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Contributors:</a:t>
            </a:r>
          </a:p>
          <a:p>
            <a:r>
              <a:rPr lang="en-US" dirty="0"/>
              <a:t>Aurian Ghaemmaghami</a:t>
            </a:r>
          </a:p>
          <a:p>
            <a:r>
              <a:rPr lang="en-US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4C8F76-F231-43E4-9BF8-5CBE6F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</a:t>
            </a:r>
            <a:r>
              <a:rPr lang="en-US" dirty="0" err="1"/>
              <a:t>kNN</a:t>
            </a:r>
            <a:r>
              <a:rPr lang="en-US" dirty="0"/>
              <a:t> Modeling (Ale vs IPA)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190-9F5E-44CA-B6B3-5D40D4E2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398" y="2209504"/>
            <a:ext cx="458786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called K-NN (nearest neighbor)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Approximately 36 should give us best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Accuracy of 88.16%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29C9849D-A274-4FF8-8E51-56A924A50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1" y="2209504"/>
            <a:ext cx="4960443" cy="30630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9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46D-DD3F-47DF-BB37-355AD05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/>
              <a:t>IPA Recommendations based on ABV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653-C1B0-415E-A951-356C7EF6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596" y="2017343"/>
            <a:ext cx="4645152" cy="34485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ran a test to see if the mean ABV was different in IPA vs Other Ale’s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found strong evidence that IPA’s have about 1.1%-1.4% more ABV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Heat Map to the right shows states that prefer higher ABV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Suggestion: Target higher ABV areas to produce more IPA’s to increase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Top 3: Texas, South Carolina, Virginia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7261-3C51-42ED-82F9-48A2F6C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8" y="2163836"/>
            <a:ext cx="7009202" cy="31556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64748A-D97D-4173-857F-E26F2233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8" y="2088600"/>
            <a:ext cx="8679384" cy="3758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Beers containing missing values were filtered from the data set for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Only columns ABV and IBU contained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ABV: 62 missing, about 2.6% of the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0BDE6E-AA25-4E86-B920-6649D85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8" y="2088860"/>
            <a:ext cx="8580672" cy="3438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C73C31-9138-4C36-AFB7-DD83874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091008"/>
            <a:ext cx="8581938" cy="35069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0D54DE-D47E-4DE1-9CA9-558151D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929468"/>
            <a:ext cx="9666914" cy="4124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29535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C8CED6-E489-4397-BEF0-60ADC1C5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0" y="1916407"/>
            <a:ext cx="9601214" cy="4137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1777-4C78-448B-A61D-AC87D471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IBU vs ABV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86E9-AC1E-454B-BB46-84BA0122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0" y="2582899"/>
            <a:ext cx="4471049" cy="16922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Positive linear correlation between IBU and ABV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As bitterness increases, the ABV tends to increase slightly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2C945-E9A6-427F-B6FA-9A90711B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9" y="2158567"/>
            <a:ext cx="6540206" cy="34496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215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Brewery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  <vt:lpstr>IBU vs ABV Relationship</vt:lpstr>
      <vt:lpstr>Predictive kNN Modeling (Ale vs IPA)</vt:lpstr>
      <vt:lpstr>IPA Recommendations based on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Belaji Avvaru</dc:creator>
  <cp:lastModifiedBy>Aurian Ghaemmaghami</cp:lastModifiedBy>
  <cp:revision>6</cp:revision>
  <dcterms:created xsi:type="dcterms:W3CDTF">2020-02-27T05:03:23Z</dcterms:created>
  <dcterms:modified xsi:type="dcterms:W3CDTF">2020-03-02T02:37:53Z</dcterms:modified>
</cp:coreProperties>
</file>