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919775" cy="23760113"/>
  <p:notesSz cx="6858000" cy="9144000"/>
  <p:defaultTextStyle>
    <a:defPPr>
      <a:defRPr lang="it-IT"/>
    </a:defPPr>
    <a:lvl1pPr marL="0" algn="l" defTabSz="4216290" rtl="0" eaLnBrk="1" latinLnBrk="0" hangingPunct="1">
      <a:defRPr sz="8300" kern="1200">
        <a:solidFill>
          <a:schemeClr val="tx1"/>
        </a:solidFill>
        <a:latin typeface="+mn-lt"/>
        <a:ea typeface="+mn-ea"/>
        <a:cs typeface="+mn-cs"/>
      </a:defRPr>
    </a:lvl1pPr>
    <a:lvl2pPr marL="2108144" algn="l" defTabSz="4216290" rtl="0" eaLnBrk="1" latinLnBrk="0" hangingPunct="1">
      <a:defRPr sz="8300" kern="1200">
        <a:solidFill>
          <a:schemeClr val="tx1"/>
        </a:solidFill>
        <a:latin typeface="+mn-lt"/>
        <a:ea typeface="+mn-ea"/>
        <a:cs typeface="+mn-cs"/>
      </a:defRPr>
    </a:lvl2pPr>
    <a:lvl3pPr marL="4216290" algn="l" defTabSz="4216290" rtl="0" eaLnBrk="1" latinLnBrk="0" hangingPunct="1">
      <a:defRPr sz="8300" kern="1200">
        <a:solidFill>
          <a:schemeClr val="tx1"/>
        </a:solidFill>
        <a:latin typeface="+mn-lt"/>
        <a:ea typeface="+mn-ea"/>
        <a:cs typeface="+mn-cs"/>
      </a:defRPr>
    </a:lvl3pPr>
    <a:lvl4pPr marL="6324434" algn="l" defTabSz="4216290" rtl="0" eaLnBrk="1" latinLnBrk="0" hangingPunct="1">
      <a:defRPr sz="8300" kern="1200">
        <a:solidFill>
          <a:schemeClr val="tx1"/>
        </a:solidFill>
        <a:latin typeface="+mn-lt"/>
        <a:ea typeface="+mn-ea"/>
        <a:cs typeface="+mn-cs"/>
      </a:defRPr>
    </a:lvl4pPr>
    <a:lvl5pPr marL="8432579" algn="l" defTabSz="4216290" rtl="0" eaLnBrk="1" latinLnBrk="0" hangingPunct="1">
      <a:defRPr sz="8300" kern="1200">
        <a:solidFill>
          <a:schemeClr val="tx1"/>
        </a:solidFill>
        <a:latin typeface="+mn-lt"/>
        <a:ea typeface="+mn-ea"/>
        <a:cs typeface="+mn-cs"/>
      </a:defRPr>
    </a:lvl5pPr>
    <a:lvl6pPr marL="10540723" algn="l" defTabSz="4216290" rtl="0" eaLnBrk="1" latinLnBrk="0" hangingPunct="1">
      <a:defRPr sz="8300" kern="1200">
        <a:solidFill>
          <a:schemeClr val="tx1"/>
        </a:solidFill>
        <a:latin typeface="+mn-lt"/>
        <a:ea typeface="+mn-ea"/>
        <a:cs typeface="+mn-cs"/>
      </a:defRPr>
    </a:lvl6pPr>
    <a:lvl7pPr marL="12648867" algn="l" defTabSz="4216290" rtl="0" eaLnBrk="1" latinLnBrk="0" hangingPunct="1">
      <a:defRPr sz="8300" kern="1200">
        <a:solidFill>
          <a:schemeClr val="tx1"/>
        </a:solidFill>
        <a:latin typeface="+mn-lt"/>
        <a:ea typeface="+mn-ea"/>
        <a:cs typeface="+mn-cs"/>
      </a:defRPr>
    </a:lvl7pPr>
    <a:lvl8pPr marL="14757013" algn="l" defTabSz="4216290" rtl="0" eaLnBrk="1" latinLnBrk="0" hangingPunct="1">
      <a:defRPr sz="8300" kern="1200">
        <a:solidFill>
          <a:schemeClr val="tx1"/>
        </a:solidFill>
        <a:latin typeface="+mn-lt"/>
        <a:ea typeface="+mn-ea"/>
        <a:cs typeface="+mn-cs"/>
      </a:defRPr>
    </a:lvl8pPr>
    <a:lvl9pPr marL="16865157" algn="l" defTabSz="4216290"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9" userDrawn="1">
          <p15:clr>
            <a:srgbClr val="A4A3A4"/>
          </p15:clr>
        </p15:guide>
        <p15:guide id="2" pos="1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7"/>
  </p:normalViewPr>
  <p:slideViewPr>
    <p:cSldViewPr snapToGrid="0" snapToObjects="1">
      <p:cViewPr>
        <p:scale>
          <a:sx n="25" d="100"/>
          <a:sy n="25" d="100"/>
        </p:scale>
        <p:origin x="12" y="-872"/>
      </p:cViewPr>
      <p:guideLst>
        <p:guide orient="horz" pos="7529"/>
        <p:guide pos="1383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489972" y="3888520"/>
            <a:ext cx="32939831" cy="8272039"/>
          </a:xfrm>
        </p:spPr>
        <p:txBody>
          <a:bodyPr anchor="b"/>
          <a:lstStyle>
            <a:lvl1pPr algn="ctr">
              <a:defRPr sz="20788"/>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489972" y="12479561"/>
            <a:ext cx="32939831" cy="5736526"/>
          </a:xfrm>
        </p:spPr>
        <p:txBody>
          <a:bodyPr/>
          <a:lstStyle>
            <a:lvl1pPr marL="0" indent="0" algn="ctr">
              <a:buNone/>
              <a:defRPr sz="8315"/>
            </a:lvl1pPr>
            <a:lvl2pPr marL="1584015" indent="0" algn="ctr">
              <a:buNone/>
              <a:defRPr sz="6929"/>
            </a:lvl2pPr>
            <a:lvl3pPr marL="3168030" indent="0" algn="ctr">
              <a:buNone/>
              <a:defRPr sz="6236"/>
            </a:lvl3pPr>
            <a:lvl4pPr marL="4752045" indent="0" algn="ctr">
              <a:buNone/>
              <a:defRPr sz="5543"/>
            </a:lvl4pPr>
            <a:lvl5pPr marL="6336060" indent="0" algn="ctr">
              <a:buNone/>
              <a:defRPr sz="5543"/>
            </a:lvl5pPr>
            <a:lvl6pPr marL="7920076" indent="0" algn="ctr">
              <a:buNone/>
              <a:defRPr sz="5543"/>
            </a:lvl6pPr>
            <a:lvl7pPr marL="9504091" indent="0" algn="ctr">
              <a:buNone/>
              <a:defRPr sz="5543"/>
            </a:lvl7pPr>
            <a:lvl8pPr marL="11088106" indent="0" algn="ctr">
              <a:buNone/>
              <a:defRPr sz="5543"/>
            </a:lvl8pPr>
            <a:lvl9pPr marL="12672121" indent="0" algn="ctr">
              <a:buNone/>
              <a:defRPr sz="5543"/>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B1B49A2-50A4-A947-A20F-08D5FCCD2D46}" type="datetimeFigureOut">
              <a:rPr lang="it-IT" smtClean="0"/>
              <a:t>23/08/2023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1B49A2-50A4-A947-A20F-08D5FCCD2D46}" type="datetimeFigureOut">
              <a:rPr lang="it-IT" smtClean="0"/>
              <a:t>23/08/2023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30089" y="1265006"/>
            <a:ext cx="9470201" cy="20135597"/>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019485" y="1265006"/>
            <a:ext cx="27861607" cy="2013559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1B49A2-50A4-A947-A20F-08D5FCCD2D46}" type="datetimeFigureOut">
              <a:rPr lang="it-IT" smtClean="0"/>
              <a:t>23/08/2023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1B49A2-50A4-A947-A20F-08D5FCCD2D46}" type="datetimeFigureOut">
              <a:rPr lang="it-IT" smtClean="0"/>
              <a:t>23/08/2023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996610" y="5923532"/>
            <a:ext cx="37880806" cy="9883545"/>
          </a:xfrm>
        </p:spPr>
        <p:txBody>
          <a:bodyPr anchor="b"/>
          <a:lstStyle>
            <a:lvl1pPr>
              <a:defRPr sz="20788"/>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996610" y="15900579"/>
            <a:ext cx="37880806" cy="5197523"/>
          </a:xfrm>
        </p:spPr>
        <p:txBody>
          <a:bodyPr/>
          <a:lstStyle>
            <a:lvl1pPr marL="0" indent="0">
              <a:buNone/>
              <a:defRPr sz="8315">
                <a:solidFill>
                  <a:schemeClr val="tx1">
                    <a:tint val="75000"/>
                  </a:schemeClr>
                </a:solidFill>
              </a:defRPr>
            </a:lvl1pPr>
            <a:lvl2pPr marL="1584015" indent="0">
              <a:buNone/>
              <a:defRPr sz="6929">
                <a:solidFill>
                  <a:schemeClr val="tx1">
                    <a:tint val="75000"/>
                  </a:schemeClr>
                </a:solidFill>
              </a:defRPr>
            </a:lvl2pPr>
            <a:lvl3pPr marL="3168030" indent="0">
              <a:buNone/>
              <a:defRPr sz="6236">
                <a:solidFill>
                  <a:schemeClr val="tx1">
                    <a:tint val="75000"/>
                  </a:schemeClr>
                </a:solidFill>
              </a:defRPr>
            </a:lvl3pPr>
            <a:lvl4pPr marL="4752045" indent="0">
              <a:buNone/>
              <a:defRPr sz="5543">
                <a:solidFill>
                  <a:schemeClr val="tx1">
                    <a:tint val="75000"/>
                  </a:schemeClr>
                </a:solidFill>
              </a:defRPr>
            </a:lvl4pPr>
            <a:lvl5pPr marL="6336060" indent="0">
              <a:buNone/>
              <a:defRPr sz="5543">
                <a:solidFill>
                  <a:schemeClr val="tx1">
                    <a:tint val="75000"/>
                  </a:schemeClr>
                </a:solidFill>
              </a:defRPr>
            </a:lvl5pPr>
            <a:lvl6pPr marL="7920076" indent="0">
              <a:buNone/>
              <a:defRPr sz="5543">
                <a:solidFill>
                  <a:schemeClr val="tx1">
                    <a:tint val="75000"/>
                  </a:schemeClr>
                </a:solidFill>
              </a:defRPr>
            </a:lvl6pPr>
            <a:lvl7pPr marL="9504091" indent="0">
              <a:buNone/>
              <a:defRPr sz="5543">
                <a:solidFill>
                  <a:schemeClr val="tx1">
                    <a:tint val="75000"/>
                  </a:schemeClr>
                </a:solidFill>
              </a:defRPr>
            </a:lvl7pPr>
            <a:lvl8pPr marL="11088106" indent="0">
              <a:buNone/>
              <a:defRPr sz="5543">
                <a:solidFill>
                  <a:schemeClr val="tx1">
                    <a:tint val="75000"/>
                  </a:schemeClr>
                </a:solidFill>
              </a:defRPr>
            </a:lvl8pPr>
            <a:lvl9pPr marL="12672121" indent="0">
              <a:buNone/>
              <a:defRPr sz="5543">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B1B49A2-50A4-A947-A20F-08D5FCCD2D46}" type="datetimeFigureOut">
              <a:rPr lang="it-IT" smtClean="0"/>
              <a:t>23/08/2023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019485" y="6325030"/>
            <a:ext cx="18665904" cy="150755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22234386" y="6325030"/>
            <a:ext cx="18665904" cy="150755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B1B49A2-50A4-A947-A20F-08D5FCCD2D46}" type="datetimeFigureOut">
              <a:rPr lang="it-IT" smtClean="0"/>
              <a:t>23/08/2023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3025205" y="1265008"/>
            <a:ext cx="37880806" cy="4592524"/>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025207" y="5824529"/>
            <a:ext cx="18580122" cy="2854512"/>
          </a:xfrm>
        </p:spPr>
        <p:txBody>
          <a:bodyPr anchor="b"/>
          <a:lstStyle>
            <a:lvl1pPr marL="0" indent="0">
              <a:buNone/>
              <a:defRPr sz="8315" b="1"/>
            </a:lvl1pPr>
            <a:lvl2pPr marL="1584015" indent="0">
              <a:buNone/>
              <a:defRPr sz="6929" b="1"/>
            </a:lvl2pPr>
            <a:lvl3pPr marL="3168030" indent="0">
              <a:buNone/>
              <a:defRPr sz="6236" b="1"/>
            </a:lvl3pPr>
            <a:lvl4pPr marL="4752045" indent="0">
              <a:buNone/>
              <a:defRPr sz="5543" b="1"/>
            </a:lvl4pPr>
            <a:lvl5pPr marL="6336060" indent="0">
              <a:buNone/>
              <a:defRPr sz="5543" b="1"/>
            </a:lvl5pPr>
            <a:lvl6pPr marL="7920076" indent="0">
              <a:buNone/>
              <a:defRPr sz="5543" b="1"/>
            </a:lvl6pPr>
            <a:lvl7pPr marL="9504091" indent="0">
              <a:buNone/>
              <a:defRPr sz="5543" b="1"/>
            </a:lvl7pPr>
            <a:lvl8pPr marL="11088106" indent="0">
              <a:buNone/>
              <a:defRPr sz="5543" b="1"/>
            </a:lvl8pPr>
            <a:lvl9pPr marL="12672121" indent="0">
              <a:buNone/>
              <a:defRPr sz="5543" b="1"/>
            </a:lvl9pPr>
          </a:lstStyle>
          <a:p>
            <a:pPr lvl="0"/>
            <a:r>
              <a:rPr lang="it-IT"/>
              <a:t>Fare clic per modificare gli stili del testo dello schema</a:t>
            </a:r>
          </a:p>
        </p:txBody>
      </p:sp>
      <p:sp>
        <p:nvSpPr>
          <p:cNvPr id="4" name="Content Placeholder 3"/>
          <p:cNvSpPr>
            <a:spLocks noGrp="1"/>
          </p:cNvSpPr>
          <p:nvPr>
            <p:ph sz="half" idx="2"/>
          </p:nvPr>
        </p:nvSpPr>
        <p:spPr>
          <a:xfrm>
            <a:off x="3025207" y="8679041"/>
            <a:ext cx="18580122" cy="127655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22234386" y="5824529"/>
            <a:ext cx="18671625" cy="2854512"/>
          </a:xfrm>
        </p:spPr>
        <p:txBody>
          <a:bodyPr anchor="b"/>
          <a:lstStyle>
            <a:lvl1pPr marL="0" indent="0">
              <a:buNone/>
              <a:defRPr sz="8315" b="1"/>
            </a:lvl1pPr>
            <a:lvl2pPr marL="1584015" indent="0">
              <a:buNone/>
              <a:defRPr sz="6929" b="1"/>
            </a:lvl2pPr>
            <a:lvl3pPr marL="3168030" indent="0">
              <a:buNone/>
              <a:defRPr sz="6236" b="1"/>
            </a:lvl3pPr>
            <a:lvl4pPr marL="4752045" indent="0">
              <a:buNone/>
              <a:defRPr sz="5543" b="1"/>
            </a:lvl4pPr>
            <a:lvl5pPr marL="6336060" indent="0">
              <a:buNone/>
              <a:defRPr sz="5543" b="1"/>
            </a:lvl5pPr>
            <a:lvl6pPr marL="7920076" indent="0">
              <a:buNone/>
              <a:defRPr sz="5543" b="1"/>
            </a:lvl6pPr>
            <a:lvl7pPr marL="9504091" indent="0">
              <a:buNone/>
              <a:defRPr sz="5543" b="1"/>
            </a:lvl7pPr>
            <a:lvl8pPr marL="11088106" indent="0">
              <a:buNone/>
              <a:defRPr sz="5543" b="1"/>
            </a:lvl8pPr>
            <a:lvl9pPr marL="12672121" indent="0">
              <a:buNone/>
              <a:defRPr sz="5543" b="1"/>
            </a:lvl9pPr>
          </a:lstStyle>
          <a:p>
            <a:pPr lvl="0"/>
            <a:r>
              <a:rPr lang="it-IT"/>
              <a:t>Fare clic per modificare gli stili del testo dello schema</a:t>
            </a:r>
          </a:p>
        </p:txBody>
      </p:sp>
      <p:sp>
        <p:nvSpPr>
          <p:cNvPr id="6" name="Content Placeholder 5"/>
          <p:cNvSpPr>
            <a:spLocks noGrp="1"/>
          </p:cNvSpPr>
          <p:nvPr>
            <p:ph sz="quarter" idx="4"/>
          </p:nvPr>
        </p:nvSpPr>
        <p:spPr>
          <a:xfrm>
            <a:off x="22234386" y="8679041"/>
            <a:ext cx="18671625" cy="127655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B1B49A2-50A4-A947-A20F-08D5FCCD2D46}" type="datetimeFigureOut">
              <a:rPr lang="it-IT" smtClean="0"/>
              <a:t>23/08/2023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B1B49A2-50A4-A947-A20F-08D5FCCD2D46}" type="datetimeFigureOut">
              <a:rPr lang="it-IT" smtClean="0"/>
              <a:t>23/08/2023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B49A2-50A4-A947-A20F-08D5FCCD2D46}" type="datetimeFigureOut">
              <a:rPr lang="it-IT" smtClean="0"/>
              <a:t>23/08/2023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3025207" y="1584008"/>
            <a:ext cx="14165269" cy="5544026"/>
          </a:xfrm>
        </p:spPr>
        <p:txBody>
          <a:bodyPr anchor="b"/>
          <a:lstStyle>
            <a:lvl1pPr>
              <a:defRPr sz="11087"/>
            </a:lvl1pPr>
          </a:lstStyle>
          <a:p>
            <a:r>
              <a:rPr lang="it-IT"/>
              <a:t>Fare clic per modificare lo stile del titolo dello schema</a:t>
            </a:r>
            <a:endParaRPr lang="en-US" dirty="0"/>
          </a:p>
        </p:txBody>
      </p:sp>
      <p:sp>
        <p:nvSpPr>
          <p:cNvPr id="3" name="Content Placeholder 2"/>
          <p:cNvSpPr>
            <a:spLocks noGrp="1"/>
          </p:cNvSpPr>
          <p:nvPr>
            <p:ph idx="1"/>
          </p:nvPr>
        </p:nvSpPr>
        <p:spPr>
          <a:xfrm>
            <a:off x="18671625" y="3421018"/>
            <a:ext cx="22234386" cy="16885080"/>
          </a:xfrm>
        </p:spPr>
        <p:txBody>
          <a:bodyPr/>
          <a:lstStyle>
            <a:lvl1pPr>
              <a:defRPr sz="11087"/>
            </a:lvl1pPr>
            <a:lvl2pPr>
              <a:defRPr sz="9701"/>
            </a:lvl2pPr>
            <a:lvl3pPr>
              <a:defRPr sz="8315"/>
            </a:lvl3pPr>
            <a:lvl4pPr>
              <a:defRPr sz="6929"/>
            </a:lvl4pPr>
            <a:lvl5pPr>
              <a:defRPr sz="6929"/>
            </a:lvl5pPr>
            <a:lvl6pPr>
              <a:defRPr sz="6929"/>
            </a:lvl6pPr>
            <a:lvl7pPr>
              <a:defRPr sz="6929"/>
            </a:lvl7pPr>
            <a:lvl8pPr>
              <a:defRPr sz="6929"/>
            </a:lvl8pPr>
            <a:lvl9pPr>
              <a:defRPr sz="6929"/>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3025207" y="7128034"/>
            <a:ext cx="14165269" cy="13205565"/>
          </a:xfrm>
        </p:spPr>
        <p:txBody>
          <a:bodyPr/>
          <a:lstStyle>
            <a:lvl1pPr marL="0" indent="0">
              <a:buNone/>
              <a:defRPr sz="5543"/>
            </a:lvl1pPr>
            <a:lvl2pPr marL="1584015" indent="0">
              <a:buNone/>
              <a:defRPr sz="4850"/>
            </a:lvl2pPr>
            <a:lvl3pPr marL="3168030" indent="0">
              <a:buNone/>
              <a:defRPr sz="4158"/>
            </a:lvl3pPr>
            <a:lvl4pPr marL="4752045" indent="0">
              <a:buNone/>
              <a:defRPr sz="3465"/>
            </a:lvl4pPr>
            <a:lvl5pPr marL="6336060" indent="0">
              <a:buNone/>
              <a:defRPr sz="3465"/>
            </a:lvl5pPr>
            <a:lvl6pPr marL="7920076" indent="0">
              <a:buNone/>
              <a:defRPr sz="3465"/>
            </a:lvl6pPr>
            <a:lvl7pPr marL="9504091" indent="0">
              <a:buNone/>
              <a:defRPr sz="3465"/>
            </a:lvl7pPr>
            <a:lvl8pPr marL="11088106" indent="0">
              <a:buNone/>
              <a:defRPr sz="3465"/>
            </a:lvl8pPr>
            <a:lvl9pPr marL="12672121" indent="0">
              <a:buNone/>
              <a:defRPr sz="346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B1B49A2-50A4-A947-A20F-08D5FCCD2D46}" type="datetimeFigureOut">
              <a:rPr lang="it-IT" smtClean="0"/>
              <a:t>23/08/2023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3025207" y="1584008"/>
            <a:ext cx="14165269" cy="5544026"/>
          </a:xfrm>
        </p:spPr>
        <p:txBody>
          <a:bodyPr anchor="b"/>
          <a:lstStyle>
            <a:lvl1pPr>
              <a:defRPr sz="11087"/>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8671625" y="3421018"/>
            <a:ext cx="22234386" cy="16885080"/>
          </a:xfrm>
        </p:spPr>
        <p:txBody>
          <a:bodyPr anchor="t"/>
          <a:lstStyle>
            <a:lvl1pPr marL="0" indent="0">
              <a:buNone/>
              <a:defRPr sz="11087"/>
            </a:lvl1pPr>
            <a:lvl2pPr marL="1584015" indent="0">
              <a:buNone/>
              <a:defRPr sz="9701"/>
            </a:lvl2pPr>
            <a:lvl3pPr marL="3168030" indent="0">
              <a:buNone/>
              <a:defRPr sz="8315"/>
            </a:lvl3pPr>
            <a:lvl4pPr marL="4752045" indent="0">
              <a:buNone/>
              <a:defRPr sz="6929"/>
            </a:lvl4pPr>
            <a:lvl5pPr marL="6336060" indent="0">
              <a:buNone/>
              <a:defRPr sz="6929"/>
            </a:lvl5pPr>
            <a:lvl6pPr marL="7920076" indent="0">
              <a:buNone/>
              <a:defRPr sz="6929"/>
            </a:lvl6pPr>
            <a:lvl7pPr marL="9504091" indent="0">
              <a:buNone/>
              <a:defRPr sz="6929"/>
            </a:lvl7pPr>
            <a:lvl8pPr marL="11088106" indent="0">
              <a:buNone/>
              <a:defRPr sz="6929"/>
            </a:lvl8pPr>
            <a:lvl9pPr marL="12672121" indent="0">
              <a:buNone/>
              <a:defRPr sz="6929"/>
            </a:lvl9pPr>
          </a:lstStyle>
          <a:p>
            <a:r>
              <a:rPr lang="it-IT"/>
              <a:t>Trascinare l'immagine su un segnaposto o fare clic sull'icona per aggiungerla</a:t>
            </a:r>
            <a:endParaRPr lang="en-US" dirty="0"/>
          </a:p>
        </p:txBody>
      </p:sp>
      <p:sp>
        <p:nvSpPr>
          <p:cNvPr id="4" name="Text Placeholder 3"/>
          <p:cNvSpPr>
            <a:spLocks noGrp="1"/>
          </p:cNvSpPr>
          <p:nvPr>
            <p:ph type="body" sz="half" idx="2"/>
          </p:nvPr>
        </p:nvSpPr>
        <p:spPr>
          <a:xfrm>
            <a:off x="3025207" y="7128034"/>
            <a:ext cx="14165269" cy="13205565"/>
          </a:xfrm>
        </p:spPr>
        <p:txBody>
          <a:bodyPr/>
          <a:lstStyle>
            <a:lvl1pPr marL="0" indent="0">
              <a:buNone/>
              <a:defRPr sz="5543"/>
            </a:lvl1pPr>
            <a:lvl2pPr marL="1584015" indent="0">
              <a:buNone/>
              <a:defRPr sz="4850"/>
            </a:lvl2pPr>
            <a:lvl3pPr marL="3168030" indent="0">
              <a:buNone/>
              <a:defRPr sz="4158"/>
            </a:lvl3pPr>
            <a:lvl4pPr marL="4752045" indent="0">
              <a:buNone/>
              <a:defRPr sz="3465"/>
            </a:lvl4pPr>
            <a:lvl5pPr marL="6336060" indent="0">
              <a:buNone/>
              <a:defRPr sz="3465"/>
            </a:lvl5pPr>
            <a:lvl6pPr marL="7920076" indent="0">
              <a:buNone/>
              <a:defRPr sz="3465"/>
            </a:lvl6pPr>
            <a:lvl7pPr marL="9504091" indent="0">
              <a:buNone/>
              <a:defRPr sz="3465"/>
            </a:lvl7pPr>
            <a:lvl8pPr marL="11088106" indent="0">
              <a:buNone/>
              <a:defRPr sz="3465"/>
            </a:lvl8pPr>
            <a:lvl9pPr marL="12672121" indent="0">
              <a:buNone/>
              <a:defRPr sz="346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B1B49A2-50A4-A947-A20F-08D5FCCD2D46}" type="datetimeFigureOut">
              <a:rPr lang="it-IT" smtClean="0"/>
              <a:t>23/08/2023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BC54C96-5863-854B-B345-FCE956E576EF}" type="slidenum">
              <a:rPr lang="it-IT" smtClean="0"/>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9485" y="1265008"/>
            <a:ext cx="37880806" cy="4592524"/>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019485" y="6325030"/>
            <a:ext cx="37880806" cy="150755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3019485" y="22022106"/>
            <a:ext cx="9881949" cy="1265006"/>
          </a:xfrm>
          <a:prstGeom prst="rect">
            <a:avLst/>
          </a:prstGeom>
        </p:spPr>
        <p:txBody>
          <a:bodyPr vert="horz" lIns="91440" tIns="45720" rIns="91440" bIns="45720" rtlCol="0" anchor="ctr"/>
          <a:lstStyle>
            <a:lvl1pPr algn="l">
              <a:defRPr sz="4158">
                <a:solidFill>
                  <a:schemeClr val="tx1">
                    <a:tint val="75000"/>
                  </a:schemeClr>
                </a:solidFill>
              </a:defRPr>
            </a:lvl1pPr>
          </a:lstStyle>
          <a:p>
            <a:fld id="{4B1B49A2-50A4-A947-A20F-08D5FCCD2D46}" type="datetimeFigureOut">
              <a:rPr lang="it-IT" smtClean="0"/>
              <a:t>23/08/2023</a:t>
            </a:fld>
            <a:endParaRPr lang="it-IT"/>
          </a:p>
        </p:txBody>
      </p:sp>
      <p:sp>
        <p:nvSpPr>
          <p:cNvPr id="5" name="Footer Placeholder 4"/>
          <p:cNvSpPr>
            <a:spLocks noGrp="1"/>
          </p:cNvSpPr>
          <p:nvPr>
            <p:ph type="ftr" sz="quarter" idx="3"/>
          </p:nvPr>
        </p:nvSpPr>
        <p:spPr>
          <a:xfrm>
            <a:off x="14548426" y="22022106"/>
            <a:ext cx="14822924" cy="1265006"/>
          </a:xfrm>
          <a:prstGeom prst="rect">
            <a:avLst/>
          </a:prstGeom>
        </p:spPr>
        <p:txBody>
          <a:bodyPr vert="horz" lIns="91440" tIns="45720" rIns="91440" bIns="45720" rtlCol="0" anchor="ctr"/>
          <a:lstStyle>
            <a:lvl1pPr algn="ctr">
              <a:defRPr sz="4158">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31018341" y="22022106"/>
            <a:ext cx="9881949" cy="1265006"/>
          </a:xfrm>
          <a:prstGeom prst="rect">
            <a:avLst/>
          </a:prstGeom>
        </p:spPr>
        <p:txBody>
          <a:bodyPr vert="horz" lIns="91440" tIns="45720" rIns="91440" bIns="45720" rtlCol="0" anchor="ctr"/>
          <a:lstStyle>
            <a:lvl1pPr algn="r">
              <a:defRPr sz="4158">
                <a:solidFill>
                  <a:schemeClr val="tx1">
                    <a:tint val="75000"/>
                  </a:schemeClr>
                </a:solidFill>
              </a:defRPr>
            </a:lvl1pPr>
          </a:lstStyle>
          <a:p>
            <a:fld id="{EBC54C96-5863-854B-B345-FCE956E576EF}" type="slidenum">
              <a:rPr lang="it-IT" smtClean="0"/>
              <a:t>‹#›</a:t>
            </a:fld>
            <a:endParaRPr lang="it-IT"/>
          </a:p>
        </p:txBody>
      </p:sp>
    </p:spTree>
    <p:extLst>
      <p:ext uri="{BB962C8B-B14F-4D97-AF65-F5344CB8AC3E}">
        <p14:creationId xmlns:p14="http://schemas.microsoft.com/office/powerpoint/2010/main" val="21469831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168030" rtl="0" eaLnBrk="1" latinLnBrk="0" hangingPunct="1">
        <a:lnSpc>
          <a:spcPct val="90000"/>
        </a:lnSpc>
        <a:spcBef>
          <a:spcPct val="0"/>
        </a:spcBef>
        <a:buNone/>
        <a:defRPr sz="15244" kern="1200">
          <a:solidFill>
            <a:schemeClr val="tx1"/>
          </a:solidFill>
          <a:latin typeface="+mj-lt"/>
          <a:ea typeface="+mj-ea"/>
          <a:cs typeface="+mj-cs"/>
        </a:defRPr>
      </a:lvl1pPr>
    </p:titleStyle>
    <p:bodyStyle>
      <a:lvl1pPr marL="792008" indent="-792008" algn="l" defTabSz="3168030" rtl="0" eaLnBrk="1" latinLnBrk="0" hangingPunct="1">
        <a:lnSpc>
          <a:spcPct val="90000"/>
        </a:lnSpc>
        <a:spcBef>
          <a:spcPts val="3465"/>
        </a:spcBef>
        <a:buFont typeface="Arial" panose="020B0604020202020204" pitchFamily="34" charset="0"/>
        <a:buChar char="•"/>
        <a:defRPr sz="9701" kern="1200">
          <a:solidFill>
            <a:schemeClr val="tx1"/>
          </a:solidFill>
          <a:latin typeface="+mn-lt"/>
          <a:ea typeface="+mn-ea"/>
          <a:cs typeface="+mn-cs"/>
        </a:defRPr>
      </a:lvl1pPr>
      <a:lvl2pPr marL="2376023" indent="-792008" algn="l" defTabSz="3168030" rtl="0" eaLnBrk="1" latinLnBrk="0" hangingPunct="1">
        <a:lnSpc>
          <a:spcPct val="90000"/>
        </a:lnSpc>
        <a:spcBef>
          <a:spcPts val="1732"/>
        </a:spcBef>
        <a:buFont typeface="Arial" panose="020B0604020202020204" pitchFamily="34" charset="0"/>
        <a:buChar char="•"/>
        <a:defRPr sz="8315" kern="1200">
          <a:solidFill>
            <a:schemeClr val="tx1"/>
          </a:solidFill>
          <a:latin typeface="+mn-lt"/>
          <a:ea typeface="+mn-ea"/>
          <a:cs typeface="+mn-cs"/>
        </a:defRPr>
      </a:lvl2pPr>
      <a:lvl3pPr marL="3960038" indent="-792008" algn="l" defTabSz="3168030" rtl="0" eaLnBrk="1" latinLnBrk="0" hangingPunct="1">
        <a:lnSpc>
          <a:spcPct val="90000"/>
        </a:lnSpc>
        <a:spcBef>
          <a:spcPts val="1732"/>
        </a:spcBef>
        <a:buFont typeface="Arial" panose="020B0604020202020204" pitchFamily="34" charset="0"/>
        <a:buChar char="•"/>
        <a:defRPr sz="6929" kern="1200">
          <a:solidFill>
            <a:schemeClr val="tx1"/>
          </a:solidFill>
          <a:latin typeface="+mn-lt"/>
          <a:ea typeface="+mn-ea"/>
          <a:cs typeface="+mn-cs"/>
        </a:defRPr>
      </a:lvl3pPr>
      <a:lvl4pPr marL="554405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4pPr>
      <a:lvl5pPr marL="7128068"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5pPr>
      <a:lvl6pPr marL="871208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6pPr>
      <a:lvl7pPr marL="10296098"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7pPr>
      <a:lvl8pPr marL="1188011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8pPr>
      <a:lvl9pPr marL="13464129"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9pPr>
    </p:bodyStyle>
    <p:otherStyle>
      <a:defPPr>
        <a:defRPr lang="en-US"/>
      </a:defPPr>
      <a:lvl1pPr marL="0" algn="l" defTabSz="3168030" rtl="0" eaLnBrk="1" latinLnBrk="0" hangingPunct="1">
        <a:defRPr sz="6236" kern="1200">
          <a:solidFill>
            <a:schemeClr val="tx1"/>
          </a:solidFill>
          <a:latin typeface="+mn-lt"/>
          <a:ea typeface="+mn-ea"/>
          <a:cs typeface="+mn-cs"/>
        </a:defRPr>
      </a:lvl1pPr>
      <a:lvl2pPr marL="1584015" algn="l" defTabSz="3168030" rtl="0" eaLnBrk="1" latinLnBrk="0" hangingPunct="1">
        <a:defRPr sz="6236" kern="1200">
          <a:solidFill>
            <a:schemeClr val="tx1"/>
          </a:solidFill>
          <a:latin typeface="+mn-lt"/>
          <a:ea typeface="+mn-ea"/>
          <a:cs typeface="+mn-cs"/>
        </a:defRPr>
      </a:lvl2pPr>
      <a:lvl3pPr marL="3168030" algn="l" defTabSz="3168030" rtl="0" eaLnBrk="1" latinLnBrk="0" hangingPunct="1">
        <a:defRPr sz="6236" kern="1200">
          <a:solidFill>
            <a:schemeClr val="tx1"/>
          </a:solidFill>
          <a:latin typeface="+mn-lt"/>
          <a:ea typeface="+mn-ea"/>
          <a:cs typeface="+mn-cs"/>
        </a:defRPr>
      </a:lvl3pPr>
      <a:lvl4pPr marL="4752045" algn="l" defTabSz="3168030" rtl="0" eaLnBrk="1" latinLnBrk="0" hangingPunct="1">
        <a:defRPr sz="6236" kern="1200">
          <a:solidFill>
            <a:schemeClr val="tx1"/>
          </a:solidFill>
          <a:latin typeface="+mn-lt"/>
          <a:ea typeface="+mn-ea"/>
          <a:cs typeface="+mn-cs"/>
        </a:defRPr>
      </a:lvl4pPr>
      <a:lvl5pPr marL="6336060" algn="l" defTabSz="3168030" rtl="0" eaLnBrk="1" latinLnBrk="0" hangingPunct="1">
        <a:defRPr sz="6236" kern="1200">
          <a:solidFill>
            <a:schemeClr val="tx1"/>
          </a:solidFill>
          <a:latin typeface="+mn-lt"/>
          <a:ea typeface="+mn-ea"/>
          <a:cs typeface="+mn-cs"/>
        </a:defRPr>
      </a:lvl5pPr>
      <a:lvl6pPr marL="7920076" algn="l" defTabSz="3168030" rtl="0" eaLnBrk="1" latinLnBrk="0" hangingPunct="1">
        <a:defRPr sz="6236" kern="1200">
          <a:solidFill>
            <a:schemeClr val="tx1"/>
          </a:solidFill>
          <a:latin typeface="+mn-lt"/>
          <a:ea typeface="+mn-ea"/>
          <a:cs typeface="+mn-cs"/>
        </a:defRPr>
      </a:lvl6pPr>
      <a:lvl7pPr marL="9504091" algn="l" defTabSz="3168030" rtl="0" eaLnBrk="1" latinLnBrk="0" hangingPunct="1">
        <a:defRPr sz="6236" kern="1200">
          <a:solidFill>
            <a:schemeClr val="tx1"/>
          </a:solidFill>
          <a:latin typeface="+mn-lt"/>
          <a:ea typeface="+mn-ea"/>
          <a:cs typeface="+mn-cs"/>
        </a:defRPr>
      </a:lvl7pPr>
      <a:lvl8pPr marL="11088106" algn="l" defTabSz="3168030" rtl="0" eaLnBrk="1" latinLnBrk="0" hangingPunct="1">
        <a:defRPr sz="6236" kern="1200">
          <a:solidFill>
            <a:schemeClr val="tx1"/>
          </a:solidFill>
          <a:latin typeface="+mn-lt"/>
          <a:ea typeface="+mn-ea"/>
          <a:cs typeface="+mn-cs"/>
        </a:defRPr>
      </a:lvl8pPr>
      <a:lvl9pPr marL="12672121" algn="l" defTabSz="3168030" rtl="0" eaLnBrk="1" latinLnBrk="0" hangingPunct="1">
        <a:defRPr sz="62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704556" y="228600"/>
            <a:ext cx="42636120" cy="1107996"/>
          </a:xfrm>
          <a:prstGeom prst="rect">
            <a:avLst/>
          </a:prstGeom>
          <a:noFill/>
        </p:spPr>
        <p:txBody>
          <a:bodyPr wrap="square" rtlCol="0">
            <a:spAutoFit/>
          </a:bodyPr>
          <a:lstStyle/>
          <a:p>
            <a:pPr algn="ctr"/>
            <a:r>
              <a:rPr lang="en-US" sz="6600" b="1" dirty="0">
                <a:solidFill>
                  <a:srgbClr val="FF0000"/>
                </a:solidFill>
                <a:latin typeface="Arial" pitchFamily="34" charset="0"/>
                <a:ea typeface="Times New Roman" charset="0"/>
                <a:cs typeface="Arial" pitchFamily="34" charset="0"/>
              </a:rPr>
              <a:t>RNSIT – ECE OPEN HOUSE – PROJECT COMPETITION - AUGUST 2023</a:t>
            </a:r>
            <a:endParaRPr lang="en-US" sz="7500" b="1" dirty="0">
              <a:solidFill>
                <a:srgbClr val="FF0000"/>
              </a:solidFill>
              <a:latin typeface="Times New Roman" charset="0"/>
              <a:ea typeface="Times New Roman" charset="0"/>
              <a:cs typeface="Times New Roman" charset="0"/>
            </a:endParaRPr>
          </a:p>
        </p:txBody>
      </p:sp>
      <p:sp>
        <p:nvSpPr>
          <p:cNvPr id="7" name="Rettangolo 6"/>
          <p:cNvSpPr/>
          <p:nvPr/>
        </p:nvSpPr>
        <p:spPr>
          <a:xfrm>
            <a:off x="7273108" y="1651997"/>
            <a:ext cx="29114496" cy="3354765"/>
          </a:xfrm>
          <a:prstGeom prst="rect">
            <a:avLst/>
          </a:prstGeom>
        </p:spPr>
        <p:txBody>
          <a:bodyPr wrap="square">
            <a:spAutoFit/>
          </a:bodyPr>
          <a:lstStyle/>
          <a:p>
            <a:pPr algn="ctr"/>
            <a:r>
              <a:rPr lang="en-US" sz="6000" b="1" dirty="0">
                <a:solidFill>
                  <a:srgbClr val="0070C0"/>
                </a:solidFill>
                <a:latin typeface="Arial" pitchFamily="34" charset="0"/>
                <a:ea typeface="Times New Roman" charset="0"/>
                <a:cs typeface="Arial" pitchFamily="34" charset="0"/>
              </a:rPr>
              <a:t>FIR &amp; IIR Bandpass Filter</a:t>
            </a:r>
          </a:p>
          <a:p>
            <a:pPr algn="ctr"/>
            <a:r>
              <a:rPr lang="en-US" sz="4000" b="1" dirty="0" err="1">
                <a:latin typeface="Arial" pitchFamily="34" charset="0"/>
                <a:ea typeface="Times New Roman" charset="0"/>
                <a:cs typeface="Arial" pitchFamily="34" charset="0"/>
              </a:rPr>
              <a:t>Utkarshni</a:t>
            </a:r>
            <a:r>
              <a:rPr lang="en-US" sz="4000" b="1" dirty="0">
                <a:latin typeface="Arial" pitchFamily="34" charset="0"/>
                <a:ea typeface="Times New Roman" charset="0"/>
                <a:cs typeface="Arial" pitchFamily="34" charset="0"/>
              </a:rPr>
              <a:t> Jha, </a:t>
            </a:r>
            <a:r>
              <a:rPr lang="en-US" sz="4000" b="1" dirty="0" err="1">
                <a:latin typeface="Arial" pitchFamily="34" charset="0"/>
                <a:ea typeface="Times New Roman" charset="0"/>
                <a:cs typeface="Arial" pitchFamily="34" charset="0"/>
              </a:rPr>
              <a:t>Vibhav</a:t>
            </a:r>
            <a:r>
              <a:rPr lang="en-US" sz="4000" b="1" dirty="0">
                <a:latin typeface="Arial" pitchFamily="34" charset="0"/>
                <a:ea typeface="Times New Roman" charset="0"/>
                <a:cs typeface="Arial" pitchFamily="34" charset="0"/>
              </a:rPr>
              <a:t> Ranjan, Vansh Agarwal, Utkarsh Ku. Singh, Surya Pratap Singh</a:t>
            </a:r>
          </a:p>
          <a:p>
            <a:pPr algn="ctr"/>
            <a:r>
              <a:rPr lang="en-US" sz="4000" b="1" dirty="0">
                <a:latin typeface="Arial" pitchFamily="34" charset="0"/>
                <a:ea typeface="Times New Roman" charset="0"/>
                <a:cs typeface="Arial" pitchFamily="34" charset="0"/>
              </a:rPr>
              <a:t>Guided by- Dr. Vipula Singh (HOD)</a:t>
            </a:r>
          </a:p>
          <a:p>
            <a:pPr algn="ctr"/>
            <a:r>
              <a:rPr lang="en-US" sz="3600" dirty="0">
                <a:latin typeface="Arial" pitchFamily="34" charset="0"/>
                <a:ea typeface="Times New Roman" charset="0"/>
                <a:cs typeface="Arial" pitchFamily="34" charset="0"/>
              </a:rPr>
              <a:t>Electronics &amp; Communication, RNS Institute of Technology</a:t>
            </a:r>
          </a:p>
          <a:p>
            <a:pPr algn="ctr"/>
            <a:endParaRPr lang="en-US" sz="3600" dirty="0">
              <a:latin typeface="Arial" pitchFamily="34" charset="0"/>
              <a:ea typeface="Times New Roman" charset="0"/>
              <a:cs typeface="Arial" pitchFamily="34" charset="0"/>
            </a:endParaRPr>
          </a:p>
        </p:txBody>
      </p:sp>
      <p:sp>
        <p:nvSpPr>
          <p:cNvPr id="13" name="Rettangolo arrotondato 12"/>
          <p:cNvSpPr/>
          <p:nvPr/>
        </p:nvSpPr>
        <p:spPr>
          <a:xfrm>
            <a:off x="704555" y="5751870"/>
            <a:ext cx="12750185" cy="6504790"/>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800" b="1" dirty="0">
                <a:solidFill>
                  <a:srgbClr val="FF0000"/>
                </a:solidFill>
                <a:latin typeface="Arial" pitchFamily="34" charset="0"/>
                <a:ea typeface="Times New Roman" charset="0"/>
                <a:cs typeface="Arial" pitchFamily="34" charset="0"/>
              </a:rPr>
              <a:t>Abstract</a:t>
            </a:r>
          </a:p>
          <a:p>
            <a:pPr algn="ctr">
              <a:spcAft>
                <a:spcPts val="3000"/>
              </a:spcAft>
            </a:pPr>
            <a:r>
              <a:rPr lang="en-US" sz="2800" dirty="0">
                <a:solidFill>
                  <a:schemeClr val="tx1"/>
                </a:solidFill>
                <a:latin typeface="Arial" pitchFamily="34" charset="0"/>
                <a:cs typeface="Arial" pitchFamily="34" charset="0"/>
              </a:rPr>
              <a:t>  This project investigates the design and application of FIR and IIR bandpass filters for precise signal processing. </a:t>
            </a:r>
          </a:p>
          <a:p>
            <a:pPr algn="ctr">
              <a:spcAft>
                <a:spcPts val="3000"/>
              </a:spcAft>
            </a:pPr>
            <a:r>
              <a:rPr lang="en-US" sz="2800" dirty="0">
                <a:solidFill>
                  <a:schemeClr val="tx1"/>
                </a:solidFill>
                <a:latin typeface="Arial" pitchFamily="34" charset="0"/>
                <a:cs typeface="Arial" pitchFamily="34" charset="0"/>
              </a:rPr>
              <a:t>Addressing telecommunications, audio, and biomedical analysis, it examines filter characteristics, design parameters, and real-time implementation using software and hardware approaches.</a:t>
            </a:r>
          </a:p>
          <a:p>
            <a:pPr algn="ctr">
              <a:spcAft>
                <a:spcPts val="3000"/>
              </a:spcAft>
            </a:pPr>
            <a:r>
              <a:rPr lang="en-US" sz="2800" dirty="0">
                <a:solidFill>
                  <a:schemeClr val="tx1"/>
                </a:solidFill>
                <a:latin typeface="Arial" pitchFamily="34" charset="0"/>
                <a:cs typeface="Arial" pitchFamily="34" charset="0"/>
              </a:rPr>
              <a:t> This study offers insights into trade-offs, computational efficiency, and filtering accuracy, aiding effective selection between</a:t>
            </a:r>
          </a:p>
          <a:p>
            <a:pPr algn="ctr">
              <a:spcAft>
                <a:spcPts val="3000"/>
              </a:spcAft>
            </a:pPr>
            <a:r>
              <a:rPr lang="en-US" sz="2800" dirty="0">
                <a:solidFill>
                  <a:schemeClr val="tx1"/>
                </a:solidFill>
                <a:latin typeface="Arial" pitchFamily="34" charset="0"/>
                <a:cs typeface="Arial" pitchFamily="34" charset="0"/>
              </a:rPr>
              <a:t> FIR and IIR filters for diverse frequency isolation tasks.</a:t>
            </a:r>
            <a:r>
              <a:rPr lang="en-IN" sz="4800" dirty="0"/>
              <a:t>e will be a number of posters presented during the conference, exhibited at each poster session.</a:t>
            </a:r>
            <a:br>
              <a:rPr lang="en-IN" sz="4800" dirty="0"/>
            </a:br>
            <a:r>
              <a:rPr lang="en-IN" sz="4800" dirty="0"/>
              <a:t>In order to make these sessions run smoothly, some cooperation from you, as a poster exhibitor, is necessary.</a:t>
            </a:r>
            <a:br>
              <a:rPr lang="en-IN" sz="4800" dirty="0"/>
            </a:br>
            <a:r>
              <a:rPr lang="en-IN" sz="4800" dirty="0"/>
              <a:t>Please make sure your plotted poster is put up before the start of the session and removed after it has ended.</a:t>
            </a:r>
          </a:p>
          <a:p>
            <a:br>
              <a:rPr lang="en-IN" sz="4800" dirty="0"/>
            </a:br>
            <a:endParaRPr lang="en-IN" sz="4800" dirty="0"/>
          </a:p>
          <a:p>
            <a:r>
              <a:rPr lang="en-IN" sz="4800" dirty="0"/>
              <a:t>Every poster must be presented by the indicated presenter at EDAS Conference server (the paper author declared </a:t>
            </a:r>
            <a:r>
              <a:rPr lang="en-US" sz="4800" dirty="0"/>
              <a:t>, exhibited at each poster session.</a:t>
            </a:r>
          </a:p>
        </p:txBody>
      </p:sp>
      <p:sp>
        <p:nvSpPr>
          <p:cNvPr id="18" name="Rettangolo arrotondato 17"/>
          <p:cNvSpPr/>
          <p:nvPr/>
        </p:nvSpPr>
        <p:spPr>
          <a:xfrm>
            <a:off x="29979256" y="5751870"/>
            <a:ext cx="12490771" cy="17586930"/>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800" b="1" dirty="0">
                <a:solidFill>
                  <a:srgbClr val="FF0000"/>
                </a:solidFill>
                <a:latin typeface="Arial" pitchFamily="34" charset="0"/>
                <a:ea typeface="Times New Roman" charset="0"/>
                <a:cs typeface="Arial" pitchFamily="34" charset="0"/>
              </a:rPr>
              <a:t>       3. Results</a:t>
            </a:r>
          </a:p>
          <a:p>
            <a:pPr algn="just">
              <a:spcAft>
                <a:spcPts val="3000"/>
              </a:spcAft>
            </a:pPr>
            <a:r>
              <a:rPr lang="en-US" sz="3200" dirty="0">
                <a:solidFill>
                  <a:schemeClr val="tx1"/>
                </a:solidFill>
                <a:latin typeface="Arial" pitchFamily="34" charset="0"/>
                <a:ea typeface="Times New Roman" charset="0"/>
                <a:cs typeface="Arial" pitchFamily="34" charset="0"/>
              </a:rPr>
              <a:t>Time </a:t>
            </a:r>
          </a:p>
          <a:p>
            <a:pPr algn="just">
              <a:spcAft>
                <a:spcPts val="3000"/>
              </a:spcAft>
            </a:pPr>
            <a:r>
              <a:rPr lang="en-US" sz="3200" dirty="0">
                <a:solidFill>
                  <a:schemeClr val="tx1"/>
                </a:solidFill>
                <a:latin typeface="Arial" pitchFamily="34" charset="0"/>
                <a:ea typeface="Times New Roman" charset="0"/>
                <a:cs typeface="Arial" pitchFamily="34" charset="0"/>
              </a:rPr>
              <a:t>Domain</a:t>
            </a:r>
          </a:p>
          <a:p>
            <a:pPr algn="just">
              <a:spcAft>
                <a:spcPts val="3000"/>
              </a:spcAft>
            </a:pPr>
            <a:r>
              <a:rPr lang="en-US" sz="3200" dirty="0">
                <a:solidFill>
                  <a:schemeClr val="tx1"/>
                </a:solidFill>
                <a:latin typeface="Arial" pitchFamily="34" charset="0"/>
                <a:ea typeface="Times New Roman" charset="0"/>
                <a:cs typeface="Arial" pitchFamily="34" charset="0"/>
              </a:rPr>
              <a:t>Plots :</a:t>
            </a:r>
          </a:p>
          <a:p>
            <a:pPr algn="just">
              <a:spcAft>
                <a:spcPts val="3000"/>
              </a:spcAft>
            </a:pPr>
            <a:endParaRPr lang="en-US" sz="4000" dirty="0">
              <a:solidFill>
                <a:schemeClr val="tx1"/>
              </a:solidFill>
              <a:latin typeface="Arial" pitchFamily="34" charset="0"/>
              <a:ea typeface="Times New Roman" charset="0"/>
              <a:cs typeface="Arial" pitchFamily="34" charset="0"/>
            </a:endParaRPr>
          </a:p>
          <a:p>
            <a:pPr algn="just">
              <a:spcAft>
                <a:spcPts val="3000"/>
              </a:spcAft>
            </a:pPr>
            <a:endParaRPr lang="en-US" sz="4000" dirty="0">
              <a:solidFill>
                <a:schemeClr val="tx1"/>
              </a:solidFill>
              <a:latin typeface="Arial" pitchFamily="34" charset="0"/>
              <a:ea typeface="Times New Roman" charset="0"/>
              <a:cs typeface="Arial" pitchFamily="34" charset="0"/>
            </a:endParaRPr>
          </a:p>
          <a:p>
            <a:pPr algn="just">
              <a:spcAft>
                <a:spcPts val="3000"/>
              </a:spcAft>
            </a:pPr>
            <a:endParaRPr lang="en-US" sz="4000" dirty="0">
              <a:solidFill>
                <a:schemeClr val="tx1"/>
              </a:solidFill>
              <a:latin typeface="Arial" pitchFamily="34" charset="0"/>
              <a:ea typeface="Times New Roman" charset="0"/>
              <a:cs typeface="Arial" pitchFamily="34" charset="0"/>
            </a:endParaRPr>
          </a:p>
          <a:p>
            <a:pPr algn="just">
              <a:spcAft>
                <a:spcPts val="3000"/>
              </a:spcAft>
            </a:pPr>
            <a:endParaRPr lang="en-US" sz="4000" dirty="0">
              <a:solidFill>
                <a:schemeClr val="tx1"/>
              </a:solidFill>
              <a:latin typeface="Arial" pitchFamily="34" charset="0"/>
              <a:ea typeface="Times New Roman" charset="0"/>
              <a:cs typeface="Arial" pitchFamily="34" charset="0"/>
            </a:endParaRPr>
          </a:p>
          <a:p>
            <a:pPr algn="just">
              <a:spcAft>
                <a:spcPts val="3000"/>
              </a:spcAft>
            </a:pPr>
            <a:endParaRPr lang="en-US" sz="4000" dirty="0">
              <a:solidFill>
                <a:schemeClr val="tx1"/>
              </a:solidFill>
              <a:latin typeface="Arial" pitchFamily="34" charset="0"/>
              <a:ea typeface="Times New Roman" charset="0"/>
              <a:cs typeface="Arial" pitchFamily="34" charset="0"/>
            </a:endParaRPr>
          </a:p>
          <a:p>
            <a:pPr algn="just">
              <a:spcAft>
                <a:spcPts val="3000"/>
              </a:spcAft>
            </a:pPr>
            <a:r>
              <a:rPr lang="en-US" sz="3200" dirty="0" err="1">
                <a:solidFill>
                  <a:schemeClr val="tx1"/>
                </a:solidFill>
                <a:latin typeface="Arial" pitchFamily="34" charset="0"/>
                <a:ea typeface="Times New Roman" charset="0"/>
                <a:cs typeface="Arial" pitchFamily="34" charset="0"/>
              </a:rPr>
              <a:t>Frequecy</a:t>
            </a:r>
            <a:endParaRPr lang="en-US" sz="3200" dirty="0">
              <a:solidFill>
                <a:schemeClr val="tx1"/>
              </a:solidFill>
              <a:latin typeface="Arial" pitchFamily="34" charset="0"/>
              <a:ea typeface="Times New Roman" charset="0"/>
              <a:cs typeface="Arial" pitchFamily="34" charset="0"/>
            </a:endParaRPr>
          </a:p>
          <a:p>
            <a:pPr algn="just">
              <a:spcAft>
                <a:spcPts val="3000"/>
              </a:spcAft>
            </a:pPr>
            <a:r>
              <a:rPr lang="en-US" sz="3200" dirty="0">
                <a:solidFill>
                  <a:schemeClr val="tx1"/>
                </a:solidFill>
                <a:latin typeface="Arial" pitchFamily="34" charset="0"/>
                <a:ea typeface="Times New Roman" charset="0"/>
                <a:cs typeface="Arial" pitchFamily="34" charset="0"/>
              </a:rPr>
              <a:t>Domain</a:t>
            </a:r>
          </a:p>
          <a:p>
            <a:pPr algn="just">
              <a:spcAft>
                <a:spcPts val="3000"/>
              </a:spcAft>
            </a:pPr>
            <a:r>
              <a:rPr lang="en-US" sz="3200" dirty="0">
                <a:solidFill>
                  <a:schemeClr val="tx1"/>
                </a:solidFill>
                <a:latin typeface="Arial" pitchFamily="34" charset="0"/>
                <a:ea typeface="Times New Roman" charset="0"/>
                <a:cs typeface="Arial" pitchFamily="34" charset="0"/>
              </a:rPr>
              <a:t>Plots :</a:t>
            </a:r>
          </a:p>
          <a:p>
            <a:pPr algn="ctr">
              <a:spcAft>
                <a:spcPts val="3000"/>
              </a:spcAft>
            </a:pPr>
            <a:endParaRPr lang="en-US" sz="4000" b="1" dirty="0">
              <a:solidFill>
                <a:srgbClr val="FF0000"/>
              </a:solidFill>
              <a:latin typeface="Times New Roman" charset="0"/>
              <a:ea typeface="Times New Roman" charset="0"/>
              <a:cs typeface="Times New Roman" charset="0"/>
            </a:endParaRPr>
          </a:p>
        </p:txBody>
      </p:sp>
      <p:sp>
        <p:nvSpPr>
          <p:cNvPr id="21" name="Rettangolo arrotondato 20"/>
          <p:cNvSpPr/>
          <p:nvPr/>
        </p:nvSpPr>
        <p:spPr>
          <a:xfrm>
            <a:off x="13454742" y="5751871"/>
            <a:ext cx="16524513" cy="17586930"/>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800" b="1" dirty="0">
                <a:solidFill>
                  <a:srgbClr val="FF0000"/>
                </a:solidFill>
                <a:latin typeface="Arial" pitchFamily="34" charset="0"/>
                <a:ea typeface="Times New Roman" charset="0"/>
                <a:cs typeface="Arial" pitchFamily="34" charset="0"/>
              </a:rPr>
              <a:t>2. Methodology</a:t>
            </a:r>
          </a:p>
          <a:p>
            <a:pPr algn="ctr">
              <a:spcAft>
                <a:spcPts val="3000"/>
              </a:spcAft>
            </a:pPr>
            <a:endParaRPr lang="en-US" sz="4000" dirty="0">
              <a:solidFill>
                <a:schemeClr val="tx1"/>
              </a:solidFill>
              <a:latin typeface="Arial" pitchFamily="34" charset="0"/>
              <a:ea typeface="Times New Roman" charset="0"/>
              <a:cs typeface="Arial" pitchFamily="34" charset="0"/>
            </a:endParaRPr>
          </a:p>
          <a:p>
            <a:pPr algn="ctr">
              <a:spcAft>
                <a:spcPts val="3000"/>
              </a:spcAft>
            </a:pPr>
            <a:r>
              <a:rPr lang="en-US" sz="3200" dirty="0">
                <a:solidFill>
                  <a:schemeClr val="tx1"/>
                </a:solidFill>
                <a:latin typeface="Arial" pitchFamily="34" charset="0"/>
                <a:ea typeface="Times New Roman" charset="0"/>
                <a:cs typeface="Arial" pitchFamily="34" charset="0"/>
              </a:rPr>
              <a:t>1. Define Filter Specifications:  - Determine the characteristics of your desired bandpass filter, including center frequency, bandwidth, and filter </a:t>
            </a:r>
            <a:r>
              <a:rPr lang="en-US" sz="3200" dirty="0" err="1">
                <a:solidFill>
                  <a:schemeClr val="tx1"/>
                </a:solidFill>
                <a:latin typeface="Arial" pitchFamily="34" charset="0"/>
                <a:ea typeface="Times New Roman" charset="0"/>
                <a:cs typeface="Arial" pitchFamily="34" charset="0"/>
              </a:rPr>
              <a:t>order,etc</a:t>
            </a:r>
            <a:r>
              <a:rPr lang="en-US" sz="3200" dirty="0">
                <a:solidFill>
                  <a:schemeClr val="tx1"/>
                </a:solidFill>
                <a:latin typeface="Arial" pitchFamily="34" charset="0"/>
                <a:ea typeface="Times New Roman" charset="0"/>
                <a:cs typeface="Arial" pitchFamily="34" charset="0"/>
              </a:rPr>
              <a:t>.</a:t>
            </a:r>
          </a:p>
          <a:p>
            <a:pPr algn="ctr">
              <a:spcAft>
                <a:spcPts val="3000"/>
              </a:spcAft>
            </a:pPr>
            <a:r>
              <a:rPr lang="en-US" sz="3200" dirty="0">
                <a:solidFill>
                  <a:schemeClr val="tx1"/>
                </a:solidFill>
                <a:latin typeface="Arial" pitchFamily="34" charset="0"/>
                <a:ea typeface="Times New Roman" charset="0"/>
                <a:cs typeface="Arial" pitchFamily="34" charset="0"/>
              </a:rPr>
              <a:t>2. FIR Bandpass Filter Design:   Design:   - Select a suitable window function (e.g., Hamming, Blackman) to shape the filter's frequency response.</a:t>
            </a:r>
          </a:p>
          <a:p>
            <a:pPr algn="ctr">
              <a:spcAft>
                <a:spcPts val="3000"/>
              </a:spcAft>
            </a:pPr>
            <a:r>
              <a:rPr lang="en-US" sz="3200" dirty="0">
                <a:solidFill>
                  <a:schemeClr val="tx1"/>
                </a:solidFill>
                <a:latin typeface="Arial" pitchFamily="34" charset="0"/>
                <a:ea typeface="Times New Roman" charset="0"/>
                <a:cs typeface="Arial" pitchFamily="34" charset="0"/>
              </a:rPr>
              <a:t>3. IIR Bandpass Filter Design:   Design: - Choose an appropriate IIR filter type (e.g., Butterworth, Chebyshev, elliptic) based on your application's requirements.   - Design an analog prototype filter that meets the desired specifications.</a:t>
            </a:r>
          </a:p>
          <a:p>
            <a:pPr algn="ctr">
              <a:spcAft>
                <a:spcPts val="3000"/>
              </a:spcAft>
            </a:pPr>
            <a:r>
              <a:rPr lang="en-US" sz="3200" dirty="0">
                <a:solidFill>
                  <a:schemeClr val="tx1"/>
                </a:solidFill>
                <a:latin typeface="Arial" pitchFamily="34" charset="0"/>
                <a:ea typeface="Times New Roman" charset="0"/>
                <a:cs typeface="Arial" pitchFamily="34" charset="0"/>
              </a:rPr>
              <a:t>4. Frequency Response Analysis: - Analyze the frequency response of the designed filter using tools like frequency response plots, pole-zero plots, and filter design software.</a:t>
            </a:r>
          </a:p>
          <a:p>
            <a:pPr algn="ctr">
              <a:spcAft>
                <a:spcPts val="3000"/>
              </a:spcAft>
            </a:pPr>
            <a:r>
              <a:rPr lang="en-US" sz="3200" dirty="0">
                <a:solidFill>
                  <a:schemeClr val="tx1"/>
                </a:solidFill>
                <a:latin typeface="Arial" pitchFamily="34" charset="0"/>
                <a:ea typeface="Times New Roman" charset="0"/>
                <a:cs typeface="Arial" pitchFamily="34" charset="0"/>
              </a:rPr>
              <a:t>5. Real </a:t>
            </a:r>
            <a:r>
              <a:rPr lang="en-US" sz="3200">
                <a:solidFill>
                  <a:schemeClr val="tx1"/>
                </a:solidFill>
                <a:latin typeface="Arial" pitchFamily="34" charset="0"/>
                <a:ea typeface="Times New Roman" charset="0"/>
                <a:cs typeface="Arial" pitchFamily="34" charset="0"/>
              </a:rPr>
              <a:t>Time Implementation</a:t>
            </a:r>
            <a:r>
              <a:rPr lang="en-US" sz="3200" dirty="0">
                <a:solidFill>
                  <a:schemeClr val="tx1"/>
                </a:solidFill>
                <a:latin typeface="Arial" pitchFamily="34" charset="0"/>
                <a:ea typeface="Times New Roman" charset="0"/>
                <a:cs typeface="Arial" pitchFamily="34" charset="0"/>
              </a:rPr>
              <a:t>.</a:t>
            </a:r>
          </a:p>
        </p:txBody>
      </p:sp>
      <p:sp>
        <p:nvSpPr>
          <p:cNvPr id="26" name="Rettangolo arrotondato 12"/>
          <p:cNvSpPr/>
          <p:nvPr/>
        </p:nvSpPr>
        <p:spPr>
          <a:xfrm>
            <a:off x="704556" y="12334672"/>
            <a:ext cx="12750184" cy="11004128"/>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800" b="1" dirty="0">
                <a:solidFill>
                  <a:srgbClr val="FF0000"/>
                </a:solidFill>
                <a:latin typeface="Arial" pitchFamily="34" charset="0"/>
                <a:ea typeface="Times New Roman" charset="0"/>
                <a:cs typeface="Arial" pitchFamily="34" charset="0"/>
              </a:rPr>
              <a:t>1. Introduction</a:t>
            </a:r>
          </a:p>
          <a:p>
            <a:pPr algn="ctr">
              <a:spcAft>
                <a:spcPts val="3000"/>
              </a:spcAft>
            </a:pPr>
            <a:r>
              <a:rPr lang="en-US" sz="3200" dirty="0">
                <a:solidFill>
                  <a:schemeClr val="tx1"/>
                </a:solidFill>
                <a:latin typeface="Arial" pitchFamily="34" charset="0"/>
                <a:ea typeface="Times New Roman" charset="0"/>
                <a:cs typeface="Arial" pitchFamily="34" charset="0"/>
              </a:rPr>
              <a:t>Bandpass filters play a pivotal role in signal processing, allowing the extraction or suppression of specific frequency components from signals. Two fundamental types of bandpass filters are Finite Impulse Response (FIR) and Infinite Impulse Response (IIR) </a:t>
            </a:r>
            <a:r>
              <a:rPr lang="en-US" sz="3200" dirty="0" err="1">
                <a:solidFill>
                  <a:schemeClr val="tx1"/>
                </a:solidFill>
                <a:latin typeface="Arial" pitchFamily="34" charset="0"/>
                <a:ea typeface="Times New Roman" charset="0"/>
                <a:cs typeface="Arial" pitchFamily="34" charset="0"/>
              </a:rPr>
              <a:t>filters.FIR</a:t>
            </a:r>
            <a:r>
              <a:rPr lang="en-US" sz="3200" dirty="0">
                <a:solidFill>
                  <a:schemeClr val="tx1"/>
                </a:solidFill>
                <a:latin typeface="Arial" pitchFamily="34" charset="0"/>
                <a:ea typeface="Times New Roman" charset="0"/>
                <a:cs typeface="Arial" pitchFamily="34" charset="0"/>
              </a:rPr>
              <a:t> filters are characterized by their non-recursive nature, employing a finite number of coefficients to perform convolution with the input signal. They find utility in applications where precise control over the filter response is </a:t>
            </a:r>
            <a:r>
              <a:rPr lang="en-US" sz="3200" dirty="0" err="1">
                <a:solidFill>
                  <a:schemeClr val="tx1"/>
                </a:solidFill>
                <a:latin typeface="Arial" pitchFamily="34" charset="0"/>
                <a:ea typeface="Times New Roman" charset="0"/>
                <a:cs typeface="Arial" pitchFamily="34" charset="0"/>
              </a:rPr>
              <a:t>crucial.In</a:t>
            </a:r>
            <a:r>
              <a:rPr lang="en-US" sz="3200" dirty="0">
                <a:solidFill>
                  <a:schemeClr val="tx1"/>
                </a:solidFill>
                <a:latin typeface="Arial" pitchFamily="34" charset="0"/>
                <a:ea typeface="Times New Roman" charset="0"/>
                <a:cs typeface="Arial" pitchFamily="34" charset="0"/>
              </a:rPr>
              <a:t> contrast, IIR filters are recursive, leveraging feedback from previous output samples. Designing IIR filters involves transforming analog prototypes and carefully placing poles and zeros to meet desired specifications. IIR filters are computationally efficient but require attention to stability.</a:t>
            </a:r>
          </a:p>
          <a:p>
            <a:pPr algn="ctr">
              <a:spcAft>
                <a:spcPts val="3000"/>
              </a:spcAft>
            </a:pPr>
            <a:r>
              <a:rPr lang="en-US" sz="3200" dirty="0">
                <a:solidFill>
                  <a:schemeClr val="tx1"/>
                </a:solidFill>
                <a:latin typeface="Arial" pitchFamily="34" charset="0"/>
                <a:ea typeface="Times New Roman" charset="0"/>
                <a:cs typeface="Arial" pitchFamily="34" charset="0"/>
              </a:rPr>
              <a:t>Understanding the principles of designing and implementing FIR and IIR bandpass filters is essential for various applications, from audio processing to communications and biomedical signal analysis.</a:t>
            </a:r>
          </a:p>
        </p:txBody>
      </p:sp>
      <p:pic>
        <p:nvPicPr>
          <p:cNvPr id="4" name="Picture 3">
            <a:extLst>
              <a:ext uri="{FF2B5EF4-FFF2-40B4-BE49-F238E27FC236}">
                <a16:creationId xmlns:a16="http://schemas.microsoft.com/office/drawing/2014/main" id="{5251370F-DB0D-403B-ADFD-24073D8EBB78}"/>
              </a:ext>
            </a:extLst>
          </p:cNvPr>
          <p:cNvPicPr>
            <a:picLocks noChangeAspect="1"/>
          </p:cNvPicPr>
          <p:nvPr/>
        </p:nvPicPr>
        <p:blipFill>
          <a:blip r:embed="rId2"/>
          <a:stretch>
            <a:fillRect/>
          </a:stretch>
        </p:blipFill>
        <p:spPr>
          <a:xfrm>
            <a:off x="579099" y="421313"/>
            <a:ext cx="4663461" cy="4663461"/>
          </a:xfrm>
          <a:prstGeom prst="rect">
            <a:avLst/>
          </a:prstGeom>
        </p:spPr>
      </p:pic>
      <p:pic>
        <p:nvPicPr>
          <p:cNvPr id="5" name="Picture 2" descr="IEEE Bangalore Section - Good morning all, Greetings from IEEE Bangalore  Section, IEEE Bangalore Section has released the new logo. You are all  requested to update the documents and social/print/video media with">
            <a:extLst>
              <a:ext uri="{FF2B5EF4-FFF2-40B4-BE49-F238E27FC236}">
                <a16:creationId xmlns:a16="http://schemas.microsoft.com/office/drawing/2014/main" id="{1A49AEC3-D960-44A9-97F2-879307997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1157" y="1804059"/>
            <a:ext cx="6597962" cy="23880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DB999D1-0290-9DFC-D229-EB287DB34279}"/>
              </a:ext>
            </a:extLst>
          </p:cNvPr>
          <p:cNvPicPr>
            <a:picLocks noChangeAspect="1"/>
          </p:cNvPicPr>
          <p:nvPr/>
        </p:nvPicPr>
        <p:blipFill>
          <a:blip r:embed="rId4"/>
          <a:stretch>
            <a:fillRect/>
          </a:stretch>
        </p:blipFill>
        <p:spPr>
          <a:xfrm>
            <a:off x="38999119" y="228600"/>
            <a:ext cx="4467014" cy="3963460"/>
          </a:xfrm>
          <a:prstGeom prst="rect">
            <a:avLst/>
          </a:prstGeom>
        </p:spPr>
      </p:pic>
      <p:pic>
        <p:nvPicPr>
          <p:cNvPr id="8" name="Picture 7">
            <a:extLst>
              <a:ext uri="{FF2B5EF4-FFF2-40B4-BE49-F238E27FC236}">
                <a16:creationId xmlns:a16="http://schemas.microsoft.com/office/drawing/2014/main" id="{EDFF2D73-A092-D588-F933-331DBB9F9174}"/>
              </a:ext>
            </a:extLst>
          </p:cNvPr>
          <p:cNvPicPr>
            <a:picLocks noChangeAspect="1"/>
          </p:cNvPicPr>
          <p:nvPr/>
        </p:nvPicPr>
        <p:blipFill>
          <a:blip r:embed="rId5"/>
          <a:stretch>
            <a:fillRect/>
          </a:stretch>
        </p:blipFill>
        <p:spPr>
          <a:xfrm>
            <a:off x="32880277" y="7540744"/>
            <a:ext cx="7725853" cy="7597656"/>
          </a:xfrm>
          <a:prstGeom prst="rect">
            <a:avLst/>
          </a:prstGeom>
        </p:spPr>
      </p:pic>
      <p:pic>
        <p:nvPicPr>
          <p:cNvPr id="10" name="Picture 9">
            <a:extLst>
              <a:ext uri="{FF2B5EF4-FFF2-40B4-BE49-F238E27FC236}">
                <a16:creationId xmlns:a16="http://schemas.microsoft.com/office/drawing/2014/main" id="{E71C19CD-0BE6-2E31-423D-D069C21DDE33}"/>
              </a:ext>
            </a:extLst>
          </p:cNvPr>
          <p:cNvPicPr>
            <a:picLocks noChangeAspect="1"/>
          </p:cNvPicPr>
          <p:nvPr/>
        </p:nvPicPr>
        <p:blipFill>
          <a:blip r:embed="rId6"/>
          <a:stretch>
            <a:fillRect/>
          </a:stretch>
        </p:blipFill>
        <p:spPr>
          <a:xfrm>
            <a:off x="32937434" y="14951881"/>
            <a:ext cx="7611537" cy="7449929"/>
          </a:xfrm>
          <a:prstGeom prst="rect">
            <a:avLst/>
          </a:prstGeom>
        </p:spPr>
      </p:pic>
      <p:pic>
        <p:nvPicPr>
          <p:cNvPr id="9" name="Picture 8">
            <a:extLst>
              <a:ext uri="{FF2B5EF4-FFF2-40B4-BE49-F238E27FC236}">
                <a16:creationId xmlns:a16="http://schemas.microsoft.com/office/drawing/2014/main" id="{B4F863DA-C3A1-ED52-377E-88AEE2D4FFFE}"/>
              </a:ext>
            </a:extLst>
          </p:cNvPr>
          <p:cNvPicPr>
            <a:picLocks noChangeAspect="1"/>
          </p:cNvPicPr>
          <p:nvPr/>
        </p:nvPicPr>
        <p:blipFill>
          <a:blip r:embed="rId7"/>
          <a:stretch>
            <a:fillRect/>
          </a:stretch>
        </p:blipFill>
        <p:spPr>
          <a:xfrm>
            <a:off x="17136575" y="16383197"/>
            <a:ext cx="9202139" cy="5396278"/>
          </a:xfrm>
          <a:prstGeom prst="rect">
            <a:avLst/>
          </a:prstGeom>
        </p:spPr>
      </p:pic>
    </p:spTree>
    <p:extLst>
      <p:ext uri="{BB962C8B-B14F-4D97-AF65-F5344CB8AC3E}">
        <p14:creationId xmlns:p14="http://schemas.microsoft.com/office/powerpoint/2010/main" val="1557508064"/>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8611</TotalTime>
  <Words>528</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Tema di Office</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Laxmi</dc:creator>
  <cp:lastModifiedBy>Surya</cp:lastModifiedBy>
  <cp:revision>48</cp:revision>
  <cp:lastPrinted>2017-11-20T14:06:19Z</cp:lastPrinted>
  <dcterms:created xsi:type="dcterms:W3CDTF">2017-11-20T12:34:18Z</dcterms:created>
  <dcterms:modified xsi:type="dcterms:W3CDTF">2023-08-23T06:33:47Z</dcterms:modified>
</cp:coreProperties>
</file>