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Nicola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5-01T08:50:33.050">
    <p:pos x="6000" y="0"/>
    <p:text>Répartition du travail:
Auriane: Position, Personnage, Terrain
Nicolas: Lot-objets, Obstacle, Objet
Binôme: Partie, Scores, Jeu
Binôme: jeu_console, Affichage_console
Auriane: Magasin, Article
Nicolas: Statistiques
Binôme: jeu_SDL, Affichage_SDL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1f46138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1f46138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1f461386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1f461386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c4c3c48f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c4c3c48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c2dac2f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c2dac2f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c2dac2fa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c2dac2fa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1f4943af2_7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1f4943af2_7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62400" y="158538"/>
            <a:ext cx="56934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400">
                <a:solidFill>
                  <a:schemeClr val="dk1"/>
                </a:solidFill>
              </a:rPr>
              <a:t>Runner’s Journey</a:t>
            </a:r>
            <a:endParaRPr sz="54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725300" y="141863"/>
            <a:ext cx="56934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400">
                <a:solidFill>
                  <a:srgbClr val="00FF00"/>
                </a:solidFill>
              </a:rPr>
              <a:t>Runner’s Journey</a:t>
            </a:r>
            <a:endParaRPr sz="5400">
              <a:solidFill>
                <a:srgbClr val="00FF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700" y="1172838"/>
            <a:ext cx="4859112" cy="366586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92800" y="1679625"/>
            <a:ext cx="3182700" cy="24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Char char="-"/>
            </a:pPr>
            <a:r>
              <a:rPr lang="fr" sz="1250">
                <a:solidFill>
                  <a:schemeClr val="dk2"/>
                </a:solidFill>
              </a:rPr>
              <a:t>Esquiver les obstacles qui </a:t>
            </a:r>
            <a:r>
              <a:rPr lang="fr" sz="1250">
                <a:solidFill>
                  <a:schemeClr val="dk2"/>
                </a:solidFill>
              </a:rPr>
              <a:t>défilent</a:t>
            </a:r>
            <a:endParaRPr sz="1250">
              <a:solidFill>
                <a:schemeClr val="dk2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2"/>
              </a:solidFill>
            </a:endParaRPr>
          </a:p>
          <a:p>
            <a:pPr indent="-30797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Char char="-"/>
            </a:pPr>
            <a:r>
              <a:rPr lang="fr" sz="1250">
                <a:solidFill>
                  <a:schemeClr val="dk2"/>
                </a:solidFill>
              </a:rPr>
              <a:t>Récupérer des pièces et des bonus</a:t>
            </a:r>
            <a:endParaRPr sz="1250">
              <a:solidFill>
                <a:schemeClr val="dk2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2"/>
              </a:solidFill>
            </a:endParaRPr>
          </a:p>
          <a:p>
            <a:pPr indent="-30797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Char char="-"/>
            </a:pPr>
            <a:r>
              <a:rPr lang="fr" sz="1250">
                <a:solidFill>
                  <a:schemeClr val="dk2"/>
                </a:solidFill>
              </a:rPr>
              <a:t>Acheter des costumes pour le personnage et des décors</a:t>
            </a:r>
            <a:endParaRPr sz="1250">
              <a:solidFill>
                <a:schemeClr val="dk2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2"/>
              </a:solidFill>
            </a:endParaRPr>
          </a:p>
          <a:p>
            <a:pPr indent="-30797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Char char="-"/>
            </a:pPr>
            <a:r>
              <a:rPr lang="fr" sz="1250">
                <a:solidFill>
                  <a:schemeClr val="dk2"/>
                </a:solidFill>
              </a:rPr>
              <a:t>Visualiser les statistiques de jeu</a:t>
            </a:r>
            <a:endParaRPr sz="12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8" name="Google Shape;58;p13"/>
          <p:cNvSpPr txBox="1"/>
          <p:nvPr/>
        </p:nvSpPr>
        <p:spPr>
          <a:xfrm>
            <a:off x="551475" y="357900"/>
            <a:ext cx="86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GALLET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Nicolas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7455800" y="357900"/>
            <a:ext cx="130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GONINDARD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Auriane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2606250" y="224600"/>
            <a:ext cx="393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u="sng"/>
              <a:t>Diagramme des classes</a:t>
            </a:r>
            <a:endParaRPr sz="2100" u="sng"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0" l="1797" r="0" t="4067"/>
          <a:stretch/>
        </p:blipFill>
        <p:spPr>
          <a:xfrm>
            <a:off x="250826" y="705175"/>
            <a:ext cx="8642351" cy="44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1816" r="0" t="3390"/>
          <a:stretch/>
        </p:blipFill>
        <p:spPr>
          <a:xfrm>
            <a:off x="0" y="1287425"/>
            <a:ext cx="5518125" cy="37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606250" y="224600"/>
            <a:ext cx="393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u="sng"/>
              <a:t>Classe Partie: </a:t>
            </a:r>
            <a:endParaRPr sz="2100" u="sng"/>
          </a:p>
        </p:txBody>
      </p:sp>
      <p:cxnSp>
        <p:nvCxnSpPr>
          <p:cNvPr id="72" name="Google Shape;72;p15"/>
          <p:cNvCxnSpPr/>
          <p:nvPr/>
        </p:nvCxnSpPr>
        <p:spPr>
          <a:xfrm flipH="1" rot="10800000">
            <a:off x="3003300" y="1146475"/>
            <a:ext cx="1203600" cy="12483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5"/>
          <p:cNvCxnSpPr/>
          <p:nvPr/>
        </p:nvCxnSpPr>
        <p:spPr>
          <a:xfrm>
            <a:off x="3010225" y="3085775"/>
            <a:ext cx="1196400" cy="1448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/>
          <p:nvPr/>
        </p:nvCxnSpPr>
        <p:spPr>
          <a:xfrm flipH="1" rot="10800000">
            <a:off x="3917050" y="2301575"/>
            <a:ext cx="307500" cy="78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/>
          <p:nvPr/>
        </p:nvCxnSpPr>
        <p:spPr>
          <a:xfrm>
            <a:off x="3891850" y="3085775"/>
            <a:ext cx="332700" cy="95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1769" l="2124" r="1284" t="2076"/>
          <a:stretch/>
        </p:blipFill>
        <p:spPr>
          <a:xfrm>
            <a:off x="4206625" y="1124750"/>
            <a:ext cx="4581825" cy="34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2606250" y="224600"/>
            <a:ext cx="393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u="sng"/>
              <a:t>Classe Jeu: </a:t>
            </a:r>
            <a:endParaRPr sz="2100" u="sng"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1816" r="0" t="3390"/>
          <a:stretch/>
        </p:blipFill>
        <p:spPr>
          <a:xfrm>
            <a:off x="0" y="1287425"/>
            <a:ext cx="5518125" cy="3790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6"/>
          <p:cNvCxnSpPr/>
          <p:nvPr/>
        </p:nvCxnSpPr>
        <p:spPr>
          <a:xfrm flipH="1" rot="10800000">
            <a:off x="2040850" y="864050"/>
            <a:ext cx="2298300" cy="1375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2040850" y="3212350"/>
            <a:ext cx="2307900" cy="17283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6"/>
          <p:cNvCxnSpPr/>
          <p:nvPr/>
        </p:nvCxnSpPr>
        <p:spPr>
          <a:xfrm>
            <a:off x="2744575" y="3202000"/>
            <a:ext cx="4802100" cy="17181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6"/>
          <p:cNvCxnSpPr/>
          <p:nvPr/>
        </p:nvCxnSpPr>
        <p:spPr>
          <a:xfrm flipH="1" rot="10800000">
            <a:off x="2734225" y="904550"/>
            <a:ext cx="4812300" cy="1335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4800" y="850025"/>
            <a:ext cx="3266528" cy="41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1816" r="0" t="3390"/>
          <a:stretch/>
        </p:blipFill>
        <p:spPr>
          <a:xfrm>
            <a:off x="0" y="1287425"/>
            <a:ext cx="5518125" cy="37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2606250" y="224600"/>
            <a:ext cx="393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u="sng"/>
              <a:t>Classe Jeu_SDL: </a:t>
            </a:r>
            <a:endParaRPr sz="2100" u="sng"/>
          </a:p>
        </p:txBody>
      </p:sp>
      <p:cxnSp>
        <p:nvCxnSpPr>
          <p:cNvPr id="94" name="Google Shape;94;p17"/>
          <p:cNvCxnSpPr/>
          <p:nvPr/>
        </p:nvCxnSpPr>
        <p:spPr>
          <a:xfrm flipH="1" rot="10800000">
            <a:off x="436725" y="1568250"/>
            <a:ext cx="3365100" cy="10956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7"/>
          <p:cNvCxnSpPr/>
          <p:nvPr/>
        </p:nvCxnSpPr>
        <p:spPr>
          <a:xfrm flipH="1" rot="10800000">
            <a:off x="1637225" y="1579050"/>
            <a:ext cx="7329900" cy="10848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7"/>
          <p:cNvCxnSpPr/>
          <p:nvPr/>
        </p:nvCxnSpPr>
        <p:spPr>
          <a:xfrm>
            <a:off x="436725" y="3181300"/>
            <a:ext cx="3363300" cy="4968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7"/>
          <p:cNvCxnSpPr/>
          <p:nvPr/>
        </p:nvCxnSpPr>
        <p:spPr>
          <a:xfrm>
            <a:off x="1647575" y="3181300"/>
            <a:ext cx="7229700" cy="5298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1825" y="1515775"/>
            <a:ext cx="5288601" cy="22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1816" r="0" t="3390"/>
          <a:stretch/>
        </p:blipFill>
        <p:spPr>
          <a:xfrm>
            <a:off x="0" y="1287425"/>
            <a:ext cx="5518125" cy="37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2606250" y="224600"/>
            <a:ext cx="393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u="sng"/>
              <a:t>Classe Affichage_SDL: </a:t>
            </a:r>
            <a:endParaRPr sz="2100" u="sng"/>
          </a:p>
        </p:txBody>
      </p:sp>
      <p:cxnSp>
        <p:nvCxnSpPr>
          <p:cNvPr id="105" name="Google Shape;105;p18"/>
          <p:cNvCxnSpPr/>
          <p:nvPr/>
        </p:nvCxnSpPr>
        <p:spPr>
          <a:xfrm flipH="1" rot="10800000">
            <a:off x="53825" y="811300"/>
            <a:ext cx="1956000" cy="26391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8"/>
          <p:cNvCxnSpPr/>
          <p:nvPr/>
        </p:nvCxnSpPr>
        <p:spPr>
          <a:xfrm>
            <a:off x="53825" y="5002750"/>
            <a:ext cx="1956000" cy="4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7" name="Google Shape;107;p18"/>
          <p:cNvPicPr preferRelativeResize="0"/>
          <p:nvPr/>
        </p:nvPicPr>
        <p:blipFill rotWithShape="1">
          <a:blip r:embed="rId4">
            <a:alphaModFix/>
          </a:blip>
          <a:srcRect b="4589" l="546" r="0" t="0"/>
          <a:stretch/>
        </p:blipFill>
        <p:spPr>
          <a:xfrm>
            <a:off x="2009825" y="732500"/>
            <a:ext cx="7018989" cy="43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75025" y="961638"/>
            <a:ext cx="39315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Respect de la notion de MVC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2606250" y="224600"/>
            <a:ext cx="393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u="sng"/>
              <a:t>Conclusion</a:t>
            </a:r>
            <a:endParaRPr sz="2100" u="sng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300" y="732500"/>
            <a:ext cx="2980425" cy="26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513" y="3341500"/>
            <a:ext cx="2464000" cy="14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275025" y="1806150"/>
            <a:ext cx="170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Débogage</a:t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275025" y="2798850"/>
            <a:ext cx="322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Familiarisation avec SDL</a:t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275025" y="3704375"/>
            <a:ext cx="32268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Familiarisation avec Valgrind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