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6" r:id="rId3"/>
    <p:sldId id="277" r:id="rId4"/>
    <p:sldId id="278" r:id="rId5"/>
    <p:sldId id="279" r:id="rId6"/>
    <p:sldId id="256" r:id="rId7"/>
    <p:sldId id="257" r:id="rId8"/>
    <p:sldId id="258" r:id="rId9"/>
    <p:sldId id="259" r:id="rId10"/>
    <p:sldId id="260" r:id="rId11"/>
    <p:sldId id="264" r:id="rId12"/>
    <p:sldId id="263" r:id="rId13"/>
    <p:sldId id="261" r:id="rId14"/>
    <p:sldId id="265" r:id="rId15"/>
    <p:sldId id="266" r:id="rId16"/>
    <p:sldId id="267" r:id="rId17"/>
    <p:sldId id="269" r:id="rId18"/>
    <p:sldId id="262" r:id="rId19"/>
    <p:sldId id="280" r:id="rId20"/>
    <p:sldId id="271" r:id="rId21"/>
    <p:sldId id="268" r:id="rId22"/>
    <p:sldId id="270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6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3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0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95383-0CB3-4CF6-B7AD-70CE4983F19A}" type="datetimeFigureOut">
              <a:rPr lang="en-US" smtClean="0"/>
              <a:t>12/13/2016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7408-96B3-4D70-B2B1-7CA33E4F6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Kaip patobulinti savo fighterį?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 smtClean="0"/>
              <a:t>Kaip galiu panaudoti tai, ką moku?</a:t>
            </a:r>
          </a:p>
          <a:p>
            <a:r>
              <a:rPr lang="lt-LT" dirty="0" smtClean="0"/>
              <a:t>Kaip veikia Boxeris ir Kickboxeris?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List&lt;kažkos&gt; kintamojo tipas</a:t>
            </a:r>
            <a:endParaRPr lang="en-US" dirty="0"/>
          </a:p>
        </p:txBody>
      </p:sp>
      <p:pic>
        <p:nvPicPr>
          <p:cNvPr id="5126" name="Picture 6" descr="http://i.imgur.com/hnKb7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9" y="1690688"/>
            <a:ext cx="9737362" cy="455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1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Kaip</a:t>
            </a:r>
            <a:r>
              <a:rPr lang="en-US" dirty="0" smtClean="0"/>
              <a:t> </a:t>
            </a:r>
            <a:r>
              <a:rPr lang="en-US" dirty="0" err="1" smtClean="0"/>
              <a:t>patikrinti</a:t>
            </a:r>
            <a:r>
              <a:rPr lang="en-US" dirty="0" smtClean="0"/>
              <a:t>,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List’as</a:t>
            </a:r>
            <a:r>
              <a:rPr lang="en-US" dirty="0" smtClean="0"/>
              <a:t> </a:t>
            </a:r>
            <a:r>
              <a:rPr lang="en-US" dirty="0" err="1" smtClean="0"/>
              <a:t>turi</a:t>
            </a:r>
            <a:r>
              <a:rPr lang="lt-LT" dirty="0"/>
              <a:t> </a:t>
            </a:r>
            <a:r>
              <a:rPr lang="lt-LT" dirty="0" smtClean="0"/>
              <a:t>mano </a:t>
            </a:r>
            <a:r>
              <a:rPr lang="en-US" dirty="0" smtClean="0"/>
              <a:t>element</a:t>
            </a:r>
            <a:r>
              <a:rPr lang="lt-LT" dirty="0" smtClean="0"/>
              <a:t>ą?</a:t>
            </a:r>
            <a:endParaRPr lang="en-US" dirty="0"/>
          </a:p>
        </p:txBody>
      </p:sp>
      <p:pic>
        <p:nvPicPr>
          <p:cNvPr id="8194" name="Picture 2" descr="http://i.imgur.com/HJTaw1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0427"/>
            <a:ext cx="96202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7943" y="1461559"/>
            <a:ext cx="806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Daugiau: https://www.dotnetperls.com/list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3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kaupti priešo judesius?</a:t>
            </a:r>
            <a:endParaRPr lang="en-US" dirty="0"/>
          </a:p>
        </p:txBody>
      </p:sp>
      <p:pic>
        <p:nvPicPr>
          <p:cNvPr id="7170" name="Picture 2" descr="http://i.imgur.com/xM05DP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0" y="1690688"/>
            <a:ext cx="10913163" cy="25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017" y="4667794"/>
            <a:ext cx="1095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600" dirty="0" smtClean="0"/>
              <a:t>Ar veiks </a:t>
            </a:r>
            <a:r>
              <a:rPr lang="lt-LT" sz="3600" dirty="0" smtClean="0">
                <a:sym typeface="Wingdings" panose="05000000000000000000" pitchFamily="2" charset="2"/>
              </a:rPr>
              <a:t> ?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477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13801"/>
          </a:xfrm>
        </p:spPr>
        <p:txBody>
          <a:bodyPr/>
          <a:lstStyle/>
          <a:p>
            <a:r>
              <a:rPr lang="en-US" dirty="0" err="1" smtClean="0"/>
              <a:t>Pataisytas</a:t>
            </a:r>
            <a:r>
              <a:rPr lang="en-US" dirty="0" smtClean="0"/>
              <a:t> </a:t>
            </a:r>
            <a:r>
              <a:rPr lang="en-US" dirty="0" err="1" smtClean="0"/>
              <a:t>pavyzdys</a:t>
            </a:r>
            <a:r>
              <a:rPr lang="en-US" dirty="0" smtClean="0"/>
              <a:t> – </a:t>
            </a:r>
            <a:r>
              <a:rPr lang="en-US" dirty="0" err="1" smtClean="0"/>
              <a:t>opponentsMoves</a:t>
            </a:r>
            <a:r>
              <a:rPr lang="en-US" dirty="0" smtClean="0"/>
              <a:t> </a:t>
            </a:r>
            <a:r>
              <a:rPr lang="en-US" dirty="0" err="1" smtClean="0"/>
              <a:t>negali</a:t>
            </a:r>
            <a:r>
              <a:rPr lang="en-US" dirty="0" smtClean="0"/>
              <a:t> b</a:t>
            </a:r>
            <a:r>
              <a:rPr lang="lt-LT" dirty="0" smtClean="0"/>
              <a:t>ūti metodo viduje, nes kas kartą kviečiant metodą būtų sukuriamas iš naujo.</a:t>
            </a:r>
            <a:endParaRPr lang="en-US" dirty="0"/>
          </a:p>
        </p:txBody>
      </p:sp>
      <p:pic>
        <p:nvPicPr>
          <p:cNvPr id="6148" name="Picture 4" descr="http://i.imgur.com/RyQ0W2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78926"/>
            <a:ext cx="14210028" cy="29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56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iteruoti per sukauptus priešininko judesius?</a:t>
            </a:r>
            <a:endParaRPr lang="en-US" dirty="0"/>
          </a:p>
        </p:txBody>
      </p:sp>
      <p:pic>
        <p:nvPicPr>
          <p:cNvPr id="10242" name="Picture 2" descr="http://i.imgur.com/ok7ikwJ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68" y="1751648"/>
            <a:ext cx="7638642" cy="253296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i.imgur.com/1d1mM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4" y="3958058"/>
            <a:ext cx="7053944" cy="2766668"/>
          </a:xfrm>
          <a:prstGeom prst="rect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12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Ar veikia </a:t>
            </a:r>
            <a:r>
              <a:rPr lang="en-US" dirty="0" err="1" smtClean="0"/>
              <a:t>tokia</a:t>
            </a:r>
            <a:r>
              <a:rPr lang="en-US" dirty="0" smtClean="0"/>
              <a:t> </a:t>
            </a:r>
            <a:r>
              <a:rPr lang="en-US" dirty="0" err="1" smtClean="0"/>
              <a:t>taktika</a:t>
            </a:r>
            <a:r>
              <a:rPr lang="lt-LT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 smtClean="0"/>
              <a:t>Jeigu</a:t>
            </a:r>
            <a:r>
              <a:rPr lang="en-US" sz="4000" dirty="0" smtClean="0"/>
              <a:t> </a:t>
            </a:r>
            <a:r>
              <a:rPr lang="en-US" sz="4000" dirty="0" err="1" smtClean="0"/>
              <a:t>prie</a:t>
            </a:r>
            <a:r>
              <a:rPr lang="lt-LT" sz="4000" dirty="0" smtClean="0"/>
              <a:t>šas 5 kartus iš 10 man smūgiavo į kojas, tuomet aš turėčiau dengti kojas</a:t>
            </a: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r>
              <a:rPr lang="lt-LT" sz="4000" dirty="0" smtClean="0"/>
              <a:t>??? Sugalvok pavyzdį, kada tokia taktika neveiks</a:t>
            </a:r>
            <a:endParaRPr lang="en-US" sz="4000" dirty="0"/>
          </a:p>
        </p:txBody>
      </p:sp>
      <p:pic>
        <p:nvPicPr>
          <p:cNvPr id="11266" name="Picture 2" descr="http://i.imgur.com/c0VKk3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54265"/>
            <a:ext cx="172402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3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sz="4400" dirty="0" smtClean="0"/>
              <a:t>Jeigu pirmus 5 kartus man priešininkas smūgiavo į kojas, o likusius 4 – į nosį ir aš dengsiu tik kojas, tai neprarasiu 5*3 taškų už kojas, bet prarasiu 4*10 taškų už nosį</a:t>
            </a:r>
          </a:p>
        </p:txBody>
      </p:sp>
    </p:spTree>
    <p:extLst>
      <p:ext uri="{BB962C8B-B14F-4D97-AF65-F5344CB8AC3E}">
        <p14:creationId xmlns:p14="http://schemas.microsoft.com/office/powerpoint/2010/main" val="116509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sekėsi mano fighteriui kovoti su Boxer?</a:t>
            </a:r>
            <a:endParaRPr lang="en-US" dirty="0"/>
          </a:p>
        </p:txBody>
      </p:sp>
      <p:pic>
        <p:nvPicPr>
          <p:cNvPr id="12290" name="Picture 2" descr="http://i.imgur.com/QyC1J8q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51480"/>
            <a:ext cx="9892118" cy="162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i.imgur.com/43Upg3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29050"/>
            <a:ext cx="9892118" cy="16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09375"/>
            <a:ext cx="980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400" dirty="0" smtClean="0"/>
              <a:t>Strategija:</a:t>
            </a:r>
          </a:p>
          <a:p>
            <a:pPr marL="342900" indent="-342900">
              <a:buAutoNum type="arabicPeriod"/>
            </a:pPr>
            <a:r>
              <a:rPr lang="lt-LT" sz="2400" dirty="0" smtClean="0"/>
              <a:t>Gink vieną labiausiai priešininko atakuotą per praėjusius roundus Area</a:t>
            </a:r>
          </a:p>
          <a:p>
            <a:pPr marL="342900" indent="-342900">
              <a:buAutoNum type="arabicPeriod"/>
            </a:pPr>
            <a:r>
              <a:rPr lang="lt-LT" sz="2400" dirty="0" smtClean="0"/>
              <a:t>Atakuok dvi mažiausiai priešininko gintas per praėjusius roundus Areas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48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Boxer kaupia priešininko ir mano taškus?</a:t>
            </a:r>
            <a:endParaRPr lang="en-US" dirty="0"/>
          </a:p>
        </p:txBody>
      </p:sp>
      <p:pic>
        <p:nvPicPr>
          <p:cNvPr id="9218" name="Picture 2" descr="http://i.imgur.com/AN1TeZ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94" y="1587221"/>
            <a:ext cx="9928120" cy="471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04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Užduotis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Patobulinti savo botą</a:t>
            </a:r>
          </a:p>
          <a:p>
            <a:pPr lvl="1"/>
            <a:r>
              <a:rPr lang="lt-LT" dirty="0" smtClean="0"/>
              <a:t>Naujas botas treniruotėms</a:t>
            </a:r>
          </a:p>
          <a:p>
            <a:pPr lvl="2"/>
            <a:r>
              <a:rPr lang="lt-LT" dirty="0" smtClean="0"/>
              <a:t>Reikia atsinaujinti repozitoriją</a:t>
            </a:r>
          </a:p>
          <a:p>
            <a:r>
              <a:rPr lang="lt-LT" dirty="0" smtClean="0"/>
              <a:t>Užsiregistruoti į </a:t>
            </a:r>
            <a:r>
              <a:rPr lang="lt-LT" dirty="0" smtClean="0"/>
              <a:t>turnyrą</a:t>
            </a:r>
          </a:p>
          <a:p>
            <a:pPr marL="0" indent="0">
              <a:buNone/>
            </a:pPr>
            <a:r>
              <a:rPr lang="lt-LT" sz="4800" dirty="0" smtClean="0">
                <a:solidFill>
                  <a:schemeClr val="accent1">
                    <a:lumMod val="75000"/>
                  </a:schemeClr>
                </a:solidFill>
              </a:rPr>
              <a:t>Pavadinimas: Visma IT klubo turnyras</a:t>
            </a:r>
          </a:p>
          <a:p>
            <a:pPr marL="0" indent="0">
              <a:buNone/>
            </a:pPr>
            <a:r>
              <a:rPr lang="lt-LT" sz="4800" dirty="0" smtClean="0">
                <a:solidFill>
                  <a:schemeClr val="accent1">
                    <a:lumMod val="75000"/>
                  </a:schemeClr>
                </a:solidFill>
              </a:rPr>
              <a:t>Registracija iki : 12/19 20h</a:t>
            </a:r>
          </a:p>
          <a:p>
            <a:pPr marL="0" indent="0">
              <a:buNone/>
            </a:pPr>
            <a:r>
              <a:rPr lang="lt-LT" sz="4800" dirty="0" smtClean="0">
                <a:solidFill>
                  <a:schemeClr val="accent1">
                    <a:lumMod val="75000"/>
                  </a:schemeClr>
                </a:solidFill>
              </a:rPr>
              <a:t>Kodas: itklubokaledos</a:t>
            </a:r>
            <a:endParaRPr lang="lt-LT" sz="4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lt-LT" dirty="0" smtClean="0"/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3044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SimpleBot</a:t>
            </a:r>
            <a:endParaRPr lang="en-US" dirty="0"/>
          </a:p>
        </p:txBody>
      </p:sp>
      <p:pic>
        <p:nvPicPr>
          <p:cNvPr id="1027" name="Picture 3" descr="http://i.imgur.com/74ptUZc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55" y="2073865"/>
            <a:ext cx="10897038" cy="249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22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t-LT" dirty="0" smtClean="0"/>
              <a:t>Ką veikti namuose?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https://</a:t>
            </a:r>
            <a:r>
              <a:rPr lang="en-US" dirty="0"/>
              <a:t>www.codewars.com</a:t>
            </a:r>
            <a:endParaRPr lang="en-US" sz="4800" dirty="0"/>
          </a:p>
        </p:txBody>
      </p:sp>
      <p:pic>
        <p:nvPicPr>
          <p:cNvPr id="13314" name="Picture 2" descr="http://i.imgur.com/VMEwIS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1516517"/>
            <a:ext cx="9191258" cy="759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03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https://www.codehunt.com/</a:t>
            </a:r>
            <a:endParaRPr lang="en-US" dirty="0"/>
          </a:p>
        </p:txBody>
      </p:sp>
      <p:pic>
        <p:nvPicPr>
          <p:cNvPr id="14338" name="Picture 2" descr="http://i.imgur.com/bcZhoKl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2310"/>
            <a:ext cx="10780804" cy="516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19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https://www.codeproject.com</a:t>
            </a:r>
            <a:endParaRPr lang="en-US" dirty="0"/>
          </a:p>
        </p:txBody>
      </p:sp>
      <p:pic>
        <p:nvPicPr>
          <p:cNvPr id="15366" name="Picture 6" descr="http://i.imgur.com/J3TQUi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795656" cy="48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0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https://www.dotnetperls.com/</a:t>
            </a:r>
            <a:endParaRPr lang="en-US" dirty="0"/>
          </a:p>
        </p:txBody>
      </p:sp>
      <p:pic>
        <p:nvPicPr>
          <p:cNvPr id="16386" name="Picture 2" descr="http://i.imgur.com/I6UFCI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77" y="1825625"/>
            <a:ext cx="86074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760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https://channel9.msdn.com/Series/C-Sharp-Fundamentals-Development-for-Absolute-Beginners</a:t>
            </a:r>
            <a:endParaRPr lang="en-US" dirty="0"/>
          </a:p>
        </p:txBody>
      </p:sp>
      <p:pic>
        <p:nvPicPr>
          <p:cNvPr id="17412" name="Picture 4" descr="http://i.imgur.com/5d6njd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34" y="2043113"/>
            <a:ext cx="9090932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0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MyFighter</a:t>
            </a:r>
            <a:endParaRPr lang="en-US" dirty="0"/>
          </a:p>
        </p:txBody>
      </p:sp>
      <p:pic>
        <p:nvPicPr>
          <p:cNvPr id="2050" name="Picture 2" descr="http://i.imgur.com/CiDqlD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845950" cy="234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>
          <a:xfrm rot="5400000">
            <a:off x="8549640" y="1225733"/>
            <a:ext cx="1894113" cy="424107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11291" y="2699657"/>
            <a:ext cx="37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Strategija laimi prieš vieną botą, bet neturi visiškai jokių šansų prieš kitus botus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84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t-LT" dirty="0" smtClean="0"/>
              <a:t>Ko mums reikia, norint laimėti prieš kitus robotus?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smtClean="0"/>
              <a:t>Fantazijos</a:t>
            </a:r>
          </a:p>
          <a:p>
            <a:r>
              <a:rPr lang="lt-LT" dirty="0" smtClean="0"/>
              <a:t>Sėkmės</a:t>
            </a:r>
          </a:p>
          <a:p>
            <a:r>
              <a:rPr lang="lt-LT" dirty="0" smtClean="0"/>
              <a:t>Geros strategijos</a:t>
            </a:r>
          </a:p>
          <a:p>
            <a:r>
              <a:rPr lang="lt-LT" dirty="0" smtClean="0"/>
              <a:t>„Kvailų“ priešininkų</a:t>
            </a:r>
          </a:p>
          <a:p>
            <a:r>
              <a:rPr lang="lt-LT" dirty="0" smtClean="0"/>
              <a:t>Išbandyti idėjas</a:t>
            </a:r>
          </a:p>
          <a:p>
            <a:r>
              <a:rPr lang="lt-LT" dirty="0" smtClean="0"/>
              <a:t>Adaptuotis</a:t>
            </a:r>
          </a:p>
          <a:p>
            <a:r>
              <a:rPr lang="lt-LT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1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Roboto „griaučiai“</a:t>
            </a:r>
            <a:endParaRPr lang="en-US" dirty="0"/>
          </a:p>
        </p:txBody>
      </p:sp>
      <p:pic>
        <p:nvPicPr>
          <p:cNvPr id="3074" name="Picture 2" descr="http://i.imgur.com/fFn1T5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6825"/>
            <a:ext cx="10787743" cy="465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70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</a:t>
            </a:r>
            <a:r>
              <a:rPr lang="en-US" dirty="0" err="1" smtClean="0"/>
              <a:t>skai</a:t>
            </a:r>
            <a:r>
              <a:rPr lang="lt-LT" dirty="0" smtClean="0"/>
              <a:t>čiai</a:t>
            </a:r>
            <a:endParaRPr lang="en-US" dirty="0"/>
          </a:p>
        </p:txBody>
      </p:sp>
      <p:pic>
        <p:nvPicPr>
          <p:cNvPr id="1026" name="Picture 2" descr="http://i.imgur.com/ah4qP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19" y="1507805"/>
            <a:ext cx="6906307" cy="37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.imgur.com/3wt56W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38" y="3009763"/>
            <a:ext cx="4041957" cy="214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219" y="5791201"/>
            <a:ext cx="658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Daugiau</a:t>
            </a:r>
            <a:r>
              <a:rPr lang="en-US" dirty="0" smtClean="0"/>
              <a:t>:</a:t>
            </a:r>
          </a:p>
          <a:p>
            <a:r>
              <a:rPr lang="en-US" dirty="0" smtClean="0"/>
              <a:t>https://www.dotnetperls.com/random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06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Kaip naudoja sample botai?</a:t>
            </a:r>
            <a:endParaRPr lang="en-US" dirty="0"/>
          </a:p>
        </p:txBody>
      </p:sp>
      <p:pic>
        <p:nvPicPr>
          <p:cNvPr id="2050" name="Picture 2" descr="http://i.imgur.com/L1RDBXF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" y="2143058"/>
            <a:ext cx="10324046" cy="164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556250"/>
            <a:ext cx="610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Boxer.cs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8531" y="5434149"/>
            <a:ext cx="4369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Daugiau</a:t>
            </a:r>
            <a:r>
              <a:rPr lang="en-US" dirty="0" smtClean="0"/>
              <a:t>: </a:t>
            </a:r>
          </a:p>
          <a:p>
            <a:r>
              <a:rPr lang="en-US" dirty="0" smtClean="0"/>
              <a:t>https://www.dotnetperls.com/ternary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068" y="489450"/>
            <a:ext cx="610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2800" dirty="0" smtClean="0"/>
              <a:t>Kickboxer.cs</a:t>
            </a:r>
            <a:endParaRPr lang="en-US" sz="2800" dirty="0"/>
          </a:p>
        </p:txBody>
      </p:sp>
      <p:pic>
        <p:nvPicPr>
          <p:cNvPr id="5" name="Picture 4" descr="http://i.imgur.com/SylUC0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7" y="1268001"/>
            <a:ext cx="6651173" cy="463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Kintam</a:t>
            </a:r>
            <a:r>
              <a:rPr lang="lt-LT" dirty="0" smtClean="0"/>
              <a:t>ųjų galiojimo sritis (variable scope)</a:t>
            </a:r>
            <a:endParaRPr lang="en-US" dirty="0"/>
          </a:p>
        </p:txBody>
      </p:sp>
      <p:pic>
        <p:nvPicPr>
          <p:cNvPr id="3074" name="Picture 2" descr="http://i.imgur.com/iyiAZX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02764"/>
            <a:ext cx="9159240" cy="2798657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i.imgur.com/2yUa0R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34703"/>
            <a:ext cx="9915525" cy="2181226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45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293</Words>
  <Application>Microsoft Office PowerPoint</Application>
  <PresentationFormat>Widescreen</PresentationFormat>
  <Paragraphs>55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Kaip patobulinti savo fighterį?</vt:lpstr>
      <vt:lpstr>SimpleBot</vt:lpstr>
      <vt:lpstr>MyFighter</vt:lpstr>
      <vt:lpstr>Ko mums reikia, norint laimėti prieš kitus robotus?</vt:lpstr>
      <vt:lpstr>Roboto „griaučiai“</vt:lpstr>
      <vt:lpstr>Random skaičiai</vt:lpstr>
      <vt:lpstr>Kaip naudoja sample botai?</vt:lpstr>
      <vt:lpstr>PowerPoint Presentation</vt:lpstr>
      <vt:lpstr>Kintamųjų galiojimo sritis (variable scope)</vt:lpstr>
      <vt:lpstr>List&lt;kažkos&gt; kintamojo tipas</vt:lpstr>
      <vt:lpstr>Kaip patikrinti, ar List’as turi mano elementą?</vt:lpstr>
      <vt:lpstr>Kaip kaupti priešo judesius?</vt:lpstr>
      <vt:lpstr>Pataisytas pavyzdys – opponentsMoves negali būti metodo viduje, nes kas kartą kviečiant metodą būtų sukuriamas iš naujo.</vt:lpstr>
      <vt:lpstr>Kaip iteruoti per sukauptus priešininko judesius?</vt:lpstr>
      <vt:lpstr>Ar veikia tokia taktika?</vt:lpstr>
      <vt:lpstr>PowerPoint Presentation</vt:lpstr>
      <vt:lpstr>Kaip sekėsi mano fighteriui kovoti su Boxer?</vt:lpstr>
      <vt:lpstr>Kaip Boxer kaupia priešininko ir mano taškus?</vt:lpstr>
      <vt:lpstr>Užduotis</vt:lpstr>
      <vt:lpstr>Ką veikti namuose?</vt:lpstr>
      <vt:lpstr>https://www.codewars.com</vt:lpstr>
      <vt:lpstr>https://www.codehunt.com/</vt:lpstr>
      <vt:lpstr>https://www.codeproject.com</vt:lpstr>
      <vt:lpstr>https://www.dotnetperls.com/</vt:lpstr>
      <vt:lpstr>https://channel9.msdn.com/Series/C-Sharp-Fundamentals-Development-for-Absolute-Beginners</vt:lpstr>
    </vt:vector>
  </TitlesOfParts>
  <Company>Visma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skaičiai</dc:title>
  <dc:creator>Rūta Susnytė</dc:creator>
  <cp:lastModifiedBy>Rūta Susnytė</cp:lastModifiedBy>
  <cp:revision>15</cp:revision>
  <dcterms:created xsi:type="dcterms:W3CDTF">2016-12-13T06:23:59Z</dcterms:created>
  <dcterms:modified xsi:type="dcterms:W3CDTF">2016-12-13T09:11:24Z</dcterms:modified>
</cp:coreProperties>
</file>