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559675" cy="467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7"/>
    <p:restoredTop sz="94662"/>
  </p:normalViewPr>
  <p:slideViewPr>
    <p:cSldViewPr snapToGrid="0" snapToObjects="1">
      <p:cViewPr>
        <p:scale>
          <a:sx n="178" d="100"/>
          <a:sy n="178" d="100"/>
        </p:scale>
        <p:origin x="125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5909"/>
            <a:ext cx="5669756" cy="162931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58058"/>
            <a:ext cx="5669756" cy="1129904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49164"/>
            <a:ext cx="1630055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49164"/>
            <a:ext cx="4795669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66738"/>
            <a:ext cx="6520220" cy="194672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31884"/>
            <a:ext cx="6520220" cy="102373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45820"/>
            <a:ext cx="3212862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45820"/>
            <a:ext cx="3212862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9164"/>
            <a:ext cx="652022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47238"/>
            <a:ext cx="319809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09482"/>
            <a:ext cx="319809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47238"/>
            <a:ext cx="321384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09482"/>
            <a:ext cx="321384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3826"/>
            <a:ext cx="3827085" cy="332579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3826"/>
            <a:ext cx="3827085" cy="332579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49164"/>
            <a:ext cx="652022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45820"/>
            <a:ext cx="652022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37621"/>
            <a:ext cx="25513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32410-BDB4-1745-AAFF-A31D9093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8981"/>
              </p:ext>
            </p:extLst>
          </p:nvPr>
        </p:nvGraphicFramePr>
        <p:xfrm>
          <a:off x="94459" y="147813"/>
          <a:ext cx="7342186" cy="43710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04366">
                  <a:extLst>
                    <a:ext uri="{9D8B030D-6E8A-4147-A177-3AD203B41FA5}">
                      <a16:colId xmlns:a16="http://schemas.microsoft.com/office/drawing/2014/main" val="3704915332"/>
                    </a:ext>
                  </a:extLst>
                </a:gridCol>
                <a:gridCol w="1619387">
                  <a:extLst>
                    <a:ext uri="{9D8B030D-6E8A-4147-A177-3AD203B41FA5}">
                      <a16:colId xmlns:a16="http://schemas.microsoft.com/office/drawing/2014/main" val="3610746694"/>
                    </a:ext>
                  </a:extLst>
                </a:gridCol>
                <a:gridCol w="917884">
                  <a:extLst>
                    <a:ext uri="{9D8B030D-6E8A-4147-A177-3AD203B41FA5}">
                      <a16:colId xmlns:a16="http://schemas.microsoft.com/office/drawing/2014/main" val="3134327971"/>
                    </a:ext>
                  </a:extLst>
                </a:gridCol>
                <a:gridCol w="1785937">
                  <a:extLst>
                    <a:ext uri="{9D8B030D-6E8A-4147-A177-3AD203B41FA5}">
                      <a16:colId xmlns:a16="http://schemas.microsoft.com/office/drawing/2014/main" val="183507012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8777718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676365462"/>
                    </a:ext>
                  </a:extLst>
                </a:gridCol>
              </a:tblGrid>
              <a:tr h="82859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Thesis Chapter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Publication Title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Status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Nature and % of student contribution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Co-author name(s) Nature and % of Co-authors’ contribution*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Co-author(s), Monash student Y/N*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8328145"/>
                  </a:ext>
                </a:extLst>
              </a:tr>
              <a:tr h="95673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2</a:t>
                      </a:r>
                      <a:endParaRPr lang="en-AU" sz="1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Hub connectivity, neuronal diversity, and gene expression in the </a:t>
                      </a:r>
                      <a:r>
                        <a:rPr lang="en-AU" sz="11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Caenorhabditis </a:t>
                      </a:r>
                      <a:r>
                        <a:rPr lang="en-AU" sz="1100" b="0" i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elegans</a:t>
                      </a: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connectome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Published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45% - Concept &amp; design, data analysis, writing of manuscript 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45%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</a:t>
                      </a:r>
                      <a:r>
                        <a:rPr lang="en-AU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Pocock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R. – 3%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3.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7%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No (all)</a:t>
                      </a:r>
                    </a:p>
                  </a:txBody>
                  <a:tcPr marL="20629" marR="2062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49667"/>
                  </a:ext>
                </a:extLst>
              </a:tr>
              <a:tr h="799304">
                <a:tc>
                  <a:txBody>
                    <a:bodyPr/>
                    <a:lstStyle/>
                    <a:p>
                      <a:pPr marL="0" algn="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0629" marR="206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Uncovering the transcriptional signatures of hub connectivity in neural networks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In submission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80% - Concept &amp; design, writing of manuscript 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10%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10%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 (all)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24246"/>
                  </a:ext>
                </a:extLst>
              </a:tr>
              <a:tr h="639443">
                <a:tc>
                  <a:txBody>
                    <a:bodyPr/>
                    <a:lstStyle/>
                    <a:p>
                      <a:pPr marL="0" algn="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0629" marR="206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practical guide to linking brain-wide gene expression and neuroimaging data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Published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80% </a:t>
                      </a: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Concept &amp; design, data analysis, writing of manuscript 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10%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10%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 (all)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043104"/>
                  </a:ext>
                </a:extLst>
              </a:tr>
              <a:tr h="1146932">
                <a:tc>
                  <a:txBody>
                    <a:bodyPr/>
                    <a:lstStyle/>
                    <a:p>
                      <a:pPr marL="0" algn="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0629" marR="206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Genetic markers of hub connectivity in the human brain</a:t>
                      </a:r>
                    </a:p>
                  </a:txBody>
                  <a:tcPr marL="20629" marR="2062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 preparation</a:t>
                      </a:r>
                    </a:p>
                  </a:txBody>
                  <a:tcPr marL="20629" marR="2062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80% - </a:t>
                      </a: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Concept &amp; design, data analysis, writing of manuscript </a:t>
                      </a:r>
                    </a:p>
                    <a:p>
                      <a:pPr marL="0" algn="l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0629" marR="2062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00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 Oldham, S. – 7%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Fulcher, BD. – 5%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AU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Bellgrove</a:t>
                      </a: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M. – 3%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AU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Fornito</a:t>
                      </a: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A. – 5%</a:t>
                      </a:r>
                    </a:p>
                  </a:txBody>
                  <a:tcPr marL="20629" marR="20629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Yes (Oldham S)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to all others</a:t>
                      </a:r>
                    </a:p>
                  </a:txBody>
                  <a:tcPr marL="20629" marR="20629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5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6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253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Mincho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 Arnatkeviciute</dc:creator>
  <cp:lastModifiedBy>Aurina Arnatkeviciute</cp:lastModifiedBy>
  <cp:revision>8</cp:revision>
  <cp:lastPrinted>2019-02-25T04:00:20Z</cp:lastPrinted>
  <dcterms:created xsi:type="dcterms:W3CDTF">2019-02-25T01:31:59Z</dcterms:created>
  <dcterms:modified xsi:type="dcterms:W3CDTF">2019-02-25T04:02:55Z</dcterms:modified>
</cp:coreProperties>
</file>