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199313" cy="4319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2"/>
    <p:restoredTop sz="94679"/>
  </p:normalViewPr>
  <p:slideViewPr>
    <p:cSldViewPr snapToGrid="0" snapToObjects="1">
      <p:cViewPr varScale="1">
        <p:scale>
          <a:sx n="337" d="100"/>
          <a:sy n="337" d="100"/>
        </p:scale>
        <p:origin x="1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706933"/>
            <a:ext cx="5399485" cy="150385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268784"/>
            <a:ext cx="5399485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0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29978"/>
            <a:ext cx="1552352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29978"/>
            <a:ext cx="4567064" cy="36606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5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0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76898"/>
            <a:ext cx="6209407" cy="179682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890725"/>
            <a:ext cx="6209407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1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149890"/>
            <a:ext cx="3059708" cy="27407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149890"/>
            <a:ext cx="3059708" cy="27407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2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9978"/>
            <a:ext cx="6209407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058899"/>
            <a:ext cx="3045647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577849"/>
            <a:ext cx="3045647" cy="23207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058899"/>
            <a:ext cx="3060646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577849"/>
            <a:ext cx="3060646" cy="23207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2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0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4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21941"/>
            <a:ext cx="364465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2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29978"/>
            <a:ext cx="620940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149890"/>
            <a:ext cx="620940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003618"/>
            <a:ext cx="242976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6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F3AA03-A857-7A43-A47C-9039D7AB0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39" t="13152" r="23824" b="59002"/>
          <a:stretch/>
        </p:blipFill>
        <p:spPr>
          <a:xfrm>
            <a:off x="85591" y="185522"/>
            <a:ext cx="700417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3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Aurina Arnatkeviciute</dc:creator>
  <cp:lastModifiedBy>Aurina Arnatkeviciute</cp:lastModifiedBy>
  <cp:revision>1</cp:revision>
  <dcterms:created xsi:type="dcterms:W3CDTF">2019-02-20T23:44:22Z</dcterms:created>
  <dcterms:modified xsi:type="dcterms:W3CDTF">2019-02-20T23:46:11Z</dcterms:modified>
</cp:coreProperties>
</file>