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199313" cy="32400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/>
    <p:restoredTop sz="94679"/>
  </p:normalViewPr>
  <p:slideViewPr>
    <p:cSldViewPr snapToGrid="0" snapToObjects="1">
      <p:cViewPr varScale="1">
        <p:scale>
          <a:sx n="400" d="100"/>
          <a:sy n="400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30264"/>
            <a:ext cx="5399485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701796"/>
            <a:ext cx="5399485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5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72505"/>
            <a:ext cx="155235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72505"/>
            <a:ext cx="4567064" cy="27458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9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3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07773"/>
            <a:ext cx="620940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168309"/>
            <a:ext cx="620940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862523"/>
            <a:ext cx="3059708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862523"/>
            <a:ext cx="3059708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72505"/>
            <a:ext cx="620940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94272"/>
            <a:ext cx="304564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183532"/>
            <a:ext cx="3045647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94272"/>
            <a:ext cx="306064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183532"/>
            <a:ext cx="3060646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5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16006"/>
            <a:ext cx="2321966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66513"/>
            <a:ext cx="364465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972026"/>
            <a:ext cx="2321966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16006"/>
            <a:ext cx="2321966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66513"/>
            <a:ext cx="364465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972026"/>
            <a:ext cx="2321966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72505"/>
            <a:ext cx="620940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862523"/>
            <a:ext cx="620940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003082"/>
            <a:ext cx="161984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BB7-1B1E-3745-893A-CCA4A4C09A7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003082"/>
            <a:ext cx="242976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003082"/>
            <a:ext cx="161984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6D1B-4E0C-404B-A227-072B77E05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9DABCC-5FC3-2544-8611-D1081AF7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9" t="15484" r="16115" b="58536"/>
          <a:stretch/>
        </p:blipFill>
        <p:spPr>
          <a:xfrm>
            <a:off x="100522" y="79681"/>
            <a:ext cx="7098791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3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Aurina Arnatkeviciute</dc:creator>
  <cp:lastModifiedBy>Aurina Arnatkeviciute</cp:lastModifiedBy>
  <cp:revision>2</cp:revision>
  <cp:lastPrinted>2019-02-20T23:46:41Z</cp:lastPrinted>
  <dcterms:created xsi:type="dcterms:W3CDTF">2019-02-20T23:44:22Z</dcterms:created>
  <dcterms:modified xsi:type="dcterms:W3CDTF">2019-02-20T23:49:55Z</dcterms:modified>
</cp:coreProperties>
</file>