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199313" cy="27003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/>
    <p:restoredTop sz="94679"/>
  </p:normalViewPr>
  <p:slideViewPr>
    <p:cSldViewPr snapToGrid="0" snapToObjects="1">
      <p:cViewPr varScale="1">
        <p:scale>
          <a:sx n="400" d="100"/>
          <a:sy n="400" d="100"/>
        </p:scale>
        <p:origin x="17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41930"/>
            <a:ext cx="5399485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418303"/>
            <a:ext cx="5399485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43768"/>
            <a:ext cx="1552352" cy="2288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43768"/>
            <a:ext cx="4567064" cy="22884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673210"/>
            <a:ext cx="6209407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807101"/>
            <a:ext cx="6209407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18840"/>
            <a:ext cx="3059708" cy="17133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18840"/>
            <a:ext cx="3059708" cy="17133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3768"/>
            <a:ext cx="6209407" cy="521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661958"/>
            <a:ext cx="3045647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986373"/>
            <a:ext cx="3045647" cy="14508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661958"/>
            <a:ext cx="306064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986373"/>
            <a:ext cx="3060646" cy="14508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0022"/>
            <a:ext cx="2321966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88799"/>
            <a:ext cx="3644652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10101"/>
            <a:ext cx="2321966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0022"/>
            <a:ext cx="2321966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88799"/>
            <a:ext cx="3644652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10101"/>
            <a:ext cx="2321966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43768"/>
            <a:ext cx="620940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18840"/>
            <a:ext cx="620940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502813"/>
            <a:ext cx="161984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502813"/>
            <a:ext cx="2429768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502813"/>
            <a:ext cx="161984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B5B034-CB37-B742-81D4-EB75BDD7E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9" t="15777" r="1664" b="57765"/>
          <a:stretch/>
        </p:blipFill>
        <p:spPr>
          <a:xfrm>
            <a:off x="0" y="41275"/>
            <a:ext cx="7179133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 Arnatkeviciute</dc:creator>
  <cp:lastModifiedBy>Aurina Arnatkeviciute</cp:lastModifiedBy>
  <cp:revision>4</cp:revision>
  <cp:lastPrinted>2019-02-20T23:52:06Z</cp:lastPrinted>
  <dcterms:created xsi:type="dcterms:W3CDTF">2019-02-20T23:44:22Z</dcterms:created>
  <dcterms:modified xsi:type="dcterms:W3CDTF">2019-02-21T06:06:25Z</dcterms:modified>
</cp:coreProperties>
</file>