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5" r:id="rId4"/>
    <p:sldId id="267" r:id="rId5"/>
    <p:sldId id="256" r:id="rId6"/>
    <p:sldId id="263" r:id="rId7"/>
    <p:sldId id="266" r:id="rId8"/>
    <p:sldId id="257" r:id="rId9"/>
    <p:sldId id="258" r:id="rId10"/>
    <p:sldId id="261" r:id="rId11"/>
    <p:sldId id="268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66"/>
    <a:srgbClr val="FFCB49"/>
    <a:srgbClr val="A8E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0" d="100"/>
          <a:sy n="200" d="100"/>
        </p:scale>
        <p:origin x="-2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7BF9-6E9D-264C-830A-688C30E84BBB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D572-121A-AF45-BF8E-74B7AFD7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D572-121A-AF45-BF8E-74B7AFD763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D3E-4084-5B4D-93C2-D9EBD03FAF6A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300" y="88900"/>
            <a:ext cx="7820957" cy="6699250"/>
            <a:chOff x="622300" y="88900"/>
            <a:chExt cx="7820957" cy="6699250"/>
          </a:xfrm>
        </p:grpSpPr>
        <p:sp>
          <p:nvSpPr>
            <p:cNvPr id="25" name="Rectangle 24"/>
            <p:cNvSpPr/>
            <p:nvPr/>
          </p:nvSpPr>
          <p:spPr>
            <a:xfrm>
              <a:off x="622300" y="88900"/>
              <a:ext cx="78168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75003" y="673480"/>
              <a:ext cx="7768254" cy="5453109"/>
              <a:chOff x="675003" y="673478"/>
              <a:chExt cx="7768254" cy="545310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5003" y="673478"/>
                <a:ext cx="7768254" cy="5453109"/>
                <a:chOff x="675003" y="673478"/>
                <a:chExt cx="7768254" cy="545310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75003" y="723900"/>
                  <a:ext cx="7768254" cy="5402687"/>
                  <a:chOff x="675003" y="723900"/>
                  <a:chExt cx="7768254" cy="5402687"/>
                </a:xfrm>
              </p:grpSpPr>
              <p:pic>
                <p:nvPicPr>
                  <p:cNvPr id="4" name="Picture 3" descr="RCcurve.png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82" r="7664"/>
                  <a:stretch/>
                </p:blipFill>
                <p:spPr>
                  <a:xfrm>
                    <a:off x="675003" y="723900"/>
                    <a:ext cx="7768254" cy="5402687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>
                    <a:off x="4072898" y="1155634"/>
                    <a:ext cx="1235599" cy="181926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09762" y="673478"/>
                  <a:ext cx="1773312" cy="4821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78700" y="694767"/>
                  <a:ext cx="3379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Helvetica"/>
                      <a:cs typeface="Helvetica"/>
                    </a:rPr>
                    <a:t>Normalised</a:t>
                  </a:r>
                  <a:r>
                    <a:rPr lang="en-US" dirty="0" smtClean="0">
                      <a:latin typeface="Helvetica"/>
                      <a:cs typeface="Helvetica"/>
                    </a:rPr>
                    <a:t> rich club coefficient</a:t>
                  </a:r>
                  <a:endParaRPr lang="en-US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107221" y="3173531"/>
                <a:ext cx="10729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Degree&gt;=k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53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723902"/>
            <a:ext cx="9144000" cy="5402687"/>
            <a:chOff x="0" y="723900"/>
            <a:chExt cx="9144000" cy="5402687"/>
          </a:xfrm>
        </p:grpSpPr>
        <p:pic>
          <p:nvPicPr>
            <p:cNvPr id="6" name="Picture 5" descr="RichFeederPeripheral_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23900"/>
              <a:ext cx="9144000" cy="54026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01299" y="2276942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dirty="0" smtClean="0">
                  <a:solidFill>
                    <a:srgbClr val="A8E882"/>
                  </a:solidFill>
                </a:rPr>
                <a:t>Peripheral</a:t>
              </a:r>
              <a:endParaRPr lang="en-US" sz="2400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0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94000" y="1752600"/>
            <a:ext cx="3556000" cy="2482850"/>
            <a:chOff x="2794000" y="1752600"/>
            <a:chExt cx="3556000" cy="2482850"/>
          </a:xfrm>
        </p:grpSpPr>
        <p:sp>
          <p:nvSpPr>
            <p:cNvPr id="5" name="Rectangle 4"/>
            <p:cNvSpPr/>
            <p:nvPr/>
          </p:nvSpPr>
          <p:spPr>
            <a:xfrm>
              <a:off x="2794000" y="1752600"/>
              <a:ext cx="3556000" cy="248285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7200" y="1822450"/>
              <a:ext cx="3136900" cy="22865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59300" y="2525931"/>
              <a:ext cx="157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FF0000"/>
                  </a:solidFill>
                </a:rPr>
                <a:t>Rich</a:t>
              </a:r>
            </a:p>
            <a:p>
              <a:pPr algn="r"/>
              <a:r>
                <a:rPr lang="en-US" sz="1200" b="1" dirty="0" smtClean="0">
                  <a:solidFill>
                    <a:srgbClr val="FFCB49"/>
                  </a:solidFill>
                </a:rPr>
                <a:t>Feeder</a:t>
              </a:r>
            </a:p>
            <a:p>
              <a:pPr algn="r"/>
              <a:r>
                <a:rPr lang="en-US" sz="1200" b="1" dirty="0" smtClean="0">
                  <a:solidFill>
                    <a:srgbClr val="A8E882"/>
                  </a:solidFill>
                </a:rPr>
                <a:t>Peripheral</a:t>
              </a:r>
              <a:endParaRPr lang="en-US" sz="1200" b="1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55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" r="582" b="616"/>
          <a:stretch/>
        </p:blipFill>
        <p:spPr>
          <a:xfrm>
            <a:off x="984526" y="0"/>
            <a:ext cx="7171307" cy="68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71650" y="1467802"/>
            <a:ext cx="6606913" cy="3922395"/>
            <a:chOff x="1771650" y="1467802"/>
            <a:chExt cx="6606913" cy="3922395"/>
          </a:xfrm>
        </p:grpSpPr>
        <p:pic>
          <p:nvPicPr>
            <p:cNvPr id="4" name="Picture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1" t="6161" r="8594"/>
            <a:stretch/>
          </p:blipFill>
          <p:spPr bwMode="auto">
            <a:xfrm>
              <a:off x="1771650" y="1467802"/>
              <a:ext cx="5600700" cy="392239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778731" y="2351910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dirty="0" smtClean="0">
                  <a:solidFill>
                    <a:srgbClr val="A8E882"/>
                  </a:solidFill>
                </a:rPr>
                <a:t>Peripheral</a:t>
              </a:r>
              <a:endParaRPr lang="en-US" sz="2400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4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6556" y="903911"/>
            <a:ext cx="7825174" cy="5222676"/>
            <a:chOff x="526556" y="903911"/>
            <a:chExt cx="7825174" cy="5222676"/>
          </a:xfrm>
        </p:grpSpPr>
        <p:grpSp>
          <p:nvGrpSpPr>
            <p:cNvPr id="6" name="Group 5"/>
            <p:cNvGrpSpPr/>
            <p:nvPr/>
          </p:nvGrpSpPr>
          <p:grpSpPr>
            <a:xfrm>
              <a:off x="526556" y="1018331"/>
              <a:ext cx="7825174" cy="5108256"/>
              <a:chOff x="526556" y="1018331"/>
              <a:chExt cx="7825174" cy="5108256"/>
            </a:xfrm>
          </p:grpSpPr>
          <p:pic>
            <p:nvPicPr>
              <p:cNvPr id="4" name="Picture 3" descr="coexpressionCategory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t="5450" r="8664"/>
              <a:stretch/>
            </p:blipFill>
            <p:spPr>
              <a:xfrm>
                <a:off x="526556" y="1018331"/>
                <a:ext cx="7825174" cy="510825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333908" y="1664900"/>
              <a:ext cx="23060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73076" y="140730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-4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=-4.13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33908" y="1209960"/>
              <a:ext cx="47936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03170" y="90391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-6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=-5.34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1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950" y="88900"/>
            <a:ext cx="7569200" cy="66992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06347" y="234950"/>
            <a:ext cx="7294255" cy="6423735"/>
            <a:chOff x="655945" y="202347"/>
            <a:chExt cx="7294255" cy="6423735"/>
          </a:xfrm>
        </p:grpSpPr>
        <p:grpSp>
          <p:nvGrpSpPr>
            <p:cNvPr id="16" name="Group 15"/>
            <p:cNvGrpSpPr/>
            <p:nvPr/>
          </p:nvGrpSpPr>
          <p:grpSpPr>
            <a:xfrm>
              <a:off x="655945" y="202347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2508" y="3359150"/>
                  <a:ext cx="3287692" cy="2825659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24925" y="3476962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cxnSp>
          <p:nvCxnSpPr>
            <p:cNvPr id="23" name="Elbow Connector 22"/>
            <p:cNvCxnSpPr/>
            <p:nvPr/>
          </p:nvCxnSpPr>
          <p:spPr>
            <a:xfrm>
              <a:off x="4111393" y="3528104"/>
              <a:ext cx="711959" cy="692198"/>
            </a:xfrm>
            <a:prstGeom prst="bentConnector3">
              <a:avLst/>
            </a:prstGeom>
            <a:ln>
              <a:solidFill>
                <a:srgbClr val="FF6666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63870" y="3315957"/>
              <a:ext cx="872308" cy="212147"/>
            </a:xfrm>
            <a:prstGeom prst="rect">
              <a:avLst/>
            </a:prstGeom>
            <a:noFill/>
            <a:ln>
              <a:solidFill>
                <a:srgbClr val="FF66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3614789" y="4496105"/>
              <a:ext cx="1165238" cy="6412"/>
            </a:xfrm>
            <a:prstGeom prst="straightConnector1">
              <a:avLst/>
            </a:prstGeom>
            <a:ln>
              <a:solidFill>
                <a:srgbClr val="FF666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54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95600" y="1320800"/>
            <a:ext cx="3848100" cy="3105150"/>
            <a:chOff x="2895600" y="1320800"/>
            <a:chExt cx="3848100" cy="3105150"/>
          </a:xfrm>
        </p:grpSpPr>
        <p:sp>
          <p:nvSpPr>
            <p:cNvPr id="30" name="Rectangle 29"/>
            <p:cNvSpPr/>
            <p:nvPr/>
          </p:nvSpPr>
          <p:spPr>
            <a:xfrm>
              <a:off x="2895600" y="1320800"/>
              <a:ext cx="3848100" cy="3105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4350" y="1555750"/>
              <a:ext cx="3409950" cy="2736127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565650" y="2552700"/>
              <a:ext cx="565150" cy="1409700"/>
            </a:xfrm>
            <a:prstGeom prst="rect">
              <a:avLst/>
            </a:prstGeom>
            <a:solidFill>
              <a:schemeClr val="bg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7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UnconChemic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" r="8665"/>
          <a:stretch/>
        </p:blipFill>
        <p:spPr>
          <a:xfrm>
            <a:off x="594919" y="723902"/>
            <a:ext cx="7756812" cy="540268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780097" y="1580583"/>
            <a:ext cx="38898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18663" y="1361192"/>
            <a:ext cx="13266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**p &lt; 10</a:t>
            </a:r>
            <a:r>
              <a:rPr lang="en-US" sz="2000" baseline="30000" dirty="0" smtClean="0">
                <a:latin typeface="Times New Roman"/>
                <a:cs typeface="Times New Roman"/>
              </a:rPr>
              <a:t>-24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80350" y="5891156"/>
            <a:ext cx="1002743" cy="452833"/>
            <a:chOff x="1628076" y="5169490"/>
            <a:chExt cx="1002743" cy="452833"/>
          </a:xfrm>
          <a:solidFill>
            <a:schemeClr val="bg1"/>
          </a:solidFill>
        </p:grpSpPr>
        <p:cxnSp>
          <p:nvCxnSpPr>
            <p:cNvPr id="8" name="Straight Connector 7"/>
            <p:cNvCxnSpPr/>
            <p:nvPr/>
          </p:nvCxnSpPr>
          <p:spPr>
            <a:xfrm>
              <a:off x="1780323" y="5297152"/>
              <a:ext cx="714429" cy="213999"/>
            </a:xfrm>
            <a:prstGeom prst="line">
              <a:avLst/>
            </a:prstGeom>
            <a:grpFill/>
            <a:ln w="38100" cmpd="sng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628076" y="5169490"/>
              <a:ext cx="272134" cy="259160"/>
            </a:xfrm>
            <a:prstGeom prst="ellipse">
              <a:avLst/>
            </a:prstGeom>
            <a:grp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58685" y="5363163"/>
              <a:ext cx="272134" cy="259160"/>
            </a:xfrm>
            <a:prstGeom prst="ellipse">
              <a:avLst/>
            </a:prstGeom>
            <a:grp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6191454" y="5891156"/>
            <a:ext cx="272134" cy="25916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2063" y="6084829"/>
            <a:ext cx="272134" cy="25916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463967" y="2234162"/>
            <a:ext cx="47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Times New Roman"/>
                <a:cs typeface="Times New Roman"/>
              </a:rPr>
              <a:t>(</a:t>
            </a:r>
            <a:r>
              <a:rPr lang="el-GR" dirty="0" smtClean="0">
                <a:latin typeface="Times New Roman"/>
                <a:cs typeface="Times New Roman"/>
              </a:rPr>
              <a:t>φ</a:t>
            </a:r>
            <a:r>
              <a:rPr lang="en-AU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401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355600"/>
            <a:ext cx="9144000" cy="6200304"/>
            <a:chOff x="0" y="355600"/>
            <a:chExt cx="9144000" cy="6200304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355600"/>
              <a:ext cx="9144000" cy="6200304"/>
              <a:chOff x="0" y="355600"/>
              <a:chExt cx="9144000" cy="6200304"/>
            </a:xfrm>
          </p:grpSpPr>
          <p:pic>
            <p:nvPicPr>
              <p:cNvPr id="4" name="Picture 3" descr="RecUnidirUn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55600"/>
                <a:ext cx="9144000" cy="5685453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1791759" y="6113165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1759" y="566725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15559" y="5441434"/>
                <a:ext cx="132600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Reciprocal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25900" y="5441434"/>
                <a:ext cx="150936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Unidirectional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75691" y="5426849"/>
                <a:ext cx="14418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Unconnected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17058" y="6296744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5" idx="6"/>
                <a:endCxn id="10" idx="2"/>
              </p:cNvCxnSpPr>
              <p:nvPr/>
            </p:nvCxnSpPr>
            <p:spPr>
              <a:xfrm>
                <a:off x="2063893" y="6242745"/>
                <a:ext cx="653165" cy="1835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6566959" y="603797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2258" y="622155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04759" y="609197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30058" y="62755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1" idx="6"/>
                <a:endCxn id="22" idx="2"/>
              </p:cNvCxnSpPr>
              <p:nvPr/>
            </p:nvCxnSpPr>
            <p:spPr>
              <a:xfrm>
                <a:off x="4476893" y="6221557"/>
                <a:ext cx="653165" cy="1835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-156357" y="2785934"/>
                <a:ext cx="1780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Coexpression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ϕ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2439597" y="1364683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71713" y="1164628"/>
              <a:ext cx="11628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*p &lt; 0.05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33547" y="1354621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08513" y="1154566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-18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03113" y="903771"/>
              <a:ext cx="464143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30006" y="646566"/>
              <a:ext cx="12411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6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114300"/>
            <a:ext cx="9144000" cy="6680200"/>
            <a:chOff x="0" y="114300"/>
            <a:chExt cx="9144000" cy="6680200"/>
          </a:xfrm>
        </p:grpSpPr>
        <p:sp>
          <p:nvSpPr>
            <p:cNvPr id="4" name="Rectangle 3"/>
            <p:cNvSpPr/>
            <p:nvPr/>
          </p:nvSpPr>
          <p:spPr>
            <a:xfrm>
              <a:off x="107950" y="114300"/>
              <a:ext cx="8947150" cy="6680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0" y="355600"/>
              <a:ext cx="9144000" cy="6200304"/>
              <a:chOff x="0" y="355600"/>
              <a:chExt cx="9144000" cy="62003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304"/>
                <a:chOff x="0" y="355600"/>
                <a:chExt cx="9144000" cy="6200304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09197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75556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21557"/>
                  <a:ext cx="653165" cy="1835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6287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6"/>
                <a:ext cx="13266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20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24118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20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74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chFeederPeripheral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550" y="88900"/>
            <a:ext cx="8235950" cy="6699250"/>
            <a:chOff x="463550" y="88900"/>
            <a:chExt cx="8235950" cy="6699250"/>
          </a:xfrm>
        </p:grpSpPr>
        <p:sp>
          <p:nvSpPr>
            <p:cNvPr id="34" name="Rectangle 33"/>
            <p:cNvSpPr/>
            <p:nvPr/>
          </p:nvSpPr>
          <p:spPr>
            <a:xfrm>
              <a:off x="463550" y="88900"/>
              <a:ext cx="82359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09107" y="723900"/>
              <a:ext cx="7836614" cy="5588476"/>
              <a:chOff x="526556" y="723900"/>
              <a:chExt cx="7836614" cy="5588476"/>
            </a:xfrm>
          </p:grpSpPr>
          <p:pic>
            <p:nvPicPr>
              <p:cNvPr id="4" name="Picture 3" descr="RichFeederPeripheral_k4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r="8540"/>
              <a:stretch/>
            </p:blipFill>
            <p:spPr>
              <a:xfrm>
                <a:off x="526556" y="723900"/>
                <a:ext cx="7836614" cy="5402687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536548" y="5859543"/>
                <a:ext cx="1002743" cy="452833"/>
                <a:chOff x="1628076" y="5169490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780323" y="5297152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1628076" y="516949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358685" y="5363163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81494" y="5859543"/>
                <a:ext cx="1002743" cy="452833"/>
                <a:chOff x="3464550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16797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gradFill flip="none" rotWithShape="1">
                    <a:gsLst>
                      <a:gs pos="0">
                        <a:srgbClr val="DF3B33"/>
                      </a:gs>
                      <a:gs pos="100000">
                        <a:srgbClr val="57AE2F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3464550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195159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72232" y="5859543"/>
                <a:ext cx="1002743" cy="452833"/>
                <a:chOff x="5266729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418976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5266729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997338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849904" y="5858478"/>
                <a:ext cx="1002743" cy="452833"/>
                <a:chOff x="6941432" y="5173857"/>
                <a:chExt cx="1002743" cy="452833"/>
              </a:xfrm>
              <a:solidFill>
                <a:schemeClr val="bg1"/>
              </a:solidFill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41432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672041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1328795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DF3B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38600" y="1039596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6853" y="1039596"/>
                <a:ext cx="954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non-hub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073669" y="2764306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392573" y="2609685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631618" y="1619489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956575" y="1450212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-10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23848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57AE2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2039346" y="1619489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27336" y="1483422"/>
                <a:ext cx="1149573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3834279" y="5296001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122269" y="5148492"/>
                <a:ext cx="1082348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7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1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153</Words>
  <Application>Microsoft Macintosh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</dc:creator>
  <cp:lastModifiedBy>Aurina</cp:lastModifiedBy>
  <cp:revision>36</cp:revision>
  <cp:lastPrinted>2017-02-07T00:50:52Z</cp:lastPrinted>
  <dcterms:created xsi:type="dcterms:W3CDTF">2017-01-09T05:29:03Z</dcterms:created>
  <dcterms:modified xsi:type="dcterms:W3CDTF">2017-02-15T05:34:06Z</dcterms:modified>
</cp:coreProperties>
</file>