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9" r:id="rId2"/>
    <p:sldId id="260" r:id="rId3"/>
    <p:sldId id="265" r:id="rId4"/>
    <p:sldId id="269" r:id="rId5"/>
    <p:sldId id="267" r:id="rId6"/>
    <p:sldId id="256" r:id="rId7"/>
    <p:sldId id="263" r:id="rId8"/>
    <p:sldId id="266" r:id="rId9"/>
    <p:sldId id="271" r:id="rId10"/>
    <p:sldId id="257" r:id="rId11"/>
    <p:sldId id="258" r:id="rId12"/>
    <p:sldId id="261" r:id="rId13"/>
    <p:sldId id="268" r:id="rId14"/>
    <p:sldId id="262" r:id="rId15"/>
    <p:sldId id="264" r:id="rId16"/>
    <p:sldId id="270" r:id="rId17"/>
    <p:sldId id="272" r:id="rId18"/>
    <p:sldId id="281" r:id="rId19"/>
    <p:sldId id="273" r:id="rId20"/>
    <p:sldId id="274" r:id="rId21"/>
    <p:sldId id="277" r:id="rId22"/>
    <p:sldId id="275" r:id="rId23"/>
    <p:sldId id="276" r:id="rId24"/>
    <p:sldId id="278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342"/>
    <a:srgbClr val="0080FF"/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350" y="21971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266950"/>
            <a:ext cx="3086100" cy="2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6161" r="8594"/>
          <a:stretch/>
        </p:blipFill>
        <p:spPr bwMode="auto">
          <a:xfrm>
            <a:off x="1771650" y="1467802"/>
            <a:ext cx="5600700" cy="392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1488" y="1629116"/>
            <a:ext cx="7047872" cy="4502518"/>
            <a:chOff x="1111488" y="1629116"/>
            <a:chExt cx="7047872" cy="4502518"/>
          </a:xfrm>
        </p:grpSpPr>
        <p:pic>
          <p:nvPicPr>
            <p:cNvPr id="4" name="Picture 3" descr="RCcu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3608" r="17924" b="4410"/>
            <a:stretch/>
          </p:blipFill>
          <p:spPr>
            <a:xfrm>
              <a:off x="1111488" y="1629116"/>
              <a:ext cx="7047872" cy="4502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88132" y="2751568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b="1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b="1" dirty="0" smtClean="0">
                  <a:solidFill>
                    <a:srgbClr val="A8E882"/>
                  </a:solidFill>
                </a:rPr>
                <a:t>Peripheral</a:t>
              </a:r>
              <a:endParaRPr lang="en-US" sz="24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167"/>
          <a:stretch/>
        </p:blipFill>
        <p:spPr>
          <a:xfrm>
            <a:off x="1039254" y="674723"/>
            <a:ext cx="6437607" cy="51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96"/>
          <a:stretch/>
        </p:blipFill>
        <p:spPr>
          <a:xfrm>
            <a:off x="663968" y="1818218"/>
            <a:ext cx="8243636" cy="32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1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60500"/>
            <a:ext cx="9144000" cy="3926437"/>
            <a:chOff x="0" y="1460500"/>
            <a:chExt cx="9144000" cy="3926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31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73808" y="1460500"/>
              <a:ext cx="2370192" cy="9752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73808" y="4255726"/>
              <a:ext cx="2370192" cy="11312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67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48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8600"/>
            <a:ext cx="8636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2" y="0"/>
            <a:ext cx="7793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9144000" cy="36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6235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6516" y="7058901"/>
            <a:ext cx="1504845" cy="685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3036" y="273667"/>
            <a:ext cx="9020964" cy="4999331"/>
            <a:chOff x="123036" y="273667"/>
            <a:chExt cx="9020964" cy="49993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36" y="276341"/>
              <a:ext cx="3111608" cy="23016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36" y="2578016"/>
              <a:ext cx="3062699" cy="2694982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322567" y="703893"/>
              <a:ext cx="5821433" cy="1709108"/>
              <a:chOff x="425875" y="2968789"/>
              <a:chExt cx="4038664" cy="106738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l="26151" r="25921" b="56157"/>
              <a:stretch/>
            </p:blipFill>
            <p:spPr>
              <a:xfrm>
                <a:off x="425875" y="2968789"/>
                <a:ext cx="2782517" cy="1042523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l="50701" t="55630" r="27244"/>
              <a:stretch/>
            </p:blipFill>
            <p:spPr>
              <a:xfrm>
                <a:off x="3184121" y="2981092"/>
                <a:ext cx="1280418" cy="1055077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8742" y="3007685"/>
              <a:ext cx="5625258" cy="21769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861894" y="27634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6439496" y="273667"/>
              <a:ext cx="3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61894" y="25851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70374" y="2638353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0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69950" y="88900"/>
            <a:ext cx="7569200" cy="6699250"/>
            <a:chOff x="869950" y="88900"/>
            <a:chExt cx="7569200" cy="6699250"/>
          </a:xfrm>
        </p:grpSpPr>
        <p:sp>
          <p:nvSpPr>
            <p:cNvPr id="2" name="Rectangle 1"/>
            <p:cNvSpPr/>
            <p:nvPr/>
          </p:nvSpPr>
          <p:spPr>
            <a:xfrm>
              <a:off x="869950" y="88900"/>
              <a:ext cx="756920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06347" y="234950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  <a:ln w="28575" cmpd="sng">
                  <a:noFill/>
                </a:ln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321" y="3238500"/>
                  <a:ext cx="1603790" cy="1378403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95908" y="3334054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6310" y="4993540"/>
              <a:ext cx="19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Lineage distance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2102" y="610632"/>
              <a:ext cx="6996548" cy="2716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4729011" y="3509565"/>
              <a:ext cx="1212712" cy="7512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3957203" y="5213353"/>
              <a:ext cx="1984521" cy="869951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0800000" flipV="1">
              <a:off x="3957202" y="4387848"/>
              <a:ext cx="1984522" cy="680758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723" y="5299135"/>
              <a:ext cx="1620000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0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5116" y="965584"/>
            <a:ext cx="7849511" cy="5514399"/>
            <a:chOff x="515116" y="965584"/>
            <a:chExt cx="7849511" cy="5514399"/>
          </a:xfrm>
        </p:grpSpPr>
        <p:pic>
          <p:nvPicPr>
            <p:cNvPr id="2" name="Picture 1" descr="ConUnconChemic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" r="8804"/>
            <a:stretch/>
          </p:blipFill>
          <p:spPr>
            <a:xfrm>
              <a:off x="540772" y="965584"/>
              <a:ext cx="7823855" cy="498580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780097" y="1580583"/>
              <a:ext cx="3889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8663" y="1361192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-50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152059" y="5891156"/>
              <a:ext cx="1275480" cy="575999"/>
              <a:chOff x="1628076" y="5169490"/>
              <a:chExt cx="1002743" cy="452833"/>
            </a:xfrm>
            <a:solidFill>
              <a:schemeClr val="bg1"/>
            </a:solidFill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80323" y="5297152"/>
                <a:ext cx="714429" cy="21399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28076" y="5169490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58685" y="5363163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101650" y="5903984"/>
              <a:ext cx="1275480" cy="575999"/>
              <a:chOff x="6191454" y="5891156"/>
              <a:chExt cx="1002743" cy="4528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91454" y="58911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22063" y="6084829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6200000">
              <a:off x="463967" y="2234162"/>
              <a:ext cx="47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/>
                  <a:cs typeface="Times New Roman"/>
                </a:rPr>
                <a:t>(</a:t>
              </a:r>
              <a:r>
                <a:rPr lang="el-GR" dirty="0" smtClean="0">
                  <a:latin typeface="Times New Roman"/>
                  <a:cs typeface="Times New Roman"/>
                </a:rPr>
                <a:t>φ</a:t>
              </a:r>
              <a:r>
                <a:rPr lang="en-AU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179" y="5406372"/>
              <a:ext cx="1535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Connected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7902" y="5419200"/>
              <a:ext cx="1860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Unconnected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8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201</Words>
  <Application>Microsoft Macintosh PowerPoint</Application>
  <PresentationFormat>On-screen Show (4:3)</PresentationFormat>
  <Paragraphs>66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55</cp:revision>
  <cp:lastPrinted>2017-02-07T00:50:52Z</cp:lastPrinted>
  <dcterms:created xsi:type="dcterms:W3CDTF">2017-01-09T05:29:03Z</dcterms:created>
  <dcterms:modified xsi:type="dcterms:W3CDTF">2017-03-27T02:04:17Z</dcterms:modified>
</cp:coreProperties>
</file>