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  <p:sldId id="272" r:id="rId18"/>
    <p:sldId id="281" r:id="rId19"/>
    <p:sldId id="273" r:id="rId20"/>
    <p:sldId id="274" r:id="rId21"/>
    <p:sldId id="277" r:id="rId22"/>
    <p:sldId id="275" r:id="rId23"/>
    <p:sldId id="276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27/03/17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167"/>
          <a:stretch/>
        </p:blipFill>
        <p:spPr>
          <a:xfrm>
            <a:off x="1039254" y="674723"/>
            <a:ext cx="6437607" cy="51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96"/>
          <a:stretch/>
        </p:blipFill>
        <p:spPr>
          <a:xfrm>
            <a:off x="663968" y="1818218"/>
            <a:ext cx="8243636" cy="3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60500"/>
            <a:ext cx="9144000" cy="3926437"/>
            <a:chOff x="0" y="1460500"/>
            <a:chExt cx="9144000" cy="392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31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73808" y="1460500"/>
              <a:ext cx="2370192" cy="9752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73808" y="4255726"/>
              <a:ext cx="2370192" cy="11312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6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48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8600"/>
            <a:ext cx="8636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2" y="0"/>
            <a:ext cx="7793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6235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6516" y="7058901"/>
            <a:ext cx="1504845" cy="685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3036" y="273667"/>
            <a:ext cx="9020964" cy="4999331"/>
            <a:chOff x="123036" y="273667"/>
            <a:chExt cx="9020964" cy="4999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036" y="276341"/>
              <a:ext cx="3111608" cy="23016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36" y="2578016"/>
              <a:ext cx="3062699" cy="2694982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322567" y="703893"/>
              <a:ext cx="5821433" cy="1709108"/>
              <a:chOff x="425875" y="2968789"/>
              <a:chExt cx="4038664" cy="106738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l="26151" r="25921" b="56157"/>
              <a:stretch/>
            </p:blipFill>
            <p:spPr>
              <a:xfrm>
                <a:off x="425875" y="2968789"/>
                <a:ext cx="2782517" cy="1042523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50701" t="55630" r="27244"/>
              <a:stretch/>
            </p:blipFill>
            <p:spPr>
              <a:xfrm>
                <a:off x="3184121" y="2981092"/>
                <a:ext cx="1280418" cy="1055077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8742" y="3007685"/>
              <a:ext cx="5625258" cy="21769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861894" y="27634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6439496" y="273667"/>
              <a:ext cx="31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61894" y="25851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70374" y="2638353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05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3850718" cy="4048680"/>
            <a:chOff x="0" y="1"/>
            <a:chExt cx="3850718" cy="4048680"/>
          </a:xfrm>
        </p:grpSpPr>
        <p:pic>
          <p:nvPicPr>
            <p:cNvPr id="5" name="Picture 4" descr="AED90BED-1BC7-49D9-8255-D1EF33D6DCD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3850718" cy="2545717"/>
            </a:xfrm>
            <a:prstGeom prst="rect">
              <a:avLst/>
            </a:prstGeom>
          </p:spPr>
        </p:pic>
        <p:pic>
          <p:nvPicPr>
            <p:cNvPr id="6" name="Picture 5" descr="648E4788-5384-45F1-8440-647FD5EB15F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" t="34328" r="897"/>
            <a:stretch/>
          </p:blipFill>
          <p:spPr>
            <a:xfrm>
              <a:off x="1" y="2545718"/>
              <a:ext cx="3799400" cy="1502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22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48E4788-5384-45F1-8440-647FD5EB15F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64"/>
            <a:ext cx="91440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77900"/>
            <a:ext cx="8077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201</Words>
  <Application>Microsoft Macintosh PowerPoint</Application>
  <PresentationFormat>On-screen Show (4:3)</PresentationFormat>
  <Paragraphs>66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58</cp:revision>
  <cp:lastPrinted>2017-02-07T00:50:52Z</cp:lastPrinted>
  <dcterms:created xsi:type="dcterms:W3CDTF">2017-01-09T05:29:03Z</dcterms:created>
  <dcterms:modified xsi:type="dcterms:W3CDTF">2017-03-27T08:25:22Z</dcterms:modified>
</cp:coreProperties>
</file>