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F249D6-C62A-4E5E-852D-08373FEF7BDC}">
  <a:tblStyle styleId="{61F249D6-C62A-4E5E-852D-08373FEF7B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bba4a6a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bba4a6a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6142015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6142015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6142015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6142015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6142015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6142015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9b6aaf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59b6aaf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bba4a6a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bba4a6a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bba4a6a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bba4a6a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bba4a6ad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bba4a6ad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bba4a6ad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bba4a6ad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bba4a6a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bba4a6a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bba4a6a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bba4a6a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bba4a6ad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bba4a6ad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bba4a6ad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bba4a6ad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spreadsheets/d/1ucpV7z-H-qJtm6jpVJ-aifmsgV85ozxX/edit?usp=sharing&amp;ouid=104438089950164018265&amp;rtpof=true&amp;sd=tru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spreadsheets/d/1ucpV7z-H-qJtm6jpVJ-aifmsgV85ozxX/edit?usp=sharing&amp;ouid=104438089950164018265&amp;rtpof=true&amp;sd=tru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spreadsheets/d/1ucpV7z-H-qJtm6jpVJ-aifmsgV85ozxX/edit?usp=sharing&amp;ouid=104438089950164018265&amp;rtpof=true&amp;sd=true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FPU issues &amp; solution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Nov-17,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file correction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 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RTL 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8525"/>
            <a:ext cx="4688415" cy="12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475" y="3402800"/>
            <a:ext cx="3420300" cy="14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FDIV/FSQRT (RDN, RUP) error</a:t>
            </a:r>
            <a:endParaRPr/>
          </a:p>
        </p:txBody>
      </p:sp>
      <p:graphicFrame>
        <p:nvGraphicFramePr>
          <p:cNvPr id="132" name="Google Shape;132;p23"/>
          <p:cNvGraphicFramePr/>
          <p:nvPr/>
        </p:nvGraphicFramePr>
        <p:xfrm>
          <a:off x="311700" y="152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{61F249D6-C62A-4E5E-852D-08373FEF7BDC}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53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Instruction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RS1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RS2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RD (core)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RD (spike)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3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FDIV-S-DYN-RUP-01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fdiv.s f3,f27,f13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0xc61a5229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0x4c50e7e7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0xb93d1c20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0xb93d1c1f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FDIV-S-DYN-RDN-01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fdiv.s f3,f27,f13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0xc61a5229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0x4c50e7e7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0xb93d1c1f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0xb93d1c20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FSQRT-S-DYN-RDN-01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fsqrt.s f0,f30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0x3f9e0419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0x3f8e37e4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0x3f8e37e3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FSQRT-S-DYN-RUP-01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fsqrt.s f0,f30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0x3f9e0419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0x3f8e37e3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0x3f8e37e3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" name="Google Shape;133;p23"/>
          <p:cNvSpPr txBox="1"/>
          <p:nvPr/>
        </p:nvSpPr>
        <p:spPr>
          <a:xfrm>
            <a:off x="4070925" y="4640650"/>
            <a:ext cx="27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Detailed sheet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FDIV/FSQRT (RDN, RUP) correction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4070925" y="4640650"/>
            <a:ext cx="27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Detailed sheet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FDIV / FSQRT RUP: [C_RM_PLUSINF]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Mant_roundUp_S = Mant_rounded_S &amp; ~Sign_in_DI; // Before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○"/>
            </a:pPr>
            <a:r>
              <a:rPr lang="en">
                <a:solidFill>
                  <a:srgbClr val="6AA84F"/>
                </a:solidFill>
              </a:rPr>
              <a:t>Mant_roundUp_S = Mant_rounded_S &amp; Sign_in_DI;   // After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FDIV / FSQRT RUP: [C_RM_</a:t>
            </a:r>
            <a:r>
              <a:rPr lang="en"/>
              <a:t>MIN</a:t>
            </a:r>
            <a:r>
              <a:rPr lang="en" sz="1800"/>
              <a:t>USINF]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Mant_roundUp_S = Mant_rounded_S &amp; Sign_in_DI;    // Before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○"/>
            </a:pPr>
            <a:r>
              <a:rPr lang="en">
                <a:solidFill>
                  <a:srgbClr val="6AA84F"/>
                </a:solidFill>
              </a:rPr>
              <a:t>Mant_roundUp_S = Mant_rounded_S &amp; ~Sign_in_DI;  // After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FDIV/FSQRT RMM added: [C_RM_NEAREST_RMM]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○"/>
            </a:pPr>
            <a:r>
              <a:rPr lang="en">
                <a:solidFill>
                  <a:srgbClr val="FF9900"/>
                </a:solidFill>
              </a:rPr>
              <a:t>Mant_roundUp_S = 0;  //Need to change this...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FDIV/FSQRT (RDN, RUP) correction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4070925" y="4640650"/>
            <a:ext cx="27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Detailed sheet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00" y="1224925"/>
            <a:ext cx="8347011" cy="33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RMM Mode added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New RTL</a:t>
            </a:r>
            <a:endParaRPr/>
          </a:p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Old RTL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3475"/>
            <a:ext cx="416609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534976"/>
            <a:ext cx="3999900" cy="340472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/>
          <p:nvPr/>
        </p:nvSpPr>
        <p:spPr>
          <a:xfrm>
            <a:off x="946925" y="3669325"/>
            <a:ext cx="2614800" cy="572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Algo Mul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Algo Div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 Algo SQRT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RDN error in multiplication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RTL, version v0.0.0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NEW RTL,  version v0.0.1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40754" t="0"/>
          <a:stretch/>
        </p:blipFill>
        <p:spPr>
          <a:xfrm>
            <a:off x="311700" y="1579600"/>
            <a:ext cx="3876750" cy="23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34772" t="0"/>
          <a:stretch/>
        </p:blipFill>
        <p:spPr>
          <a:xfrm>
            <a:off x="311700" y="3938100"/>
            <a:ext cx="38767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40922" t="0"/>
          <a:stretch/>
        </p:blipFill>
        <p:spPr>
          <a:xfrm>
            <a:off x="4955550" y="1596149"/>
            <a:ext cx="3552506" cy="23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6">
            <a:alphaModFix/>
          </a:blip>
          <a:srcRect b="0" l="0" r="19074" t="0"/>
          <a:stretch/>
        </p:blipFill>
        <p:spPr>
          <a:xfrm>
            <a:off x="4955550" y="4004075"/>
            <a:ext cx="355250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RDN error in multiplication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Waveforms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7355"/>
            <a:ext cx="8520600" cy="290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RDN error correction in multiplication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r>
              <a:rPr lang="en"/>
              <a:t> Waveforms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2975"/>
            <a:ext cx="8520600" cy="2949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FDIV busy error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Old state diagram</a:t>
            </a:r>
            <a:endParaRPr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New state diagram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1" y="1507400"/>
            <a:ext cx="3999900" cy="296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54925"/>
            <a:ext cx="4520701" cy="2910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FDIV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OLD RTL, v0.0.0</a:t>
            </a:r>
            <a:endParaRPr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New RTL, v0.0.1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7868" t="0"/>
          <a:stretch/>
        </p:blipFill>
        <p:spPr>
          <a:xfrm>
            <a:off x="311700" y="1510200"/>
            <a:ext cx="4106875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400" y="1510200"/>
            <a:ext cx="4386899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FDIV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OLD Waveforms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1725"/>
            <a:ext cx="8520600" cy="273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FDIV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NEW</a:t>
            </a:r>
            <a:r>
              <a:rPr lang="en"/>
              <a:t> Waveforms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8775"/>
            <a:ext cx="8421900" cy="29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