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B36-97BA-41F0-BCDC-6C4D6641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0B10-EAFB-4522-925E-4F6BB977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0F10-0E4B-4943-83E5-84FADF16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2802-B8EA-4F49-A559-3ADEED5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E74D-AE3C-429C-A686-077BC0C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4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DF3-7F3B-43AE-AABD-69B2107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07B2-A6C0-44B6-80E6-46A335F7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7648-598D-4B27-932D-6B13CB4C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BA0B-7C9C-4B80-9C57-20C47308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58CC-D93C-4CD1-B1A9-517E0B86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054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6CB15-427F-4CB7-AAED-F810BD12A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F4405-47FD-4D27-B220-100E699B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43B8-E451-4CE0-95BC-0326134E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A92F-2CCC-4CAC-B79A-A0F47DB0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BD3A-CF6D-47D1-97ED-58675300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5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4270-78AB-4ACC-AF44-6C36088C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136-F72F-4BF8-B611-52F06AB1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F49F-F0B9-4620-AE11-5DAE666D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6586-4647-49E1-9517-48649B1E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A9EF-9A22-4B3E-B72D-770B0BC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8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E482-00D3-4069-9037-E4F5FE50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E855-2DDB-499C-8A9E-A037546B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3B26-465D-433D-874F-218DE5E2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ADB6-56A0-4DF8-8665-FB450B2C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AC97-7515-45F4-9112-E804E08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74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2790-4357-4F02-80F3-CAC9644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ECB0-F0E7-4C08-A584-0D0E3D53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7C93-B0BB-4E80-AAC7-4E6D24BE7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B5C8B-7DC8-4B3A-91B7-C4A83AA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B13B-F67F-4F42-B66F-A2D8AF9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04E6D-C4A0-4823-B02E-0593127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16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7B91-AB63-4041-8062-7E781914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1C08-4904-40DD-A35D-2BB6CAA5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3C0A7-118C-4DFF-A17F-F08FC5F0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BFF2B-09C4-4C27-BCDB-67DB85755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A57E5-2308-46A2-80F6-1360F86F1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ABEB-493E-46A8-AB78-F3C29376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097AD-61D5-4295-970C-D923202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01BDC-81E8-4F23-9609-5BFE17BB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2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1FBB-3D1D-44D3-B558-B26C039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E5D53-0E8F-43E3-92FB-4993E165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6823-2C67-434E-A290-CACBD33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B01EE-A22A-4B83-B403-42F1234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0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0A4CF-08EB-4778-A05A-87C1F2D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E438A-8C6B-418B-9E5E-41E28F4A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960F-9E82-470C-BD87-2AF12DDB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73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1A79-39E6-416F-B6DC-45A84E16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D74C-E7D3-4FA3-96BC-8D3DE620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1FA41-53EA-470C-A5D3-586E506C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72F7-536A-4521-AA0C-7A6924C0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A979-16C8-45F7-806D-DF2A85A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1450A-BC22-4C8F-84D0-48DA4C11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56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CCAA-F4CC-4C6A-BBC1-F8C509F2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80CF-42AB-4D5F-B23C-96F60AF1E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FC5B9-F82F-4402-8C94-21BE3FB5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7C13-9531-4A93-926A-14D2B28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EEA6-C845-4758-9409-97A8AE8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6AD9-1189-48F9-ADF0-C1BB451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175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AFB80-35A0-4C1E-9EB3-48C89DF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3618-0476-46B3-9879-E1105A1B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04C-18FE-4431-8E00-942302603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327-CD29-4BC0-98E6-B53ECA632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F92D-5C89-4194-9F77-5A74A63E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73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B64-92CA-4DFF-965B-C0AED603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4400" b="1" dirty="0">
                <a:solidFill>
                  <a:srgbClr val="0070C0"/>
                </a:solidFill>
              </a:rPr>
              <a:t>Razvoj i testiranje kognitivne igre s dualnim zadatkom – praćenje središta kružnice u pokretu i </a:t>
            </a:r>
            <a:r>
              <a:rPr lang="hr-HR" sz="4400" b="1" i="1" dirty="0">
                <a:solidFill>
                  <a:srgbClr val="0070C0"/>
                </a:solidFill>
              </a:rPr>
              <a:t>N-back</a:t>
            </a:r>
            <a:r>
              <a:rPr lang="hr-HR" sz="4400" b="1" dirty="0">
                <a:solidFill>
                  <a:srgbClr val="0070C0"/>
                </a:solidFill>
              </a:rPr>
              <a:t>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F354-444F-4459-B1A3-F84EF05F9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Josip Matić, Robert Holovka</a:t>
            </a:r>
          </a:p>
        </p:txBody>
      </p:sp>
    </p:spTree>
    <p:extLst>
      <p:ext uri="{BB962C8B-B14F-4D97-AF65-F5344CB8AC3E}">
        <p14:creationId xmlns:p14="http://schemas.microsoft.com/office/powerpoint/2010/main" val="5451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0EEA-C1CC-4C54-B356-A46CECD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0070C0"/>
                </a:solidFill>
              </a:rPr>
              <a:t>N-back (rezultati)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DB31-1D8F-4DA2-A17A-A79B9F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Različit maksimalan mogući rezultat (reakcija igrača)</a:t>
            </a:r>
          </a:p>
          <a:p>
            <a:r>
              <a:rPr lang="hr-HR" dirty="0"/>
              <a:t>Pogrešan odgovor &lt;–&gt; Promašeni odgovori</a:t>
            </a:r>
          </a:p>
          <a:p>
            <a:r>
              <a:rPr lang="hr-HR" dirty="0"/>
              <a:t>Samostalan N-back test – 84%</a:t>
            </a:r>
          </a:p>
          <a:p>
            <a:r>
              <a:rPr lang="hr-HR" dirty="0"/>
              <a:t>Istovremeno izvođenje – 66%</a:t>
            </a:r>
          </a:p>
        </p:txBody>
      </p:sp>
    </p:spTree>
    <p:extLst>
      <p:ext uri="{BB962C8B-B14F-4D97-AF65-F5344CB8AC3E}">
        <p14:creationId xmlns:p14="http://schemas.microsoft.com/office/powerpoint/2010/main" val="341634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070-C59B-48EC-B93F-5DCADE02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0070C0"/>
                </a:solidFill>
              </a:rPr>
              <a:t>Kognitivna igra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D4D6-DE23-4A14-8BA9-2AE61C2E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Kontinuirani zadatak –  praćenje središta kružnice</a:t>
            </a:r>
          </a:p>
          <a:p>
            <a:r>
              <a:rPr lang="hr-HR" sz="3600" dirty="0"/>
              <a:t>Diskretni zadatak –  </a:t>
            </a:r>
            <a:r>
              <a:rPr lang="hr-HR" sz="3600" i="1" dirty="0"/>
              <a:t>N-back</a:t>
            </a:r>
            <a:r>
              <a:rPr lang="hr-HR" sz="3600" dirty="0"/>
              <a:t> test</a:t>
            </a:r>
          </a:p>
          <a:p>
            <a:r>
              <a:rPr lang="hr-HR" sz="3600" dirty="0"/>
              <a:t>Testirati performanse igrača</a:t>
            </a:r>
          </a:p>
          <a:p>
            <a:r>
              <a:rPr lang="hr-HR" sz="3600" dirty="0"/>
              <a:t>C#</a:t>
            </a:r>
          </a:p>
          <a:p>
            <a:r>
              <a:rPr lang="hr-HR" sz="3600" dirty="0"/>
              <a:t>MonoGame</a:t>
            </a:r>
          </a:p>
          <a:p>
            <a:r>
              <a:rPr lang="hr-HR" sz="3600" dirty="0"/>
              <a:t>Postavke igre – konfiguracijska datoteka (zajednički parametri + zasebni za svaki zadatak)</a:t>
            </a:r>
          </a:p>
        </p:txBody>
      </p:sp>
    </p:spTree>
    <p:extLst>
      <p:ext uri="{BB962C8B-B14F-4D97-AF65-F5344CB8AC3E}">
        <p14:creationId xmlns:p14="http://schemas.microsoft.com/office/powerpoint/2010/main" val="335936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01FE-2EA2-4E3C-B7A6-24614E5A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0070C0"/>
                </a:solidFill>
              </a:rPr>
              <a:t>Zajednički parametri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A3F5-6384-4E86-8EE2-D15F67A9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600" dirty="0"/>
              <a:t>Vrijeme igre</a:t>
            </a:r>
          </a:p>
          <a:p>
            <a:r>
              <a:rPr lang="hr-HR" sz="3600" dirty="0"/>
              <a:t>Moguče definirati koji će zadatak biti aktivan </a:t>
            </a:r>
          </a:p>
          <a:p>
            <a:r>
              <a:rPr lang="hr-HR" sz="3600" dirty="0"/>
              <a:t>Simultano izvođenje, koja strana ekrana</a:t>
            </a:r>
          </a:p>
          <a:p>
            <a:r>
              <a:rPr lang="hr-HR" sz="3600" dirty="0"/>
              <a:t>Rezolucija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659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B19F-C2CB-4F1F-95CD-6470F263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76BA-52F6-4610-9424-FB7B1EBF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Kontinuirana, pa diskretna, ocemo ovim rdoslijedom? Tebi ostavljam na izbor</a:t>
            </a:r>
          </a:p>
        </p:txBody>
      </p:sp>
    </p:spTree>
    <p:extLst>
      <p:ext uri="{BB962C8B-B14F-4D97-AF65-F5344CB8AC3E}">
        <p14:creationId xmlns:p14="http://schemas.microsoft.com/office/powerpoint/2010/main" val="41065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A2D5-7370-4EC4-8000-C3E20EBC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0070C0"/>
                </a:solidFill>
              </a:rPr>
              <a:t>N-back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9858-6405-4AF1-8B41-8433D4CE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Niz nasumično odabranih slova</a:t>
            </a:r>
          </a:p>
          <a:p>
            <a:r>
              <a:rPr lang="hr-HR" dirty="0"/>
              <a:t>Usporedba trenutnog slova s onim koji se pojavio prije N koraka</a:t>
            </a:r>
          </a:p>
          <a:p>
            <a:r>
              <a:rPr lang="hr-HR" dirty="0"/>
              <a:t>Konfiguracijska datoteka</a:t>
            </a:r>
          </a:p>
          <a:p>
            <a:r>
              <a:rPr lang="hr-HR" dirty="0"/>
              <a:t>N = 1,  B C A </a:t>
            </a:r>
            <a:r>
              <a:rPr lang="hr-HR" dirty="0">
                <a:solidFill>
                  <a:srgbClr val="92D050"/>
                </a:solidFill>
              </a:rPr>
              <a:t>A </a:t>
            </a:r>
          </a:p>
          <a:p>
            <a:r>
              <a:rPr lang="hr-HR" dirty="0"/>
              <a:t>N = 2,  B C A </a:t>
            </a:r>
            <a:r>
              <a:rPr lang="hr-HR" dirty="0">
                <a:solidFill>
                  <a:srgbClr val="92D050"/>
                </a:solidFill>
              </a:rPr>
              <a:t>C</a:t>
            </a:r>
          </a:p>
          <a:p>
            <a:r>
              <a:rPr lang="hr-HR" dirty="0"/>
              <a:t>3 RAZINE</a:t>
            </a:r>
          </a:p>
          <a:p>
            <a:pPr lvl="1"/>
            <a:r>
              <a:rPr lang="hr-HR" sz="2800" dirty="0"/>
              <a:t>EASY - SLOVA</a:t>
            </a:r>
          </a:p>
          <a:p>
            <a:pPr lvl="1"/>
            <a:r>
              <a:rPr lang="hr-HR" sz="2800" dirty="0"/>
              <a:t>MEDIUM – stablo, pas , mačka</a:t>
            </a:r>
          </a:p>
          <a:p>
            <a:pPr lvl="1"/>
            <a:r>
              <a:rPr lang="hr-HR" sz="2800" dirty="0"/>
              <a:t>HARD – </a:t>
            </a:r>
            <a:r>
              <a:rPr lang="hr-HR" sz="2800" dirty="0">
                <a:solidFill>
                  <a:schemeClr val="accent6"/>
                </a:solidFill>
              </a:rPr>
              <a:t>mrav</a:t>
            </a:r>
            <a:r>
              <a:rPr lang="hr-HR" sz="2800" dirty="0"/>
              <a:t>, </a:t>
            </a:r>
            <a:r>
              <a:rPr lang="hr-HR" sz="2800" dirty="0">
                <a:solidFill>
                  <a:schemeClr val="accent6"/>
                </a:solidFill>
              </a:rPr>
              <a:t>mrav</a:t>
            </a:r>
            <a:r>
              <a:rPr lang="hr-HR" sz="2800" dirty="0"/>
              <a:t>i, </a:t>
            </a:r>
            <a:r>
              <a:rPr lang="hr-HR" sz="2800" dirty="0">
                <a:solidFill>
                  <a:schemeClr val="accent6"/>
                </a:solidFill>
              </a:rPr>
              <a:t>mrav</a:t>
            </a:r>
            <a:r>
              <a:rPr lang="hr-HR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210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E9F-C9FA-4DD5-96B3-71D0115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0070C0"/>
                </a:solidFill>
              </a:rPr>
              <a:t>N-back test (parametri)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C7B0-FECC-4AB0-A84C-268784A2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/>
              <a:t>Trajanje </a:t>
            </a:r>
            <a:r>
              <a:rPr lang="hr-HR" sz="2400" dirty="0"/>
              <a:t>animacije</a:t>
            </a:r>
          </a:p>
          <a:p>
            <a:r>
              <a:rPr lang="hr-HR" sz="2400" dirty="0"/>
              <a:t>Vrijeme prikaza riječi ili slova</a:t>
            </a:r>
          </a:p>
          <a:p>
            <a:r>
              <a:rPr lang="hr-HR" sz="2400" dirty="0"/>
              <a:t>Duljina trajanja povratne informacije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49E9D-0005-4492-ADD7-90EE72F3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" y="3573624"/>
            <a:ext cx="3437925" cy="2738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8C8ED-6413-413D-BE9F-0D21CD574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73" y="3573624"/>
            <a:ext cx="3453166" cy="2738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6AFC7A-152C-45E8-A9D0-7C123B80C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90" y="3573624"/>
            <a:ext cx="3468407" cy="27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DB5-8F3D-4EC0-BA6C-8AD8DB8B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A540B8-987F-497B-91B5-CE14EAD0E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753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F49D-79FD-4C2E-8B46-EC037336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rgbClr val="0070C0"/>
                </a:solidFill>
              </a:rPr>
              <a:t>N-back (testiranje)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CE7C-DECE-4C52-A58D-DC3289C4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6 igrača </a:t>
            </a:r>
          </a:p>
          <a:p>
            <a:r>
              <a:rPr lang="hr-HR" sz="3200" dirty="0"/>
              <a:t>N = 2</a:t>
            </a:r>
          </a:p>
          <a:p>
            <a:r>
              <a:rPr lang="hr-HR" sz="3200" dirty="0"/>
              <a:t>Prikaz slova</a:t>
            </a:r>
          </a:p>
          <a:p>
            <a:r>
              <a:rPr lang="hr-HR" sz="3200" dirty="0"/>
              <a:t>Trajanje igre = 3 minute</a:t>
            </a:r>
          </a:p>
          <a:p>
            <a:r>
              <a:rPr lang="hr-HR" sz="3200" dirty="0"/>
              <a:t>Trajanje prikazaa slova = 5 sekundi</a:t>
            </a:r>
          </a:p>
          <a:p>
            <a:r>
              <a:rPr lang="hr-HR" sz="3200" dirty="0"/>
              <a:t>2 skupa podataka</a:t>
            </a:r>
          </a:p>
          <a:p>
            <a:r>
              <a:rPr lang="hr-HR" sz="3200" dirty="0"/>
              <a:t>Konačni rezultat = ostvareni / maksimalno mogući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168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FAB3-BE0F-4A40-9374-0338C8F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F656A-ECE8-45DD-8C49-961B87360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88" y="74644"/>
            <a:ext cx="7921690" cy="6783355"/>
          </a:xfrm>
        </p:spPr>
      </p:pic>
    </p:spTree>
    <p:extLst>
      <p:ext uri="{BB962C8B-B14F-4D97-AF65-F5344CB8AC3E}">
        <p14:creationId xmlns:p14="http://schemas.microsoft.com/office/powerpoint/2010/main" val="349332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Razvoj i testiranje kognitivne igre s dualnim zadatkom – praćenje središta kružnice u pokretu i N-back test</vt:lpstr>
      <vt:lpstr>Kognitivna igra</vt:lpstr>
      <vt:lpstr>Zajednički parametri</vt:lpstr>
      <vt:lpstr>PowerPoint Presentation</vt:lpstr>
      <vt:lpstr>N-back test</vt:lpstr>
      <vt:lpstr>N-back test (parametri)</vt:lpstr>
      <vt:lpstr>PowerPoint Presentation</vt:lpstr>
      <vt:lpstr>N-back (testiranje)</vt:lpstr>
      <vt:lpstr>PowerPoint Presentation</vt:lpstr>
      <vt:lpstr>N-back (rezultati)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i testiranje kognitivne igre s dualnim zadatkom – praćenje središta kružnice u pokretu i N-back test</dc:title>
  <dc:creator>robo</dc:creator>
  <cp:lastModifiedBy>robo</cp:lastModifiedBy>
  <cp:revision>77</cp:revision>
  <dcterms:created xsi:type="dcterms:W3CDTF">2019-01-23T02:39:26Z</dcterms:created>
  <dcterms:modified xsi:type="dcterms:W3CDTF">2019-01-23T10:38:44Z</dcterms:modified>
</cp:coreProperties>
</file>