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1" name="chimes.wav"/>
          </p:stSnd>
        </p:sndAc>
      </p:transition>
    </mc:Choice>
    <mc:Fallback xmlns="">
      <p:transition>
        <p:split orient="vert"/>
        <p:sndAc>
          <p:stSnd>
            <p:snd r:embed="rId4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1" name="chimes.wav"/>
          </p:stSnd>
        </p:sndAc>
      </p:transition>
    </mc:Choice>
    <mc:Fallback xmlns="">
      <p:transition>
        <p:split orient="vert"/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1" name="chimes.wav"/>
          </p:stSnd>
        </p:sndAc>
      </p:transition>
    </mc:Choice>
    <mc:Fallback xmlns="">
      <p:transition>
        <p:split orient="vert"/>
        <p:sndAc>
          <p:stSnd>
            <p:snd r:embed="rId4" name="chimes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1" name="chimes.wav"/>
          </p:stSnd>
        </p:sndAc>
      </p:transition>
    </mc:Choice>
    <mc:Fallback xmlns="">
      <p:transition>
        <p:split orient="vert"/>
        <p:sndAc>
          <p:stSnd>
            <p:snd r:embed="rId4" name="chimes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1" name="chimes.wav"/>
          </p:stSnd>
        </p:sndAc>
      </p:transition>
    </mc:Choice>
    <mc:Fallback xmlns="">
      <p:transition>
        <p:split orient="vert"/>
        <p:sndAc>
          <p:stSnd>
            <p:snd r:embed="rId4" name="chimes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1" name="chimes.wav"/>
          </p:stSnd>
        </p:sndAc>
      </p:transition>
    </mc:Choice>
    <mc:Fallback xmlns="">
      <p:transition>
        <p:split orient="vert"/>
        <p:sndAc>
          <p:stSnd>
            <p:snd r:embed="rId3" name="chimes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1" name="chimes.wav"/>
          </p:stSnd>
        </p:sndAc>
      </p:transition>
    </mc:Choice>
    <mc:Fallback xmlns="">
      <p:transition>
        <p:split orient="vert"/>
        <p:sndAc>
          <p:stSnd>
            <p:snd r:embed="rId3" name="chimes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1" name="chimes.wav"/>
          </p:stSnd>
        </p:sndAc>
      </p:transition>
    </mc:Choice>
    <mc:Fallback xmlns="">
      <p:transition>
        <p:split orient="vert"/>
        <p:sndAc>
          <p:stSnd>
            <p:snd r:embed="rId3" name="chimes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1" name="chimes.wav"/>
          </p:stSnd>
        </p:sndAc>
      </p:transition>
    </mc:Choice>
    <mc:Fallback xmlns="">
      <p:transition>
        <p:split orient="vert"/>
        <p:sndAc>
          <p:stSnd>
            <p:snd r:embed="rId4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1" name="chimes.wav"/>
          </p:stSnd>
        </p:sndAc>
      </p:transition>
    </mc:Choice>
    <mc:Fallback xmlns="">
      <p:transition>
        <p:split orient="vert"/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1" name="chimes.wav"/>
          </p:stSnd>
        </p:sndAc>
      </p:transition>
    </mc:Choice>
    <mc:Fallback xmlns="">
      <p:transition>
        <p:split orient="vert"/>
        <p:sndAc>
          <p:stSnd>
            <p:snd r:embed="rId4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1" name="chimes.wav"/>
          </p:stSnd>
        </p:sndAc>
      </p:transition>
    </mc:Choice>
    <mc:Fallback xmlns="">
      <p:transition>
        <p:split orient="vert"/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1" name="chimes.wav"/>
          </p:stSnd>
        </p:sndAc>
      </p:transition>
    </mc:Choice>
    <mc:Fallback xmlns="">
      <p:transition>
        <p:split orient="vert"/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1" name="chimes.wav"/>
          </p:stSnd>
        </p:sndAc>
      </p:transition>
    </mc:Choice>
    <mc:Fallback xmlns="">
      <p:transition>
        <p:split orient="vert"/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1" name="chimes.wav"/>
          </p:stSnd>
        </p:sndAc>
      </p:transition>
    </mc:Choice>
    <mc:Fallback xmlns="">
      <p:transition>
        <p:split orient="vert"/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1" name="chimes.wav"/>
          </p:stSnd>
        </p:sndAc>
      </p:transition>
    </mc:Choice>
    <mc:Fallback xmlns="">
      <p:transition>
        <p:split orient="vert"/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1" name="chimes.wav"/>
          </p:stSnd>
        </p:sndAc>
      </p:transition>
    </mc:Choice>
    <mc:Fallback xmlns="">
      <p:transition>
        <p:split orient="vert"/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audio" Target="../media/audio1.wav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19" name="chimes.wav"/>
          </p:stSnd>
        </p:sndAc>
      </p:transition>
    </mc:Choice>
    <mc:Fallback xmlns="">
      <p:transition>
        <p:split orient="vert"/>
        <p:sndAc>
          <p:stSnd>
            <p:snd r:embed="rId21" name="chimes.wav"/>
          </p:stSnd>
        </p:sndAc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5.xml"/><Relationship Id="rId6" Type="http://schemas.openxmlformats.org/officeDocument/2006/relationships/audio" Target="../media/audio1.wav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E0A8C-A0DD-48CF-8D86-D4D15DC0B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ASOCIATIVIDAD y trabajo en equipo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C28F38-33CB-439C-8906-819C84E7D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PROCRAMA CAPACITACION  SENA ---  GRUPO: PISCICULTURA OCAMONTE</a:t>
            </a:r>
          </a:p>
          <a:p>
            <a:r>
              <a:rPr lang="es-MX" dirty="0"/>
              <a:t>PROFESOR: GERMAN GOMEZ INSTRUCTOR SENA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523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2" name="chimes.wav"/>
          </p:stSnd>
        </p:sndAc>
      </p:transition>
    </mc:Choice>
    <mc:Fallback xmlns="">
      <p:transition>
        <p:split orient="vert"/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1A105C8-D2A3-4B91-B792-196DE14E3453}"/>
              </a:ext>
            </a:extLst>
          </p:cNvPr>
          <p:cNvSpPr/>
          <p:nvPr/>
        </p:nvSpPr>
        <p:spPr>
          <a:xfrm>
            <a:off x="1801090" y="2611581"/>
            <a:ext cx="3117275" cy="113607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DICIPLINA</a:t>
            </a:r>
            <a:endParaRPr lang="es-CO" sz="32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10CFAE2-05EF-4C34-B17E-EF2899A75AC4}"/>
              </a:ext>
            </a:extLst>
          </p:cNvPr>
          <p:cNvSpPr/>
          <p:nvPr/>
        </p:nvSpPr>
        <p:spPr>
          <a:xfrm>
            <a:off x="6130635" y="2611581"/>
            <a:ext cx="3117275" cy="113607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LIDERAZGO</a:t>
            </a:r>
            <a:endParaRPr lang="es-CO" sz="32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10BC663-4F69-4D54-9FEC-FEECD450276E}"/>
              </a:ext>
            </a:extLst>
          </p:cNvPr>
          <p:cNvSpPr/>
          <p:nvPr/>
        </p:nvSpPr>
        <p:spPr>
          <a:xfrm>
            <a:off x="3893126" y="4779817"/>
            <a:ext cx="3796147" cy="113607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COMUNICACION</a:t>
            </a:r>
            <a:endParaRPr lang="es-CO" sz="32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CDF8929-8FB9-464B-B59F-A1534FAA23E0}"/>
              </a:ext>
            </a:extLst>
          </p:cNvPr>
          <p:cNvSpPr/>
          <p:nvPr/>
        </p:nvSpPr>
        <p:spPr>
          <a:xfrm>
            <a:off x="4083627" y="626918"/>
            <a:ext cx="3415144" cy="146858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ESENCIAL PARA TABAJO EN EQUIPO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729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2" name="chimes.wav"/>
          </p:stSnd>
        </p:sndAc>
      </p:transition>
    </mc:Choice>
    <mc:Fallback xmlns="">
      <p:transition>
        <p:split orient="vert"/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03B0675-4B3F-4934-97CE-A380E07E7A7F}"/>
              </a:ext>
            </a:extLst>
          </p:cNvPr>
          <p:cNvSpPr/>
          <p:nvPr/>
        </p:nvSpPr>
        <p:spPr>
          <a:xfrm>
            <a:off x="484909" y="1496292"/>
            <a:ext cx="4350327" cy="49045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MISION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DARNOS A CONOCER COMO EMPRESA DE PISCICULTURA OFRECIENDO UN PRODUCTO DE OPTIMA CALIDAD Y CONFIANZA PARA EL CONSUMO SEGURO Y CONFIABLE NUESTROS CLIENTES</a:t>
            </a:r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368C008-5347-4E26-9B93-9E7367CE9B20}"/>
              </a:ext>
            </a:extLst>
          </p:cNvPr>
          <p:cNvSpPr/>
          <p:nvPr/>
        </p:nvSpPr>
        <p:spPr>
          <a:xfrm>
            <a:off x="6095999" y="1496292"/>
            <a:ext cx="4585855" cy="49045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VISION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SER LOS MEJORES EN LA PRODUCCION PISCICOLA ORGANICA. A MEDIANO Y LARGO PLAZO ALCANZAR MERCADOS NACIONALES, TENER PRODUCCION CON GRANDES FIRMAS Y DARNOS A CONOCER EN LOS MERCADOS INTERNACIONALES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638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2" name="chimes.wav"/>
          </p:stSnd>
        </p:sndAc>
      </p:transition>
    </mc:Choice>
    <mc:Fallback xmlns="">
      <p:transition>
        <p:split orient="vert"/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255FBE5-A330-480B-85EB-C72877BAC050}"/>
              </a:ext>
            </a:extLst>
          </p:cNvPr>
          <p:cNvSpPr/>
          <p:nvPr/>
        </p:nvSpPr>
        <p:spPr>
          <a:xfrm>
            <a:off x="665019" y="1392381"/>
            <a:ext cx="10529454" cy="40732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/>
              <a:t>GRACIAS POR SU ATENCION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368931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  <p:sndAc>
          <p:stSnd>
            <p:snd r:embed="rId2" name="applause.wav"/>
          </p:stSnd>
        </p:sndAc>
      </p:transition>
    </mc:Choice>
    <mc:Fallback>
      <p:transition>
        <p:split orient="vert"/>
        <p:sndAc>
          <p:stSnd>
            <p:snd r:embed="rId2" name="applaus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9B18F-A396-4191-A513-C2FDB9F5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762"/>
            <a:ext cx="8610600" cy="1293028"/>
          </a:xfrm>
        </p:spPr>
        <p:txBody>
          <a:bodyPr/>
          <a:lstStyle/>
          <a:p>
            <a:pPr algn="l"/>
            <a:r>
              <a:rPr lang="es-MX" dirty="0"/>
              <a:t>ASOCIACION Y TRABAJO EN EQUIPO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931110D-31F3-4396-82C5-B7C54C02C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0700" y="1831403"/>
            <a:ext cx="8392391" cy="4386836"/>
          </a:xfrm>
        </p:spPr>
      </p:pic>
    </p:spTree>
    <p:extLst>
      <p:ext uri="{BB962C8B-B14F-4D97-AF65-F5344CB8AC3E}">
        <p14:creationId xmlns:p14="http://schemas.microsoft.com/office/powerpoint/2010/main" val="339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2" name="chimes.wav"/>
          </p:stSnd>
        </p:sndAc>
      </p:transition>
    </mc:Choice>
    <mc:Fallback xmlns="">
      <p:transition>
        <p:split orient="vert"/>
        <p:sndAc>
          <p:stSnd>
            <p:snd r:embed="rId4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1733B-95E8-4C8A-B00F-0C742092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4400" dirty="0"/>
              <a:t>ASOCIATIVIDAD</a:t>
            </a:r>
            <a:endParaRPr lang="es-CO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842DB-F5A3-4384-BB90-F1B6E7624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ES LA UNION DE VARIAS PESRSONAS O EMPRESAS , PARA DESARROLLAR  PROYECTOS CON UN FIN ESPECIFICO.</a:t>
            </a:r>
          </a:p>
          <a:p>
            <a:r>
              <a:rPr lang="es-MX" dirty="0"/>
              <a:t>LA ASOCIATIVIDAD SE HA CREADO PARA AFRONTAR PRINCIPALES PROBLEMAS ECONOMICOS.</a:t>
            </a:r>
          </a:p>
          <a:p>
            <a:r>
              <a:rPr lang="es-MX" dirty="0"/>
              <a:t>LOGRAR EL DESARROLLO E IMPULASR UN NUEVO PRODUCTO EN LA REGION </a:t>
            </a:r>
          </a:p>
          <a:p>
            <a:r>
              <a:rPr lang="es-MX" dirty="0"/>
              <a:t>OPTENER ACCESO A RECURSOS FINANCIEROS, O SISTEMAS DE FINANCIACION QUE NOS FACILITAN EL DESARROLLO DE NUEVOS PROYECTOS, QUE MEJORAN LA CALIDAD DE VIDA Y ECONOMIA EN  UNA REGION</a:t>
            </a:r>
          </a:p>
          <a:p>
            <a:r>
              <a:rPr lang="es-MX" dirty="0"/>
              <a:t>FACILITA LA CREACION  DE PEQUEÑA  Y MEDIANAS EMPRESAS</a:t>
            </a:r>
          </a:p>
          <a:p>
            <a:r>
              <a:rPr lang="es-MX" dirty="0"/>
              <a:t>PERMITEN  LA INNOVACION Y DESARROLLO  EL IMPULSO DE PRODUCTOS NUEVOS INCURSIONANDO EN EL MERCADO NACIONAL E INTERNACIONAL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327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2" name="chimes.wav"/>
          </p:stSnd>
        </p:sndAc>
      </p:transition>
    </mc:Choice>
    <mc:Fallback xmlns="">
      <p:transition>
        <p:split orient="vert"/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9272F-D9E4-4709-BAF1-1064AAAC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MODELOS DE ASOCIATIVIDAD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8916EA-F402-4CA2-A4DC-11C2DB93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REGULADAS POR LA LEY 19,550 DE SOCIEDADES COMERCIALES.</a:t>
            </a:r>
          </a:p>
          <a:p>
            <a:r>
              <a:rPr lang="es-MX" dirty="0"/>
              <a:t>SOCIEDADES TRADICIONALES, SOCIEDADES COLECTIVAS, SOCIEDAD DE HECHO,SOCIEDAD DE RESPONSABILIDAD LIMITADA (SRL),SOCIEDAD ANONIMA (SA),COOPERATIVAS,Y SOCIEDADES VERTICALES,QUE SON LAS PEQUEÑAS Y MEDIANAS EMPRESAS CON PARTICIPACION, CON CADENAS DE PRODUCCION CON  GRANDES FIRMAS.</a:t>
            </a:r>
          </a:p>
          <a:p>
            <a:r>
              <a:rPr lang="es-MX" dirty="0"/>
              <a:t>SOCIEDADES HORIZONTALES:LAS EMPRESAS DE LA MISMA RAMA O SECTOR ECONOMICO DESARROLLAN SUS ACTIVIDADES DENTRO DE UN MERCADO DETERMINADO.</a:t>
            </a:r>
          </a:p>
          <a:p>
            <a:r>
              <a:rPr lang="es-MX" dirty="0"/>
              <a:t>ASOCIACION O COLABORACION EMPRESARIAL (ACE),LA CUAL SE CONSTITUYE CUANDO DOS O MAS EMPRESAS O PERSONAS  ESTABLCEN   UNA ORGANIZACIÓN.</a:t>
            </a:r>
          </a:p>
          <a:p>
            <a:r>
              <a:rPr lang="es-MX" dirty="0"/>
              <a:t>SOCIEDAD TRANSITORIA (UTE):UNIONES TEMPORALES ENTRE EMPRESAS O PERSONAS.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886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2" name="chimes.wav"/>
          </p:stSnd>
        </p:sndAc>
      </p:transition>
    </mc:Choice>
    <mc:Fallback xmlns="">
      <p:transition>
        <p:split orient="vert"/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84D0C26-1E39-4519-BD7E-9DF898A98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91" y="1287351"/>
            <a:ext cx="9615054" cy="522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0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2" name="chimes.wav"/>
          </p:stSnd>
        </p:sndAc>
      </p:transition>
    </mc:Choice>
    <mc:Fallback xmlns="">
      <p:transition>
        <p:split orient="vert"/>
        <p:sndAc>
          <p:stSnd>
            <p:snd r:embed="rId4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AB5C1-80BA-4BF7-AB51-80DDA86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BENEFICIOS DE LA ASOCIACION Y TRABAJO EN EQUIPO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FA32C4-2A0C-484A-857D-6B7E0A19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97185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NOS DA LA POSIBILIDAD DE ALCANZAR LOS ODJETIVOS PROPUESTOS.</a:t>
            </a:r>
          </a:p>
          <a:p>
            <a:r>
              <a:rPr lang="es-MX" dirty="0"/>
              <a:t>OBTENER MEJORES BENEFICIOS ECONOMICOS Y LOGRAR  MEJORES RESULTADOS.</a:t>
            </a:r>
          </a:p>
          <a:p>
            <a:pPr marL="0" indent="0">
              <a:buNone/>
            </a:pPr>
            <a:r>
              <a:rPr lang="es-MX" dirty="0"/>
              <a:t>   LLEGAR A OTROS MERCADOS DE LA REGION. </a:t>
            </a:r>
          </a:p>
          <a:p>
            <a:r>
              <a:rPr lang="es-MX" dirty="0"/>
              <a:t>INCREMENTA LA POSIBILIDAD DE NEGOCIACION CON OTROS MERCADOS.</a:t>
            </a:r>
          </a:p>
          <a:p>
            <a:r>
              <a:rPr lang="es-MX" dirty="0"/>
              <a:t>MEJORA LA CALIDAD DE VIDA Y ECONOMICA  EN UNA REGION.</a:t>
            </a:r>
          </a:p>
          <a:p>
            <a:r>
              <a:rPr lang="es-MX" dirty="0"/>
              <a:t>MEJORA LA CALIDAD DE VIDA DE LAS PERSONAS INVOLUCRADAS.</a:t>
            </a:r>
          </a:p>
          <a:p>
            <a:r>
              <a:rPr lang="es-MX" dirty="0"/>
              <a:t>MOTIVA AL CAMBIO DESARROLLO E INNOVAVACION DE UNA REGION.</a:t>
            </a:r>
          </a:p>
          <a:p>
            <a:r>
              <a:rPr lang="es-MX" dirty="0"/>
              <a:t>CONCIENTIZA Y CAMBIA LOS PARAMETROS Y FORMAS DE PENSAR EN UNA SOCIEDAD  CON RESPECTO AL DESARRLO SOCIOECONOMICO DE SUS FAMILIAS.</a:t>
            </a:r>
          </a:p>
          <a:p>
            <a:r>
              <a:rPr lang="es-MX" dirty="0"/>
              <a:t>TRBAJO EN EQUIPO ES UN CONCEPTO QUE ENCIERRA EN SI MISMO LA UNION Y TANSFORMACION DE UNA ORGANIZACIÓN. </a:t>
            </a:r>
          </a:p>
          <a:p>
            <a:r>
              <a:rPr lang="es-MX" dirty="0"/>
              <a:t>TRABAJO EN EQUIPO: ESCENCIAL PARA CONSEGUIR RESULTADOS EN CUALQUIERA DE LAS ETAPAS DEL DESARROLLO DEL NEGOCIO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018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2" name="chimes.wav"/>
          </p:stSnd>
        </p:sndAc>
      </p:transition>
    </mc:Choice>
    <mc:Fallback xmlns="">
      <p:transition>
        <p:split orient="vert"/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DA183-EB0E-404C-879B-9FDD850B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BENEFICIOS ECONOMICOS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1AD3D6-EBF0-4A4D-81A8-C54CC6AE4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.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066AE51-A3B2-44FD-952A-E9225A6B104C}"/>
              </a:ext>
            </a:extLst>
          </p:cNvPr>
          <p:cNvSpPr/>
          <p:nvPr/>
        </p:nvSpPr>
        <p:spPr>
          <a:xfrm>
            <a:off x="4996071" y="2185385"/>
            <a:ext cx="2136914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ASOCIATIVIDAD</a:t>
            </a:r>
            <a:endParaRPr lang="es-CO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0E3F7016-2BEA-4728-B8C3-6589568D07BE}"/>
              </a:ext>
            </a:extLst>
          </p:cNvPr>
          <p:cNvSpPr/>
          <p:nvPr/>
        </p:nvSpPr>
        <p:spPr>
          <a:xfrm>
            <a:off x="7132985" y="2552368"/>
            <a:ext cx="791816" cy="1987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CA42D87-6798-40F4-AD9D-F3AA6626E466}"/>
              </a:ext>
            </a:extLst>
          </p:cNvPr>
          <p:cNvSpPr/>
          <p:nvPr/>
        </p:nvSpPr>
        <p:spPr>
          <a:xfrm>
            <a:off x="7924801" y="2194560"/>
            <a:ext cx="186855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PERMITE INVERSIONES CONJUNTAS</a:t>
            </a:r>
            <a:endParaRPr lang="es-CO" dirty="0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4F57A9ED-AD51-41D5-B2A2-0B5E7AFF4E0B}"/>
              </a:ext>
            </a:extLst>
          </p:cNvPr>
          <p:cNvSpPr/>
          <p:nvPr/>
        </p:nvSpPr>
        <p:spPr>
          <a:xfrm rot="5400000">
            <a:off x="4516836" y="2271917"/>
            <a:ext cx="198782" cy="759688"/>
          </a:xfrm>
          <a:prstGeom prst="downArrow">
            <a:avLst>
              <a:gd name="adj1" fmla="val 50000"/>
              <a:gd name="adj2" fmla="val 619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D620443-E870-4C27-8682-0D6BA1864D72}"/>
              </a:ext>
            </a:extLst>
          </p:cNvPr>
          <p:cNvSpPr/>
          <p:nvPr/>
        </p:nvSpPr>
        <p:spPr>
          <a:xfrm>
            <a:off x="1223507" y="2215764"/>
            <a:ext cx="3012876" cy="914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PERMITE BAJAR LOS COSTOS DE ADQUISION DE INSUMOS </a:t>
            </a:r>
            <a:endParaRPr lang="es-CO" dirty="0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84D10D22-BA58-45A8-9DAF-09452C7D696A}"/>
              </a:ext>
            </a:extLst>
          </p:cNvPr>
          <p:cNvSpPr/>
          <p:nvPr/>
        </p:nvSpPr>
        <p:spPr>
          <a:xfrm>
            <a:off x="2729945" y="3162018"/>
            <a:ext cx="228601" cy="64008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1654172-CE6F-490A-8A97-6DC3A8311D82}"/>
              </a:ext>
            </a:extLst>
          </p:cNvPr>
          <p:cNvSpPr/>
          <p:nvPr/>
        </p:nvSpPr>
        <p:spPr>
          <a:xfrm>
            <a:off x="1426922" y="3810663"/>
            <a:ext cx="2809461" cy="1101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FACILITA EL ACCESO A LOS SERVICIOS DE APOYO A LA PRODUCCION</a:t>
            </a:r>
            <a:endParaRPr lang="es-CO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EFF6D45-165A-4512-8CD9-5C401EBFCDC3}"/>
              </a:ext>
            </a:extLst>
          </p:cNvPr>
          <p:cNvSpPr/>
          <p:nvPr/>
        </p:nvSpPr>
        <p:spPr>
          <a:xfrm>
            <a:off x="7373905" y="3810664"/>
            <a:ext cx="3154016" cy="110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FACILITA EL PROCESAMIENTO Y AGREGACION DE VALOR A LOS PRODUCTOS</a:t>
            </a:r>
            <a:endParaRPr lang="es-CO" dirty="0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D14304F5-82B8-4784-8A6C-200C605628FD}"/>
              </a:ext>
            </a:extLst>
          </p:cNvPr>
          <p:cNvSpPr/>
          <p:nvPr/>
        </p:nvSpPr>
        <p:spPr>
          <a:xfrm>
            <a:off x="8744778" y="3162019"/>
            <a:ext cx="228601" cy="64739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800BA47-F608-433C-9A98-0C0AE847F25C}"/>
              </a:ext>
            </a:extLst>
          </p:cNvPr>
          <p:cNvSpPr/>
          <p:nvPr/>
        </p:nvSpPr>
        <p:spPr>
          <a:xfrm>
            <a:off x="4444111" y="4514451"/>
            <a:ext cx="2756789" cy="1363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FACILITA EL ACCESO AL MERCADO Y OBTENER MEJORES  PRECIOS PARA LOS PRODUCTOS</a:t>
            </a:r>
            <a:endParaRPr lang="es-CO" dirty="0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5324A0C9-F517-4FB1-8888-583CBBF0364D}"/>
              </a:ext>
            </a:extLst>
          </p:cNvPr>
          <p:cNvSpPr/>
          <p:nvPr/>
        </p:nvSpPr>
        <p:spPr>
          <a:xfrm>
            <a:off x="5840429" y="3108960"/>
            <a:ext cx="228601" cy="14009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147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2" name="chimes.wav"/>
          </p:stSnd>
        </p:sndAc>
      </p:transition>
    </mc:Choice>
    <mc:Fallback xmlns="">
      <p:transition>
        <p:split orient="vert"/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8B95F-B59A-4B09-A6C2-52C5B08D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SOCIEDAD Y TRABAJO EN EQUIPO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3425E3-CCDA-4EDF-AF87-AA8DF0A3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194858"/>
          </a:xfrm>
        </p:spPr>
        <p:txBody>
          <a:bodyPr/>
          <a:lstStyle/>
          <a:p>
            <a:pPr marL="0" indent="0">
              <a:buNone/>
            </a:pPr>
            <a:r>
              <a:rPr lang="es-MX" sz="5400" b="1" dirty="0">
                <a:solidFill>
                  <a:srgbClr val="FF0000"/>
                </a:solidFill>
              </a:rPr>
              <a:t>COMPROMISOS Y RESPONSABILIDADES  DE UN EQUIPO EN UNA ASOCIACION 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4202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2" name="chimes.wav"/>
          </p:stSnd>
        </p:sndAc>
      </p:transition>
    </mc:Choice>
    <mc:Fallback xmlns="">
      <p:transition>
        <p:split orient="vert"/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2BF6F-3D84-4D97-A34F-1459BB50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ODJETIVOS DEL TRABAJO EN EQUIPO EN UNA ASOCIACION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C520FE-797F-4B79-A525-35A4CA43E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COMPROMISO</a:t>
            </a:r>
            <a:endParaRPr lang="es-CO" dirty="0"/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A6243FFB-8245-4C3E-B5D9-D7B6E55C7B2F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/>
          <a:srcRect t="18458" b="18458"/>
          <a:stretch>
            <a:fillRect/>
          </a:stretch>
        </p:blipFill>
        <p:spPr/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37CE62-B3C0-4B69-8053-4CCFAF812DE5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s-MX" dirty="0"/>
              <a:t>CON EL PROYECTO EN DESARROLLO Y LAS METAS PACTADAS A MEDIANO Y LARGO PLAZO QUE HEMOS PROYECTADO.</a:t>
            </a:r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168EF0F-5365-4F5C-80E2-22546CEA8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RESPONSABILIDAD</a:t>
            </a:r>
            <a:endParaRPr lang="es-CO" dirty="0"/>
          </a:p>
        </p:txBody>
      </p:sp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id="{4790D331-129F-41E1-A10F-F6934166DE6F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4"/>
          <a:srcRect t="13312" b="13312"/>
          <a:stretch>
            <a:fillRect/>
          </a:stretch>
        </p:blipFill>
        <p:spPr/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44B8404-91DC-4953-9344-9F35EE3C70A7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s-MX" dirty="0"/>
              <a:t>DISPONOBILIDAD Y CUMPLIMIENTO OPORTUNO DE LO QUE A CADA UNO CORRESPONDE SEGÚN LO ASIGNADO.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24C812EB-E968-4EA4-B9EC-A3B84BBC8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DISIPLINA</a:t>
            </a:r>
            <a:endParaRPr lang="es-CO" dirty="0"/>
          </a:p>
        </p:txBody>
      </p:sp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E3435E1E-2D84-4E9A-A0C4-E637EF7A3B79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5"/>
          <a:srcRect t="16851" b="16851"/>
          <a:stretch>
            <a:fillRect/>
          </a:stretch>
        </p:blipFill>
        <p:spPr/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D3AD83A0-E5F8-42D4-9FA3-7521DE116012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s-MX" dirty="0"/>
              <a:t>CUMPLIR AGIL Y  OPORTUNAMENTE CON LAS RESPONSABILIDADES DE CADA UNO.HORARIOS,APORTES ECONOMICOS,INSUMOS, MANO DE OBRA Y GESTION DE DOCUMENTOS.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407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  <p:sndAc>
          <p:stSnd>
            <p:snd r:embed="rId2" name="chimes.wav"/>
          </p:stSnd>
        </p:sndAc>
      </p:transition>
    </mc:Choice>
    <mc:Fallback xmlns="">
      <p:transition>
        <p:split orient="vert"/>
        <p:sndAc>
          <p:stSnd>
            <p:snd r:embed="rId6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565</Words>
  <Application>Microsoft Office PowerPoint</Application>
  <PresentationFormat>Panorámica</PresentationFormat>
  <Paragraphs>56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Estela de condensación</vt:lpstr>
      <vt:lpstr>ASOCIATIVIDAD y trabajo en equipo</vt:lpstr>
      <vt:lpstr>ASOCIACION Y TRABAJO EN EQUIPO</vt:lpstr>
      <vt:lpstr>ASOCIATIVIDAD</vt:lpstr>
      <vt:lpstr>MODELOS DE ASOCIATIVIDAD</vt:lpstr>
      <vt:lpstr>Presentación de PowerPoint</vt:lpstr>
      <vt:lpstr>BENEFICIOS DE LA ASOCIACION Y TRABAJO EN EQUIPO</vt:lpstr>
      <vt:lpstr>BENEFICIOS ECONOMICOS</vt:lpstr>
      <vt:lpstr>SOCIEDAD Y TRABAJO EN EQUIPO</vt:lpstr>
      <vt:lpstr>ODJETIVOS DEL TRABAJO EN EQUIPO EN UNA ASOCIACION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ASOCIATIVIDAD</dc:title>
  <dc:creator>Usuario</dc:creator>
  <cp:lastModifiedBy>AURA MERCEDES PACHECO MELGAREJO</cp:lastModifiedBy>
  <cp:revision>29</cp:revision>
  <dcterms:created xsi:type="dcterms:W3CDTF">2019-06-11T15:51:24Z</dcterms:created>
  <dcterms:modified xsi:type="dcterms:W3CDTF">2019-06-12T22:01:39Z</dcterms:modified>
</cp:coreProperties>
</file>