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DAF87-7E3C-4701-AB30-F6DB18EA7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137" y="781878"/>
            <a:ext cx="9145726" cy="4558747"/>
          </a:xfrm>
        </p:spPr>
        <p:txBody>
          <a:bodyPr/>
          <a:lstStyle/>
          <a:p>
            <a:r>
              <a:rPr lang="es-MX" sz="4000" b="1" dirty="0"/>
              <a:t>ASOCIACION</a:t>
            </a:r>
            <a:br>
              <a:rPr lang="es-MX" sz="4000" b="1" dirty="0"/>
            </a:br>
            <a:r>
              <a:rPr lang="es-MX" sz="4000" b="1" dirty="0"/>
              <a:t>DE PISCICULTUTRA ASOPROAES ** MUNICIPIO DE OCAMONTE</a:t>
            </a:r>
            <a:br>
              <a:rPr lang="es-MX" sz="4000" b="1" dirty="0"/>
            </a:br>
            <a:r>
              <a:rPr lang="es-MX" sz="4000" b="1" dirty="0"/>
              <a:t>NIT:</a:t>
            </a:r>
            <a:br>
              <a:rPr lang="es-MX" sz="4000" b="1" dirty="0"/>
            </a:br>
            <a:r>
              <a:rPr lang="es-MX" sz="4000" b="1" dirty="0"/>
              <a:t>TELEFONO:3112079274 – 3175202013</a:t>
            </a:r>
            <a:br>
              <a:rPr lang="es-MX" sz="4800" b="1" dirty="0"/>
            </a:br>
            <a:r>
              <a:rPr lang="es-MX" sz="4000" b="1" dirty="0"/>
              <a:t>CORREO:</a:t>
            </a:r>
            <a:br>
              <a:rPr lang="es-MX" sz="4000" b="1" dirty="0"/>
            </a:br>
            <a:r>
              <a:rPr lang="es-MX" sz="4000" b="1" dirty="0"/>
              <a:t>DIRECCION: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6306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C3831-2560-42BA-ADA3-7D9D4F41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pPr algn="ctr"/>
            <a:r>
              <a:rPr lang="es-MX" b="1" dirty="0"/>
              <a:t>QUIENES SOMOS</a:t>
            </a:r>
            <a:endParaRPr lang="es-CO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3B1699-765D-4C1B-8058-11E7C8EA63DB}"/>
              </a:ext>
            </a:extLst>
          </p:cNvPr>
          <p:cNvSpPr/>
          <p:nvPr/>
        </p:nvSpPr>
        <p:spPr>
          <a:xfrm>
            <a:off x="1417983" y="2239617"/>
            <a:ext cx="10045147" cy="397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SOMOS UNA EMPRESA DE ASOCIADOS  DEDICADOS A LA PISCICULTURA TECNICA</a:t>
            </a:r>
          </a:p>
          <a:p>
            <a:pPr algn="ctr"/>
            <a:r>
              <a:rPr lang="es-MX" dirty="0"/>
              <a:t>PRODUCIMOS MOJARRA ROJA  EN POSOS EN TIERRA DE LA MAS ALTA CALIDAD ALIMENTADAS  CON FORMULAS ORGANICAS DESARROLLADAS CON LA AYUDA DE  CAPACITACION SENA </a:t>
            </a:r>
          </a:p>
          <a:p>
            <a:pPr algn="ctr"/>
            <a:r>
              <a:rPr lang="es-MX"/>
              <a:t>SOMOS UN PROYECTO DE EMPRENDIMIENTO DE  DESARROLLO E INNOVACION QUE OFRECE UN PRODUCTO DE LA MAS ALTA CALIDAD  DANDO CONFIANZA Y SEGURIDAD A NUESTRO CLIENTES Y CONSUMIDORES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6650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63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ASOCIACION DE PISCICULTUTRA ASOPROAES ** MUNICIPIO DE OCAMONTE NIT: TELEFONO:3112079274 – 3175202013 CORREO: DIRECCION:</vt:lpstr>
      <vt:lpstr>QUIENES SOMOS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ASOCIACION DE PISCICULTUTRA ASOPROAES ** MUNICIPIO DE OCAMONTE NIT: TELEFONO:3112079274 – 3175202013</dc:title>
  <dc:creator>AURA MERCEDES PACHECO MELGAREJO</dc:creator>
  <cp:lastModifiedBy>AURA MERCEDES PACHECO MELGAREJO</cp:lastModifiedBy>
  <cp:revision>5</cp:revision>
  <dcterms:created xsi:type="dcterms:W3CDTF">2019-11-07T04:33:10Z</dcterms:created>
  <dcterms:modified xsi:type="dcterms:W3CDTF">2019-11-07T05:18:56Z</dcterms:modified>
</cp:coreProperties>
</file>