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A MERCEDES PACHECO MELGAREJO" userId="286c7856829319aa" providerId="LiveId" clId="{024A0ACB-B341-48E6-90CA-D5AE12168E76}"/>
    <pc:docChg chg="undo custSel modSld">
      <pc:chgData name="AURA MERCEDES PACHECO MELGAREJO" userId="286c7856829319aa" providerId="LiveId" clId="{024A0ACB-B341-48E6-90CA-D5AE12168E76}" dt="2019-11-17T21:08:11.007" v="20" actId="14100"/>
      <pc:docMkLst>
        <pc:docMk/>
      </pc:docMkLst>
      <pc:sldChg chg="modSp">
        <pc:chgData name="AURA MERCEDES PACHECO MELGAREJO" userId="286c7856829319aa" providerId="LiveId" clId="{024A0ACB-B341-48E6-90CA-D5AE12168E76}" dt="2019-11-17T21:08:11.007" v="20" actId="14100"/>
        <pc:sldMkLst>
          <pc:docMk/>
          <pc:sldMk cId="3917639277" sldId="257"/>
        </pc:sldMkLst>
        <pc:spChg chg="mod">
          <ac:chgData name="AURA MERCEDES PACHECO MELGAREJO" userId="286c7856829319aa" providerId="LiveId" clId="{024A0ACB-B341-48E6-90CA-D5AE12168E76}" dt="2019-11-17T21:08:11.007" v="20" actId="14100"/>
          <ac:spMkLst>
            <pc:docMk/>
            <pc:sldMk cId="3917639277" sldId="257"/>
            <ac:spMk id="2" creationId="{F67CA401-C23F-4DE5-AB08-DF06F0B9C5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Lenguado_a_la_plancha.jpg" TargetMode="Externa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jpg"/><Relationship Id="rId12" Type="http://schemas.openxmlformats.org/officeDocument/2006/relationships/image" Target="../media/image5.jpeg"/><Relationship Id="rId2" Type="http://schemas.openxmlformats.org/officeDocument/2006/relationships/video" Target="https://www.youtube.com/embed/vY1VoEW-P5E?feature=oembed" TargetMode="External"/><Relationship Id="rId1" Type="http://schemas.openxmlformats.org/officeDocument/2006/relationships/video" Target="https://www.youtube.com/embed/w7iLSpmqh_o?feature=oembed" TargetMode="External"/><Relationship Id="rId6" Type="http://schemas.openxmlformats.org/officeDocument/2006/relationships/hyperlink" Target="https://creativecommons.org/licenses/by-sa/3.0/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://es.wikipedia.org/wiki/es:huila?uselang=en" TargetMode="External"/><Relationship Id="rId10" Type="http://schemas.openxmlformats.org/officeDocument/2006/relationships/hyperlink" Target="https://www.pesymarlasbrisas.com/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CA401-C23F-4DE5-AB08-DF06F0B9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21854"/>
            <a:ext cx="8534400" cy="1772545"/>
          </a:xfrm>
        </p:spPr>
        <p:txBody>
          <a:bodyPr>
            <a:normAutofit fontScale="9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1600" b="1" dirty="0">
                <a:latin typeface="+mn-lt"/>
              </a:rPr>
              <a:t>Presentaciones de la tilapia o mojarra roja</a:t>
            </a:r>
            <a:br>
              <a:rPr lang="es-MX" sz="1600" b="1" dirty="0">
                <a:latin typeface="+mn-lt"/>
              </a:rPr>
            </a:br>
            <a:br>
              <a:rPr lang="es-MX" sz="1600" b="1" dirty="0">
                <a:latin typeface="+mn-lt"/>
              </a:rPr>
            </a:br>
            <a:r>
              <a:rPr lang="es-MX" sz="1600" b="1" dirty="0">
                <a:latin typeface="+mn-lt"/>
              </a:rPr>
              <a:t>entera</a:t>
            </a:r>
            <a:br>
              <a:rPr lang="es-MX" sz="1600" b="1" dirty="0">
                <a:latin typeface="+mn-lt"/>
              </a:rPr>
            </a:br>
            <a:r>
              <a:rPr lang="es-MX" sz="1600" b="1" dirty="0">
                <a:latin typeface="+mn-lt"/>
              </a:rPr>
              <a:t>filete</a:t>
            </a:r>
            <a:br>
              <a:rPr lang="es-MX" sz="1600" b="1" dirty="0">
                <a:latin typeface="+mn-lt"/>
              </a:rPr>
            </a:br>
            <a:br>
              <a:rPr lang="es-MX" sz="1600" b="1" dirty="0">
                <a:latin typeface="+mn-lt"/>
              </a:rPr>
            </a:br>
            <a:br>
              <a:rPr lang="es-MX" sz="1600" b="1" dirty="0">
                <a:latin typeface="+mn-lt"/>
              </a:rPr>
            </a:br>
            <a:br>
              <a:rPr lang="es-MX" sz="1600" b="1" dirty="0">
                <a:latin typeface="+mn-lt"/>
              </a:rPr>
            </a:br>
            <a:endParaRPr lang="es-CO" sz="1600" b="1" dirty="0">
              <a:latin typeface="+mn-lt"/>
            </a:endParaRPr>
          </a:p>
        </p:txBody>
      </p:sp>
      <p:pic>
        <p:nvPicPr>
          <p:cNvPr id="5" name="Marcador de contenido 9">
            <a:extLst>
              <a:ext uri="{FF2B5EF4-FFF2-40B4-BE49-F238E27FC236}">
                <a16:creationId xmlns:a16="http://schemas.microsoft.com/office/drawing/2014/main" id="{8EF20033-82E3-4BBB-99F9-A0BE08144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09290" y="399136"/>
            <a:ext cx="2095500" cy="15716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C95BDD-1412-4171-A99A-8313DE1104D2}"/>
              </a:ext>
            </a:extLst>
          </p:cNvPr>
          <p:cNvSpPr txBox="1"/>
          <p:nvPr/>
        </p:nvSpPr>
        <p:spPr>
          <a:xfrm>
            <a:off x="4209290" y="1970761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5" tooltip="http://es.wikipedia.org/wiki/es:huila?uselang=en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6" tooltip="https://creativecommons.org/licenses/by-sa/3.0/"/>
              </a:rPr>
              <a:t>CC BY-SA</a:t>
            </a:r>
            <a:endParaRPr lang="es-CO" sz="9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5A9B71-9AB0-4CA9-87FB-2A0817DD0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6398988" y="385052"/>
            <a:ext cx="2310296" cy="15716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592F5F-3B56-4FC6-AB14-13DB530BA8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09005" y="404641"/>
            <a:ext cx="2598783" cy="1566120"/>
          </a:xfrm>
          <a:prstGeom prst="rect">
            <a:avLst/>
          </a:prstGeom>
        </p:spPr>
      </p:pic>
      <p:pic>
        <p:nvPicPr>
          <p:cNvPr id="11" name="Elementos multimedia en línea 10" title="La Tilapia, un pescado con un gran valor nutricional">
            <a:hlinkClick r:id="" action="ppaction://media"/>
            <a:extLst>
              <a:ext uri="{FF2B5EF4-FFF2-40B4-BE49-F238E27FC236}">
                <a16:creationId xmlns:a16="http://schemas.microsoft.com/office/drawing/2014/main" id="{9D8452C7-53E9-43D1-92FE-3FF3472A08C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11"/>
          <a:stretch>
            <a:fillRect/>
          </a:stretch>
        </p:blipFill>
        <p:spPr>
          <a:xfrm>
            <a:off x="1942095" y="2636145"/>
            <a:ext cx="3504946" cy="1585709"/>
          </a:xfrm>
          <a:prstGeom prst="rect">
            <a:avLst/>
          </a:prstGeom>
        </p:spPr>
      </p:pic>
      <p:pic>
        <p:nvPicPr>
          <p:cNvPr id="1026" name="Picture 2" descr="Resultado de imagen para imágenes de montones de Tilapia mojarra roja">
            <a:extLst>
              <a:ext uri="{FF2B5EF4-FFF2-40B4-BE49-F238E27FC236}">
                <a16:creationId xmlns:a16="http://schemas.microsoft.com/office/drawing/2014/main" id="{33CC480C-6F6D-4FF3-B76C-C94053E1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99" y="431414"/>
            <a:ext cx="2310296" cy="152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Elementos multimedia en línea 11" title="7 beneficios y propiedades de la tilapia que no conocￃﾭas">
            <a:hlinkClick r:id="" action="ppaction://media"/>
            <a:extLst>
              <a:ext uri="{FF2B5EF4-FFF2-40B4-BE49-F238E27FC236}">
                <a16:creationId xmlns:a16="http://schemas.microsoft.com/office/drawing/2014/main" id="{7D71418A-9F99-4FC7-8ED9-0AD1BDDB5EB9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3"/>
          <a:stretch>
            <a:fillRect/>
          </a:stretch>
        </p:blipFill>
        <p:spPr>
          <a:xfrm>
            <a:off x="5870712" y="2636145"/>
            <a:ext cx="3347900" cy="15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3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26</Words>
  <Application>Microsoft Office PowerPoint</Application>
  <PresentationFormat>Panorámica</PresentationFormat>
  <Paragraphs>2</Paragraphs>
  <Slides>1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Sector</vt:lpstr>
      <vt:lpstr>Presentaciones de la tilapia o mojarra roja  entera filete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AURA MERCEDES PACHECO MELGAREJO</dc:creator>
  <cp:lastModifiedBy>AURA MERCEDES PACHECO MELGAREJO</cp:lastModifiedBy>
  <cp:revision>8</cp:revision>
  <dcterms:created xsi:type="dcterms:W3CDTF">2019-11-17T18:48:40Z</dcterms:created>
  <dcterms:modified xsi:type="dcterms:W3CDTF">2019-11-17T21:28:24Z</dcterms:modified>
</cp:coreProperties>
</file>