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-102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DD48E1-8220-4622-BBFE-EBB3985AAB60}" type="doc">
      <dgm:prSet loTypeId="urn:microsoft.com/office/officeart/2005/8/layout/hProcess10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EDEAC7E1-B315-4E8B-865D-3783E7AE809B}">
      <dgm:prSet phldrT="[Texto]"/>
      <dgm:spPr>
        <a:solidFill>
          <a:srgbClr val="00B050"/>
        </a:solidFill>
      </dgm:spPr>
      <dgm:t>
        <a:bodyPr/>
        <a:lstStyle/>
        <a:p>
          <a:r>
            <a:rPr lang="es-CO" dirty="0"/>
            <a:t>INICIACION</a:t>
          </a:r>
        </a:p>
      </dgm:t>
    </dgm:pt>
    <dgm:pt modelId="{B1320983-0B2E-4A47-8AB4-68AC3D278B90}" type="parTrans" cxnId="{ACB6CBFB-EEA1-4C84-83F2-CC7C64350238}">
      <dgm:prSet/>
      <dgm:spPr/>
      <dgm:t>
        <a:bodyPr/>
        <a:lstStyle/>
        <a:p>
          <a:endParaRPr lang="es-CO"/>
        </a:p>
      </dgm:t>
    </dgm:pt>
    <dgm:pt modelId="{65278B51-25B0-4BE6-9C4D-9723F6F3E8A7}" type="sibTrans" cxnId="{ACB6CBFB-EEA1-4C84-83F2-CC7C64350238}">
      <dgm:prSet/>
      <dgm:spPr/>
      <dgm:t>
        <a:bodyPr/>
        <a:lstStyle/>
        <a:p>
          <a:endParaRPr lang="es-CO"/>
        </a:p>
      </dgm:t>
    </dgm:pt>
    <dgm:pt modelId="{2EEA5852-54F2-4743-86A8-6EC8CAD05D00}">
      <dgm:prSet phldrT="[Texto]"/>
      <dgm:spPr>
        <a:solidFill>
          <a:srgbClr val="00B050"/>
        </a:solidFill>
      </dgm:spPr>
      <dgm:t>
        <a:bodyPr/>
        <a:lstStyle/>
        <a:p>
          <a:r>
            <a:rPr lang="es-CO" dirty="0"/>
            <a:t>ALEVINES</a:t>
          </a:r>
        </a:p>
      </dgm:t>
    </dgm:pt>
    <dgm:pt modelId="{FC1CBDDF-5AD7-4F51-905E-DF95347E6F5B}" type="parTrans" cxnId="{597A58A7-C7FB-488C-8A09-74D19762C5BE}">
      <dgm:prSet/>
      <dgm:spPr/>
      <dgm:t>
        <a:bodyPr/>
        <a:lstStyle/>
        <a:p>
          <a:endParaRPr lang="es-CO"/>
        </a:p>
      </dgm:t>
    </dgm:pt>
    <dgm:pt modelId="{17098A92-8653-4540-AD54-68EE2E7B4206}" type="sibTrans" cxnId="{597A58A7-C7FB-488C-8A09-74D19762C5BE}">
      <dgm:prSet/>
      <dgm:spPr/>
      <dgm:t>
        <a:bodyPr/>
        <a:lstStyle/>
        <a:p>
          <a:endParaRPr lang="es-CO"/>
        </a:p>
      </dgm:t>
    </dgm:pt>
    <dgm:pt modelId="{455263FF-EB25-4716-BBD0-90E5BF0E970E}">
      <dgm:prSet phldrT="[Texto]"/>
      <dgm:spPr>
        <a:solidFill>
          <a:srgbClr val="00B050"/>
        </a:solidFill>
      </dgm:spPr>
      <dgm:t>
        <a:bodyPr/>
        <a:lstStyle/>
        <a:p>
          <a:r>
            <a:rPr lang="es-CO" dirty="0"/>
            <a:t>30 DIAS</a:t>
          </a:r>
        </a:p>
      </dgm:t>
    </dgm:pt>
    <dgm:pt modelId="{9C4DD8B5-E271-4A63-9BF5-76FDD3EB8D7E}" type="parTrans" cxnId="{11E59813-7664-4B6A-BB9B-BEB0758593B2}">
      <dgm:prSet/>
      <dgm:spPr/>
      <dgm:t>
        <a:bodyPr/>
        <a:lstStyle/>
        <a:p>
          <a:endParaRPr lang="es-CO"/>
        </a:p>
      </dgm:t>
    </dgm:pt>
    <dgm:pt modelId="{7CA8D895-5C03-4409-B8F5-7A4CE6BD1508}" type="sibTrans" cxnId="{11E59813-7664-4B6A-BB9B-BEB0758593B2}">
      <dgm:prSet/>
      <dgm:spPr/>
      <dgm:t>
        <a:bodyPr/>
        <a:lstStyle/>
        <a:p>
          <a:endParaRPr lang="es-CO"/>
        </a:p>
      </dgm:t>
    </dgm:pt>
    <dgm:pt modelId="{8A48EC4C-DE44-4C96-820A-77BA5FAEB38B}">
      <dgm:prSet phldrT="[Texto]"/>
      <dgm:spPr>
        <a:solidFill>
          <a:srgbClr val="92D050"/>
        </a:solidFill>
      </dgm:spPr>
      <dgm:t>
        <a:bodyPr/>
        <a:lstStyle/>
        <a:p>
          <a:r>
            <a:rPr lang="es-CO" dirty="0"/>
            <a:t>LEVANTE</a:t>
          </a:r>
        </a:p>
      </dgm:t>
    </dgm:pt>
    <dgm:pt modelId="{A17ADD2B-A6EF-4CF8-A6F8-0D4388B389E9}" type="parTrans" cxnId="{FC4FBB5A-2725-4BB4-BEFF-FCE9EA8942BF}">
      <dgm:prSet/>
      <dgm:spPr/>
      <dgm:t>
        <a:bodyPr/>
        <a:lstStyle/>
        <a:p>
          <a:endParaRPr lang="es-CO"/>
        </a:p>
      </dgm:t>
    </dgm:pt>
    <dgm:pt modelId="{A0AB2CE9-24A1-4BFB-BC92-1D89E741A8AD}" type="sibTrans" cxnId="{FC4FBB5A-2725-4BB4-BEFF-FCE9EA8942BF}">
      <dgm:prSet/>
      <dgm:spPr/>
      <dgm:t>
        <a:bodyPr/>
        <a:lstStyle/>
        <a:p>
          <a:endParaRPr lang="es-CO"/>
        </a:p>
      </dgm:t>
    </dgm:pt>
    <dgm:pt modelId="{888EC085-E079-42D1-8FC3-F360D94FFB95}">
      <dgm:prSet phldrT="[Texto]"/>
      <dgm:spPr>
        <a:solidFill>
          <a:srgbClr val="92D050"/>
        </a:solidFill>
      </dgm:spPr>
      <dgm:t>
        <a:bodyPr/>
        <a:lstStyle/>
        <a:p>
          <a:r>
            <a:rPr lang="es-CO" dirty="0"/>
            <a:t>ALEVINOS</a:t>
          </a:r>
        </a:p>
      </dgm:t>
    </dgm:pt>
    <dgm:pt modelId="{819B3533-EAAA-4A95-A9A9-4AF6449AE755}" type="parTrans" cxnId="{E95737F9-C861-45F1-A829-4DC6B6DEC58F}">
      <dgm:prSet/>
      <dgm:spPr/>
      <dgm:t>
        <a:bodyPr/>
        <a:lstStyle/>
        <a:p>
          <a:endParaRPr lang="es-CO"/>
        </a:p>
      </dgm:t>
    </dgm:pt>
    <dgm:pt modelId="{72BE97A3-AC02-4BEE-B374-D485A6E77E0C}" type="sibTrans" cxnId="{E95737F9-C861-45F1-A829-4DC6B6DEC58F}">
      <dgm:prSet/>
      <dgm:spPr/>
      <dgm:t>
        <a:bodyPr/>
        <a:lstStyle/>
        <a:p>
          <a:endParaRPr lang="es-CO"/>
        </a:p>
      </dgm:t>
    </dgm:pt>
    <dgm:pt modelId="{70BE033D-37DD-4ED1-8639-AD4C55FE839F}">
      <dgm:prSet phldrT="[Texto]"/>
      <dgm:spPr>
        <a:solidFill>
          <a:srgbClr val="92D050"/>
        </a:solidFill>
      </dgm:spPr>
      <dgm:t>
        <a:bodyPr/>
        <a:lstStyle/>
        <a:p>
          <a:r>
            <a:rPr lang="es-CO" dirty="0"/>
            <a:t>03 MESES</a:t>
          </a:r>
        </a:p>
      </dgm:t>
    </dgm:pt>
    <dgm:pt modelId="{5EBC324A-1C6D-4C88-9255-7A3ADFFA3835}" type="parTrans" cxnId="{1C46B2F7-4250-405F-A50B-17B17825EA45}">
      <dgm:prSet/>
      <dgm:spPr/>
      <dgm:t>
        <a:bodyPr/>
        <a:lstStyle/>
        <a:p>
          <a:endParaRPr lang="es-CO"/>
        </a:p>
      </dgm:t>
    </dgm:pt>
    <dgm:pt modelId="{77FEBA10-058B-4867-B38F-22B5C18725BB}" type="sibTrans" cxnId="{1C46B2F7-4250-405F-A50B-17B17825EA45}">
      <dgm:prSet/>
      <dgm:spPr/>
      <dgm:t>
        <a:bodyPr/>
        <a:lstStyle/>
        <a:p>
          <a:endParaRPr lang="es-CO"/>
        </a:p>
      </dgm:t>
    </dgm:pt>
    <dgm:pt modelId="{1BE01F39-0EEF-40EE-A02A-C9C6FC396C99}">
      <dgm:prSet phldrT="[Texto]"/>
      <dgm:spPr>
        <a:solidFill>
          <a:srgbClr val="FFC000"/>
        </a:solidFill>
      </dgm:spPr>
      <dgm:t>
        <a:bodyPr/>
        <a:lstStyle/>
        <a:p>
          <a:r>
            <a:rPr lang="es-CO" dirty="0"/>
            <a:t>ENGORDE</a:t>
          </a:r>
        </a:p>
      </dgm:t>
    </dgm:pt>
    <dgm:pt modelId="{62D5EC49-D2BB-4234-BE32-1C7EBF971DED}" type="parTrans" cxnId="{68ABA704-FFFD-4851-9955-395BBF6C3030}">
      <dgm:prSet/>
      <dgm:spPr/>
      <dgm:t>
        <a:bodyPr/>
        <a:lstStyle/>
        <a:p>
          <a:endParaRPr lang="es-CO"/>
        </a:p>
      </dgm:t>
    </dgm:pt>
    <dgm:pt modelId="{1163E226-7461-4286-96D4-5ACB61B569A5}" type="sibTrans" cxnId="{68ABA704-FFFD-4851-9955-395BBF6C3030}">
      <dgm:prSet/>
      <dgm:spPr/>
      <dgm:t>
        <a:bodyPr/>
        <a:lstStyle/>
        <a:p>
          <a:endParaRPr lang="es-CO"/>
        </a:p>
      </dgm:t>
    </dgm:pt>
    <dgm:pt modelId="{CFBC91DD-0277-4562-8F65-C9F0873D5994}">
      <dgm:prSet phldrT="[Texto]"/>
      <dgm:spPr>
        <a:solidFill>
          <a:srgbClr val="FFC000"/>
        </a:solidFill>
      </dgm:spPr>
      <dgm:t>
        <a:bodyPr/>
        <a:lstStyle/>
        <a:p>
          <a:r>
            <a:rPr lang="es-CO" dirty="0"/>
            <a:t>PESO DESADO</a:t>
          </a:r>
        </a:p>
      </dgm:t>
    </dgm:pt>
    <dgm:pt modelId="{CFE0226B-86C5-4242-B38F-C5E5609BB110}" type="parTrans" cxnId="{8A6DEC98-D62E-48DA-A6FB-1DF5987319DF}">
      <dgm:prSet/>
      <dgm:spPr/>
      <dgm:t>
        <a:bodyPr/>
        <a:lstStyle/>
        <a:p>
          <a:endParaRPr lang="es-CO"/>
        </a:p>
      </dgm:t>
    </dgm:pt>
    <dgm:pt modelId="{58F51B9C-6B1F-4E19-8E33-9D91DBE0E220}" type="sibTrans" cxnId="{8A6DEC98-D62E-48DA-A6FB-1DF5987319DF}">
      <dgm:prSet/>
      <dgm:spPr/>
      <dgm:t>
        <a:bodyPr/>
        <a:lstStyle/>
        <a:p>
          <a:endParaRPr lang="es-CO"/>
        </a:p>
      </dgm:t>
    </dgm:pt>
    <dgm:pt modelId="{598995C1-D827-4A04-8CD7-6D05FFD87E3E}">
      <dgm:prSet phldrT="[Texto]"/>
      <dgm:spPr>
        <a:solidFill>
          <a:srgbClr val="FFC000"/>
        </a:solidFill>
      </dgm:spPr>
      <dgm:t>
        <a:bodyPr/>
        <a:lstStyle/>
        <a:p>
          <a:r>
            <a:rPr lang="es-CO" dirty="0"/>
            <a:t>DE 04 A 08 MESES</a:t>
          </a:r>
        </a:p>
      </dgm:t>
    </dgm:pt>
    <dgm:pt modelId="{4FA5334C-DC01-47B6-B49F-CBD8145E3E14}" type="parTrans" cxnId="{77172EA8-C3D9-43B7-A43E-F5D5568E3F3F}">
      <dgm:prSet/>
      <dgm:spPr/>
      <dgm:t>
        <a:bodyPr/>
        <a:lstStyle/>
        <a:p>
          <a:endParaRPr lang="es-CO"/>
        </a:p>
      </dgm:t>
    </dgm:pt>
    <dgm:pt modelId="{F0C4E636-D785-4BB6-B9D8-6BA7ED7CFC73}" type="sibTrans" cxnId="{77172EA8-C3D9-43B7-A43E-F5D5568E3F3F}">
      <dgm:prSet/>
      <dgm:spPr/>
      <dgm:t>
        <a:bodyPr/>
        <a:lstStyle/>
        <a:p>
          <a:endParaRPr lang="es-CO"/>
        </a:p>
      </dgm:t>
    </dgm:pt>
    <dgm:pt modelId="{3BBCF34E-DAC1-4FAD-954A-E3CE9708554E}" type="pres">
      <dgm:prSet presAssocID="{88DD48E1-8220-4622-BBFE-EBB3985AAB6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5369EBA5-3C85-4B0E-8766-22F300726B2A}" type="pres">
      <dgm:prSet presAssocID="{EDEAC7E1-B315-4E8B-865D-3783E7AE809B}" presName="composite" presStyleCnt="0"/>
      <dgm:spPr/>
    </dgm:pt>
    <dgm:pt modelId="{E50E320D-BED1-4331-9C07-8446F4F91A5E}" type="pres">
      <dgm:prSet presAssocID="{EDEAC7E1-B315-4E8B-865D-3783E7AE809B}" presName="imagSh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es-CO"/>
        </a:p>
      </dgm:t>
    </dgm:pt>
    <dgm:pt modelId="{9A8040E9-7471-4BF1-B72B-739605FC2AF1}" type="pres">
      <dgm:prSet presAssocID="{EDEAC7E1-B315-4E8B-865D-3783E7AE809B}" presName="tx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4A041A0-DCF6-46FA-BF02-E1C32C92E83B}" type="pres">
      <dgm:prSet presAssocID="{65278B51-25B0-4BE6-9C4D-9723F6F3E8A7}" presName="sibTrans" presStyleLbl="sibTrans2D1" presStyleIdx="0" presStyleCnt="2"/>
      <dgm:spPr/>
      <dgm:t>
        <a:bodyPr/>
        <a:lstStyle/>
        <a:p>
          <a:endParaRPr lang="es-CO"/>
        </a:p>
      </dgm:t>
    </dgm:pt>
    <dgm:pt modelId="{5A43B5CA-EE91-4035-AAD3-FFC8A9D96761}" type="pres">
      <dgm:prSet presAssocID="{65278B51-25B0-4BE6-9C4D-9723F6F3E8A7}" presName="connTx" presStyleLbl="sibTrans2D1" presStyleIdx="0" presStyleCnt="2"/>
      <dgm:spPr/>
      <dgm:t>
        <a:bodyPr/>
        <a:lstStyle/>
        <a:p>
          <a:endParaRPr lang="es-CO"/>
        </a:p>
      </dgm:t>
    </dgm:pt>
    <dgm:pt modelId="{2864D342-3BD8-47A0-A0C2-98B07EA9C231}" type="pres">
      <dgm:prSet presAssocID="{8A48EC4C-DE44-4C96-820A-77BA5FAEB38B}" presName="composite" presStyleCnt="0"/>
      <dgm:spPr/>
    </dgm:pt>
    <dgm:pt modelId="{6D0BA0C4-588D-4F74-A415-A0C4AB8ED9DB}" type="pres">
      <dgm:prSet presAssocID="{8A48EC4C-DE44-4C96-820A-77BA5FAEB38B}" presName="imagSh" presStyleLbl="b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</dgm:spPr>
      <dgm:t>
        <a:bodyPr/>
        <a:lstStyle/>
        <a:p>
          <a:endParaRPr lang="es-CO"/>
        </a:p>
      </dgm:t>
    </dgm:pt>
    <dgm:pt modelId="{1AC3DEA5-ECA8-4AF4-83EB-6CBA68A2FD68}" type="pres">
      <dgm:prSet presAssocID="{8A48EC4C-DE44-4C96-820A-77BA5FAEB38B}" presName="tx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173F91C-0AF7-41CC-BE07-6F61FDE37478}" type="pres">
      <dgm:prSet presAssocID="{A0AB2CE9-24A1-4BFB-BC92-1D89E741A8AD}" presName="sibTrans" presStyleLbl="sibTrans2D1" presStyleIdx="1" presStyleCnt="2"/>
      <dgm:spPr/>
      <dgm:t>
        <a:bodyPr/>
        <a:lstStyle/>
        <a:p>
          <a:endParaRPr lang="es-CO"/>
        </a:p>
      </dgm:t>
    </dgm:pt>
    <dgm:pt modelId="{78F5E6C2-B712-43DC-8AF5-58F653C26C28}" type="pres">
      <dgm:prSet presAssocID="{A0AB2CE9-24A1-4BFB-BC92-1D89E741A8AD}" presName="connTx" presStyleLbl="sibTrans2D1" presStyleIdx="1" presStyleCnt="2"/>
      <dgm:spPr/>
      <dgm:t>
        <a:bodyPr/>
        <a:lstStyle/>
        <a:p>
          <a:endParaRPr lang="es-CO"/>
        </a:p>
      </dgm:t>
    </dgm:pt>
    <dgm:pt modelId="{EF5D6F60-D683-4FCB-8413-49D0EFE83993}" type="pres">
      <dgm:prSet presAssocID="{1BE01F39-0EEF-40EE-A02A-C9C6FC396C99}" presName="composite" presStyleCnt="0"/>
      <dgm:spPr/>
    </dgm:pt>
    <dgm:pt modelId="{1AA77DDE-872A-44F2-821B-1A7007077B65}" type="pres">
      <dgm:prSet presAssocID="{1BE01F39-0EEF-40EE-A02A-C9C6FC396C99}" presName="imagSh" presStyleLbl="b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  <dgm:t>
        <a:bodyPr/>
        <a:lstStyle/>
        <a:p>
          <a:endParaRPr lang="es-CO"/>
        </a:p>
      </dgm:t>
    </dgm:pt>
    <dgm:pt modelId="{AD76D9FF-020D-466F-A091-A6C49B502720}" type="pres">
      <dgm:prSet presAssocID="{1BE01F39-0EEF-40EE-A02A-C9C6FC396C99}" presName="tx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8A6DEC98-D62E-48DA-A6FB-1DF5987319DF}" srcId="{1BE01F39-0EEF-40EE-A02A-C9C6FC396C99}" destId="{CFBC91DD-0277-4562-8F65-C9F0873D5994}" srcOrd="0" destOrd="0" parTransId="{CFE0226B-86C5-4242-B38F-C5E5609BB110}" sibTransId="{58F51B9C-6B1F-4E19-8E33-9D91DBE0E220}"/>
    <dgm:cxn modelId="{CD32F24D-0CF4-4098-87DB-0279423E4A2D}" type="presOf" srcId="{455263FF-EB25-4716-BBD0-90E5BF0E970E}" destId="{9A8040E9-7471-4BF1-B72B-739605FC2AF1}" srcOrd="0" destOrd="2" presId="urn:microsoft.com/office/officeart/2005/8/layout/hProcess10"/>
    <dgm:cxn modelId="{84A1FF1A-DD0E-4443-8AD4-1495626F1656}" type="presOf" srcId="{70BE033D-37DD-4ED1-8639-AD4C55FE839F}" destId="{1AC3DEA5-ECA8-4AF4-83EB-6CBA68A2FD68}" srcOrd="0" destOrd="2" presId="urn:microsoft.com/office/officeart/2005/8/layout/hProcess10"/>
    <dgm:cxn modelId="{90D948B4-6ED3-46F8-90B0-8E9357EDBC3E}" type="presOf" srcId="{A0AB2CE9-24A1-4BFB-BC92-1D89E741A8AD}" destId="{F173F91C-0AF7-41CC-BE07-6F61FDE37478}" srcOrd="0" destOrd="0" presId="urn:microsoft.com/office/officeart/2005/8/layout/hProcess10"/>
    <dgm:cxn modelId="{47A820E8-62C3-45A7-93AF-1AD565733AB0}" type="presOf" srcId="{65278B51-25B0-4BE6-9C4D-9723F6F3E8A7}" destId="{94A041A0-DCF6-46FA-BF02-E1C32C92E83B}" srcOrd="0" destOrd="0" presId="urn:microsoft.com/office/officeart/2005/8/layout/hProcess10"/>
    <dgm:cxn modelId="{ACB6CBFB-EEA1-4C84-83F2-CC7C64350238}" srcId="{88DD48E1-8220-4622-BBFE-EBB3985AAB60}" destId="{EDEAC7E1-B315-4E8B-865D-3783E7AE809B}" srcOrd="0" destOrd="0" parTransId="{B1320983-0B2E-4A47-8AB4-68AC3D278B90}" sibTransId="{65278B51-25B0-4BE6-9C4D-9723F6F3E8A7}"/>
    <dgm:cxn modelId="{562C2021-DEB1-4072-B791-EAE0AE93FD29}" type="presOf" srcId="{888EC085-E079-42D1-8FC3-F360D94FFB95}" destId="{1AC3DEA5-ECA8-4AF4-83EB-6CBA68A2FD68}" srcOrd="0" destOrd="1" presId="urn:microsoft.com/office/officeart/2005/8/layout/hProcess10"/>
    <dgm:cxn modelId="{EFCD8D3F-8F34-4682-BA55-FEA2AD22FC7D}" type="presOf" srcId="{8A48EC4C-DE44-4C96-820A-77BA5FAEB38B}" destId="{1AC3DEA5-ECA8-4AF4-83EB-6CBA68A2FD68}" srcOrd="0" destOrd="0" presId="urn:microsoft.com/office/officeart/2005/8/layout/hProcess10"/>
    <dgm:cxn modelId="{11E59813-7664-4B6A-BB9B-BEB0758593B2}" srcId="{EDEAC7E1-B315-4E8B-865D-3783E7AE809B}" destId="{455263FF-EB25-4716-BBD0-90E5BF0E970E}" srcOrd="1" destOrd="0" parTransId="{9C4DD8B5-E271-4A63-9BF5-76FDD3EB8D7E}" sibTransId="{7CA8D895-5C03-4409-B8F5-7A4CE6BD1508}"/>
    <dgm:cxn modelId="{597A58A7-C7FB-488C-8A09-74D19762C5BE}" srcId="{EDEAC7E1-B315-4E8B-865D-3783E7AE809B}" destId="{2EEA5852-54F2-4743-86A8-6EC8CAD05D00}" srcOrd="0" destOrd="0" parTransId="{FC1CBDDF-5AD7-4F51-905E-DF95347E6F5B}" sibTransId="{17098A92-8653-4540-AD54-68EE2E7B4206}"/>
    <dgm:cxn modelId="{D74752FA-9759-4F5C-A90D-BCCE26422784}" type="presOf" srcId="{65278B51-25B0-4BE6-9C4D-9723F6F3E8A7}" destId="{5A43B5CA-EE91-4035-AAD3-FFC8A9D96761}" srcOrd="1" destOrd="0" presId="urn:microsoft.com/office/officeart/2005/8/layout/hProcess10"/>
    <dgm:cxn modelId="{1C64D7EE-C1D4-4825-A5AB-567AD0F83B3C}" type="presOf" srcId="{CFBC91DD-0277-4562-8F65-C9F0873D5994}" destId="{AD76D9FF-020D-466F-A091-A6C49B502720}" srcOrd="0" destOrd="1" presId="urn:microsoft.com/office/officeart/2005/8/layout/hProcess10"/>
    <dgm:cxn modelId="{CEC09964-77E5-4EA6-A1EB-4DC278DC0358}" type="presOf" srcId="{2EEA5852-54F2-4743-86A8-6EC8CAD05D00}" destId="{9A8040E9-7471-4BF1-B72B-739605FC2AF1}" srcOrd="0" destOrd="1" presId="urn:microsoft.com/office/officeart/2005/8/layout/hProcess10"/>
    <dgm:cxn modelId="{1C46B2F7-4250-405F-A50B-17B17825EA45}" srcId="{8A48EC4C-DE44-4C96-820A-77BA5FAEB38B}" destId="{70BE033D-37DD-4ED1-8639-AD4C55FE839F}" srcOrd="1" destOrd="0" parTransId="{5EBC324A-1C6D-4C88-9255-7A3ADFFA3835}" sibTransId="{77FEBA10-058B-4867-B38F-22B5C18725BB}"/>
    <dgm:cxn modelId="{77172EA8-C3D9-43B7-A43E-F5D5568E3F3F}" srcId="{1BE01F39-0EEF-40EE-A02A-C9C6FC396C99}" destId="{598995C1-D827-4A04-8CD7-6D05FFD87E3E}" srcOrd="1" destOrd="0" parTransId="{4FA5334C-DC01-47B6-B49F-CBD8145E3E14}" sibTransId="{F0C4E636-D785-4BB6-B9D8-6BA7ED7CFC73}"/>
    <dgm:cxn modelId="{71C42766-9174-4E36-9998-9359F5AAFFE9}" type="presOf" srcId="{88DD48E1-8220-4622-BBFE-EBB3985AAB60}" destId="{3BBCF34E-DAC1-4FAD-954A-E3CE9708554E}" srcOrd="0" destOrd="0" presId="urn:microsoft.com/office/officeart/2005/8/layout/hProcess10"/>
    <dgm:cxn modelId="{27A33D4B-A2CA-4113-BB7F-A69D9174D520}" type="presOf" srcId="{1BE01F39-0EEF-40EE-A02A-C9C6FC396C99}" destId="{AD76D9FF-020D-466F-A091-A6C49B502720}" srcOrd="0" destOrd="0" presId="urn:microsoft.com/office/officeart/2005/8/layout/hProcess10"/>
    <dgm:cxn modelId="{549806C6-6175-4D3E-BF8A-6516339F8520}" type="presOf" srcId="{A0AB2CE9-24A1-4BFB-BC92-1D89E741A8AD}" destId="{78F5E6C2-B712-43DC-8AF5-58F653C26C28}" srcOrd="1" destOrd="0" presId="urn:microsoft.com/office/officeart/2005/8/layout/hProcess10"/>
    <dgm:cxn modelId="{4192DCF1-9BDE-403A-A187-82F451132A62}" type="presOf" srcId="{598995C1-D827-4A04-8CD7-6D05FFD87E3E}" destId="{AD76D9FF-020D-466F-A091-A6C49B502720}" srcOrd="0" destOrd="2" presId="urn:microsoft.com/office/officeart/2005/8/layout/hProcess10"/>
    <dgm:cxn modelId="{FC4FBB5A-2725-4BB4-BEFF-FCE9EA8942BF}" srcId="{88DD48E1-8220-4622-BBFE-EBB3985AAB60}" destId="{8A48EC4C-DE44-4C96-820A-77BA5FAEB38B}" srcOrd="1" destOrd="0" parTransId="{A17ADD2B-A6EF-4CF8-A6F8-0D4388B389E9}" sibTransId="{A0AB2CE9-24A1-4BFB-BC92-1D89E741A8AD}"/>
    <dgm:cxn modelId="{68ABA704-FFFD-4851-9955-395BBF6C3030}" srcId="{88DD48E1-8220-4622-BBFE-EBB3985AAB60}" destId="{1BE01F39-0EEF-40EE-A02A-C9C6FC396C99}" srcOrd="2" destOrd="0" parTransId="{62D5EC49-D2BB-4234-BE32-1C7EBF971DED}" sibTransId="{1163E226-7461-4286-96D4-5ACB61B569A5}"/>
    <dgm:cxn modelId="{6EEB2636-4EBC-4CAB-8179-EEFBDDAB06BA}" type="presOf" srcId="{EDEAC7E1-B315-4E8B-865D-3783E7AE809B}" destId="{9A8040E9-7471-4BF1-B72B-739605FC2AF1}" srcOrd="0" destOrd="0" presId="urn:microsoft.com/office/officeart/2005/8/layout/hProcess10"/>
    <dgm:cxn modelId="{E95737F9-C861-45F1-A829-4DC6B6DEC58F}" srcId="{8A48EC4C-DE44-4C96-820A-77BA5FAEB38B}" destId="{888EC085-E079-42D1-8FC3-F360D94FFB95}" srcOrd="0" destOrd="0" parTransId="{819B3533-EAAA-4A95-A9A9-4AF6449AE755}" sibTransId="{72BE97A3-AC02-4BEE-B374-D485A6E77E0C}"/>
    <dgm:cxn modelId="{052AE54F-065F-44BA-8B0E-030E7DB3712C}" type="presParOf" srcId="{3BBCF34E-DAC1-4FAD-954A-E3CE9708554E}" destId="{5369EBA5-3C85-4B0E-8766-22F300726B2A}" srcOrd="0" destOrd="0" presId="urn:microsoft.com/office/officeart/2005/8/layout/hProcess10"/>
    <dgm:cxn modelId="{55B2EC81-A438-4DD7-ADF9-60AA28CDB49F}" type="presParOf" srcId="{5369EBA5-3C85-4B0E-8766-22F300726B2A}" destId="{E50E320D-BED1-4331-9C07-8446F4F91A5E}" srcOrd="0" destOrd="0" presId="urn:microsoft.com/office/officeart/2005/8/layout/hProcess10"/>
    <dgm:cxn modelId="{928E681E-42B9-4F99-9272-E9E9E74B6A56}" type="presParOf" srcId="{5369EBA5-3C85-4B0E-8766-22F300726B2A}" destId="{9A8040E9-7471-4BF1-B72B-739605FC2AF1}" srcOrd="1" destOrd="0" presId="urn:microsoft.com/office/officeart/2005/8/layout/hProcess10"/>
    <dgm:cxn modelId="{9B8425B1-9FC4-4CBA-8AFC-E4E23077C56E}" type="presParOf" srcId="{3BBCF34E-DAC1-4FAD-954A-E3CE9708554E}" destId="{94A041A0-DCF6-46FA-BF02-E1C32C92E83B}" srcOrd="1" destOrd="0" presId="urn:microsoft.com/office/officeart/2005/8/layout/hProcess10"/>
    <dgm:cxn modelId="{C94D2EE2-B9E6-4D2C-9317-549C473AD42E}" type="presParOf" srcId="{94A041A0-DCF6-46FA-BF02-E1C32C92E83B}" destId="{5A43B5CA-EE91-4035-AAD3-FFC8A9D96761}" srcOrd="0" destOrd="0" presId="urn:microsoft.com/office/officeart/2005/8/layout/hProcess10"/>
    <dgm:cxn modelId="{521C17C9-3F27-4E64-9BEE-DBB1A3135759}" type="presParOf" srcId="{3BBCF34E-DAC1-4FAD-954A-E3CE9708554E}" destId="{2864D342-3BD8-47A0-A0C2-98B07EA9C231}" srcOrd="2" destOrd="0" presId="urn:microsoft.com/office/officeart/2005/8/layout/hProcess10"/>
    <dgm:cxn modelId="{EFC8DECA-CBDA-4436-B429-DB5E29240E0E}" type="presParOf" srcId="{2864D342-3BD8-47A0-A0C2-98B07EA9C231}" destId="{6D0BA0C4-588D-4F74-A415-A0C4AB8ED9DB}" srcOrd="0" destOrd="0" presId="urn:microsoft.com/office/officeart/2005/8/layout/hProcess10"/>
    <dgm:cxn modelId="{B122BB01-C40C-4C3D-A064-D4384D21B6AA}" type="presParOf" srcId="{2864D342-3BD8-47A0-A0C2-98B07EA9C231}" destId="{1AC3DEA5-ECA8-4AF4-83EB-6CBA68A2FD68}" srcOrd="1" destOrd="0" presId="urn:microsoft.com/office/officeart/2005/8/layout/hProcess10"/>
    <dgm:cxn modelId="{F7E8FC4D-7D11-4CF1-8E86-049EF0D0DEC1}" type="presParOf" srcId="{3BBCF34E-DAC1-4FAD-954A-E3CE9708554E}" destId="{F173F91C-0AF7-41CC-BE07-6F61FDE37478}" srcOrd="3" destOrd="0" presId="urn:microsoft.com/office/officeart/2005/8/layout/hProcess10"/>
    <dgm:cxn modelId="{2DDC4FFF-3564-40FE-B2CE-FC1DD451EF51}" type="presParOf" srcId="{F173F91C-0AF7-41CC-BE07-6F61FDE37478}" destId="{78F5E6C2-B712-43DC-8AF5-58F653C26C28}" srcOrd="0" destOrd="0" presId="urn:microsoft.com/office/officeart/2005/8/layout/hProcess10"/>
    <dgm:cxn modelId="{3ED359D7-EA4A-4036-9C89-B196BD399448}" type="presParOf" srcId="{3BBCF34E-DAC1-4FAD-954A-E3CE9708554E}" destId="{EF5D6F60-D683-4FCB-8413-49D0EFE83993}" srcOrd="4" destOrd="0" presId="urn:microsoft.com/office/officeart/2005/8/layout/hProcess10"/>
    <dgm:cxn modelId="{2D4BF075-00C5-48BD-B97F-410F5FE20935}" type="presParOf" srcId="{EF5D6F60-D683-4FCB-8413-49D0EFE83993}" destId="{1AA77DDE-872A-44F2-821B-1A7007077B65}" srcOrd="0" destOrd="0" presId="urn:microsoft.com/office/officeart/2005/8/layout/hProcess10"/>
    <dgm:cxn modelId="{BB6ECD55-7C70-476A-9EE3-FFD8B4D9AFD7}" type="presParOf" srcId="{EF5D6F60-D683-4FCB-8413-49D0EFE83993}" destId="{AD76D9FF-020D-466F-A091-A6C49B50272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E320D-BED1-4331-9C07-8446F4F91A5E}">
      <dsp:nvSpPr>
        <dsp:cNvPr id="0" name=""/>
        <dsp:cNvSpPr/>
      </dsp:nvSpPr>
      <dsp:spPr>
        <a:xfrm>
          <a:off x="4042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8040E9-7471-4BF1-B72B-739605FC2AF1}">
      <dsp:nvSpPr>
        <dsp:cNvPr id="0" name=""/>
        <dsp:cNvSpPr/>
      </dsp:nvSpPr>
      <dsp:spPr>
        <a:xfrm>
          <a:off x="314081" y="2328428"/>
          <a:ext cx="1904523" cy="1904523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/>
            <a:t>INICIACION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900" kern="1200" dirty="0"/>
            <a:t>ALEVINES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900" kern="1200" dirty="0"/>
            <a:t>30 DIAS</a:t>
          </a:r>
        </a:p>
      </dsp:txBody>
      <dsp:txXfrm>
        <a:off x="369863" y="2384210"/>
        <a:ext cx="1792959" cy="1792959"/>
      </dsp:txXfrm>
    </dsp:sp>
    <dsp:sp modelId="{94A041A0-DCF6-46FA-BF02-E1C32C92E83B}">
      <dsp:nvSpPr>
        <dsp:cNvPr id="0" name=""/>
        <dsp:cNvSpPr/>
      </dsp:nvSpPr>
      <dsp:spPr>
        <a:xfrm>
          <a:off x="2275419" y="1909161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900" kern="1200"/>
        </a:p>
      </dsp:txBody>
      <dsp:txXfrm>
        <a:off x="2275419" y="2000687"/>
        <a:ext cx="256797" cy="274578"/>
      </dsp:txXfrm>
    </dsp:sp>
    <dsp:sp modelId="{6D0BA0C4-588D-4F74-A415-A0C4AB8ED9DB}">
      <dsp:nvSpPr>
        <dsp:cNvPr id="0" name=""/>
        <dsp:cNvSpPr/>
      </dsp:nvSpPr>
      <dsp:spPr>
        <a:xfrm>
          <a:off x="2956718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3DEA5-ECA8-4AF4-83EB-6CBA68A2FD68}">
      <dsp:nvSpPr>
        <dsp:cNvPr id="0" name=""/>
        <dsp:cNvSpPr/>
      </dsp:nvSpPr>
      <dsp:spPr>
        <a:xfrm>
          <a:off x="3266757" y="2328428"/>
          <a:ext cx="1904523" cy="1904523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/>
            <a:t>LEVANTE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900" kern="1200" dirty="0"/>
            <a:t>ALEVINOS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900" kern="1200" dirty="0"/>
            <a:t>03 MESES</a:t>
          </a:r>
        </a:p>
      </dsp:txBody>
      <dsp:txXfrm>
        <a:off x="3322539" y="2384210"/>
        <a:ext cx="1792959" cy="1792959"/>
      </dsp:txXfrm>
    </dsp:sp>
    <dsp:sp modelId="{F173F91C-0AF7-41CC-BE07-6F61FDE37478}">
      <dsp:nvSpPr>
        <dsp:cNvPr id="0" name=""/>
        <dsp:cNvSpPr/>
      </dsp:nvSpPr>
      <dsp:spPr>
        <a:xfrm>
          <a:off x="5228095" y="1909161"/>
          <a:ext cx="366853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CO" sz="1900" kern="1200"/>
        </a:p>
      </dsp:txBody>
      <dsp:txXfrm>
        <a:off x="5228095" y="2000687"/>
        <a:ext cx="256797" cy="274578"/>
      </dsp:txXfrm>
    </dsp:sp>
    <dsp:sp modelId="{1AA77DDE-872A-44F2-821B-1A7007077B65}">
      <dsp:nvSpPr>
        <dsp:cNvPr id="0" name=""/>
        <dsp:cNvSpPr/>
      </dsp:nvSpPr>
      <dsp:spPr>
        <a:xfrm>
          <a:off x="5909394" y="1185714"/>
          <a:ext cx="1904523" cy="190452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6D9FF-020D-466F-A091-A6C49B502720}">
      <dsp:nvSpPr>
        <dsp:cNvPr id="0" name=""/>
        <dsp:cNvSpPr/>
      </dsp:nvSpPr>
      <dsp:spPr>
        <a:xfrm>
          <a:off x="6219433" y="2328428"/>
          <a:ext cx="1904523" cy="1904523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kern="1200" dirty="0"/>
            <a:t>ENGORDE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900" kern="1200" dirty="0"/>
            <a:t>PESO DESADO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900" kern="1200" dirty="0"/>
            <a:t>DE 04 A 08 MESES</a:t>
          </a:r>
        </a:p>
      </dsp:txBody>
      <dsp:txXfrm>
        <a:off x="6275215" y="2384210"/>
        <a:ext cx="1792959" cy="1792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76D2E6C-07A3-428F-8F3F-2151286AA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42233F1-8A1A-4D74-BB50-A39050D21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616D238-C610-4EA5-8247-DCD22626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F717-13C7-4E44-BF80-1957147BECCC}" type="datetimeFigureOut">
              <a:rPr lang="es-CO" smtClean="0"/>
              <a:t>22/08/2020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67CFA09-A460-4071-A3B1-81D7081A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F97E383-040C-4D80-9A0D-19D8042F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DC73-93DC-4685-8558-C233DCE58D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175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ADC164F-9939-4FFF-AAA5-997637AA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9FB77AB7-ABB8-41B5-B66A-97AA627D5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373253B-67FD-4211-9ADB-19FDDFF4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F717-13C7-4E44-BF80-1957147BECCC}" type="datetimeFigureOut">
              <a:rPr lang="es-CO" smtClean="0"/>
              <a:t>22/08/2020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D49047CC-5861-4F46-A144-22066C65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FE4146F1-0475-473B-A99A-850BFA08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DC73-93DC-4685-8558-C233DCE58D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55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DE4E052F-22D1-424F-BCBF-411A5B05A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36733E00-7F88-4C98-8205-0CDEE319B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F32572E5-4D27-437B-94BC-9C013A92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F717-13C7-4E44-BF80-1957147BECCC}" type="datetimeFigureOut">
              <a:rPr lang="es-CO" smtClean="0"/>
              <a:t>22/08/2020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BA8E13AB-2794-48C3-AF4B-A0B50DB7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F72083D5-6234-4C0A-8654-2A8E3513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DC73-93DC-4685-8558-C233DCE58D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162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91C670A-E0D3-417A-B9CE-05E3C03F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28068048-D71C-4E77-9633-CE2EECC19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54EA8FC7-CAAC-4C99-BE63-1338206B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F717-13C7-4E44-BF80-1957147BECCC}" type="datetimeFigureOut">
              <a:rPr lang="es-CO" smtClean="0"/>
              <a:t>22/08/2020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47BBA56-F2CC-486D-8056-540198AB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931786A4-20BC-44DE-A1D7-9DC04F37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DC73-93DC-4685-8558-C233DCE58D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802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26A24A7-7EEB-4AA9-AA8F-451940416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D9A3191-799A-4943-9EDD-7DEFB807B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B67E805-486D-4DC9-AC7B-0D38A8A4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F717-13C7-4E44-BF80-1957147BECCC}" type="datetimeFigureOut">
              <a:rPr lang="es-CO" smtClean="0"/>
              <a:t>22/08/2020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4EA188FB-BABC-4C44-9C2B-6E3DB3E1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4EFDE954-6BA7-49E8-86DA-0E7D91E0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DC73-93DC-4685-8558-C233DCE58D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006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7F8892C-FBAB-4F63-BCBC-83544613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0F16F97-C9A5-4D36-AC29-DF787EC65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606280D2-8EA5-4FB9-B38B-8E5D2D14E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F3EA723B-81D9-4E77-B9CD-993BF8BD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F717-13C7-4E44-BF80-1957147BECCC}" type="datetimeFigureOut">
              <a:rPr lang="es-CO" smtClean="0"/>
              <a:t>22/08/2020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ECD95D2B-F56A-439F-B0DF-65EDD949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B216FC9D-E1B0-4D95-9A15-C1240A0A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DC73-93DC-4685-8558-C233DCE58D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87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F627D3C-A26F-4503-9AA5-054046C5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82B93F9C-9D48-4A74-8969-3A375F571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01BECD38-F586-4D51-8A44-65ECF28C1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958D6853-1093-4753-BE01-8F6ED78E0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55113CE2-415A-4459-A1EC-4BCF645B5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A8C165B7-DBDE-4293-9EBB-F4A684221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F717-13C7-4E44-BF80-1957147BECCC}" type="datetimeFigureOut">
              <a:rPr lang="es-CO" smtClean="0"/>
              <a:t>22/08/2020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3B83D74D-F7D5-403B-979B-8DAFB2BA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B447105D-4534-42F5-922E-E463BE25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DC73-93DC-4685-8558-C233DCE58D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899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9627DC5-5B7D-4A6C-9B99-AEE783B3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933986AA-AB07-49BF-B065-85B2DC85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F717-13C7-4E44-BF80-1957147BECCC}" type="datetimeFigureOut">
              <a:rPr lang="es-CO" smtClean="0"/>
              <a:t>22/08/2020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DAB61CEC-2366-4485-9507-06B928CF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E9A0ABC3-216F-4640-B87B-28CFC0D9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DC73-93DC-4685-8558-C233DCE58D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906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0973A670-51A1-4D89-BB3F-829BB71E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F717-13C7-4E44-BF80-1957147BECCC}" type="datetimeFigureOut">
              <a:rPr lang="es-CO" smtClean="0"/>
              <a:t>22/08/2020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021D0F7C-FFE5-4737-A509-7CEF6EC20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49E6FAC3-2151-4280-ACF5-0DF918C1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DC73-93DC-4685-8558-C233DCE58D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432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C7997C9-1E04-44F1-B77A-6DB55F7B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FD30E26F-F5B1-4D3F-B006-3CA4D4625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B74EB68E-241C-4472-BE58-DC2EC336C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5B9B28E1-0D29-4AA3-BF91-F10509EA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F717-13C7-4E44-BF80-1957147BECCC}" type="datetimeFigureOut">
              <a:rPr lang="es-CO" smtClean="0"/>
              <a:t>22/08/2020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34B67798-A1F0-45FA-A406-091E27FC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804271CE-648B-474F-B3F0-06D2E8E2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DC73-93DC-4685-8558-C233DCE58D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612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33C26EB-2C02-4FC9-A55D-AC288FBC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7BB1E003-2CCA-4B6A-93BE-3BCA6D45E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A19F7973-41B8-4FE5-AF00-13C64F0DA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E7D7BAAC-1CB8-46FF-868E-67100BB0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AF717-13C7-4E44-BF80-1957147BECCC}" type="datetimeFigureOut">
              <a:rPr lang="es-CO" smtClean="0"/>
              <a:t>22/08/2020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0BF17553-9D0A-47B8-9435-B995B7B4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7237541-D7D7-49B3-A5EE-6514BD16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4DC73-93DC-4685-8558-C233DCE58D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788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625C5075-B3AF-4844-B1BA-953AE5F0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12D3616C-4260-4929-A316-D1245EB5D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0A56591-5B7B-4586-AFE6-BAE543DD9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AF717-13C7-4E44-BF80-1957147BECCC}" type="datetimeFigureOut">
              <a:rPr lang="es-CO" smtClean="0"/>
              <a:t>22/08/2020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9E5A826-78A6-4DB3-9062-215AF68D1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DE7F900-C800-40F9-A9EF-7EB1B494A4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4DC73-93DC-4685-8558-C233DCE58DE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514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CB1204B-F607-4AD3-A46E-7CA4E09E11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sz="4000" b="1" dirty="0"/>
              <a:t>Taller 2</a:t>
            </a:r>
            <a:r>
              <a:rPr lang="es-CO" sz="2800" dirty="0"/>
              <a:t/>
            </a:r>
            <a:br>
              <a:rPr lang="es-CO" sz="2800" dirty="0"/>
            </a:br>
            <a:r>
              <a:rPr lang="es-CO" sz="2800" b="1" dirty="0"/>
              <a:t>PROGRAMA: ACUICULTURA ADECUACION DE ESTANQUES  PRODUCCION Y COMERCIALIZACION PISCICOLA</a:t>
            </a:r>
            <a:br>
              <a:rPr lang="es-CO" sz="2800" b="1" dirty="0"/>
            </a:br>
            <a:r>
              <a:rPr lang="es-CO" sz="2800" b="1" dirty="0"/>
              <a:t>SENA:</a:t>
            </a:r>
            <a:br>
              <a:rPr lang="es-CO" sz="2800" b="1" dirty="0"/>
            </a:br>
            <a:r>
              <a:rPr lang="es-CO" sz="2800" b="1" dirty="0"/>
              <a:t>INGENIERA: ALBA CORTES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7086D0A0-1130-4B91-86BE-5EF35AFE45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b="1" dirty="0"/>
              <a:t>APRENDIZ:</a:t>
            </a:r>
          </a:p>
          <a:p>
            <a:r>
              <a:rPr lang="es-CO" b="1" dirty="0"/>
              <a:t>AURA MERCEDES PACECO MELGAREJO OCAMONTE</a:t>
            </a:r>
          </a:p>
        </p:txBody>
      </p:sp>
    </p:spTree>
    <p:extLst>
      <p:ext uri="{BB962C8B-B14F-4D97-AF65-F5344CB8AC3E}">
        <p14:creationId xmlns:p14="http://schemas.microsoft.com/office/powerpoint/2010/main" val="34840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D484857-31A3-4727-922E-89CC33F0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27644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CO" sz="3200" b="1" dirty="0"/>
              <a:t>EN QUE CONSISTE SISTEMAS EXTENSIVOS Y </a:t>
            </a:r>
            <a:r>
              <a:rPr lang="es-CO" sz="3200" b="1" dirty="0" smtClean="0"/>
              <a:t>INTENSIVOS CUALES  SON </a:t>
            </a:r>
            <a:r>
              <a:rPr lang="es-CO" sz="3200" b="1" dirty="0"/>
              <a:t>LAS CARACTERISTICAS </a:t>
            </a:r>
            <a:r>
              <a:rPr lang="es-CO" sz="3200" b="1" dirty="0" smtClean="0"/>
              <a:t>DE LA </a:t>
            </a:r>
            <a:r>
              <a:rPr lang="es-CO" sz="3200" b="1" dirty="0"/>
              <a:t>PRODUCCION DE UN EJEMPLO?</a:t>
            </a:r>
          </a:p>
        </p:txBody>
      </p:sp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15411"/>
            <a:ext cx="5063836" cy="2524248"/>
          </a:xfrm>
        </p:spPr>
      </p:pic>
      <p:sp>
        <p:nvSpPr>
          <p:cNvPr id="5" name="Rectángulo 4">
            <a:extLst>
              <a:ext uri="{FF2B5EF4-FFF2-40B4-BE49-F238E27FC236}">
                <a16:creationId xmlns="" xmlns:a16="http://schemas.microsoft.com/office/drawing/2014/main" id="{DC4D5464-4A3D-4559-9D65-70E36799DA61}"/>
              </a:ext>
            </a:extLst>
          </p:cNvPr>
          <p:cNvSpPr/>
          <p:nvPr/>
        </p:nvSpPr>
        <p:spPr>
          <a:xfrm>
            <a:off x="838200" y="1579420"/>
            <a:ext cx="5063836" cy="2435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rgbClr val="002060"/>
                </a:solidFill>
              </a:rPr>
              <a:t>EL SISTEMA EXTENSIVO CONSISTE EN PRODUCIR EN BAJAS DENSIDADES POR METRO CUADRADO, BAN DE 2 A 3 PECES POR METRO CUADRADO. NO SE REQUIERE </a:t>
            </a:r>
            <a:r>
              <a:rPr lang="es-CO" b="1" dirty="0" smtClean="0">
                <a:solidFill>
                  <a:srgbClr val="002060"/>
                </a:solidFill>
              </a:rPr>
              <a:t>EQUIPAMIENTO </a:t>
            </a:r>
            <a:r>
              <a:rPr lang="es-CO" b="1" dirty="0">
                <a:solidFill>
                  <a:srgbClr val="002060"/>
                </a:solidFill>
              </a:rPr>
              <a:t>ADICIONAL</a:t>
            </a:r>
          </a:p>
          <a:p>
            <a:pPr algn="ctr"/>
            <a:r>
              <a:rPr lang="es-CO" b="1" dirty="0">
                <a:solidFill>
                  <a:srgbClr val="002060"/>
                </a:solidFill>
              </a:rPr>
              <a:t>EL RECAMBIO DE AGUA VARIA SEGÚN LAS ETAPAS DE CRESIMIENTO, EL RECAMBIO ES DE UN 25% A LA </a:t>
            </a:r>
            <a:r>
              <a:rPr lang="es-CO" b="1" dirty="0" smtClean="0">
                <a:solidFill>
                  <a:srgbClr val="002060"/>
                </a:solidFill>
              </a:rPr>
              <a:t>SEMANA.SE RECOMIENDA EN ESTANQUES EN TIERRA.</a:t>
            </a:r>
            <a:endParaRPr lang="es-CO" b="1" dirty="0">
              <a:solidFill>
                <a:srgbClr val="00206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="" xmlns:a16="http://schemas.microsoft.com/office/drawing/2014/main" id="{8D1B97A9-627C-4F3A-A059-C3231A690B3A}"/>
              </a:ext>
            </a:extLst>
          </p:cNvPr>
          <p:cNvSpPr/>
          <p:nvPr/>
        </p:nvSpPr>
        <p:spPr>
          <a:xfrm>
            <a:off x="6248400" y="1579420"/>
            <a:ext cx="5105403" cy="243599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SISTEMA INTENSIVO CONSISTE EN PRODUCIR EN ALTAS DENSIDADES POR METRO CUADRADO,DE 25 PECES EN </a:t>
            </a:r>
            <a:r>
              <a:rPr lang="es-C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ADELANTE. 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7 A 15 PECES SEMI INTENSIVO, POR METRO CUADRADO.SI SE REQUIERE EQUIPAMIENTO DE AIREACION Y ALTOS BOLUMEMENES DE AGUA. Y EL RECAMBIO DE AGUA ES DEL 50% A 75%  </a:t>
            </a:r>
            <a:r>
              <a:rPr lang="es-CO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SEMANAL. </a:t>
            </a:r>
            <a:endParaRPr lang="es-CO" dirty="0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015412"/>
            <a:ext cx="5105403" cy="252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0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ED66898-13A0-40C8-8F3A-D0ED81B5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2200" b="1" dirty="0"/>
              <a:t>QUE TIPOS DE ESTANQUES SE </a:t>
            </a:r>
            <a:r>
              <a:rPr lang="es-CO" sz="2200" b="1" dirty="0" smtClean="0"/>
              <a:t>RECOMIENDAN PARA </a:t>
            </a:r>
            <a:r>
              <a:rPr lang="es-CO" sz="2200" b="1" dirty="0"/>
              <a:t>LA PRODUCCION PISCICOLA CUANDO SE INICIA UNA EXPLOTACION JUSTIFIQUE SU RESPUESTA</a:t>
            </a:r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983" y="3408217"/>
            <a:ext cx="4638362" cy="3009035"/>
          </a:xfrm>
        </p:spPr>
      </p:pic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E4385A65-2820-49A6-925D-203A362BF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s-CO" sz="2400" dirty="0" smtClean="0">
                <a:solidFill>
                  <a:srgbClr val="0070C0"/>
                </a:solidFill>
              </a:rPr>
              <a:t>SE RECOMIENDAN ESTANQUES EN TIERRA Y COMENZAR CON CULTIVO EXTENSIVO. PARA HACER EL LEVANTE EN ESTANQUES EN TIERRA Y LUEGO PASARLOS A ESTANQUES DE GEOMEMBRANA PARA COMENZAR SU EXPLOTACION.CUANDO VAMOS A IMPLEMENTAR ESTANQUES EN GEOMAMBRANA.</a:t>
            </a:r>
          </a:p>
          <a:p>
            <a:endParaRPr lang="es-CO" dirty="0"/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257" y="581892"/>
            <a:ext cx="4249016" cy="2498148"/>
          </a:xfrm>
          <a:prstGeom prst="rect">
            <a:avLst/>
          </a:prstGeom>
        </p:spPr>
      </p:pic>
      <p:sp>
        <p:nvSpPr>
          <p:cNvPr id="7" name="6 Rectángulo"/>
          <p:cNvSpPr/>
          <p:nvPr/>
        </p:nvSpPr>
        <p:spPr>
          <a:xfrm>
            <a:off x="9906000" y="789709"/>
            <a:ext cx="1717963" cy="12629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 smtClean="0">
                <a:solidFill>
                  <a:srgbClr val="FF0000"/>
                </a:solidFill>
              </a:rPr>
              <a:t>ESTANQUES EN TIERRA</a:t>
            </a:r>
            <a:endParaRPr lang="es-CO" sz="2000" b="1" dirty="0">
              <a:solidFill>
                <a:srgbClr val="FF0000"/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964257" y="4156364"/>
            <a:ext cx="1824470" cy="15794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dirty="0" smtClean="0">
                <a:solidFill>
                  <a:srgbClr val="FF0000"/>
                </a:solidFill>
              </a:rPr>
              <a:t>PRODUCCION EN GOEMEMBRANA</a:t>
            </a:r>
            <a:endParaRPr lang="es-CO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97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738DBF4-1FAB-45E6-91B5-5E1B3155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16" y="365125"/>
            <a:ext cx="10334971" cy="1325563"/>
          </a:xfrm>
        </p:spPr>
        <p:txBody>
          <a:bodyPr>
            <a:normAutofit/>
          </a:bodyPr>
          <a:lstStyle/>
          <a:p>
            <a:r>
              <a:rPr lang="es-CO" sz="2800" b="1" dirty="0"/>
              <a:t>COMO SE RALIZAN LOS RECAMBIOS DE AGUA TENIENDO EN CUENTA LOS SISTEMAS DE PRODUCCION Y ETAPAS DEL CULTIVO?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0EC53399-5DC9-4487-B194-0C6E8DF20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dirty="0"/>
              <a:t>SISTEMA EXTENSIVO </a:t>
            </a:r>
          </a:p>
          <a:p>
            <a:r>
              <a:rPr lang="es-CO" dirty="0"/>
              <a:t>NESECITA RECAMBIO DE AGUA DE 25% A LA SEMANA, CADA 2 DIAS,SEGÚN ETAPAS DE CRESIMIENTO.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7FE72C15-9872-463E-AF41-14131EE154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PARA UN SISTEMA INTENSIVO, </a:t>
            </a:r>
            <a:r>
              <a:rPr lang="es-CO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RECAMBIO DE AGUA ES DEL 50% A 75%  SEMANAL DE ACUERDO A LAS ETAPAS DE </a:t>
            </a:r>
            <a:r>
              <a:rPr lang="es-CO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CRESIMIENTO,COMENZANDO EL ALEVINAJE 2 VECES AL DIA EXTRAYENDO EL SEDIMENTO DEL ESTANQUE EN GEOMEMBRANA. DESPUES DE LAS 8 AM Y SOBRE LAS 5PM.</a:t>
            </a:r>
          </a:p>
          <a:p>
            <a:r>
              <a:rPr lang="es-CO" sz="2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 ESTANQUES EN TIERRA EL RECAMBIO DE AGUA EN EL ALEVINAJE ES DE UNA A DOS VECES EN EL CICLO ES CASI NULO. AL PASAR A LA SIGUIENTE ETAPA REQUIERE EL RECAMBIO DE AGUA  DE UN 25% SEMANAL.</a:t>
            </a:r>
            <a:endParaRPr lang="es-CO" sz="2000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s-CO" sz="2000" dirty="0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FAA52939-D19F-433B-8C5A-45F079B15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CO" dirty="0"/>
              <a:t>SISTEMA INTENSIVO</a:t>
            </a:r>
          </a:p>
          <a:p>
            <a:r>
              <a:rPr lang="es-CO" dirty="0"/>
              <a:t>NESECITA RECAMBIO DE AGUA DE 50% A 75% A LA SEMANA.2 VECES AL DIA, DESPUES DE LAS 8:00 DE LA MAÑANA, Y EN LA TARDE ENTRE 4 Y 5:00 SEGÚN ETAPAS DE CRESIMIENTO</a:t>
            </a:r>
          </a:p>
        </p:txBody>
      </p:sp>
      <p:pic>
        <p:nvPicPr>
          <p:cNvPr id="7" name="6 Marcador de contenido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18509"/>
            <a:ext cx="5183188" cy="3255061"/>
          </a:xfrm>
        </p:spPr>
      </p:pic>
    </p:spTree>
    <p:extLst>
      <p:ext uri="{BB962C8B-B14F-4D97-AF65-F5344CB8AC3E}">
        <p14:creationId xmlns:p14="http://schemas.microsoft.com/office/powerpoint/2010/main" val="385242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064180C-ABDE-4EDA-A6A8-79C34283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b="1" dirty="0"/>
              <a:t>QUE CARATERISTICAS DEBEN TENER LOS ALEVINES PARA LA PRODUCCION?</a:t>
            </a:r>
          </a:p>
        </p:txBody>
      </p:sp>
      <p:sp>
        <p:nvSpPr>
          <p:cNvPr id="3" name="Elipse 2">
            <a:extLst>
              <a:ext uri="{FF2B5EF4-FFF2-40B4-BE49-F238E27FC236}">
                <a16:creationId xmlns="" xmlns:a16="http://schemas.microsoft.com/office/drawing/2014/main" id="{9BC876BE-DF15-4CC4-81E6-83FAEED0A50F}"/>
              </a:ext>
            </a:extLst>
          </p:cNvPr>
          <p:cNvSpPr/>
          <p:nvPr/>
        </p:nvSpPr>
        <p:spPr>
          <a:xfrm>
            <a:off x="238539" y="3935896"/>
            <a:ext cx="3233530" cy="27166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 smtClean="0"/>
              <a:t>COMPRAR LOS ALEVINES EN LABORATORIOS CERTIFICADOS</a:t>
            </a:r>
            <a:endParaRPr lang="es-CO" sz="2400" dirty="0"/>
          </a:p>
        </p:txBody>
      </p:sp>
      <p:sp>
        <p:nvSpPr>
          <p:cNvPr id="4" name="Elipse 3">
            <a:extLst>
              <a:ext uri="{FF2B5EF4-FFF2-40B4-BE49-F238E27FC236}">
                <a16:creationId xmlns="" xmlns:a16="http://schemas.microsoft.com/office/drawing/2014/main" id="{65593BA6-C032-42E8-A96E-890230E3C728}"/>
              </a:ext>
            </a:extLst>
          </p:cNvPr>
          <p:cNvSpPr/>
          <p:nvPr/>
        </p:nvSpPr>
        <p:spPr>
          <a:xfrm>
            <a:off x="4041913" y="2584518"/>
            <a:ext cx="2650435" cy="23588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QUE CUMPLAN CON SIERTOS REQUISITOS</a:t>
            </a:r>
            <a:endParaRPr lang="es-CO" dirty="0"/>
          </a:p>
        </p:txBody>
      </p:sp>
      <p:sp>
        <p:nvSpPr>
          <p:cNvPr id="5" name="Elipse 4">
            <a:extLst>
              <a:ext uri="{FF2B5EF4-FFF2-40B4-BE49-F238E27FC236}">
                <a16:creationId xmlns="" xmlns:a16="http://schemas.microsoft.com/office/drawing/2014/main" id="{B175C5DA-2CD2-44F9-8662-43F2B7616411}"/>
              </a:ext>
            </a:extLst>
          </p:cNvPr>
          <p:cNvSpPr/>
          <p:nvPr/>
        </p:nvSpPr>
        <p:spPr>
          <a:xfrm>
            <a:off x="7262192" y="2093843"/>
            <a:ext cx="2239617" cy="219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ALEVINES SANOS DESARROLLO ADECUADO DE LOS PECES  </a:t>
            </a:r>
            <a:endParaRPr lang="es-CO" dirty="0"/>
          </a:p>
        </p:txBody>
      </p:sp>
      <p:sp>
        <p:nvSpPr>
          <p:cNvPr id="6" name="Elipse 5">
            <a:extLst>
              <a:ext uri="{FF2B5EF4-FFF2-40B4-BE49-F238E27FC236}">
                <a16:creationId xmlns="" xmlns:a16="http://schemas.microsoft.com/office/drawing/2014/main" id="{DFF31D1A-146D-4A5A-B5EF-D3FA7EC4FEE9}"/>
              </a:ext>
            </a:extLst>
          </p:cNvPr>
          <p:cNvSpPr/>
          <p:nvPr/>
        </p:nvSpPr>
        <p:spPr>
          <a:xfrm>
            <a:off x="10071653" y="1620983"/>
            <a:ext cx="1802295" cy="18181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600" dirty="0" smtClean="0"/>
              <a:t>PROCESO CORRECTO  DE REVERSION DE LOS PECES </a:t>
            </a:r>
            <a:endParaRPr lang="es-CO" sz="1600" dirty="0"/>
          </a:p>
        </p:txBody>
      </p:sp>
    </p:spTree>
    <p:extLst>
      <p:ext uri="{BB962C8B-B14F-4D97-AF65-F5344CB8AC3E}">
        <p14:creationId xmlns:p14="http://schemas.microsoft.com/office/powerpoint/2010/main" val="395640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EE682A3-7E33-4FC5-AD3E-66928FEE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CO" sz="3200" b="1" dirty="0"/>
              <a:t>CUAL ES EL PORCENTAJE DE ALIMENTO </a:t>
            </a:r>
            <a:r>
              <a:rPr lang="es-CO" sz="3200" b="1" dirty="0" smtClean="0"/>
              <a:t> QUE </a:t>
            </a:r>
            <a:r>
              <a:rPr lang="es-CO" sz="3200" b="1" dirty="0"/>
              <a:t>SE DEBE DAR EN CADA ETAPA Y COMO SE DETERMINA LA CANTIDAD DE ALIMENTO PARA LOS PECES O ALEVINOS?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0AD41186-2E86-42DF-8C2E-EACC0E86B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sz="2000" dirty="0" smtClean="0"/>
              <a:t>INICIACION: SE SUMINISTRA  ALIMENTO EN POLVO LA  MISMA CANTIDAD  DE GRAMOS DE PESO  DE LOS ALEVINES 5 VECES AL DIA .</a:t>
            </a:r>
          </a:p>
          <a:p>
            <a:r>
              <a:rPr lang="es-CO" sz="2000" dirty="0" smtClean="0"/>
              <a:t>LEVANTE: SE SUMINISTRA SE SUMINISTRA LA MISMA CANTIDAD  DE SU PESO 5 A 6 VECES AL DIA.</a:t>
            </a:r>
            <a:endParaRPr lang="es-CO" sz="200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74BED677-F6C2-4DFF-BC8A-2353637D63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 ALIMENTO BALANCEADO CON CANTIDADES APROPIADAS SEGÚN  SU PESO EN AMBOS SISTEMAS DE PRODUCCION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C04B32B1-31E9-45B8-BCBB-F77B2BB2C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 smtClean="0"/>
              <a:t>ENGORDE SE SUMINISTRA LA CANTIDAD DE ALIMENTO IGUAL A SU PESO  4 A 6 VECES AL DIA.</a:t>
            </a:r>
            <a:endParaRPr lang="es-CO" dirty="0"/>
          </a:p>
        </p:txBody>
      </p:sp>
      <p:pic>
        <p:nvPicPr>
          <p:cNvPr id="7" name="6 Marcador de contenido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5964" y="2537187"/>
            <a:ext cx="3214662" cy="1646886"/>
          </a:xfrm>
        </p:spPr>
      </p:pic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218" y="4398084"/>
            <a:ext cx="3117273" cy="2269724"/>
          </a:xfrm>
          <a:prstGeom prst="rect">
            <a:avLst/>
          </a:prstGeom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600" y="2521528"/>
            <a:ext cx="2699618" cy="414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41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77A7CA1-2657-4EEE-968F-0DD7273C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200" b="1" dirty="0"/>
              <a:t>CUAL ES LA DURACION DEL CICLO PRODUCTIVO DE LAS ESPECIES QUE CULTIVA O QUE SE CULTIVAN EN LA REGION DONDE SE ENCUENTRA?</a:t>
            </a:r>
          </a:p>
        </p:txBody>
      </p:sp>
      <p:graphicFrame>
        <p:nvGraphicFramePr>
          <p:cNvPr id="13" name="Diagrama 12">
            <a:extLst>
              <a:ext uri="{FF2B5EF4-FFF2-40B4-BE49-F238E27FC236}">
                <a16:creationId xmlns="" xmlns:a16="http://schemas.microsoft.com/office/drawing/2014/main" id="{8865531D-FA30-414E-B163-ABFAB52052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1158117"/>
              </p:ext>
            </p:extLst>
          </p:nvPr>
        </p:nvGraphicFramePr>
        <p:xfrm>
          <a:off x="1939235" y="10742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3736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537</Words>
  <Application>Microsoft Office PowerPoint</Application>
  <PresentationFormat>Personalizado</PresentationFormat>
  <Paragraphs>38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Taller 2 PROGRAMA: ACUICULTURA ADECUACION DE ESTANQUES  PRODUCCION Y COMERCIALIZACION PISCICOLA SENA: INGENIERA: ALBA CORTES </vt:lpstr>
      <vt:lpstr>EN QUE CONSISTE SISTEMAS EXTENSIVOS Y INTENSIVOS CUALES  SON LAS CARACTERISTICAS DE LA PRODUCCION DE UN EJEMPLO?</vt:lpstr>
      <vt:lpstr>QUE TIPOS DE ESTANQUES SE RECOMIENDAN PARA LA PRODUCCION PISCICOLA CUANDO SE INICIA UNA EXPLOTACION JUSTIFIQUE SU RESPUESTA</vt:lpstr>
      <vt:lpstr>COMO SE RALIZAN LOS RECAMBIOS DE AGUA TENIENDO EN CUENTA LOS SISTEMAS DE PRODUCCION Y ETAPAS DEL CULTIVO?</vt:lpstr>
      <vt:lpstr>QUE CARATERISTICAS DEBEN TENER LOS ALEVINES PARA LA PRODUCCION?</vt:lpstr>
      <vt:lpstr>CUAL ES EL PORCENTAJE DE ALIMENTO  QUE SE DEBE DAR EN CADA ETAPA Y COMO SE DETERMINA LA CANTIDAD DE ALIMENTO PARA LOS PECES O ALEVINOS?</vt:lpstr>
      <vt:lpstr>CUAL ES LA DURACION DEL CICLO PRODUCTIVO DE LAS ESPECIES QUE CULTIVA O QUE SE CULTIVAN EN LA REGION DONDE SE ENCUENTRA?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2 PROGRAMA: ACUICULTURA ADECUACION DE ESTANQUES  PRODUCCION Y COMERCIALIZACION SENA: INGENIERA: ALBA CORTES </dc:title>
  <dc:creator>AURA MERCEDES PACHECO MELGAREJO</dc:creator>
  <cp:lastModifiedBy>Equipo N° 7</cp:lastModifiedBy>
  <cp:revision>30</cp:revision>
  <dcterms:created xsi:type="dcterms:W3CDTF">2020-08-16T17:06:28Z</dcterms:created>
  <dcterms:modified xsi:type="dcterms:W3CDTF">2020-08-22T17:59:21Z</dcterms:modified>
</cp:coreProperties>
</file>