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C39F-BA86-4D68-99BC-5B8D7DE84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4A28C-0730-4725-8B6C-989B10C4C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9FD322-C3EB-4D46-9177-99D963736F43}"/>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DF27939E-35B1-4F1F-B29C-815059DC3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D064C-1928-4921-9070-9752F0184E6D}"/>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322974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D36F-2B73-4B6D-8B30-30ADA3F207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A08B33-BC8A-439D-AC02-20240644D7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40683-1727-4924-9D87-9C9E7B77A5D1}"/>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A270C393-4905-428D-8D31-5E4A18FBE0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D15BA-6145-448E-97E8-16A8BAC4833D}"/>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38657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DACF-C7C7-4954-9283-722996D37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C12C89-1854-42CA-9E2F-93B39F2AF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4B60A-9E84-4357-B7B9-26C0E6C7831D}"/>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EEB3471A-E48A-4F3F-8184-1E152ECE1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D3A5A-C8A0-40D8-84CF-F1BB7E624FDE}"/>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98833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F7BD-E74E-4348-8664-4C15B6F74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E3ED2-6692-4143-8077-27DD4C3EA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3CAE0-BB04-401E-95AA-311701745737}"/>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75066088-3E55-4709-9B7C-8CB0C8C84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1722A-0828-4C90-BCE9-0649F8E17F40}"/>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29782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34D6-4BCE-406B-A5EB-181ED15B5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89B7CE-08A8-4D34-8AE3-69078B458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D2FFC-FEAA-409B-AF94-7FF327175F55}"/>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43A9786A-6EB0-4009-B725-30A63BB0D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A462B-C808-4AAA-9280-411B54DED7B2}"/>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376235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6E9-1C3C-4AA1-954A-4619A81CC6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8E5B58-715D-4E7E-BF39-3E887BF4B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586F5E-1034-4723-8B9E-3F678AF701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A603A1-1495-4BD3-9E02-FD44672E4F13}"/>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6" name="Footer Placeholder 5">
            <a:extLst>
              <a:ext uri="{FF2B5EF4-FFF2-40B4-BE49-F238E27FC236}">
                <a16:creationId xmlns:a16="http://schemas.microsoft.com/office/drawing/2014/main" id="{30763E8B-2517-4B5C-A18A-59CF78834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502F2-A53C-4315-AE1B-D2FB914F6311}"/>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108623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DE9F-15AF-4248-9D2D-743B81EC2E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1E34D6-2141-4C8B-B2CD-F930A421A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9E57E-2654-42FF-AA35-4D8D2CE19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D676F1-094C-4A7C-A66C-C18042133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72C48-FD7E-4757-B937-1F5258BE7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43EFA4-8770-4B50-96A6-552D3CF1368C}"/>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8" name="Footer Placeholder 7">
            <a:extLst>
              <a:ext uri="{FF2B5EF4-FFF2-40B4-BE49-F238E27FC236}">
                <a16:creationId xmlns:a16="http://schemas.microsoft.com/office/drawing/2014/main" id="{44F96E52-7C0D-4BDE-9525-3DB2D6414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CFDEE9-F2D0-4A18-B970-BE49EFA72BDF}"/>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148928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5981-460D-4013-9EE5-DEC2F58F47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FFBB08-C22B-4E78-8064-F3F848EC0AD2}"/>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4" name="Footer Placeholder 3">
            <a:extLst>
              <a:ext uri="{FF2B5EF4-FFF2-40B4-BE49-F238E27FC236}">
                <a16:creationId xmlns:a16="http://schemas.microsoft.com/office/drawing/2014/main" id="{4C00CAF4-0720-40EB-ABE7-049B03A6FD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9AD13F-7786-4AD7-B168-0F5EB29093A1}"/>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102442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20DA6-DADA-4E74-AE34-25561CFA027C}"/>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3" name="Footer Placeholder 2">
            <a:extLst>
              <a:ext uri="{FF2B5EF4-FFF2-40B4-BE49-F238E27FC236}">
                <a16:creationId xmlns:a16="http://schemas.microsoft.com/office/drawing/2014/main" id="{5CECD55B-03A7-4549-8418-796ECAC3A4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455171-0EFD-4F84-BADE-D90BC8EEA1F0}"/>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419685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E6F4-DF23-4630-8364-A39341777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97EA7-63DC-423C-8E1F-B21A10080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7DA64-019A-476D-91BC-A84B4DFAF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FB009-4E55-4D12-8D52-382BAAD0DCD9}"/>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6" name="Footer Placeholder 5">
            <a:extLst>
              <a:ext uri="{FF2B5EF4-FFF2-40B4-BE49-F238E27FC236}">
                <a16:creationId xmlns:a16="http://schemas.microsoft.com/office/drawing/2014/main" id="{9AE8F9E8-612B-47D7-A28F-39B3C6C2B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E6619-AC1A-4914-B403-E793C8AA981E}"/>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116033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00CF-5E1A-433D-886B-BF44DF23B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B8E364-05E1-40C8-B6CE-B70A567CE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E1C576-83FF-4C12-AB47-C365326D1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560E4-9428-4E15-B600-E9200E8DA59D}"/>
              </a:ext>
            </a:extLst>
          </p:cNvPr>
          <p:cNvSpPr>
            <a:spLocks noGrp="1"/>
          </p:cNvSpPr>
          <p:nvPr>
            <p:ph type="dt" sz="half" idx="10"/>
          </p:nvPr>
        </p:nvSpPr>
        <p:spPr/>
        <p:txBody>
          <a:bodyPr/>
          <a:lstStyle/>
          <a:p>
            <a:fld id="{F693C514-F83F-4DAB-8286-63279CAF8BEA}" type="datetimeFigureOut">
              <a:rPr lang="en-IN" smtClean="0"/>
              <a:t>31-01-2020</a:t>
            </a:fld>
            <a:endParaRPr lang="en-IN"/>
          </a:p>
        </p:txBody>
      </p:sp>
      <p:sp>
        <p:nvSpPr>
          <p:cNvPr id="6" name="Footer Placeholder 5">
            <a:extLst>
              <a:ext uri="{FF2B5EF4-FFF2-40B4-BE49-F238E27FC236}">
                <a16:creationId xmlns:a16="http://schemas.microsoft.com/office/drawing/2014/main" id="{A9943414-A9EC-4E87-888B-9FF4337D0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3ECD52-EF81-4AFE-B37D-FDF78F112296}"/>
              </a:ext>
            </a:extLst>
          </p:cNvPr>
          <p:cNvSpPr>
            <a:spLocks noGrp="1"/>
          </p:cNvSpPr>
          <p:nvPr>
            <p:ph type="sldNum" sz="quarter" idx="12"/>
          </p:nvPr>
        </p:nvSpPr>
        <p:spPr/>
        <p:txBody>
          <a:bodyPr/>
          <a:lstStyle/>
          <a:p>
            <a:fld id="{6F71E0C0-96D2-4240-85AC-8564E1B478C3}" type="slidenum">
              <a:rPr lang="en-IN" smtClean="0"/>
              <a:t>‹#›</a:t>
            </a:fld>
            <a:endParaRPr lang="en-IN"/>
          </a:p>
        </p:txBody>
      </p:sp>
    </p:spTree>
    <p:extLst>
      <p:ext uri="{BB962C8B-B14F-4D97-AF65-F5344CB8AC3E}">
        <p14:creationId xmlns:p14="http://schemas.microsoft.com/office/powerpoint/2010/main" val="19398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B3A8C-4416-4FC3-B4F5-FE77BD64B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800D6-D537-4661-9DA3-6B3DDD124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2D6E85-8E77-44B8-A866-ECBAC35F0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3C514-F83F-4DAB-8286-63279CAF8BEA}" type="datetimeFigureOut">
              <a:rPr lang="en-IN" smtClean="0"/>
              <a:t>31-01-2020</a:t>
            </a:fld>
            <a:endParaRPr lang="en-IN"/>
          </a:p>
        </p:txBody>
      </p:sp>
      <p:sp>
        <p:nvSpPr>
          <p:cNvPr id="5" name="Footer Placeholder 4">
            <a:extLst>
              <a:ext uri="{FF2B5EF4-FFF2-40B4-BE49-F238E27FC236}">
                <a16:creationId xmlns:a16="http://schemas.microsoft.com/office/drawing/2014/main" id="{0BAA30A0-A622-4E47-A9B5-7505C632B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26A6A5-3FCA-4A7D-8BA7-363329CFC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1E0C0-96D2-4240-85AC-8564E1B478C3}" type="slidenum">
              <a:rPr lang="en-IN" smtClean="0"/>
              <a:t>‹#›</a:t>
            </a:fld>
            <a:endParaRPr lang="en-IN"/>
          </a:p>
        </p:txBody>
      </p:sp>
    </p:spTree>
    <p:extLst>
      <p:ext uri="{BB962C8B-B14F-4D97-AF65-F5344CB8AC3E}">
        <p14:creationId xmlns:p14="http://schemas.microsoft.com/office/powerpoint/2010/main" val="75997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uroSoni/MakerSpa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9F8E-EA8B-448C-B631-541A53A5DBFE}"/>
              </a:ext>
            </a:extLst>
          </p:cNvPr>
          <p:cNvSpPr>
            <a:spLocks noGrp="1"/>
          </p:cNvSpPr>
          <p:nvPr>
            <p:ph type="ctrTitle"/>
          </p:nvPr>
        </p:nvSpPr>
        <p:spPr>
          <a:xfrm>
            <a:off x="1524000" y="1122363"/>
            <a:ext cx="9144000" cy="1212464"/>
          </a:xfrm>
        </p:spPr>
        <p:txBody>
          <a:bodyPr/>
          <a:lstStyle/>
          <a:p>
            <a:r>
              <a:rPr lang="en-IN" dirty="0"/>
              <a:t>Makerspace 2020</a:t>
            </a:r>
          </a:p>
        </p:txBody>
      </p:sp>
      <p:sp>
        <p:nvSpPr>
          <p:cNvPr id="3" name="Subtitle 2">
            <a:extLst>
              <a:ext uri="{FF2B5EF4-FFF2-40B4-BE49-F238E27FC236}">
                <a16:creationId xmlns:a16="http://schemas.microsoft.com/office/drawing/2014/main" id="{56D08AF3-A769-43EC-B8F6-022836EF46A0}"/>
              </a:ext>
            </a:extLst>
          </p:cNvPr>
          <p:cNvSpPr>
            <a:spLocks noGrp="1"/>
          </p:cNvSpPr>
          <p:nvPr>
            <p:ph type="subTitle" idx="1"/>
          </p:nvPr>
        </p:nvSpPr>
        <p:spPr>
          <a:xfrm>
            <a:off x="8273988" y="3602038"/>
            <a:ext cx="2394012" cy="1655762"/>
          </a:xfrm>
        </p:spPr>
        <p:txBody>
          <a:bodyPr>
            <a:normAutofit lnSpcReduction="10000"/>
          </a:bodyPr>
          <a:lstStyle/>
          <a:p>
            <a:pPr algn="just"/>
            <a:r>
              <a:rPr lang="en-IN" dirty="0"/>
              <a:t>Our team:    </a:t>
            </a:r>
          </a:p>
          <a:p>
            <a:pPr algn="just"/>
            <a:r>
              <a:rPr lang="en-IN" dirty="0"/>
              <a:t>Auro Soni</a:t>
            </a:r>
          </a:p>
          <a:p>
            <a:pPr algn="just"/>
            <a:r>
              <a:rPr lang="en-IN" dirty="0"/>
              <a:t>Anish Chourasiya</a:t>
            </a:r>
          </a:p>
          <a:p>
            <a:pPr algn="just"/>
            <a:r>
              <a:rPr lang="en-IN" dirty="0"/>
              <a:t>Avinash</a:t>
            </a:r>
          </a:p>
        </p:txBody>
      </p:sp>
    </p:spTree>
    <p:extLst>
      <p:ext uri="{BB962C8B-B14F-4D97-AF65-F5344CB8AC3E}">
        <p14:creationId xmlns:p14="http://schemas.microsoft.com/office/powerpoint/2010/main" val="264804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9AC5-287E-4109-9567-95AEACED4583}"/>
              </a:ext>
            </a:extLst>
          </p:cNvPr>
          <p:cNvSpPr>
            <a:spLocks noGrp="1"/>
          </p:cNvSpPr>
          <p:nvPr>
            <p:ph type="title"/>
          </p:nvPr>
        </p:nvSpPr>
        <p:spPr/>
        <p:txBody>
          <a:bodyPr/>
          <a:lstStyle/>
          <a:p>
            <a:r>
              <a:rPr lang="en-IN" dirty="0"/>
              <a:t>What we aim to achieve?</a:t>
            </a:r>
          </a:p>
        </p:txBody>
      </p:sp>
      <p:sp>
        <p:nvSpPr>
          <p:cNvPr id="3" name="Content Placeholder 2">
            <a:extLst>
              <a:ext uri="{FF2B5EF4-FFF2-40B4-BE49-F238E27FC236}">
                <a16:creationId xmlns:a16="http://schemas.microsoft.com/office/drawing/2014/main" id="{D92D0D40-6EA7-4073-8909-ACE5CBC60A27}"/>
              </a:ext>
            </a:extLst>
          </p:cNvPr>
          <p:cNvSpPr>
            <a:spLocks noGrp="1"/>
          </p:cNvSpPr>
          <p:nvPr>
            <p:ph idx="1"/>
          </p:nvPr>
        </p:nvSpPr>
        <p:spPr/>
        <p:txBody>
          <a:bodyPr/>
          <a:lstStyle/>
          <a:p>
            <a:pPr marL="514350" indent="-514350">
              <a:buAutoNum type="arabicPeriod"/>
            </a:pPr>
            <a:r>
              <a:rPr lang="en-IN" dirty="0"/>
              <a:t>Construct a device which can capture all the movements of hand [as required] and is comfortable to wear.</a:t>
            </a:r>
          </a:p>
          <a:p>
            <a:pPr marL="514350" indent="-514350">
              <a:buAutoNum type="arabicPeriod"/>
            </a:pPr>
            <a:r>
              <a:rPr lang="en-IN" dirty="0"/>
              <a:t>Construct an API such that its compatible with as many remote operated devices as possible.</a:t>
            </a:r>
          </a:p>
          <a:p>
            <a:pPr marL="514350" indent="-514350">
              <a:buAutoNum type="arabicPeriod"/>
            </a:pPr>
            <a:endParaRPr lang="en-IN" dirty="0"/>
          </a:p>
          <a:p>
            <a:pPr marL="0" indent="0">
              <a:buNone/>
            </a:pPr>
            <a:r>
              <a:rPr lang="en-IN" dirty="0"/>
              <a:t> So what is our idea?</a:t>
            </a:r>
          </a:p>
        </p:txBody>
      </p:sp>
    </p:spTree>
    <p:extLst>
      <p:ext uri="{BB962C8B-B14F-4D97-AF65-F5344CB8AC3E}">
        <p14:creationId xmlns:p14="http://schemas.microsoft.com/office/powerpoint/2010/main" val="262827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8B5F-7819-4C1F-89BA-E7C2BAF596C4}"/>
              </a:ext>
            </a:extLst>
          </p:cNvPr>
          <p:cNvSpPr>
            <a:spLocks noGrp="1"/>
          </p:cNvSpPr>
          <p:nvPr>
            <p:ph type="title"/>
          </p:nvPr>
        </p:nvSpPr>
        <p:spPr/>
        <p:txBody>
          <a:bodyPr/>
          <a:lstStyle/>
          <a:p>
            <a:r>
              <a:rPr lang="en-IN" dirty="0"/>
              <a:t>Our idea for the project</a:t>
            </a:r>
          </a:p>
        </p:txBody>
      </p:sp>
      <p:sp>
        <p:nvSpPr>
          <p:cNvPr id="3" name="Content Placeholder 2">
            <a:extLst>
              <a:ext uri="{FF2B5EF4-FFF2-40B4-BE49-F238E27FC236}">
                <a16:creationId xmlns:a16="http://schemas.microsoft.com/office/drawing/2014/main" id="{E80DED03-A564-4D3B-BCF0-F4C3502A663D}"/>
              </a:ext>
            </a:extLst>
          </p:cNvPr>
          <p:cNvSpPr>
            <a:spLocks noGrp="1"/>
          </p:cNvSpPr>
          <p:nvPr>
            <p:ph idx="1"/>
          </p:nvPr>
        </p:nvSpPr>
        <p:spPr>
          <a:xfrm>
            <a:off x="838200" y="1825625"/>
            <a:ext cx="10515600" cy="4667250"/>
          </a:xfrm>
        </p:spPr>
        <p:txBody>
          <a:bodyPr>
            <a:normAutofit lnSpcReduction="10000"/>
          </a:bodyPr>
          <a:lstStyle/>
          <a:p>
            <a:r>
              <a:rPr lang="en-IN" sz="2400" dirty="0"/>
              <a:t>Stage 1:</a:t>
            </a:r>
          </a:p>
          <a:p>
            <a:pPr marL="0" indent="0">
              <a:buNone/>
            </a:pPr>
            <a:r>
              <a:rPr lang="en-IN" sz="2400" dirty="0"/>
              <a:t>We will make a single sensor for one finger which can measure 9DOFs. Then the sensor has to be calibrated so that it can register compound gestures such as – flick, shake, rotate, circle, tap.</a:t>
            </a:r>
          </a:p>
          <a:p>
            <a:pPr marL="0" indent="0">
              <a:buNone/>
            </a:pPr>
            <a:r>
              <a:rPr lang="en-IN" sz="2400" dirty="0"/>
              <a:t>This involves a lot of noise analysis and experimentation.</a:t>
            </a:r>
          </a:p>
          <a:p>
            <a:r>
              <a:rPr lang="en-IN" sz="2400" dirty="0"/>
              <a:t>Stage 2:</a:t>
            </a:r>
          </a:p>
          <a:p>
            <a:pPr marL="0" indent="0">
              <a:buNone/>
            </a:pPr>
            <a:r>
              <a:rPr lang="en-IN" sz="2400" dirty="0"/>
              <a:t>Unlike most DIY projects we wish to make a complete product so instead of using chipsets we would be implementing the design using core sensors, microprocessor and antennae. The designing would be creative so that the sensor is comfortable to wear.</a:t>
            </a:r>
          </a:p>
          <a:p>
            <a:pPr marL="0" indent="0">
              <a:buNone/>
            </a:pPr>
            <a:r>
              <a:rPr lang="en-IN" sz="2400" dirty="0"/>
              <a:t>This would be most difficult and rewarding part of the project but we’re enthusiastic for the experience. Of course we have to do a lot of research.</a:t>
            </a:r>
          </a:p>
        </p:txBody>
      </p:sp>
    </p:spTree>
    <p:extLst>
      <p:ext uri="{BB962C8B-B14F-4D97-AF65-F5344CB8AC3E}">
        <p14:creationId xmlns:p14="http://schemas.microsoft.com/office/powerpoint/2010/main" val="181217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A54D9-E251-4CB1-AD28-0955FA1D1028}"/>
              </a:ext>
            </a:extLst>
          </p:cNvPr>
          <p:cNvSpPr>
            <a:spLocks noGrp="1"/>
          </p:cNvSpPr>
          <p:nvPr>
            <p:ph idx="1"/>
          </p:nvPr>
        </p:nvSpPr>
        <p:spPr>
          <a:xfrm>
            <a:off x="701336" y="585926"/>
            <a:ext cx="10652464" cy="5591037"/>
          </a:xfrm>
        </p:spPr>
        <p:txBody>
          <a:bodyPr/>
          <a:lstStyle/>
          <a:p>
            <a:r>
              <a:rPr lang="en-IN" dirty="0"/>
              <a:t>Stage 3:</a:t>
            </a:r>
          </a:p>
          <a:p>
            <a:pPr marL="0" indent="0">
              <a:buNone/>
            </a:pPr>
            <a:r>
              <a:rPr lang="en-IN" dirty="0"/>
              <a:t>Now comes the API designing part. We would make an API for the device so that it is easily programmable and compatible with any remote controlled device.</a:t>
            </a:r>
          </a:p>
          <a:p>
            <a:pPr marL="0" indent="0">
              <a:buNone/>
            </a:pPr>
            <a:r>
              <a:rPr lang="en-IN" dirty="0"/>
              <a:t>This is going to be the most innovative part of the project.</a:t>
            </a:r>
          </a:p>
          <a:p>
            <a:pPr marL="0" indent="0">
              <a:buNone/>
            </a:pPr>
            <a:r>
              <a:rPr lang="en-IN" dirty="0"/>
              <a:t>Stage 4:</a:t>
            </a:r>
          </a:p>
          <a:p>
            <a:pPr marL="0" indent="0">
              <a:buNone/>
            </a:pPr>
            <a:r>
              <a:rPr lang="en-IN" dirty="0"/>
              <a:t>Making a robotic gripper that tests all the functions of the controller in various scenarios.</a:t>
            </a:r>
          </a:p>
          <a:p>
            <a:pPr marL="0" indent="0">
              <a:buNone/>
            </a:pPr>
            <a:r>
              <a:rPr lang="en-IN" dirty="0"/>
              <a:t>This completes the basic statement of the project.</a:t>
            </a:r>
          </a:p>
          <a:p>
            <a:pPr marL="0" indent="0">
              <a:buNone/>
            </a:pPr>
            <a:endParaRPr lang="en-IN" dirty="0"/>
          </a:p>
        </p:txBody>
      </p:sp>
    </p:spTree>
    <p:extLst>
      <p:ext uri="{BB962C8B-B14F-4D97-AF65-F5344CB8AC3E}">
        <p14:creationId xmlns:p14="http://schemas.microsoft.com/office/powerpoint/2010/main" val="252106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912D-3331-4FF8-9D95-2901F9B8DBBB}"/>
              </a:ext>
            </a:extLst>
          </p:cNvPr>
          <p:cNvSpPr>
            <a:spLocks noGrp="1"/>
          </p:cNvSpPr>
          <p:nvPr>
            <p:ph type="title"/>
          </p:nvPr>
        </p:nvSpPr>
        <p:spPr/>
        <p:txBody>
          <a:bodyPr/>
          <a:lstStyle/>
          <a:p>
            <a:r>
              <a:rPr lang="en-IN" dirty="0"/>
              <a:t>What more are we willing to do?</a:t>
            </a:r>
          </a:p>
        </p:txBody>
      </p:sp>
      <p:sp>
        <p:nvSpPr>
          <p:cNvPr id="3" name="Content Placeholder 2">
            <a:extLst>
              <a:ext uri="{FF2B5EF4-FFF2-40B4-BE49-F238E27FC236}">
                <a16:creationId xmlns:a16="http://schemas.microsoft.com/office/drawing/2014/main" id="{003EC801-1267-4A23-9B2D-1292FEA8A150}"/>
              </a:ext>
            </a:extLst>
          </p:cNvPr>
          <p:cNvSpPr>
            <a:spLocks noGrp="1"/>
          </p:cNvSpPr>
          <p:nvPr>
            <p:ph idx="1"/>
          </p:nvPr>
        </p:nvSpPr>
        <p:spPr/>
        <p:txBody>
          <a:bodyPr/>
          <a:lstStyle/>
          <a:p>
            <a:pPr marL="514350" indent="-514350">
              <a:buAutoNum type="arabicPeriod"/>
            </a:pPr>
            <a:r>
              <a:rPr lang="en-IN" dirty="0"/>
              <a:t>The single sensor device can easily be extended to incorporate multiple sensors to provide more functionality.</a:t>
            </a:r>
          </a:p>
          <a:p>
            <a:pPr marL="514350" indent="-514350">
              <a:buAutoNum type="arabicPeriod"/>
            </a:pPr>
            <a:r>
              <a:rPr lang="en-IN" dirty="0"/>
              <a:t>The sensor can be configured to work only in certain orientation of the hand so that you can relax without worrying about anything else.</a:t>
            </a:r>
          </a:p>
          <a:p>
            <a:pPr marL="514350" indent="-514350">
              <a:buAutoNum type="arabicPeriod"/>
            </a:pPr>
            <a:r>
              <a:rPr lang="en-IN" dirty="0"/>
              <a:t>We wish to make a driver for the device so that it can be used to control your PC/tablet/TV.</a:t>
            </a:r>
          </a:p>
          <a:p>
            <a:pPr marL="514350" indent="-514350">
              <a:buAutoNum type="arabicPeriod"/>
            </a:pPr>
            <a:r>
              <a:rPr lang="en-IN" dirty="0"/>
              <a:t>A display can be incorporated in the glove which can function as a watch or even a heart rate monitor.</a:t>
            </a:r>
          </a:p>
        </p:txBody>
      </p:sp>
    </p:spTree>
    <p:extLst>
      <p:ext uri="{BB962C8B-B14F-4D97-AF65-F5344CB8AC3E}">
        <p14:creationId xmlns:p14="http://schemas.microsoft.com/office/powerpoint/2010/main" val="78885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E7EB-8776-4DA2-A136-0ED04F165A23}"/>
              </a:ext>
            </a:extLst>
          </p:cNvPr>
          <p:cNvSpPr>
            <a:spLocks noGrp="1"/>
          </p:cNvSpPr>
          <p:nvPr>
            <p:ph type="title"/>
          </p:nvPr>
        </p:nvSpPr>
        <p:spPr/>
        <p:txBody>
          <a:bodyPr/>
          <a:lstStyle/>
          <a:p>
            <a:r>
              <a:rPr lang="en-IN" dirty="0"/>
              <a:t>Past experiences and achievements</a:t>
            </a:r>
          </a:p>
        </p:txBody>
      </p:sp>
      <p:sp>
        <p:nvSpPr>
          <p:cNvPr id="3" name="Content Placeholder 2">
            <a:extLst>
              <a:ext uri="{FF2B5EF4-FFF2-40B4-BE49-F238E27FC236}">
                <a16:creationId xmlns:a16="http://schemas.microsoft.com/office/drawing/2014/main" id="{CA9BF073-68C8-42D6-BAEA-F41B1B452932}"/>
              </a:ext>
            </a:extLst>
          </p:cNvPr>
          <p:cNvSpPr>
            <a:spLocks noGrp="1"/>
          </p:cNvSpPr>
          <p:nvPr>
            <p:ph idx="1"/>
          </p:nvPr>
        </p:nvSpPr>
        <p:spPr/>
        <p:txBody>
          <a:bodyPr/>
          <a:lstStyle/>
          <a:p>
            <a:r>
              <a:rPr lang="en-IN" dirty="0"/>
              <a:t>We have the experience of working with servos and remote controls from the  RC Plane competition where we got second prize among 52 teams.</a:t>
            </a:r>
          </a:p>
          <a:p>
            <a:r>
              <a:rPr lang="en-IN" dirty="0"/>
              <a:t>We have an experience of working with IMU sensors, Arduino, Bluetooth and UWB communication from our ITSP project (a mixed reality multiplayer shooting game) where we were selected in the best 3 among 80+ teams.</a:t>
            </a:r>
          </a:p>
          <a:p>
            <a:r>
              <a:rPr lang="en-IN" dirty="0"/>
              <a:t>We have completed various successful projects including course projects and lab projects.</a:t>
            </a:r>
          </a:p>
        </p:txBody>
      </p:sp>
    </p:spTree>
    <p:extLst>
      <p:ext uri="{BB962C8B-B14F-4D97-AF65-F5344CB8AC3E}">
        <p14:creationId xmlns:p14="http://schemas.microsoft.com/office/powerpoint/2010/main" val="302416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083F0-0DD9-4FEC-87DF-8C9F599CCC2A}"/>
              </a:ext>
            </a:extLst>
          </p:cNvPr>
          <p:cNvSpPr>
            <a:spLocks noGrp="1"/>
          </p:cNvSpPr>
          <p:nvPr>
            <p:ph idx="1"/>
          </p:nvPr>
        </p:nvSpPr>
        <p:spPr/>
        <p:txBody>
          <a:bodyPr>
            <a:normAutofit/>
          </a:bodyPr>
          <a:lstStyle/>
          <a:p>
            <a:pPr marL="0" indent="0" algn="ctr">
              <a:buNone/>
            </a:pPr>
            <a:r>
              <a:rPr lang="en-IN" sz="4800" dirty="0">
                <a:latin typeface="Comic Sans MS" panose="030F0702030302020204" pitchFamily="66" charset="0"/>
              </a:rPr>
              <a:t>Thank You for your time</a:t>
            </a:r>
          </a:p>
          <a:p>
            <a:pPr marL="0" indent="0" algn="ctr">
              <a:buNone/>
            </a:pPr>
            <a:endParaRPr lang="en-IN" sz="4800" dirty="0">
              <a:latin typeface="Comic Sans MS" panose="030F0702030302020204" pitchFamily="66" charset="0"/>
            </a:endParaRPr>
          </a:p>
          <a:p>
            <a:pPr marL="0" indent="0" algn="ctr">
              <a:buNone/>
            </a:pPr>
            <a:r>
              <a:rPr lang="en-IN" sz="4800" dirty="0">
                <a:latin typeface="Comic Sans MS" panose="030F0702030302020204" pitchFamily="66" charset="0"/>
              </a:rPr>
              <a:t>We’re looking forward for this project</a:t>
            </a:r>
          </a:p>
          <a:p>
            <a:pPr marL="0" indent="0" algn="ctr">
              <a:buNone/>
            </a:pPr>
            <a:endParaRPr lang="en-IN" sz="4800" dirty="0">
              <a:latin typeface="Comic Sans MS" panose="030F0702030302020204" pitchFamily="66" charset="0"/>
            </a:endParaRPr>
          </a:p>
          <a:p>
            <a:pPr marL="0" indent="0" algn="r">
              <a:buNone/>
            </a:pPr>
            <a:r>
              <a:rPr lang="en-IN" sz="1600" dirty="0">
                <a:hlinkClick r:id="rId2"/>
              </a:rPr>
              <a:t>https://github.com/AuroSoni/MakerSpace</a:t>
            </a:r>
            <a:endParaRPr lang="en-IN" sz="1600" dirty="0">
              <a:latin typeface="Comic Sans MS" panose="030F0702030302020204" pitchFamily="66" charset="0"/>
            </a:endParaRPr>
          </a:p>
        </p:txBody>
      </p:sp>
    </p:spTree>
    <p:extLst>
      <p:ext uri="{BB962C8B-B14F-4D97-AF65-F5344CB8AC3E}">
        <p14:creationId xmlns:p14="http://schemas.microsoft.com/office/powerpoint/2010/main" val="345529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466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Comic Sans MS</vt:lpstr>
      <vt:lpstr>Office Theme</vt:lpstr>
      <vt:lpstr>Makerspace 2020</vt:lpstr>
      <vt:lpstr>What we aim to achieve?</vt:lpstr>
      <vt:lpstr>Our idea for the project</vt:lpstr>
      <vt:lpstr>PowerPoint Presentation</vt:lpstr>
      <vt:lpstr>What more are we willing to do?</vt:lpstr>
      <vt:lpstr>Past experiences and achievements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Makerspace 2020</dc:title>
  <dc:creator>Auro Soni</dc:creator>
  <cp:lastModifiedBy>Auro Soni</cp:lastModifiedBy>
  <cp:revision>11</cp:revision>
  <dcterms:created xsi:type="dcterms:W3CDTF">2020-01-30T06:14:32Z</dcterms:created>
  <dcterms:modified xsi:type="dcterms:W3CDTF">2020-01-31T03:13:00Z</dcterms:modified>
</cp:coreProperties>
</file>