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6558-747D-4130-B69B-C4A64B4F3B1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00A858-FFA0-4455-AE12-3CF733650A5F}">
      <dgm:prSet phldrT="[Text]" custT="1"/>
      <dgm:spPr/>
      <dgm:t>
        <a:bodyPr/>
        <a:lstStyle/>
        <a:p>
          <a:r>
            <a:rPr lang="de-DE" sz="1400" smtClean="0"/>
            <a:t> Domain Analysis</a:t>
          </a:r>
          <a:endParaRPr lang="de-DE" sz="1400" dirty="0"/>
        </a:p>
      </dgm:t>
    </dgm:pt>
    <dgm:pt modelId="{1E7286C7-844A-45E2-B60A-4ADD3542D591}" type="parTrans" cxnId="{B0DE30E5-7B0A-4C6D-BB90-A407267A6F60}">
      <dgm:prSet/>
      <dgm:spPr/>
      <dgm:t>
        <a:bodyPr/>
        <a:lstStyle/>
        <a:p>
          <a:endParaRPr lang="de-DE"/>
        </a:p>
      </dgm:t>
    </dgm:pt>
    <dgm:pt modelId="{D351A2C4-992E-4D01-9F76-E3D40BEFD5D0}" type="sibTrans" cxnId="{B0DE30E5-7B0A-4C6D-BB90-A407267A6F60}">
      <dgm:prSet/>
      <dgm:spPr/>
      <dgm:t>
        <a:bodyPr/>
        <a:lstStyle/>
        <a:p>
          <a:endParaRPr lang="de-DE"/>
        </a:p>
      </dgm:t>
    </dgm:pt>
    <dgm:pt modelId="{0EDF93F3-0D60-493D-AB75-2CDBEA6D24F3}">
      <dgm:prSet phldrT="[Text]" custT="1"/>
      <dgm:spPr/>
      <dgm:t>
        <a:bodyPr/>
        <a:lstStyle/>
        <a:p>
          <a:r>
            <a:rPr lang="de-DE" sz="1600" dirty="0" smtClean="0"/>
            <a:t>Look </a:t>
          </a:r>
          <a:r>
            <a:rPr lang="de-DE" sz="1600" dirty="0" err="1" smtClean="0"/>
            <a:t>for</a:t>
          </a:r>
          <a:r>
            <a:rPr lang="de-DE" sz="1600" dirty="0" smtClean="0"/>
            <a:t> a </a:t>
          </a:r>
          <a:r>
            <a:rPr lang="de-DE" sz="1600" dirty="0" err="1" smtClean="0"/>
            <a:t>possible</a:t>
          </a:r>
          <a:r>
            <a:rPr lang="de-DE" sz="1600" dirty="0" smtClean="0"/>
            <a:t> </a:t>
          </a:r>
          <a:r>
            <a:rPr lang="de-DE" sz="1600" dirty="0" err="1" smtClean="0"/>
            <a:t>problem</a:t>
          </a:r>
          <a:r>
            <a:rPr lang="de-DE" sz="1600" dirty="0" smtClean="0"/>
            <a:t> </a:t>
          </a:r>
          <a:r>
            <a:rPr lang="de-DE" sz="1600" dirty="0" err="1" smtClean="0"/>
            <a:t>domain</a:t>
          </a:r>
          <a:endParaRPr lang="de-DE" sz="1600" dirty="0"/>
        </a:p>
      </dgm:t>
    </dgm:pt>
    <dgm:pt modelId="{698F3C90-A1BA-4CFA-A97D-F9296BF081FD}" type="parTrans" cxnId="{46C8F1E6-C092-41A4-AB4A-DE70051CDED7}">
      <dgm:prSet/>
      <dgm:spPr/>
      <dgm:t>
        <a:bodyPr/>
        <a:lstStyle/>
        <a:p>
          <a:endParaRPr lang="de-DE"/>
        </a:p>
      </dgm:t>
    </dgm:pt>
    <dgm:pt modelId="{6E856725-6686-4557-8952-B4970E8DE0D5}" type="sibTrans" cxnId="{46C8F1E6-C092-41A4-AB4A-DE70051CDED7}">
      <dgm:prSet/>
      <dgm:spPr/>
      <dgm:t>
        <a:bodyPr/>
        <a:lstStyle/>
        <a:p>
          <a:endParaRPr lang="de-DE"/>
        </a:p>
      </dgm:t>
    </dgm:pt>
    <dgm:pt modelId="{1A6C225B-1374-45CD-9CE8-10F86F172276}">
      <dgm:prSet phldrT="[Text]" custT="1"/>
      <dgm:spPr/>
      <dgm:t>
        <a:bodyPr/>
        <a:lstStyle/>
        <a:p>
          <a:r>
            <a:rPr lang="de-DE" sz="1600" dirty="0" smtClean="0"/>
            <a:t>Write </a:t>
          </a:r>
          <a:r>
            <a:rPr lang="de-DE" sz="1600" dirty="0" err="1" smtClean="0"/>
            <a:t>the</a:t>
          </a:r>
          <a:r>
            <a:rPr lang="de-DE" sz="1600" dirty="0" smtClean="0"/>
            <a:t> </a:t>
          </a:r>
          <a:r>
            <a:rPr lang="de-DE" sz="1600" dirty="0" err="1" smtClean="0"/>
            <a:t>physics</a:t>
          </a:r>
          <a:r>
            <a:rPr lang="de-DE" sz="1600" dirty="0" smtClean="0"/>
            <a:t> </a:t>
          </a:r>
          <a:r>
            <a:rPr lang="de-DE" sz="1600" dirty="0" err="1" smtClean="0"/>
            <a:t>simulation</a:t>
          </a:r>
          <a:endParaRPr lang="de-DE" sz="1600" dirty="0"/>
        </a:p>
      </dgm:t>
    </dgm:pt>
    <dgm:pt modelId="{CDB9B698-C5A2-4B7A-B22B-9F291F80E933}" type="parTrans" cxnId="{C853C695-E5EC-41FC-AE35-B7C9D3DEC045}">
      <dgm:prSet/>
      <dgm:spPr/>
      <dgm:t>
        <a:bodyPr/>
        <a:lstStyle/>
        <a:p>
          <a:endParaRPr lang="de-DE"/>
        </a:p>
      </dgm:t>
    </dgm:pt>
    <dgm:pt modelId="{9D655144-4409-4B13-87A5-55BED773597C}" type="sibTrans" cxnId="{C853C695-E5EC-41FC-AE35-B7C9D3DEC045}">
      <dgm:prSet/>
      <dgm:spPr/>
      <dgm:t>
        <a:bodyPr/>
        <a:lstStyle/>
        <a:p>
          <a:endParaRPr lang="de-DE"/>
        </a:p>
      </dgm:t>
    </dgm:pt>
    <dgm:pt modelId="{56804A6C-EAC1-4103-9489-652F8460C691}">
      <dgm:prSet phldrT="[Text]" custT="1"/>
      <dgm:spPr/>
      <dgm:t>
        <a:bodyPr/>
        <a:lstStyle/>
        <a:p>
          <a:r>
            <a:rPr lang="de-DE" sz="1600" dirty="0" err="1" smtClean="0"/>
            <a:t>Solutioning</a:t>
          </a:r>
          <a:endParaRPr lang="de-DE" sz="1600" dirty="0"/>
        </a:p>
      </dgm:t>
    </dgm:pt>
    <dgm:pt modelId="{305BBE74-A407-4BE1-958F-A81501351ED3}" type="parTrans" cxnId="{4548D234-12D4-4F79-9B79-670EB065D281}">
      <dgm:prSet/>
      <dgm:spPr/>
      <dgm:t>
        <a:bodyPr/>
        <a:lstStyle/>
        <a:p>
          <a:endParaRPr lang="de-DE"/>
        </a:p>
      </dgm:t>
    </dgm:pt>
    <dgm:pt modelId="{1323C78F-C437-4487-9D2A-F164D6645D15}" type="sibTrans" cxnId="{4548D234-12D4-4F79-9B79-670EB065D281}">
      <dgm:prSet/>
      <dgm:spPr/>
      <dgm:t>
        <a:bodyPr/>
        <a:lstStyle/>
        <a:p>
          <a:endParaRPr lang="de-DE"/>
        </a:p>
      </dgm:t>
    </dgm:pt>
    <dgm:pt modelId="{8EEB316C-7273-4BF0-82BB-32FC2E9BDE57}">
      <dgm:prSet phldrT="[Text]" custT="1"/>
      <dgm:spPr/>
      <dgm:t>
        <a:bodyPr/>
        <a:lstStyle/>
        <a:p>
          <a:r>
            <a:rPr lang="de-DE" sz="1600" dirty="0" smtClean="0"/>
            <a:t>Take </a:t>
          </a:r>
          <a:r>
            <a:rPr lang="de-DE" sz="1600" dirty="0" err="1" smtClean="0"/>
            <a:t>over</a:t>
          </a:r>
          <a:r>
            <a:rPr lang="de-DE" sz="1600" dirty="0" smtClean="0"/>
            <a:t> a DQN </a:t>
          </a:r>
          <a:r>
            <a:rPr lang="de-DE" sz="1600" dirty="0" err="1" smtClean="0"/>
            <a:t>agent</a:t>
          </a:r>
          <a:r>
            <a:rPr lang="de-DE" sz="1600" dirty="0" smtClean="0"/>
            <a:t> (</a:t>
          </a:r>
          <a:r>
            <a:rPr lang="de-DE" sz="1600" dirty="0" err="1" smtClean="0"/>
            <a:t>from</a:t>
          </a:r>
          <a:r>
            <a:rPr lang="de-DE" sz="1600" dirty="0" smtClean="0"/>
            <a:t> a </a:t>
          </a:r>
          <a:r>
            <a:rPr lang="de-DE" sz="1600" dirty="0" err="1" smtClean="0"/>
            <a:t>cartpole</a:t>
          </a:r>
          <a:r>
            <a:rPr lang="de-DE" sz="1600" dirty="0" smtClean="0"/>
            <a:t> </a:t>
          </a:r>
          <a:r>
            <a:rPr lang="de-DE" sz="1600" dirty="0" err="1" smtClean="0"/>
            <a:t>project</a:t>
          </a:r>
          <a:r>
            <a:rPr lang="de-DE" sz="1600" dirty="0" smtClean="0"/>
            <a:t>) </a:t>
          </a:r>
          <a:r>
            <a:rPr lang="de-DE" sz="1600" dirty="0" err="1" smtClean="0"/>
            <a:t>and</a:t>
          </a:r>
          <a:r>
            <a:rPr lang="de-DE" sz="1600" dirty="0" smtClean="0"/>
            <a:t> </a:t>
          </a:r>
          <a:r>
            <a:rPr lang="de-DE" sz="1600" dirty="0" err="1" smtClean="0"/>
            <a:t>modify</a:t>
          </a:r>
          <a:r>
            <a:rPr lang="de-DE" sz="1600" dirty="0" smtClean="0"/>
            <a:t> </a:t>
          </a:r>
          <a:r>
            <a:rPr lang="de-DE" sz="1600" dirty="0" err="1" smtClean="0"/>
            <a:t>it</a:t>
          </a:r>
          <a:endParaRPr lang="de-DE" sz="1600" dirty="0"/>
        </a:p>
      </dgm:t>
    </dgm:pt>
    <dgm:pt modelId="{DCB1E11C-FA93-44B9-82D1-C743C5E23094}" type="parTrans" cxnId="{D99CFDC6-A800-4DF7-87C1-4BFDD1D74331}">
      <dgm:prSet/>
      <dgm:spPr/>
      <dgm:t>
        <a:bodyPr/>
        <a:lstStyle/>
        <a:p>
          <a:endParaRPr lang="de-DE"/>
        </a:p>
      </dgm:t>
    </dgm:pt>
    <dgm:pt modelId="{925D6722-9A2E-4BF0-B852-3832954C8059}" type="sibTrans" cxnId="{D99CFDC6-A800-4DF7-87C1-4BFDD1D74331}">
      <dgm:prSet/>
      <dgm:spPr/>
      <dgm:t>
        <a:bodyPr/>
        <a:lstStyle/>
        <a:p>
          <a:endParaRPr lang="de-DE"/>
        </a:p>
      </dgm:t>
    </dgm:pt>
    <dgm:pt modelId="{313764B4-128C-492B-90F8-CE34D327DB04}">
      <dgm:prSet phldrT="[Text]" custT="1"/>
      <dgm:spPr/>
      <dgm:t>
        <a:bodyPr/>
        <a:lstStyle/>
        <a:p>
          <a:r>
            <a:rPr lang="de-DE" sz="1600" dirty="0" err="1" smtClean="0"/>
            <a:t>Tweak</a:t>
          </a:r>
          <a:r>
            <a:rPr lang="de-DE" sz="1600" dirty="0" smtClean="0"/>
            <a:t> </a:t>
          </a:r>
          <a:r>
            <a:rPr lang="de-DE" sz="1600" dirty="0" err="1" smtClean="0"/>
            <a:t>It</a:t>
          </a:r>
          <a:r>
            <a:rPr lang="de-DE" sz="1600" dirty="0" smtClean="0"/>
            <a:t> </a:t>
          </a:r>
          <a:r>
            <a:rPr lang="de-DE" sz="1600" dirty="0" err="1" smtClean="0"/>
            <a:t>to</a:t>
          </a:r>
          <a:r>
            <a:rPr lang="de-DE" sz="1600" dirty="0" smtClean="0"/>
            <a:t> </a:t>
          </a:r>
          <a:r>
            <a:rPr lang="de-DE" sz="1600" dirty="0" err="1" smtClean="0"/>
            <a:t>satisfying</a:t>
          </a:r>
          <a:r>
            <a:rPr lang="de-DE" sz="1600" dirty="0" smtClean="0"/>
            <a:t> </a:t>
          </a:r>
          <a:r>
            <a:rPr lang="de-DE" sz="1600" dirty="0" err="1" smtClean="0"/>
            <a:t>results</a:t>
          </a:r>
          <a:endParaRPr lang="de-DE" sz="1600" dirty="0"/>
        </a:p>
      </dgm:t>
    </dgm:pt>
    <dgm:pt modelId="{BB8F6A0A-F915-41F5-A360-E4258927202E}" type="parTrans" cxnId="{023B958F-6CE0-4334-B7C0-DE0FF69FC688}">
      <dgm:prSet/>
      <dgm:spPr/>
      <dgm:t>
        <a:bodyPr/>
        <a:lstStyle/>
        <a:p>
          <a:endParaRPr lang="de-DE"/>
        </a:p>
      </dgm:t>
    </dgm:pt>
    <dgm:pt modelId="{D3143B77-FFF9-41CD-8973-E433208A2801}" type="sibTrans" cxnId="{023B958F-6CE0-4334-B7C0-DE0FF69FC688}">
      <dgm:prSet/>
      <dgm:spPr/>
      <dgm:t>
        <a:bodyPr/>
        <a:lstStyle/>
        <a:p>
          <a:endParaRPr lang="de-DE"/>
        </a:p>
      </dgm:t>
    </dgm:pt>
    <dgm:pt modelId="{A9E4E9C2-3B1D-460F-B18A-0497B75AABAE}">
      <dgm:prSet phldrT="[Text]" custT="1"/>
      <dgm:spPr/>
      <dgm:t>
        <a:bodyPr/>
        <a:lstStyle/>
        <a:p>
          <a:r>
            <a:rPr lang="de-DE" sz="1600" dirty="0" err="1" smtClean="0"/>
            <a:t>Results</a:t>
          </a:r>
          <a:r>
            <a:rPr lang="de-DE" sz="2800" dirty="0" smtClean="0"/>
            <a:t> </a:t>
          </a:r>
          <a:endParaRPr lang="de-DE" sz="2800" dirty="0"/>
        </a:p>
      </dgm:t>
    </dgm:pt>
    <dgm:pt modelId="{F4B1FAC5-335B-41AC-89AF-FF164CE17310}" type="parTrans" cxnId="{3B069BD3-655B-48BB-BEE5-F380E2F3C7D0}">
      <dgm:prSet/>
      <dgm:spPr/>
      <dgm:t>
        <a:bodyPr/>
        <a:lstStyle/>
        <a:p>
          <a:endParaRPr lang="de-DE"/>
        </a:p>
      </dgm:t>
    </dgm:pt>
    <dgm:pt modelId="{697579A3-5B1C-4C0E-A1B0-72B3F4BB4F7A}" type="sibTrans" cxnId="{3B069BD3-655B-48BB-BEE5-F380E2F3C7D0}">
      <dgm:prSet/>
      <dgm:spPr/>
      <dgm:t>
        <a:bodyPr/>
        <a:lstStyle/>
        <a:p>
          <a:endParaRPr lang="de-DE"/>
        </a:p>
      </dgm:t>
    </dgm:pt>
    <dgm:pt modelId="{D83F234E-5542-4904-8802-040E1AEDA7A4}">
      <dgm:prSet phldrT="[Text]" custT="1"/>
      <dgm:spPr/>
      <dgm:t>
        <a:bodyPr/>
        <a:lstStyle/>
        <a:p>
          <a:r>
            <a:rPr lang="de-DE" sz="1600" dirty="0" err="1" smtClean="0"/>
            <a:t>Summarize</a:t>
          </a:r>
          <a:r>
            <a:rPr lang="de-DE" sz="1600" dirty="0" smtClean="0"/>
            <a:t> </a:t>
          </a:r>
          <a:r>
            <a:rPr lang="de-DE" sz="1600" dirty="0" err="1" smtClean="0"/>
            <a:t>workflow</a:t>
          </a:r>
          <a:r>
            <a:rPr lang="de-DE" sz="1600" dirty="0" smtClean="0"/>
            <a:t> </a:t>
          </a:r>
          <a:r>
            <a:rPr lang="de-DE" sz="1600" dirty="0" err="1" smtClean="0"/>
            <a:t>of</a:t>
          </a:r>
          <a:r>
            <a:rPr lang="de-DE" sz="1600" dirty="0" smtClean="0"/>
            <a:t> </a:t>
          </a:r>
          <a:r>
            <a:rPr lang="de-DE" sz="1600" dirty="0" err="1" smtClean="0"/>
            <a:t>approch</a:t>
          </a:r>
          <a:r>
            <a:rPr lang="de-DE" sz="1600" dirty="0" smtClean="0"/>
            <a:t> </a:t>
          </a:r>
          <a:r>
            <a:rPr lang="de-DE" sz="1600" dirty="0" err="1" smtClean="0"/>
            <a:t>approach</a:t>
          </a:r>
          <a:r>
            <a:rPr lang="de-DE" sz="1600" dirty="0" smtClean="0"/>
            <a:t> </a:t>
          </a:r>
          <a:r>
            <a:rPr lang="de-DE" sz="1600" dirty="0" err="1" smtClean="0"/>
            <a:t>the</a:t>
          </a:r>
          <a:r>
            <a:rPr lang="de-DE" sz="1600" dirty="0" smtClean="0"/>
            <a:t> </a:t>
          </a:r>
          <a:r>
            <a:rPr lang="de-DE" sz="1600" dirty="0" err="1" smtClean="0"/>
            <a:t>problem</a:t>
          </a:r>
          <a:r>
            <a:rPr lang="de-DE" sz="1600" dirty="0" smtClean="0"/>
            <a:t> (</a:t>
          </a:r>
          <a:r>
            <a:rPr lang="de-DE" sz="1600" dirty="0" err="1" smtClean="0"/>
            <a:t>this</a:t>
          </a:r>
          <a:r>
            <a:rPr lang="de-DE" sz="1600" dirty="0" smtClean="0"/>
            <a:t> </a:t>
          </a:r>
          <a:r>
            <a:rPr lang="de-DE" sz="1600" dirty="0" err="1" smtClean="0"/>
            <a:t>one</a:t>
          </a:r>
          <a:r>
            <a:rPr lang="de-DE" sz="1600" dirty="0" smtClean="0"/>
            <a:t>)</a:t>
          </a:r>
          <a:endParaRPr lang="de-DE" sz="1600" dirty="0"/>
        </a:p>
      </dgm:t>
    </dgm:pt>
    <dgm:pt modelId="{673347CF-8D6E-495A-A93D-DDBD4F5552ED}" type="parTrans" cxnId="{BADEE353-47EA-41F3-86DE-F24C77E40308}">
      <dgm:prSet/>
      <dgm:spPr/>
      <dgm:t>
        <a:bodyPr/>
        <a:lstStyle/>
        <a:p>
          <a:endParaRPr lang="de-DE"/>
        </a:p>
      </dgm:t>
    </dgm:pt>
    <dgm:pt modelId="{79A723B1-D157-410F-A65A-266B4E3DF122}" type="sibTrans" cxnId="{BADEE353-47EA-41F3-86DE-F24C77E40308}">
      <dgm:prSet/>
      <dgm:spPr/>
      <dgm:t>
        <a:bodyPr/>
        <a:lstStyle/>
        <a:p>
          <a:endParaRPr lang="de-DE"/>
        </a:p>
      </dgm:t>
    </dgm:pt>
    <dgm:pt modelId="{AB47113A-2C2E-4D3E-B45B-A76FE6441275}">
      <dgm:prSet phldrT="[Text]" custT="1"/>
      <dgm:spPr/>
      <dgm:t>
        <a:bodyPr/>
        <a:lstStyle/>
        <a:p>
          <a:r>
            <a:rPr lang="de-DE" sz="1600" dirty="0" err="1" smtClean="0"/>
            <a:t>Conclusion</a:t>
          </a:r>
          <a:endParaRPr lang="de-DE" sz="1600" dirty="0"/>
        </a:p>
      </dgm:t>
    </dgm:pt>
    <dgm:pt modelId="{A2A10E2E-46BB-4597-8600-4958D014C868}" type="parTrans" cxnId="{A06D378E-98B5-480A-B8CA-16E57858E29F}">
      <dgm:prSet/>
      <dgm:spPr/>
      <dgm:t>
        <a:bodyPr/>
        <a:lstStyle/>
        <a:p>
          <a:endParaRPr lang="de-DE"/>
        </a:p>
      </dgm:t>
    </dgm:pt>
    <dgm:pt modelId="{010D74D0-0D0F-4B4C-8F0A-A4CF905A260C}" type="sibTrans" cxnId="{A06D378E-98B5-480A-B8CA-16E57858E29F}">
      <dgm:prSet/>
      <dgm:spPr/>
      <dgm:t>
        <a:bodyPr/>
        <a:lstStyle/>
        <a:p>
          <a:endParaRPr lang="de-DE"/>
        </a:p>
      </dgm:t>
    </dgm:pt>
    <dgm:pt modelId="{596FBF38-E7C6-4A58-8C9D-3CCAE8F11AD2}">
      <dgm:prSet phldrT="[Text]" custT="1"/>
      <dgm:spPr/>
      <dgm:t>
        <a:bodyPr/>
        <a:lstStyle/>
        <a:p>
          <a:r>
            <a:rPr lang="de-DE" sz="1600" dirty="0" err="1" smtClean="0"/>
            <a:t>Analyze</a:t>
          </a:r>
          <a:r>
            <a:rPr lang="de-DE" sz="1600" dirty="0" smtClean="0"/>
            <a:t> </a:t>
          </a:r>
          <a:r>
            <a:rPr lang="de-DE" sz="1600" dirty="0" err="1" smtClean="0"/>
            <a:t>the</a:t>
          </a:r>
          <a:r>
            <a:rPr lang="de-DE" sz="1600" dirty="0" smtClean="0"/>
            <a:t>  </a:t>
          </a:r>
          <a:r>
            <a:rPr lang="de-DE" sz="1600" dirty="0" err="1" smtClean="0"/>
            <a:t>results</a:t>
          </a:r>
          <a:r>
            <a:rPr lang="de-DE" sz="1600" dirty="0" smtClean="0"/>
            <a:t> </a:t>
          </a:r>
          <a:r>
            <a:rPr lang="de-DE" sz="1600" dirty="0" err="1" smtClean="0"/>
            <a:t>and</a:t>
          </a:r>
          <a:r>
            <a:rPr lang="de-DE" sz="1600" dirty="0" smtClean="0"/>
            <a:t> </a:t>
          </a:r>
          <a:r>
            <a:rPr lang="de-DE" sz="1600" dirty="0" err="1" smtClean="0"/>
            <a:t>performance</a:t>
          </a:r>
          <a:r>
            <a:rPr lang="de-DE" sz="1600" dirty="0" smtClean="0"/>
            <a:t> </a:t>
          </a:r>
          <a:r>
            <a:rPr lang="de-DE" sz="1600" dirty="0" err="1" smtClean="0"/>
            <a:t>from</a:t>
          </a:r>
          <a:r>
            <a:rPr lang="de-DE" sz="1600" dirty="0" smtClean="0"/>
            <a:t> </a:t>
          </a:r>
          <a:r>
            <a:rPr lang="de-DE" sz="1600" dirty="0" err="1" smtClean="0"/>
            <a:t>various</a:t>
          </a:r>
          <a:r>
            <a:rPr lang="de-DE" sz="1600" dirty="0" smtClean="0"/>
            <a:t> </a:t>
          </a:r>
          <a:r>
            <a:rPr lang="de-DE" sz="1600" dirty="0" err="1" smtClean="0"/>
            <a:t>standpoints</a:t>
          </a:r>
          <a:endParaRPr lang="de-DE" sz="1600" dirty="0"/>
        </a:p>
      </dgm:t>
    </dgm:pt>
    <dgm:pt modelId="{415D4058-AC71-4A32-BA02-616ED7D7789A}" type="parTrans" cxnId="{FF3C2643-9B08-4F40-B75F-77D88FD969B4}">
      <dgm:prSet/>
      <dgm:spPr/>
      <dgm:t>
        <a:bodyPr/>
        <a:lstStyle/>
        <a:p>
          <a:endParaRPr lang="de-DE"/>
        </a:p>
      </dgm:t>
    </dgm:pt>
    <dgm:pt modelId="{BB8A492A-1613-4DD2-9C1F-D404B36A0AFA}" type="sibTrans" cxnId="{FF3C2643-9B08-4F40-B75F-77D88FD969B4}">
      <dgm:prSet/>
      <dgm:spPr/>
      <dgm:t>
        <a:bodyPr/>
        <a:lstStyle/>
        <a:p>
          <a:endParaRPr lang="de-DE"/>
        </a:p>
      </dgm:t>
    </dgm:pt>
    <dgm:pt modelId="{2182D0E7-6DEC-4943-8DB7-D24B9C928A62}">
      <dgm:prSet phldrT="[Text]" custT="1"/>
      <dgm:spPr/>
      <dgm:t>
        <a:bodyPr/>
        <a:lstStyle/>
        <a:p>
          <a:r>
            <a:rPr lang="de-DE" sz="1600" dirty="0" err="1" smtClean="0"/>
            <a:t>Compare</a:t>
          </a:r>
          <a:r>
            <a:rPr lang="de-DE" sz="1600" dirty="0" smtClean="0"/>
            <a:t> </a:t>
          </a:r>
          <a:r>
            <a:rPr lang="de-DE" sz="1600" dirty="0" err="1" smtClean="0"/>
            <a:t>the</a:t>
          </a:r>
          <a:r>
            <a:rPr lang="de-DE" sz="1600" dirty="0" smtClean="0"/>
            <a:t> </a:t>
          </a:r>
          <a:r>
            <a:rPr lang="de-DE" sz="1600" dirty="0" err="1" smtClean="0"/>
            <a:t>results</a:t>
          </a:r>
          <a:r>
            <a:rPr lang="de-DE" sz="1600" dirty="0" smtClean="0"/>
            <a:t> </a:t>
          </a:r>
          <a:r>
            <a:rPr lang="de-DE" sz="1600" dirty="0" err="1" smtClean="0"/>
            <a:t>to</a:t>
          </a:r>
          <a:r>
            <a:rPr lang="de-DE" sz="1600" dirty="0" smtClean="0"/>
            <a:t> </a:t>
          </a:r>
          <a:r>
            <a:rPr lang="de-DE" sz="1600" dirty="0" err="1" smtClean="0"/>
            <a:t>the</a:t>
          </a:r>
          <a:r>
            <a:rPr lang="de-DE" sz="1600" dirty="0" smtClean="0"/>
            <a:t> </a:t>
          </a:r>
          <a:r>
            <a:rPr lang="de-DE" sz="1600" dirty="0" err="1" smtClean="0"/>
            <a:t>benchmark</a:t>
          </a:r>
          <a:r>
            <a:rPr lang="de-DE" sz="1600" dirty="0" smtClean="0"/>
            <a:t> </a:t>
          </a:r>
          <a:endParaRPr lang="de-DE" sz="1600" dirty="0"/>
        </a:p>
      </dgm:t>
    </dgm:pt>
    <dgm:pt modelId="{C666DBA5-EC27-485E-A5AA-EB5A74217169}" type="parTrans" cxnId="{0A7FB560-0A80-45FA-B9F2-B318C6A64398}">
      <dgm:prSet/>
      <dgm:spPr/>
      <dgm:t>
        <a:bodyPr/>
        <a:lstStyle/>
        <a:p>
          <a:endParaRPr lang="de-DE"/>
        </a:p>
      </dgm:t>
    </dgm:pt>
    <dgm:pt modelId="{DFEF8219-AD91-4008-9DD6-831B80F23491}" type="sibTrans" cxnId="{0A7FB560-0A80-45FA-B9F2-B318C6A64398}">
      <dgm:prSet/>
      <dgm:spPr/>
      <dgm:t>
        <a:bodyPr/>
        <a:lstStyle/>
        <a:p>
          <a:endParaRPr lang="de-DE"/>
        </a:p>
      </dgm:t>
    </dgm:pt>
    <dgm:pt modelId="{4B9210D4-89DB-4A0F-978E-3F3F8D4A59C0}">
      <dgm:prSet phldrT="[Text]" custT="1"/>
      <dgm:spPr/>
      <dgm:t>
        <a:bodyPr/>
        <a:lstStyle/>
        <a:p>
          <a:r>
            <a:rPr lang="de-DE" sz="1600" dirty="0" err="1" smtClean="0"/>
            <a:t>Summarize</a:t>
          </a:r>
          <a:r>
            <a:rPr lang="de-DE" sz="1600" dirty="0" smtClean="0"/>
            <a:t> </a:t>
          </a:r>
          <a:r>
            <a:rPr lang="de-DE" sz="1600" dirty="0" err="1" smtClean="0"/>
            <a:t>and</a:t>
          </a:r>
          <a:r>
            <a:rPr lang="de-DE" sz="1600" dirty="0" smtClean="0"/>
            <a:t> </a:t>
          </a:r>
          <a:r>
            <a:rPr lang="de-DE" sz="1600" dirty="0" err="1" smtClean="0"/>
            <a:t>reflect</a:t>
          </a:r>
          <a:r>
            <a:rPr lang="de-DE" sz="1600" dirty="0" smtClean="0"/>
            <a:t> </a:t>
          </a:r>
          <a:r>
            <a:rPr lang="de-DE" sz="1600" dirty="0" err="1" smtClean="0"/>
            <a:t>the</a:t>
          </a:r>
          <a:r>
            <a:rPr lang="de-DE" sz="1600" dirty="0" smtClean="0"/>
            <a:t> </a:t>
          </a:r>
          <a:r>
            <a:rPr lang="de-DE" sz="1600" dirty="0" err="1" smtClean="0"/>
            <a:t>the</a:t>
          </a:r>
          <a:r>
            <a:rPr lang="de-DE" sz="1600" dirty="0" smtClean="0"/>
            <a:t> </a:t>
          </a:r>
          <a:r>
            <a:rPr lang="de-DE" sz="1600" dirty="0" err="1" smtClean="0"/>
            <a:t>solution</a:t>
          </a:r>
          <a:endParaRPr lang="de-DE" sz="1600" dirty="0"/>
        </a:p>
      </dgm:t>
    </dgm:pt>
    <dgm:pt modelId="{A3128607-F818-4475-B297-7522C6F9C15A}" type="parTrans" cxnId="{6D69D9AF-92E4-46DE-B299-A48060B42040}">
      <dgm:prSet/>
      <dgm:spPr/>
      <dgm:t>
        <a:bodyPr/>
        <a:lstStyle/>
        <a:p>
          <a:endParaRPr lang="de-DE"/>
        </a:p>
      </dgm:t>
    </dgm:pt>
    <dgm:pt modelId="{E5DE9746-E7E0-47EA-8789-9245BDF16E3A}" type="sibTrans" cxnId="{6D69D9AF-92E4-46DE-B299-A48060B42040}">
      <dgm:prSet/>
      <dgm:spPr/>
      <dgm:t>
        <a:bodyPr/>
        <a:lstStyle/>
        <a:p>
          <a:endParaRPr lang="de-DE"/>
        </a:p>
      </dgm:t>
    </dgm:pt>
    <dgm:pt modelId="{2061B744-2A81-4F8F-A690-F2DBBEB59896}">
      <dgm:prSet phldrT="[Text]" custT="1"/>
      <dgm:spPr/>
      <dgm:t>
        <a:bodyPr/>
        <a:lstStyle/>
        <a:p>
          <a:r>
            <a:rPr lang="de-DE" sz="1600" dirty="0" err="1" smtClean="0"/>
            <a:t>Give</a:t>
          </a:r>
          <a:r>
            <a:rPr lang="de-DE" sz="1600" dirty="0" smtClean="0"/>
            <a:t> an </a:t>
          </a:r>
          <a:r>
            <a:rPr lang="de-DE" sz="1600" dirty="0" err="1" smtClean="0"/>
            <a:t>outlook</a:t>
          </a:r>
          <a:r>
            <a:rPr lang="de-DE" sz="1600" dirty="0" smtClean="0"/>
            <a:t> </a:t>
          </a:r>
          <a:r>
            <a:rPr lang="de-DE" sz="1600" dirty="0" err="1" smtClean="0"/>
            <a:t>and</a:t>
          </a:r>
          <a:r>
            <a:rPr lang="de-DE" sz="1600" dirty="0" smtClean="0"/>
            <a:t> </a:t>
          </a:r>
          <a:r>
            <a:rPr lang="de-DE" sz="1600" dirty="0" err="1" smtClean="0"/>
            <a:t>suggestion</a:t>
          </a:r>
          <a:r>
            <a:rPr lang="de-DE" sz="1600" dirty="0" smtClean="0"/>
            <a:t> </a:t>
          </a:r>
          <a:r>
            <a:rPr lang="de-DE" sz="1600" dirty="0" err="1" smtClean="0"/>
            <a:t>for</a:t>
          </a:r>
          <a:r>
            <a:rPr lang="de-DE" sz="1600" dirty="0" smtClean="0"/>
            <a:t> </a:t>
          </a:r>
          <a:r>
            <a:rPr lang="de-DE" sz="1600" dirty="0" err="1" smtClean="0"/>
            <a:t>possible</a:t>
          </a:r>
          <a:r>
            <a:rPr lang="de-DE" sz="1600" dirty="0" smtClean="0"/>
            <a:t> </a:t>
          </a:r>
          <a:r>
            <a:rPr lang="de-DE" sz="1600" dirty="0" err="1" smtClean="0"/>
            <a:t>improvement</a:t>
          </a:r>
          <a:endParaRPr lang="de-DE" sz="1600" dirty="0"/>
        </a:p>
      </dgm:t>
    </dgm:pt>
    <dgm:pt modelId="{9C1A10CB-3CB0-4D3E-B2D6-C05496227ABA}" type="parTrans" cxnId="{638E51E4-6AC5-4BCC-B426-C721D29B9D5F}">
      <dgm:prSet/>
      <dgm:spPr/>
      <dgm:t>
        <a:bodyPr/>
        <a:lstStyle/>
        <a:p>
          <a:endParaRPr lang="de-DE"/>
        </a:p>
      </dgm:t>
    </dgm:pt>
    <dgm:pt modelId="{A010FEB0-D1A0-41D4-BBD8-8259895CB48C}" type="sibTrans" cxnId="{638E51E4-6AC5-4BCC-B426-C721D29B9D5F}">
      <dgm:prSet/>
      <dgm:spPr/>
      <dgm:t>
        <a:bodyPr/>
        <a:lstStyle/>
        <a:p>
          <a:endParaRPr lang="de-DE"/>
        </a:p>
      </dgm:t>
    </dgm:pt>
    <dgm:pt modelId="{895D8656-ADFE-45B1-B2D5-76EB6BA589A0}" type="pres">
      <dgm:prSet presAssocID="{64DC6558-747D-4130-B69B-C4A64B4F3B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728F1E3-136A-4302-8E16-19B1E130AA2F}" type="pres">
      <dgm:prSet presAssocID="{6800A858-FFA0-4455-AE12-3CF733650A5F}" presName="composite" presStyleCnt="0"/>
      <dgm:spPr/>
    </dgm:pt>
    <dgm:pt modelId="{79C89A2B-B1DF-4A07-AB97-D1B468FC51AC}" type="pres">
      <dgm:prSet presAssocID="{6800A858-FFA0-4455-AE12-3CF733650A5F}" presName="parentText" presStyleLbl="alignNode1" presStyleIdx="0" presStyleCnt="4" custScaleX="10094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F385DE-6719-4BC8-A2CA-94408E330A28}" type="pres">
      <dgm:prSet presAssocID="{6800A858-FFA0-4455-AE12-3CF733650A5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F14844-4AD1-40D8-A499-57384DE5F805}" type="pres">
      <dgm:prSet presAssocID="{D351A2C4-992E-4D01-9F76-E3D40BEFD5D0}" presName="sp" presStyleCnt="0"/>
      <dgm:spPr/>
    </dgm:pt>
    <dgm:pt modelId="{31BD3993-0239-4D53-B80E-3B8DC105296A}" type="pres">
      <dgm:prSet presAssocID="{56804A6C-EAC1-4103-9489-652F8460C691}" presName="composite" presStyleCnt="0"/>
      <dgm:spPr/>
    </dgm:pt>
    <dgm:pt modelId="{A1D67500-1020-4B28-97DE-C0257A573F41}" type="pres">
      <dgm:prSet presAssocID="{56804A6C-EAC1-4103-9489-652F8460C69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E412DD-0977-4D6B-A7E2-3DA7F5ED9CFD}" type="pres">
      <dgm:prSet presAssocID="{56804A6C-EAC1-4103-9489-652F8460C69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D48224-407E-4689-BA1C-E83E2CDF1EB3}" type="pres">
      <dgm:prSet presAssocID="{1323C78F-C437-4487-9D2A-F164D6645D15}" presName="sp" presStyleCnt="0"/>
      <dgm:spPr/>
    </dgm:pt>
    <dgm:pt modelId="{59DC735C-0F5D-4E3E-AB5E-7B0A93836E5A}" type="pres">
      <dgm:prSet presAssocID="{A9E4E9C2-3B1D-460F-B18A-0497B75AABAE}" presName="composite" presStyleCnt="0"/>
      <dgm:spPr/>
    </dgm:pt>
    <dgm:pt modelId="{73E52083-FBBD-44F1-8791-19F6DEDA41E4}" type="pres">
      <dgm:prSet presAssocID="{A9E4E9C2-3B1D-460F-B18A-0497B75AABA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031C97-BE95-4B05-BB6E-D7B7B20D3441}" type="pres">
      <dgm:prSet presAssocID="{A9E4E9C2-3B1D-460F-B18A-0497B75AABA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4BF828-5F9A-434B-9E99-78B042FBF1CD}" type="pres">
      <dgm:prSet presAssocID="{697579A3-5B1C-4C0E-A1B0-72B3F4BB4F7A}" presName="sp" presStyleCnt="0"/>
      <dgm:spPr/>
    </dgm:pt>
    <dgm:pt modelId="{EF9C460A-D351-4115-9925-3BA1E4637B45}" type="pres">
      <dgm:prSet presAssocID="{AB47113A-2C2E-4D3E-B45B-A76FE6441275}" presName="composite" presStyleCnt="0"/>
      <dgm:spPr/>
    </dgm:pt>
    <dgm:pt modelId="{5899A2D6-B6DB-40D8-96C1-74A8C791F307}" type="pres">
      <dgm:prSet presAssocID="{AB47113A-2C2E-4D3E-B45B-A76FE6441275}" presName="parentText" presStyleLbl="alignNode1" presStyleIdx="3" presStyleCnt="4" custScaleY="10551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6A1939-9C85-4C69-8FE3-93DC185680E5}" type="pres">
      <dgm:prSet presAssocID="{AB47113A-2C2E-4D3E-B45B-A76FE644127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88EF6F-443C-460B-801B-62F287DCBFA1}" type="presOf" srcId="{D83F234E-5542-4904-8802-040E1AEDA7A4}" destId="{986A1939-9C85-4C69-8FE3-93DC185680E5}" srcOrd="0" destOrd="0" presId="urn:microsoft.com/office/officeart/2005/8/layout/chevron2"/>
    <dgm:cxn modelId="{3FAB0DD3-F795-42BB-AF46-74758A81E644}" type="presOf" srcId="{2182D0E7-6DEC-4943-8DB7-D24B9C928A62}" destId="{8B031C97-BE95-4B05-BB6E-D7B7B20D3441}" srcOrd="0" destOrd="1" presId="urn:microsoft.com/office/officeart/2005/8/layout/chevron2"/>
    <dgm:cxn modelId="{59C1D9D5-7699-4512-88BE-BC2B1EB9813D}" type="presOf" srcId="{2061B744-2A81-4F8F-A690-F2DBBEB59896}" destId="{986A1939-9C85-4C69-8FE3-93DC185680E5}" srcOrd="0" destOrd="2" presId="urn:microsoft.com/office/officeart/2005/8/layout/chevron2"/>
    <dgm:cxn modelId="{215E17E1-B77A-4CBE-86BF-42485454BEC7}" type="presOf" srcId="{6800A858-FFA0-4455-AE12-3CF733650A5F}" destId="{79C89A2B-B1DF-4A07-AB97-D1B468FC51AC}" srcOrd="0" destOrd="0" presId="urn:microsoft.com/office/officeart/2005/8/layout/chevron2"/>
    <dgm:cxn modelId="{404736EC-6BF8-4253-81C4-C872CCE8F25B}" type="presOf" srcId="{313764B4-128C-492B-90F8-CE34D327DB04}" destId="{C1E412DD-0977-4D6B-A7E2-3DA7F5ED9CFD}" srcOrd="0" destOrd="1" presId="urn:microsoft.com/office/officeart/2005/8/layout/chevron2"/>
    <dgm:cxn modelId="{BADEE353-47EA-41F3-86DE-F24C77E40308}" srcId="{AB47113A-2C2E-4D3E-B45B-A76FE6441275}" destId="{D83F234E-5542-4904-8802-040E1AEDA7A4}" srcOrd="0" destOrd="0" parTransId="{673347CF-8D6E-495A-A93D-DDBD4F5552ED}" sibTransId="{79A723B1-D157-410F-A65A-266B4E3DF122}"/>
    <dgm:cxn modelId="{0A7FB560-0A80-45FA-B9F2-B318C6A64398}" srcId="{A9E4E9C2-3B1D-460F-B18A-0497B75AABAE}" destId="{2182D0E7-6DEC-4943-8DB7-D24B9C928A62}" srcOrd="1" destOrd="0" parTransId="{C666DBA5-EC27-485E-A5AA-EB5A74217169}" sibTransId="{DFEF8219-AD91-4008-9DD6-831B80F23491}"/>
    <dgm:cxn modelId="{C853C695-E5EC-41FC-AE35-B7C9D3DEC045}" srcId="{6800A858-FFA0-4455-AE12-3CF733650A5F}" destId="{1A6C225B-1374-45CD-9CE8-10F86F172276}" srcOrd="1" destOrd="0" parTransId="{CDB9B698-C5A2-4B7A-B22B-9F291F80E933}" sibTransId="{9D655144-4409-4B13-87A5-55BED773597C}"/>
    <dgm:cxn modelId="{46C8F1E6-C092-41A4-AB4A-DE70051CDED7}" srcId="{6800A858-FFA0-4455-AE12-3CF733650A5F}" destId="{0EDF93F3-0D60-493D-AB75-2CDBEA6D24F3}" srcOrd="0" destOrd="0" parTransId="{698F3C90-A1BA-4CFA-A97D-F9296BF081FD}" sibTransId="{6E856725-6686-4557-8952-B4970E8DE0D5}"/>
    <dgm:cxn modelId="{F8CFD653-D81A-42AD-8D1B-6B838980F032}" type="presOf" srcId="{596FBF38-E7C6-4A58-8C9D-3CCAE8F11AD2}" destId="{8B031C97-BE95-4B05-BB6E-D7B7B20D3441}" srcOrd="0" destOrd="0" presId="urn:microsoft.com/office/officeart/2005/8/layout/chevron2"/>
    <dgm:cxn modelId="{35E24B64-A53A-4A3E-ADC2-2FAD565F423B}" type="presOf" srcId="{56804A6C-EAC1-4103-9489-652F8460C691}" destId="{A1D67500-1020-4B28-97DE-C0257A573F41}" srcOrd="0" destOrd="0" presId="urn:microsoft.com/office/officeart/2005/8/layout/chevron2"/>
    <dgm:cxn modelId="{C82003F9-CA33-410D-8925-3D9E1EE79702}" type="presOf" srcId="{AB47113A-2C2E-4D3E-B45B-A76FE6441275}" destId="{5899A2D6-B6DB-40D8-96C1-74A8C791F307}" srcOrd="0" destOrd="0" presId="urn:microsoft.com/office/officeart/2005/8/layout/chevron2"/>
    <dgm:cxn modelId="{A993BAFC-FD7D-4130-9F25-F4441666FAC1}" type="presOf" srcId="{4B9210D4-89DB-4A0F-978E-3F3F8D4A59C0}" destId="{986A1939-9C85-4C69-8FE3-93DC185680E5}" srcOrd="0" destOrd="1" presId="urn:microsoft.com/office/officeart/2005/8/layout/chevron2"/>
    <dgm:cxn modelId="{638E51E4-6AC5-4BCC-B426-C721D29B9D5F}" srcId="{AB47113A-2C2E-4D3E-B45B-A76FE6441275}" destId="{2061B744-2A81-4F8F-A690-F2DBBEB59896}" srcOrd="2" destOrd="0" parTransId="{9C1A10CB-3CB0-4D3E-B2D6-C05496227ABA}" sibTransId="{A010FEB0-D1A0-41D4-BBD8-8259895CB48C}"/>
    <dgm:cxn modelId="{B0DE30E5-7B0A-4C6D-BB90-A407267A6F60}" srcId="{64DC6558-747D-4130-B69B-C4A64B4F3B1C}" destId="{6800A858-FFA0-4455-AE12-3CF733650A5F}" srcOrd="0" destOrd="0" parTransId="{1E7286C7-844A-45E2-B60A-4ADD3542D591}" sibTransId="{D351A2C4-992E-4D01-9F76-E3D40BEFD5D0}"/>
    <dgm:cxn modelId="{04DA3FF7-5B0A-4C69-AB50-83F0FBAC0A7F}" type="presOf" srcId="{1A6C225B-1374-45CD-9CE8-10F86F172276}" destId="{75F385DE-6719-4BC8-A2CA-94408E330A28}" srcOrd="0" destOrd="1" presId="urn:microsoft.com/office/officeart/2005/8/layout/chevron2"/>
    <dgm:cxn modelId="{6B65B130-8CD9-4F5E-8466-F76379C2FD7C}" type="presOf" srcId="{64DC6558-747D-4130-B69B-C4A64B4F3B1C}" destId="{895D8656-ADFE-45B1-B2D5-76EB6BA589A0}" srcOrd="0" destOrd="0" presId="urn:microsoft.com/office/officeart/2005/8/layout/chevron2"/>
    <dgm:cxn modelId="{A06D378E-98B5-480A-B8CA-16E57858E29F}" srcId="{64DC6558-747D-4130-B69B-C4A64B4F3B1C}" destId="{AB47113A-2C2E-4D3E-B45B-A76FE6441275}" srcOrd="3" destOrd="0" parTransId="{A2A10E2E-46BB-4597-8600-4958D014C868}" sibTransId="{010D74D0-0D0F-4B4C-8F0A-A4CF905A260C}"/>
    <dgm:cxn modelId="{D99CFDC6-A800-4DF7-87C1-4BFDD1D74331}" srcId="{56804A6C-EAC1-4103-9489-652F8460C691}" destId="{8EEB316C-7273-4BF0-82BB-32FC2E9BDE57}" srcOrd="0" destOrd="0" parTransId="{DCB1E11C-FA93-44B9-82D1-C743C5E23094}" sibTransId="{925D6722-9A2E-4BF0-B852-3832954C8059}"/>
    <dgm:cxn modelId="{E5A9383A-190B-4BF1-8FA9-BC62EABE2595}" type="presOf" srcId="{8EEB316C-7273-4BF0-82BB-32FC2E9BDE57}" destId="{C1E412DD-0977-4D6B-A7E2-3DA7F5ED9CFD}" srcOrd="0" destOrd="0" presId="urn:microsoft.com/office/officeart/2005/8/layout/chevron2"/>
    <dgm:cxn modelId="{023B958F-6CE0-4334-B7C0-DE0FF69FC688}" srcId="{56804A6C-EAC1-4103-9489-652F8460C691}" destId="{313764B4-128C-492B-90F8-CE34D327DB04}" srcOrd="1" destOrd="0" parTransId="{BB8F6A0A-F915-41F5-A360-E4258927202E}" sibTransId="{D3143B77-FFF9-41CD-8973-E433208A2801}"/>
    <dgm:cxn modelId="{6D69D9AF-92E4-46DE-B299-A48060B42040}" srcId="{AB47113A-2C2E-4D3E-B45B-A76FE6441275}" destId="{4B9210D4-89DB-4A0F-978E-3F3F8D4A59C0}" srcOrd="1" destOrd="0" parTransId="{A3128607-F818-4475-B297-7522C6F9C15A}" sibTransId="{E5DE9746-E7E0-47EA-8789-9245BDF16E3A}"/>
    <dgm:cxn modelId="{3B069BD3-655B-48BB-BEE5-F380E2F3C7D0}" srcId="{64DC6558-747D-4130-B69B-C4A64B4F3B1C}" destId="{A9E4E9C2-3B1D-460F-B18A-0497B75AABAE}" srcOrd="2" destOrd="0" parTransId="{F4B1FAC5-335B-41AC-89AF-FF164CE17310}" sibTransId="{697579A3-5B1C-4C0E-A1B0-72B3F4BB4F7A}"/>
    <dgm:cxn modelId="{25CD00D5-9063-438B-8965-9D3334C56A14}" type="presOf" srcId="{A9E4E9C2-3B1D-460F-B18A-0497B75AABAE}" destId="{73E52083-FBBD-44F1-8791-19F6DEDA41E4}" srcOrd="0" destOrd="0" presId="urn:microsoft.com/office/officeart/2005/8/layout/chevron2"/>
    <dgm:cxn modelId="{4548D234-12D4-4F79-9B79-670EB065D281}" srcId="{64DC6558-747D-4130-B69B-C4A64B4F3B1C}" destId="{56804A6C-EAC1-4103-9489-652F8460C691}" srcOrd="1" destOrd="0" parTransId="{305BBE74-A407-4BE1-958F-A81501351ED3}" sibTransId="{1323C78F-C437-4487-9D2A-F164D6645D15}"/>
    <dgm:cxn modelId="{FF3C2643-9B08-4F40-B75F-77D88FD969B4}" srcId="{A9E4E9C2-3B1D-460F-B18A-0497B75AABAE}" destId="{596FBF38-E7C6-4A58-8C9D-3CCAE8F11AD2}" srcOrd="0" destOrd="0" parTransId="{415D4058-AC71-4A32-BA02-616ED7D7789A}" sibTransId="{BB8A492A-1613-4DD2-9C1F-D404B36A0AFA}"/>
    <dgm:cxn modelId="{06F47E3C-97BA-430F-97D7-7EE008F8898F}" type="presOf" srcId="{0EDF93F3-0D60-493D-AB75-2CDBEA6D24F3}" destId="{75F385DE-6719-4BC8-A2CA-94408E330A28}" srcOrd="0" destOrd="0" presId="urn:microsoft.com/office/officeart/2005/8/layout/chevron2"/>
    <dgm:cxn modelId="{AE484490-17BA-40F6-B3E1-0258AA7FC66F}" type="presParOf" srcId="{895D8656-ADFE-45B1-B2D5-76EB6BA589A0}" destId="{F728F1E3-136A-4302-8E16-19B1E130AA2F}" srcOrd="0" destOrd="0" presId="urn:microsoft.com/office/officeart/2005/8/layout/chevron2"/>
    <dgm:cxn modelId="{C74541F0-5C66-4840-A1F7-B0D1477461B6}" type="presParOf" srcId="{F728F1E3-136A-4302-8E16-19B1E130AA2F}" destId="{79C89A2B-B1DF-4A07-AB97-D1B468FC51AC}" srcOrd="0" destOrd="0" presId="urn:microsoft.com/office/officeart/2005/8/layout/chevron2"/>
    <dgm:cxn modelId="{8BA93209-28D1-4F4B-8D9A-39FC7B5BE1A9}" type="presParOf" srcId="{F728F1E3-136A-4302-8E16-19B1E130AA2F}" destId="{75F385DE-6719-4BC8-A2CA-94408E330A28}" srcOrd="1" destOrd="0" presId="urn:microsoft.com/office/officeart/2005/8/layout/chevron2"/>
    <dgm:cxn modelId="{C86855D4-B8E4-4A26-8B4B-A36F2181CECB}" type="presParOf" srcId="{895D8656-ADFE-45B1-B2D5-76EB6BA589A0}" destId="{A7F14844-4AD1-40D8-A499-57384DE5F805}" srcOrd="1" destOrd="0" presId="urn:microsoft.com/office/officeart/2005/8/layout/chevron2"/>
    <dgm:cxn modelId="{94EB7D9C-B0C4-46A8-9569-BCF139FCEBF8}" type="presParOf" srcId="{895D8656-ADFE-45B1-B2D5-76EB6BA589A0}" destId="{31BD3993-0239-4D53-B80E-3B8DC105296A}" srcOrd="2" destOrd="0" presId="urn:microsoft.com/office/officeart/2005/8/layout/chevron2"/>
    <dgm:cxn modelId="{70E44A64-AD5F-4E8A-AC62-51017D1B58E1}" type="presParOf" srcId="{31BD3993-0239-4D53-B80E-3B8DC105296A}" destId="{A1D67500-1020-4B28-97DE-C0257A573F41}" srcOrd="0" destOrd="0" presId="urn:microsoft.com/office/officeart/2005/8/layout/chevron2"/>
    <dgm:cxn modelId="{4DA897AF-B1E7-4DC4-92AE-FE53DA19CF64}" type="presParOf" srcId="{31BD3993-0239-4D53-B80E-3B8DC105296A}" destId="{C1E412DD-0977-4D6B-A7E2-3DA7F5ED9CFD}" srcOrd="1" destOrd="0" presId="urn:microsoft.com/office/officeart/2005/8/layout/chevron2"/>
    <dgm:cxn modelId="{705F56B6-467B-46F1-863B-7FE8E6960CD7}" type="presParOf" srcId="{895D8656-ADFE-45B1-B2D5-76EB6BA589A0}" destId="{E9D48224-407E-4689-BA1C-E83E2CDF1EB3}" srcOrd="3" destOrd="0" presId="urn:microsoft.com/office/officeart/2005/8/layout/chevron2"/>
    <dgm:cxn modelId="{9A700BC7-2CB0-44AE-85A2-B1E37C5CE024}" type="presParOf" srcId="{895D8656-ADFE-45B1-B2D5-76EB6BA589A0}" destId="{59DC735C-0F5D-4E3E-AB5E-7B0A93836E5A}" srcOrd="4" destOrd="0" presId="urn:microsoft.com/office/officeart/2005/8/layout/chevron2"/>
    <dgm:cxn modelId="{87BB5380-EBF4-4C23-B879-5A2280E412D5}" type="presParOf" srcId="{59DC735C-0F5D-4E3E-AB5E-7B0A93836E5A}" destId="{73E52083-FBBD-44F1-8791-19F6DEDA41E4}" srcOrd="0" destOrd="0" presId="urn:microsoft.com/office/officeart/2005/8/layout/chevron2"/>
    <dgm:cxn modelId="{A6DF53E3-EEA2-4E38-BCDD-7A1DCD226D1C}" type="presParOf" srcId="{59DC735C-0F5D-4E3E-AB5E-7B0A93836E5A}" destId="{8B031C97-BE95-4B05-BB6E-D7B7B20D3441}" srcOrd="1" destOrd="0" presId="urn:microsoft.com/office/officeart/2005/8/layout/chevron2"/>
    <dgm:cxn modelId="{951C187A-D3A6-411E-8FF2-623493254106}" type="presParOf" srcId="{895D8656-ADFE-45B1-B2D5-76EB6BA589A0}" destId="{A04BF828-5F9A-434B-9E99-78B042FBF1CD}" srcOrd="5" destOrd="0" presId="urn:microsoft.com/office/officeart/2005/8/layout/chevron2"/>
    <dgm:cxn modelId="{8DCE7429-30D2-41CC-B8EF-D95CD71DF32D}" type="presParOf" srcId="{895D8656-ADFE-45B1-B2D5-76EB6BA589A0}" destId="{EF9C460A-D351-4115-9925-3BA1E4637B45}" srcOrd="6" destOrd="0" presId="urn:microsoft.com/office/officeart/2005/8/layout/chevron2"/>
    <dgm:cxn modelId="{CA37EE5D-86FF-43AF-B784-77CAF306CA08}" type="presParOf" srcId="{EF9C460A-D351-4115-9925-3BA1E4637B45}" destId="{5899A2D6-B6DB-40D8-96C1-74A8C791F307}" srcOrd="0" destOrd="0" presId="urn:microsoft.com/office/officeart/2005/8/layout/chevron2"/>
    <dgm:cxn modelId="{7C768271-699A-4F42-9335-0748DEABD36E}" type="presParOf" srcId="{EF9C460A-D351-4115-9925-3BA1E4637B45}" destId="{986A1939-9C85-4C69-8FE3-93DC185680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89A2B-B1DF-4A07-AB97-D1B468FC51AC}">
      <dsp:nvSpPr>
        <dsp:cNvPr id="0" name=""/>
        <dsp:cNvSpPr/>
      </dsp:nvSpPr>
      <dsp:spPr>
        <a:xfrm rot="5400000">
          <a:off x="-226729" y="228097"/>
          <a:ext cx="1528433" cy="10800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 Domain Analysis</a:t>
          </a:r>
          <a:endParaRPr lang="de-DE" sz="1400" kern="1200" dirty="0"/>
        </a:p>
      </dsp:txBody>
      <dsp:txXfrm rot="-5400000">
        <a:off x="-2535" y="543926"/>
        <a:ext cx="1080046" cy="448387"/>
      </dsp:txXfrm>
    </dsp:sp>
    <dsp:sp modelId="{75F385DE-6719-4BC8-A2CA-94408E330A28}">
      <dsp:nvSpPr>
        <dsp:cNvPr id="0" name=""/>
        <dsp:cNvSpPr/>
      </dsp:nvSpPr>
      <dsp:spPr>
        <a:xfrm rot="5400000">
          <a:off x="4229119" y="-3152775"/>
          <a:ext cx="993481" cy="730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Look </a:t>
          </a:r>
          <a:r>
            <a:rPr lang="de-DE" sz="1600" kern="1200" dirty="0" err="1" smtClean="0"/>
            <a:t>for</a:t>
          </a:r>
          <a:r>
            <a:rPr lang="de-DE" sz="1600" kern="1200" dirty="0" smtClean="0"/>
            <a:t> a </a:t>
          </a:r>
          <a:r>
            <a:rPr lang="de-DE" sz="1600" kern="1200" dirty="0" err="1" smtClean="0"/>
            <a:t>possible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problem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domain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Write </a:t>
          </a:r>
          <a:r>
            <a:rPr lang="de-DE" sz="1600" kern="1200" dirty="0" err="1" smtClean="0"/>
            <a:t>the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physics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simulation</a:t>
          </a:r>
          <a:endParaRPr lang="de-DE" sz="1600" kern="1200" dirty="0"/>
        </a:p>
      </dsp:txBody>
      <dsp:txXfrm rot="-5400000">
        <a:off x="1072439" y="52403"/>
        <a:ext cx="7258344" cy="896485"/>
      </dsp:txXfrm>
    </dsp:sp>
    <dsp:sp modelId="{A1D67500-1020-4B28-97DE-C0257A573F41}">
      <dsp:nvSpPr>
        <dsp:cNvPr id="0" name=""/>
        <dsp:cNvSpPr/>
      </dsp:nvSpPr>
      <dsp:spPr>
        <a:xfrm rot="5400000">
          <a:off x="-231800" y="1619974"/>
          <a:ext cx="1528433" cy="1069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Solutioning</a:t>
          </a:r>
          <a:endParaRPr lang="de-DE" sz="1600" kern="1200" dirty="0"/>
        </a:p>
      </dsp:txBody>
      <dsp:txXfrm rot="-5400000">
        <a:off x="-2534" y="1925661"/>
        <a:ext cx="1069903" cy="458530"/>
      </dsp:txXfrm>
    </dsp:sp>
    <dsp:sp modelId="{C1E412DD-0977-4D6B-A7E2-3DA7F5ED9CFD}">
      <dsp:nvSpPr>
        <dsp:cNvPr id="0" name=""/>
        <dsp:cNvSpPr/>
      </dsp:nvSpPr>
      <dsp:spPr>
        <a:xfrm rot="5400000">
          <a:off x="4224048" y="-1765970"/>
          <a:ext cx="993481" cy="730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smtClean="0"/>
            <a:t>Take </a:t>
          </a:r>
          <a:r>
            <a:rPr lang="de-DE" sz="1600" kern="1200" dirty="0" err="1" smtClean="0"/>
            <a:t>over</a:t>
          </a:r>
          <a:r>
            <a:rPr lang="de-DE" sz="1600" kern="1200" dirty="0" smtClean="0"/>
            <a:t> a DQN </a:t>
          </a:r>
          <a:r>
            <a:rPr lang="de-DE" sz="1600" kern="1200" dirty="0" err="1" smtClean="0"/>
            <a:t>agent</a:t>
          </a:r>
          <a:r>
            <a:rPr lang="de-DE" sz="1600" kern="1200" dirty="0" smtClean="0"/>
            <a:t> (</a:t>
          </a:r>
          <a:r>
            <a:rPr lang="de-DE" sz="1600" kern="1200" dirty="0" err="1" smtClean="0"/>
            <a:t>from</a:t>
          </a:r>
          <a:r>
            <a:rPr lang="de-DE" sz="1600" kern="1200" dirty="0" smtClean="0"/>
            <a:t> a </a:t>
          </a:r>
          <a:r>
            <a:rPr lang="de-DE" sz="1600" kern="1200" dirty="0" err="1" smtClean="0"/>
            <a:t>cartpole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project</a:t>
          </a:r>
          <a:r>
            <a:rPr lang="de-DE" sz="1600" kern="1200" dirty="0" smtClean="0"/>
            <a:t>) </a:t>
          </a:r>
          <a:r>
            <a:rPr lang="de-DE" sz="1600" kern="1200" dirty="0" err="1" smtClean="0"/>
            <a:t>and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modify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it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Tweak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It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to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satisfying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results</a:t>
          </a:r>
          <a:endParaRPr lang="de-DE" sz="1600" kern="1200" dirty="0"/>
        </a:p>
      </dsp:txBody>
      <dsp:txXfrm rot="-5400000">
        <a:off x="1067368" y="1439208"/>
        <a:ext cx="7258344" cy="896485"/>
      </dsp:txXfrm>
    </dsp:sp>
    <dsp:sp modelId="{73E52083-FBBD-44F1-8791-19F6DEDA41E4}">
      <dsp:nvSpPr>
        <dsp:cNvPr id="0" name=""/>
        <dsp:cNvSpPr/>
      </dsp:nvSpPr>
      <dsp:spPr>
        <a:xfrm rot="5400000">
          <a:off x="-231800" y="3006780"/>
          <a:ext cx="1528433" cy="1069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Results</a:t>
          </a:r>
          <a:r>
            <a:rPr lang="de-DE" sz="2800" kern="1200" dirty="0" smtClean="0"/>
            <a:t> </a:t>
          </a:r>
          <a:endParaRPr lang="de-DE" sz="2800" kern="1200" dirty="0"/>
        </a:p>
      </dsp:txBody>
      <dsp:txXfrm rot="-5400000">
        <a:off x="-2534" y="3312467"/>
        <a:ext cx="1069903" cy="458530"/>
      </dsp:txXfrm>
    </dsp:sp>
    <dsp:sp modelId="{8B031C97-BE95-4B05-BB6E-D7B7B20D3441}">
      <dsp:nvSpPr>
        <dsp:cNvPr id="0" name=""/>
        <dsp:cNvSpPr/>
      </dsp:nvSpPr>
      <dsp:spPr>
        <a:xfrm rot="5400000">
          <a:off x="4224048" y="-379165"/>
          <a:ext cx="993481" cy="730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Analyze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the</a:t>
          </a:r>
          <a:r>
            <a:rPr lang="de-DE" sz="1600" kern="1200" dirty="0" smtClean="0"/>
            <a:t>  </a:t>
          </a:r>
          <a:r>
            <a:rPr lang="de-DE" sz="1600" kern="1200" dirty="0" err="1" smtClean="0"/>
            <a:t>results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and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performance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from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various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standpoints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Compare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the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results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to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the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benchmark</a:t>
          </a:r>
          <a:r>
            <a:rPr lang="de-DE" sz="1600" kern="1200" dirty="0" smtClean="0"/>
            <a:t> </a:t>
          </a:r>
          <a:endParaRPr lang="de-DE" sz="1600" kern="1200" dirty="0"/>
        </a:p>
      </dsp:txBody>
      <dsp:txXfrm rot="-5400000">
        <a:off x="1067368" y="2826013"/>
        <a:ext cx="7258344" cy="896485"/>
      </dsp:txXfrm>
    </dsp:sp>
    <dsp:sp modelId="{5899A2D6-B6DB-40D8-96C1-74A8C791F307}">
      <dsp:nvSpPr>
        <dsp:cNvPr id="0" name=""/>
        <dsp:cNvSpPr/>
      </dsp:nvSpPr>
      <dsp:spPr>
        <a:xfrm rot="5400000">
          <a:off x="-273962" y="4435747"/>
          <a:ext cx="1612757" cy="1069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Conclusion</a:t>
          </a:r>
          <a:endParaRPr lang="de-DE" sz="1600" kern="1200" dirty="0"/>
        </a:p>
      </dsp:txBody>
      <dsp:txXfrm rot="-5400000">
        <a:off x="-2534" y="4699272"/>
        <a:ext cx="1069903" cy="542854"/>
      </dsp:txXfrm>
    </dsp:sp>
    <dsp:sp modelId="{986A1939-9C85-4C69-8FE3-93DC185680E5}">
      <dsp:nvSpPr>
        <dsp:cNvPr id="0" name=""/>
        <dsp:cNvSpPr/>
      </dsp:nvSpPr>
      <dsp:spPr>
        <a:xfrm rot="5400000">
          <a:off x="4224048" y="1049801"/>
          <a:ext cx="993481" cy="73068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Summarize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workflow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of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approch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approach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the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problem</a:t>
          </a:r>
          <a:r>
            <a:rPr lang="de-DE" sz="1600" kern="1200" dirty="0" smtClean="0"/>
            <a:t> (</a:t>
          </a:r>
          <a:r>
            <a:rPr lang="de-DE" sz="1600" kern="1200" dirty="0" err="1" smtClean="0"/>
            <a:t>this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one</a:t>
          </a:r>
          <a:r>
            <a:rPr lang="de-DE" sz="1600" kern="1200" dirty="0" smtClean="0"/>
            <a:t>)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Summarize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and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reflect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the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the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solution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Give</a:t>
          </a:r>
          <a:r>
            <a:rPr lang="de-DE" sz="1600" kern="1200" dirty="0" smtClean="0"/>
            <a:t> an </a:t>
          </a:r>
          <a:r>
            <a:rPr lang="de-DE" sz="1600" kern="1200" dirty="0" err="1" smtClean="0"/>
            <a:t>outlook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and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suggestion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for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possible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improvement</a:t>
          </a:r>
          <a:endParaRPr lang="de-DE" sz="1600" kern="1200" dirty="0"/>
        </a:p>
      </dsp:txBody>
      <dsp:txXfrm rot="-5400000">
        <a:off x="1067368" y="4254979"/>
        <a:ext cx="7258344" cy="89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1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5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1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08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3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78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93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83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89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B883-12BB-4C44-B5C7-57B4D69F3AE5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D46C-43A9-4DF7-A85B-291C992B7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19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83508949"/>
              </p:ext>
            </p:extLst>
          </p:nvPr>
        </p:nvGraphicFramePr>
        <p:xfrm>
          <a:off x="1082564" y="315310"/>
          <a:ext cx="8376746" cy="578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5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3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Infrastructure Services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Mollen, Jürgen, NMM-BSA</dc:creator>
  <cp:lastModifiedBy>Mollen, Jürgen, NMM-BSA</cp:lastModifiedBy>
  <cp:revision>6</cp:revision>
  <dcterms:created xsi:type="dcterms:W3CDTF">2019-11-02T22:08:46Z</dcterms:created>
  <dcterms:modified xsi:type="dcterms:W3CDTF">2019-11-03T17:08:45Z</dcterms:modified>
</cp:coreProperties>
</file>