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embeddedFontLst>
    <p:embeddedFont>
      <p:font typeface="Calibri" panose="020F0502020204030204"/>
      <p:regular r:id="rId8"/>
    </p:embeddedFont>
    <p:embeddedFont>
      <p:font typeface="Merriweather Sans"/>
      <p:regular r:id="rId9"/>
      <p:bold r:id="rId10"/>
      <p:italic r:id="rId11"/>
      <p:boldItalic r:id="rId12"/>
    </p:embeddedFont>
  </p:embeddedFontLst>
  <p:custDataLst>
    <p:tags r:id="rId1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1pPr>
    <a:lvl2pPr marL="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2pPr>
    <a:lvl3pPr marL="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3pPr>
    <a:lvl4pPr marL="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4pPr>
    <a:lvl5pPr marL="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018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707"/>
    <a:srgbClr val="2F5597"/>
    <a:srgbClr val="C55A11"/>
    <a:srgbClr val="C9091E"/>
    <a:srgbClr val="F43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540" y="84"/>
      </p:cViewPr>
      <p:guideLst>
        <p:guide orient="horz" pos="2018"/>
        <p:guide pos="2902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" name="Google Shape;3;n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79" name="Google Shape;4;n"/>
          <p:cNvSpPr txBox="1"/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91425" rIns="91425" bIns="91425" anchor="t" anchorCtr="0"/>
          <a:p>
            <a:pPr lvl="0"/>
            <a:endParaRPr lang="zh-CN" alt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2225" name="Google Shape;82;p1:notes"/>
          <p:cNvSpPr/>
          <p:nvPr>
            <p:ph type="body"/>
          </p:nvPr>
        </p:nvSpPr>
        <p:spPr/>
        <p:txBody>
          <a:bodyPr wrap="square" lIns="91425" tIns="91425" rIns="91425" bIns="91425" anchor="t" anchorCtr="0"/>
          <a:p>
            <a:pPr marL="0" lvl="0" indent="0">
              <a:buNone/>
            </a:pPr>
            <a:endParaRPr lang="zh-CN" altLang="zh-CN" sz="1100"/>
          </a:p>
        </p:txBody>
      </p:sp>
      <p:sp>
        <p:nvSpPr>
          <p:cNvPr id="83" name="Google Shape;83;p1:notes"/>
          <p:cNvSpPr/>
          <p:nvPr>
            <p:ph type="sldImg" idx="2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14" name="Google Shape;14;p10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 fontAlgn="auto"/>
          </a:p>
        </p:txBody>
      </p:sp>
      <p:sp>
        <p:nvSpPr>
          <p:cNvPr id="15" name="Google Shape;15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16" name="Google Shape;16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17" name="Google Shape;17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showMasterSp="0" matchingName="Title and Vertical Text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71" name="Google Shape;71;p19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72" name="Google Shape;72;p1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73" name="Google Shape;73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74" name="Google Shape;74;p1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77" name="Google Shape;77;p20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78" name="Google Shape;78;p2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79" name="Google Shape;79;p2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80" name="Google Shape;80;p2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 matchingName="Title and Content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20" name="Google Shape;20;p1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21" name="Google Shape;21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22" name="Google Shape;22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23" name="Google Shape;23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26" name="Google Shape;26;p12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fontAlgn="auto"/>
          </a:p>
        </p:txBody>
      </p:sp>
      <p:sp>
        <p:nvSpPr>
          <p:cNvPr id="27" name="Google Shape;27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28" name="Google Shape;28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29" name="Google Shape;29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showMasterSp="0" matchingName="Two Content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32" name="Google Shape;32;p13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33" name="Google Shape;33;p13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34" name="Google Shape;34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35" name="Google Shape;35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36" name="Google Shape;36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0" matchingName="Comparison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39" name="Google Shape;39;p14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fontAlgn="auto"/>
          </a:p>
        </p:txBody>
      </p:sp>
      <p:sp>
        <p:nvSpPr>
          <p:cNvPr id="40" name="Google Shape;40;p14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41" name="Google Shape;41;p14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fontAlgn="auto"/>
          </a:p>
        </p:txBody>
      </p:sp>
      <p:sp>
        <p:nvSpPr>
          <p:cNvPr id="42" name="Google Shape;42;p14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fontAlgn="auto"/>
          </a:p>
        </p:txBody>
      </p:sp>
      <p:sp>
        <p:nvSpPr>
          <p:cNvPr id="43" name="Google Shape;43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44" name="Google Shape;44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45" name="Google Shape;45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0" matchingName="Title 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48" name="Google Shape;48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49" name="Google Shape;49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50" name="Google Shape;50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53" name="Google Shape;53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54" name="Google Shape;54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57" name="Google Shape;57;p17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fontAlgn="auto"/>
          </a:p>
        </p:txBody>
      </p:sp>
      <p:sp>
        <p:nvSpPr>
          <p:cNvPr id="58" name="Google Shape;58;p17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fontAlgn="auto"/>
          </a:p>
        </p:txBody>
      </p:sp>
      <p:sp>
        <p:nvSpPr>
          <p:cNvPr id="59" name="Google Shape;59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60" name="Google Shape;60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61" name="Google Shape;61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64" name="Google Shape;64;p18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8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fontAlgn="auto"/>
          </a:p>
        </p:txBody>
      </p:sp>
      <p:sp>
        <p:nvSpPr>
          <p:cNvPr id="66" name="Google Shape;66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67" name="Google Shape;67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auto"/>
          </a:p>
        </p:txBody>
      </p:sp>
      <p:sp>
        <p:nvSpPr>
          <p:cNvPr id="68" name="Google Shape;68;p1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l="73000" t="1000" r="1000" b="8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ctr" anchorCtr="0"/>
          <a:p>
            <a:pPr lvl="0"/>
            <a:endParaRPr lang="zh-CN" altLang="zh-CN"/>
          </a:p>
        </p:txBody>
      </p:sp>
      <p:sp>
        <p:nvSpPr>
          <p:cNvPr id="1027" name="Google Shape;7;p9"/>
          <p:cNvSpPr txBox="1"/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00" rIns="91425" bIns="45700" anchor="t" anchorCtr="0"/>
          <a:p>
            <a:pPr lvl="0"/>
            <a:endParaRPr lang="zh-CN" altLang="zh-CN"/>
          </a:p>
        </p:txBody>
      </p:sp>
      <p:sp>
        <p:nvSpPr>
          <p:cNvPr id="8" name="Google Shape;8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9" name="Google Shape;9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10" name="Google Shape;10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 fontAlgn="auto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trike="noStrike" noProof="1">
                <a:latin typeface="Calibri" panose="020F0502020204030204"/>
                <a:ea typeface="Calibri" panose="020F0502020204030204"/>
                <a:cs typeface="Calibri" panose="020F0502020204030204"/>
              </a:rPr>
            </a:fld>
            <a:endParaRPr lang="en-US" strike="noStrike" noProof="1"/>
          </a:p>
        </p:txBody>
      </p:sp>
      <p:pic>
        <p:nvPicPr>
          <p:cNvPr id="1031" name="Google Shape;11;p9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0" y="5649913"/>
            <a:ext cx="12192000" cy="1412875"/>
          </a:xfrm>
          <a:prstGeom prst="rect">
            <a:avLst/>
          </a:prstGeom>
          <a:gradFill rotWithShape="1">
            <a:gsLst>
              <a:gs pos="0">
                <a:srgbClr val="F5F7FC">
                  <a:alpha val="100000"/>
                </a:srgbClr>
              </a:gs>
              <a:gs pos="74001">
                <a:srgbClr val="A9BEE4">
                  <a:alpha val="100000"/>
                </a:srgbClr>
              </a:gs>
              <a:gs pos="83000">
                <a:srgbClr val="A9BEE4">
                  <a:alpha val="100000"/>
                </a:srgbClr>
              </a:gs>
              <a:gs pos="100000">
                <a:srgbClr val="C5D3ED">
                  <a:alpha val="100000"/>
                </a:srgbClr>
              </a:gs>
            </a:gsLst>
            <a:lin ang="5400000"/>
            <a:tileRect/>
          </a:gradFill>
          <a:ln w="9525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5" name="Google Shape;85;p1"/>
          <p:cNvSpPr/>
          <p:nvPr/>
        </p:nvSpPr>
        <p:spPr>
          <a:xfrm>
            <a:off x="-311785" y="45085"/>
            <a:ext cx="12188825" cy="68580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 fontAlgn="auto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noProof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479743" y="1412875"/>
            <a:ext cx="11187113" cy="1882775"/>
          </a:xfrm>
        </p:spPr>
        <p:txBody>
          <a:bodyPr wrap="square" lIns="91425" tIns="45700" rIns="91425" bIns="4570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 panose="020F0502020204030204"/>
              <a:buNone/>
            </a:pPr>
            <a:r>
              <a:rPr kumimoji="0" lang="en-US" sz="6600" b="1" i="0" u="none" strike="noStrike" kern="0" cap="none" spc="0" normalizeH="0" baseline="0" noProof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Big Data Analysis                          </a:t>
            </a:r>
            <a:br>
              <a:rPr lang="en-US" sz="6600" b="1"/>
            </a:br>
            <a:r>
              <a:rPr kumimoji="0" lang="en-US" sz="6600" b="1" i="0" u="none" strike="noStrike" kern="0" cap="none" spc="0" normalizeH="0" baseline="0" noProof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</a:t>
            </a:r>
            <a:r>
              <a:rPr kumimoji="0" lang="en-US" sz="5300" b="1" i="0" u="none" strike="noStrike" kern="0" cap="none" spc="0" normalizeH="0" baseline="0" noProof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— Opening Speech</a:t>
            </a:r>
            <a:endParaRPr kumimoji="0" lang="en-US" sz="5300" b="1" i="0" u="none" strike="noStrike" kern="0" cap="none" spc="0" normalizeH="0" baseline="0" noProof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87" name="Google Shape;87;p1"/>
          <p:cNvSpPr txBox="1"/>
          <p:nvPr>
            <p:ph type="subTitle" idx="1"/>
          </p:nvPr>
        </p:nvSpPr>
        <p:spPr>
          <a:xfrm>
            <a:off x="5159375" y="4319905"/>
            <a:ext cx="6315075" cy="2350135"/>
          </a:xfrm>
        </p:spPr>
        <p:txBody>
          <a:bodyPr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kumimoji="0" lang="en-US" sz="2400" b="0" i="0" u="none" strike="noStrike" kern="0" cap="none" spc="0" normalizeH="0" baseline="0" noProof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Group leader : Jianshu Zhang</a:t>
            </a:r>
            <a:endParaRPr kumimoji="0" lang="en-US" sz="2400" b="0" i="0" u="none" strike="noStrike" kern="0" cap="none" spc="0" normalizeH="0" baseline="0" noProof="1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kumimoji="0" lang="en-US" sz="2400" b="0" i="0" u="none" strike="noStrike" kern="0" cap="none" spc="0" normalizeH="0" baseline="0" noProof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Group member: Yanfu Kai &amp; Ziheng Peng </a:t>
            </a:r>
            <a:endParaRPr kumimoji="0" lang="en-US" sz="2400" b="0" i="0" u="none" strike="noStrike" kern="0" cap="none" spc="0" normalizeH="0" baseline="0" noProof="1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TNhNTRjNDk0ODcwMmM0NmJkMzNjYmU5NDE1Y2Y2MWMifQ=="/>
</p:tagLst>
</file>

<file path=ppt/theme/theme1.xml><?xml version="1.0" encoding="utf-8"?>
<a:theme xmlns:a="http://schemas.openxmlformats.org/drawingml/2006/main" name="UCInspir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演示</Application>
  <PresentationFormat/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Arial</vt:lpstr>
      <vt:lpstr>Calibri</vt:lpstr>
      <vt:lpstr>Merriweather Sans</vt:lpstr>
      <vt:lpstr>Arial Black</vt:lpstr>
      <vt:lpstr>Times New Roman</vt:lpstr>
      <vt:lpstr>微软雅黑</vt:lpstr>
      <vt:lpstr>Arial Unicode MS</vt:lpstr>
      <vt:lpstr>UCInspire Theme</vt:lpstr>
      <vt:lpstr>Trusted Computing Technology                                               — Final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UCInspire 2023 Summer Presentation</dc:title>
  <dc:creator>Olivia Chang</dc:creator>
  <cp:lastModifiedBy>sterrrr</cp:lastModifiedBy>
  <cp:revision>171</cp:revision>
  <dcterms:created xsi:type="dcterms:W3CDTF">2023-09-08T14:45:00Z</dcterms:created>
  <dcterms:modified xsi:type="dcterms:W3CDTF">2023-12-16T06:47:33Z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CE0801E1ED4D454ABC1ED7523349AB7E_13</vt:lpwstr>
  </property>
  <property fmtid="{D5CDD505-2E9C-101B-9397-08002B2CF9AE}" pid="3" name="KSOProductBuildVer">
    <vt:lpwstr>2052-12.1.0.16120</vt:lpwstr>
  </property>
</Properties>
</file>