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m4a" ContentType="audi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19" r:id="rId2"/>
    <p:sldId id="262" r:id="rId3"/>
    <p:sldId id="297" r:id="rId4"/>
    <p:sldId id="320" r:id="rId5"/>
    <p:sldId id="310" r:id="rId6"/>
    <p:sldId id="299" r:id="rId7"/>
    <p:sldId id="317" r:id="rId8"/>
    <p:sldId id="322" r:id="rId9"/>
    <p:sldId id="321" r:id="rId10"/>
    <p:sldId id="305" r:id="rId11"/>
    <p:sldId id="318" r:id="rId12"/>
    <p:sldId id="323" r:id="rId13"/>
    <p:sldId id="324" r:id="rId14"/>
    <p:sldId id="312" r:id="rId15"/>
    <p:sldId id="326" r:id="rId16"/>
    <p:sldId id="314"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6969"/>
    <a:srgbClr val="ECECEC"/>
    <a:srgbClr val="404040"/>
    <a:srgbClr val="D9D9D9"/>
    <a:srgbClr val="BFBFBF"/>
    <a:srgbClr val="F7F7F7"/>
    <a:srgbClr val="7F7F7F"/>
    <a:srgbClr val="595959"/>
    <a:srgbClr val="C6C6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p:scale>
          <a:sx n="110" d="100"/>
          <a:sy n="110" d="100"/>
        </p:scale>
        <p:origin x="552" y="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28CF60-13D2-4829-93DF-B5F5E133989B}" type="datetimeFigureOut">
              <a:rPr lang="zh-CN" altLang="en-US" smtClean="0"/>
              <a:t>2018/1/11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576198-4CF3-446F-B204-6B1848582D6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12</a:t>
            </a:fld>
            <a:endParaRPr lang="zh-CN" altLang="en-US"/>
          </a:p>
        </p:txBody>
      </p:sp>
    </p:spTree>
    <p:extLst>
      <p:ext uri="{BB962C8B-B14F-4D97-AF65-F5344CB8AC3E}">
        <p14:creationId xmlns:p14="http://schemas.microsoft.com/office/powerpoint/2010/main" val="1646513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13</a:t>
            </a:fld>
            <a:endParaRPr lang="zh-CN" altLang="en-US"/>
          </a:p>
        </p:txBody>
      </p:sp>
    </p:spTree>
    <p:extLst>
      <p:ext uri="{BB962C8B-B14F-4D97-AF65-F5344CB8AC3E}">
        <p14:creationId xmlns:p14="http://schemas.microsoft.com/office/powerpoint/2010/main" val="1170307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15</a:t>
            </a:fld>
            <a:endParaRPr lang="zh-CN" altLang="en-US"/>
          </a:p>
        </p:txBody>
      </p:sp>
    </p:spTree>
    <p:extLst>
      <p:ext uri="{BB962C8B-B14F-4D97-AF65-F5344CB8AC3E}">
        <p14:creationId xmlns:p14="http://schemas.microsoft.com/office/powerpoint/2010/main" val="616829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4</a:t>
            </a:fld>
            <a:endParaRPr lang="zh-CN" altLang="en-US"/>
          </a:p>
        </p:txBody>
      </p:sp>
    </p:spTree>
    <p:extLst>
      <p:ext uri="{BB962C8B-B14F-4D97-AF65-F5344CB8AC3E}">
        <p14:creationId xmlns:p14="http://schemas.microsoft.com/office/powerpoint/2010/main" val="613956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8</a:t>
            </a:fld>
            <a:endParaRPr lang="zh-CN" altLang="en-US"/>
          </a:p>
        </p:txBody>
      </p:sp>
    </p:spTree>
    <p:extLst>
      <p:ext uri="{BB962C8B-B14F-4D97-AF65-F5344CB8AC3E}">
        <p14:creationId xmlns:p14="http://schemas.microsoft.com/office/powerpoint/2010/main" val="1913031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9</a:t>
            </a:fld>
            <a:endParaRPr lang="zh-CN" altLang="en-US"/>
          </a:p>
        </p:txBody>
      </p:sp>
    </p:spTree>
    <p:extLst>
      <p:ext uri="{BB962C8B-B14F-4D97-AF65-F5344CB8AC3E}">
        <p14:creationId xmlns:p14="http://schemas.microsoft.com/office/powerpoint/2010/main" val="63192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57F24E0-930B-4A04-9F56-81E5D8061857}"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57F24E0-930B-4A04-9F56-81E5D8061857}" type="datetimeFigureOut">
              <a:rPr lang="zh-CN" altLang="en-US" smtClean="0"/>
              <a:t>2018/1/11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E38970-8790-42ED-BDAA-B4F075DE2BC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57F24E0-930B-4A04-9F56-81E5D8061857}" type="datetimeFigureOut">
              <a:rPr lang="zh-CN" altLang="en-US" smtClean="0"/>
              <a:t>2018/1/11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E38970-8790-42ED-BDAA-B4F075DE2BC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57F24E0-930B-4A04-9F56-81E5D8061857}" type="datetimeFigureOut">
              <a:rPr lang="zh-CN" altLang="en-US" smtClean="0"/>
              <a:t>2018/1/11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E38970-8790-42ED-BDAA-B4F075DE2BC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57F24E0-930B-4A04-9F56-81E5D8061857}"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57F24E0-930B-4A04-9F56-81E5D8061857}"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7F24E0-930B-4A04-9F56-81E5D8061857}" type="datetimeFigureOut">
              <a:rPr lang="zh-CN" altLang="en-US" smtClean="0"/>
              <a:t>2018/1/11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E38970-8790-42ED-BDAA-B4F075DE2BC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6.xml"/><Relationship Id="rId5" Type="http://schemas.openxmlformats.org/officeDocument/2006/relationships/image" Target="../media/image1.png"/><Relationship Id="rId1" Type="http://schemas.microsoft.com/office/2007/relationships/media" Target="../media/media1.m4a"/><Relationship Id="rId2" Type="http://schemas.openxmlformats.org/officeDocument/2006/relationships/audio" Target="../media/media1.m4a"/></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8.xml"/><Relationship Id="rId5" Type="http://schemas.openxmlformats.org/officeDocument/2006/relationships/image" Target="../media/image1.png"/><Relationship Id="rId1" Type="http://schemas.microsoft.com/office/2007/relationships/media" Target="../media/media1.m4a"/><Relationship Id="rId2" Type="http://schemas.openxmlformats.org/officeDocument/2006/relationships/audio" Target="../media/media1.m4a"/></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9.xml"/><Relationship Id="rId5" Type="http://schemas.openxmlformats.org/officeDocument/2006/relationships/image" Target="../media/image1.png"/><Relationship Id="rId6" Type="http://schemas.openxmlformats.org/officeDocument/2006/relationships/image" Target="../media/image2.png"/><Relationship Id="rId1" Type="http://schemas.microsoft.com/office/2007/relationships/media" Target="../media/media1.m4a"/><Relationship Id="rId2" Type="http://schemas.openxmlformats.org/officeDocument/2006/relationships/audio" Target="../media/media1.m4a"/></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a:stCxn id="86" idx="1"/>
          </p:cNvCxnSpPr>
          <p:nvPr/>
        </p:nvCxnSpPr>
        <p:spPr>
          <a:xfrm flipH="1" flipV="1">
            <a:off x="8543130" y="31099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11116131" y="2993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2" idx="5"/>
          </p:cNvCxnSpPr>
          <p:nvPr/>
        </p:nvCxnSpPr>
        <p:spPr>
          <a:xfrm>
            <a:off x="10601740" y="27015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571705" y="26522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9903314" y="25426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40" idx="0"/>
          </p:cNvCxnSpPr>
          <p:nvPr/>
        </p:nvCxnSpPr>
        <p:spPr>
          <a:xfrm flipH="1">
            <a:off x="8591527" y="22687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42" idx="7"/>
          </p:cNvCxnSpPr>
          <p:nvPr/>
        </p:nvCxnSpPr>
        <p:spPr>
          <a:xfrm flipH="1">
            <a:off x="9613588" y="2618225"/>
            <a:ext cx="292364" cy="1055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8572500" y="25747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610600" y="30480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8501831" y="29614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9793134" y="24619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9491699" y="3653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endCxn id="41" idx="1"/>
          </p:cNvCxnSpPr>
          <p:nvPr/>
        </p:nvCxnSpPr>
        <p:spPr>
          <a:xfrm>
            <a:off x="9083163" y="22982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8996722" y="22327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a:endCxn id="42" idx="5"/>
          </p:cNvCxnSpPr>
          <p:nvPr/>
        </p:nvCxnSpPr>
        <p:spPr>
          <a:xfrm flipH="1">
            <a:off x="9613588" y="34191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10926195" y="34211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1000453" y="20328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4" idx="7"/>
          </p:cNvCxnSpPr>
          <p:nvPr/>
        </p:nvCxnSpPr>
        <p:spPr>
          <a:xfrm flipV="1">
            <a:off x="9128797" y="15240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0"/>
          </p:cNvCxnSpPr>
          <p:nvPr/>
        </p:nvCxnSpPr>
        <p:spPr>
          <a:xfrm flipV="1">
            <a:off x="9918152" y="15049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10028903" y="9715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10058400" y="15430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61" idx="3"/>
          </p:cNvCxnSpPr>
          <p:nvPr/>
        </p:nvCxnSpPr>
        <p:spPr>
          <a:xfrm flipV="1">
            <a:off x="10295603" y="3808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1" idx="7"/>
          </p:cNvCxnSpPr>
          <p:nvPr/>
        </p:nvCxnSpPr>
        <p:spPr>
          <a:xfrm flipV="1">
            <a:off x="11169552" y="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9" idx="0"/>
          </p:cNvCxnSpPr>
          <p:nvPr/>
        </p:nvCxnSpPr>
        <p:spPr>
          <a:xfrm flipH="1" flipV="1">
            <a:off x="11087100" y="3429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10363200" y="9525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62" idx="7"/>
          </p:cNvCxnSpPr>
          <p:nvPr/>
        </p:nvCxnSpPr>
        <p:spPr>
          <a:xfrm flipV="1">
            <a:off x="10601740" y="10858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10134600" y="11430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006049" y="14815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044597" y="10897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0269384" y="8706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016431" y="2277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0448619" y="25484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flipH="1" flipV="1">
            <a:off x="11742057" y="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9" idx="6"/>
          </p:cNvCxnSpPr>
          <p:nvPr/>
        </p:nvCxnSpPr>
        <p:spPr>
          <a:xfrm flipV="1">
            <a:off x="11199333" y="8418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11753983" y="8418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59" idx="6"/>
          </p:cNvCxnSpPr>
          <p:nvPr/>
        </p:nvCxnSpPr>
        <p:spPr>
          <a:xfrm flipH="1" flipV="1">
            <a:off x="11199333" y="11671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59" idx="4"/>
          </p:cNvCxnSpPr>
          <p:nvPr/>
        </p:nvCxnSpPr>
        <p:spPr>
          <a:xfrm flipH="1" flipV="1">
            <a:off x="11121965" y="12445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11205029" y="12772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11219543" y="19884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1829144" y="19013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1814629" y="23658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1640457" y="23803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0972801" y="30770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1611429" y="31496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1292114" y="20610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a:endCxn id="62" idx="7"/>
          </p:cNvCxnSpPr>
          <p:nvPr/>
        </p:nvCxnSpPr>
        <p:spPr>
          <a:xfrm flipH="1">
            <a:off x="10601740" y="20473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42" idx="3"/>
          </p:cNvCxnSpPr>
          <p:nvPr/>
        </p:nvCxnSpPr>
        <p:spPr>
          <a:xfrm flipH="1">
            <a:off x="8667750" y="37751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7" idx="1"/>
          </p:cNvCxnSpPr>
          <p:nvPr/>
        </p:nvCxnSpPr>
        <p:spPr>
          <a:xfrm flipH="1" flipV="1">
            <a:off x="8610600" y="37909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42" idx="4"/>
          </p:cNvCxnSpPr>
          <p:nvPr/>
        </p:nvCxnSpPr>
        <p:spPr>
          <a:xfrm flipV="1">
            <a:off x="8991600" y="37960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42" idx="4"/>
          </p:cNvCxnSpPr>
          <p:nvPr/>
        </p:nvCxnSpPr>
        <p:spPr>
          <a:xfrm flipH="1" flipV="1">
            <a:off x="9563100" y="37960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10191750" y="34515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9029700" y="44196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90" idx="3"/>
          </p:cNvCxnSpPr>
          <p:nvPr/>
        </p:nvCxnSpPr>
        <p:spPr>
          <a:xfrm flipV="1">
            <a:off x="11089483" y="41338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0248900" y="44196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0972800" y="36004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8544905" y="37537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8895590" y="47401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1774524" y="22816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11193822" y="19152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1066822" y="46203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1672924" y="4034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0121900" y="43512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11503947" y="30076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0860401" y="33407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a:endCxn id="90" idx="4"/>
          </p:cNvCxnSpPr>
          <p:nvPr/>
        </p:nvCxnSpPr>
        <p:spPr>
          <a:xfrm flipV="1">
            <a:off x="10553700" y="47751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endCxn id="92" idx="4"/>
          </p:cNvCxnSpPr>
          <p:nvPr/>
        </p:nvCxnSpPr>
        <p:spPr>
          <a:xfrm flipH="1" flipV="1">
            <a:off x="10209149" y="45257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87" idx="6"/>
          </p:cNvCxnSpPr>
          <p:nvPr/>
        </p:nvCxnSpPr>
        <p:spPr>
          <a:xfrm>
            <a:off x="9074982" y="48297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87" idx="4"/>
          </p:cNvCxnSpPr>
          <p:nvPr/>
        </p:nvCxnSpPr>
        <p:spPr>
          <a:xfrm>
            <a:off x="8985286" y="49194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52" idx="7"/>
          </p:cNvCxnSpPr>
          <p:nvPr/>
        </p:nvCxnSpPr>
        <p:spPr>
          <a:xfrm flipH="1">
            <a:off x="9870763" y="54086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90" idx="5"/>
          </p:cNvCxnSpPr>
          <p:nvPr/>
        </p:nvCxnSpPr>
        <p:spPr>
          <a:xfrm>
            <a:off x="11198897" y="47524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0648950" y="54086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90" idx="6"/>
          </p:cNvCxnSpPr>
          <p:nvPr/>
        </p:nvCxnSpPr>
        <p:spPr>
          <a:xfrm>
            <a:off x="11221558" y="46977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91" idx="5"/>
          </p:cNvCxnSpPr>
          <p:nvPr/>
        </p:nvCxnSpPr>
        <p:spPr>
          <a:xfrm>
            <a:off x="11794813" y="41561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3" idx="6"/>
          </p:cNvCxnSpPr>
          <p:nvPr/>
        </p:nvCxnSpPr>
        <p:spPr>
          <a:xfrm>
            <a:off x="11753983" y="31326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91" idx="7"/>
          </p:cNvCxnSpPr>
          <p:nvPr/>
        </p:nvCxnSpPr>
        <p:spPr>
          <a:xfrm flipV="1">
            <a:off x="11794813" y="33528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90" idx="6"/>
          </p:cNvCxnSpPr>
          <p:nvPr/>
        </p:nvCxnSpPr>
        <p:spPr>
          <a:xfrm>
            <a:off x="11221558" y="46977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V="1">
            <a:off x="11449050" y="54086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11791950" y="48958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10591800" y="54086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9486900" y="59055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87" idx="3"/>
          </p:cNvCxnSpPr>
          <p:nvPr/>
        </p:nvCxnSpPr>
        <p:spPr>
          <a:xfrm>
            <a:off x="8921861" y="48932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9525000" y="64579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flipV="1">
            <a:off x="9810750" y="59245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a:off x="10687050" y="60769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11791950" y="54086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1468100" y="61150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0706100" y="64389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0668000" y="65341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V="1">
            <a:off x="11144250" y="65722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1906250" y="64960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11906250" y="58864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0581515" y="63788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10422251" y="52835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9748874" y="58801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1844374" y="64421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11294397" y="59032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9393551" y="6722264"/>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文本框 155"/>
          <p:cNvSpPr txBox="1"/>
          <p:nvPr/>
        </p:nvSpPr>
        <p:spPr>
          <a:xfrm>
            <a:off x="1899557" y="2730459"/>
            <a:ext cx="6153771" cy="707886"/>
          </a:xfrm>
          <a:prstGeom prst="rect">
            <a:avLst/>
          </a:prstGeom>
          <a:noFill/>
        </p:spPr>
        <p:txBody>
          <a:bodyPr wrap="square" rtlCol="0">
            <a:spAutoFit/>
          </a:bodyPr>
          <a:lstStyle/>
          <a:p>
            <a:r>
              <a:rPr lang="zh-CN" altLang="en-US" sz="4000" dirty="0"/>
              <a:t>某电商的年销售数据分析</a:t>
            </a:r>
            <a:endParaRPr lang="zh-CN" altLang="en-US" sz="4000" dirty="0"/>
          </a:p>
        </p:txBody>
      </p:sp>
      <p:sp>
        <p:nvSpPr>
          <p:cNvPr id="157" name="文本框 156"/>
          <p:cNvSpPr txBox="1"/>
          <p:nvPr/>
        </p:nvSpPr>
        <p:spPr>
          <a:xfrm>
            <a:off x="1924050" y="3581400"/>
            <a:ext cx="4339650" cy="646331"/>
          </a:xfrm>
          <a:prstGeom prst="rect">
            <a:avLst/>
          </a:prstGeom>
          <a:noFill/>
        </p:spPr>
        <p:txBody>
          <a:bodyPr wrap="none" rtlCol="0">
            <a:spAutoFit/>
          </a:bodyPr>
          <a:lstStyle/>
          <a:p>
            <a:r>
              <a:rPr lang="zh-CN" altLang="en-US" sz="3600" dirty="0" smtClean="0">
                <a:solidFill>
                  <a:schemeClr val="bg1">
                    <a:lumMod val="50000"/>
                  </a:schemeClr>
                </a:solidFill>
                <a:latin typeface="微软雅黑" panose="020B0503020204020204" pitchFamily="34" charset="-122"/>
                <a:ea typeface="微软雅黑" panose="020B0503020204020204" pitchFamily="34" charset="-122"/>
              </a:rPr>
              <a:t>云计算课程项目答辩</a:t>
            </a:r>
            <a:endParaRPr lang="en-US" sz="3600"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158" name="直接连接符 157"/>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文本框 112"/>
          <p:cNvSpPr txBox="1"/>
          <p:nvPr/>
        </p:nvSpPr>
        <p:spPr>
          <a:xfrm>
            <a:off x="5442217" y="4823299"/>
            <a:ext cx="2467342" cy="830997"/>
          </a:xfrm>
          <a:prstGeom prst="rect">
            <a:avLst/>
          </a:prstGeom>
          <a:noFill/>
        </p:spPr>
        <p:txBody>
          <a:bodyPr wrap="none" rtlCol="0">
            <a:spAutoFit/>
          </a:bodyPr>
          <a:lstStyle/>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1552672</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 吴可菲</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1552673</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 陈明曦</a:t>
            </a:r>
            <a:endParaRPr lang="en-US" sz="240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790"/>
    </mc:Choice>
    <mc:Fallback xmlns="">
      <p:transition spd="slow" advClick="0" advTm="7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8" name="椭圆 7"/>
          <p:cNvSpPr/>
          <p:nvPr/>
        </p:nvSpPr>
        <p:spPr>
          <a:xfrm rot="11174285">
            <a:off x="2478134" y="365817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11174285">
            <a:off x="3576303" y="3724763"/>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1174285">
            <a:off x="6996125" y="3868835"/>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1174285">
            <a:off x="4720540" y="4975629"/>
            <a:ext cx="195946" cy="195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1174285">
            <a:off x="6246397" y="4832135"/>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1174285">
            <a:off x="5600708" y="4332764"/>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stCxn id="8" idx="1"/>
            <a:endCxn id="32" idx="5"/>
          </p:cNvCxnSpPr>
          <p:nvPr/>
        </p:nvCxnSpPr>
        <p:spPr>
          <a:xfrm>
            <a:off x="2608921" y="3801326"/>
            <a:ext cx="937290" cy="121083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32" idx="4"/>
            <a:endCxn id="10" idx="0"/>
          </p:cNvCxnSpPr>
          <p:nvPr/>
        </p:nvCxnSpPr>
        <p:spPr>
          <a:xfrm flipV="1">
            <a:off x="3589079" y="3950281"/>
            <a:ext cx="88029" cy="10493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rot="11174285">
            <a:off x="3524396" y="4999310"/>
            <a:ext cx="116686" cy="116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a:stCxn id="10" idx="3"/>
            <a:endCxn id="49" idx="1"/>
          </p:cNvCxnSpPr>
          <p:nvPr/>
        </p:nvCxnSpPr>
        <p:spPr>
          <a:xfrm flipV="1">
            <a:off x="3777583" y="3333827"/>
            <a:ext cx="1203378" cy="433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2" idx="3"/>
            <a:endCxn id="55" idx="7"/>
          </p:cNvCxnSpPr>
          <p:nvPr/>
        </p:nvCxnSpPr>
        <p:spPr>
          <a:xfrm flipV="1">
            <a:off x="4894907" y="4158047"/>
            <a:ext cx="134934" cy="8542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rot="11174285">
            <a:off x="4897735" y="3242736"/>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55" idx="2"/>
            <a:endCxn id="14" idx="6"/>
          </p:cNvCxnSpPr>
          <p:nvPr/>
        </p:nvCxnSpPr>
        <p:spPr>
          <a:xfrm>
            <a:off x="5165977" y="4118336"/>
            <a:ext cx="435207" cy="2861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1" idx="7"/>
            <a:endCxn id="14" idx="3"/>
          </p:cNvCxnSpPr>
          <p:nvPr/>
        </p:nvCxnSpPr>
        <p:spPr>
          <a:xfrm flipH="1">
            <a:off x="5743855" y="4065851"/>
            <a:ext cx="1278955" cy="2969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rot="11174285">
            <a:off x="5012937" y="4033250"/>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a:endCxn id="55" idx="3"/>
          </p:cNvCxnSpPr>
          <p:nvPr/>
        </p:nvCxnSpPr>
        <p:spPr>
          <a:xfrm flipH="1">
            <a:off x="5149527" y="3295650"/>
            <a:ext cx="992492" cy="7662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1" idx="6"/>
          </p:cNvCxnSpPr>
          <p:nvPr/>
        </p:nvCxnSpPr>
        <p:spPr>
          <a:xfrm flipH="1" flipV="1">
            <a:off x="6252562" y="3320550"/>
            <a:ext cx="744280" cy="6562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rot="11174285">
            <a:off x="6104356" y="3223209"/>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a:stCxn id="11" idx="0"/>
            <a:endCxn id="13" idx="4"/>
          </p:cNvCxnSpPr>
          <p:nvPr/>
        </p:nvCxnSpPr>
        <p:spPr>
          <a:xfrm flipH="1">
            <a:off x="6371780" y="4110438"/>
            <a:ext cx="732340" cy="7223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4" idx="5"/>
            <a:endCxn id="96" idx="1"/>
          </p:cNvCxnSpPr>
          <p:nvPr/>
        </p:nvCxnSpPr>
        <p:spPr>
          <a:xfrm flipH="1" flipV="1">
            <a:off x="7719890" y="3032972"/>
            <a:ext cx="568233" cy="13952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2" idx="2"/>
            <a:endCxn id="12" idx="6"/>
          </p:cNvCxnSpPr>
          <p:nvPr/>
        </p:nvCxnSpPr>
        <p:spPr>
          <a:xfrm flipV="1">
            <a:off x="3640737" y="5062956"/>
            <a:ext cx="1080383" cy="10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rot="11174285">
            <a:off x="5772281" y="38794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rot="11174285">
            <a:off x="8260633" y="4412009"/>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11174285">
            <a:off x="8774000" y="5220869"/>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11174285">
            <a:off x="6149326" y="1752583"/>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9219352" y="385623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a:stCxn id="14" idx="7"/>
            <a:endCxn id="12" idx="3"/>
          </p:cNvCxnSpPr>
          <p:nvPr/>
        </p:nvCxnSpPr>
        <p:spPr>
          <a:xfrm flipH="1">
            <a:off x="4894907" y="4463551"/>
            <a:ext cx="723516" cy="5487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49" idx="3"/>
            <a:endCxn id="61" idx="5"/>
          </p:cNvCxnSpPr>
          <p:nvPr/>
        </p:nvCxnSpPr>
        <p:spPr>
          <a:xfrm flipV="1">
            <a:off x="4988826" y="3247900"/>
            <a:ext cx="1157448" cy="139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49" idx="1"/>
            <a:endCxn id="55" idx="5"/>
          </p:cNvCxnSpPr>
          <p:nvPr/>
        </p:nvCxnSpPr>
        <p:spPr>
          <a:xfrm>
            <a:off x="4980961" y="3333827"/>
            <a:ext cx="60673" cy="7163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1" idx="3"/>
            <a:endCxn id="97" idx="7"/>
          </p:cNvCxnSpPr>
          <p:nvPr/>
        </p:nvCxnSpPr>
        <p:spPr>
          <a:xfrm flipV="1">
            <a:off x="6303874" y="2519859"/>
            <a:ext cx="540013" cy="7452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118" idx="1"/>
            <a:endCxn id="54" idx="4"/>
          </p:cNvCxnSpPr>
          <p:nvPr/>
        </p:nvCxnSpPr>
        <p:spPr>
          <a:xfrm flipH="1">
            <a:off x="8342141" y="2653249"/>
            <a:ext cx="309453" cy="17591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60" idx="0"/>
            <a:endCxn id="57" idx="4"/>
          </p:cNvCxnSpPr>
          <p:nvPr/>
        </p:nvCxnSpPr>
        <p:spPr>
          <a:xfrm flipH="1">
            <a:off x="8880406" y="4016625"/>
            <a:ext cx="410637" cy="12048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57" idx="7"/>
            <a:endCxn id="54" idx="2"/>
          </p:cNvCxnSpPr>
          <p:nvPr/>
        </p:nvCxnSpPr>
        <p:spPr>
          <a:xfrm flipH="1" flipV="1">
            <a:off x="8407236" y="4493517"/>
            <a:ext cx="387903" cy="8834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椭圆 91"/>
          <p:cNvSpPr/>
          <p:nvPr/>
        </p:nvSpPr>
        <p:spPr>
          <a:xfrm rot="11174285">
            <a:off x="2738260" y="1951989"/>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rot="11174285">
            <a:off x="3789202" y="137331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rot="11174285">
            <a:off x="7158527" y="908376"/>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7537599" y="283345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rot="11174285">
            <a:off x="6818979" y="23359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rot="11174285">
            <a:off x="5547942" y="2519998"/>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rot="11174285">
            <a:off x="8015271" y="150806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 name="直接连接符 101"/>
          <p:cNvCxnSpPr>
            <a:stCxn id="92" idx="1"/>
            <a:endCxn id="112" idx="6"/>
          </p:cNvCxnSpPr>
          <p:nvPr/>
        </p:nvCxnSpPr>
        <p:spPr>
          <a:xfrm>
            <a:off x="2935753" y="2168145"/>
            <a:ext cx="653373" cy="589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4" idx="3"/>
            <a:endCxn id="107" idx="6"/>
          </p:cNvCxnSpPr>
          <p:nvPr/>
        </p:nvCxnSpPr>
        <p:spPr>
          <a:xfrm flipV="1">
            <a:off x="3990482" y="888102"/>
            <a:ext cx="725554" cy="527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96" idx="5"/>
            <a:endCxn id="97" idx="1"/>
          </p:cNvCxnSpPr>
          <p:nvPr/>
        </p:nvCxnSpPr>
        <p:spPr>
          <a:xfrm flipH="1" flipV="1">
            <a:off x="7002880" y="2537238"/>
            <a:ext cx="576637" cy="3209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椭圆 106"/>
          <p:cNvSpPr/>
          <p:nvPr/>
        </p:nvSpPr>
        <p:spPr>
          <a:xfrm rot="11174285">
            <a:off x="4715733" y="842481"/>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8" name="直接连接符 107"/>
          <p:cNvCxnSpPr>
            <a:stCxn id="109" idx="2"/>
            <a:endCxn id="98" idx="5"/>
          </p:cNvCxnSpPr>
          <p:nvPr/>
        </p:nvCxnSpPr>
        <p:spPr>
          <a:xfrm>
            <a:off x="5232884" y="1999605"/>
            <a:ext cx="345133" cy="5381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椭圆 108"/>
          <p:cNvSpPr/>
          <p:nvPr/>
        </p:nvSpPr>
        <p:spPr>
          <a:xfrm rot="11174285">
            <a:off x="5079844" y="1914519"/>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0" name="直接连接符 109"/>
          <p:cNvCxnSpPr>
            <a:stCxn id="46" idx="0"/>
            <a:endCxn id="109" idx="3"/>
          </p:cNvCxnSpPr>
          <p:nvPr/>
        </p:nvCxnSpPr>
        <p:spPr>
          <a:xfrm flipH="1">
            <a:off x="5216434" y="613459"/>
            <a:ext cx="656652" cy="13297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95" idx="6"/>
            <a:endCxn id="46" idx="2"/>
          </p:cNvCxnSpPr>
          <p:nvPr/>
        </p:nvCxnSpPr>
        <p:spPr>
          <a:xfrm flipH="1" flipV="1">
            <a:off x="5997799" y="513324"/>
            <a:ext cx="1161488" cy="5094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p:cNvSpPr/>
          <p:nvPr/>
        </p:nvSpPr>
        <p:spPr>
          <a:xfrm rot="11174285">
            <a:off x="3588462" y="265750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p:cNvCxnSpPr>
            <a:stCxn id="95" idx="0"/>
            <a:endCxn id="97" idx="4"/>
          </p:cNvCxnSpPr>
          <p:nvPr/>
        </p:nvCxnSpPr>
        <p:spPr>
          <a:xfrm flipH="1">
            <a:off x="6944362" y="1164410"/>
            <a:ext cx="328610" cy="11722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99" idx="4"/>
            <a:endCxn id="95" idx="2"/>
          </p:cNvCxnSpPr>
          <p:nvPr/>
        </p:nvCxnSpPr>
        <p:spPr>
          <a:xfrm flipH="1" flipV="1">
            <a:off x="7414561" y="1050725"/>
            <a:ext cx="726093" cy="4580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92" idx="4"/>
            <a:endCxn id="94" idx="7"/>
          </p:cNvCxnSpPr>
          <p:nvPr/>
        </p:nvCxnSpPr>
        <p:spPr>
          <a:xfrm flipV="1">
            <a:off x="2872910" y="1557215"/>
            <a:ext cx="941200" cy="3954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p:cNvSpPr/>
          <p:nvPr/>
        </p:nvSpPr>
        <p:spPr>
          <a:xfrm rot="11174285">
            <a:off x="3884421" y="600253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rot="11174285">
            <a:off x="8532046" y="2522403"/>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rot="11174285">
            <a:off x="7357670" y="602477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rot="11174285">
            <a:off x="9156635" y="1770386"/>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2" name="直接连接符 121"/>
          <p:cNvCxnSpPr>
            <a:stCxn id="98" idx="2"/>
            <a:endCxn id="61" idx="4"/>
          </p:cNvCxnSpPr>
          <p:nvPr/>
        </p:nvCxnSpPr>
        <p:spPr>
          <a:xfrm>
            <a:off x="5708328" y="2609169"/>
            <a:ext cx="520313" cy="6147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46" idx="6"/>
            <a:endCxn id="107" idx="3"/>
          </p:cNvCxnSpPr>
          <p:nvPr/>
        </p:nvCxnSpPr>
        <p:spPr>
          <a:xfrm flipH="1">
            <a:off x="4806824" y="488746"/>
            <a:ext cx="966127" cy="372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07" idx="1"/>
            <a:endCxn id="109" idx="5"/>
          </p:cNvCxnSpPr>
          <p:nvPr/>
        </p:nvCxnSpPr>
        <p:spPr>
          <a:xfrm>
            <a:off x="4798959" y="933572"/>
            <a:ext cx="309582" cy="9978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99" idx="3"/>
            <a:endCxn id="121" idx="5"/>
          </p:cNvCxnSpPr>
          <p:nvPr/>
        </p:nvCxnSpPr>
        <p:spPr>
          <a:xfrm>
            <a:off x="8216551" y="1550355"/>
            <a:ext cx="970159" cy="2377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18" idx="3"/>
            <a:endCxn id="121" idx="7"/>
          </p:cNvCxnSpPr>
          <p:nvPr/>
        </p:nvCxnSpPr>
        <p:spPr>
          <a:xfrm flipV="1">
            <a:off x="8662892" y="1901173"/>
            <a:ext cx="511458" cy="648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99" idx="0"/>
            <a:endCxn id="118" idx="4"/>
          </p:cNvCxnSpPr>
          <p:nvPr/>
        </p:nvCxnSpPr>
        <p:spPr>
          <a:xfrm>
            <a:off x="8116076" y="1733586"/>
            <a:ext cx="497478" cy="7892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60" idx="7"/>
            <a:endCxn id="54" idx="3"/>
          </p:cNvCxnSpPr>
          <p:nvPr/>
        </p:nvCxnSpPr>
        <p:spPr>
          <a:xfrm flipH="1">
            <a:off x="8391479" y="3987026"/>
            <a:ext cx="845588" cy="45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5" name="椭圆 174"/>
          <p:cNvSpPr/>
          <p:nvPr/>
        </p:nvSpPr>
        <p:spPr>
          <a:xfrm rot="11174285">
            <a:off x="5576810" y="599025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rot="11174285">
            <a:off x="7638830" y="5291897"/>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2" name="直接连接符 211"/>
          <p:cNvCxnSpPr>
            <a:stCxn id="116" idx="2"/>
            <a:endCxn id="175" idx="6"/>
          </p:cNvCxnSpPr>
          <p:nvPr/>
        </p:nvCxnSpPr>
        <p:spPr>
          <a:xfrm flipV="1">
            <a:off x="4109939" y="6090177"/>
            <a:ext cx="1467535" cy="377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a:stCxn id="116" idx="4"/>
            <a:endCxn id="12" idx="7"/>
          </p:cNvCxnSpPr>
          <p:nvPr/>
        </p:nvCxnSpPr>
        <p:spPr>
          <a:xfrm flipV="1">
            <a:off x="4009804" y="5134941"/>
            <a:ext cx="732315" cy="8682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a:stCxn id="116" idx="5"/>
            <a:endCxn id="32" idx="1"/>
          </p:cNvCxnSpPr>
          <p:nvPr/>
        </p:nvCxnSpPr>
        <p:spPr>
          <a:xfrm flipH="1" flipV="1">
            <a:off x="3619267" y="5103147"/>
            <a:ext cx="307441" cy="9242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11" idx="1"/>
            <a:endCxn id="176" idx="4"/>
          </p:cNvCxnSpPr>
          <p:nvPr/>
        </p:nvCxnSpPr>
        <p:spPr>
          <a:xfrm>
            <a:off x="7193141" y="4084470"/>
            <a:ext cx="534860" cy="12079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11" idx="2"/>
            <a:endCxn id="54" idx="6"/>
          </p:cNvCxnSpPr>
          <p:nvPr/>
        </p:nvCxnSpPr>
        <p:spPr>
          <a:xfrm>
            <a:off x="7237728" y="4003160"/>
            <a:ext cx="1023340" cy="474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54" idx="7"/>
            <a:endCxn id="176" idx="3"/>
          </p:cNvCxnSpPr>
          <p:nvPr/>
        </p:nvCxnSpPr>
        <p:spPr>
          <a:xfrm flipH="1">
            <a:off x="7781977" y="4531557"/>
            <a:ext cx="494848" cy="7904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a:stCxn id="57" idx="7"/>
            <a:endCxn id="176" idx="2"/>
          </p:cNvCxnSpPr>
          <p:nvPr/>
        </p:nvCxnSpPr>
        <p:spPr>
          <a:xfrm flipH="1">
            <a:off x="7799216" y="5376936"/>
            <a:ext cx="995923" cy="4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a:stCxn id="120" idx="4"/>
            <a:endCxn id="176" idx="1"/>
          </p:cNvCxnSpPr>
          <p:nvPr/>
        </p:nvCxnSpPr>
        <p:spPr>
          <a:xfrm flipV="1">
            <a:off x="7481955" y="5435044"/>
            <a:ext cx="287662" cy="5903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a:stCxn id="14" idx="1"/>
            <a:endCxn id="13" idx="5"/>
          </p:cNvCxnSpPr>
          <p:nvPr/>
        </p:nvCxnSpPr>
        <p:spPr>
          <a:xfrm>
            <a:off x="5731495" y="4475911"/>
            <a:ext cx="557189" cy="381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a:stCxn id="12" idx="2"/>
            <a:endCxn id="13" idx="6"/>
          </p:cNvCxnSpPr>
          <p:nvPr/>
        </p:nvCxnSpPr>
        <p:spPr>
          <a:xfrm flipV="1">
            <a:off x="4915906" y="4932940"/>
            <a:ext cx="1331161" cy="1513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a:stCxn id="362" idx="4"/>
            <a:endCxn id="13" idx="0"/>
          </p:cNvCxnSpPr>
          <p:nvPr/>
        </p:nvCxnSpPr>
        <p:spPr>
          <a:xfrm flipH="1" flipV="1">
            <a:off x="6347202" y="5057653"/>
            <a:ext cx="251451" cy="606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a:stCxn id="362" idx="2"/>
            <a:endCxn id="176" idx="7"/>
          </p:cNvCxnSpPr>
          <p:nvPr/>
        </p:nvCxnSpPr>
        <p:spPr>
          <a:xfrm flipV="1">
            <a:off x="6643971" y="5422684"/>
            <a:ext cx="1012574" cy="29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a:stCxn id="13" idx="1"/>
            <a:endCxn id="176" idx="6"/>
          </p:cNvCxnSpPr>
          <p:nvPr/>
        </p:nvCxnSpPr>
        <p:spPr>
          <a:xfrm>
            <a:off x="6430298" y="5033415"/>
            <a:ext cx="1209008" cy="3301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p:cNvCxnSpPr>
            <a:stCxn id="175" idx="6"/>
            <a:endCxn id="12" idx="1"/>
          </p:cNvCxnSpPr>
          <p:nvPr/>
        </p:nvCxnSpPr>
        <p:spPr>
          <a:xfrm flipH="1" flipV="1">
            <a:off x="4879852" y="5149996"/>
            <a:ext cx="697622" cy="9401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9" name="直接连接符 268"/>
          <p:cNvCxnSpPr>
            <a:stCxn id="10" idx="2"/>
            <a:endCxn id="55" idx="6"/>
          </p:cNvCxnSpPr>
          <p:nvPr/>
        </p:nvCxnSpPr>
        <p:spPr>
          <a:xfrm>
            <a:off x="3801821" y="3850146"/>
            <a:ext cx="1211570" cy="2515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a:stCxn id="8" idx="3"/>
            <a:endCxn id="10" idx="6"/>
          </p:cNvCxnSpPr>
          <p:nvPr/>
        </p:nvCxnSpPr>
        <p:spPr>
          <a:xfrm>
            <a:off x="2621281" y="3688254"/>
            <a:ext cx="955692" cy="1373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112" idx="0"/>
            <a:endCxn id="10" idx="4"/>
          </p:cNvCxnSpPr>
          <p:nvPr/>
        </p:nvCxnSpPr>
        <p:spPr>
          <a:xfrm>
            <a:off x="3688385" y="2881053"/>
            <a:ext cx="13301" cy="8443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112" idx="1"/>
            <a:endCxn id="49" idx="5"/>
          </p:cNvCxnSpPr>
          <p:nvPr/>
        </p:nvCxnSpPr>
        <p:spPr>
          <a:xfrm>
            <a:off x="3770753" y="2857026"/>
            <a:ext cx="1146120" cy="3969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a:stCxn id="94" idx="1"/>
            <a:endCxn id="112" idx="4"/>
          </p:cNvCxnSpPr>
          <p:nvPr/>
        </p:nvCxnSpPr>
        <p:spPr>
          <a:xfrm flipH="1">
            <a:off x="3712747" y="1574594"/>
            <a:ext cx="260356" cy="10835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a:stCxn id="94" idx="1"/>
            <a:endCxn id="109" idx="0"/>
          </p:cNvCxnSpPr>
          <p:nvPr/>
        </p:nvCxnSpPr>
        <p:spPr>
          <a:xfrm>
            <a:off x="3973103" y="1574594"/>
            <a:ext cx="1175149" cy="4929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stCxn id="8" idx="3"/>
            <a:endCxn id="112" idx="6"/>
          </p:cNvCxnSpPr>
          <p:nvPr/>
        </p:nvCxnSpPr>
        <p:spPr>
          <a:xfrm flipV="1">
            <a:off x="2621281" y="2757431"/>
            <a:ext cx="967845" cy="9308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a:stCxn id="112" idx="2"/>
            <a:endCxn id="109" idx="0"/>
          </p:cNvCxnSpPr>
          <p:nvPr/>
        </p:nvCxnSpPr>
        <p:spPr>
          <a:xfrm flipV="1">
            <a:off x="3812007" y="2067559"/>
            <a:ext cx="1336245" cy="7142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a:stCxn id="112" idx="2"/>
            <a:endCxn id="98" idx="7"/>
          </p:cNvCxnSpPr>
          <p:nvPr/>
        </p:nvCxnSpPr>
        <p:spPr>
          <a:xfrm flipV="1">
            <a:off x="3812007" y="2650785"/>
            <a:ext cx="1753650" cy="1310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a:stCxn id="49" idx="3"/>
            <a:endCxn id="98" idx="0"/>
          </p:cNvCxnSpPr>
          <p:nvPr/>
        </p:nvCxnSpPr>
        <p:spPr>
          <a:xfrm flipV="1">
            <a:off x="4988826" y="2680384"/>
            <a:ext cx="630807" cy="58149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95" idx="7"/>
            <a:endCxn id="59" idx="3"/>
          </p:cNvCxnSpPr>
          <p:nvPr/>
        </p:nvCxnSpPr>
        <p:spPr>
          <a:xfrm flipH="1">
            <a:off x="6348844" y="1117160"/>
            <a:ext cx="837962" cy="6773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a:stCxn id="46" idx="1"/>
            <a:endCxn id="59" idx="5"/>
          </p:cNvCxnSpPr>
          <p:nvPr/>
        </p:nvCxnSpPr>
        <p:spPr>
          <a:xfrm>
            <a:off x="5956182" y="589221"/>
            <a:ext cx="235062" cy="11880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3" name="直接连接符 312"/>
          <p:cNvCxnSpPr>
            <a:stCxn id="109" idx="2"/>
            <a:endCxn id="59" idx="7"/>
          </p:cNvCxnSpPr>
          <p:nvPr/>
        </p:nvCxnSpPr>
        <p:spPr>
          <a:xfrm flipV="1">
            <a:off x="5232884" y="1934874"/>
            <a:ext cx="941133" cy="647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a:stCxn id="98" idx="2"/>
            <a:endCxn id="97" idx="6"/>
          </p:cNvCxnSpPr>
          <p:nvPr/>
        </p:nvCxnSpPr>
        <p:spPr>
          <a:xfrm flipV="1">
            <a:off x="5708328" y="2436763"/>
            <a:ext cx="1111321" cy="1724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8" name="直接连接符 317"/>
          <p:cNvCxnSpPr>
            <a:stCxn id="98" idx="3"/>
            <a:endCxn id="59" idx="0"/>
          </p:cNvCxnSpPr>
          <p:nvPr/>
        </p:nvCxnSpPr>
        <p:spPr>
          <a:xfrm flipV="1">
            <a:off x="5691089" y="1976128"/>
            <a:ext cx="558160" cy="5739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1" name="直接连接符 320"/>
          <p:cNvCxnSpPr>
            <a:stCxn id="97" idx="5"/>
            <a:endCxn id="59" idx="1"/>
          </p:cNvCxnSpPr>
          <p:nvPr/>
        </p:nvCxnSpPr>
        <p:spPr>
          <a:xfrm flipH="1" flipV="1">
            <a:off x="6331617" y="1952101"/>
            <a:ext cx="529649" cy="4087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4" name="直接连接符 323"/>
          <p:cNvCxnSpPr>
            <a:stCxn id="99" idx="7"/>
            <a:endCxn id="97" idx="3"/>
          </p:cNvCxnSpPr>
          <p:nvPr/>
        </p:nvCxnSpPr>
        <p:spPr>
          <a:xfrm flipH="1">
            <a:off x="7020259" y="1691969"/>
            <a:ext cx="1019920" cy="6862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7" name="直接连接符 326"/>
          <p:cNvCxnSpPr>
            <a:stCxn id="118" idx="6"/>
            <a:endCxn id="96" idx="3"/>
          </p:cNvCxnSpPr>
          <p:nvPr/>
        </p:nvCxnSpPr>
        <p:spPr>
          <a:xfrm flipH="1">
            <a:off x="7737117" y="2587933"/>
            <a:ext cx="795364" cy="28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直接连接符 329"/>
          <p:cNvCxnSpPr>
            <a:stCxn id="99" idx="0"/>
            <a:endCxn id="96" idx="4"/>
          </p:cNvCxnSpPr>
          <p:nvPr/>
        </p:nvCxnSpPr>
        <p:spPr>
          <a:xfrm flipH="1">
            <a:off x="7661884" y="1733586"/>
            <a:ext cx="454192" cy="1100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5" name="直接连接符 334"/>
          <p:cNvCxnSpPr>
            <a:endCxn id="11" idx="4"/>
          </p:cNvCxnSpPr>
          <p:nvPr/>
        </p:nvCxnSpPr>
        <p:spPr>
          <a:xfrm flipH="1">
            <a:off x="7130450" y="3027127"/>
            <a:ext cx="461520" cy="84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0" name="直接连接符 339"/>
          <p:cNvCxnSpPr>
            <a:stCxn id="61" idx="2"/>
            <a:endCxn id="96" idx="6"/>
          </p:cNvCxnSpPr>
          <p:nvPr/>
        </p:nvCxnSpPr>
        <p:spPr>
          <a:xfrm flipV="1">
            <a:off x="6327901" y="2933377"/>
            <a:ext cx="1210362" cy="414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p:cNvSpPr/>
          <p:nvPr/>
        </p:nvSpPr>
        <p:spPr>
          <a:xfrm rot="11174285">
            <a:off x="6541910" y="5663467"/>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4" name="直接连接符 363"/>
          <p:cNvCxnSpPr>
            <a:stCxn id="175" idx="4"/>
            <a:endCxn id="13" idx="7"/>
          </p:cNvCxnSpPr>
          <p:nvPr/>
        </p:nvCxnSpPr>
        <p:spPr>
          <a:xfrm flipV="1">
            <a:off x="5701095" y="5016036"/>
            <a:ext cx="570210" cy="97488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p:cNvCxnSpPr>
            <a:stCxn id="175" idx="2"/>
            <a:endCxn id="362" idx="0"/>
          </p:cNvCxnSpPr>
          <p:nvPr/>
        </p:nvCxnSpPr>
        <p:spPr>
          <a:xfrm flipV="1">
            <a:off x="5800355" y="5765528"/>
            <a:ext cx="787176" cy="3490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p:cNvCxnSpPr>
            <a:stCxn id="362" idx="1"/>
            <a:endCxn id="120" idx="6"/>
          </p:cNvCxnSpPr>
          <p:nvPr/>
        </p:nvCxnSpPr>
        <p:spPr>
          <a:xfrm>
            <a:off x="6625136" y="5754558"/>
            <a:ext cx="733198" cy="3701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p:cNvCxnSpPr>
            <a:stCxn id="55" idx="6"/>
            <a:endCxn id="32" idx="2"/>
          </p:cNvCxnSpPr>
          <p:nvPr/>
        </p:nvCxnSpPr>
        <p:spPr>
          <a:xfrm flipH="1">
            <a:off x="3640737" y="4101658"/>
            <a:ext cx="1372654" cy="9623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1" name="直接连接符 620"/>
          <p:cNvCxnSpPr>
            <a:stCxn id="118" idx="2"/>
            <a:endCxn id="60" idx="5"/>
          </p:cNvCxnSpPr>
          <p:nvPr/>
        </p:nvCxnSpPr>
        <p:spPr>
          <a:xfrm>
            <a:off x="8678649" y="2603911"/>
            <a:ext cx="570778" cy="12700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1" name="椭圆 670"/>
          <p:cNvSpPr/>
          <p:nvPr/>
        </p:nvSpPr>
        <p:spPr>
          <a:xfrm>
            <a:off x="4780844" y="2224637"/>
            <a:ext cx="2630311" cy="2630311"/>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0" dirty="0">
                <a:latin typeface="24 LED" panose="020B0603050302020204" pitchFamily="34" charset="0"/>
              </a:rPr>
              <a:t>3</a:t>
            </a:r>
            <a:endParaRPr lang="zh-CN" altLang="en-US" sz="12000" dirty="0">
              <a:latin typeface="24 LED" panose="020B06030503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1587"/>
    </mc:Choice>
    <mc:Fallback xmlns="">
      <p:transition spd="slow" advClick="0" advTm="158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cxnSp>
        <p:nvCxnSpPr>
          <p:cNvPr id="125" name="直接连接符 124"/>
          <p:cNvCxnSpPr/>
          <p:nvPr/>
        </p:nvCxnSpPr>
        <p:spPr>
          <a:xfrm flipH="1">
            <a:off x="3105171" y="-130951"/>
            <a:ext cx="225543" cy="5109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3416127" y="-166805"/>
            <a:ext cx="663460" cy="7706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endCxn id="133" idx="7"/>
          </p:cNvCxnSpPr>
          <p:nvPr/>
        </p:nvCxnSpPr>
        <p:spPr>
          <a:xfrm>
            <a:off x="3836577" y="-191544"/>
            <a:ext cx="212559" cy="7676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4095816" y="-130951"/>
            <a:ext cx="344906" cy="7809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3" name="椭圆 132"/>
          <p:cNvSpPr/>
          <p:nvPr/>
        </p:nvSpPr>
        <p:spPr>
          <a:xfrm flipH="1">
            <a:off x="4033932" y="560933"/>
            <a:ext cx="103822" cy="10382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4" name="直接连接符 133"/>
          <p:cNvCxnSpPr>
            <a:endCxn id="133" idx="5"/>
          </p:cNvCxnSpPr>
          <p:nvPr/>
        </p:nvCxnSpPr>
        <p:spPr>
          <a:xfrm>
            <a:off x="3115891" y="390771"/>
            <a:ext cx="933245" cy="2587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flipV="1">
            <a:off x="2536874" y="392206"/>
            <a:ext cx="557950" cy="4810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flipH="1" flipV="1">
            <a:off x="2976107" y="0"/>
            <a:ext cx="64729" cy="3693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flipH="1">
            <a:off x="2174539" y="0"/>
            <a:ext cx="111192" cy="247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2463308" y="0"/>
            <a:ext cx="112222" cy="1525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2628292" y="142023"/>
            <a:ext cx="432648" cy="2849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flipH="1">
            <a:off x="2480558" y="194785"/>
            <a:ext cx="116076" cy="7175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flipH="1">
            <a:off x="2628292" y="0"/>
            <a:ext cx="44214" cy="1525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133" idx="3"/>
          </p:cNvCxnSpPr>
          <p:nvPr/>
        </p:nvCxnSpPr>
        <p:spPr>
          <a:xfrm>
            <a:off x="4122549" y="649550"/>
            <a:ext cx="614245" cy="115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a:stCxn id="152" idx="1"/>
          </p:cNvCxnSpPr>
          <p:nvPr/>
        </p:nvCxnSpPr>
        <p:spPr>
          <a:xfrm flipV="1">
            <a:off x="4552047" y="661069"/>
            <a:ext cx="226298" cy="7091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a:endCxn id="133" idx="4"/>
          </p:cNvCxnSpPr>
          <p:nvPr/>
        </p:nvCxnSpPr>
        <p:spPr>
          <a:xfrm flipH="1" flipV="1">
            <a:off x="4085843" y="664755"/>
            <a:ext cx="415501" cy="7857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a:endCxn id="133" idx="4"/>
          </p:cNvCxnSpPr>
          <p:nvPr/>
        </p:nvCxnSpPr>
        <p:spPr>
          <a:xfrm flipV="1">
            <a:off x="3642642" y="664755"/>
            <a:ext cx="443201" cy="4533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flipH="1" flipV="1">
            <a:off x="3088641" y="414302"/>
            <a:ext cx="540151" cy="7038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3642642" y="1118120"/>
            <a:ext cx="831002" cy="2908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a:stCxn id="153" idx="3"/>
          </p:cNvCxnSpPr>
          <p:nvPr/>
        </p:nvCxnSpPr>
        <p:spPr>
          <a:xfrm flipH="1" flipV="1">
            <a:off x="2506939" y="910370"/>
            <a:ext cx="469168" cy="4497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a:off x="2936290" y="1118120"/>
            <a:ext cx="650951" cy="18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flipH="1">
            <a:off x="2950140" y="522569"/>
            <a:ext cx="110800" cy="7617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1" name="椭圆 150"/>
          <p:cNvSpPr/>
          <p:nvPr/>
        </p:nvSpPr>
        <p:spPr>
          <a:xfrm flipH="1">
            <a:off x="4644322" y="634007"/>
            <a:ext cx="181785" cy="18178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flipH="1">
            <a:off x="4440722" y="1351137"/>
            <a:ext cx="130424" cy="13042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flipH="1">
            <a:off x="2880085" y="1264103"/>
            <a:ext cx="112499" cy="11249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flipH="1">
            <a:off x="2448103" y="837933"/>
            <a:ext cx="103822" cy="10382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flipH="1">
            <a:off x="3552710" y="1068419"/>
            <a:ext cx="126866" cy="1268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flipH="1">
            <a:off x="2960874" y="333774"/>
            <a:ext cx="181785" cy="18178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7" name="直接连接符 156"/>
          <p:cNvCxnSpPr>
            <a:endCxn id="153" idx="4"/>
          </p:cNvCxnSpPr>
          <p:nvPr/>
        </p:nvCxnSpPr>
        <p:spPr>
          <a:xfrm flipH="1" flipV="1">
            <a:off x="2936334" y="1376602"/>
            <a:ext cx="429307" cy="4605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a:endCxn id="155" idx="4"/>
          </p:cNvCxnSpPr>
          <p:nvPr/>
        </p:nvCxnSpPr>
        <p:spPr>
          <a:xfrm flipV="1">
            <a:off x="3379491" y="1195285"/>
            <a:ext cx="236651" cy="6418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a:stCxn id="152" idx="6"/>
          </p:cNvCxnSpPr>
          <p:nvPr/>
        </p:nvCxnSpPr>
        <p:spPr>
          <a:xfrm flipH="1">
            <a:off x="3365641" y="1416350"/>
            <a:ext cx="1075081" cy="4208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a:stCxn id="153" idx="5"/>
          </p:cNvCxnSpPr>
          <p:nvPr/>
        </p:nvCxnSpPr>
        <p:spPr>
          <a:xfrm flipH="1">
            <a:off x="2728540" y="1360127"/>
            <a:ext cx="168020" cy="907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flipH="1">
            <a:off x="2742390" y="1837168"/>
            <a:ext cx="554001" cy="4582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a:stCxn id="153" idx="6"/>
            <a:endCxn id="234" idx="2"/>
          </p:cNvCxnSpPr>
          <p:nvPr/>
        </p:nvCxnSpPr>
        <p:spPr>
          <a:xfrm flipH="1">
            <a:off x="2421578" y="1320353"/>
            <a:ext cx="458507" cy="1306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a:stCxn id="154" idx="5"/>
            <a:endCxn id="234" idx="0"/>
          </p:cNvCxnSpPr>
          <p:nvPr/>
        </p:nvCxnSpPr>
        <p:spPr>
          <a:xfrm flipH="1">
            <a:off x="2342001" y="926551"/>
            <a:ext cx="121307" cy="444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flipH="1">
            <a:off x="2174539" y="182472"/>
            <a:ext cx="318454" cy="160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a:stCxn id="154" idx="7"/>
          </p:cNvCxnSpPr>
          <p:nvPr/>
        </p:nvCxnSpPr>
        <p:spPr>
          <a:xfrm flipH="1" flipV="1">
            <a:off x="2174539" y="342520"/>
            <a:ext cx="288769" cy="5106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53" idx="6"/>
          </p:cNvCxnSpPr>
          <p:nvPr/>
        </p:nvCxnSpPr>
        <p:spPr>
          <a:xfrm flipH="1">
            <a:off x="2465389" y="1320353"/>
            <a:ext cx="414695" cy="516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a:xfrm flipH="1" flipV="1">
            <a:off x="2465389" y="1837168"/>
            <a:ext cx="249301" cy="4166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a:endCxn id="234" idx="4"/>
          </p:cNvCxnSpPr>
          <p:nvPr/>
        </p:nvCxnSpPr>
        <p:spPr>
          <a:xfrm flipH="1" flipV="1">
            <a:off x="2342001" y="1530582"/>
            <a:ext cx="123388" cy="3065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flipH="1">
            <a:off x="3254841" y="1837168"/>
            <a:ext cx="83100" cy="762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a:off x="2742390" y="2323073"/>
            <a:ext cx="526301" cy="2562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endCxn id="177" idx="1"/>
          </p:cNvCxnSpPr>
          <p:nvPr/>
        </p:nvCxnSpPr>
        <p:spPr>
          <a:xfrm flipH="1">
            <a:off x="2217665" y="1837168"/>
            <a:ext cx="247724" cy="2978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a:stCxn id="178" idx="6"/>
          </p:cNvCxnSpPr>
          <p:nvPr/>
        </p:nvCxnSpPr>
        <p:spPr>
          <a:xfrm flipH="1" flipV="1">
            <a:off x="2174539" y="2184573"/>
            <a:ext cx="470804" cy="1031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3" name="椭圆 172"/>
          <p:cNvSpPr/>
          <p:nvPr/>
        </p:nvSpPr>
        <p:spPr>
          <a:xfrm flipH="1">
            <a:off x="3214994" y="2542570"/>
            <a:ext cx="130424" cy="13042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flipH="1">
            <a:off x="3279424" y="1746276"/>
            <a:ext cx="181785" cy="18178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flipH="1">
            <a:off x="2057346" y="2107548"/>
            <a:ext cx="187825" cy="18782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flipH="1">
            <a:off x="2645343" y="2196784"/>
            <a:ext cx="181785" cy="18178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9" name="直接连接符 178"/>
          <p:cNvCxnSpPr/>
          <p:nvPr/>
        </p:nvCxnSpPr>
        <p:spPr>
          <a:xfrm>
            <a:off x="960488" y="-130951"/>
            <a:ext cx="225543" cy="5109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flipH="1">
            <a:off x="211616" y="-166805"/>
            <a:ext cx="663460" cy="7706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a:endCxn id="182" idx="7"/>
          </p:cNvCxnSpPr>
          <p:nvPr/>
        </p:nvCxnSpPr>
        <p:spPr>
          <a:xfrm flipH="1">
            <a:off x="242066" y="-191544"/>
            <a:ext cx="212559" cy="7676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2" name="椭圆 181"/>
          <p:cNvSpPr/>
          <p:nvPr/>
        </p:nvSpPr>
        <p:spPr>
          <a:xfrm>
            <a:off x="153449" y="560933"/>
            <a:ext cx="103822" cy="10382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3" name="直接连接符 182"/>
          <p:cNvCxnSpPr>
            <a:endCxn id="182" idx="5"/>
          </p:cNvCxnSpPr>
          <p:nvPr/>
        </p:nvCxnSpPr>
        <p:spPr>
          <a:xfrm flipH="1">
            <a:off x="242066" y="390771"/>
            <a:ext cx="933245" cy="2587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flipH="1" flipV="1">
            <a:off x="1196378" y="392206"/>
            <a:ext cx="557950" cy="4810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flipV="1">
            <a:off x="1250367" y="0"/>
            <a:ext cx="48252" cy="3693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a:off x="2055005" y="0"/>
            <a:ext cx="61658" cy="2475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flipH="1">
            <a:off x="1715673" y="0"/>
            <a:ext cx="94971" cy="1525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flipH="1">
            <a:off x="1230263" y="142023"/>
            <a:ext cx="432648" cy="2849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a:off x="1694568" y="194785"/>
            <a:ext cx="116076" cy="7175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a:xfrm>
            <a:off x="1548812" y="0"/>
            <a:ext cx="114100" cy="1525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1" name="直接连接符 190"/>
          <p:cNvCxnSpPr>
            <a:endCxn id="182" idx="4"/>
          </p:cNvCxnSpPr>
          <p:nvPr/>
        </p:nvCxnSpPr>
        <p:spPr>
          <a:xfrm flipV="1">
            <a:off x="-210141" y="664755"/>
            <a:ext cx="415501" cy="7857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a:endCxn id="182" idx="4"/>
          </p:cNvCxnSpPr>
          <p:nvPr/>
        </p:nvCxnSpPr>
        <p:spPr>
          <a:xfrm flipH="1" flipV="1">
            <a:off x="205360" y="664755"/>
            <a:ext cx="443201" cy="4533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flipV="1">
            <a:off x="662411" y="414302"/>
            <a:ext cx="540151" cy="7038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flipH="1">
            <a:off x="-182441" y="1118120"/>
            <a:ext cx="831002" cy="2908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a:stCxn id="199" idx="3"/>
          </p:cNvCxnSpPr>
          <p:nvPr/>
        </p:nvCxnSpPr>
        <p:spPr>
          <a:xfrm flipV="1">
            <a:off x="1315095" y="910370"/>
            <a:ext cx="469168" cy="4497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p:nvPr/>
        </p:nvCxnSpPr>
        <p:spPr>
          <a:xfrm>
            <a:off x="703961" y="1118120"/>
            <a:ext cx="650951" cy="18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a:xfrm>
            <a:off x="1230262" y="522569"/>
            <a:ext cx="110800" cy="7617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8" name="椭圆 197"/>
          <p:cNvSpPr/>
          <p:nvPr/>
        </p:nvSpPr>
        <p:spPr>
          <a:xfrm>
            <a:off x="-279944" y="1351137"/>
            <a:ext cx="130424" cy="13042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椭圆 198"/>
          <p:cNvSpPr/>
          <p:nvPr/>
        </p:nvSpPr>
        <p:spPr>
          <a:xfrm>
            <a:off x="1298619" y="1264103"/>
            <a:ext cx="112499" cy="11249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a:off x="1739277" y="837933"/>
            <a:ext cx="103822" cy="10382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a:off x="611627" y="1068419"/>
            <a:ext cx="126866" cy="1268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a:off x="1616425" y="91579"/>
            <a:ext cx="137676" cy="13767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椭圆 202"/>
          <p:cNvSpPr/>
          <p:nvPr/>
        </p:nvSpPr>
        <p:spPr>
          <a:xfrm>
            <a:off x="1148544" y="333774"/>
            <a:ext cx="181785" cy="18178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4" name="直接连接符 203"/>
          <p:cNvCxnSpPr>
            <a:endCxn id="199" idx="4"/>
          </p:cNvCxnSpPr>
          <p:nvPr/>
        </p:nvCxnSpPr>
        <p:spPr>
          <a:xfrm flipV="1">
            <a:off x="925561" y="1376602"/>
            <a:ext cx="429307" cy="4605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a:endCxn id="201" idx="4"/>
          </p:cNvCxnSpPr>
          <p:nvPr/>
        </p:nvCxnSpPr>
        <p:spPr>
          <a:xfrm flipH="1" flipV="1">
            <a:off x="675060" y="1195285"/>
            <a:ext cx="236651" cy="6418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a:stCxn id="198" idx="6"/>
          </p:cNvCxnSpPr>
          <p:nvPr/>
        </p:nvCxnSpPr>
        <p:spPr>
          <a:xfrm>
            <a:off x="-149520" y="1416350"/>
            <a:ext cx="1075081" cy="4208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7" name="直接连接符 206"/>
          <p:cNvCxnSpPr>
            <a:stCxn id="198" idx="4"/>
          </p:cNvCxnSpPr>
          <p:nvPr/>
        </p:nvCxnSpPr>
        <p:spPr>
          <a:xfrm>
            <a:off x="-214732" y="1481562"/>
            <a:ext cx="586292" cy="7030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a:endCxn id="225" idx="7"/>
          </p:cNvCxnSpPr>
          <p:nvPr/>
        </p:nvCxnSpPr>
        <p:spPr>
          <a:xfrm flipH="1">
            <a:off x="429042" y="1837168"/>
            <a:ext cx="496520" cy="358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a:stCxn id="199" idx="5"/>
          </p:cNvCxnSpPr>
          <p:nvPr/>
        </p:nvCxnSpPr>
        <p:spPr>
          <a:xfrm>
            <a:off x="1394642" y="1360127"/>
            <a:ext cx="168020" cy="907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a:off x="994811" y="1837168"/>
            <a:ext cx="554001" cy="4582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a:stCxn id="199" idx="6"/>
            <a:endCxn id="234" idx="5"/>
          </p:cNvCxnSpPr>
          <p:nvPr/>
        </p:nvCxnSpPr>
        <p:spPr>
          <a:xfrm>
            <a:off x="1411118" y="1320353"/>
            <a:ext cx="874614" cy="18692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a:stCxn id="200" idx="5"/>
            <a:endCxn id="234" idx="6"/>
          </p:cNvCxnSpPr>
          <p:nvPr/>
        </p:nvCxnSpPr>
        <p:spPr>
          <a:xfrm>
            <a:off x="1827895" y="926551"/>
            <a:ext cx="434530" cy="5244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a:stCxn id="202" idx="6"/>
          </p:cNvCxnSpPr>
          <p:nvPr/>
        </p:nvCxnSpPr>
        <p:spPr>
          <a:xfrm>
            <a:off x="1754101" y="160417"/>
            <a:ext cx="362563" cy="1821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6" name="直接连接符 215"/>
          <p:cNvCxnSpPr>
            <a:stCxn id="200" idx="7"/>
          </p:cNvCxnSpPr>
          <p:nvPr/>
        </p:nvCxnSpPr>
        <p:spPr>
          <a:xfrm flipV="1">
            <a:off x="1827895" y="342520"/>
            <a:ext cx="288769" cy="5106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a:stCxn id="199" idx="6"/>
          </p:cNvCxnSpPr>
          <p:nvPr/>
        </p:nvCxnSpPr>
        <p:spPr>
          <a:xfrm>
            <a:off x="1411118" y="1320353"/>
            <a:ext cx="414695" cy="516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flipV="1">
            <a:off x="1576513" y="1837168"/>
            <a:ext cx="249301" cy="4166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a:endCxn id="177" idx="7"/>
          </p:cNvCxnSpPr>
          <p:nvPr/>
        </p:nvCxnSpPr>
        <p:spPr>
          <a:xfrm>
            <a:off x="1825813" y="1837169"/>
            <a:ext cx="259039" cy="297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p:nvPr/>
        </p:nvCxnSpPr>
        <p:spPr>
          <a:xfrm>
            <a:off x="1825813" y="1837168"/>
            <a:ext cx="96950" cy="762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p:nvPr/>
        </p:nvCxnSpPr>
        <p:spPr>
          <a:xfrm>
            <a:off x="1590363" y="2350773"/>
            <a:ext cx="290851" cy="2908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a:endCxn id="177" idx="4"/>
          </p:cNvCxnSpPr>
          <p:nvPr/>
        </p:nvCxnSpPr>
        <p:spPr>
          <a:xfrm flipV="1">
            <a:off x="1908913" y="2295373"/>
            <a:ext cx="242345" cy="3324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5" name="椭圆 224"/>
          <p:cNvSpPr/>
          <p:nvPr/>
        </p:nvSpPr>
        <p:spPr>
          <a:xfrm>
            <a:off x="340424" y="2179983"/>
            <a:ext cx="103822" cy="10382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椭圆 226"/>
          <p:cNvSpPr/>
          <p:nvPr/>
        </p:nvSpPr>
        <p:spPr>
          <a:xfrm>
            <a:off x="1464074" y="2196784"/>
            <a:ext cx="181785" cy="18178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a:off x="1851815" y="2564599"/>
            <a:ext cx="112499" cy="11249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p:nvPr/>
        </p:nvSpPr>
        <p:spPr>
          <a:xfrm flipH="1">
            <a:off x="862430" y="1770308"/>
            <a:ext cx="159154" cy="15915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flipH="1">
            <a:off x="2055005" y="224540"/>
            <a:ext cx="181785" cy="18178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flipH="1">
            <a:off x="2516620" y="91660"/>
            <a:ext cx="155886" cy="155886"/>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flipH="1">
            <a:off x="2262424" y="1371428"/>
            <a:ext cx="159154" cy="15915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5" name="直接连接符 234"/>
          <p:cNvCxnSpPr>
            <a:endCxn id="234" idx="5"/>
          </p:cNvCxnSpPr>
          <p:nvPr/>
        </p:nvCxnSpPr>
        <p:spPr>
          <a:xfrm flipV="1">
            <a:off x="1843099" y="1507274"/>
            <a:ext cx="442632" cy="337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6" name="椭圆 235"/>
          <p:cNvSpPr/>
          <p:nvPr/>
        </p:nvSpPr>
        <p:spPr>
          <a:xfrm flipH="1">
            <a:off x="1748588" y="1749411"/>
            <a:ext cx="181785" cy="18178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8" name="组合 237"/>
          <p:cNvGrpSpPr/>
          <p:nvPr/>
        </p:nvGrpSpPr>
        <p:grpSpPr>
          <a:xfrm>
            <a:off x="10611088" y="5746091"/>
            <a:ext cx="990433" cy="805861"/>
            <a:chOff x="10611088" y="5746091"/>
            <a:chExt cx="990433" cy="805861"/>
          </a:xfrm>
        </p:grpSpPr>
        <p:cxnSp>
          <p:nvCxnSpPr>
            <p:cNvPr id="239" name="直接连接符 238"/>
            <p:cNvCxnSpPr/>
            <p:nvPr/>
          </p:nvCxnSpPr>
          <p:spPr>
            <a:xfrm rot="11174285" flipH="1">
              <a:off x="10733070" y="5829407"/>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0" name="直接连接符 239"/>
            <p:cNvCxnSpPr/>
            <p:nvPr/>
          </p:nvCxnSpPr>
          <p:spPr>
            <a:xfrm rot="11174285" flipH="1">
              <a:off x="10684479" y="6195349"/>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1" name="直接连接符 240"/>
            <p:cNvCxnSpPr/>
            <p:nvPr/>
          </p:nvCxnSpPr>
          <p:spPr>
            <a:xfrm rot="11174285">
              <a:off x="10972800" y="5790457"/>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2" name="椭圆 241"/>
            <p:cNvSpPr/>
            <p:nvPr/>
          </p:nvSpPr>
          <p:spPr>
            <a:xfrm rot="11174285">
              <a:off x="11489346" y="6219329"/>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椭圆 242"/>
            <p:cNvSpPr/>
            <p:nvPr/>
          </p:nvSpPr>
          <p:spPr>
            <a:xfrm rot="11174285">
              <a:off x="10611088" y="6395603"/>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椭圆 243"/>
            <p:cNvSpPr/>
            <p:nvPr/>
          </p:nvSpPr>
          <p:spPr>
            <a:xfrm rot="11174285">
              <a:off x="10942616" y="5746091"/>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5" name="组合 244"/>
          <p:cNvGrpSpPr/>
          <p:nvPr/>
        </p:nvGrpSpPr>
        <p:grpSpPr>
          <a:xfrm>
            <a:off x="11379596" y="4826549"/>
            <a:ext cx="376265" cy="418620"/>
            <a:chOff x="11379596" y="4826549"/>
            <a:chExt cx="376265" cy="418620"/>
          </a:xfrm>
        </p:grpSpPr>
        <p:cxnSp>
          <p:nvCxnSpPr>
            <p:cNvPr id="246" name="直接连接符 245"/>
            <p:cNvCxnSpPr/>
            <p:nvPr/>
          </p:nvCxnSpPr>
          <p:spPr>
            <a:xfrm rot="7715704" flipH="1">
              <a:off x="11476785" y="4945946"/>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7" name="直接连接符 246"/>
            <p:cNvCxnSpPr/>
            <p:nvPr/>
          </p:nvCxnSpPr>
          <p:spPr>
            <a:xfrm rot="7715704" flipH="1">
              <a:off x="11475876" y="4956778"/>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9" name="直接连接符 248"/>
            <p:cNvCxnSpPr>
              <a:stCxn id="250" idx="5"/>
            </p:cNvCxnSpPr>
            <p:nvPr/>
          </p:nvCxnSpPr>
          <p:spPr>
            <a:xfrm flipH="1">
              <a:off x="11415346" y="4853632"/>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0" name="椭圆 249"/>
            <p:cNvSpPr/>
            <p:nvPr/>
          </p:nvSpPr>
          <p:spPr>
            <a:xfrm rot="7715704">
              <a:off x="11707131" y="4826549"/>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椭圆 250"/>
            <p:cNvSpPr/>
            <p:nvPr/>
          </p:nvSpPr>
          <p:spPr>
            <a:xfrm rot="7715704">
              <a:off x="11571273" y="5177250"/>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椭圆 252"/>
            <p:cNvSpPr/>
            <p:nvPr/>
          </p:nvSpPr>
          <p:spPr>
            <a:xfrm rot="7715704">
              <a:off x="11404474" y="4923660"/>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57" name="直接连接符 256"/>
          <p:cNvCxnSpPr/>
          <p:nvPr/>
        </p:nvCxnSpPr>
        <p:spPr>
          <a:xfrm>
            <a:off x="4644322" y="-130951"/>
            <a:ext cx="107712" cy="7809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9" name="矩形 258"/>
          <p:cNvSpPr/>
          <p:nvPr/>
        </p:nvSpPr>
        <p:spPr>
          <a:xfrm>
            <a:off x="1093845" y="4531870"/>
            <a:ext cx="4962150" cy="830997"/>
          </a:xfrm>
          <a:prstGeom prst="rect">
            <a:avLst/>
          </a:prstGeom>
        </p:spPr>
        <p:txBody>
          <a:bodyPr wrap="square">
            <a:spAutoFit/>
          </a:bodyPr>
          <a:lstStyle/>
          <a:p>
            <a:r>
              <a:rPr lang="zh-CN" altLang="en-US" sz="1600" dirty="0"/>
              <a:t>使用</a:t>
            </a:r>
            <a:r>
              <a:rPr lang="en-US" altLang="zh-CN" sz="1600" dirty="0"/>
              <a:t>Active </a:t>
            </a:r>
            <a:r>
              <a:rPr lang="en-US" altLang="zh-CN" sz="1600" dirty="0" err="1"/>
              <a:t>NameNode</a:t>
            </a:r>
            <a:r>
              <a:rPr lang="zh-CN" altLang="en-US" sz="1600" dirty="0"/>
              <a:t>，</a:t>
            </a:r>
            <a:r>
              <a:rPr lang="en-US" altLang="zh-CN" sz="1600" dirty="0"/>
              <a:t>Standby </a:t>
            </a:r>
            <a:r>
              <a:rPr lang="en-US" altLang="zh-CN" sz="1600" dirty="0" err="1"/>
              <a:t>NameNode</a:t>
            </a:r>
            <a:r>
              <a:rPr lang="en-US" altLang="zh-CN" sz="1600" dirty="0"/>
              <a:t> </a:t>
            </a:r>
            <a:r>
              <a:rPr lang="zh-CN" altLang="en-US" sz="1600" dirty="0"/>
              <a:t>两个节点可以解决单点问题，两个节点通过</a:t>
            </a:r>
            <a:r>
              <a:rPr lang="en-US" altLang="zh-CN" sz="1600" dirty="0" err="1"/>
              <a:t>JounalNode</a:t>
            </a:r>
            <a:r>
              <a:rPr lang="zh-CN" altLang="en-US" sz="1600" dirty="0"/>
              <a:t>共享状态，通过</a:t>
            </a:r>
            <a:r>
              <a:rPr lang="en-US" altLang="zh-CN" sz="1600" dirty="0"/>
              <a:t>ZKFC </a:t>
            </a:r>
            <a:r>
              <a:rPr lang="zh-CN" altLang="en-US" sz="1600" dirty="0"/>
              <a:t>选举</a:t>
            </a:r>
            <a:r>
              <a:rPr lang="en-US" altLang="zh-CN" sz="1600" dirty="0" smtClean="0"/>
              <a:t>Active</a:t>
            </a:r>
            <a:r>
              <a:rPr lang="zh-CN" altLang="en-US" sz="1600" dirty="0" smtClean="0"/>
              <a:t>，</a:t>
            </a:r>
            <a:r>
              <a:rPr lang="zh-CN" altLang="en-US" sz="1600" dirty="0"/>
              <a:t>监控状态，自动备份。</a:t>
            </a:r>
            <a:endParaRPr lang="en-US" altLang="zh-CN" sz="1600" dirty="0"/>
          </a:p>
        </p:txBody>
      </p:sp>
      <p:sp>
        <p:nvSpPr>
          <p:cNvPr id="260" name="文本框 259"/>
          <p:cNvSpPr txBox="1"/>
          <p:nvPr/>
        </p:nvSpPr>
        <p:spPr>
          <a:xfrm>
            <a:off x="2580632" y="3442564"/>
            <a:ext cx="2063690" cy="369332"/>
          </a:xfrm>
          <a:prstGeom prst="rect">
            <a:avLst/>
          </a:prstGeom>
          <a:solidFill>
            <a:srgbClr val="595959"/>
          </a:solidFill>
        </p:spPr>
        <p:txBody>
          <a:bodyPr wrap="square" rtlCol="0">
            <a:spAutoFit/>
          </a:bodyPr>
          <a:lstStyle/>
          <a:p>
            <a:pPr algn="ctr"/>
            <a:r>
              <a:rPr lang="zh-CN" altLang="en-US" dirty="0">
                <a:solidFill>
                  <a:schemeClr val="bg1"/>
                </a:solidFill>
              </a:rPr>
              <a:t>高可用性的方案</a:t>
            </a:r>
            <a:endParaRPr lang="zh-CN" altLang="en-US" dirty="0">
              <a:solidFill>
                <a:schemeClr val="bg1"/>
              </a:solidFill>
            </a:endParaRPr>
          </a:p>
        </p:txBody>
      </p:sp>
      <p:sp>
        <p:nvSpPr>
          <p:cNvPr id="262" name="文本框 261"/>
          <p:cNvSpPr txBox="1"/>
          <p:nvPr/>
        </p:nvSpPr>
        <p:spPr>
          <a:xfrm>
            <a:off x="2512157" y="3983116"/>
            <a:ext cx="4023005" cy="369332"/>
          </a:xfrm>
          <a:prstGeom prst="rect">
            <a:avLst/>
          </a:prstGeom>
          <a:noFill/>
        </p:spPr>
        <p:txBody>
          <a:bodyPr wrap="square" rtlCol="0">
            <a:spAutoFit/>
          </a:bodyPr>
          <a:lstStyle/>
          <a:p>
            <a:r>
              <a:rPr lang="en-US" altLang="zh-CN" dirty="0" err="1"/>
              <a:t>NameNode+HA</a:t>
            </a:r>
            <a:r>
              <a:rPr lang="zh-CN" altLang="en-US" dirty="0"/>
              <a:t>架构</a:t>
            </a:r>
            <a:endParaRPr lang="zh-CN" altLang="en-US"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4094" y="790026"/>
            <a:ext cx="6517278" cy="410890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7635"/>
    </mc:Choice>
    <mc:Fallback xmlns="">
      <p:transition spd="slow" advClick="0" advTm="763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60"/>
                                        </p:tgtEl>
                                        <p:attrNameLst>
                                          <p:attrName>style.visibility</p:attrName>
                                        </p:attrNameLst>
                                      </p:cBhvr>
                                      <p:to>
                                        <p:strVal val="visible"/>
                                      </p:to>
                                    </p:set>
                                    <p:animEffect transition="in" filter="fade">
                                      <p:cBhvr>
                                        <p:cTn id="7" dur="1000"/>
                                        <p:tgtEl>
                                          <p:spTgt spid="260"/>
                                        </p:tgtEl>
                                      </p:cBhvr>
                                    </p:animEffect>
                                    <p:anim calcmode="lin" valueType="num">
                                      <p:cBhvr>
                                        <p:cTn id="8" dur="1000" fill="hold"/>
                                        <p:tgtEl>
                                          <p:spTgt spid="260"/>
                                        </p:tgtEl>
                                        <p:attrNameLst>
                                          <p:attrName>ppt_x</p:attrName>
                                        </p:attrNameLst>
                                      </p:cBhvr>
                                      <p:tavLst>
                                        <p:tav tm="0">
                                          <p:val>
                                            <p:strVal val="#ppt_x"/>
                                          </p:val>
                                        </p:tav>
                                        <p:tav tm="100000">
                                          <p:val>
                                            <p:strVal val="#ppt_x"/>
                                          </p:val>
                                        </p:tav>
                                      </p:tavLst>
                                    </p:anim>
                                    <p:anim calcmode="lin" valueType="num">
                                      <p:cBhvr>
                                        <p:cTn id="9" dur="1000" fill="hold"/>
                                        <p:tgtEl>
                                          <p:spTgt spid="26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262"/>
                                        </p:tgtEl>
                                        <p:attrNameLst>
                                          <p:attrName>style.visibility</p:attrName>
                                        </p:attrNameLst>
                                      </p:cBhvr>
                                      <p:to>
                                        <p:strVal val="visible"/>
                                      </p:to>
                                    </p:set>
                                    <p:animEffect transition="in" filter="fade">
                                      <p:cBhvr>
                                        <p:cTn id="13" dur="1000"/>
                                        <p:tgtEl>
                                          <p:spTgt spid="262"/>
                                        </p:tgtEl>
                                      </p:cBhvr>
                                    </p:animEffect>
                                    <p:anim calcmode="lin" valueType="num">
                                      <p:cBhvr>
                                        <p:cTn id="14" dur="1000" fill="hold"/>
                                        <p:tgtEl>
                                          <p:spTgt spid="262"/>
                                        </p:tgtEl>
                                        <p:attrNameLst>
                                          <p:attrName>ppt_x</p:attrName>
                                        </p:attrNameLst>
                                      </p:cBhvr>
                                      <p:tavLst>
                                        <p:tav tm="0">
                                          <p:val>
                                            <p:strVal val="#ppt_x"/>
                                          </p:val>
                                        </p:tav>
                                        <p:tav tm="100000">
                                          <p:val>
                                            <p:strVal val="#ppt_x"/>
                                          </p:val>
                                        </p:tav>
                                      </p:tavLst>
                                    </p:anim>
                                    <p:anim calcmode="lin" valueType="num">
                                      <p:cBhvr>
                                        <p:cTn id="15" dur="1000" fill="hold"/>
                                        <p:tgtEl>
                                          <p:spTgt spid="26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259"/>
                                        </p:tgtEl>
                                        <p:attrNameLst>
                                          <p:attrName>style.visibility</p:attrName>
                                        </p:attrNameLst>
                                      </p:cBhvr>
                                      <p:to>
                                        <p:strVal val="visible"/>
                                      </p:to>
                                    </p:set>
                                    <p:animEffect transition="in" filter="fade">
                                      <p:cBhvr>
                                        <p:cTn id="19" dur="1000"/>
                                        <p:tgtEl>
                                          <p:spTgt spid="259"/>
                                        </p:tgtEl>
                                      </p:cBhvr>
                                    </p:animEffect>
                                    <p:anim calcmode="lin" valueType="num">
                                      <p:cBhvr>
                                        <p:cTn id="20" dur="1000" fill="hold"/>
                                        <p:tgtEl>
                                          <p:spTgt spid="259"/>
                                        </p:tgtEl>
                                        <p:attrNameLst>
                                          <p:attrName>ppt_x</p:attrName>
                                        </p:attrNameLst>
                                      </p:cBhvr>
                                      <p:tavLst>
                                        <p:tav tm="0">
                                          <p:val>
                                            <p:strVal val="#ppt_x"/>
                                          </p:val>
                                        </p:tav>
                                        <p:tav tm="100000">
                                          <p:val>
                                            <p:strVal val="#ppt_x"/>
                                          </p:val>
                                        </p:tav>
                                      </p:tavLst>
                                    </p:anim>
                                    <p:anim calcmode="lin" valueType="num">
                                      <p:cBhvr>
                                        <p:cTn id="21" dur="1000" fill="hold"/>
                                        <p:tgtEl>
                                          <p:spTgt spid="2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p:bldP spid="260" grpId="0" animBg="1"/>
      <p:bldP spid="26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5" name="直接连接符 124"/>
          <p:cNvCxnSpPr/>
          <p:nvPr/>
        </p:nvCxnSpPr>
        <p:spPr>
          <a:xfrm flipH="1">
            <a:off x="3105171" y="-130951"/>
            <a:ext cx="225543" cy="5109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3416127" y="-166805"/>
            <a:ext cx="663460" cy="7706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endCxn id="133" idx="7"/>
          </p:cNvCxnSpPr>
          <p:nvPr/>
        </p:nvCxnSpPr>
        <p:spPr>
          <a:xfrm>
            <a:off x="3836577" y="-191544"/>
            <a:ext cx="212559" cy="7676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4095816" y="-130951"/>
            <a:ext cx="344906" cy="7809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3" name="椭圆 132"/>
          <p:cNvSpPr/>
          <p:nvPr/>
        </p:nvSpPr>
        <p:spPr>
          <a:xfrm flipH="1">
            <a:off x="4033932" y="560933"/>
            <a:ext cx="103822" cy="10382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4" name="直接连接符 133"/>
          <p:cNvCxnSpPr>
            <a:endCxn id="133" idx="5"/>
          </p:cNvCxnSpPr>
          <p:nvPr/>
        </p:nvCxnSpPr>
        <p:spPr>
          <a:xfrm>
            <a:off x="3115891" y="390771"/>
            <a:ext cx="933245" cy="2587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flipV="1">
            <a:off x="2536874" y="392206"/>
            <a:ext cx="557950" cy="4810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flipH="1" flipV="1">
            <a:off x="2976107" y="0"/>
            <a:ext cx="64729" cy="3693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flipH="1">
            <a:off x="2174539" y="0"/>
            <a:ext cx="111192" cy="247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2463308" y="0"/>
            <a:ext cx="112222" cy="1525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2628292" y="142023"/>
            <a:ext cx="432648" cy="2849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flipH="1">
            <a:off x="2480558" y="194785"/>
            <a:ext cx="116076" cy="7175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flipH="1">
            <a:off x="2628292" y="0"/>
            <a:ext cx="44214" cy="1525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133" idx="3"/>
          </p:cNvCxnSpPr>
          <p:nvPr/>
        </p:nvCxnSpPr>
        <p:spPr>
          <a:xfrm>
            <a:off x="4122549" y="649550"/>
            <a:ext cx="614245" cy="115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a:stCxn id="152" idx="1"/>
          </p:cNvCxnSpPr>
          <p:nvPr/>
        </p:nvCxnSpPr>
        <p:spPr>
          <a:xfrm flipV="1">
            <a:off x="4552047" y="661069"/>
            <a:ext cx="226298" cy="7091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a:endCxn id="133" idx="4"/>
          </p:cNvCxnSpPr>
          <p:nvPr/>
        </p:nvCxnSpPr>
        <p:spPr>
          <a:xfrm flipH="1" flipV="1">
            <a:off x="4085843" y="664755"/>
            <a:ext cx="415501" cy="7857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a:endCxn id="133" idx="4"/>
          </p:cNvCxnSpPr>
          <p:nvPr/>
        </p:nvCxnSpPr>
        <p:spPr>
          <a:xfrm flipV="1">
            <a:off x="3642642" y="664755"/>
            <a:ext cx="443201" cy="4533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flipH="1" flipV="1">
            <a:off x="3088641" y="414302"/>
            <a:ext cx="540151" cy="7038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3642642" y="1118120"/>
            <a:ext cx="831002" cy="2908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a:stCxn id="153" idx="3"/>
          </p:cNvCxnSpPr>
          <p:nvPr/>
        </p:nvCxnSpPr>
        <p:spPr>
          <a:xfrm flipH="1" flipV="1">
            <a:off x="2506939" y="910370"/>
            <a:ext cx="469168" cy="4497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a:off x="2936290" y="1118120"/>
            <a:ext cx="650951" cy="18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flipH="1">
            <a:off x="2950140" y="522569"/>
            <a:ext cx="110800" cy="7617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1" name="椭圆 150"/>
          <p:cNvSpPr/>
          <p:nvPr/>
        </p:nvSpPr>
        <p:spPr>
          <a:xfrm flipH="1">
            <a:off x="4644322" y="634007"/>
            <a:ext cx="181785" cy="18178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flipH="1">
            <a:off x="4440722" y="1351137"/>
            <a:ext cx="130424" cy="13042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flipH="1">
            <a:off x="2880085" y="1264103"/>
            <a:ext cx="112499" cy="11249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flipH="1">
            <a:off x="2448103" y="837933"/>
            <a:ext cx="103822" cy="10382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flipH="1">
            <a:off x="3552710" y="1068419"/>
            <a:ext cx="126866" cy="1268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flipH="1">
            <a:off x="2960874" y="333774"/>
            <a:ext cx="181785" cy="18178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7" name="直接连接符 156"/>
          <p:cNvCxnSpPr>
            <a:endCxn id="153" idx="4"/>
          </p:cNvCxnSpPr>
          <p:nvPr/>
        </p:nvCxnSpPr>
        <p:spPr>
          <a:xfrm flipH="1" flipV="1">
            <a:off x="2936334" y="1376602"/>
            <a:ext cx="429307" cy="4605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a:endCxn id="155" idx="4"/>
          </p:cNvCxnSpPr>
          <p:nvPr/>
        </p:nvCxnSpPr>
        <p:spPr>
          <a:xfrm flipV="1">
            <a:off x="3379491" y="1195285"/>
            <a:ext cx="236651" cy="6418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a:stCxn id="152" idx="6"/>
          </p:cNvCxnSpPr>
          <p:nvPr/>
        </p:nvCxnSpPr>
        <p:spPr>
          <a:xfrm flipH="1">
            <a:off x="3365641" y="1416350"/>
            <a:ext cx="1075081" cy="4208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a:stCxn id="153" idx="5"/>
          </p:cNvCxnSpPr>
          <p:nvPr/>
        </p:nvCxnSpPr>
        <p:spPr>
          <a:xfrm flipH="1">
            <a:off x="2728540" y="1360127"/>
            <a:ext cx="168020" cy="907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flipH="1">
            <a:off x="2742390" y="1837168"/>
            <a:ext cx="554001" cy="4582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a:stCxn id="153" idx="6"/>
            <a:endCxn id="234" idx="2"/>
          </p:cNvCxnSpPr>
          <p:nvPr/>
        </p:nvCxnSpPr>
        <p:spPr>
          <a:xfrm flipH="1">
            <a:off x="2421578" y="1320353"/>
            <a:ext cx="458507" cy="1306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a:stCxn id="154" idx="5"/>
            <a:endCxn id="234" idx="0"/>
          </p:cNvCxnSpPr>
          <p:nvPr/>
        </p:nvCxnSpPr>
        <p:spPr>
          <a:xfrm flipH="1">
            <a:off x="2342001" y="926551"/>
            <a:ext cx="121307" cy="444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flipH="1">
            <a:off x="2174539" y="182472"/>
            <a:ext cx="318454" cy="160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a:stCxn id="154" idx="7"/>
          </p:cNvCxnSpPr>
          <p:nvPr/>
        </p:nvCxnSpPr>
        <p:spPr>
          <a:xfrm flipH="1" flipV="1">
            <a:off x="2174539" y="342520"/>
            <a:ext cx="288769" cy="5106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53" idx="6"/>
          </p:cNvCxnSpPr>
          <p:nvPr/>
        </p:nvCxnSpPr>
        <p:spPr>
          <a:xfrm flipH="1">
            <a:off x="2465389" y="1320353"/>
            <a:ext cx="414695" cy="516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a:xfrm flipH="1" flipV="1">
            <a:off x="2465389" y="1837168"/>
            <a:ext cx="249301" cy="4166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a:endCxn id="234" idx="4"/>
          </p:cNvCxnSpPr>
          <p:nvPr/>
        </p:nvCxnSpPr>
        <p:spPr>
          <a:xfrm flipH="1" flipV="1">
            <a:off x="2342001" y="1530582"/>
            <a:ext cx="123388" cy="3065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flipH="1">
            <a:off x="3254841" y="1837168"/>
            <a:ext cx="83100" cy="762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a:off x="2742390" y="2323073"/>
            <a:ext cx="526301" cy="2562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endCxn id="177" idx="1"/>
          </p:cNvCxnSpPr>
          <p:nvPr/>
        </p:nvCxnSpPr>
        <p:spPr>
          <a:xfrm flipH="1">
            <a:off x="2217665" y="1837168"/>
            <a:ext cx="247724" cy="2978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a:stCxn id="178" idx="6"/>
          </p:cNvCxnSpPr>
          <p:nvPr/>
        </p:nvCxnSpPr>
        <p:spPr>
          <a:xfrm flipH="1" flipV="1">
            <a:off x="2174539" y="2184573"/>
            <a:ext cx="470804" cy="1031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3" name="椭圆 172"/>
          <p:cNvSpPr/>
          <p:nvPr/>
        </p:nvSpPr>
        <p:spPr>
          <a:xfrm flipH="1">
            <a:off x="3214994" y="2542570"/>
            <a:ext cx="130424" cy="13042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flipH="1">
            <a:off x="3279424" y="1746276"/>
            <a:ext cx="181785" cy="18178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flipH="1">
            <a:off x="2057346" y="2107548"/>
            <a:ext cx="187825" cy="18782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flipH="1">
            <a:off x="2645343" y="2196784"/>
            <a:ext cx="181785" cy="18178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9" name="直接连接符 178"/>
          <p:cNvCxnSpPr/>
          <p:nvPr/>
        </p:nvCxnSpPr>
        <p:spPr>
          <a:xfrm>
            <a:off x="960488" y="-130951"/>
            <a:ext cx="225543" cy="5109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flipH="1">
            <a:off x="211616" y="-166805"/>
            <a:ext cx="663460" cy="7706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a:endCxn id="182" idx="7"/>
          </p:cNvCxnSpPr>
          <p:nvPr/>
        </p:nvCxnSpPr>
        <p:spPr>
          <a:xfrm flipH="1">
            <a:off x="242066" y="-191544"/>
            <a:ext cx="212559" cy="7676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2" name="椭圆 181"/>
          <p:cNvSpPr/>
          <p:nvPr/>
        </p:nvSpPr>
        <p:spPr>
          <a:xfrm>
            <a:off x="153449" y="560933"/>
            <a:ext cx="103822" cy="10382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3" name="直接连接符 182"/>
          <p:cNvCxnSpPr>
            <a:endCxn id="182" idx="5"/>
          </p:cNvCxnSpPr>
          <p:nvPr/>
        </p:nvCxnSpPr>
        <p:spPr>
          <a:xfrm flipH="1">
            <a:off x="242066" y="390771"/>
            <a:ext cx="933245" cy="2587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flipH="1" flipV="1">
            <a:off x="1196378" y="392206"/>
            <a:ext cx="557950" cy="4810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flipV="1">
            <a:off x="1250367" y="0"/>
            <a:ext cx="48252" cy="3693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a:off x="2055005" y="0"/>
            <a:ext cx="61658" cy="2475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flipH="1">
            <a:off x="1715673" y="0"/>
            <a:ext cx="94971" cy="1525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flipH="1">
            <a:off x="1230263" y="142023"/>
            <a:ext cx="432648" cy="2849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a:off x="1694568" y="194785"/>
            <a:ext cx="116076" cy="7175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a:xfrm>
            <a:off x="1548812" y="0"/>
            <a:ext cx="114100" cy="1525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1" name="直接连接符 190"/>
          <p:cNvCxnSpPr>
            <a:endCxn id="182" idx="4"/>
          </p:cNvCxnSpPr>
          <p:nvPr/>
        </p:nvCxnSpPr>
        <p:spPr>
          <a:xfrm flipV="1">
            <a:off x="-210141" y="664755"/>
            <a:ext cx="415501" cy="7857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a:endCxn id="182" idx="4"/>
          </p:cNvCxnSpPr>
          <p:nvPr/>
        </p:nvCxnSpPr>
        <p:spPr>
          <a:xfrm flipH="1" flipV="1">
            <a:off x="205360" y="664755"/>
            <a:ext cx="443201" cy="4533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flipV="1">
            <a:off x="662411" y="414302"/>
            <a:ext cx="540151" cy="7038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flipH="1">
            <a:off x="-182441" y="1118120"/>
            <a:ext cx="831002" cy="2908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a:stCxn id="199" idx="3"/>
          </p:cNvCxnSpPr>
          <p:nvPr/>
        </p:nvCxnSpPr>
        <p:spPr>
          <a:xfrm flipV="1">
            <a:off x="1315095" y="910370"/>
            <a:ext cx="469168" cy="4497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p:nvPr/>
        </p:nvCxnSpPr>
        <p:spPr>
          <a:xfrm>
            <a:off x="703961" y="1118120"/>
            <a:ext cx="650951" cy="18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a:xfrm>
            <a:off x="1230262" y="522569"/>
            <a:ext cx="110800" cy="7617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8" name="椭圆 197"/>
          <p:cNvSpPr/>
          <p:nvPr/>
        </p:nvSpPr>
        <p:spPr>
          <a:xfrm>
            <a:off x="-279944" y="1351137"/>
            <a:ext cx="130424" cy="13042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椭圆 198"/>
          <p:cNvSpPr/>
          <p:nvPr/>
        </p:nvSpPr>
        <p:spPr>
          <a:xfrm>
            <a:off x="1298619" y="1264103"/>
            <a:ext cx="112499" cy="11249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a:off x="1739277" y="837933"/>
            <a:ext cx="103822" cy="10382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a:off x="611627" y="1068419"/>
            <a:ext cx="126866" cy="1268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a:off x="1616425" y="91579"/>
            <a:ext cx="137676" cy="13767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椭圆 202"/>
          <p:cNvSpPr/>
          <p:nvPr/>
        </p:nvSpPr>
        <p:spPr>
          <a:xfrm>
            <a:off x="1148544" y="333774"/>
            <a:ext cx="181785" cy="18178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4" name="直接连接符 203"/>
          <p:cNvCxnSpPr>
            <a:endCxn id="199" idx="4"/>
          </p:cNvCxnSpPr>
          <p:nvPr/>
        </p:nvCxnSpPr>
        <p:spPr>
          <a:xfrm flipV="1">
            <a:off x="925561" y="1376602"/>
            <a:ext cx="429307" cy="4605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a:endCxn id="201" idx="4"/>
          </p:cNvCxnSpPr>
          <p:nvPr/>
        </p:nvCxnSpPr>
        <p:spPr>
          <a:xfrm flipH="1" flipV="1">
            <a:off x="675060" y="1195285"/>
            <a:ext cx="236651" cy="6418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a:stCxn id="198" idx="6"/>
          </p:cNvCxnSpPr>
          <p:nvPr/>
        </p:nvCxnSpPr>
        <p:spPr>
          <a:xfrm>
            <a:off x="-149520" y="1416350"/>
            <a:ext cx="1075081" cy="4208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7" name="直接连接符 206"/>
          <p:cNvCxnSpPr>
            <a:stCxn id="198" idx="4"/>
          </p:cNvCxnSpPr>
          <p:nvPr/>
        </p:nvCxnSpPr>
        <p:spPr>
          <a:xfrm>
            <a:off x="-214732" y="1481562"/>
            <a:ext cx="586292" cy="7030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a:endCxn id="225" idx="7"/>
          </p:cNvCxnSpPr>
          <p:nvPr/>
        </p:nvCxnSpPr>
        <p:spPr>
          <a:xfrm flipH="1">
            <a:off x="429042" y="1837168"/>
            <a:ext cx="496520" cy="358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a:stCxn id="199" idx="5"/>
          </p:cNvCxnSpPr>
          <p:nvPr/>
        </p:nvCxnSpPr>
        <p:spPr>
          <a:xfrm>
            <a:off x="1394642" y="1360127"/>
            <a:ext cx="168020" cy="907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a:off x="994811" y="1837168"/>
            <a:ext cx="554001" cy="4582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a:stCxn id="199" idx="6"/>
            <a:endCxn id="234" idx="5"/>
          </p:cNvCxnSpPr>
          <p:nvPr/>
        </p:nvCxnSpPr>
        <p:spPr>
          <a:xfrm>
            <a:off x="1411118" y="1320353"/>
            <a:ext cx="874614" cy="18692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a:stCxn id="200" idx="5"/>
            <a:endCxn id="234" idx="6"/>
          </p:cNvCxnSpPr>
          <p:nvPr/>
        </p:nvCxnSpPr>
        <p:spPr>
          <a:xfrm>
            <a:off x="1827895" y="926551"/>
            <a:ext cx="434530" cy="5244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a:stCxn id="202" idx="6"/>
          </p:cNvCxnSpPr>
          <p:nvPr/>
        </p:nvCxnSpPr>
        <p:spPr>
          <a:xfrm>
            <a:off x="1754101" y="160417"/>
            <a:ext cx="362563" cy="1821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6" name="直接连接符 215"/>
          <p:cNvCxnSpPr>
            <a:stCxn id="200" idx="7"/>
          </p:cNvCxnSpPr>
          <p:nvPr/>
        </p:nvCxnSpPr>
        <p:spPr>
          <a:xfrm flipV="1">
            <a:off x="1827895" y="342520"/>
            <a:ext cx="288769" cy="5106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a:stCxn id="199" idx="6"/>
          </p:cNvCxnSpPr>
          <p:nvPr/>
        </p:nvCxnSpPr>
        <p:spPr>
          <a:xfrm>
            <a:off x="1411118" y="1320353"/>
            <a:ext cx="414695" cy="516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flipV="1">
            <a:off x="1576513" y="1837168"/>
            <a:ext cx="249301" cy="4166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a:endCxn id="177" idx="7"/>
          </p:cNvCxnSpPr>
          <p:nvPr/>
        </p:nvCxnSpPr>
        <p:spPr>
          <a:xfrm>
            <a:off x="1825813" y="1837169"/>
            <a:ext cx="259039" cy="297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p:nvPr/>
        </p:nvCxnSpPr>
        <p:spPr>
          <a:xfrm>
            <a:off x="1825813" y="1837168"/>
            <a:ext cx="96950" cy="762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p:nvPr/>
        </p:nvCxnSpPr>
        <p:spPr>
          <a:xfrm>
            <a:off x="1590363" y="2350773"/>
            <a:ext cx="290851" cy="2908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a:endCxn id="177" idx="4"/>
          </p:cNvCxnSpPr>
          <p:nvPr/>
        </p:nvCxnSpPr>
        <p:spPr>
          <a:xfrm flipV="1">
            <a:off x="1908913" y="2295373"/>
            <a:ext cx="242345" cy="3324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5" name="椭圆 224"/>
          <p:cNvSpPr/>
          <p:nvPr/>
        </p:nvSpPr>
        <p:spPr>
          <a:xfrm>
            <a:off x="340424" y="2179983"/>
            <a:ext cx="103822" cy="10382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椭圆 226"/>
          <p:cNvSpPr/>
          <p:nvPr/>
        </p:nvSpPr>
        <p:spPr>
          <a:xfrm>
            <a:off x="1464074" y="2196784"/>
            <a:ext cx="181785" cy="18178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a:off x="1851815" y="2564599"/>
            <a:ext cx="112499" cy="11249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p:nvPr/>
        </p:nvSpPr>
        <p:spPr>
          <a:xfrm flipH="1">
            <a:off x="862430" y="1770308"/>
            <a:ext cx="159154" cy="15915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flipH="1">
            <a:off x="2055005" y="224540"/>
            <a:ext cx="181785" cy="18178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flipH="1">
            <a:off x="2516620" y="91660"/>
            <a:ext cx="155886" cy="155886"/>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flipH="1">
            <a:off x="2262424" y="1371428"/>
            <a:ext cx="159154" cy="15915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5" name="直接连接符 234"/>
          <p:cNvCxnSpPr>
            <a:endCxn id="234" idx="5"/>
          </p:cNvCxnSpPr>
          <p:nvPr/>
        </p:nvCxnSpPr>
        <p:spPr>
          <a:xfrm flipV="1">
            <a:off x="1843099" y="1507274"/>
            <a:ext cx="442632" cy="337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6" name="椭圆 235"/>
          <p:cNvSpPr/>
          <p:nvPr/>
        </p:nvSpPr>
        <p:spPr>
          <a:xfrm flipH="1">
            <a:off x="1748588" y="1749411"/>
            <a:ext cx="181785" cy="18178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8" name="组合 237"/>
          <p:cNvGrpSpPr/>
          <p:nvPr/>
        </p:nvGrpSpPr>
        <p:grpSpPr>
          <a:xfrm>
            <a:off x="10611088" y="5746091"/>
            <a:ext cx="990433" cy="805861"/>
            <a:chOff x="10611088" y="5746091"/>
            <a:chExt cx="990433" cy="805861"/>
          </a:xfrm>
        </p:grpSpPr>
        <p:cxnSp>
          <p:nvCxnSpPr>
            <p:cNvPr id="239" name="直接连接符 238"/>
            <p:cNvCxnSpPr/>
            <p:nvPr/>
          </p:nvCxnSpPr>
          <p:spPr>
            <a:xfrm rot="11174285" flipH="1">
              <a:off x="10733070" y="5829407"/>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0" name="直接连接符 239"/>
            <p:cNvCxnSpPr/>
            <p:nvPr/>
          </p:nvCxnSpPr>
          <p:spPr>
            <a:xfrm rot="11174285" flipH="1">
              <a:off x="10684479" y="6195349"/>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1" name="直接连接符 240"/>
            <p:cNvCxnSpPr/>
            <p:nvPr/>
          </p:nvCxnSpPr>
          <p:spPr>
            <a:xfrm rot="11174285">
              <a:off x="10972800" y="5790457"/>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2" name="椭圆 241"/>
            <p:cNvSpPr/>
            <p:nvPr/>
          </p:nvSpPr>
          <p:spPr>
            <a:xfrm rot="11174285">
              <a:off x="11489346" y="6219329"/>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椭圆 242"/>
            <p:cNvSpPr/>
            <p:nvPr/>
          </p:nvSpPr>
          <p:spPr>
            <a:xfrm rot="11174285">
              <a:off x="10611088" y="6395603"/>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椭圆 243"/>
            <p:cNvSpPr/>
            <p:nvPr/>
          </p:nvSpPr>
          <p:spPr>
            <a:xfrm rot="11174285">
              <a:off x="10942616" y="5746091"/>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5" name="组合 244"/>
          <p:cNvGrpSpPr/>
          <p:nvPr/>
        </p:nvGrpSpPr>
        <p:grpSpPr>
          <a:xfrm>
            <a:off x="11379596" y="4826549"/>
            <a:ext cx="376265" cy="418620"/>
            <a:chOff x="11379596" y="4826549"/>
            <a:chExt cx="376265" cy="418620"/>
          </a:xfrm>
        </p:grpSpPr>
        <p:cxnSp>
          <p:nvCxnSpPr>
            <p:cNvPr id="246" name="直接连接符 245"/>
            <p:cNvCxnSpPr/>
            <p:nvPr/>
          </p:nvCxnSpPr>
          <p:spPr>
            <a:xfrm rot="7715704" flipH="1">
              <a:off x="11476785" y="4945946"/>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7" name="直接连接符 246"/>
            <p:cNvCxnSpPr/>
            <p:nvPr/>
          </p:nvCxnSpPr>
          <p:spPr>
            <a:xfrm rot="7715704" flipH="1">
              <a:off x="11475876" y="4956778"/>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9" name="直接连接符 248"/>
            <p:cNvCxnSpPr>
              <a:stCxn id="250" idx="5"/>
            </p:cNvCxnSpPr>
            <p:nvPr/>
          </p:nvCxnSpPr>
          <p:spPr>
            <a:xfrm flipH="1">
              <a:off x="11415346" y="4853632"/>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0" name="椭圆 249"/>
            <p:cNvSpPr/>
            <p:nvPr/>
          </p:nvSpPr>
          <p:spPr>
            <a:xfrm rot="7715704">
              <a:off x="11707131" y="4826549"/>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椭圆 250"/>
            <p:cNvSpPr/>
            <p:nvPr/>
          </p:nvSpPr>
          <p:spPr>
            <a:xfrm rot="7715704">
              <a:off x="11571273" y="5177250"/>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椭圆 252"/>
            <p:cNvSpPr/>
            <p:nvPr/>
          </p:nvSpPr>
          <p:spPr>
            <a:xfrm rot="7715704">
              <a:off x="11404474" y="4923660"/>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57" name="直接连接符 256"/>
          <p:cNvCxnSpPr/>
          <p:nvPr/>
        </p:nvCxnSpPr>
        <p:spPr>
          <a:xfrm>
            <a:off x="4644322" y="-130951"/>
            <a:ext cx="107712" cy="7809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9" name="矩形 258"/>
          <p:cNvSpPr/>
          <p:nvPr/>
        </p:nvSpPr>
        <p:spPr>
          <a:xfrm>
            <a:off x="1093844" y="4462420"/>
            <a:ext cx="8906009" cy="1569660"/>
          </a:xfrm>
          <a:prstGeom prst="rect">
            <a:avLst/>
          </a:prstGeom>
        </p:spPr>
        <p:txBody>
          <a:bodyPr wrap="square">
            <a:spAutoFit/>
          </a:bodyPr>
          <a:lstStyle/>
          <a:p>
            <a:r>
              <a:rPr lang="zh-CN" altLang="en-US" sz="1600" dirty="0"/>
              <a:t>用</a:t>
            </a:r>
            <a:r>
              <a:rPr lang="en-US" altLang="zh-CN" sz="1600" dirty="0"/>
              <a:t>2N+1</a:t>
            </a:r>
            <a:r>
              <a:rPr lang="zh-CN" altLang="en-US" sz="1600" dirty="0"/>
              <a:t>台</a:t>
            </a:r>
            <a:r>
              <a:rPr lang="en-US" altLang="zh-CN" sz="1600" dirty="0" err="1"/>
              <a:t>JounalNode</a:t>
            </a:r>
            <a:r>
              <a:rPr lang="zh-CN" altLang="en-US" sz="1600" dirty="0"/>
              <a:t>存储</a:t>
            </a:r>
            <a:r>
              <a:rPr lang="en-US" altLang="zh-CN" sz="1600" dirty="0" err="1"/>
              <a:t>EditLog</a:t>
            </a:r>
            <a:r>
              <a:rPr lang="zh-CN" altLang="en-US" sz="1600" dirty="0"/>
              <a:t>，每次写数据操作有大多数（</a:t>
            </a:r>
            <a:r>
              <a:rPr lang="en-US" altLang="zh-CN" sz="1600" dirty="0"/>
              <a:t>&gt;=N+1</a:t>
            </a:r>
            <a:r>
              <a:rPr lang="zh-CN" altLang="en-US" sz="1600" dirty="0"/>
              <a:t>）返回成功时即认为该次写成功，数据不会丢失了</a:t>
            </a:r>
            <a:r>
              <a:rPr lang="zh-CN" altLang="en-US" sz="1600" dirty="0" smtClean="0"/>
              <a:t>。</a:t>
            </a:r>
            <a:endParaRPr lang="en-US" altLang="zh-CN" sz="1600" dirty="0" smtClean="0"/>
          </a:p>
          <a:p>
            <a:endParaRPr lang="en-US" altLang="zh-CN" sz="1600" dirty="0"/>
          </a:p>
          <a:p>
            <a:r>
              <a:rPr lang="zh-CN" altLang="en-US" sz="1600" dirty="0"/>
              <a:t>当发生故障时，</a:t>
            </a:r>
            <a:r>
              <a:rPr lang="en-US" altLang="zh-CN" sz="1600" dirty="0"/>
              <a:t>Active</a:t>
            </a:r>
            <a:r>
              <a:rPr lang="zh-CN" altLang="en-US" sz="1600" dirty="0"/>
              <a:t>的 </a:t>
            </a:r>
            <a:r>
              <a:rPr lang="en-US" altLang="zh-CN" sz="1600" dirty="0" err="1"/>
              <a:t>NameNode</a:t>
            </a:r>
            <a:r>
              <a:rPr lang="en-US" altLang="zh-CN" sz="1600" dirty="0"/>
              <a:t> </a:t>
            </a:r>
            <a:r>
              <a:rPr lang="zh-CN" altLang="en-US" sz="1600" dirty="0"/>
              <a:t>挂掉后，</a:t>
            </a:r>
            <a:r>
              <a:rPr lang="en-US" altLang="zh-CN" sz="1600" dirty="0"/>
              <a:t>Standby </a:t>
            </a:r>
            <a:r>
              <a:rPr lang="en-US" altLang="zh-CN" sz="1600" dirty="0" err="1"/>
              <a:t>NameNode</a:t>
            </a:r>
            <a:r>
              <a:rPr lang="en-US" altLang="zh-CN" sz="1600" dirty="0"/>
              <a:t> </a:t>
            </a:r>
            <a:r>
              <a:rPr lang="zh-CN" altLang="en-US" sz="1600" dirty="0"/>
              <a:t>会在它成为</a:t>
            </a:r>
            <a:r>
              <a:rPr lang="en-US" altLang="zh-CN" sz="1600" dirty="0"/>
              <a:t>Active </a:t>
            </a:r>
            <a:r>
              <a:rPr lang="en-US" altLang="zh-CN" sz="1600" dirty="0" err="1"/>
              <a:t>NameNode</a:t>
            </a:r>
            <a:r>
              <a:rPr lang="en-US" altLang="zh-CN" sz="1600" dirty="0"/>
              <a:t> </a:t>
            </a:r>
            <a:r>
              <a:rPr lang="zh-CN" altLang="en-US" sz="1600" dirty="0"/>
              <a:t>前，读取所有的</a:t>
            </a:r>
            <a:r>
              <a:rPr lang="en-US" altLang="zh-CN" sz="1600" dirty="0" err="1"/>
              <a:t>JounalNode</a:t>
            </a:r>
            <a:r>
              <a:rPr lang="zh-CN" altLang="en-US" sz="1600" dirty="0"/>
              <a:t>里面的修改日志，这样就能高可靠的保证与挂掉的</a:t>
            </a:r>
            <a:r>
              <a:rPr lang="en-US" altLang="zh-CN" sz="1600" dirty="0" err="1"/>
              <a:t>NameNode</a:t>
            </a:r>
            <a:r>
              <a:rPr lang="zh-CN" altLang="en-US" sz="1600" dirty="0"/>
              <a:t>的目录镜像树一致，然后无缝的接替它的职责，维护来自客户端请求，从而达到一个高可用的目的。</a:t>
            </a:r>
            <a:endParaRPr lang="en-US" altLang="zh-CN" sz="1600" dirty="0"/>
          </a:p>
        </p:txBody>
      </p:sp>
      <p:sp>
        <p:nvSpPr>
          <p:cNvPr id="260" name="文本框 259"/>
          <p:cNvSpPr txBox="1"/>
          <p:nvPr/>
        </p:nvSpPr>
        <p:spPr>
          <a:xfrm>
            <a:off x="2580632" y="3315247"/>
            <a:ext cx="2063690" cy="369332"/>
          </a:xfrm>
          <a:prstGeom prst="rect">
            <a:avLst/>
          </a:prstGeom>
          <a:solidFill>
            <a:srgbClr val="595959"/>
          </a:solidFill>
        </p:spPr>
        <p:txBody>
          <a:bodyPr wrap="square" rtlCol="0">
            <a:spAutoFit/>
          </a:bodyPr>
          <a:lstStyle/>
          <a:p>
            <a:pPr algn="ctr"/>
            <a:r>
              <a:rPr lang="zh-CN" altLang="en-US" dirty="0">
                <a:solidFill>
                  <a:schemeClr val="bg1"/>
                </a:solidFill>
              </a:rPr>
              <a:t>高可用性的方案</a:t>
            </a:r>
            <a:endParaRPr lang="zh-CN" altLang="en-US" dirty="0">
              <a:solidFill>
                <a:schemeClr val="bg1"/>
              </a:solidFill>
            </a:endParaRPr>
          </a:p>
        </p:txBody>
      </p:sp>
      <p:sp>
        <p:nvSpPr>
          <p:cNvPr id="262" name="文本框 261"/>
          <p:cNvSpPr txBox="1"/>
          <p:nvPr/>
        </p:nvSpPr>
        <p:spPr>
          <a:xfrm>
            <a:off x="2743650" y="3844220"/>
            <a:ext cx="4023005" cy="369332"/>
          </a:xfrm>
          <a:prstGeom prst="rect">
            <a:avLst/>
          </a:prstGeom>
          <a:noFill/>
        </p:spPr>
        <p:txBody>
          <a:bodyPr wrap="square" rtlCol="0">
            <a:spAutoFit/>
          </a:bodyPr>
          <a:lstStyle/>
          <a:p>
            <a:r>
              <a:rPr lang="en-US" altLang="zh-CN" dirty="0"/>
              <a:t>HA</a:t>
            </a:r>
            <a:r>
              <a:rPr lang="zh-CN" altLang="en-US" dirty="0"/>
              <a:t>的工作原理</a:t>
            </a: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9918" y="974362"/>
            <a:ext cx="6222523" cy="3284913"/>
          </a:xfrm>
          <a:prstGeom prst="rect">
            <a:avLst/>
          </a:prstGeom>
        </p:spPr>
      </p:pic>
    </p:spTree>
    <p:extLst>
      <p:ext uri="{BB962C8B-B14F-4D97-AF65-F5344CB8AC3E}">
        <p14:creationId xmlns:p14="http://schemas.microsoft.com/office/powerpoint/2010/main" val="836117809"/>
      </p:ext>
    </p:extLst>
  </p:cSld>
  <p:clrMapOvr>
    <a:masterClrMapping/>
  </p:clrMapOvr>
  <mc:AlternateContent xmlns:mc="http://schemas.openxmlformats.org/markup-compatibility/2006" xmlns:p14="http://schemas.microsoft.com/office/powerpoint/2010/main">
    <mc:Choice Requires="p14">
      <p:transition spd="slow" p14:dur="2000" advClick="0" advTm="7635"/>
    </mc:Choice>
    <mc:Fallback xmlns="">
      <p:transition spd="slow" advClick="0" advTm="763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60"/>
                                        </p:tgtEl>
                                        <p:attrNameLst>
                                          <p:attrName>style.visibility</p:attrName>
                                        </p:attrNameLst>
                                      </p:cBhvr>
                                      <p:to>
                                        <p:strVal val="visible"/>
                                      </p:to>
                                    </p:set>
                                    <p:animEffect transition="in" filter="fade">
                                      <p:cBhvr>
                                        <p:cTn id="7" dur="1000"/>
                                        <p:tgtEl>
                                          <p:spTgt spid="260"/>
                                        </p:tgtEl>
                                      </p:cBhvr>
                                    </p:animEffect>
                                    <p:anim calcmode="lin" valueType="num">
                                      <p:cBhvr>
                                        <p:cTn id="8" dur="1000" fill="hold"/>
                                        <p:tgtEl>
                                          <p:spTgt spid="260"/>
                                        </p:tgtEl>
                                        <p:attrNameLst>
                                          <p:attrName>ppt_x</p:attrName>
                                        </p:attrNameLst>
                                      </p:cBhvr>
                                      <p:tavLst>
                                        <p:tav tm="0">
                                          <p:val>
                                            <p:strVal val="#ppt_x"/>
                                          </p:val>
                                        </p:tav>
                                        <p:tav tm="100000">
                                          <p:val>
                                            <p:strVal val="#ppt_x"/>
                                          </p:val>
                                        </p:tav>
                                      </p:tavLst>
                                    </p:anim>
                                    <p:anim calcmode="lin" valueType="num">
                                      <p:cBhvr>
                                        <p:cTn id="9" dur="1000" fill="hold"/>
                                        <p:tgtEl>
                                          <p:spTgt spid="26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262"/>
                                        </p:tgtEl>
                                        <p:attrNameLst>
                                          <p:attrName>style.visibility</p:attrName>
                                        </p:attrNameLst>
                                      </p:cBhvr>
                                      <p:to>
                                        <p:strVal val="visible"/>
                                      </p:to>
                                    </p:set>
                                    <p:animEffect transition="in" filter="fade">
                                      <p:cBhvr>
                                        <p:cTn id="13" dur="1000"/>
                                        <p:tgtEl>
                                          <p:spTgt spid="262"/>
                                        </p:tgtEl>
                                      </p:cBhvr>
                                    </p:animEffect>
                                    <p:anim calcmode="lin" valueType="num">
                                      <p:cBhvr>
                                        <p:cTn id="14" dur="1000" fill="hold"/>
                                        <p:tgtEl>
                                          <p:spTgt spid="262"/>
                                        </p:tgtEl>
                                        <p:attrNameLst>
                                          <p:attrName>ppt_x</p:attrName>
                                        </p:attrNameLst>
                                      </p:cBhvr>
                                      <p:tavLst>
                                        <p:tav tm="0">
                                          <p:val>
                                            <p:strVal val="#ppt_x"/>
                                          </p:val>
                                        </p:tav>
                                        <p:tav tm="100000">
                                          <p:val>
                                            <p:strVal val="#ppt_x"/>
                                          </p:val>
                                        </p:tav>
                                      </p:tavLst>
                                    </p:anim>
                                    <p:anim calcmode="lin" valueType="num">
                                      <p:cBhvr>
                                        <p:cTn id="15" dur="1000" fill="hold"/>
                                        <p:tgtEl>
                                          <p:spTgt spid="26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259"/>
                                        </p:tgtEl>
                                        <p:attrNameLst>
                                          <p:attrName>style.visibility</p:attrName>
                                        </p:attrNameLst>
                                      </p:cBhvr>
                                      <p:to>
                                        <p:strVal val="visible"/>
                                      </p:to>
                                    </p:set>
                                    <p:animEffect transition="in" filter="fade">
                                      <p:cBhvr>
                                        <p:cTn id="19" dur="1000"/>
                                        <p:tgtEl>
                                          <p:spTgt spid="259"/>
                                        </p:tgtEl>
                                      </p:cBhvr>
                                    </p:animEffect>
                                    <p:anim calcmode="lin" valueType="num">
                                      <p:cBhvr>
                                        <p:cTn id="20" dur="1000" fill="hold"/>
                                        <p:tgtEl>
                                          <p:spTgt spid="259"/>
                                        </p:tgtEl>
                                        <p:attrNameLst>
                                          <p:attrName>ppt_x</p:attrName>
                                        </p:attrNameLst>
                                      </p:cBhvr>
                                      <p:tavLst>
                                        <p:tav tm="0">
                                          <p:val>
                                            <p:strVal val="#ppt_x"/>
                                          </p:val>
                                        </p:tav>
                                        <p:tav tm="100000">
                                          <p:val>
                                            <p:strVal val="#ppt_x"/>
                                          </p:val>
                                        </p:tav>
                                      </p:tavLst>
                                    </p:anim>
                                    <p:anim calcmode="lin" valueType="num">
                                      <p:cBhvr>
                                        <p:cTn id="21" dur="1000" fill="hold"/>
                                        <p:tgtEl>
                                          <p:spTgt spid="2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p:bldP spid="260" grpId="0" animBg="1"/>
      <p:bldP spid="26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5" name="直接连接符 124"/>
          <p:cNvCxnSpPr/>
          <p:nvPr/>
        </p:nvCxnSpPr>
        <p:spPr>
          <a:xfrm flipH="1">
            <a:off x="3105171" y="-130951"/>
            <a:ext cx="225543" cy="5109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3416127" y="-166805"/>
            <a:ext cx="663460" cy="7706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endCxn id="133" idx="7"/>
          </p:cNvCxnSpPr>
          <p:nvPr/>
        </p:nvCxnSpPr>
        <p:spPr>
          <a:xfrm>
            <a:off x="3836577" y="-191544"/>
            <a:ext cx="212559" cy="7676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4095816" y="-130951"/>
            <a:ext cx="344906" cy="7809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3" name="椭圆 132"/>
          <p:cNvSpPr/>
          <p:nvPr/>
        </p:nvSpPr>
        <p:spPr>
          <a:xfrm flipH="1">
            <a:off x="4033932" y="560933"/>
            <a:ext cx="103822" cy="10382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4" name="直接连接符 133"/>
          <p:cNvCxnSpPr>
            <a:endCxn id="133" idx="5"/>
          </p:cNvCxnSpPr>
          <p:nvPr/>
        </p:nvCxnSpPr>
        <p:spPr>
          <a:xfrm>
            <a:off x="3115891" y="390771"/>
            <a:ext cx="933245" cy="2587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flipV="1">
            <a:off x="2536874" y="392206"/>
            <a:ext cx="557950" cy="4810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flipH="1" flipV="1">
            <a:off x="2976107" y="0"/>
            <a:ext cx="64729" cy="3693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flipH="1">
            <a:off x="2174539" y="0"/>
            <a:ext cx="111192" cy="247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2463308" y="0"/>
            <a:ext cx="112222" cy="1525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2628292" y="142023"/>
            <a:ext cx="432648" cy="2849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flipH="1">
            <a:off x="2480558" y="194785"/>
            <a:ext cx="116076" cy="7175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flipH="1">
            <a:off x="2628292" y="0"/>
            <a:ext cx="44214" cy="1525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133" idx="3"/>
          </p:cNvCxnSpPr>
          <p:nvPr/>
        </p:nvCxnSpPr>
        <p:spPr>
          <a:xfrm>
            <a:off x="4122549" y="649550"/>
            <a:ext cx="614245" cy="115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a:stCxn id="152" idx="1"/>
          </p:cNvCxnSpPr>
          <p:nvPr/>
        </p:nvCxnSpPr>
        <p:spPr>
          <a:xfrm flipV="1">
            <a:off x="4552047" y="661069"/>
            <a:ext cx="226298" cy="7091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a:endCxn id="133" idx="4"/>
          </p:cNvCxnSpPr>
          <p:nvPr/>
        </p:nvCxnSpPr>
        <p:spPr>
          <a:xfrm flipH="1" flipV="1">
            <a:off x="4085843" y="664755"/>
            <a:ext cx="415501" cy="7857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a:endCxn id="133" idx="4"/>
          </p:cNvCxnSpPr>
          <p:nvPr/>
        </p:nvCxnSpPr>
        <p:spPr>
          <a:xfrm flipV="1">
            <a:off x="3642642" y="664755"/>
            <a:ext cx="443201" cy="4533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flipH="1" flipV="1">
            <a:off x="3088641" y="414302"/>
            <a:ext cx="540151" cy="7038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3642642" y="1118120"/>
            <a:ext cx="831002" cy="2908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a:stCxn id="153" idx="3"/>
          </p:cNvCxnSpPr>
          <p:nvPr/>
        </p:nvCxnSpPr>
        <p:spPr>
          <a:xfrm flipH="1" flipV="1">
            <a:off x="2506939" y="910370"/>
            <a:ext cx="469168" cy="4497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a:off x="2936290" y="1118120"/>
            <a:ext cx="650951" cy="18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flipH="1">
            <a:off x="2950140" y="522569"/>
            <a:ext cx="110800" cy="7617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1" name="椭圆 150"/>
          <p:cNvSpPr/>
          <p:nvPr/>
        </p:nvSpPr>
        <p:spPr>
          <a:xfrm flipH="1">
            <a:off x="4644322" y="634007"/>
            <a:ext cx="181785" cy="18178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flipH="1">
            <a:off x="4440722" y="1351137"/>
            <a:ext cx="130424" cy="13042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flipH="1">
            <a:off x="2880085" y="1264103"/>
            <a:ext cx="112499" cy="11249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flipH="1">
            <a:off x="2448103" y="837933"/>
            <a:ext cx="103822" cy="10382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flipH="1">
            <a:off x="3552710" y="1068419"/>
            <a:ext cx="126866" cy="1268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flipH="1">
            <a:off x="2960874" y="333774"/>
            <a:ext cx="181785" cy="18178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7" name="直接连接符 156"/>
          <p:cNvCxnSpPr>
            <a:endCxn id="153" idx="4"/>
          </p:cNvCxnSpPr>
          <p:nvPr/>
        </p:nvCxnSpPr>
        <p:spPr>
          <a:xfrm flipH="1" flipV="1">
            <a:off x="2936334" y="1376602"/>
            <a:ext cx="429307" cy="4605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a:endCxn id="155" idx="4"/>
          </p:cNvCxnSpPr>
          <p:nvPr/>
        </p:nvCxnSpPr>
        <p:spPr>
          <a:xfrm flipV="1">
            <a:off x="3379491" y="1195285"/>
            <a:ext cx="236651" cy="6418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a:stCxn id="152" idx="6"/>
          </p:cNvCxnSpPr>
          <p:nvPr/>
        </p:nvCxnSpPr>
        <p:spPr>
          <a:xfrm flipH="1">
            <a:off x="3365641" y="1416350"/>
            <a:ext cx="1075081" cy="4208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a:stCxn id="153" idx="5"/>
          </p:cNvCxnSpPr>
          <p:nvPr/>
        </p:nvCxnSpPr>
        <p:spPr>
          <a:xfrm flipH="1">
            <a:off x="2728540" y="1360127"/>
            <a:ext cx="168020" cy="907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flipH="1">
            <a:off x="2742390" y="1837168"/>
            <a:ext cx="554001" cy="4582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a:stCxn id="153" idx="6"/>
            <a:endCxn id="234" idx="2"/>
          </p:cNvCxnSpPr>
          <p:nvPr/>
        </p:nvCxnSpPr>
        <p:spPr>
          <a:xfrm flipH="1">
            <a:off x="2421578" y="1320353"/>
            <a:ext cx="458507" cy="1306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a:stCxn id="154" idx="5"/>
            <a:endCxn id="234" idx="0"/>
          </p:cNvCxnSpPr>
          <p:nvPr/>
        </p:nvCxnSpPr>
        <p:spPr>
          <a:xfrm flipH="1">
            <a:off x="2342001" y="926551"/>
            <a:ext cx="121307" cy="444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flipH="1">
            <a:off x="2174539" y="182472"/>
            <a:ext cx="318454" cy="160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a:stCxn id="154" idx="7"/>
          </p:cNvCxnSpPr>
          <p:nvPr/>
        </p:nvCxnSpPr>
        <p:spPr>
          <a:xfrm flipH="1" flipV="1">
            <a:off x="2174539" y="342520"/>
            <a:ext cx="288769" cy="5106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53" idx="6"/>
          </p:cNvCxnSpPr>
          <p:nvPr/>
        </p:nvCxnSpPr>
        <p:spPr>
          <a:xfrm flipH="1">
            <a:off x="2465389" y="1320353"/>
            <a:ext cx="414695" cy="516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a:xfrm flipH="1" flipV="1">
            <a:off x="2465389" y="1837168"/>
            <a:ext cx="249301" cy="4166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a:endCxn id="234" idx="4"/>
          </p:cNvCxnSpPr>
          <p:nvPr/>
        </p:nvCxnSpPr>
        <p:spPr>
          <a:xfrm flipH="1" flipV="1">
            <a:off x="2342001" y="1530582"/>
            <a:ext cx="123388" cy="3065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flipH="1">
            <a:off x="3254841" y="1837168"/>
            <a:ext cx="83100" cy="762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a:off x="2742390" y="2323073"/>
            <a:ext cx="526301" cy="2562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endCxn id="177" idx="1"/>
          </p:cNvCxnSpPr>
          <p:nvPr/>
        </p:nvCxnSpPr>
        <p:spPr>
          <a:xfrm flipH="1">
            <a:off x="2217665" y="1837168"/>
            <a:ext cx="247724" cy="2978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a:stCxn id="178" idx="6"/>
          </p:cNvCxnSpPr>
          <p:nvPr/>
        </p:nvCxnSpPr>
        <p:spPr>
          <a:xfrm flipH="1" flipV="1">
            <a:off x="2174539" y="2184573"/>
            <a:ext cx="470804" cy="1031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3" name="椭圆 172"/>
          <p:cNvSpPr/>
          <p:nvPr/>
        </p:nvSpPr>
        <p:spPr>
          <a:xfrm flipH="1">
            <a:off x="3214994" y="2542570"/>
            <a:ext cx="130424" cy="13042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flipH="1">
            <a:off x="3279424" y="1746276"/>
            <a:ext cx="181785" cy="18178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flipH="1">
            <a:off x="2057346" y="2107548"/>
            <a:ext cx="187825" cy="18782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flipH="1">
            <a:off x="2645343" y="2196784"/>
            <a:ext cx="181785" cy="18178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9" name="直接连接符 178"/>
          <p:cNvCxnSpPr/>
          <p:nvPr/>
        </p:nvCxnSpPr>
        <p:spPr>
          <a:xfrm>
            <a:off x="960488" y="-130951"/>
            <a:ext cx="225543" cy="5109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flipH="1">
            <a:off x="211616" y="-166805"/>
            <a:ext cx="663460" cy="7706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a:endCxn id="182" idx="7"/>
          </p:cNvCxnSpPr>
          <p:nvPr/>
        </p:nvCxnSpPr>
        <p:spPr>
          <a:xfrm flipH="1">
            <a:off x="242066" y="-191544"/>
            <a:ext cx="212559" cy="7676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2" name="椭圆 181"/>
          <p:cNvSpPr/>
          <p:nvPr/>
        </p:nvSpPr>
        <p:spPr>
          <a:xfrm>
            <a:off x="153449" y="560933"/>
            <a:ext cx="103822" cy="10382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3" name="直接连接符 182"/>
          <p:cNvCxnSpPr>
            <a:endCxn id="182" idx="5"/>
          </p:cNvCxnSpPr>
          <p:nvPr/>
        </p:nvCxnSpPr>
        <p:spPr>
          <a:xfrm flipH="1">
            <a:off x="242066" y="390771"/>
            <a:ext cx="933245" cy="2587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flipH="1" flipV="1">
            <a:off x="1196378" y="392206"/>
            <a:ext cx="557950" cy="4810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flipV="1">
            <a:off x="1250367" y="0"/>
            <a:ext cx="48252" cy="3693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a:off x="2055005" y="0"/>
            <a:ext cx="61658" cy="2475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flipH="1">
            <a:off x="1715673" y="0"/>
            <a:ext cx="94971" cy="1525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flipH="1">
            <a:off x="1230263" y="142023"/>
            <a:ext cx="432648" cy="2849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a:off x="1694568" y="194785"/>
            <a:ext cx="116076" cy="7175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a:xfrm>
            <a:off x="1548812" y="0"/>
            <a:ext cx="114100" cy="1525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1" name="直接连接符 190"/>
          <p:cNvCxnSpPr>
            <a:endCxn id="182" idx="4"/>
          </p:cNvCxnSpPr>
          <p:nvPr/>
        </p:nvCxnSpPr>
        <p:spPr>
          <a:xfrm flipV="1">
            <a:off x="-210141" y="664755"/>
            <a:ext cx="415501" cy="7857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a:endCxn id="182" idx="4"/>
          </p:cNvCxnSpPr>
          <p:nvPr/>
        </p:nvCxnSpPr>
        <p:spPr>
          <a:xfrm flipH="1" flipV="1">
            <a:off x="205360" y="664755"/>
            <a:ext cx="443201" cy="4533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flipV="1">
            <a:off x="662411" y="414302"/>
            <a:ext cx="540151" cy="7038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flipH="1">
            <a:off x="-182441" y="1118120"/>
            <a:ext cx="831002" cy="2908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a:stCxn id="199" idx="3"/>
          </p:cNvCxnSpPr>
          <p:nvPr/>
        </p:nvCxnSpPr>
        <p:spPr>
          <a:xfrm flipV="1">
            <a:off x="1315095" y="910370"/>
            <a:ext cx="469168" cy="4497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p:nvPr/>
        </p:nvCxnSpPr>
        <p:spPr>
          <a:xfrm>
            <a:off x="703961" y="1118120"/>
            <a:ext cx="650951" cy="18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a:xfrm>
            <a:off x="1230262" y="522569"/>
            <a:ext cx="110800" cy="7617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8" name="椭圆 197"/>
          <p:cNvSpPr/>
          <p:nvPr/>
        </p:nvSpPr>
        <p:spPr>
          <a:xfrm>
            <a:off x="-279944" y="1351137"/>
            <a:ext cx="130424" cy="13042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椭圆 198"/>
          <p:cNvSpPr/>
          <p:nvPr/>
        </p:nvSpPr>
        <p:spPr>
          <a:xfrm>
            <a:off x="1298619" y="1264103"/>
            <a:ext cx="112499" cy="11249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a:off x="1739277" y="837933"/>
            <a:ext cx="103822" cy="10382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a:off x="611627" y="1068419"/>
            <a:ext cx="126866" cy="1268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a:off x="1616425" y="91579"/>
            <a:ext cx="137676" cy="13767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椭圆 202"/>
          <p:cNvSpPr/>
          <p:nvPr/>
        </p:nvSpPr>
        <p:spPr>
          <a:xfrm>
            <a:off x="1148544" y="333774"/>
            <a:ext cx="181785" cy="18178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4" name="直接连接符 203"/>
          <p:cNvCxnSpPr>
            <a:endCxn id="199" idx="4"/>
          </p:cNvCxnSpPr>
          <p:nvPr/>
        </p:nvCxnSpPr>
        <p:spPr>
          <a:xfrm flipV="1">
            <a:off x="925561" y="1376602"/>
            <a:ext cx="429307" cy="4605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a:endCxn id="201" idx="4"/>
          </p:cNvCxnSpPr>
          <p:nvPr/>
        </p:nvCxnSpPr>
        <p:spPr>
          <a:xfrm flipH="1" flipV="1">
            <a:off x="675060" y="1195285"/>
            <a:ext cx="236651" cy="6418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a:stCxn id="198" idx="6"/>
          </p:cNvCxnSpPr>
          <p:nvPr/>
        </p:nvCxnSpPr>
        <p:spPr>
          <a:xfrm>
            <a:off x="-149520" y="1416350"/>
            <a:ext cx="1075081" cy="4208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7" name="直接连接符 206"/>
          <p:cNvCxnSpPr>
            <a:stCxn id="198" idx="4"/>
          </p:cNvCxnSpPr>
          <p:nvPr/>
        </p:nvCxnSpPr>
        <p:spPr>
          <a:xfrm>
            <a:off x="-214732" y="1481562"/>
            <a:ext cx="586292" cy="7030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a:endCxn id="225" idx="7"/>
          </p:cNvCxnSpPr>
          <p:nvPr/>
        </p:nvCxnSpPr>
        <p:spPr>
          <a:xfrm flipH="1">
            <a:off x="429042" y="1837168"/>
            <a:ext cx="496520" cy="358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a:stCxn id="199" idx="5"/>
          </p:cNvCxnSpPr>
          <p:nvPr/>
        </p:nvCxnSpPr>
        <p:spPr>
          <a:xfrm>
            <a:off x="1394642" y="1360127"/>
            <a:ext cx="168020" cy="907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a:off x="994811" y="1837168"/>
            <a:ext cx="554001" cy="4582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a:stCxn id="199" idx="6"/>
            <a:endCxn id="234" idx="5"/>
          </p:cNvCxnSpPr>
          <p:nvPr/>
        </p:nvCxnSpPr>
        <p:spPr>
          <a:xfrm>
            <a:off x="1411118" y="1320353"/>
            <a:ext cx="874614" cy="18692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a:stCxn id="200" idx="5"/>
            <a:endCxn id="234" idx="6"/>
          </p:cNvCxnSpPr>
          <p:nvPr/>
        </p:nvCxnSpPr>
        <p:spPr>
          <a:xfrm>
            <a:off x="1827895" y="926551"/>
            <a:ext cx="434530" cy="5244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a:stCxn id="202" idx="6"/>
          </p:cNvCxnSpPr>
          <p:nvPr/>
        </p:nvCxnSpPr>
        <p:spPr>
          <a:xfrm>
            <a:off x="1754101" y="160417"/>
            <a:ext cx="362563" cy="1821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6" name="直接连接符 215"/>
          <p:cNvCxnSpPr>
            <a:stCxn id="200" idx="7"/>
          </p:cNvCxnSpPr>
          <p:nvPr/>
        </p:nvCxnSpPr>
        <p:spPr>
          <a:xfrm flipV="1">
            <a:off x="1827895" y="342520"/>
            <a:ext cx="288769" cy="5106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a:stCxn id="199" idx="6"/>
          </p:cNvCxnSpPr>
          <p:nvPr/>
        </p:nvCxnSpPr>
        <p:spPr>
          <a:xfrm>
            <a:off x="1411118" y="1320353"/>
            <a:ext cx="414695" cy="516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flipV="1">
            <a:off x="1576513" y="1837168"/>
            <a:ext cx="249301" cy="4166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a:endCxn id="177" idx="7"/>
          </p:cNvCxnSpPr>
          <p:nvPr/>
        </p:nvCxnSpPr>
        <p:spPr>
          <a:xfrm>
            <a:off x="1825813" y="1837169"/>
            <a:ext cx="259039" cy="297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p:nvPr/>
        </p:nvCxnSpPr>
        <p:spPr>
          <a:xfrm>
            <a:off x="1825813" y="1837168"/>
            <a:ext cx="96950" cy="762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p:nvPr/>
        </p:nvCxnSpPr>
        <p:spPr>
          <a:xfrm>
            <a:off x="1590363" y="2350773"/>
            <a:ext cx="290851" cy="2908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a:endCxn id="177" idx="4"/>
          </p:cNvCxnSpPr>
          <p:nvPr/>
        </p:nvCxnSpPr>
        <p:spPr>
          <a:xfrm flipV="1">
            <a:off x="1908913" y="2295373"/>
            <a:ext cx="242345" cy="3324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5" name="椭圆 224"/>
          <p:cNvSpPr/>
          <p:nvPr/>
        </p:nvSpPr>
        <p:spPr>
          <a:xfrm>
            <a:off x="340424" y="2179983"/>
            <a:ext cx="103822" cy="10382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椭圆 226"/>
          <p:cNvSpPr/>
          <p:nvPr/>
        </p:nvSpPr>
        <p:spPr>
          <a:xfrm>
            <a:off x="1464074" y="2196784"/>
            <a:ext cx="181785" cy="18178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a:off x="1851815" y="2564599"/>
            <a:ext cx="112499" cy="11249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p:nvPr/>
        </p:nvSpPr>
        <p:spPr>
          <a:xfrm flipH="1">
            <a:off x="862430" y="1770308"/>
            <a:ext cx="159154" cy="15915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flipH="1">
            <a:off x="2055005" y="224540"/>
            <a:ext cx="181785" cy="18178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flipH="1">
            <a:off x="2516620" y="91660"/>
            <a:ext cx="155886" cy="155886"/>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flipH="1">
            <a:off x="2262424" y="1371428"/>
            <a:ext cx="159154" cy="15915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5" name="直接连接符 234"/>
          <p:cNvCxnSpPr>
            <a:endCxn id="234" idx="5"/>
          </p:cNvCxnSpPr>
          <p:nvPr/>
        </p:nvCxnSpPr>
        <p:spPr>
          <a:xfrm flipV="1">
            <a:off x="1843099" y="1507274"/>
            <a:ext cx="442632" cy="337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6" name="椭圆 235"/>
          <p:cNvSpPr/>
          <p:nvPr/>
        </p:nvSpPr>
        <p:spPr>
          <a:xfrm flipH="1">
            <a:off x="1748588" y="1749411"/>
            <a:ext cx="181785" cy="18178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8" name="组合 237"/>
          <p:cNvGrpSpPr/>
          <p:nvPr/>
        </p:nvGrpSpPr>
        <p:grpSpPr>
          <a:xfrm>
            <a:off x="10611088" y="5746091"/>
            <a:ext cx="990433" cy="805861"/>
            <a:chOff x="10611088" y="5746091"/>
            <a:chExt cx="990433" cy="805861"/>
          </a:xfrm>
        </p:grpSpPr>
        <p:cxnSp>
          <p:nvCxnSpPr>
            <p:cNvPr id="239" name="直接连接符 238"/>
            <p:cNvCxnSpPr/>
            <p:nvPr/>
          </p:nvCxnSpPr>
          <p:spPr>
            <a:xfrm rot="11174285" flipH="1">
              <a:off x="10733070" y="5829407"/>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0" name="直接连接符 239"/>
            <p:cNvCxnSpPr/>
            <p:nvPr/>
          </p:nvCxnSpPr>
          <p:spPr>
            <a:xfrm rot="11174285" flipH="1">
              <a:off x="10684479" y="6195349"/>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1" name="直接连接符 240"/>
            <p:cNvCxnSpPr/>
            <p:nvPr/>
          </p:nvCxnSpPr>
          <p:spPr>
            <a:xfrm rot="11174285">
              <a:off x="10972800" y="5790457"/>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2" name="椭圆 241"/>
            <p:cNvSpPr/>
            <p:nvPr/>
          </p:nvSpPr>
          <p:spPr>
            <a:xfrm rot="11174285">
              <a:off x="11489346" y="6219329"/>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椭圆 242"/>
            <p:cNvSpPr/>
            <p:nvPr/>
          </p:nvSpPr>
          <p:spPr>
            <a:xfrm rot="11174285">
              <a:off x="10611088" y="6395603"/>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椭圆 243"/>
            <p:cNvSpPr/>
            <p:nvPr/>
          </p:nvSpPr>
          <p:spPr>
            <a:xfrm rot="11174285">
              <a:off x="10942616" y="5746091"/>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5" name="组合 244"/>
          <p:cNvGrpSpPr/>
          <p:nvPr/>
        </p:nvGrpSpPr>
        <p:grpSpPr>
          <a:xfrm>
            <a:off x="11379596" y="4826549"/>
            <a:ext cx="376265" cy="418620"/>
            <a:chOff x="11379596" y="4826549"/>
            <a:chExt cx="376265" cy="418620"/>
          </a:xfrm>
        </p:grpSpPr>
        <p:cxnSp>
          <p:nvCxnSpPr>
            <p:cNvPr id="246" name="直接连接符 245"/>
            <p:cNvCxnSpPr/>
            <p:nvPr/>
          </p:nvCxnSpPr>
          <p:spPr>
            <a:xfrm rot="7715704" flipH="1">
              <a:off x="11476785" y="4945946"/>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7" name="直接连接符 246"/>
            <p:cNvCxnSpPr/>
            <p:nvPr/>
          </p:nvCxnSpPr>
          <p:spPr>
            <a:xfrm rot="7715704" flipH="1">
              <a:off x="11475876" y="4956778"/>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9" name="直接连接符 248"/>
            <p:cNvCxnSpPr>
              <a:stCxn id="250" idx="5"/>
            </p:cNvCxnSpPr>
            <p:nvPr/>
          </p:nvCxnSpPr>
          <p:spPr>
            <a:xfrm flipH="1">
              <a:off x="11415346" y="4853632"/>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0" name="椭圆 249"/>
            <p:cNvSpPr/>
            <p:nvPr/>
          </p:nvSpPr>
          <p:spPr>
            <a:xfrm rot="7715704">
              <a:off x="11707131" y="4826549"/>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椭圆 250"/>
            <p:cNvSpPr/>
            <p:nvPr/>
          </p:nvSpPr>
          <p:spPr>
            <a:xfrm rot="7715704">
              <a:off x="11571273" y="5177250"/>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椭圆 252"/>
            <p:cNvSpPr/>
            <p:nvPr/>
          </p:nvSpPr>
          <p:spPr>
            <a:xfrm rot="7715704">
              <a:off x="11404474" y="4923660"/>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57" name="直接连接符 256"/>
          <p:cNvCxnSpPr/>
          <p:nvPr/>
        </p:nvCxnSpPr>
        <p:spPr>
          <a:xfrm>
            <a:off x="4644322" y="-130951"/>
            <a:ext cx="107712" cy="7809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9" name="矩形 258"/>
          <p:cNvSpPr/>
          <p:nvPr/>
        </p:nvSpPr>
        <p:spPr>
          <a:xfrm>
            <a:off x="1093845" y="4254078"/>
            <a:ext cx="9409864" cy="1077218"/>
          </a:xfrm>
          <a:prstGeom prst="rect">
            <a:avLst/>
          </a:prstGeom>
        </p:spPr>
        <p:txBody>
          <a:bodyPr wrap="square">
            <a:spAutoFit/>
          </a:bodyPr>
          <a:lstStyle/>
          <a:p>
            <a:r>
              <a:rPr lang="en-US" altLang="zh-CN" sz="1600" dirty="0" err="1"/>
              <a:t>ZooKeeper</a:t>
            </a:r>
            <a:r>
              <a:rPr lang="zh-CN" altLang="en-US" sz="1600" dirty="0"/>
              <a:t>是一个开源的分布式协调服务。在</a:t>
            </a:r>
            <a:r>
              <a:rPr lang="en-US" altLang="zh-CN" sz="1600" dirty="0" err="1"/>
              <a:t>ZooKeeper</a:t>
            </a:r>
            <a:r>
              <a:rPr lang="zh-CN" altLang="en-US" sz="1600" dirty="0"/>
              <a:t>中，有三种角色：</a:t>
            </a:r>
            <a:r>
              <a:rPr lang="en-US" altLang="zh-CN" sz="1600" dirty="0"/>
              <a:t>Leader</a:t>
            </a:r>
            <a:r>
              <a:rPr lang="zh-CN" altLang="en-US" sz="1600" dirty="0"/>
              <a:t>、</a:t>
            </a:r>
            <a:r>
              <a:rPr lang="en-US" altLang="zh-CN" sz="1600" dirty="0"/>
              <a:t>Follower</a:t>
            </a:r>
            <a:r>
              <a:rPr lang="zh-CN" altLang="en-US" sz="1600" dirty="0"/>
              <a:t>、</a:t>
            </a:r>
            <a:r>
              <a:rPr lang="en-US" altLang="zh-CN" sz="1600" dirty="0"/>
              <a:t>Observer</a:t>
            </a:r>
            <a:r>
              <a:rPr lang="zh-CN" altLang="en-US" sz="1600" dirty="0"/>
              <a:t>。一个</a:t>
            </a:r>
            <a:r>
              <a:rPr lang="en-US" altLang="zh-CN" sz="1600" dirty="0" err="1"/>
              <a:t>ZooKeeper</a:t>
            </a:r>
            <a:r>
              <a:rPr lang="zh-CN" altLang="en-US" sz="1600" dirty="0"/>
              <a:t>集群同一时刻只会有一个</a:t>
            </a:r>
            <a:r>
              <a:rPr lang="en-US" altLang="zh-CN" sz="1600" dirty="0"/>
              <a:t>Leader</a:t>
            </a:r>
            <a:r>
              <a:rPr lang="zh-CN" altLang="en-US" sz="1600" dirty="0"/>
              <a:t>，其他都是</a:t>
            </a:r>
            <a:r>
              <a:rPr lang="en-US" altLang="zh-CN" sz="1600" dirty="0"/>
              <a:t>Follower</a:t>
            </a:r>
            <a:r>
              <a:rPr lang="zh-CN" altLang="en-US" sz="1600" dirty="0"/>
              <a:t>或</a:t>
            </a:r>
            <a:r>
              <a:rPr lang="en-US" altLang="zh-CN" sz="1600" dirty="0"/>
              <a:t>Observer</a:t>
            </a:r>
            <a:r>
              <a:rPr lang="zh-CN" altLang="en-US" sz="1600" dirty="0"/>
              <a:t>。</a:t>
            </a:r>
            <a:r>
              <a:rPr lang="en-US" altLang="zh-CN" sz="1600" dirty="0" err="1"/>
              <a:t>ZooKeeper</a:t>
            </a:r>
            <a:r>
              <a:rPr lang="zh-CN" altLang="en-US" sz="1600" dirty="0"/>
              <a:t>默认只有</a:t>
            </a:r>
            <a:r>
              <a:rPr lang="en-US" altLang="zh-CN" sz="1600" dirty="0"/>
              <a:t>Leader</a:t>
            </a:r>
            <a:r>
              <a:rPr lang="zh-CN" altLang="en-US" sz="1600" dirty="0"/>
              <a:t>和</a:t>
            </a:r>
            <a:r>
              <a:rPr lang="en-US" altLang="zh-CN" sz="1600" dirty="0"/>
              <a:t>Follower</a:t>
            </a:r>
            <a:r>
              <a:rPr lang="zh-CN" altLang="en-US" sz="1600" dirty="0"/>
              <a:t>两种角色，没有</a:t>
            </a:r>
            <a:r>
              <a:rPr lang="en-US" altLang="zh-CN" sz="1600" dirty="0"/>
              <a:t>Observer</a:t>
            </a:r>
            <a:r>
              <a:rPr lang="zh-CN" altLang="en-US" sz="1600" dirty="0"/>
              <a:t>角色。</a:t>
            </a:r>
            <a:r>
              <a:rPr lang="en-US" altLang="zh-CN" sz="1600" dirty="0" err="1"/>
              <a:t>ZooKeeper</a:t>
            </a:r>
            <a:r>
              <a:rPr lang="zh-CN" altLang="en-US" sz="1600" dirty="0"/>
              <a:t>集群的所有机器通过一个</a:t>
            </a:r>
            <a:r>
              <a:rPr lang="en-US" altLang="zh-CN" sz="1600" dirty="0"/>
              <a:t>Leader</a:t>
            </a:r>
            <a:r>
              <a:rPr lang="zh-CN" altLang="en-US" sz="1600" dirty="0"/>
              <a:t>选举过程来选定一台被称为</a:t>
            </a:r>
            <a:r>
              <a:rPr lang="en-US" altLang="zh-CN" sz="1600" dirty="0"/>
              <a:t>『Leader』</a:t>
            </a:r>
            <a:r>
              <a:rPr lang="zh-CN" altLang="en-US" sz="1600" dirty="0"/>
              <a:t>的机器，</a:t>
            </a:r>
            <a:r>
              <a:rPr lang="en-US" altLang="zh-CN" sz="1600" dirty="0"/>
              <a:t>Leader</a:t>
            </a:r>
            <a:r>
              <a:rPr lang="zh-CN" altLang="en-US" sz="1600" dirty="0"/>
              <a:t>服务器为客户端提供读和写服务。</a:t>
            </a:r>
            <a:endParaRPr lang="en-US" altLang="zh-CN" sz="1600" dirty="0"/>
          </a:p>
        </p:txBody>
      </p:sp>
      <p:sp>
        <p:nvSpPr>
          <p:cNvPr id="260" name="文本框 259"/>
          <p:cNvSpPr txBox="1"/>
          <p:nvPr/>
        </p:nvSpPr>
        <p:spPr>
          <a:xfrm>
            <a:off x="2580632" y="3083749"/>
            <a:ext cx="2063690" cy="369332"/>
          </a:xfrm>
          <a:prstGeom prst="rect">
            <a:avLst/>
          </a:prstGeom>
          <a:solidFill>
            <a:srgbClr val="595959"/>
          </a:solidFill>
        </p:spPr>
        <p:txBody>
          <a:bodyPr wrap="square" rtlCol="0">
            <a:spAutoFit/>
          </a:bodyPr>
          <a:lstStyle/>
          <a:p>
            <a:pPr algn="ctr"/>
            <a:r>
              <a:rPr lang="zh-CN" altLang="en-US" dirty="0">
                <a:solidFill>
                  <a:schemeClr val="bg1"/>
                </a:solidFill>
              </a:rPr>
              <a:t>高可用性的方案</a:t>
            </a:r>
            <a:endParaRPr lang="zh-CN" altLang="en-US" dirty="0">
              <a:solidFill>
                <a:schemeClr val="bg1"/>
              </a:solidFill>
            </a:endParaRPr>
          </a:p>
        </p:txBody>
      </p:sp>
      <p:sp>
        <p:nvSpPr>
          <p:cNvPr id="262" name="文本框 261"/>
          <p:cNvSpPr txBox="1"/>
          <p:nvPr/>
        </p:nvSpPr>
        <p:spPr>
          <a:xfrm>
            <a:off x="2627900" y="3670599"/>
            <a:ext cx="4023005" cy="369332"/>
          </a:xfrm>
          <a:prstGeom prst="rect">
            <a:avLst/>
          </a:prstGeom>
          <a:noFill/>
        </p:spPr>
        <p:txBody>
          <a:bodyPr wrap="square" rtlCol="0">
            <a:spAutoFit/>
          </a:bodyPr>
          <a:lstStyle/>
          <a:p>
            <a:r>
              <a:rPr lang="en-US" altLang="zh-CN" dirty="0"/>
              <a:t>Zookeeper</a:t>
            </a:r>
            <a:r>
              <a:rPr lang="zh-CN" altLang="en-US" dirty="0"/>
              <a:t>的用处</a:t>
            </a:r>
            <a:endParaRPr lang="zh-CN" altLang="en-US" dirty="0"/>
          </a:p>
        </p:txBody>
      </p:sp>
      <p:sp>
        <p:nvSpPr>
          <p:cNvPr id="120" name="文本框 119"/>
          <p:cNvSpPr txBox="1"/>
          <p:nvPr/>
        </p:nvSpPr>
        <p:spPr>
          <a:xfrm>
            <a:off x="6480704" y="1001399"/>
            <a:ext cx="4023005" cy="369332"/>
          </a:xfrm>
          <a:prstGeom prst="rect">
            <a:avLst/>
          </a:prstGeom>
          <a:noFill/>
        </p:spPr>
        <p:txBody>
          <a:bodyPr wrap="square" rtlCol="0">
            <a:spAutoFit/>
          </a:bodyPr>
          <a:lstStyle/>
          <a:p>
            <a:r>
              <a:rPr lang="en-US" altLang="zh-CN" dirty="0"/>
              <a:t>HDFS</a:t>
            </a:r>
            <a:r>
              <a:rPr lang="zh-CN" altLang="en-US" dirty="0"/>
              <a:t>中</a:t>
            </a:r>
            <a:r>
              <a:rPr lang="en-US" altLang="zh-CN" dirty="0"/>
              <a:t>Active </a:t>
            </a:r>
            <a:r>
              <a:rPr lang="en-US" altLang="zh-CN" dirty="0" err="1"/>
              <a:t>NameNode</a:t>
            </a:r>
            <a:r>
              <a:rPr lang="zh-CN" altLang="en-US" dirty="0"/>
              <a:t>的选举</a:t>
            </a:r>
            <a:endParaRPr lang="zh-CN" altLang="en-US" dirty="0"/>
          </a:p>
        </p:txBody>
      </p:sp>
      <p:sp>
        <p:nvSpPr>
          <p:cNvPr id="121" name="矩形 120"/>
          <p:cNvSpPr/>
          <p:nvPr/>
        </p:nvSpPr>
        <p:spPr>
          <a:xfrm>
            <a:off x="6304164" y="1561161"/>
            <a:ext cx="4962150" cy="1815882"/>
          </a:xfrm>
          <a:prstGeom prst="rect">
            <a:avLst/>
          </a:prstGeom>
        </p:spPr>
        <p:txBody>
          <a:bodyPr wrap="square">
            <a:spAutoFit/>
          </a:bodyPr>
          <a:lstStyle/>
          <a:p>
            <a:r>
              <a:rPr lang="zh-CN" altLang="en-US" sz="1600" dirty="0"/>
              <a:t>利用</a:t>
            </a:r>
            <a:r>
              <a:rPr lang="en-US" altLang="zh-CN" sz="1600" dirty="0" err="1" smtClean="0"/>
              <a:t>ZooKeeper</a:t>
            </a:r>
            <a:r>
              <a:rPr lang="zh-CN" altLang="en-US" sz="1600" dirty="0"/>
              <a:t>的强一致性，能够很好地保证在分布式高并发情况下节点的创建一定能够保证全局唯一性，即</a:t>
            </a:r>
            <a:r>
              <a:rPr lang="en-US" altLang="zh-CN" sz="1600" dirty="0" err="1"/>
              <a:t>ZooKeeper</a:t>
            </a:r>
            <a:r>
              <a:rPr lang="zh-CN" altLang="en-US" sz="1600" dirty="0"/>
              <a:t>将会保证客户端无法创建一个已经存在的</a:t>
            </a:r>
            <a:r>
              <a:rPr lang="en-US" altLang="zh-CN" sz="1600" dirty="0" err="1"/>
              <a:t>ZNode</a:t>
            </a:r>
            <a:r>
              <a:rPr lang="zh-CN" altLang="en-US" sz="1600" dirty="0"/>
              <a:t>。也就是说，如果同时有多个客户端请求创建同一个临时节点，那么最终一定只有一个客户端请求能够创建成功。利用这个特性，就能很容易地在分布式环境中进行</a:t>
            </a:r>
            <a:r>
              <a:rPr lang="en-US" altLang="zh-CN" sz="1600" dirty="0"/>
              <a:t>Master</a:t>
            </a:r>
            <a:r>
              <a:rPr lang="zh-CN" altLang="en-US" sz="1600" dirty="0"/>
              <a:t>选举了。</a:t>
            </a:r>
            <a:endParaRPr lang="en-US" altLang="zh-CN" sz="1600" dirty="0"/>
          </a:p>
        </p:txBody>
      </p:sp>
    </p:spTree>
    <p:extLst>
      <p:ext uri="{BB962C8B-B14F-4D97-AF65-F5344CB8AC3E}">
        <p14:creationId xmlns:p14="http://schemas.microsoft.com/office/powerpoint/2010/main" val="2077789129"/>
      </p:ext>
    </p:extLst>
  </p:cSld>
  <p:clrMapOvr>
    <a:masterClrMapping/>
  </p:clrMapOvr>
  <mc:AlternateContent xmlns:mc="http://schemas.openxmlformats.org/markup-compatibility/2006" xmlns:p14="http://schemas.microsoft.com/office/powerpoint/2010/main">
    <mc:Choice Requires="p14">
      <p:transition spd="slow" p14:dur="2000" advClick="0" advTm="7635"/>
    </mc:Choice>
    <mc:Fallback xmlns="">
      <p:transition spd="slow" advClick="0" advTm="763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60"/>
                                        </p:tgtEl>
                                        <p:attrNameLst>
                                          <p:attrName>style.visibility</p:attrName>
                                        </p:attrNameLst>
                                      </p:cBhvr>
                                      <p:to>
                                        <p:strVal val="visible"/>
                                      </p:to>
                                    </p:set>
                                    <p:animEffect transition="in" filter="fade">
                                      <p:cBhvr>
                                        <p:cTn id="7" dur="1000"/>
                                        <p:tgtEl>
                                          <p:spTgt spid="260"/>
                                        </p:tgtEl>
                                      </p:cBhvr>
                                    </p:animEffect>
                                    <p:anim calcmode="lin" valueType="num">
                                      <p:cBhvr>
                                        <p:cTn id="8" dur="1000" fill="hold"/>
                                        <p:tgtEl>
                                          <p:spTgt spid="260"/>
                                        </p:tgtEl>
                                        <p:attrNameLst>
                                          <p:attrName>ppt_x</p:attrName>
                                        </p:attrNameLst>
                                      </p:cBhvr>
                                      <p:tavLst>
                                        <p:tav tm="0">
                                          <p:val>
                                            <p:strVal val="#ppt_x"/>
                                          </p:val>
                                        </p:tav>
                                        <p:tav tm="100000">
                                          <p:val>
                                            <p:strVal val="#ppt_x"/>
                                          </p:val>
                                        </p:tav>
                                      </p:tavLst>
                                    </p:anim>
                                    <p:anim calcmode="lin" valueType="num">
                                      <p:cBhvr>
                                        <p:cTn id="9" dur="1000" fill="hold"/>
                                        <p:tgtEl>
                                          <p:spTgt spid="26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262"/>
                                        </p:tgtEl>
                                        <p:attrNameLst>
                                          <p:attrName>style.visibility</p:attrName>
                                        </p:attrNameLst>
                                      </p:cBhvr>
                                      <p:to>
                                        <p:strVal val="visible"/>
                                      </p:to>
                                    </p:set>
                                    <p:animEffect transition="in" filter="fade">
                                      <p:cBhvr>
                                        <p:cTn id="13" dur="1000"/>
                                        <p:tgtEl>
                                          <p:spTgt spid="262"/>
                                        </p:tgtEl>
                                      </p:cBhvr>
                                    </p:animEffect>
                                    <p:anim calcmode="lin" valueType="num">
                                      <p:cBhvr>
                                        <p:cTn id="14" dur="1000" fill="hold"/>
                                        <p:tgtEl>
                                          <p:spTgt spid="262"/>
                                        </p:tgtEl>
                                        <p:attrNameLst>
                                          <p:attrName>ppt_x</p:attrName>
                                        </p:attrNameLst>
                                      </p:cBhvr>
                                      <p:tavLst>
                                        <p:tav tm="0">
                                          <p:val>
                                            <p:strVal val="#ppt_x"/>
                                          </p:val>
                                        </p:tav>
                                        <p:tav tm="100000">
                                          <p:val>
                                            <p:strVal val="#ppt_x"/>
                                          </p:val>
                                        </p:tav>
                                      </p:tavLst>
                                    </p:anim>
                                    <p:anim calcmode="lin" valueType="num">
                                      <p:cBhvr>
                                        <p:cTn id="15" dur="1000" fill="hold"/>
                                        <p:tgtEl>
                                          <p:spTgt spid="26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259"/>
                                        </p:tgtEl>
                                        <p:attrNameLst>
                                          <p:attrName>style.visibility</p:attrName>
                                        </p:attrNameLst>
                                      </p:cBhvr>
                                      <p:to>
                                        <p:strVal val="visible"/>
                                      </p:to>
                                    </p:set>
                                    <p:animEffect transition="in" filter="fade">
                                      <p:cBhvr>
                                        <p:cTn id="19" dur="1000"/>
                                        <p:tgtEl>
                                          <p:spTgt spid="259"/>
                                        </p:tgtEl>
                                      </p:cBhvr>
                                    </p:animEffect>
                                    <p:anim calcmode="lin" valueType="num">
                                      <p:cBhvr>
                                        <p:cTn id="20" dur="1000" fill="hold"/>
                                        <p:tgtEl>
                                          <p:spTgt spid="259"/>
                                        </p:tgtEl>
                                        <p:attrNameLst>
                                          <p:attrName>ppt_x</p:attrName>
                                        </p:attrNameLst>
                                      </p:cBhvr>
                                      <p:tavLst>
                                        <p:tav tm="0">
                                          <p:val>
                                            <p:strVal val="#ppt_x"/>
                                          </p:val>
                                        </p:tav>
                                        <p:tav tm="100000">
                                          <p:val>
                                            <p:strVal val="#ppt_x"/>
                                          </p:val>
                                        </p:tav>
                                      </p:tavLst>
                                    </p:anim>
                                    <p:anim calcmode="lin" valueType="num">
                                      <p:cBhvr>
                                        <p:cTn id="21" dur="1000" fill="hold"/>
                                        <p:tgtEl>
                                          <p:spTgt spid="259"/>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7" presetClass="entr" presetSubtype="0" fill="hold" grpId="0" nodeType="afterEffect">
                                  <p:stCondLst>
                                    <p:cond delay="0"/>
                                  </p:stCondLst>
                                  <p:childTnLst>
                                    <p:set>
                                      <p:cBhvr>
                                        <p:cTn id="24" dur="1" fill="hold">
                                          <p:stCondLst>
                                            <p:cond delay="0"/>
                                          </p:stCondLst>
                                        </p:cTn>
                                        <p:tgtEl>
                                          <p:spTgt spid="120"/>
                                        </p:tgtEl>
                                        <p:attrNameLst>
                                          <p:attrName>style.visibility</p:attrName>
                                        </p:attrNameLst>
                                      </p:cBhvr>
                                      <p:to>
                                        <p:strVal val="visible"/>
                                      </p:to>
                                    </p:set>
                                    <p:animEffect transition="in" filter="fade">
                                      <p:cBhvr>
                                        <p:cTn id="25" dur="1000"/>
                                        <p:tgtEl>
                                          <p:spTgt spid="120"/>
                                        </p:tgtEl>
                                      </p:cBhvr>
                                    </p:animEffect>
                                    <p:anim calcmode="lin" valueType="num">
                                      <p:cBhvr>
                                        <p:cTn id="26" dur="1000" fill="hold"/>
                                        <p:tgtEl>
                                          <p:spTgt spid="120"/>
                                        </p:tgtEl>
                                        <p:attrNameLst>
                                          <p:attrName>ppt_x</p:attrName>
                                        </p:attrNameLst>
                                      </p:cBhvr>
                                      <p:tavLst>
                                        <p:tav tm="0">
                                          <p:val>
                                            <p:strVal val="#ppt_x"/>
                                          </p:val>
                                        </p:tav>
                                        <p:tav tm="100000">
                                          <p:val>
                                            <p:strVal val="#ppt_x"/>
                                          </p:val>
                                        </p:tav>
                                      </p:tavLst>
                                    </p:anim>
                                    <p:anim calcmode="lin" valueType="num">
                                      <p:cBhvr>
                                        <p:cTn id="27" dur="1000" fill="hold"/>
                                        <p:tgtEl>
                                          <p:spTgt spid="120"/>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7" presetClass="entr" presetSubtype="0" fill="hold" grpId="0" nodeType="afterEffect">
                                  <p:stCondLst>
                                    <p:cond delay="0"/>
                                  </p:stCondLst>
                                  <p:childTnLst>
                                    <p:set>
                                      <p:cBhvr>
                                        <p:cTn id="30" dur="1" fill="hold">
                                          <p:stCondLst>
                                            <p:cond delay="0"/>
                                          </p:stCondLst>
                                        </p:cTn>
                                        <p:tgtEl>
                                          <p:spTgt spid="121"/>
                                        </p:tgtEl>
                                        <p:attrNameLst>
                                          <p:attrName>style.visibility</p:attrName>
                                        </p:attrNameLst>
                                      </p:cBhvr>
                                      <p:to>
                                        <p:strVal val="visible"/>
                                      </p:to>
                                    </p:set>
                                    <p:animEffect transition="in" filter="fade">
                                      <p:cBhvr>
                                        <p:cTn id="31" dur="1000"/>
                                        <p:tgtEl>
                                          <p:spTgt spid="121"/>
                                        </p:tgtEl>
                                      </p:cBhvr>
                                    </p:animEffect>
                                    <p:anim calcmode="lin" valueType="num">
                                      <p:cBhvr>
                                        <p:cTn id="32" dur="1000" fill="hold"/>
                                        <p:tgtEl>
                                          <p:spTgt spid="121"/>
                                        </p:tgtEl>
                                        <p:attrNameLst>
                                          <p:attrName>ppt_x</p:attrName>
                                        </p:attrNameLst>
                                      </p:cBhvr>
                                      <p:tavLst>
                                        <p:tav tm="0">
                                          <p:val>
                                            <p:strVal val="#ppt_x"/>
                                          </p:val>
                                        </p:tav>
                                        <p:tav tm="100000">
                                          <p:val>
                                            <p:strVal val="#ppt_x"/>
                                          </p:val>
                                        </p:tav>
                                      </p:tavLst>
                                    </p:anim>
                                    <p:anim calcmode="lin" valueType="num">
                                      <p:cBhvr>
                                        <p:cTn id="33" dur="1000" fill="hold"/>
                                        <p:tgtEl>
                                          <p:spTgt spid="1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p:bldP spid="260" grpId="0" animBg="1"/>
      <p:bldP spid="262" grpId="0"/>
      <p:bldP spid="120" grpId="0"/>
      <p:bldP spid="121"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8" name="椭圆 7"/>
          <p:cNvSpPr/>
          <p:nvPr/>
        </p:nvSpPr>
        <p:spPr>
          <a:xfrm rot="11174285">
            <a:off x="2478134" y="365817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11174285">
            <a:off x="3576303" y="3724763"/>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1174285">
            <a:off x="6996125" y="3868835"/>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1174285">
            <a:off x="4720540" y="4975629"/>
            <a:ext cx="195946" cy="195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1174285">
            <a:off x="6246397" y="4832135"/>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1174285">
            <a:off x="5600708" y="4332764"/>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stCxn id="8" idx="1"/>
            <a:endCxn id="32" idx="5"/>
          </p:cNvCxnSpPr>
          <p:nvPr/>
        </p:nvCxnSpPr>
        <p:spPr>
          <a:xfrm>
            <a:off x="2608921" y="3801326"/>
            <a:ext cx="937290" cy="121083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32" idx="4"/>
            <a:endCxn id="10" idx="0"/>
          </p:cNvCxnSpPr>
          <p:nvPr/>
        </p:nvCxnSpPr>
        <p:spPr>
          <a:xfrm flipV="1">
            <a:off x="3589079" y="3950281"/>
            <a:ext cx="88029" cy="10493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rot="11174285">
            <a:off x="3524396" y="4999310"/>
            <a:ext cx="116686" cy="116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a:stCxn id="10" idx="3"/>
            <a:endCxn id="49" idx="1"/>
          </p:cNvCxnSpPr>
          <p:nvPr/>
        </p:nvCxnSpPr>
        <p:spPr>
          <a:xfrm flipV="1">
            <a:off x="3777583" y="3333827"/>
            <a:ext cx="1203378" cy="433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2" idx="3"/>
            <a:endCxn id="55" idx="7"/>
          </p:cNvCxnSpPr>
          <p:nvPr/>
        </p:nvCxnSpPr>
        <p:spPr>
          <a:xfrm flipV="1">
            <a:off x="4894907" y="4158047"/>
            <a:ext cx="134934" cy="8542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rot="11174285">
            <a:off x="4897735" y="3242736"/>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55" idx="2"/>
            <a:endCxn id="14" idx="6"/>
          </p:cNvCxnSpPr>
          <p:nvPr/>
        </p:nvCxnSpPr>
        <p:spPr>
          <a:xfrm>
            <a:off x="5165977" y="4118336"/>
            <a:ext cx="435207" cy="2861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1" idx="7"/>
            <a:endCxn id="14" idx="3"/>
          </p:cNvCxnSpPr>
          <p:nvPr/>
        </p:nvCxnSpPr>
        <p:spPr>
          <a:xfrm flipH="1">
            <a:off x="5743855" y="4065851"/>
            <a:ext cx="1278955" cy="2969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rot="11174285">
            <a:off x="5012937" y="4033250"/>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a:endCxn id="55" idx="3"/>
          </p:cNvCxnSpPr>
          <p:nvPr/>
        </p:nvCxnSpPr>
        <p:spPr>
          <a:xfrm flipH="1">
            <a:off x="5149527" y="3295650"/>
            <a:ext cx="992492" cy="7662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1" idx="6"/>
          </p:cNvCxnSpPr>
          <p:nvPr/>
        </p:nvCxnSpPr>
        <p:spPr>
          <a:xfrm flipH="1" flipV="1">
            <a:off x="6252562" y="3320550"/>
            <a:ext cx="744280" cy="6562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rot="11174285">
            <a:off x="6104356" y="3223209"/>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a:stCxn id="11" idx="0"/>
            <a:endCxn id="13" idx="4"/>
          </p:cNvCxnSpPr>
          <p:nvPr/>
        </p:nvCxnSpPr>
        <p:spPr>
          <a:xfrm flipH="1">
            <a:off x="6371780" y="4110438"/>
            <a:ext cx="732340" cy="7223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4" idx="5"/>
            <a:endCxn id="96" idx="1"/>
          </p:cNvCxnSpPr>
          <p:nvPr/>
        </p:nvCxnSpPr>
        <p:spPr>
          <a:xfrm flipH="1" flipV="1">
            <a:off x="7719890" y="3032972"/>
            <a:ext cx="568233" cy="13952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2" idx="2"/>
            <a:endCxn id="12" idx="6"/>
          </p:cNvCxnSpPr>
          <p:nvPr/>
        </p:nvCxnSpPr>
        <p:spPr>
          <a:xfrm flipV="1">
            <a:off x="3640737" y="5062956"/>
            <a:ext cx="1080383" cy="10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rot="11174285">
            <a:off x="5772281" y="38794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rot="11174285">
            <a:off x="8260633" y="4412009"/>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11174285">
            <a:off x="8774000" y="5220869"/>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11174285">
            <a:off x="6149326" y="1752583"/>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9219352" y="385623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a:stCxn id="14" idx="7"/>
            <a:endCxn id="12" idx="3"/>
          </p:cNvCxnSpPr>
          <p:nvPr/>
        </p:nvCxnSpPr>
        <p:spPr>
          <a:xfrm flipH="1">
            <a:off x="4894907" y="4463551"/>
            <a:ext cx="723516" cy="5487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49" idx="3"/>
            <a:endCxn id="61" idx="5"/>
          </p:cNvCxnSpPr>
          <p:nvPr/>
        </p:nvCxnSpPr>
        <p:spPr>
          <a:xfrm flipV="1">
            <a:off x="4988826" y="3247900"/>
            <a:ext cx="1157448" cy="139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49" idx="1"/>
            <a:endCxn id="55" idx="5"/>
          </p:cNvCxnSpPr>
          <p:nvPr/>
        </p:nvCxnSpPr>
        <p:spPr>
          <a:xfrm>
            <a:off x="4980961" y="3333827"/>
            <a:ext cx="60673" cy="7163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1" idx="3"/>
            <a:endCxn id="97" idx="7"/>
          </p:cNvCxnSpPr>
          <p:nvPr/>
        </p:nvCxnSpPr>
        <p:spPr>
          <a:xfrm flipV="1">
            <a:off x="6303874" y="2519859"/>
            <a:ext cx="540013" cy="7452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118" idx="1"/>
            <a:endCxn id="54" idx="4"/>
          </p:cNvCxnSpPr>
          <p:nvPr/>
        </p:nvCxnSpPr>
        <p:spPr>
          <a:xfrm flipH="1">
            <a:off x="8342141" y="2653249"/>
            <a:ext cx="309453" cy="17591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60" idx="0"/>
            <a:endCxn id="57" idx="4"/>
          </p:cNvCxnSpPr>
          <p:nvPr/>
        </p:nvCxnSpPr>
        <p:spPr>
          <a:xfrm flipH="1">
            <a:off x="8880406" y="4016625"/>
            <a:ext cx="410637" cy="12048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57" idx="7"/>
            <a:endCxn id="54" idx="2"/>
          </p:cNvCxnSpPr>
          <p:nvPr/>
        </p:nvCxnSpPr>
        <p:spPr>
          <a:xfrm flipH="1" flipV="1">
            <a:off x="8407236" y="4493517"/>
            <a:ext cx="387903" cy="8834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椭圆 91"/>
          <p:cNvSpPr/>
          <p:nvPr/>
        </p:nvSpPr>
        <p:spPr>
          <a:xfrm rot="11174285">
            <a:off x="2738260" y="1951989"/>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rot="11174285">
            <a:off x="3789202" y="137331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rot="11174285">
            <a:off x="7158527" y="908376"/>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7537599" y="283345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rot="11174285">
            <a:off x="6818979" y="23359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rot="11174285">
            <a:off x="5547942" y="2519998"/>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rot="11174285">
            <a:off x="8015271" y="150806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 name="直接连接符 101"/>
          <p:cNvCxnSpPr>
            <a:stCxn id="92" idx="1"/>
            <a:endCxn id="112" idx="6"/>
          </p:cNvCxnSpPr>
          <p:nvPr/>
        </p:nvCxnSpPr>
        <p:spPr>
          <a:xfrm>
            <a:off x="2935753" y="2168145"/>
            <a:ext cx="653373" cy="589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4" idx="3"/>
            <a:endCxn id="107" idx="6"/>
          </p:cNvCxnSpPr>
          <p:nvPr/>
        </p:nvCxnSpPr>
        <p:spPr>
          <a:xfrm flipV="1">
            <a:off x="3990482" y="888102"/>
            <a:ext cx="725554" cy="527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96" idx="5"/>
            <a:endCxn id="97" idx="1"/>
          </p:cNvCxnSpPr>
          <p:nvPr/>
        </p:nvCxnSpPr>
        <p:spPr>
          <a:xfrm flipH="1" flipV="1">
            <a:off x="7002880" y="2537238"/>
            <a:ext cx="576637" cy="3209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椭圆 106"/>
          <p:cNvSpPr/>
          <p:nvPr/>
        </p:nvSpPr>
        <p:spPr>
          <a:xfrm rot="11174285">
            <a:off x="4715733" y="842481"/>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8" name="直接连接符 107"/>
          <p:cNvCxnSpPr>
            <a:stCxn id="109" idx="2"/>
            <a:endCxn id="98" idx="5"/>
          </p:cNvCxnSpPr>
          <p:nvPr/>
        </p:nvCxnSpPr>
        <p:spPr>
          <a:xfrm>
            <a:off x="5232884" y="1999605"/>
            <a:ext cx="345133" cy="5381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椭圆 108"/>
          <p:cNvSpPr/>
          <p:nvPr/>
        </p:nvSpPr>
        <p:spPr>
          <a:xfrm rot="11174285">
            <a:off x="5079844" y="1914519"/>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0" name="直接连接符 109"/>
          <p:cNvCxnSpPr>
            <a:stCxn id="46" idx="0"/>
            <a:endCxn id="109" idx="3"/>
          </p:cNvCxnSpPr>
          <p:nvPr/>
        </p:nvCxnSpPr>
        <p:spPr>
          <a:xfrm flipH="1">
            <a:off x="5216434" y="613459"/>
            <a:ext cx="656652" cy="13297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95" idx="6"/>
            <a:endCxn id="46" idx="2"/>
          </p:cNvCxnSpPr>
          <p:nvPr/>
        </p:nvCxnSpPr>
        <p:spPr>
          <a:xfrm flipH="1" flipV="1">
            <a:off x="5997799" y="513324"/>
            <a:ext cx="1161488" cy="5094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p:cNvSpPr/>
          <p:nvPr/>
        </p:nvSpPr>
        <p:spPr>
          <a:xfrm rot="11174285">
            <a:off x="3588462" y="265750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p:cNvCxnSpPr>
            <a:stCxn id="95" idx="0"/>
            <a:endCxn id="97" idx="4"/>
          </p:cNvCxnSpPr>
          <p:nvPr/>
        </p:nvCxnSpPr>
        <p:spPr>
          <a:xfrm flipH="1">
            <a:off x="6944362" y="1164410"/>
            <a:ext cx="328610" cy="11722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99" idx="4"/>
            <a:endCxn id="95" idx="2"/>
          </p:cNvCxnSpPr>
          <p:nvPr/>
        </p:nvCxnSpPr>
        <p:spPr>
          <a:xfrm flipH="1" flipV="1">
            <a:off x="7414561" y="1050725"/>
            <a:ext cx="726093" cy="4580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92" idx="4"/>
            <a:endCxn id="94" idx="7"/>
          </p:cNvCxnSpPr>
          <p:nvPr/>
        </p:nvCxnSpPr>
        <p:spPr>
          <a:xfrm flipV="1">
            <a:off x="2872910" y="1557215"/>
            <a:ext cx="941200" cy="3954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p:cNvSpPr/>
          <p:nvPr/>
        </p:nvSpPr>
        <p:spPr>
          <a:xfrm rot="11174285">
            <a:off x="3884421" y="600253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rot="11174285">
            <a:off x="8532046" y="2522403"/>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rot="11174285">
            <a:off x="7357670" y="602477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rot="11174285">
            <a:off x="9156635" y="1770386"/>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2" name="直接连接符 121"/>
          <p:cNvCxnSpPr>
            <a:stCxn id="98" idx="2"/>
            <a:endCxn id="61" idx="4"/>
          </p:cNvCxnSpPr>
          <p:nvPr/>
        </p:nvCxnSpPr>
        <p:spPr>
          <a:xfrm>
            <a:off x="5708328" y="2609169"/>
            <a:ext cx="520313" cy="6147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46" idx="6"/>
            <a:endCxn id="107" idx="3"/>
          </p:cNvCxnSpPr>
          <p:nvPr/>
        </p:nvCxnSpPr>
        <p:spPr>
          <a:xfrm flipH="1">
            <a:off x="4806824" y="488746"/>
            <a:ext cx="966127" cy="372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07" idx="1"/>
            <a:endCxn id="109" idx="5"/>
          </p:cNvCxnSpPr>
          <p:nvPr/>
        </p:nvCxnSpPr>
        <p:spPr>
          <a:xfrm>
            <a:off x="4798959" y="933572"/>
            <a:ext cx="309582" cy="9978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99" idx="3"/>
            <a:endCxn id="121" idx="5"/>
          </p:cNvCxnSpPr>
          <p:nvPr/>
        </p:nvCxnSpPr>
        <p:spPr>
          <a:xfrm>
            <a:off x="8216551" y="1550355"/>
            <a:ext cx="970159" cy="2377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18" idx="3"/>
            <a:endCxn id="121" idx="7"/>
          </p:cNvCxnSpPr>
          <p:nvPr/>
        </p:nvCxnSpPr>
        <p:spPr>
          <a:xfrm flipV="1">
            <a:off x="8662892" y="1901173"/>
            <a:ext cx="511458" cy="648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99" idx="0"/>
            <a:endCxn id="118" idx="4"/>
          </p:cNvCxnSpPr>
          <p:nvPr/>
        </p:nvCxnSpPr>
        <p:spPr>
          <a:xfrm>
            <a:off x="8116076" y="1733586"/>
            <a:ext cx="497478" cy="7892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60" idx="7"/>
            <a:endCxn id="54" idx="3"/>
          </p:cNvCxnSpPr>
          <p:nvPr/>
        </p:nvCxnSpPr>
        <p:spPr>
          <a:xfrm flipH="1">
            <a:off x="8391479" y="3987026"/>
            <a:ext cx="845588" cy="45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5" name="椭圆 174"/>
          <p:cNvSpPr/>
          <p:nvPr/>
        </p:nvSpPr>
        <p:spPr>
          <a:xfrm rot="11174285">
            <a:off x="5576810" y="599025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rot="11174285">
            <a:off x="7638830" y="5291897"/>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2" name="直接连接符 211"/>
          <p:cNvCxnSpPr>
            <a:stCxn id="116" idx="2"/>
            <a:endCxn id="175" idx="6"/>
          </p:cNvCxnSpPr>
          <p:nvPr/>
        </p:nvCxnSpPr>
        <p:spPr>
          <a:xfrm flipV="1">
            <a:off x="4109939" y="6090177"/>
            <a:ext cx="1467535" cy="377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a:stCxn id="116" idx="4"/>
            <a:endCxn id="12" idx="7"/>
          </p:cNvCxnSpPr>
          <p:nvPr/>
        </p:nvCxnSpPr>
        <p:spPr>
          <a:xfrm flipV="1">
            <a:off x="4009804" y="5134941"/>
            <a:ext cx="732315" cy="8682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a:stCxn id="116" idx="5"/>
            <a:endCxn id="32" idx="1"/>
          </p:cNvCxnSpPr>
          <p:nvPr/>
        </p:nvCxnSpPr>
        <p:spPr>
          <a:xfrm flipH="1" flipV="1">
            <a:off x="3619267" y="5103147"/>
            <a:ext cx="307441" cy="9242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11" idx="1"/>
            <a:endCxn id="176" idx="4"/>
          </p:cNvCxnSpPr>
          <p:nvPr/>
        </p:nvCxnSpPr>
        <p:spPr>
          <a:xfrm>
            <a:off x="7193141" y="4084470"/>
            <a:ext cx="534860" cy="12079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11" idx="2"/>
            <a:endCxn id="54" idx="6"/>
          </p:cNvCxnSpPr>
          <p:nvPr/>
        </p:nvCxnSpPr>
        <p:spPr>
          <a:xfrm>
            <a:off x="7237728" y="4003160"/>
            <a:ext cx="1023340" cy="474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54" idx="7"/>
            <a:endCxn id="176" idx="3"/>
          </p:cNvCxnSpPr>
          <p:nvPr/>
        </p:nvCxnSpPr>
        <p:spPr>
          <a:xfrm flipH="1">
            <a:off x="7781977" y="4531557"/>
            <a:ext cx="494848" cy="7904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a:stCxn id="57" idx="7"/>
            <a:endCxn id="176" idx="2"/>
          </p:cNvCxnSpPr>
          <p:nvPr/>
        </p:nvCxnSpPr>
        <p:spPr>
          <a:xfrm flipH="1">
            <a:off x="7799216" y="5376936"/>
            <a:ext cx="995923" cy="4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a:stCxn id="120" idx="4"/>
            <a:endCxn id="176" idx="1"/>
          </p:cNvCxnSpPr>
          <p:nvPr/>
        </p:nvCxnSpPr>
        <p:spPr>
          <a:xfrm flipV="1">
            <a:off x="7481955" y="5435044"/>
            <a:ext cx="287662" cy="5903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a:stCxn id="14" idx="1"/>
            <a:endCxn id="13" idx="5"/>
          </p:cNvCxnSpPr>
          <p:nvPr/>
        </p:nvCxnSpPr>
        <p:spPr>
          <a:xfrm>
            <a:off x="5731495" y="4475911"/>
            <a:ext cx="557189" cy="381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a:stCxn id="12" idx="2"/>
            <a:endCxn id="13" idx="6"/>
          </p:cNvCxnSpPr>
          <p:nvPr/>
        </p:nvCxnSpPr>
        <p:spPr>
          <a:xfrm flipV="1">
            <a:off x="4915906" y="4932940"/>
            <a:ext cx="1331161" cy="1513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a:stCxn id="362" idx="4"/>
            <a:endCxn id="13" idx="0"/>
          </p:cNvCxnSpPr>
          <p:nvPr/>
        </p:nvCxnSpPr>
        <p:spPr>
          <a:xfrm flipH="1" flipV="1">
            <a:off x="6347202" y="5057653"/>
            <a:ext cx="251451" cy="606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a:stCxn id="362" idx="2"/>
            <a:endCxn id="176" idx="7"/>
          </p:cNvCxnSpPr>
          <p:nvPr/>
        </p:nvCxnSpPr>
        <p:spPr>
          <a:xfrm flipV="1">
            <a:off x="6643971" y="5422684"/>
            <a:ext cx="1012574" cy="29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a:stCxn id="13" idx="1"/>
            <a:endCxn id="176" idx="6"/>
          </p:cNvCxnSpPr>
          <p:nvPr/>
        </p:nvCxnSpPr>
        <p:spPr>
          <a:xfrm>
            <a:off x="6430298" y="5033415"/>
            <a:ext cx="1209008" cy="3301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p:cNvCxnSpPr>
            <a:stCxn id="175" idx="6"/>
            <a:endCxn id="12" idx="1"/>
          </p:cNvCxnSpPr>
          <p:nvPr/>
        </p:nvCxnSpPr>
        <p:spPr>
          <a:xfrm flipH="1" flipV="1">
            <a:off x="4879852" y="5149996"/>
            <a:ext cx="697622" cy="9401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9" name="直接连接符 268"/>
          <p:cNvCxnSpPr>
            <a:stCxn id="10" idx="2"/>
            <a:endCxn id="55" idx="6"/>
          </p:cNvCxnSpPr>
          <p:nvPr/>
        </p:nvCxnSpPr>
        <p:spPr>
          <a:xfrm>
            <a:off x="3801821" y="3850146"/>
            <a:ext cx="1211570" cy="2515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a:stCxn id="8" idx="3"/>
            <a:endCxn id="10" idx="6"/>
          </p:cNvCxnSpPr>
          <p:nvPr/>
        </p:nvCxnSpPr>
        <p:spPr>
          <a:xfrm>
            <a:off x="2621281" y="3688254"/>
            <a:ext cx="955692" cy="1373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112" idx="0"/>
            <a:endCxn id="10" idx="4"/>
          </p:cNvCxnSpPr>
          <p:nvPr/>
        </p:nvCxnSpPr>
        <p:spPr>
          <a:xfrm>
            <a:off x="3688385" y="2881053"/>
            <a:ext cx="13301" cy="8443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112" idx="1"/>
            <a:endCxn id="49" idx="5"/>
          </p:cNvCxnSpPr>
          <p:nvPr/>
        </p:nvCxnSpPr>
        <p:spPr>
          <a:xfrm>
            <a:off x="3770753" y="2857026"/>
            <a:ext cx="1146120" cy="3969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a:stCxn id="94" idx="1"/>
            <a:endCxn id="112" idx="4"/>
          </p:cNvCxnSpPr>
          <p:nvPr/>
        </p:nvCxnSpPr>
        <p:spPr>
          <a:xfrm flipH="1">
            <a:off x="3712747" y="1574594"/>
            <a:ext cx="260356" cy="10835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a:stCxn id="94" idx="1"/>
            <a:endCxn id="109" idx="0"/>
          </p:cNvCxnSpPr>
          <p:nvPr/>
        </p:nvCxnSpPr>
        <p:spPr>
          <a:xfrm>
            <a:off x="3973103" y="1574594"/>
            <a:ext cx="1175149" cy="4929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stCxn id="8" idx="3"/>
            <a:endCxn id="112" idx="6"/>
          </p:cNvCxnSpPr>
          <p:nvPr/>
        </p:nvCxnSpPr>
        <p:spPr>
          <a:xfrm flipV="1">
            <a:off x="2621281" y="2757431"/>
            <a:ext cx="967845" cy="9308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a:stCxn id="112" idx="2"/>
            <a:endCxn id="109" idx="0"/>
          </p:cNvCxnSpPr>
          <p:nvPr/>
        </p:nvCxnSpPr>
        <p:spPr>
          <a:xfrm flipV="1">
            <a:off x="3812007" y="2067559"/>
            <a:ext cx="1336245" cy="7142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a:stCxn id="112" idx="2"/>
            <a:endCxn id="98" idx="7"/>
          </p:cNvCxnSpPr>
          <p:nvPr/>
        </p:nvCxnSpPr>
        <p:spPr>
          <a:xfrm flipV="1">
            <a:off x="3812007" y="2650785"/>
            <a:ext cx="1753650" cy="1310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a:stCxn id="49" idx="3"/>
            <a:endCxn id="98" idx="0"/>
          </p:cNvCxnSpPr>
          <p:nvPr/>
        </p:nvCxnSpPr>
        <p:spPr>
          <a:xfrm flipV="1">
            <a:off x="4988826" y="2680384"/>
            <a:ext cx="630807" cy="58149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95" idx="7"/>
            <a:endCxn id="59" idx="3"/>
          </p:cNvCxnSpPr>
          <p:nvPr/>
        </p:nvCxnSpPr>
        <p:spPr>
          <a:xfrm flipH="1">
            <a:off x="6348844" y="1117160"/>
            <a:ext cx="837962" cy="6773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a:stCxn id="46" idx="1"/>
            <a:endCxn id="59" idx="5"/>
          </p:cNvCxnSpPr>
          <p:nvPr/>
        </p:nvCxnSpPr>
        <p:spPr>
          <a:xfrm>
            <a:off x="5956182" y="589221"/>
            <a:ext cx="235062" cy="11880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3" name="直接连接符 312"/>
          <p:cNvCxnSpPr>
            <a:stCxn id="109" idx="2"/>
            <a:endCxn id="59" idx="7"/>
          </p:cNvCxnSpPr>
          <p:nvPr/>
        </p:nvCxnSpPr>
        <p:spPr>
          <a:xfrm flipV="1">
            <a:off x="5232884" y="1934874"/>
            <a:ext cx="941133" cy="647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a:stCxn id="98" idx="2"/>
            <a:endCxn id="97" idx="6"/>
          </p:cNvCxnSpPr>
          <p:nvPr/>
        </p:nvCxnSpPr>
        <p:spPr>
          <a:xfrm flipV="1">
            <a:off x="5708328" y="2436763"/>
            <a:ext cx="1111321" cy="1724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8" name="直接连接符 317"/>
          <p:cNvCxnSpPr>
            <a:stCxn id="98" idx="3"/>
            <a:endCxn id="59" idx="0"/>
          </p:cNvCxnSpPr>
          <p:nvPr/>
        </p:nvCxnSpPr>
        <p:spPr>
          <a:xfrm flipV="1">
            <a:off x="5691089" y="1976128"/>
            <a:ext cx="558160" cy="5739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1" name="直接连接符 320"/>
          <p:cNvCxnSpPr>
            <a:stCxn id="97" idx="5"/>
            <a:endCxn id="59" idx="1"/>
          </p:cNvCxnSpPr>
          <p:nvPr/>
        </p:nvCxnSpPr>
        <p:spPr>
          <a:xfrm flipH="1" flipV="1">
            <a:off x="6331617" y="1952101"/>
            <a:ext cx="529649" cy="4087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4" name="直接连接符 323"/>
          <p:cNvCxnSpPr>
            <a:stCxn id="99" idx="7"/>
            <a:endCxn id="97" idx="3"/>
          </p:cNvCxnSpPr>
          <p:nvPr/>
        </p:nvCxnSpPr>
        <p:spPr>
          <a:xfrm flipH="1">
            <a:off x="7020259" y="1691969"/>
            <a:ext cx="1019920" cy="6862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7" name="直接连接符 326"/>
          <p:cNvCxnSpPr>
            <a:stCxn id="118" idx="6"/>
            <a:endCxn id="96" idx="3"/>
          </p:cNvCxnSpPr>
          <p:nvPr/>
        </p:nvCxnSpPr>
        <p:spPr>
          <a:xfrm flipH="1">
            <a:off x="7737117" y="2587933"/>
            <a:ext cx="795364" cy="28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直接连接符 329"/>
          <p:cNvCxnSpPr>
            <a:stCxn id="99" idx="0"/>
            <a:endCxn id="96" idx="4"/>
          </p:cNvCxnSpPr>
          <p:nvPr/>
        </p:nvCxnSpPr>
        <p:spPr>
          <a:xfrm flipH="1">
            <a:off x="7661884" y="1733586"/>
            <a:ext cx="454192" cy="1100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5" name="直接连接符 334"/>
          <p:cNvCxnSpPr>
            <a:endCxn id="11" idx="4"/>
          </p:cNvCxnSpPr>
          <p:nvPr/>
        </p:nvCxnSpPr>
        <p:spPr>
          <a:xfrm flipH="1">
            <a:off x="7130450" y="3027127"/>
            <a:ext cx="461520" cy="84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0" name="直接连接符 339"/>
          <p:cNvCxnSpPr>
            <a:stCxn id="61" idx="2"/>
            <a:endCxn id="96" idx="6"/>
          </p:cNvCxnSpPr>
          <p:nvPr/>
        </p:nvCxnSpPr>
        <p:spPr>
          <a:xfrm flipV="1">
            <a:off x="6327901" y="2933377"/>
            <a:ext cx="1210362" cy="414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p:cNvSpPr/>
          <p:nvPr/>
        </p:nvSpPr>
        <p:spPr>
          <a:xfrm rot="11174285">
            <a:off x="6541910" y="5663467"/>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4" name="直接连接符 363"/>
          <p:cNvCxnSpPr>
            <a:stCxn id="175" idx="4"/>
            <a:endCxn id="13" idx="7"/>
          </p:cNvCxnSpPr>
          <p:nvPr/>
        </p:nvCxnSpPr>
        <p:spPr>
          <a:xfrm flipV="1">
            <a:off x="5701095" y="5016036"/>
            <a:ext cx="570210" cy="97488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p:cNvCxnSpPr>
            <a:stCxn id="175" idx="2"/>
            <a:endCxn id="362" idx="0"/>
          </p:cNvCxnSpPr>
          <p:nvPr/>
        </p:nvCxnSpPr>
        <p:spPr>
          <a:xfrm flipV="1">
            <a:off x="5800355" y="5765528"/>
            <a:ext cx="787176" cy="3490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p:cNvCxnSpPr>
            <a:stCxn id="362" idx="1"/>
            <a:endCxn id="120" idx="6"/>
          </p:cNvCxnSpPr>
          <p:nvPr/>
        </p:nvCxnSpPr>
        <p:spPr>
          <a:xfrm>
            <a:off x="6625136" y="5754558"/>
            <a:ext cx="733198" cy="3701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p:cNvCxnSpPr>
            <a:stCxn id="55" idx="6"/>
            <a:endCxn id="32" idx="2"/>
          </p:cNvCxnSpPr>
          <p:nvPr/>
        </p:nvCxnSpPr>
        <p:spPr>
          <a:xfrm flipH="1">
            <a:off x="3640737" y="4101658"/>
            <a:ext cx="1372654" cy="9623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1" name="直接连接符 620"/>
          <p:cNvCxnSpPr>
            <a:stCxn id="118" idx="2"/>
            <a:endCxn id="60" idx="5"/>
          </p:cNvCxnSpPr>
          <p:nvPr/>
        </p:nvCxnSpPr>
        <p:spPr>
          <a:xfrm>
            <a:off x="8678649" y="2603911"/>
            <a:ext cx="570778" cy="12700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1" name="椭圆 670"/>
          <p:cNvSpPr/>
          <p:nvPr/>
        </p:nvSpPr>
        <p:spPr>
          <a:xfrm>
            <a:off x="4780844" y="2224637"/>
            <a:ext cx="2630311" cy="2630311"/>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0" dirty="0">
                <a:latin typeface="24 LED" panose="020B0603050302020204" pitchFamily="34" charset="0"/>
              </a:rPr>
              <a:t>4</a:t>
            </a:r>
            <a:endParaRPr lang="zh-CN" altLang="en-US" sz="12000" dirty="0">
              <a:latin typeface="24 LED" panose="020B06030503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1658"/>
    </mc:Choice>
    <mc:Fallback xmlns="">
      <p:transition spd="slow" advClick="0" advTm="1658"/>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6129867" y="0"/>
            <a:ext cx="0" cy="6858000"/>
          </a:xfrm>
          <a:prstGeom prst="line">
            <a:avLst/>
          </a:prstGeom>
          <a:ln w="12700">
            <a:solidFill>
              <a:srgbClr val="595959"/>
            </a:solidFill>
          </a:ln>
        </p:spPr>
        <p:style>
          <a:lnRef idx="1">
            <a:schemeClr val="accent1"/>
          </a:lnRef>
          <a:fillRef idx="0">
            <a:schemeClr val="accent1"/>
          </a:fillRef>
          <a:effectRef idx="0">
            <a:schemeClr val="accent1"/>
          </a:effectRef>
          <a:fontRef idx="minor">
            <a:schemeClr val="tx1"/>
          </a:fontRef>
        </p:style>
      </p:cxnSp>
      <p:sp>
        <p:nvSpPr>
          <p:cNvPr id="3" name="等腰三角形 2"/>
          <p:cNvSpPr/>
          <p:nvPr/>
        </p:nvSpPr>
        <p:spPr>
          <a:xfrm>
            <a:off x="4457498" y="5775187"/>
            <a:ext cx="3367315" cy="1082813"/>
          </a:xfrm>
          <a:prstGeom prst="triangle">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0"/>
          </p:cNvCxnSpPr>
          <p:nvPr/>
        </p:nvCxnSpPr>
        <p:spPr>
          <a:xfrm>
            <a:off x="6127373" y="0"/>
            <a:ext cx="13783" cy="5775187"/>
          </a:xfrm>
          <a:prstGeom prst="line">
            <a:avLst/>
          </a:prstGeom>
          <a:ln>
            <a:solidFill>
              <a:schemeClr val="bg1">
                <a:alpha val="43000"/>
              </a:schemeClr>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rot="16574285">
            <a:off x="6026160" y="2759659"/>
            <a:ext cx="160862" cy="160862"/>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6574285">
            <a:off x="6052264" y="1077521"/>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6574285">
            <a:off x="6040973" y="4084357"/>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16574285">
            <a:off x="6026161" y="5549563"/>
            <a:ext cx="160862" cy="160862"/>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6442635" y="2"/>
            <a:ext cx="150102" cy="374408"/>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6" idx="5"/>
          </p:cNvCxnSpPr>
          <p:nvPr/>
        </p:nvCxnSpPr>
        <p:spPr>
          <a:xfrm rot="5400000" flipH="1" flipV="1">
            <a:off x="6056277" y="587333"/>
            <a:ext cx="727612" cy="336601"/>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6574285">
            <a:off x="6534337" y="302379"/>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a:stCxn id="6" idx="1"/>
          </p:cNvCxnSpPr>
          <p:nvPr/>
        </p:nvCxnSpPr>
        <p:spPr>
          <a:xfrm flipH="1">
            <a:off x="5641600" y="1259812"/>
            <a:ext cx="435355" cy="156905"/>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5" idx="7"/>
          </p:cNvCxnSpPr>
          <p:nvPr/>
        </p:nvCxnSpPr>
        <p:spPr>
          <a:xfrm rot="5400000" flipH="1">
            <a:off x="5179541" y="1900680"/>
            <a:ext cx="1356848" cy="396540"/>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rot="16574285">
            <a:off x="5573651" y="1337423"/>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a:endCxn id="5" idx="4"/>
          </p:cNvCxnSpPr>
          <p:nvPr/>
        </p:nvCxnSpPr>
        <p:spPr>
          <a:xfrm flipH="1" flipV="1">
            <a:off x="6186546" y="2848830"/>
            <a:ext cx="526614" cy="1911164"/>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8" idx="5"/>
          </p:cNvCxnSpPr>
          <p:nvPr/>
        </p:nvCxnSpPr>
        <p:spPr>
          <a:xfrm rot="5400000" flipH="1" flipV="1">
            <a:off x="6067130" y="4890745"/>
            <a:ext cx="791071" cy="586715"/>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rot="16574285">
            <a:off x="6623764" y="474940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a:endCxn id="7" idx="1"/>
          </p:cNvCxnSpPr>
          <p:nvPr/>
        </p:nvCxnSpPr>
        <p:spPr>
          <a:xfrm flipV="1">
            <a:off x="5498722" y="4268258"/>
            <a:ext cx="567159" cy="1277547"/>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flipV="1">
            <a:off x="5498723" y="5541301"/>
            <a:ext cx="79793" cy="589185"/>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24" idx="6"/>
            <a:endCxn id="32" idx="2"/>
          </p:cNvCxnSpPr>
          <p:nvPr/>
        </p:nvCxnSpPr>
        <p:spPr>
          <a:xfrm flipV="1">
            <a:off x="6026047" y="5886328"/>
            <a:ext cx="259223" cy="12946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23" idx="6"/>
          </p:cNvCxnSpPr>
          <p:nvPr/>
        </p:nvCxnSpPr>
        <p:spPr>
          <a:xfrm rot="9900000" flipV="1">
            <a:off x="5623088" y="6080692"/>
            <a:ext cx="400809" cy="2568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23" idx="4"/>
          </p:cNvCxnSpPr>
          <p:nvPr/>
        </p:nvCxnSpPr>
        <p:spPr>
          <a:xfrm flipH="1" flipV="1">
            <a:off x="5580857" y="6128637"/>
            <a:ext cx="29246" cy="2257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rot="9900000" flipH="1">
            <a:off x="5577999" y="6352893"/>
            <a:ext cx="86628" cy="8662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rot="9900000" flipH="1">
            <a:off x="5907362" y="5971043"/>
            <a:ext cx="120742" cy="12074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p:nvPr/>
        </p:nvCxnSpPr>
        <p:spPr>
          <a:xfrm rot="9900000" flipH="1" flipV="1">
            <a:off x="6180838" y="6463790"/>
            <a:ext cx="143033" cy="29378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32" idx="1"/>
          </p:cNvCxnSpPr>
          <p:nvPr/>
        </p:nvCxnSpPr>
        <p:spPr>
          <a:xfrm flipH="1">
            <a:off x="6163624" y="5912629"/>
            <a:ext cx="141827" cy="5881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9900000" flipV="1">
            <a:off x="6361117" y="6597756"/>
            <a:ext cx="386367" cy="919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9900000" flipH="1" flipV="1">
            <a:off x="6216330" y="6428479"/>
            <a:ext cx="459960" cy="1931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rot="9900000" flipH="1">
            <a:off x="6136797" y="6459354"/>
            <a:ext cx="68959" cy="6895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rot="9900000" flipH="1">
            <a:off x="6669336" y="6505860"/>
            <a:ext cx="74722" cy="7472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9900000" flipH="1">
            <a:off x="6333738" y="6694366"/>
            <a:ext cx="84264" cy="8426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rot="9900000" flipH="1">
            <a:off x="6283794" y="5831804"/>
            <a:ext cx="86628" cy="8662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a:stCxn id="30" idx="4"/>
            <a:endCxn id="32" idx="0"/>
          </p:cNvCxnSpPr>
          <p:nvPr/>
        </p:nvCxnSpPr>
        <p:spPr>
          <a:xfrm flipH="1" flipV="1">
            <a:off x="6338318" y="5916956"/>
            <a:ext cx="358709" cy="5901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endCxn id="30" idx="6"/>
          </p:cNvCxnSpPr>
          <p:nvPr/>
        </p:nvCxnSpPr>
        <p:spPr>
          <a:xfrm flipH="1">
            <a:off x="6742785" y="6429073"/>
            <a:ext cx="406591" cy="1044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rot="9900000" flipH="1">
            <a:off x="6082253" y="5210765"/>
            <a:ext cx="120742" cy="1207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a:stCxn id="23" idx="0"/>
            <a:endCxn id="29" idx="2"/>
          </p:cNvCxnSpPr>
          <p:nvPr/>
        </p:nvCxnSpPr>
        <p:spPr>
          <a:xfrm rot="9900000" flipH="1" flipV="1">
            <a:off x="5649509" y="6373738"/>
            <a:ext cx="471477" cy="1933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32" idx="5"/>
            <a:endCxn id="8" idx="4"/>
          </p:cNvCxnSpPr>
          <p:nvPr/>
        </p:nvCxnSpPr>
        <p:spPr>
          <a:xfrm flipH="1" flipV="1">
            <a:off x="6186547" y="5638734"/>
            <a:ext cx="162218" cy="198873"/>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6338318" y="1012813"/>
            <a:ext cx="2983589" cy="369332"/>
          </a:xfrm>
          <a:prstGeom prst="rect">
            <a:avLst/>
          </a:prstGeom>
          <a:noFill/>
        </p:spPr>
        <p:txBody>
          <a:bodyPr wrap="square" rtlCol="0">
            <a:spAutoFit/>
          </a:bodyPr>
          <a:lstStyle/>
          <a:p>
            <a:r>
              <a:rPr lang="zh-CN" altLang="en-US" dirty="0" smtClean="0">
                <a:solidFill>
                  <a:srgbClr val="696969"/>
                </a:solidFill>
              </a:rPr>
              <a:t>基于</a:t>
            </a:r>
            <a:r>
              <a:rPr lang="en-US" altLang="zh-CN" dirty="0" err="1" smtClean="0">
                <a:solidFill>
                  <a:srgbClr val="696969"/>
                </a:solidFill>
              </a:rPr>
              <a:t>hadoop</a:t>
            </a:r>
            <a:r>
              <a:rPr lang="zh-CN" altLang="en-US" dirty="0" smtClean="0">
                <a:solidFill>
                  <a:srgbClr val="696969"/>
                </a:solidFill>
              </a:rPr>
              <a:t>的</a:t>
            </a:r>
            <a:r>
              <a:rPr lang="en-US" altLang="zh-CN" dirty="0" smtClean="0">
                <a:solidFill>
                  <a:srgbClr val="696969"/>
                </a:solidFill>
              </a:rPr>
              <a:t>HA</a:t>
            </a:r>
            <a:r>
              <a:rPr lang="zh-CN" altLang="en-US" dirty="0" smtClean="0">
                <a:solidFill>
                  <a:srgbClr val="696969"/>
                </a:solidFill>
              </a:rPr>
              <a:t>集群搭建</a:t>
            </a:r>
            <a:endParaRPr lang="en-US" altLang="zh-CN" dirty="0">
              <a:solidFill>
                <a:srgbClr val="696969"/>
              </a:solidFill>
            </a:endParaRPr>
          </a:p>
        </p:txBody>
      </p:sp>
      <p:sp>
        <p:nvSpPr>
          <p:cNvPr id="40" name="文本框 39"/>
          <p:cNvSpPr txBox="1"/>
          <p:nvPr/>
        </p:nvSpPr>
        <p:spPr>
          <a:xfrm>
            <a:off x="6929988" y="4691928"/>
            <a:ext cx="2391919" cy="369332"/>
          </a:xfrm>
          <a:prstGeom prst="rect">
            <a:avLst/>
          </a:prstGeom>
          <a:noFill/>
        </p:spPr>
        <p:txBody>
          <a:bodyPr wrap="square" rtlCol="0">
            <a:spAutoFit/>
          </a:bodyPr>
          <a:lstStyle/>
          <a:p>
            <a:r>
              <a:rPr lang="zh-CN" altLang="en-US" dirty="0" smtClean="0">
                <a:solidFill>
                  <a:srgbClr val="696969"/>
                </a:solidFill>
              </a:rPr>
              <a:t>前后端构建</a:t>
            </a:r>
            <a:endParaRPr lang="en-US" altLang="zh-CN" dirty="0">
              <a:solidFill>
                <a:srgbClr val="696969"/>
              </a:solidFill>
            </a:endParaRPr>
          </a:p>
        </p:txBody>
      </p:sp>
      <p:sp>
        <p:nvSpPr>
          <p:cNvPr id="41" name="文本框 40"/>
          <p:cNvSpPr txBox="1"/>
          <p:nvPr/>
        </p:nvSpPr>
        <p:spPr>
          <a:xfrm>
            <a:off x="4881841" y="2658348"/>
            <a:ext cx="1160149" cy="369332"/>
          </a:xfrm>
          <a:prstGeom prst="rect">
            <a:avLst/>
          </a:prstGeom>
          <a:noFill/>
        </p:spPr>
        <p:txBody>
          <a:bodyPr wrap="square" rtlCol="0">
            <a:spAutoFit/>
          </a:bodyPr>
          <a:lstStyle/>
          <a:p>
            <a:r>
              <a:rPr lang="zh-CN" altLang="en-US" smtClean="0">
                <a:solidFill>
                  <a:srgbClr val="696969"/>
                </a:solidFill>
              </a:rPr>
              <a:t>数据处理</a:t>
            </a:r>
            <a:endParaRPr lang="en-US" altLang="zh-CN" dirty="0">
              <a:solidFill>
                <a:srgbClr val="696969"/>
              </a:solidFill>
            </a:endParaRPr>
          </a:p>
        </p:txBody>
      </p:sp>
      <p:sp>
        <p:nvSpPr>
          <p:cNvPr id="42" name="文本框 41"/>
          <p:cNvSpPr txBox="1"/>
          <p:nvPr/>
        </p:nvSpPr>
        <p:spPr>
          <a:xfrm>
            <a:off x="714948" y="528605"/>
            <a:ext cx="2983589" cy="584775"/>
          </a:xfrm>
          <a:prstGeom prst="rect">
            <a:avLst/>
          </a:prstGeom>
          <a:noFill/>
        </p:spPr>
        <p:txBody>
          <a:bodyPr wrap="square" rtlCol="0">
            <a:spAutoFit/>
          </a:bodyPr>
          <a:lstStyle/>
          <a:p>
            <a:r>
              <a:rPr lang="zh-CN" altLang="en-US" sz="3200" dirty="0" smtClean="0">
                <a:solidFill>
                  <a:srgbClr val="696969"/>
                </a:solidFill>
              </a:rPr>
              <a:t>工作步骤</a:t>
            </a:r>
            <a:endParaRPr lang="en-US" altLang="zh-CN" sz="3200" dirty="0">
              <a:solidFill>
                <a:srgbClr val="696969"/>
              </a:solidFill>
            </a:endParaRPr>
          </a:p>
        </p:txBody>
      </p:sp>
      <p:sp>
        <p:nvSpPr>
          <p:cNvPr id="43" name="矩形 42"/>
          <p:cNvSpPr/>
          <p:nvPr/>
        </p:nvSpPr>
        <p:spPr>
          <a:xfrm>
            <a:off x="6324269" y="1499376"/>
            <a:ext cx="4962150" cy="1846659"/>
          </a:xfrm>
          <a:prstGeom prst="rect">
            <a:avLst/>
          </a:prstGeom>
        </p:spPr>
        <p:txBody>
          <a:bodyPr wrap="square">
            <a:spAutoFit/>
          </a:bodyPr>
          <a:lstStyle/>
          <a:p>
            <a:r>
              <a:rPr lang="zh-CN" altLang="en-US" sz="1600" dirty="0" smtClean="0"/>
              <a:t>配置环境：</a:t>
            </a:r>
            <a:r>
              <a:rPr lang="en-US" altLang="zh-CN" sz="1600" dirty="0" err="1" smtClean="0"/>
              <a:t>docker</a:t>
            </a:r>
            <a:endParaRPr lang="en-US" altLang="zh-CN" sz="1600" dirty="0" smtClean="0"/>
          </a:p>
          <a:p>
            <a:r>
              <a:rPr lang="en-US" altLang="zh-CN" sz="1600" dirty="0" smtClean="0"/>
              <a:t>1.</a:t>
            </a:r>
            <a:r>
              <a:rPr lang="zh-CN" altLang="en-US" sz="1600" dirty="0" smtClean="0"/>
              <a:t>搭建</a:t>
            </a:r>
            <a:r>
              <a:rPr lang="en-US" altLang="zh-CN" sz="1600" dirty="0" err="1"/>
              <a:t>hadoop</a:t>
            </a:r>
            <a:r>
              <a:rPr lang="zh-CN" altLang="en-US" sz="1600" dirty="0"/>
              <a:t>分布式集群 </a:t>
            </a:r>
            <a:endParaRPr lang="en-US" altLang="zh-CN" sz="1600" dirty="0" smtClean="0"/>
          </a:p>
          <a:p>
            <a:r>
              <a:rPr lang="en-US" altLang="zh-CN" sz="1600" dirty="0" smtClean="0"/>
              <a:t>2.</a:t>
            </a:r>
            <a:r>
              <a:rPr lang="zh-CN" altLang="en-US" sz="1600" dirty="0" smtClean="0"/>
              <a:t>高可用配置</a:t>
            </a:r>
            <a:endParaRPr lang="en-US" altLang="zh-CN" sz="1600" dirty="0" smtClean="0"/>
          </a:p>
          <a:p>
            <a:r>
              <a:rPr lang="zh-CN" altLang="en-US" sz="1600" dirty="0"/>
              <a:t> </a:t>
            </a:r>
            <a:r>
              <a:rPr lang="zh-CN" altLang="en-US" sz="1600" dirty="0" smtClean="0"/>
              <a:t>  </a:t>
            </a:r>
            <a:r>
              <a:rPr lang="en-US" altLang="zh-CN" sz="1600" dirty="0" smtClean="0"/>
              <a:t>·Zookeeper</a:t>
            </a:r>
            <a:r>
              <a:rPr lang="zh-CN" altLang="en-US" sz="1600" dirty="0" smtClean="0"/>
              <a:t>：</a:t>
            </a:r>
            <a:r>
              <a:rPr lang="en-US" altLang="zh-CN" sz="1600" dirty="0" smtClean="0"/>
              <a:t>3</a:t>
            </a:r>
            <a:r>
              <a:rPr lang="zh-CN" altLang="en-US" sz="1600" dirty="0" smtClean="0"/>
              <a:t>个</a:t>
            </a:r>
            <a:endParaRPr lang="en-US" altLang="zh-CN" sz="1600" dirty="0" smtClean="0"/>
          </a:p>
          <a:p>
            <a:r>
              <a:rPr lang="zh-CN" altLang="en-US" sz="1600" dirty="0"/>
              <a:t> </a:t>
            </a:r>
            <a:r>
              <a:rPr lang="zh-CN" altLang="en-US" sz="1600" dirty="0" smtClean="0"/>
              <a:t>  </a:t>
            </a:r>
            <a:r>
              <a:rPr lang="en-US" altLang="zh-CN" sz="1600" dirty="0" smtClean="0"/>
              <a:t>·</a:t>
            </a:r>
            <a:r>
              <a:rPr lang="en-US" altLang="zh-CN" sz="1600" dirty="0" err="1" smtClean="0"/>
              <a:t>JournalNode</a:t>
            </a:r>
            <a:r>
              <a:rPr lang="zh-CN" altLang="en-US" sz="1600" dirty="0" smtClean="0"/>
              <a:t>：</a:t>
            </a:r>
            <a:r>
              <a:rPr lang="en-US" altLang="zh-CN" sz="1600" dirty="0" smtClean="0"/>
              <a:t>3</a:t>
            </a:r>
            <a:r>
              <a:rPr lang="zh-CN" altLang="en-US" sz="1600" dirty="0" smtClean="0"/>
              <a:t>个</a:t>
            </a:r>
            <a:endParaRPr lang="en-US" altLang="zh-CN" sz="1600" dirty="0" smtClean="0"/>
          </a:p>
          <a:p>
            <a:r>
              <a:rPr lang="zh-CN" altLang="en-US" sz="1600" dirty="0" smtClean="0"/>
              <a:t>   </a:t>
            </a:r>
            <a:r>
              <a:rPr lang="en-US" altLang="zh-CN" sz="1600" dirty="0" smtClean="0"/>
              <a:t>·</a:t>
            </a:r>
            <a:r>
              <a:rPr lang="en-US" altLang="zh-CN" sz="1600" dirty="0" err="1" smtClean="0"/>
              <a:t>NameNode</a:t>
            </a:r>
            <a:r>
              <a:rPr lang="zh-CN" altLang="en-US" sz="1600" dirty="0" smtClean="0"/>
              <a:t>：</a:t>
            </a:r>
            <a:r>
              <a:rPr lang="en-US" altLang="zh-CN" sz="1600" dirty="0" smtClean="0"/>
              <a:t>3</a:t>
            </a:r>
            <a:r>
              <a:rPr lang="zh-CN" altLang="en-US" sz="1600" dirty="0" smtClean="0"/>
              <a:t>个</a:t>
            </a:r>
            <a:endParaRPr lang="en-US" altLang="zh-CN" sz="1600" dirty="0" smtClean="0"/>
          </a:p>
          <a:p>
            <a:r>
              <a:rPr lang="zh-CN" altLang="en-US" sz="1600" dirty="0" smtClean="0"/>
              <a:t>   </a:t>
            </a:r>
            <a:r>
              <a:rPr lang="en-US" altLang="zh-CN" sz="1600" dirty="0" smtClean="0"/>
              <a:t>·</a:t>
            </a:r>
            <a:r>
              <a:rPr lang="en-US" altLang="zh-CN" sz="1600" dirty="0" err="1" smtClean="0"/>
              <a:t>DataNode</a:t>
            </a:r>
            <a:r>
              <a:rPr lang="zh-CN" altLang="en-US" sz="1600" dirty="0" smtClean="0"/>
              <a:t>：</a:t>
            </a:r>
            <a:r>
              <a:rPr lang="en-US" altLang="zh-CN" sz="1600" dirty="0" smtClean="0"/>
              <a:t>3</a:t>
            </a:r>
            <a:r>
              <a:rPr lang="zh-CN" altLang="en-US" sz="1600" dirty="0" smtClean="0"/>
              <a:t>个</a:t>
            </a:r>
            <a:endParaRPr lang="en-US" altLang="zh-CN" sz="1600" dirty="0"/>
          </a:p>
        </p:txBody>
      </p:sp>
      <p:sp>
        <p:nvSpPr>
          <p:cNvPr id="44" name="矩形 43"/>
          <p:cNvSpPr/>
          <p:nvPr/>
        </p:nvSpPr>
        <p:spPr>
          <a:xfrm>
            <a:off x="3645057" y="3097328"/>
            <a:ext cx="2605271" cy="1569660"/>
          </a:xfrm>
          <a:prstGeom prst="rect">
            <a:avLst/>
          </a:prstGeom>
        </p:spPr>
        <p:txBody>
          <a:bodyPr wrap="square">
            <a:spAutoFit/>
          </a:bodyPr>
          <a:lstStyle/>
          <a:p>
            <a:r>
              <a:rPr lang="zh-CN" altLang="en-US" sz="1600" dirty="0" smtClean="0"/>
              <a:t>数据来源：网络销售数据</a:t>
            </a:r>
            <a:endParaRPr lang="en-US" altLang="zh-CN" sz="1600" dirty="0" smtClean="0"/>
          </a:p>
          <a:p>
            <a:r>
              <a:rPr lang="en-US" altLang="zh-CN" sz="1600" dirty="0" smtClean="0"/>
              <a:t>1.</a:t>
            </a:r>
            <a:r>
              <a:rPr lang="zh-CN" altLang="en-US" sz="1600" dirty="0" smtClean="0"/>
              <a:t>在</a:t>
            </a:r>
            <a:r>
              <a:rPr lang="en-US" altLang="zh-CN" sz="1600" dirty="0" err="1" smtClean="0"/>
              <a:t>hadoop</a:t>
            </a:r>
            <a:r>
              <a:rPr lang="zh-CN" altLang="en-US" sz="1600" dirty="0" smtClean="0"/>
              <a:t>中搭建</a:t>
            </a:r>
            <a:r>
              <a:rPr lang="en-US" altLang="zh-CN" sz="1600" dirty="0" smtClean="0"/>
              <a:t>hive</a:t>
            </a:r>
            <a:r>
              <a:rPr lang="zh-CN" altLang="en-US" sz="1600" dirty="0" smtClean="0"/>
              <a:t>，</a:t>
            </a:r>
            <a:endParaRPr lang="en-US" altLang="zh-CN" sz="1600" dirty="0" smtClean="0"/>
          </a:p>
          <a:p>
            <a:r>
              <a:rPr lang="zh-CN" altLang="en-US" sz="1600" dirty="0" smtClean="0"/>
              <a:t>   向</a:t>
            </a:r>
            <a:r>
              <a:rPr lang="en-US" altLang="zh-CN" sz="1600" dirty="0" smtClean="0"/>
              <a:t>hive</a:t>
            </a:r>
            <a:r>
              <a:rPr lang="zh-CN" altLang="en-US" sz="1600" dirty="0" smtClean="0"/>
              <a:t>中导入数据</a:t>
            </a:r>
            <a:endParaRPr lang="en-US" altLang="zh-CN" sz="1600" dirty="0" smtClean="0"/>
          </a:p>
          <a:p>
            <a:r>
              <a:rPr lang="en-US" altLang="zh-CN" sz="1600" dirty="0" smtClean="0"/>
              <a:t>2.</a:t>
            </a:r>
            <a:r>
              <a:rPr lang="zh-CN" altLang="en-US" sz="1600" dirty="0" smtClean="0"/>
              <a:t>在</a:t>
            </a:r>
            <a:r>
              <a:rPr lang="en-US" altLang="zh-CN" sz="1600" dirty="0" smtClean="0"/>
              <a:t>MySQL</a:t>
            </a:r>
            <a:r>
              <a:rPr lang="zh-CN" altLang="en-US" sz="1600" dirty="0" smtClean="0"/>
              <a:t>中建表，</a:t>
            </a:r>
            <a:endParaRPr lang="en-US" altLang="zh-CN" sz="1600" dirty="0" smtClean="0"/>
          </a:p>
          <a:p>
            <a:r>
              <a:rPr lang="zh-CN" altLang="en-US" sz="1600" dirty="0"/>
              <a:t> </a:t>
            </a:r>
            <a:r>
              <a:rPr lang="zh-CN" altLang="en-US" sz="1600" dirty="0" smtClean="0"/>
              <a:t>  </a:t>
            </a:r>
            <a:r>
              <a:rPr lang="zh-CN" altLang="en-US" sz="1600" dirty="0" smtClean="0"/>
              <a:t>导入数据</a:t>
            </a:r>
            <a:endParaRPr lang="en-US" altLang="zh-CN" sz="1600" dirty="0" smtClean="0"/>
          </a:p>
          <a:p>
            <a:endParaRPr lang="en-US" altLang="zh-CN" sz="1600" dirty="0"/>
          </a:p>
        </p:txBody>
      </p:sp>
      <p:sp>
        <p:nvSpPr>
          <p:cNvPr id="45" name="矩形 44"/>
          <p:cNvSpPr/>
          <p:nvPr/>
        </p:nvSpPr>
        <p:spPr>
          <a:xfrm>
            <a:off x="6682289" y="5191795"/>
            <a:ext cx="4962150" cy="1077218"/>
          </a:xfrm>
          <a:prstGeom prst="rect">
            <a:avLst/>
          </a:prstGeom>
        </p:spPr>
        <p:txBody>
          <a:bodyPr wrap="square">
            <a:spAutoFit/>
          </a:bodyPr>
          <a:lstStyle/>
          <a:p>
            <a:r>
              <a:rPr lang="zh-CN" altLang="en-US" sz="1600" dirty="0"/>
              <a:t>数据库与后端</a:t>
            </a:r>
            <a:r>
              <a:rPr lang="zh-CN" altLang="en-US" sz="1600" dirty="0" smtClean="0"/>
              <a:t>：</a:t>
            </a:r>
            <a:r>
              <a:rPr lang="en-US" altLang="zh-CN" sz="1600" dirty="0" smtClean="0"/>
              <a:t>JDBC</a:t>
            </a:r>
          </a:p>
          <a:p>
            <a:r>
              <a:rPr lang="zh-CN" altLang="en-US" sz="1600" dirty="0" smtClean="0"/>
              <a:t>后</a:t>
            </a:r>
            <a:r>
              <a:rPr lang="zh-CN" altLang="en-US" sz="1600" dirty="0"/>
              <a:t>端</a:t>
            </a:r>
            <a:r>
              <a:rPr lang="zh-CN" altLang="en-US" sz="1600" dirty="0" smtClean="0"/>
              <a:t>：</a:t>
            </a:r>
            <a:r>
              <a:rPr lang="en-US" altLang="zh-CN" sz="1600" dirty="0" smtClean="0"/>
              <a:t>Spring Boot</a:t>
            </a:r>
          </a:p>
          <a:p>
            <a:r>
              <a:rPr lang="zh-CN" altLang="en-US" sz="1600" dirty="0" smtClean="0"/>
              <a:t>前端</a:t>
            </a:r>
            <a:r>
              <a:rPr lang="zh-CN" altLang="en-US" sz="1600" dirty="0"/>
              <a:t>与后端</a:t>
            </a:r>
            <a:r>
              <a:rPr lang="zh-CN" altLang="en-US" sz="1600" dirty="0" smtClean="0"/>
              <a:t>：</a:t>
            </a:r>
            <a:r>
              <a:rPr lang="en-US" altLang="zh-CN" sz="1600" dirty="0" smtClean="0"/>
              <a:t>AngularJS</a:t>
            </a:r>
          </a:p>
          <a:p>
            <a:r>
              <a:rPr lang="zh-CN" altLang="en-US" sz="1600" dirty="0" smtClean="0"/>
              <a:t>前端：</a:t>
            </a:r>
            <a:r>
              <a:rPr lang="en-US" altLang="zh-CN" sz="1600" dirty="0" smtClean="0"/>
              <a:t>bootstrap</a:t>
            </a:r>
            <a:endParaRPr lang="en-US" altLang="zh-CN" sz="1600" dirty="0"/>
          </a:p>
        </p:txBody>
      </p:sp>
    </p:spTree>
    <p:extLst>
      <p:ext uri="{BB962C8B-B14F-4D97-AF65-F5344CB8AC3E}">
        <p14:creationId xmlns:p14="http://schemas.microsoft.com/office/powerpoint/2010/main" val="1670670882"/>
      </p:ext>
    </p:extLst>
  </p:cSld>
  <p:clrMapOvr>
    <a:masterClrMapping/>
  </p:clrMapOvr>
  <mc:AlternateContent xmlns:mc="http://schemas.openxmlformats.org/markup-compatibility/2006" xmlns:p14="http://schemas.microsoft.com/office/powerpoint/2010/main">
    <mc:Choice Requires="p14">
      <p:transition spd="slow" p14:dur="2000" advClick="0" advTm="1917"/>
    </mc:Choice>
    <mc:Fallback xmlns="">
      <p:transition spd="slow" advClick="0" advTm="191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1000"/>
                                        <p:tgtEl>
                                          <p:spTgt spid="44"/>
                                        </p:tgtEl>
                                      </p:cBhvr>
                                    </p:animEffect>
                                    <p:anim calcmode="lin" valueType="num">
                                      <p:cBhvr>
                                        <p:cTn id="14" dur="1000" fill="hold"/>
                                        <p:tgtEl>
                                          <p:spTgt spid="44"/>
                                        </p:tgtEl>
                                        <p:attrNameLst>
                                          <p:attrName>ppt_x</p:attrName>
                                        </p:attrNameLst>
                                      </p:cBhvr>
                                      <p:tavLst>
                                        <p:tav tm="0">
                                          <p:val>
                                            <p:strVal val="#ppt_x"/>
                                          </p:val>
                                        </p:tav>
                                        <p:tav tm="100000">
                                          <p:val>
                                            <p:strVal val="#ppt_x"/>
                                          </p:val>
                                        </p:tav>
                                      </p:tavLst>
                                    </p:anim>
                                    <p:anim calcmode="lin" valueType="num">
                                      <p:cBhvr>
                                        <p:cTn id="15" dur="1000" fill="hold"/>
                                        <p:tgtEl>
                                          <p:spTgt spid="4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1000"/>
                                        <p:tgtEl>
                                          <p:spTgt spid="45"/>
                                        </p:tgtEl>
                                      </p:cBhvr>
                                    </p:animEffect>
                                    <p:anim calcmode="lin" valueType="num">
                                      <p:cBhvr>
                                        <p:cTn id="20" dur="1000" fill="hold"/>
                                        <p:tgtEl>
                                          <p:spTgt spid="45"/>
                                        </p:tgtEl>
                                        <p:attrNameLst>
                                          <p:attrName>ppt_x</p:attrName>
                                        </p:attrNameLst>
                                      </p:cBhvr>
                                      <p:tavLst>
                                        <p:tav tm="0">
                                          <p:val>
                                            <p:strVal val="#ppt_x"/>
                                          </p:val>
                                        </p:tav>
                                        <p:tav tm="100000">
                                          <p:val>
                                            <p:strVal val="#ppt_x"/>
                                          </p:val>
                                        </p:tav>
                                      </p:tavLst>
                                    </p:anim>
                                    <p:anim calcmode="lin" valueType="num">
                                      <p:cBhvr>
                                        <p:cTn id="21"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cxnSp>
        <p:nvCxnSpPr>
          <p:cNvPr id="2" name="直接连接符 1"/>
          <p:cNvCxnSpPr>
            <a:stCxn id="57" idx="1"/>
          </p:cNvCxnSpPr>
          <p:nvPr/>
        </p:nvCxnSpPr>
        <p:spPr>
          <a:xfrm flipH="1" flipV="1">
            <a:off x="8543130" y="31099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flipV="1">
            <a:off x="11116131" y="2993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stCxn id="33" idx="5"/>
          </p:cNvCxnSpPr>
          <p:nvPr/>
        </p:nvCxnSpPr>
        <p:spPr>
          <a:xfrm>
            <a:off x="10601740" y="27015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9571705" y="26522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9903314" y="25426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11" idx="0"/>
          </p:cNvCxnSpPr>
          <p:nvPr/>
        </p:nvCxnSpPr>
        <p:spPr>
          <a:xfrm flipH="1">
            <a:off x="8591527" y="22687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endCxn id="13" idx="7"/>
          </p:cNvCxnSpPr>
          <p:nvPr/>
        </p:nvCxnSpPr>
        <p:spPr>
          <a:xfrm flipH="1">
            <a:off x="9613588" y="2618225"/>
            <a:ext cx="292364" cy="1055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8572500" y="25747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610600" y="30480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8501831" y="29614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793134" y="24619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9491699" y="3653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a:endCxn id="12" idx="1"/>
          </p:cNvCxnSpPr>
          <p:nvPr/>
        </p:nvCxnSpPr>
        <p:spPr>
          <a:xfrm>
            <a:off x="9083163" y="22982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8996722" y="22327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endCxn id="13" idx="5"/>
          </p:cNvCxnSpPr>
          <p:nvPr/>
        </p:nvCxnSpPr>
        <p:spPr>
          <a:xfrm flipH="1">
            <a:off x="9613588" y="34191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flipV="1">
            <a:off x="10926195" y="34211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11000453" y="20328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5" idx="7"/>
          </p:cNvCxnSpPr>
          <p:nvPr/>
        </p:nvCxnSpPr>
        <p:spPr>
          <a:xfrm flipV="1">
            <a:off x="9128797" y="15240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2" idx="0"/>
          </p:cNvCxnSpPr>
          <p:nvPr/>
        </p:nvCxnSpPr>
        <p:spPr>
          <a:xfrm flipV="1">
            <a:off x="9918152" y="15049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10028903" y="9715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flipV="1">
            <a:off x="10058400" y="15430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endCxn id="32" idx="3"/>
          </p:cNvCxnSpPr>
          <p:nvPr/>
        </p:nvCxnSpPr>
        <p:spPr>
          <a:xfrm flipV="1">
            <a:off x="10295603" y="3808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32" idx="7"/>
          </p:cNvCxnSpPr>
          <p:nvPr/>
        </p:nvCxnSpPr>
        <p:spPr>
          <a:xfrm flipV="1">
            <a:off x="11169552" y="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30" idx="0"/>
          </p:cNvCxnSpPr>
          <p:nvPr/>
        </p:nvCxnSpPr>
        <p:spPr>
          <a:xfrm flipH="1" flipV="1">
            <a:off x="11087100" y="3429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10363200" y="9525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33" idx="7"/>
          </p:cNvCxnSpPr>
          <p:nvPr/>
        </p:nvCxnSpPr>
        <p:spPr>
          <a:xfrm flipV="1">
            <a:off x="10601740" y="10858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10134600" y="11430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0006049" y="14815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1044597" y="10897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0269384" y="8706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1016431" y="2277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0448619" y="25484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flipH="1" flipV="1">
            <a:off x="11742057" y="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0" idx="6"/>
          </p:cNvCxnSpPr>
          <p:nvPr/>
        </p:nvCxnSpPr>
        <p:spPr>
          <a:xfrm flipV="1">
            <a:off x="11199333" y="8418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flipV="1">
            <a:off x="11753983" y="8418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30" idx="6"/>
          </p:cNvCxnSpPr>
          <p:nvPr/>
        </p:nvCxnSpPr>
        <p:spPr>
          <a:xfrm flipH="1" flipV="1">
            <a:off x="11199333" y="11671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endCxn id="30" idx="4"/>
          </p:cNvCxnSpPr>
          <p:nvPr/>
        </p:nvCxnSpPr>
        <p:spPr>
          <a:xfrm flipH="1" flipV="1">
            <a:off x="11121965" y="12445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11205029" y="12772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1219543" y="19884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11829144" y="19013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1814629" y="23658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11640457" y="23803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10972801" y="30770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1611429" y="31496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1292114" y="20610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0" idx="3"/>
            <a:endCxn id="33" idx="7"/>
          </p:cNvCxnSpPr>
          <p:nvPr/>
        </p:nvCxnSpPr>
        <p:spPr>
          <a:xfrm flipH="1">
            <a:off x="10601740" y="20473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3" idx="3"/>
          </p:cNvCxnSpPr>
          <p:nvPr/>
        </p:nvCxnSpPr>
        <p:spPr>
          <a:xfrm flipH="1">
            <a:off x="8667750" y="37751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58" idx="1"/>
          </p:cNvCxnSpPr>
          <p:nvPr/>
        </p:nvCxnSpPr>
        <p:spPr>
          <a:xfrm flipH="1" flipV="1">
            <a:off x="8610600" y="37909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13" idx="4"/>
          </p:cNvCxnSpPr>
          <p:nvPr/>
        </p:nvCxnSpPr>
        <p:spPr>
          <a:xfrm flipV="1">
            <a:off x="8991600" y="37960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endCxn id="13" idx="4"/>
          </p:cNvCxnSpPr>
          <p:nvPr/>
        </p:nvCxnSpPr>
        <p:spPr>
          <a:xfrm flipH="1" flipV="1">
            <a:off x="9563100" y="37960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10191750" y="34515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9029700" y="44196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61" idx="3"/>
          </p:cNvCxnSpPr>
          <p:nvPr/>
        </p:nvCxnSpPr>
        <p:spPr>
          <a:xfrm flipV="1">
            <a:off x="11089483" y="41338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0248900" y="44196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10972800" y="36004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椭圆 56"/>
          <p:cNvSpPr/>
          <p:nvPr/>
        </p:nvSpPr>
        <p:spPr>
          <a:xfrm>
            <a:off x="8544905" y="37537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8895590" y="47401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774524" y="22816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1193822" y="19152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066822" y="46203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1672924" y="4034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10121900" y="43512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11503947" y="30076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10860401" y="33407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6" name="直接连接符 65"/>
          <p:cNvCxnSpPr>
            <a:endCxn id="61" idx="4"/>
          </p:cNvCxnSpPr>
          <p:nvPr/>
        </p:nvCxnSpPr>
        <p:spPr>
          <a:xfrm flipV="1">
            <a:off x="10553700" y="47751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63" idx="4"/>
          </p:cNvCxnSpPr>
          <p:nvPr/>
        </p:nvCxnSpPr>
        <p:spPr>
          <a:xfrm flipH="1" flipV="1">
            <a:off x="10209149" y="45257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58" idx="6"/>
          </p:cNvCxnSpPr>
          <p:nvPr/>
        </p:nvCxnSpPr>
        <p:spPr>
          <a:xfrm>
            <a:off x="9074982" y="48297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58" idx="4"/>
          </p:cNvCxnSpPr>
          <p:nvPr/>
        </p:nvCxnSpPr>
        <p:spPr>
          <a:xfrm>
            <a:off x="8985286" y="49194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endCxn id="95" idx="7"/>
          </p:cNvCxnSpPr>
          <p:nvPr/>
        </p:nvCxnSpPr>
        <p:spPr>
          <a:xfrm flipH="1">
            <a:off x="9870763" y="54086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1" idx="5"/>
          </p:cNvCxnSpPr>
          <p:nvPr/>
        </p:nvCxnSpPr>
        <p:spPr>
          <a:xfrm>
            <a:off x="11198897" y="47524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10648950" y="54086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1" idx="6"/>
          </p:cNvCxnSpPr>
          <p:nvPr/>
        </p:nvCxnSpPr>
        <p:spPr>
          <a:xfrm>
            <a:off x="11221558" y="46977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2" idx="5"/>
          </p:cNvCxnSpPr>
          <p:nvPr/>
        </p:nvCxnSpPr>
        <p:spPr>
          <a:xfrm>
            <a:off x="11794813" y="41561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4" idx="6"/>
          </p:cNvCxnSpPr>
          <p:nvPr/>
        </p:nvCxnSpPr>
        <p:spPr>
          <a:xfrm>
            <a:off x="11753983" y="31326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62" idx="7"/>
          </p:cNvCxnSpPr>
          <p:nvPr/>
        </p:nvCxnSpPr>
        <p:spPr>
          <a:xfrm flipV="1">
            <a:off x="11794813" y="33528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1" idx="6"/>
          </p:cNvCxnSpPr>
          <p:nvPr/>
        </p:nvCxnSpPr>
        <p:spPr>
          <a:xfrm>
            <a:off x="11221558" y="46977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V="1">
            <a:off x="11449050" y="54086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V="1">
            <a:off x="11791950" y="48958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10591800" y="54086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9486900" y="59055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58" idx="3"/>
          </p:cNvCxnSpPr>
          <p:nvPr/>
        </p:nvCxnSpPr>
        <p:spPr>
          <a:xfrm>
            <a:off x="8921861" y="48932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9525000" y="64579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flipV="1">
            <a:off x="9810750" y="59245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H="1">
            <a:off x="10687050" y="60769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11791950" y="54086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11468100" y="61150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10706100" y="64389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10668000" y="65341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V="1">
            <a:off x="11144250" y="65722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11906250" y="64960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V="1">
            <a:off x="11906250" y="58864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3" name="椭圆 92"/>
          <p:cNvSpPr/>
          <p:nvPr/>
        </p:nvSpPr>
        <p:spPr>
          <a:xfrm>
            <a:off x="10581515" y="63788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0422251" y="52835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9748874" y="58801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11844374" y="64421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11294397" y="59032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9" name="直接连接符 98"/>
          <p:cNvCxnSpPr>
            <a:stCxn id="154" idx="1"/>
          </p:cNvCxnSpPr>
          <p:nvPr/>
        </p:nvCxnSpPr>
        <p:spPr>
          <a:xfrm flipV="1">
            <a:off x="3610477" y="3103518"/>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flipV="1">
            <a:off x="438016" y="292880"/>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30" idx="5"/>
          </p:cNvCxnSpPr>
          <p:nvPr/>
        </p:nvCxnSpPr>
        <p:spPr>
          <a:xfrm flipH="1">
            <a:off x="1280036" y="2695091"/>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1707739" y="2645776"/>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H="1">
            <a:off x="1663494" y="2536164"/>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endCxn id="108" idx="0"/>
          </p:cNvCxnSpPr>
          <p:nvPr/>
        </p:nvCxnSpPr>
        <p:spPr>
          <a:xfrm>
            <a:off x="3123584" y="2262318"/>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endCxn id="110" idx="7"/>
          </p:cNvCxnSpPr>
          <p:nvPr/>
        </p:nvCxnSpPr>
        <p:spPr>
          <a:xfrm>
            <a:off x="2286047" y="2611749"/>
            <a:ext cx="292364" cy="1055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2242596" y="2568297"/>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a:off x="2642615" y="3041524"/>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8" name="椭圆 107"/>
          <p:cNvSpPr/>
          <p:nvPr/>
        </p:nvSpPr>
        <p:spPr>
          <a:xfrm flipH="1">
            <a:off x="3510776" y="2954925"/>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flipH="1">
            <a:off x="2148829"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flipH="1">
            <a:off x="2557498" y="3646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1" name="直接连接符 110"/>
          <p:cNvCxnSpPr>
            <a:endCxn id="109" idx="1"/>
          </p:cNvCxnSpPr>
          <p:nvPr/>
        </p:nvCxnSpPr>
        <p:spPr>
          <a:xfrm flipH="1">
            <a:off x="2362248" y="2291814"/>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p:cNvSpPr/>
          <p:nvPr/>
        </p:nvSpPr>
        <p:spPr>
          <a:xfrm flipH="1">
            <a:off x="3040541" y="22263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p:cNvCxnSpPr>
            <a:endCxn id="110" idx="5"/>
          </p:cNvCxnSpPr>
          <p:nvPr/>
        </p:nvCxnSpPr>
        <p:spPr>
          <a:xfrm>
            <a:off x="1294781" y="3412692"/>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flipV="1">
            <a:off x="498372" y="3414667"/>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H="1" flipV="1">
            <a:off x="955572" y="2026343"/>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stCxn id="112" idx="7"/>
          </p:cNvCxnSpPr>
          <p:nvPr/>
        </p:nvCxnSpPr>
        <p:spPr>
          <a:xfrm flipH="1" flipV="1">
            <a:off x="2133599" y="1517526"/>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109" idx="0"/>
          </p:cNvCxnSpPr>
          <p:nvPr/>
        </p:nvCxnSpPr>
        <p:spPr>
          <a:xfrm flipH="1" flipV="1">
            <a:off x="2133599" y="1498474"/>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H="1" flipV="1">
            <a:off x="1866899" y="965074"/>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V="1">
            <a:off x="1648745" y="1536574"/>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endCxn id="129" idx="3"/>
          </p:cNvCxnSpPr>
          <p:nvPr/>
        </p:nvCxnSpPr>
        <p:spPr>
          <a:xfrm flipH="1" flipV="1">
            <a:off x="1149297" y="374371"/>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129" idx="7"/>
          </p:cNvCxnSpPr>
          <p:nvPr/>
        </p:nvCxnSpPr>
        <p:spPr>
          <a:xfrm flipH="1" flipV="1">
            <a:off x="514349" y="-6476"/>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127" idx="0"/>
          </p:cNvCxnSpPr>
          <p:nvPr/>
        </p:nvCxnSpPr>
        <p:spPr>
          <a:xfrm flipV="1">
            <a:off x="1070034" y="336424"/>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V="1">
            <a:off x="1028699" y="946024"/>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30" idx="7"/>
          </p:cNvCxnSpPr>
          <p:nvPr/>
        </p:nvCxnSpPr>
        <p:spPr>
          <a:xfrm flipH="1" flipV="1">
            <a:off x="1066799" y="1079374"/>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H="1" flipV="1">
            <a:off x="1104899" y="1136524"/>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6" name="椭圆 125"/>
          <p:cNvSpPr/>
          <p:nvPr/>
        </p:nvSpPr>
        <p:spPr>
          <a:xfrm flipH="1">
            <a:off x="2043148" y="14750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flipH="1">
            <a:off x="992666" y="10833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flipH="1">
            <a:off x="1748118" y="864143"/>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flipH="1">
            <a:off x="996176" y="22125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flipH="1">
            <a:off x="1563988" y="254197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1" name="直接连接符 130"/>
          <p:cNvCxnSpPr/>
          <p:nvPr/>
        </p:nvCxnSpPr>
        <p:spPr>
          <a:xfrm flipV="1">
            <a:off x="435428" y="-6476"/>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a:stCxn id="127" idx="6"/>
          </p:cNvCxnSpPr>
          <p:nvPr/>
        </p:nvCxnSpPr>
        <p:spPr>
          <a:xfrm flipH="1" flipV="1">
            <a:off x="438016" y="835353"/>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V="1">
            <a:off x="-3" y="835353"/>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a:endCxn id="127" idx="6"/>
          </p:cNvCxnSpPr>
          <p:nvPr/>
        </p:nvCxnSpPr>
        <p:spPr>
          <a:xfrm flipV="1">
            <a:off x="-1" y="1160684"/>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a:endCxn id="127" idx="4"/>
          </p:cNvCxnSpPr>
          <p:nvPr/>
        </p:nvCxnSpPr>
        <p:spPr>
          <a:xfrm flipV="1">
            <a:off x="928913" y="1238052"/>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flipH="1" flipV="1">
            <a:off x="-1" y="1270782"/>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flipH="1">
            <a:off x="406399" y="1981982"/>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 y="1894895"/>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H="1">
            <a:off x="-1" y="2359353"/>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362855" y="2373867"/>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624113" y="3070553"/>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flipH="1">
            <a:off x="420913"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flipH="1">
            <a:off x="624112" y="2054553"/>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a:stCxn id="157" idx="3"/>
            <a:endCxn id="130" idx="7"/>
          </p:cNvCxnSpPr>
          <p:nvPr/>
        </p:nvCxnSpPr>
        <p:spPr>
          <a:xfrm>
            <a:off x="975516" y="2040891"/>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a:stCxn id="110" idx="3"/>
          </p:cNvCxnSpPr>
          <p:nvPr/>
        </p:nvCxnSpPr>
        <p:spPr>
          <a:xfrm>
            <a:off x="2679387" y="3768630"/>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155" idx="1"/>
          </p:cNvCxnSpPr>
          <p:nvPr/>
        </p:nvCxnSpPr>
        <p:spPr>
          <a:xfrm flipV="1">
            <a:off x="3270138" y="3784474"/>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a:endCxn id="110" idx="4"/>
          </p:cNvCxnSpPr>
          <p:nvPr/>
        </p:nvCxnSpPr>
        <p:spPr>
          <a:xfrm flipH="1" flipV="1">
            <a:off x="2628899" y="3789543"/>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a:endCxn id="110" idx="4"/>
          </p:cNvCxnSpPr>
          <p:nvPr/>
        </p:nvCxnSpPr>
        <p:spPr>
          <a:xfrm flipV="1">
            <a:off x="2019299" y="3789543"/>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flipV="1">
            <a:off x="1257299" y="3445058"/>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2019299" y="4413124"/>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a:stCxn id="158" idx="3"/>
          </p:cNvCxnSpPr>
          <p:nvPr/>
        </p:nvCxnSpPr>
        <p:spPr>
          <a:xfrm flipH="1" flipV="1">
            <a:off x="457199" y="4127374"/>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flipH="1">
            <a:off x="1047749" y="4413124"/>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flipH="1">
            <a:off x="1066799" y="3593974"/>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4" name="椭圆 153"/>
          <p:cNvSpPr/>
          <p:nvPr/>
        </p:nvSpPr>
        <p:spPr>
          <a:xfrm flipH="1">
            <a:off x="3397058" y="3747251"/>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flipH="1">
            <a:off x="3117017" y="473362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flipH="1">
            <a:off x="274673" y="2275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flipH="1">
            <a:off x="843441"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flipH="1">
            <a:off x="970441"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flipH="1">
            <a:off x="376273"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flipH="1">
            <a:off x="1895602" y="4344763"/>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flipH="1">
            <a:off x="438016" y="300117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flipH="1">
            <a:off x="1081562" y="3334296"/>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3" name="直接连接符 162"/>
          <p:cNvCxnSpPr>
            <a:endCxn id="158" idx="4"/>
          </p:cNvCxnSpPr>
          <p:nvPr/>
        </p:nvCxnSpPr>
        <p:spPr>
          <a:xfrm flipH="1" flipV="1">
            <a:off x="1047809" y="4768652"/>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endCxn id="160" idx="4"/>
          </p:cNvCxnSpPr>
          <p:nvPr/>
        </p:nvCxnSpPr>
        <p:spPr>
          <a:xfrm flipV="1">
            <a:off x="1657349" y="4519260"/>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a:stCxn id="155" idx="6"/>
          </p:cNvCxnSpPr>
          <p:nvPr/>
        </p:nvCxnSpPr>
        <p:spPr>
          <a:xfrm flipH="1">
            <a:off x="1638299" y="4823323"/>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55" idx="4"/>
          </p:cNvCxnSpPr>
          <p:nvPr/>
        </p:nvCxnSpPr>
        <p:spPr>
          <a:xfrm flipH="1">
            <a:off x="2400299" y="4913019"/>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endCxn id="192" idx="7"/>
          </p:cNvCxnSpPr>
          <p:nvPr/>
        </p:nvCxnSpPr>
        <p:spPr>
          <a:xfrm>
            <a:off x="1638299" y="5402137"/>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a:stCxn id="158" idx="5"/>
          </p:cNvCxnSpPr>
          <p:nvPr/>
        </p:nvCxnSpPr>
        <p:spPr>
          <a:xfrm flipH="1">
            <a:off x="761999" y="4745991"/>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flipH="1">
            <a:off x="781049" y="5402137"/>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a:stCxn id="158" idx="6"/>
          </p:cNvCxnSpPr>
          <p:nvPr/>
        </p:nvCxnSpPr>
        <p:spPr>
          <a:xfrm flipH="1">
            <a:off x="-1" y="4691284"/>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stCxn id="159" idx="5"/>
          </p:cNvCxnSpPr>
          <p:nvPr/>
        </p:nvCxnSpPr>
        <p:spPr>
          <a:xfrm flipH="1">
            <a:off x="-1" y="4149630"/>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a:stCxn id="161" idx="6"/>
          </p:cNvCxnSpPr>
          <p:nvPr/>
        </p:nvCxnSpPr>
        <p:spPr>
          <a:xfrm flipH="1">
            <a:off x="-1" y="3126188"/>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a:stCxn id="159" idx="7"/>
          </p:cNvCxnSpPr>
          <p:nvPr/>
        </p:nvCxnSpPr>
        <p:spPr>
          <a:xfrm flipH="1" flipV="1">
            <a:off x="-1" y="3346326"/>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a:stCxn id="158" idx="6"/>
          </p:cNvCxnSpPr>
          <p:nvPr/>
        </p:nvCxnSpPr>
        <p:spPr>
          <a:xfrm flipH="1">
            <a:off x="400049" y="4691284"/>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flipH="1" flipV="1">
            <a:off x="400049" y="5402137"/>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flipH="1" flipV="1">
            <a:off x="-1" y="4889374"/>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flipH="1">
            <a:off x="1485899" y="5402137"/>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a:off x="2381249" y="5899024"/>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a:stCxn id="155" idx="3"/>
          </p:cNvCxnSpPr>
          <p:nvPr/>
        </p:nvCxnSpPr>
        <p:spPr>
          <a:xfrm flipH="1">
            <a:off x="2724149" y="4886748"/>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a:off x="1543049" y="6451474"/>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flipV="1">
            <a:off x="1543049" y="5918074"/>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a:off x="781049" y="6070474"/>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flipH="1">
            <a:off x="266699" y="5402137"/>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flipH="1">
            <a:off x="323849" y="6108574"/>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flipH="1">
            <a:off x="285749" y="6432424"/>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flipH="1">
            <a:off x="1162049" y="6527674"/>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flipH="1" flipV="1">
            <a:off x="304799" y="6565774"/>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flipH="1">
            <a:off x="-1" y="6489574"/>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flipH="1" flipV="1">
            <a:off x="-1" y="5879974"/>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0" name="椭圆 189"/>
          <p:cNvSpPr/>
          <p:nvPr/>
        </p:nvSpPr>
        <p:spPr>
          <a:xfrm flipH="1">
            <a:off x="1431092" y="637238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椭圆 190"/>
          <p:cNvSpPr/>
          <p:nvPr/>
        </p:nvSpPr>
        <p:spPr>
          <a:xfrm flipH="1">
            <a:off x="1519712" y="5277119"/>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flipH="1">
            <a:off x="2300323" y="587366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flipH="1">
            <a:off x="204823" y="6435636"/>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flipH="1">
            <a:off x="647566" y="589677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文本框 194"/>
          <p:cNvSpPr txBox="1"/>
          <p:nvPr/>
        </p:nvSpPr>
        <p:spPr>
          <a:xfrm>
            <a:off x="4196593" y="2848325"/>
            <a:ext cx="3933022" cy="1200329"/>
          </a:xfrm>
          <a:prstGeom prst="rect">
            <a:avLst/>
          </a:prstGeom>
          <a:noFill/>
        </p:spPr>
        <p:txBody>
          <a:bodyPr wrap="square" rtlCol="0">
            <a:spAutoFit/>
          </a:bodyPr>
          <a:lstStyle/>
          <a:p>
            <a:r>
              <a:rPr lang="zh-CN" altLang="en-US" sz="7200" dirty="0" smtClean="0"/>
              <a:t>成果展示</a:t>
            </a:r>
            <a:endParaRPr lang="en-US" altLang="zh-CN" sz="7200" dirty="0"/>
          </a:p>
        </p:txBody>
      </p:sp>
      <p:pic>
        <p:nvPicPr>
          <p:cNvPr id="196" name="音频 195">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6500" y="6032500"/>
            <a:ext cx="6096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5639"/>
    </mc:Choice>
    <mc:Fallback xmlns="">
      <p:transition spd="slow" advClick="0" advTm="563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96"/>
                                        </p:tgtEl>
                                      </p:cBhvr>
                                    </p:cmd>
                                  </p:childTnLst>
                                </p:cTn>
                              </p:par>
                              <p:par>
                                <p:cTn id="7" presetID="26" presetClass="entr" presetSubtype="0" fill="hold" grpId="0" nodeType="withEffect">
                                  <p:stCondLst>
                                    <p:cond delay="0"/>
                                  </p:stCondLst>
                                  <p:iterate type="lt">
                                    <p:tmPct val="10000"/>
                                  </p:iterate>
                                  <p:childTnLst>
                                    <p:set>
                                      <p:cBhvr>
                                        <p:cTn id="8" dur="1" fill="hold">
                                          <p:stCondLst>
                                            <p:cond delay="0"/>
                                          </p:stCondLst>
                                        </p:cTn>
                                        <p:tgtEl>
                                          <p:spTgt spid="195"/>
                                        </p:tgtEl>
                                        <p:attrNameLst>
                                          <p:attrName>style.visibility</p:attrName>
                                        </p:attrNameLst>
                                      </p:cBhvr>
                                      <p:to>
                                        <p:strVal val="visible"/>
                                      </p:to>
                                    </p:set>
                                    <p:animEffect transition="in" filter="wipe(down)">
                                      <p:cBhvr>
                                        <p:cTn id="9" dur="580">
                                          <p:stCondLst>
                                            <p:cond delay="0"/>
                                          </p:stCondLst>
                                        </p:cTn>
                                        <p:tgtEl>
                                          <p:spTgt spid="195"/>
                                        </p:tgtEl>
                                      </p:cBhvr>
                                    </p:animEffect>
                                    <p:anim calcmode="lin" valueType="num">
                                      <p:cBhvr>
                                        <p:cTn id="10" dur="1822" tmFilter="0,0; 0.14,0.36; 0.43,0.73; 0.71,0.91; 1.0,1.0">
                                          <p:stCondLst>
                                            <p:cond delay="0"/>
                                          </p:stCondLst>
                                        </p:cTn>
                                        <p:tgtEl>
                                          <p:spTgt spid="195"/>
                                        </p:tgtEl>
                                        <p:attrNameLst>
                                          <p:attrName>ppt_x</p:attrName>
                                        </p:attrNameLst>
                                      </p:cBhvr>
                                      <p:tavLst>
                                        <p:tav tm="0">
                                          <p:val>
                                            <p:strVal val="#ppt_x-0.25"/>
                                          </p:val>
                                        </p:tav>
                                        <p:tav tm="100000">
                                          <p:val>
                                            <p:strVal val="#ppt_x"/>
                                          </p:val>
                                        </p:tav>
                                      </p:tavLst>
                                    </p:anim>
                                    <p:anim calcmode="lin" valueType="num">
                                      <p:cBhvr>
                                        <p:cTn id="11" dur="664" tmFilter="0.0,0.0; 0.25,0.07; 0.50,0.2; 0.75,0.467; 1.0,1.0">
                                          <p:stCondLst>
                                            <p:cond delay="0"/>
                                          </p:stCondLst>
                                        </p:cTn>
                                        <p:tgtEl>
                                          <p:spTgt spid="195"/>
                                        </p:tgtEl>
                                        <p:attrNameLst>
                                          <p:attrName>ppt_y</p:attrName>
                                        </p:attrNameLst>
                                      </p:cBhvr>
                                      <p:tavLst>
                                        <p:tav tm="0" fmla="#ppt_y-sin(pi*$)/3">
                                          <p:val>
                                            <p:fltVal val="0.5"/>
                                          </p:val>
                                        </p:tav>
                                        <p:tav tm="100000">
                                          <p:val>
                                            <p:fltVal val="1"/>
                                          </p:val>
                                        </p:tav>
                                      </p:tavLst>
                                    </p:anim>
                                    <p:anim calcmode="lin" valueType="num">
                                      <p:cBhvr>
                                        <p:cTn id="12" dur="664" tmFilter="0, 0; 0.125,0.2665; 0.25,0.4; 0.375,0.465; 0.5,0.5;  0.625,0.535; 0.75,0.6; 0.875,0.7335; 1,1">
                                          <p:stCondLst>
                                            <p:cond delay="664"/>
                                          </p:stCondLst>
                                        </p:cTn>
                                        <p:tgtEl>
                                          <p:spTgt spid="195"/>
                                        </p:tgtEl>
                                        <p:attrNameLst>
                                          <p:attrName>ppt_y</p:attrName>
                                        </p:attrNameLst>
                                      </p:cBhvr>
                                      <p:tavLst>
                                        <p:tav tm="0" fmla="#ppt_y-sin(pi*$)/9">
                                          <p:val>
                                            <p:fltVal val="0"/>
                                          </p:val>
                                        </p:tav>
                                        <p:tav tm="100000">
                                          <p:val>
                                            <p:fltVal val="1"/>
                                          </p:val>
                                        </p:tav>
                                      </p:tavLst>
                                    </p:anim>
                                    <p:anim calcmode="lin" valueType="num">
                                      <p:cBhvr>
                                        <p:cTn id="13" dur="332" tmFilter="0, 0; 0.125,0.2665; 0.25,0.4; 0.375,0.465; 0.5,0.5;  0.625,0.535; 0.75,0.6; 0.875,0.7335; 1,1">
                                          <p:stCondLst>
                                            <p:cond delay="1324"/>
                                          </p:stCondLst>
                                        </p:cTn>
                                        <p:tgtEl>
                                          <p:spTgt spid="195"/>
                                        </p:tgtEl>
                                        <p:attrNameLst>
                                          <p:attrName>ppt_y</p:attrName>
                                        </p:attrNameLst>
                                      </p:cBhvr>
                                      <p:tavLst>
                                        <p:tav tm="0" fmla="#ppt_y-sin(pi*$)/27">
                                          <p:val>
                                            <p:fltVal val="0"/>
                                          </p:val>
                                        </p:tav>
                                        <p:tav tm="100000">
                                          <p:val>
                                            <p:fltVal val="1"/>
                                          </p:val>
                                        </p:tav>
                                      </p:tavLst>
                                    </p:anim>
                                    <p:anim calcmode="lin" valueType="num">
                                      <p:cBhvr>
                                        <p:cTn id="14" dur="164" tmFilter="0, 0; 0.125,0.2665; 0.25,0.4; 0.375,0.465; 0.5,0.5;  0.625,0.535; 0.75,0.6; 0.875,0.7335; 1,1">
                                          <p:stCondLst>
                                            <p:cond delay="1656"/>
                                          </p:stCondLst>
                                        </p:cTn>
                                        <p:tgtEl>
                                          <p:spTgt spid="195"/>
                                        </p:tgtEl>
                                        <p:attrNameLst>
                                          <p:attrName>ppt_y</p:attrName>
                                        </p:attrNameLst>
                                      </p:cBhvr>
                                      <p:tavLst>
                                        <p:tav tm="0" fmla="#ppt_y-sin(pi*$)/81">
                                          <p:val>
                                            <p:fltVal val="0"/>
                                          </p:val>
                                        </p:tav>
                                        <p:tav tm="100000">
                                          <p:val>
                                            <p:fltVal val="1"/>
                                          </p:val>
                                        </p:tav>
                                      </p:tavLst>
                                    </p:anim>
                                    <p:animScale>
                                      <p:cBhvr>
                                        <p:cTn id="15" dur="26">
                                          <p:stCondLst>
                                            <p:cond delay="650"/>
                                          </p:stCondLst>
                                        </p:cTn>
                                        <p:tgtEl>
                                          <p:spTgt spid="195"/>
                                        </p:tgtEl>
                                      </p:cBhvr>
                                      <p:to x="100000" y="60000"/>
                                    </p:animScale>
                                    <p:animScale>
                                      <p:cBhvr>
                                        <p:cTn id="16" dur="166" decel="50000">
                                          <p:stCondLst>
                                            <p:cond delay="676"/>
                                          </p:stCondLst>
                                        </p:cTn>
                                        <p:tgtEl>
                                          <p:spTgt spid="195"/>
                                        </p:tgtEl>
                                      </p:cBhvr>
                                      <p:to x="100000" y="100000"/>
                                    </p:animScale>
                                    <p:animScale>
                                      <p:cBhvr>
                                        <p:cTn id="17" dur="26">
                                          <p:stCondLst>
                                            <p:cond delay="1312"/>
                                          </p:stCondLst>
                                        </p:cTn>
                                        <p:tgtEl>
                                          <p:spTgt spid="195"/>
                                        </p:tgtEl>
                                      </p:cBhvr>
                                      <p:to x="100000" y="80000"/>
                                    </p:animScale>
                                    <p:animScale>
                                      <p:cBhvr>
                                        <p:cTn id="18" dur="166" decel="50000">
                                          <p:stCondLst>
                                            <p:cond delay="1338"/>
                                          </p:stCondLst>
                                        </p:cTn>
                                        <p:tgtEl>
                                          <p:spTgt spid="195"/>
                                        </p:tgtEl>
                                      </p:cBhvr>
                                      <p:to x="100000" y="100000"/>
                                    </p:animScale>
                                    <p:animScale>
                                      <p:cBhvr>
                                        <p:cTn id="19" dur="26">
                                          <p:stCondLst>
                                            <p:cond delay="1642"/>
                                          </p:stCondLst>
                                        </p:cTn>
                                        <p:tgtEl>
                                          <p:spTgt spid="195"/>
                                        </p:tgtEl>
                                      </p:cBhvr>
                                      <p:to x="100000" y="90000"/>
                                    </p:animScale>
                                    <p:animScale>
                                      <p:cBhvr>
                                        <p:cTn id="20" dur="166" decel="50000">
                                          <p:stCondLst>
                                            <p:cond delay="1668"/>
                                          </p:stCondLst>
                                        </p:cTn>
                                        <p:tgtEl>
                                          <p:spTgt spid="195"/>
                                        </p:tgtEl>
                                      </p:cBhvr>
                                      <p:to x="100000" y="100000"/>
                                    </p:animScale>
                                    <p:animScale>
                                      <p:cBhvr>
                                        <p:cTn id="21" dur="26">
                                          <p:stCondLst>
                                            <p:cond delay="1808"/>
                                          </p:stCondLst>
                                        </p:cTn>
                                        <p:tgtEl>
                                          <p:spTgt spid="195"/>
                                        </p:tgtEl>
                                      </p:cBhvr>
                                      <p:to x="100000" y="95000"/>
                                    </p:animScale>
                                    <p:animScale>
                                      <p:cBhvr>
                                        <p:cTn id="22" dur="166" decel="50000">
                                          <p:stCondLst>
                                            <p:cond delay="1834"/>
                                          </p:stCondLst>
                                        </p:cTn>
                                        <p:tgtEl>
                                          <p:spTgt spid="19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23" fill="hold" display="0">
                  <p:stCondLst>
                    <p:cond delay="indefinite"/>
                  </p:stCondLst>
                  <p:endCondLst>
                    <p:cond evt="onStopAudio" delay="0">
                      <p:tgtEl>
                        <p:sldTgt/>
                      </p:tgtEl>
                    </p:cond>
                  </p:endCondLst>
                </p:cTn>
                <p:tgtEl>
                  <p:spTgt spid="196"/>
                </p:tgtEl>
              </p:cMediaNode>
            </p:audio>
          </p:childTnLst>
        </p:cTn>
      </p:par>
    </p:tnLst>
    <p:bldLst>
      <p:bldP spid="19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4330132" y="720575"/>
            <a:ext cx="3531736" cy="923330"/>
          </a:xfrm>
          <a:prstGeom prst="rect">
            <a:avLst/>
          </a:prstGeom>
          <a:noFill/>
        </p:spPr>
        <p:txBody>
          <a:bodyPr wrap="none" rtlCol="0">
            <a:spAutoFit/>
          </a:bodyPr>
          <a:lstStyle/>
          <a:p>
            <a:r>
              <a:rPr lang="en-US" altLang="zh-CN" sz="5400" b="1" dirty="0">
                <a:solidFill>
                  <a:schemeClr val="bg1"/>
                </a:solidFill>
              </a:rPr>
              <a:t>CONTENT</a:t>
            </a:r>
            <a:endParaRPr lang="zh-CN" altLang="en-US" sz="5400" b="1" dirty="0">
              <a:solidFill>
                <a:schemeClr val="bg1"/>
              </a:solidFill>
            </a:endParaRPr>
          </a:p>
        </p:txBody>
      </p:sp>
      <p:cxnSp>
        <p:nvCxnSpPr>
          <p:cNvPr id="4" name="直接连接符 3"/>
          <p:cNvCxnSpPr/>
          <p:nvPr/>
        </p:nvCxnSpPr>
        <p:spPr>
          <a:xfrm>
            <a:off x="0" y="3924300"/>
            <a:ext cx="12192000" cy="0"/>
          </a:xfrm>
          <a:prstGeom prst="line">
            <a:avLst/>
          </a:prstGeom>
          <a:ln w="19050">
            <a:solidFill>
              <a:schemeClr val="bg1">
                <a:alpha val="43000"/>
              </a:schemeClr>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rot="11174285">
            <a:off x="2098591" y="3864651"/>
            <a:ext cx="160862" cy="160862"/>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1174285">
            <a:off x="340254" y="3775200"/>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11174285">
            <a:off x="3347090" y="3784512"/>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1174285">
            <a:off x="7000792" y="3864651"/>
            <a:ext cx="160862" cy="160862"/>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1174285">
            <a:off x="5318654" y="3775200"/>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1174285">
            <a:off x="8325490" y="3784512"/>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1174285">
            <a:off x="9790696" y="3864650"/>
            <a:ext cx="160862" cy="160862"/>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rot="11174285">
            <a:off x="11115394" y="378451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a:stCxn id="9" idx="3"/>
          </p:cNvCxnSpPr>
          <p:nvPr/>
        </p:nvCxnSpPr>
        <p:spPr>
          <a:xfrm flipV="1">
            <a:off x="539772" y="3547264"/>
            <a:ext cx="686767" cy="269854"/>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endCxn id="8" idx="5"/>
          </p:cNvCxnSpPr>
          <p:nvPr/>
        </p:nvCxnSpPr>
        <p:spPr>
          <a:xfrm>
            <a:off x="1226539" y="3547264"/>
            <a:ext cx="902127" cy="335102"/>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8" idx="1"/>
            <a:endCxn id="32" idx="5"/>
          </p:cNvCxnSpPr>
          <p:nvPr/>
        </p:nvCxnSpPr>
        <p:spPr>
          <a:xfrm>
            <a:off x="2229378" y="4007798"/>
            <a:ext cx="340215" cy="663745"/>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32" idx="7"/>
            <a:endCxn id="10" idx="7"/>
          </p:cNvCxnSpPr>
          <p:nvPr/>
        </p:nvCxnSpPr>
        <p:spPr>
          <a:xfrm flipV="1">
            <a:off x="2560627" y="3968413"/>
            <a:ext cx="811371" cy="785152"/>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rot="11174285">
            <a:off x="2547778" y="4658694"/>
            <a:ext cx="116686" cy="116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p:nvPr/>
        </p:nvCxnSpPr>
        <p:spPr>
          <a:xfrm flipV="1">
            <a:off x="3475027" y="3458936"/>
            <a:ext cx="1140516" cy="365715"/>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2" idx="5"/>
          </p:cNvCxnSpPr>
          <p:nvPr/>
        </p:nvCxnSpPr>
        <p:spPr>
          <a:xfrm flipH="1" flipV="1">
            <a:off x="4632960" y="3463290"/>
            <a:ext cx="727612" cy="336601"/>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rot="11174285">
            <a:off x="4543512" y="3414972"/>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p:nvPr/>
        </p:nvCxnSpPr>
        <p:spPr>
          <a:xfrm>
            <a:off x="5403840" y="3910377"/>
            <a:ext cx="254010" cy="499698"/>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1" idx="7"/>
          </p:cNvCxnSpPr>
          <p:nvPr/>
        </p:nvCxnSpPr>
        <p:spPr>
          <a:xfrm flipH="1">
            <a:off x="5661659" y="3995438"/>
            <a:ext cx="1356848" cy="396540"/>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rot="11174285">
            <a:off x="5578556" y="4324528"/>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flipH="1">
            <a:off x="7104699" y="3338513"/>
            <a:ext cx="1896428" cy="510540"/>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4" idx="5"/>
          </p:cNvCxnSpPr>
          <p:nvPr/>
        </p:nvCxnSpPr>
        <p:spPr>
          <a:xfrm flipH="1" flipV="1">
            <a:off x="9029700" y="3295650"/>
            <a:ext cx="791071" cy="586715"/>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rot="11174285">
            <a:off x="8990541" y="3203700"/>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a:endCxn id="13" idx="1"/>
          </p:cNvCxnSpPr>
          <p:nvPr/>
        </p:nvCxnSpPr>
        <p:spPr>
          <a:xfrm flipH="1" flipV="1">
            <a:off x="8509391" y="3985792"/>
            <a:ext cx="1277547" cy="567159"/>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15" idx="7"/>
          </p:cNvCxnSpPr>
          <p:nvPr/>
        </p:nvCxnSpPr>
        <p:spPr>
          <a:xfrm flipH="1">
            <a:off x="9744077" y="3968412"/>
            <a:ext cx="1396225" cy="570252"/>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28736" y="2995581"/>
            <a:ext cx="1761591" cy="584775"/>
          </a:xfrm>
          <a:prstGeom prst="rect">
            <a:avLst/>
          </a:prstGeom>
          <a:noFill/>
        </p:spPr>
        <p:txBody>
          <a:bodyPr wrap="square" rtlCol="0">
            <a:spAutoFit/>
          </a:bodyPr>
          <a:lstStyle/>
          <a:p>
            <a:r>
              <a:rPr lang="en-US" altLang="zh-CN" sz="3200" dirty="0">
                <a:solidFill>
                  <a:schemeClr val="bg1"/>
                </a:solidFill>
                <a:latin typeface="24 LED" panose="020B0603050302020204" pitchFamily="34" charset="0"/>
              </a:rPr>
              <a:t>NO.1</a:t>
            </a:r>
            <a:endParaRPr lang="zh-CN" altLang="en-US" sz="3200" dirty="0">
              <a:solidFill>
                <a:schemeClr val="bg1"/>
              </a:solidFill>
              <a:latin typeface="24 LED" panose="020B0603050302020204" pitchFamily="34" charset="0"/>
            </a:endParaRPr>
          </a:p>
        </p:txBody>
      </p:sp>
      <p:sp>
        <p:nvSpPr>
          <p:cNvPr id="41" name="文本框 40"/>
          <p:cNvSpPr txBox="1"/>
          <p:nvPr/>
        </p:nvSpPr>
        <p:spPr>
          <a:xfrm>
            <a:off x="3188366" y="4156340"/>
            <a:ext cx="1761591" cy="584775"/>
          </a:xfrm>
          <a:prstGeom prst="rect">
            <a:avLst/>
          </a:prstGeom>
          <a:noFill/>
        </p:spPr>
        <p:txBody>
          <a:bodyPr wrap="square" rtlCol="0">
            <a:spAutoFit/>
          </a:bodyPr>
          <a:lstStyle/>
          <a:p>
            <a:r>
              <a:rPr lang="en-US" altLang="zh-CN" sz="3200" dirty="0">
                <a:solidFill>
                  <a:schemeClr val="bg1"/>
                </a:solidFill>
                <a:latin typeface="24 LED" panose="020B0603050302020204" pitchFamily="34" charset="0"/>
              </a:rPr>
              <a:t>NO.2</a:t>
            </a:r>
            <a:endParaRPr lang="zh-CN" altLang="en-US" sz="3200" dirty="0">
              <a:solidFill>
                <a:schemeClr val="bg1"/>
              </a:solidFill>
              <a:latin typeface="24 LED" panose="020B0603050302020204" pitchFamily="34" charset="0"/>
            </a:endParaRPr>
          </a:p>
        </p:txBody>
      </p:sp>
      <p:sp>
        <p:nvSpPr>
          <p:cNvPr id="42" name="文本框 41"/>
          <p:cNvSpPr txBox="1"/>
          <p:nvPr/>
        </p:nvSpPr>
        <p:spPr>
          <a:xfrm>
            <a:off x="5307136" y="3059289"/>
            <a:ext cx="1761591" cy="584775"/>
          </a:xfrm>
          <a:prstGeom prst="rect">
            <a:avLst/>
          </a:prstGeom>
          <a:noFill/>
        </p:spPr>
        <p:txBody>
          <a:bodyPr wrap="square" rtlCol="0">
            <a:spAutoFit/>
          </a:bodyPr>
          <a:lstStyle/>
          <a:p>
            <a:r>
              <a:rPr lang="en-US" altLang="zh-CN" sz="3200" dirty="0">
                <a:solidFill>
                  <a:schemeClr val="bg1"/>
                </a:solidFill>
                <a:latin typeface="24 LED" panose="020B0603050302020204" pitchFamily="34" charset="0"/>
              </a:rPr>
              <a:t>NO.3</a:t>
            </a:r>
            <a:endParaRPr lang="zh-CN" altLang="en-US" sz="3200" dirty="0">
              <a:solidFill>
                <a:schemeClr val="bg1"/>
              </a:solidFill>
              <a:latin typeface="24 LED" panose="020B0603050302020204" pitchFamily="34" charset="0"/>
            </a:endParaRPr>
          </a:p>
        </p:txBody>
      </p:sp>
      <p:sp>
        <p:nvSpPr>
          <p:cNvPr id="43" name="文本框 42"/>
          <p:cNvSpPr txBox="1"/>
          <p:nvPr/>
        </p:nvSpPr>
        <p:spPr>
          <a:xfrm>
            <a:off x="8313870" y="4165600"/>
            <a:ext cx="1761591" cy="584775"/>
          </a:xfrm>
          <a:prstGeom prst="rect">
            <a:avLst/>
          </a:prstGeom>
          <a:noFill/>
        </p:spPr>
        <p:txBody>
          <a:bodyPr wrap="square" rtlCol="0">
            <a:spAutoFit/>
          </a:bodyPr>
          <a:lstStyle/>
          <a:p>
            <a:r>
              <a:rPr lang="en-US" altLang="zh-CN" sz="3200" dirty="0">
                <a:solidFill>
                  <a:schemeClr val="bg1"/>
                </a:solidFill>
                <a:latin typeface="24 LED" panose="020B0603050302020204" pitchFamily="34" charset="0"/>
              </a:rPr>
              <a:t>NO.4</a:t>
            </a:r>
            <a:endParaRPr lang="zh-CN" altLang="en-US" sz="3200" dirty="0">
              <a:solidFill>
                <a:schemeClr val="bg1"/>
              </a:solidFill>
              <a:latin typeface="24 LED" panose="020B0603050302020204" pitchFamily="34" charset="0"/>
            </a:endParaRPr>
          </a:p>
        </p:txBody>
      </p:sp>
      <p:sp>
        <p:nvSpPr>
          <p:cNvPr id="27" name="矩形 26"/>
          <p:cNvSpPr/>
          <p:nvPr/>
        </p:nvSpPr>
        <p:spPr>
          <a:xfrm>
            <a:off x="1209531" y="3118945"/>
            <a:ext cx="1107996" cy="369332"/>
          </a:xfrm>
          <a:prstGeom prst="rect">
            <a:avLst/>
          </a:prstGeom>
        </p:spPr>
        <p:txBody>
          <a:bodyPr wrap="none">
            <a:spAutoFit/>
          </a:bodyPr>
          <a:lstStyle/>
          <a:p>
            <a:r>
              <a:rPr lang="zh-CN" altLang="en-US" b="1" dirty="0" smtClean="0">
                <a:solidFill>
                  <a:schemeClr val="bg1"/>
                </a:solidFill>
              </a:rPr>
              <a:t>功能介绍</a:t>
            </a:r>
            <a:endParaRPr lang="zh-CN" altLang="en-US" b="1" dirty="0">
              <a:solidFill>
                <a:schemeClr val="bg1"/>
              </a:solidFill>
            </a:endParaRPr>
          </a:p>
        </p:txBody>
      </p:sp>
      <p:sp>
        <p:nvSpPr>
          <p:cNvPr id="48" name="矩形 47"/>
          <p:cNvSpPr/>
          <p:nvPr/>
        </p:nvSpPr>
        <p:spPr>
          <a:xfrm>
            <a:off x="4129061" y="4268245"/>
            <a:ext cx="1107996" cy="369332"/>
          </a:xfrm>
          <a:prstGeom prst="rect">
            <a:avLst/>
          </a:prstGeom>
        </p:spPr>
        <p:txBody>
          <a:bodyPr wrap="none">
            <a:spAutoFit/>
          </a:bodyPr>
          <a:lstStyle/>
          <a:p>
            <a:r>
              <a:rPr lang="zh-CN" altLang="en-US" b="1" dirty="0" smtClean="0">
                <a:solidFill>
                  <a:schemeClr val="bg1"/>
                </a:solidFill>
              </a:rPr>
              <a:t>数据存储</a:t>
            </a:r>
            <a:endParaRPr lang="zh-CN" altLang="en-US" b="1" dirty="0">
              <a:solidFill>
                <a:schemeClr val="bg1"/>
              </a:solidFill>
            </a:endParaRPr>
          </a:p>
        </p:txBody>
      </p:sp>
      <p:sp>
        <p:nvSpPr>
          <p:cNvPr id="51" name="矩形 50"/>
          <p:cNvSpPr/>
          <p:nvPr/>
        </p:nvSpPr>
        <p:spPr>
          <a:xfrm>
            <a:off x="6202076" y="3192480"/>
            <a:ext cx="1441420" cy="369332"/>
          </a:xfrm>
          <a:prstGeom prst="rect">
            <a:avLst/>
          </a:prstGeom>
        </p:spPr>
        <p:txBody>
          <a:bodyPr wrap="none">
            <a:spAutoFit/>
          </a:bodyPr>
          <a:lstStyle/>
          <a:p>
            <a:r>
              <a:rPr lang="en-US" altLang="zh-CN" b="1" dirty="0" smtClean="0">
                <a:solidFill>
                  <a:schemeClr val="bg1"/>
                </a:solidFill>
              </a:rPr>
              <a:t>HA</a:t>
            </a:r>
            <a:r>
              <a:rPr lang="zh-CN" altLang="en-US" b="1" dirty="0" smtClean="0">
                <a:solidFill>
                  <a:schemeClr val="bg1"/>
                </a:solidFill>
              </a:rPr>
              <a:t>机制分析</a:t>
            </a:r>
            <a:endParaRPr lang="zh-CN" altLang="en-US" b="1" dirty="0">
              <a:solidFill>
                <a:schemeClr val="bg1"/>
              </a:solidFill>
            </a:endParaRPr>
          </a:p>
        </p:txBody>
      </p:sp>
      <p:sp>
        <p:nvSpPr>
          <p:cNvPr id="52" name="矩形 51"/>
          <p:cNvSpPr/>
          <p:nvPr/>
        </p:nvSpPr>
        <p:spPr>
          <a:xfrm>
            <a:off x="9216912" y="4268245"/>
            <a:ext cx="1107996" cy="369332"/>
          </a:xfrm>
          <a:prstGeom prst="rect">
            <a:avLst/>
          </a:prstGeom>
        </p:spPr>
        <p:txBody>
          <a:bodyPr wrap="none">
            <a:spAutoFit/>
          </a:bodyPr>
          <a:lstStyle/>
          <a:p>
            <a:r>
              <a:rPr lang="zh-CN" altLang="en-US" b="1" dirty="0" smtClean="0">
                <a:solidFill>
                  <a:schemeClr val="bg1"/>
                </a:solidFill>
              </a:rPr>
              <a:t>工作步骤</a:t>
            </a:r>
            <a:endParaRPr lang="zh-CN" altLang="en-US" b="1"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798"/>
    </mc:Choice>
    <mc:Fallback xmlns="">
      <p:transition spd="slow" advClick="0" advTm="79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8" name="椭圆 7"/>
          <p:cNvSpPr/>
          <p:nvPr/>
        </p:nvSpPr>
        <p:spPr>
          <a:xfrm rot="11174285">
            <a:off x="2478134" y="365817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11174285">
            <a:off x="3576303" y="3724763"/>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1174285">
            <a:off x="6996125" y="3868835"/>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1174285">
            <a:off x="4720540" y="4975629"/>
            <a:ext cx="195946" cy="195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1174285">
            <a:off x="6246397" y="4832135"/>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1174285">
            <a:off x="5600708" y="4332764"/>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stCxn id="8" idx="1"/>
            <a:endCxn id="32" idx="5"/>
          </p:cNvCxnSpPr>
          <p:nvPr/>
        </p:nvCxnSpPr>
        <p:spPr>
          <a:xfrm>
            <a:off x="2608921" y="3801326"/>
            <a:ext cx="937290" cy="121083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32" idx="4"/>
            <a:endCxn id="10" idx="0"/>
          </p:cNvCxnSpPr>
          <p:nvPr/>
        </p:nvCxnSpPr>
        <p:spPr>
          <a:xfrm flipV="1">
            <a:off x="3589079" y="3950281"/>
            <a:ext cx="88029" cy="10493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rot="11174285">
            <a:off x="3524396" y="4999310"/>
            <a:ext cx="116686" cy="116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a:stCxn id="10" idx="3"/>
            <a:endCxn id="49" idx="1"/>
          </p:cNvCxnSpPr>
          <p:nvPr/>
        </p:nvCxnSpPr>
        <p:spPr>
          <a:xfrm flipV="1">
            <a:off x="3777583" y="3333827"/>
            <a:ext cx="1203378" cy="433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2" idx="3"/>
            <a:endCxn id="55" idx="7"/>
          </p:cNvCxnSpPr>
          <p:nvPr/>
        </p:nvCxnSpPr>
        <p:spPr>
          <a:xfrm flipV="1">
            <a:off x="4894907" y="4158047"/>
            <a:ext cx="134934" cy="8542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rot="11174285">
            <a:off x="4897735" y="3242736"/>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55" idx="2"/>
            <a:endCxn id="14" idx="6"/>
          </p:cNvCxnSpPr>
          <p:nvPr/>
        </p:nvCxnSpPr>
        <p:spPr>
          <a:xfrm>
            <a:off x="5165977" y="4118336"/>
            <a:ext cx="435207" cy="2861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1" idx="7"/>
            <a:endCxn id="14" idx="3"/>
          </p:cNvCxnSpPr>
          <p:nvPr/>
        </p:nvCxnSpPr>
        <p:spPr>
          <a:xfrm flipH="1">
            <a:off x="5743855" y="4065851"/>
            <a:ext cx="1278955" cy="2969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rot="11174285">
            <a:off x="5012937" y="4033250"/>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a:endCxn id="55" idx="3"/>
          </p:cNvCxnSpPr>
          <p:nvPr/>
        </p:nvCxnSpPr>
        <p:spPr>
          <a:xfrm flipH="1">
            <a:off x="5149527" y="3295650"/>
            <a:ext cx="992492" cy="7662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1" idx="6"/>
          </p:cNvCxnSpPr>
          <p:nvPr/>
        </p:nvCxnSpPr>
        <p:spPr>
          <a:xfrm flipH="1" flipV="1">
            <a:off x="6252562" y="3320550"/>
            <a:ext cx="744280" cy="6562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rot="11174285">
            <a:off x="6104356" y="3223209"/>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a:stCxn id="11" idx="0"/>
            <a:endCxn id="13" idx="4"/>
          </p:cNvCxnSpPr>
          <p:nvPr/>
        </p:nvCxnSpPr>
        <p:spPr>
          <a:xfrm flipH="1">
            <a:off x="6371780" y="4110438"/>
            <a:ext cx="732340" cy="7223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4" idx="5"/>
            <a:endCxn id="96" idx="1"/>
          </p:cNvCxnSpPr>
          <p:nvPr/>
        </p:nvCxnSpPr>
        <p:spPr>
          <a:xfrm flipH="1" flipV="1">
            <a:off x="7719890" y="3032972"/>
            <a:ext cx="568233" cy="13952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2" idx="2"/>
            <a:endCxn id="12" idx="6"/>
          </p:cNvCxnSpPr>
          <p:nvPr/>
        </p:nvCxnSpPr>
        <p:spPr>
          <a:xfrm flipV="1">
            <a:off x="3640737" y="5062956"/>
            <a:ext cx="1080383" cy="10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rot="11174285">
            <a:off x="5772281" y="38794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rot="11174285">
            <a:off x="8260633" y="4412009"/>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11174285">
            <a:off x="8774000" y="5220869"/>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11174285">
            <a:off x="6149326" y="1752583"/>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9219352" y="385623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a:stCxn id="14" idx="7"/>
            <a:endCxn id="12" idx="3"/>
          </p:cNvCxnSpPr>
          <p:nvPr/>
        </p:nvCxnSpPr>
        <p:spPr>
          <a:xfrm flipH="1">
            <a:off x="4894907" y="4463551"/>
            <a:ext cx="723516" cy="5487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49" idx="3"/>
            <a:endCxn id="61" idx="5"/>
          </p:cNvCxnSpPr>
          <p:nvPr/>
        </p:nvCxnSpPr>
        <p:spPr>
          <a:xfrm flipV="1">
            <a:off x="4988826" y="3247900"/>
            <a:ext cx="1157448" cy="139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49" idx="1"/>
            <a:endCxn id="55" idx="5"/>
          </p:cNvCxnSpPr>
          <p:nvPr/>
        </p:nvCxnSpPr>
        <p:spPr>
          <a:xfrm>
            <a:off x="4980961" y="3333827"/>
            <a:ext cx="60673" cy="7163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1" idx="3"/>
            <a:endCxn id="97" idx="7"/>
          </p:cNvCxnSpPr>
          <p:nvPr/>
        </p:nvCxnSpPr>
        <p:spPr>
          <a:xfrm flipV="1">
            <a:off x="6303874" y="2519859"/>
            <a:ext cx="540013" cy="7452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118" idx="1"/>
            <a:endCxn id="54" idx="4"/>
          </p:cNvCxnSpPr>
          <p:nvPr/>
        </p:nvCxnSpPr>
        <p:spPr>
          <a:xfrm flipH="1">
            <a:off x="8342141" y="2653249"/>
            <a:ext cx="309453" cy="17591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60" idx="0"/>
            <a:endCxn id="57" idx="4"/>
          </p:cNvCxnSpPr>
          <p:nvPr/>
        </p:nvCxnSpPr>
        <p:spPr>
          <a:xfrm flipH="1">
            <a:off x="8880406" y="4016625"/>
            <a:ext cx="410637" cy="12048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57" idx="7"/>
            <a:endCxn id="54" idx="2"/>
          </p:cNvCxnSpPr>
          <p:nvPr/>
        </p:nvCxnSpPr>
        <p:spPr>
          <a:xfrm flipH="1" flipV="1">
            <a:off x="8407236" y="4493517"/>
            <a:ext cx="387903" cy="8834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椭圆 91"/>
          <p:cNvSpPr/>
          <p:nvPr/>
        </p:nvSpPr>
        <p:spPr>
          <a:xfrm rot="11174285">
            <a:off x="2738260" y="1951989"/>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rot="11174285">
            <a:off x="3789202" y="137331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rot="11174285">
            <a:off x="7158527" y="908376"/>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7537599" y="283345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rot="11174285">
            <a:off x="6818979" y="23359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rot="11174285">
            <a:off x="5547942" y="2519998"/>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rot="11174285">
            <a:off x="8015271" y="150806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 name="直接连接符 101"/>
          <p:cNvCxnSpPr>
            <a:stCxn id="92" idx="1"/>
            <a:endCxn id="112" idx="6"/>
          </p:cNvCxnSpPr>
          <p:nvPr/>
        </p:nvCxnSpPr>
        <p:spPr>
          <a:xfrm>
            <a:off x="2935753" y="2168145"/>
            <a:ext cx="653373" cy="589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4" idx="3"/>
            <a:endCxn id="107" idx="6"/>
          </p:cNvCxnSpPr>
          <p:nvPr/>
        </p:nvCxnSpPr>
        <p:spPr>
          <a:xfrm flipV="1">
            <a:off x="3990482" y="888102"/>
            <a:ext cx="725554" cy="527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96" idx="5"/>
            <a:endCxn id="97" idx="1"/>
          </p:cNvCxnSpPr>
          <p:nvPr/>
        </p:nvCxnSpPr>
        <p:spPr>
          <a:xfrm flipH="1" flipV="1">
            <a:off x="7002880" y="2537238"/>
            <a:ext cx="576637" cy="3209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椭圆 106"/>
          <p:cNvSpPr/>
          <p:nvPr/>
        </p:nvSpPr>
        <p:spPr>
          <a:xfrm rot="11174285">
            <a:off x="4715733" y="842481"/>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8" name="直接连接符 107"/>
          <p:cNvCxnSpPr>
            <a:stCxn id="109" idx="2"/>
            <a:endCxn id="98" idx="5"/>
          </p:cNvCxnSpPr>
          <p:nvPr/>
        </p:nvCxnSpPr>
        <p:spPr>
          <a:xfrm>
            <a:off x="5232884" y="1999605"/>
            <a:ext cx="345133" cy="5381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椭圆 108"/>
          <p:cNvSpPr/>
          <p:nvPr/>
        </p:nvSpPr>
        <p:spPr>
          <a:xfrm rot="11174285">
            <a:off x="5079844" y="1914519"/>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0" name="直接连接符 109"/>
          <p:cNvCxnSpPr>
            <a:stCxn id="46" idx="0"/>
            <a:endCxn id="109" idx="3"/>
          </p:cNvCxnSpPr>
          <p:nvPr/>
        </p:nvCxnSpPr>
        <p:spPr>
          <a:xfrm flipH="1">
            <a:off x="5216434" y="613459"/>
            <a:ext cx="656652" cy="13297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95" idx="6"/>
            <a:endCxn id="46" idx="2"/>
          </p:cNvCxnSpPr>
          <p:nvPr/>
        </p:nvCxnSpPr>
        <p:spPr>
          <a:xfrm flipH="1" flipV="1">
            <a:off x="5997799" y="513324"/>
            <a:ext cx="1161488" cy="5094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p:cNvSpPr/>
          <p:nvPr/>
        </p:nvSpPr>
        <p:spPr>
          <a:xfrm rot="11174285">
            <a:off x="3588462" y="265750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p:cNvCxnSpPr>
            <a:stCxn id="95" idx="0"/>
            <a:endCxn id="97" idx="4"/>
          </p:cNvCxnSpPr>
          <p:nvPr/>
        </p:nvCxnSpPr>
        <p:spPr>
          <a:xfrm flipH="1">
            <a:off x="6944362" y="1164410"/>
            <a:ext cx="328610" cy="11722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99" idx="4"/>
            <a:endCxn id="95" idx="2"/>
          </p:cNvCxnSpPr>
          <p:nvPr/>
        </p:nvCxnSpPr>
        <p:spPr>
          <a:xfrm flipH="1" flipV="1">
            <a:off x="7414561" y="1050725"/>
            <a:ext cx="726093" cy="4580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92" idx="4"/>
            <a:endCxn id="94" idx="7"/>
          </p:cNvCxnSpPr>
          <p:nvPr/>
        </p:nvCxnSpPr>
        <p:spPr>
          <a:xfrm flipV="1">
            <a:off x="2872910" y="1557215"/>
            <a:ext cx="941200" cy="3954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p:cNvSpPr/>
          <p:nvPr/>
        </p:nvSpPr>
        <p:spPr>
          <a:xfrm rot="11174285">
            <a:off x="3884421" y="600253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rot="11174285">
            <a:off x="8532046" y="2522403"/>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rot="11174285">
            <a:off x="7357670" y="602477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rot="11174285">
            <a:off x="9156635" y="1770386"/>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2" name="直接连接符 121"/>
          <p:cNvCxnSpPr>
            <a:stCxn id="98" idx="2"/>
            <a:endCxn id="61" idx="4"/>
          </p:cNvCxnSpPr>
          <p:nvPr/>
        </p:nvCxnSpPr>
        <p:spPr>
          <a:xfrm>
            <a:off x="5708328" y="2609169"/>
            <a:ext cx="520313" cy="6147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46" idx="6"/>
            <a:endCxn id="107" idx="3"/>
          </p:cNvCxnSpPr>
          <p:nvPr/>
        </p:nvCxnSpPr>
        <p:spPr>
          <a:xfrm flipH="1">
            <a:off x="4806824" y="488746"/>
            <a:ext cx="966127" cy="372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07" idx="1"/>
            <a:endCxn id="109" idx="5"/>
          </p:cNvCxnSpPr>
          <p:nvPr/>
        </p:nvCxnSpPr>
        <p:spPr>
          <a:xfrm>
            <a:off x="4798959" y="933572"/>
            <a:ext cx="309582" cy="9978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99" idx="3"/>
            <a:endCxn id="121" idx="5"/>
          </p:cNvCxnSpPr>
          <p:nvPr/>
        </p:nvCxnSpPr>
        <p:spPr>
          <a:xfrm>
            <a:off x="8216551" y="1550355"/>
            <a:ext cx="970159" cy="2377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18" idx="3"/>
            <a:endCxn id="121" idx="7"/>
          </p:cNvCxnSpPr>
          <p:nvPr/>
        </p:nvCxnSpPr>
        <p:spPr>
          <a:xfrm flipV="1">
            <a:off x="8662892" y="1901173"/>
            <a:ext cx="511458" cy="648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99" idx="0"/>
            <a:endCxn id="118" idx="4"/>
          </p:cNvCxnSpPr>
          <p:nvPr/>
        </p:nvCxnSpPr>
        <p:spPr>
          <a:xfrm>
            <a:off x="8116076" y="1733586"/>
            <a:ext cx="497478" cy="7892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60" idx="7"/>
            <a:endCxn id="54" idx="3"/>
          </p:cNvCxnSpPr>
          <p:nvPr/>
        </p:nvCxnSpPr>
        <p:spPr>
          <a:xfrm flipH="1">
            <a:off x="8391479" y="3987026"/>
            <a:ext cx="845588" cy="45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5" name="椭圆 174"/>
          <p:cNvSpPr/>
          <p:nvPr/>
        </p:nvSpPr>
        <p:spPr>
          <a:xfrm rot="11174285">
            <a:off x="5576810" y="599025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rot="11174285">
            <a:off x="7638830" y="5291897"/>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2" name="直接连接符 211"/>
          <p:cNvCxnSpPr>
            <a:stCxn id="116" idx="2"/>
            <a:endCxn id="175" idx="6"/>
          </p:cNvCxnSpPr>
          <p:nvPr/>
        </p:nvCxnSpPr>
        <p:spPr>
          <a:xfrm flipV="1">
            <a:off x="4109939" y="6090177"/>
            <a:ext cx="1467535" cy="377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a:stCxn id="116" idx="4"/>
            <a:endCxn id="12" idx="7"/>
          </p:cNvCxnSpPr>
          <p:nvPr/>
        </p:nvCxnSpPr>
        <p:spPr>
          <a:xfrm flipV="1">
            <a:off x="4009804" y="5134941"/>
            <a:ext cx="732315" cy="8682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a:stCxn id="116" idx="5"/>
            <a:endCxn id="32" idx="1"/>
          </p:cNvCxnSpPr>
          <p:nvPr/>
        </p:nvCxnSpPr>
        <p:spPr>
          <a:xfrm flipH="1" flipV="1">
            <a:off x="3619267" y="5103147"/>
            <a:ext cx="307441" cy="9242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11" idx="1"/>
            <a:endCxn id="176" idx="4"/>
          </p:cNvCxnSpPr>
          <p:nvPr/>
        </p:nvCxnSpPr>
        <p:spPr>
          <a:xfrm>
            <a:off x="7193141" y="4084470"/>
            <a:ext cx="534860" cy="12079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11" idx="2"/>
            <a:endCxn id="54" idx="6"/>
          </p:cNvCxnSpPr>
          <p:nvPr/>
        </p:nvCxnSpPr>
        <p:spPr>
          <a:xfrm>
            <a:off x="7237728" y="4003160"/>
            <a:ext cx="1023340" cy="474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54" idx="7"/>
            <a:endCxn id="176" idx="3"/>
          </p:cNvCxnSpPr>
          <p:nvPr/>
        </p:nvCxnSpPr>
        <p:spPr>
          <a:xfrm flipH="1">
            <a:off x="7781977" y="4531557"/>
            <a:ext cx="494848" cy="7904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a:stCxn id="57" idx="7"/>
            <a:endCxn id="176" idx="2"/>
          </p:cNvCxnSpPr>
          <p:nvPr/>
        </p:nvCxnSpPr>
        <p:spPr>
          <a:xfrm flipH="1">
            <a:off x="7799216" y="5376936"/>
            <a:ext cx="995923" cy="4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a:stCxn id="120" idx="4"/>
            <a:endCxn id="176" idx="1"/>
          </p:cNvCxnSpPr>
          <p:nvPr/>
        </p:nvCxnSpPr>
        <p:spPr>
          <a:xfrm flipV="1">
            <a:off x="7481955" y="5435044"/>
            <a:ext cx="287662" cy="5903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a:stCxn id="14" idx="1"/>
            <a:endCxn id="13" idx="5"/>
          </p:cNvCxnSpPr>
          <p:nvPr/>
        </p:nvCxnSpPr>
        <p:spPr>
          <a:xfrm>
            <a:off x="5731495" y="4475911"/>
            <a:ext cx="557189" cy="381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a:stCxn id="12" idx="2"/>
            <a:endCxn id="13" idx="6"/>
          </p:cNvCxnSpPr>
          <p:nvPr/>
        </p:nvCxnSpPr>
        <p:spPr>
          <a:xfrm flipV="1">
            <a:off x="4915906" y="4932940"/>
            <a:ext cx="1331161" cy="1513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a:stCxn id="362" idx="4"/>
            <a:endCxn id="13" idx="0"/>
          </p:cNvCxnSpPr>
          <p:nvPr/>
        </p:nvCxnSpPr>
        <p:spPr>
          <a:xfrm flipH="1" flipV="1">
            <a:off x="6347202" y="5057653"/>
            <a:ext cx="251451" cy="606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a:stCxn id="362" idx="2"/>
            <a:endCxn id="176" idx="7"/>
          </p:cNvCxnSpPr>
          <p:nvPr/>
        </p:nvCxnSpPr>
        <p:spPr>
          <a:xfrm flipV="1">
            <a:off x="6643971" y="5422684"/>
            <a:ext cx="1012574" cy="29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a:stCxn id="13" idx="1"/>
            <a:endCxn id="176" idx="6"/>
          </p:cNvCxnSpPr>
          <p:nvPr/>
        </p:nvCxnSpPr>
        <p:spPr>
          <a:xfrm>
            <a:off x="6430298" y="5033415"/>
            <a:ext cx="1209008" cy="3301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p:cNvCxnSpPr>
            <a:stCxn id="175" idx="6"/>
            <a:endCxn id="12" idx="1"/>
          </p:cNvCxnSpPr>
          <p:nvPr/>
        </p:nvCxnSpPr>
        <p:spPr>
          <a:xfrm flipH="1" flipV="1">
            <a:off x="4879852" y="5149996"/>
            <a:ext cx="697622" cy="9401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9" name="直接连接符 268"/>
          <p:cNvCxnSpPr>
            <a:stCxn id="10" idx="2"/>
            <a:endCxn id="55" idx="6"/>
          </p:cNvCxnSpPr>
          <p:nvPr/>
        </p:nvCxnSpPr>
        <p:spPr>
          <a:xfrm>
            <a:off x="3801821" y="3850146"/>
            <a:ext cx="1211570" cy="2515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a:stCxn id="8" idx="3"/>
            <a:endCxn id="10" idx="6"/>
          </p:cNvCxnSpPr>
          <p:nvPr/>
        </p:nvCxnSpPr>
        <p:spPr>
          <a:xfrm>
            <a:off x="2621281" y="3688254"/>
            <a:ext cx="955692" cy="1373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112" idx="0"/>
            <a:endCxn id="10" idx="4"/>
          </p:cNvCxnSpPr>
          <p:nvPr/>
        </p:nvCxnSpPr>
        <p:spPr>
          <a:xfrm>
            <a:off x="3688385" y="2881053"/>
            <a:ext cx="13301" cy="8443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112" idx="1"/>
            <a:endCxn id="49" idx="5"/>
          </p:cNvCxnSpPr>
          <p:nvPr/>
        </p:nvCxnSpPr>
        <p:spPr>
          <a:xfrm>
            <a:off x="3770753" y="2857026"/>
            <a:ext cx="1146120" cy="3969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a:stCxn id="94" idx="1"/>
            <a:endCxn id="112" idx="4"/>
          </p:cNvCxnSpPr>
          <p:nvPr/>
        </p:nvCxnSpPr>
        <p:spPr>
          <a:xfrm flipH="1">
            <a:off x="3712747" y="1574594"/>
            <a:ext cx="260356" cy="10835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a:stCxn id="94" idx="1"/>
            <a:endCxn id="109" idx="0"/>
          </p:cNvCxnSpPr>
          <p:nvPr/>
        </p:nvCxnSpPr>
        <p:spPr>
          <a:xfrm>
            <a:off x="3973103" y="1574594"/>
            <a:ext cx="1175149" cy="4929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stCxn id="8" idx="3"/>
            <a:endCxn id="112" idx="6"/>
          </p:cNvCxnSpPr>
          <p:nvPr/>
        </p:nvCxnSpPr>
        <p:spPr>
          <a:xfrm flipV="1">
            <a:off x="2621281" y="2757431"/>
            <a:ext cx="967845" cy="9308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a:stCxn id="112" idx="2"/>
            <a:endCxn id="109" idx="0"/>
          </p:cNvCxnSpPr>
          <p:nvPr/>
        </p:nvCxnSpPr>
        <p:spPr>
          <a:xfrm flipV="1">
            <a:off x="3812007" y="2067559"/>
            <a:ext cx="1336245" cy="7142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a:stCxn id="112" idx="2"/>
            <a:endCxn id="98" idx="7"/>
          </p:cNvCxnSpPr>
          <p:nvPr/>
        </p:nvCxnSpPr>
        <p:spPr>
          <a:xfrm flipV="1">
            <a:off x="3812007" y="2650785"/>
            <a:ext cx="1753650" cy="1310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a:stCxn id="49" idx="3"/>
            <a:endCxn id="98" idx="0"/>
          </p:cNvCxnSpPr>
          <p:nvPr/>
        </p:nvCxnSpPr>
        <p:spPr>
          <a:xfrm flipV="1">
            <a:off x="4988826" y="2680384"/>
            <a:ext cx="630807" cy="58149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95" idx="7"/>
            <a:endCxn id="59" idx="3"/>
          </p:cNvCxnSpPr>
          <p:nvPr/>
        </p:nvCxnSpPr>
        <p:spPr>
          <a:xfrm flipH="1">
            <a:off x="6348844" y="1117160"/>
            <a:ext cx="837962" cy="6773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a:stCxn id="46" idx="1"/>
            <a:endCxn id="59" idx="5"/>
          </p:cNvCxnSpPr>
          <p:nvPr/>
        </p:nvCxnSpPr>
        <p:spPr>
          <a:xfrm>
            <a:off x="5956182" y="589221"/>
            <a:ext cx="235062" cy="11880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3" name="直接连接符 312"/>
          <p:cNvCxnSpPr>
            <a:stCxn id="109" idx="2"/>
            <a:endCxn id="59" idx="7"/>
          </p:cNvCxnSpPr>
          <p:nvPr/>
        </p:nvCxnSpPr>
        <p:spPr>
          <a:xfrm flipV="1">
            <a:off x="5232884" y="1934874"/>
            <a:ext cx="941133" cy="647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a:stCxn id="98" idx="2"/>
            <a:endCxn id="97" idx="6"/>
          </p:cNvCxnSpPr>
          <p:nvPr/>
        </p:nvCxnSpPr>
        <p:spPr>
          <a:xfrm flipV="1">
            <a:off x="5708328" y="2436763"/>
            <a:ext cx="1111321" cy="1724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8" name="直接连接符 317"/>
          <p:cNvCxnSpPr>
            <a:stCxn id="98" idx="3"/>
            <a:endCxn id="59" idx="0"/>
          </p:cNvCxnSpPr>
          <p:nvPr/>
        </p:nvCxnSpPr>
        <p:spPr>
          <a:xfrm flipV="1">
            <a:off x="5691089" y="1976128"/>
            <a:ext cx="558160" cy="5739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1" name="直接连接符 320"/>
          <p:cNvCxnSpPr>
            <a:stCxn id="97" idx="5"/>
            <a:endCxn id="59" idx="1"/>
          </p:cNvCxnSpPr>
          <p:nvPr/>
        </p:nvCxnSpPr>
        <p:spPr>
          <a:xfrm flipH="1" flipV="1">
            <a:off x="6331617" y="1952101"/>
            <a:ext cx="529649" cy="4087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4" name="直接连接符 323"/>
          <p:cNvCxnSpPr>
            <a:stCxn id="99" idx="7"/>
            <a:endCxn id="97" idx="3"/>
          </p:cNvCxnSpPr>
          <p:nvPr/>
        </p:nvCxnSpPr>
        <p:spPr>
          <a:xfrm flipH="1">
            <a:off x="7020259" y="1691969"/>
            <a:ext cx="1019920" cy="6862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7" name="直接连接符 326"/>
          <p:cNvCxnSpPr>
            <a:stCxn id="118" idx="6"/>
            <a:endCxn id="96" idx="3"/>
          </p:cNvCxnSpPr>
          <p:nvPr/>
        </p:nvCxnSpPr>
        <p:spPr>
          <a:xfrm flipH="1">
            <a:off x="7737117" y="2587933"/>
            <a:ext cx="795364" cy="28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直接连接符 329"/>
          <p:cNvCxnSpPr>
            <a:stCxn id="99" idx="0"/>
            <a:endCxn id="96" idx="4"/>
          </p:cNvCxnSpPr>
          <p:nvPr/>
        </p:nvCxnSpPr>
        <p:spPr>
          <a:xfrm flipH="1">
            <a:off x="7661884" y="1733586"/>
            <a:ext cx="454192" cy="1100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5" name="直接连接符 334"/>
          <p:cNvCxnSpPr>
            <a:endCxn id="11" idx="4"/>
          </p:cNvCxnSpPr>
          <p:nvPr/>
        </p:nvCxnSpPr>
        <p:spPr>
          <a:xfrm flipH="1">
            <a:off x="7130450" y="3027127"/>
            <a:ext cx="461520" cy="84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0" name="直接连接符 339"/>
          <p:cNvCxnSpPr>
            <a:stCxn id="61" idx="2"/>
            <a:endCxn id="96" idx="6"/>
          </p:cNvCxnSpPr>
          <p:nvPr/>
        </p:nvCxnSpPr>
        <p:spPr>
          <a:xfrm flipV="1">
            <a:off x="6327901" y="2933377"/>
            <a:ext cx="1210362" cy="414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p:cNvSpPr/>
          <p:nvPr/>
        </p:nvSpPr>
        <p:spPr>
          <a:xfrm rot="11174285">
            <a:off x="6541910" y="5663467"/>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4" name="直接连接符 363"/>
          <p:cNvCxnSpPr>
            <a:stCxn id="175" idx="4"/>
            <a:endCxn id="13" idx="7"/>
          </p:cNvCxnSpPr>
          <p:nvPr/>
        </p:nvCxnSpPr>
        <p:spPr>
          <a:xfrm flipV="1">
            <a:off x="5701095" y="5016036"/>
            <a:ext cx="570210" cy="97488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p:cNvCxnSpPr>
            <a:stCxn id="175" idx="2"/>
            <a:endCxn id="362" idx="0"/>
          </p:cNvCxnSpPr>
          <p:nvPr/>
        </p:nvCxnSpPr>
        <p:spPr>
          <a:xfrm flipV="1">
            <a:off x="5800355" y="5765528"/>
            <a:ext cx="787176" cy="3490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p:cNvCxnSpPr>
            <a:stCxn id="362" idx="1"/>
            <a:endCxn id="120" idx="6"/>
          </p:cNvCxnSpPr>
          <p:nvPr/>
        </p:nvCxnSpPr>
        <p:spPr>
          <a:xfrm>
            <a:off x="6625136" y="5754558"/>
            <a:ext cx="733198" cy="3701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p:cNvCxnSpPr>
            <a:stCxn id="55" idx="6"/>
            <a:endCxn id="32" idx="2"/>
          </p:cNvCxnSpPr>
          <p:nvPr/>
        </p:nvCxnSpPr>
        <p:spPr>
          <a:xfrm flipH="1">
            <a:off x="3640737" y="4101658"/>
            <a:ext cx="1372654" cy="9623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1" name="直接连接符 620"/>
          <p:cNvCxnSpPr>
            <a:stCxn id="118" idx="2"/>
            <a:endCxn id="60" idx="5"/>
          </p:cNvCxnSpPr>
          <p:nvPr/>
        </p:nvCxnSpPr>
        <p:spPr>
          <a:xfrm>
            <a:off x="8678649" y="2603911"/>
            <a:ext cx="570778" cy="12700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1" name="椭圆 670"/>
          <p:cNvSpPr/>
          <p:nvPr/>
        </p:nvSpPr>
        <p:spPr>
          <a:xfrm>
            <a:off x="4780844" y="2224637"/>
            <a:ext cx="2630311" cy="2630311"/>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0" dirty="0">
                <a:latin typeface="24 LED" panose="020B0603050302020204" pitchFamily="34" charset="0"/>
              </a:rPr>
              <a:t>1</a:t>
            </a:r>
            <a:endParaRPr lang="zh-CN" altLang="en-US" sz="12000" dirty="0">
              <a:latin typeface="24 LED" panose="020B06030503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1353"/>
    </mc:Choice>
    <mc:Fallback xmlns="">
      <p:transition spd="slow" advClick="0" advTm="135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椭圆 58"/>
          <p:cNvSpPr/>
          <p:nvPr/>
        </p:nvSpPr>
        <p:spPr>
          <a:xfrm rot="11174285">
            <a:off x="483618" y="66123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419105" y="63650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7207200" y="6516182"/>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1174285">
            <a:off x="8313800" y="62337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3455921">
            <a:off x="6054022" y="613074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60" idx="3"/>
            <a:endCxn id="70" idx="1"/>
          </p:cNvCxnSpPr>
          <p:nvPr/>
        </p:nvCxnSpPr>
        <p:spPr>
          <a:xfrm>
            <a:off x="1620385" y="64073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rot="11174285">
            <a:off x="2730685" y="65982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a:stCxn id="73" idx="2"/>
            <a:endCxn id="64" idx="6"/>
          </p:cNvCxnSpPr>
          <p:nvPr/>
        </p:nvCxnSpPr>
        <p:spPr>
          <a:xfrm flipV="1">
            <a:off x="4559013" y="6155041"/>
            <a:ext cx="1517842" cy="108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1" idx="5"/>
            <a:endCxn id="64" idx="3"/>
          </p:cNvCxnSpPr>
          <p:nvPr/>
        </p:nvCxnSpPr>
        <p:spPr>
          <a:xfrm flipH="1" flipV="1">
            <a:off x="6214877" y="6210149"/>
            <a:ext cx="1037627" cy="3327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rot="11174285">
            <a:off x="4405973" y="61784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rot="8221468">
            <a:off x="9139627" y="105151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a:stCxn id="61" idx="2"/>
            <a:endCxn id="63" idx="7"/>
          </p:cNvCxnSpPr>
          <p:nvPr/>
        </p:nvCxnSpPr>
        <p:spPr>
          <a:xfrm flipV="1">
            <a:off x="7448803" y="64176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1" idx="5"/>
            <a:endCxn id="96" idx="1"/>
          </p:cNvCxnSpPr>
          <p:nvPr/>
        </p:nvCxnSpPr>
        <p:spPr>
          <a:xfrm flipH="1" flipV="1">
            <a:off x="10980343" y="588825"/>
            <a:ext cx="926369" cy="4545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0" name="椭圆 79"/>
          <p:cNvSpPr/>
          <p:nvPr/>
        </p:nvSpPr>
        <p:spPr>
          <a:xfrm rot="10302814">
            <a:off x="4241526" y="13332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rot="11174285">
            <a:off x="11879222" y="1027187"/>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rot="11174285">
            <a:off x="11401201" y="64288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rot="11174285">
            <a:off x="5175256" y="753913"/>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a:stCxn id="70" idx="1"/>
            <a:endCxn id="73" idx="6"/>
          </p:cNvCxnSpPr>
          <p:nvPr/>
        </p:nvCxnSpPr>
        <p:spPr>
          <a:xfrm flipV="1">
            <a:off x="2813911" y="62468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10" idx="5"/>
            <a:endCxn id="94" idx="2"/>
          </p:cNvCxnSpPr>
          <p:nvPr/>
        </p:nvCxnSpPr>
        <p:spPr>
          <a:xfrm flipH="1" flipV="1">
            <a:off x="6248006" y="266717"/>
            <a:ext cx="1490224" cy="358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椭圆 91"/>
          <p:cNvSpPr/>
          <p:nvPr/>
        </p:nvSpPr>
        <p:spPr>
          <a:xfrm rot="9752182">
            <a:off x="429400" y="184427"/>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rot="17894363">
            <a:off x="2878358" y="4005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rot="11174285">
            <a:off x="5991972" y="124368"/>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10798052" y="38930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1174285">
            <a:off x="7720893" y="614821"/>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11174285">
            <a:off x="8603634" y="1108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6" name="直接连接符 115"/>
          <p:cNvCxnSpPr>
            <a:stCxn id="92" idx="1"/>
            <a:endCxn id="127" idx="6"/>
          </p:cNvCxnSpPr>
          <p:nvPr/>
        </p:nvCxnSpPr>
        <p:spPr>
          <a:xfrm>
            <a:off x="658547" y="362029"/>
            <a:ext cx="786399" cy="3410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93" idx="3"/>
            <a:endCxn id="119" idx="6"/>
          </p:cNvCxnSpPr>
          <p:nvPr/>
        </p:nvCxnSpPr>
        <p:spPr>
          <a:xfrm>
            <a:off x="3024066" y="261435"/>
            <a:ext cx="147414" cy="3118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9" name="椭圆 118"/>
          <p:cNvSpPr/>
          <p:nvPr/>
        </p:nvSpPr>
        <p:spPr>
          <a:xfrm rot="11174285">
            <a:off x="3171177" y="527693"/>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rot="13607479">
            <a:off x="1409594" y="672703"/>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rot="11174285">
            <a:off x="10274546" y="44286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endCxn id="76" idx="4"/>
          </p:cNvCxnSpPr>
          <p:nvPr/>
        </p:nvCxnSpPr>
        <p:spPr>
          <a:xfrm>
            <a:off x="7196914" y="870375"/>
            <a:ext cx="1978397" cy="211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80" idx="6"/>
            <a:endCxn id="119" idx="3"/>
          </p:cNvCxnSpPr>
          <p:nvPr/>
        </p:nvCxnSpPr>
        <p:spPr>
          <a:xfrm flipH="1">
            <a:off x="3262268" y="262721"/>
            <a:ext cx="980439" cy="2841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4" idx="3"/>
            <a:endCxn id="134" idx="5"/>
          </p:cNvCxnSpPr>
          <p:nvPr/>
        </p:nvCxnSpPr>
        <p:spPr>
          <a:xfrm>
            <a:off x="8804914" y="153145"/>
            <a:ext cx="1499707" cy="30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10164453" y="66888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stCxn id="82" idx="7"/>
            <a:endCxn id="149" idx="2"/>
          </p:cNvCxnSpPr>
          <p:nvPr/>
        </p:nvCxnSpPr>
        <p:spPr>
          <a:xfrm flipH="1">
            <a:off x="10324839" y="65849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63" idx="1"/>
            <a:endCxn id="149" idx="6"/>
          </p:cNvCxnSpPr>
          <p:nvPr/>
        </p:nvCxnSpPr>
        <p:spPr>
          <a:xfrm>
            <a:off x="8497701" y="64350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59" idx="3"/>
            <a:endCxn id="60" idx="6"/>
          </p:cNvCxnSpPr>
          <p:nvPr/>
        </p:nvCxnSpPr>
        <p:spPr>
          <a:xfrm flipV="1">
            <a:off x="626765" y="64658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a:stCxn id="93" idx="1"/>
            <a:endCxn id="127" idx="4"/>
          </p:cNvCxnSpPr>
          <p:nvPr/>
        </p:nvCxnSpPr>
        <p:spPr>
          <a:xfrm flipH="1">
            <a:off x="1603407" y="185759"/>
            <a:ext cx="1279755" cy="5222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a:stCxn id="94" idx="7"/>
            <a:endCxn id="83" idx="3"/>
          </p:cNvCxnSpPr>
          <p:nvPr/>
        </p:nvCxnSpPr>
        <p:spPr>
          <a:xfrm flipH="1">
            <a:off x="5374774" y="333152"/>
            <a:ext cx="645477" cy="4626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a:stCxn id="80" idx="1"/>
            <a:endCxn id="83" idx="5"/>
          </p:cNvCxnSpPr>
          <p:nvPr/>
        </p:nvCxnSpPr>
        <p:spPr>
          <a:xfrm>
            <a:off x="4445281" y="314032"/>
            <a:ext cx="771893" cy="464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14" idx="7"/>
            <a:endCxn id="110" idx="3"/>
          </p:cNvCxnSpPr>
          <p:nvPr/>
        </p:nvCxnSpPr>
        <p:spPr>
          <a:xfrm flipH="1">
            <a:off x="7803412" y="294759"/>
            <a:ext cx="825130" cy="3373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stCxn id="76" idx="2"/>
            <a:endCxn id="96" idx="6"/>
          </p:cNvCxnSpPr>
          <p:nvPr/>
        </p:nvCxnSpPr>
        <p:spPr>
          <a:xfrm flipV="1">
            <a:off x="9333752" y="489230"/>
            <a:ext cx="1464964" cy="5979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1" name="虚尾箭头 420"/>
          <p:cNvSpPr/>
          <p:nvPr/>
        </p:nvSpPr>
        <p:spPr>
          <a:xfrm rot="10800000">
            <a:off x="4406427" y="3001514"/>
            <a:ext cx="1157879" cy="998440"/>
          </a:xfrm>
          <a:prstGeom prst="stripedRightArrow">
            <a:avLst>
              <a:gd name="adj1" fmla="val 40522"/>
              <a:gd name="adj2" fmla="val 50000"/>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2" name="虚尾箭头 421"/>
          <p:cNvSpPr/>
          <p:nvPr/>
        </p:nvSpPr>
        <p:spPr>
          <a:xfrm rot="16200000">
            <a:off x="5454885" y="1906197"/>
            <a:ext cx="1204585" cy="998440"/>
          </a:xfrm>
          <a:prstGeom prst="stripedRightArrow">
            <a:avLst>
              <a:gd name="adj1" fmla="val 40522"/>
              <a:gd name="adj2" fmla="val 50000"/>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3" name="虚尾箭头 422"/>
          <p:cNvSpPr/>
          <p:nvPr/>
        </p:nvSpPr>
        <p:spPr>
          <a:xfrm rot="5400000">
            <a:off x="5419916" y="4134538"/>
            <a:ext cx="1267607" cy="998440"/>
          </a:xfrm>
          <a:prstGeom prst="stripedRightArrow">
            <a:avLst>
              <a:gd name="adj1" fmla="val 40522"/>
              <a:gd name="adj2" fmla="val 50000"/>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4" name="虚尾箭头 423"/>
          <p:cNvSpPr/>
          <p:nvPr/>
        </p:nvSpPr>
        <p:spPr>
          <a:xfrm>
            <a:off x="6553167" y="3001514"/>
            <a:ext cx="1157877" cy="998440"/>
          </a:xfrm>
          <a:prstGeom prst="stripedRightArrow">
            <a:avLst>
              <a:gd name="adj1" fmla="val 40522"/>
              <a:gd name="adj2" fmla="val 50000"/>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5" name="Freeform 45"/>
          <p:cNvSpPr>
            <a:spLocks noEditPoints="1"/>
          </p:cNvSpPr>
          <p:nvPr/>
        </p:nvSpPr>
        <p:spPr bwMode="auto">
          <a:xfrm>
            <a:off x="5645427" y="3071345"/>
            <a:ext cx="823500" cy="840899"/>
          </a:xfrm>
          <a:custGeom>
            <a:avLst/>
            <a:gdLst>
              <a:gd name="T0" fmla="*/ 30 w 60"/>
              <a:gd name="T1" fmla="*/ 17 h 61"/>
              <a:gd name="T2" fmla="*/ 17 w 60"/>
              <a:gd name="T3" fmla="*/ 30 h 61"/>
              <a:gd name="T4" fmla="*/ 30 w 60"/>
              <a:gd name="T5" fmla="*/ 43 h 61"/>
              <a:gd name="T6" fmla="*/ 43 w 60"/>
              <a:gd name="T7" fmla="*/ 30 h 61"/>
              <a:gd name="T8" fmla="*/ 30 w 60"/>
              <a:gd name="T9" fmla="*/ 17 h 61"/>
              <a:gd name="T10" fmla="*/ 30 w 60"/>
              <a:gd name="T11" fmla="*/ 34 h 61"/>
              <a:gd name="T12" fmla="*/ 26 w 60"/>
              <a:gd name="T13" fmla="*/ 30 h 61"/>
              <a:gd name="T14" fmla="*/ 30 w 60"/>
              <a:gd name="T15" fmla="*/ 26 h 61"/>
              <a:gd name="T16" fmla="*/ 34 w 60"/>
              <a:gd name="T17" fmla="*/ 30 h 61"/>
              <a:gd name="T18" fmla="*/ 30 w 60"/>
              <a:gd name="T19" fmla="*/ 34 h 61"/>
              <a:gd name="T20" fmla="*/ 51 w 60"/>
              <a:gd name="T21" fmla="*/ 29 h 61"/>
              <a:gd name="T22" fmla="*/ 31 w 60"/>
              <a:gd name="T23" fmla="*/ 9 h 61"/>
              <a:gd name="T24" fmla="*/ 31 w 60"/>
              <a:gd name="T25" fmla="*/ 7 h 61"/>
              <a:gd name="T26" fmla="*/ 29 w 60"/>
              <a:gd name="T27" fmla="*/ 7 h 61"/>
              <a:gd name="T28" fmla="*/ 29 w 60"/>
              <a:gd name="T29" fmla="*/ 9 h 61"/>
              <a:gd name="T30" fmla="*/ 9 w 60"/>
              <a:gd name="T31" fmla="*/ 29 h 61"/>
              <a:gd name="T32" fmla="*/ 7 w 60"/>
              <a:gd name="T33" fmla="*/ 29 h 61"/>
              <a:gd name="T34" fmla="*/ 7 w 60"/>
              <a:gd name="T35" fmla="*/ 31 h 61"/>
              <a:gd name="T36" fmla="*/ 9 w 60"/>
              <a:gd name="T37" fmla="*/ 31 h 61"/>
              <a:gd name="T38" fmla="*/ 29 w 60"/>
              <a:gd name="T39" fmla="*/ 51 h 61"/>
              <a:gd name="T40" fmla="*/ 29 w 60"/>
              <a:gd name="T41" fmla="*/ 53 h 61"/>
              <a:gd name="T42" fmla="*/ 31 w 60"/>
              <a:gd name="T43" fmla="*/ 53 h 61"/>
              <a:gd name="T44" fmla="*/ 31 w 60"/>
              <a:gd name="T45" fmla="*/ 51 h 61"/>
              <a:gd name="T46" fmla="*/ 51 w 60"/>
              <a:gd name="T47" fmla="*/ 31 h 61"/>
              <a:gd name="T48" fmla="*/ 53 w 60"/>
              <a:gd name="T49" fmla="*/ 31 h 61"/>
              <a:gd name="T50" fmla="*/ 53 w 60"/>
              <a:gd name="T51" fmla="*/ 29 h 61"/>
              <a:gd name="T52" fmla="*/ 51 w 60"/>
              <a:gd name="T53" fmla="*/ 29 h 61"/>
              <a:gd name="T54" fmla="*/ 30 w 60"/>
              <a:gd name="T55" fmla="*/ 48 h 61"/>
              <a:gd name="T56" fmla="*/ 12 w 60"/>
              <a:gd name="T57" fmla="*/ 30 h 61"/>
              <a:gd name="T58" fmla="*/ 30 w 60"/>
              <a:gd name="T59" fmla="*/ 12 h 61"/>
              <a:gd name="T60" fmla="*/ 48 w 60"/>
              <a:gd name="T61" fmla="*/ 30 h 61"/>
              <a:gd name="T62" fmla="*/ 30 w 60"/>
              <a:gd name="T63" fmla="*/ 48 h 61"/>
              <a:gd name="T64" fmla="*/ 30 w 60"/>
              <a:gd name="T65" fmla="*/ 0 h 61"/>
              <a:gd name="T66" fmla="*/ 0 w 60"/>
              <a:gd name="T67" fmla="*/ 30 h 61"/>
              <a:gd name="T68" fmla="*/ 30 w 60"/>
              <a:gd name="T69" fmla="*/ 61 h 61"/>
              <a:gd name="T70" fmla="*/ 60 w 60"/>
              <a:gd name="T71" fmla="*/ 30 h 61"/>
              <a:gd name="T72" fmla="*/ 30 w 60"/>
              <a:gd name="T73" fmla="*/ 0 h 61"/>
              <a:gd name="T74" fmla="*/ 30 w 60"/>
              <a:gd name="T75" fmla="*/ 56 h 61"/>
              <a:gd name="T76" fmla="*/ 4 w 60"/>
              <a:gd name="T77" fmla="*/ 30 h 61"/>
              <a:gd name="T78" fmla="*/ 30 w 60"/>
              <a:gd name="T79" fmla="*/ 5 h 61"/>
              <a:gd name="T80" fmla="*/ 56 w 60"/>
              <a:gd name="T81" fmla="*/ 30 h 61"/>
              <a:gd name="T82" fmla="*/ 30 w 60"/>
              <a:gd name="T83" fmla="*/ 5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 h="61">
                <a:moveTo>
                  <a:pt x="30" y="17"/>
                </a:moveTo>
                <a:cubicBezTo>
                  <a:pt x="23" y="17"/>
                  <a:pt x="17" y="23"/>
                  <a:pt x="17" y="30"/>
                </a:cubicBezTo>
                <a:cubicBezTo>
                  <a:pt x="17" y="37"/>
                  <a:pt x="23" y="43"/>
                  <a:pt x="30" y="43"/>
                </a:cubicBezTo>
                <a:cubicBezTo>
                  <a:pt x="37" y="43"/>
                  <a:pt x="43" y="37"/>
                  <a:pt x="43" y="30"/>
                </a:cubicBezTo>
                <a:cubicBezTo>
                  <a:pt x="43" y="23"/>
                  <a:pt x="37" y="17"/>
                  <a:pt x="30" y="17"/>
                </a:cubicBezTo>
                <a:close/>
                <a:moveTo>
                  <a:pt x="30" y="34"/>
                </a:moveTo>
                <a:cubicBezTo>
                  <a:pt x="28" y="34"/>
                  <a:pt x="26" y="32"/>
                  <a:pt x="26" y="30"/>
                </a:cubicBezTo>
                <a:cubicBezTo>
                  <a:pt x="26" y="28"/>
                  <a:pt x="28" y="26"/>
                  <a:pt x="30" y="26"/>
                </a:cubicBezTo>
                <a:cubicBezTo>
                  <a:pt x="32" y="26"/>
                  <a:pt x="34" y="28"/>
                  <a:pt x="34" y="30"/>
                </a:cubicBezTo>
                <a:cubicBezTo>
                  <a:pt x="34" y="32"/>
                  <a:pt x="32" y="34"/>
                  <a:pt x="30" y="34"/>
                </a:cubicBezTo>
                <a:close/>
                <a:moveTo>
                  <a:pt x="51" y="29"/>
                </a:moveTo>
                <a:cubicBezTo>
                  <a:pt x="50" y="18"/>
                  <a:pt x="42" y="10"/>
                  <a:pt x="31" y="9"/>
                </a:cubicBezTo>
                <a:cubicBezTo>
                  <a:pt x="31" y="7"/>
                  <a:pt x="31" y="7"/>
                  <a:pt x="31" y="7"/>
                </a:cubicBezTo>
                <a:cubicBezTo>
                  <a:pt x="29" y="7"/>
                  <a:pt x="29" y="7"/>
                  <a:pt x="29" y="7"/>
                </a:cubicBezTo>
                <a:cubicBezTo>
                  <a:pt x="29" y="9"/>
                  <a:pt x="29" y="9"/>
                  <a:pt x="29" y="9"/>
                </a:cubicBezTo>
                <a:cubicBezTo>
                  <a:pt x="18" y="10"/>
                  <a:pt x="10" y="18"/>
                  <a:pt x="9" y="29"/>
                </a:cubicBezTo>
                <a:cubicBezTo>
                  <a:pt x="7" y="29"/>
                  <a:pt x="7" y="29"/>
                  <a:pt x="7" y="29"/>
                </a:cubicBezTo>
                <a:cubicBezTo>
                  <a:pt x="7" y="31"/>
                  <a:pt x="7" y="31"/>
                  <a:pt x="7" y="31"/>
                </a:cubicBezTo>
                <a:cubicBezTo>
                  <a:pt x="9" y="31"/>
                  <a:pt x="9" y="31"/>
                  <a:pt x="9" y="31"/>
                </a:cubicBezTo>
                <a:cubicBezTo>
                  <a:pt x="9" y="42"/>
                  <a:pt x="18" y="51"/>
                  <a:pt x="29" y="51"/>
                </a:cubicBezTo>
                <a:cubicBezTo>
                  <a:pt x="29" y="53"/>
                  <a:pt x="29" y="53"/>
                  <a:pt x="29" y="53"/>
                </a:cubicBezTo>
                <a:cubicBezTo>
                  <a:pt x="31" y="53"/>
                  <a:pt x="31" y="53"/>
                  <a:pt x="31" y="53"/>
                </a:cubicBezTo>
                <a:cubicBezTo>
                  <a:pt x="31" y="51"/>
                  <a:pt x="31" y="51"/>
                  <a:pt x="31" y="51"/>
                </a:cubicBezTo>
                <a:cubicBezTo>
                  <a:pt x="42" y="51"/>
                  <a:pt x="51" y="42"/>
                  <a:pt x="51" y="31"/>
                </a:cubicBezTo>
                <a:cubicBezTo>
                  <a:pt x="53" y="31"/>
                  <a:pt x="53" y="31"/>
                  <a:pt x="53" y="31"/>
                </a:cubicBezTo>
                <a:cubicBezTo>
                  <a:pt x="53" y="29"/>
                  <a:pt x="53" y="29"/>
                  <a:pt x="53" y="29"/>
                </a:cubicBezTo>
                <a:lnTo>
                  <a:pt x="51" y="29"/>
                </a:lnTo>
                <a:close/>
                <a:moveTo>
                  <a:pt x="30" y="48"/>
                </a:moveTo>
                <a:cubicBezTo>
                  <a:pt x="20" y="48"/>
                  <a:pt x="12" y="40"/>
                  <a:pt x="12" y="30"/>
                </a:cubicBezTo>
                <a:cubicBezTo>
                  <a:pt x="12" y="20"/>
                  <a:pt x="20" y="12"/>
                  <a:pt x="30" y="12"/>
                </a:cubicBezTo>
                <a:cubicBezTo>
                  <a:pt x="40" y="12"/>
                  <a:pt x="48" y="20"/>
                  <a:pt x="48" y="30"/>
                </a:cubicBezTo>
                <a:cubicBezTo>
                  <a:pt x="48" y="40"/>
                  <a:pt x="40" y="48"/>
                  <a:pt x="30" y="48"/>
                </a:cubicBezTo>
                <a:close/>
                <a:moveTo>
                  <a:pt x="30" y="0"/>
                </a:moveTo>
                <a:cubicBezTo>
                  <a:pt x="13" y="0"/>
                  <a:pt x="0" y="13"/>
                  <a:pt x="0" y="30"/>
                </a:cubicBezTo>
                <a:cubicBezTo>
                  <a:pt x="0" y="47"/>
                  <a:pt x="13" y="61"/>
                  <a:pt x="30" y="61"/>
                </a:cubicBezTo>
                <a:cubicBezTo>
                  <a:pt x="47" y="61"/>
                  <a:pt x="60" y="47"/>
                  <a:pt x="60" y="30"/>
                </a:cubicBezTo>
                <a:cubicBezTo>
                  <a:pt x="60" y="13"/>
                  <a:pt x="47" y="0"/>
                  <a:pt x="30" y="0"/>
                </a:cubicBezTo>
                <a:close/>
                <a:moveTo>
                  <a:pt x="30" y="56"/>
                </a:moveTo>
                <a:cubicBezTo>
                  <a:pt x="16" y="56"/>
                  <a:pt x="4" y="44"/>
                  <a:pt x="4" y="30"/>
                </a:cubicBezTo>
                <a:cubicBezTo>
                  <a:pt x="4" y="16"/>
                  <a:pt x="16" y="5"/>
                  <a:pt x="30" y="5"/>
                </a:cubicBezTo>
                <a:cubicBezTo>
                  <a:pt x="44" y="5"/>
                  <a:pt x="56" y="16"/>
                  <a:pt x="56" y="30"/>
                </a:cubicBezTo>
                <a:cubicBezTo>
                  <a:pt x="56" y="44"/>
                  <a:pt x="44" y="56"/>
                  <a:pt x="30" y="56"/>
                </a:cubicBezTo>
                <a:close/>
              </a:path>
            </a:pathLst>
          </a:custGeom>
          <a:solidFill>
            <a:srgbClr val="595959"/>
          </a:solidFill>
          <a:ln>
            <a:noFill/>
          </a:ln>
        </p:spPr>
        <p:txBody>
          <a:bodyPr vert="horz" wrap="square" lIns="91440" tIns="45720" rIns="91440" bIns="45720" numCol="1" anchor="t" anchorCtr="0" compatLnSpc="1"/>
          <a:lstStyle/>
          <a:p>
            <a:endParaRPr lang="zh-CN" altLang="en-US"/>
          </a:p>
        </p:txBody>
      </p:sp>
      <p:sp>
        <p:nvSpPr>
          <p:cNvPr id="426" name="文本框 425"/>
          <p:cNvSpPr txBox="1"/>
          <p:nvPr/>
        </p:nvSpPr>
        <p:spPr>
          <a:xfrm>
            <a:off x="4999036" y="826695"/>
            <a:ext cx="2063690" cy="369332"/>
          </a:xfrm>
          <a:prstGeom prst="rect">
            <a:avLst/>
          </a:prstGeom>
          <a:solidFill>
            <a:srgbClr val="595959"/>
          </a:solidFill>
        </p:spPr>
        <p:txBody>
          <a:bodyPr wrap="square" rtlCol="0">
            <a:spAutoFit/>
          </a:bodyPr>
          <a:lstStyle/>
          <a:p>
            <a:pPr algn="ctr"/>
            <a:r>
              <a:rPr lang="zh-CN" altLang="en-US" dirty="0" smtClean="0">
                <a:solidFill>
                  <a:schemeClr val="bg1"/>
                </a:solidFill>
              </a:rPr>
              <a:t>大数据分析</a:t>
            </a:r>
            <a:endParaRPr lang="zh-CN" altLang="en-US" dirty="0">
              <a:solidFill>
                <a:schemeClr val="bg1"/>
              </a:solidFill>
            </a:endParaRPr>
          </a:p>
        </p:txBody>
      </p:sp>
      <p:sp>
        <p:nvSpPr>
          <p:cNvPr id="427" name="文本框 426"/>
          <p:cNvSpPr txBox="1"/>
          <p:nvPr/>
        </p:nvSpPr>
        <p:spPr>
          <a:xfrm>
            <a:off x="3178701" y="1313674"/>
            <a:ext cx="5780102" cy="369332"/>
          </a:xfrm>
          <a:prstGeom prst="rect">
            <a:avLst/>
          </a:prstGeom>
          <a:noFill/>
        </p:spPr>
        <p:txBody>
          <a:bodyPr wrap="square" rtlCol="0">
            <a:spAutoFit/>
          </a:bodyPr>
          <a:lstStyle/>
          <a:p>
            <a:r>
              <a:rPr lang="zh-CN" altLang="en-US" dirty="0" smtClean="0"/>
              <a:t>数据总量图，各类别各季度销量图，商品类别销售排行</a:t>
            </a:r>
            <a:endParaRPr lang="zh-CN" altLang="en-US" dirty="0"/>
          </a:p>
        </p:txBody>
      </p:sp>
      <p:sp>
        <p:nvSpPr>
          <p:cNvPr id="428" name="文本框 427"/>
          <p:cNvSpPr txBox="1"/>
          <p:nvPr/>
        </p:nvSpPr>
        <p:spPr>
          <a:xfrm>
            <a:off x="1136903" y="3132228"/>
            <a:ext cx="2063690" cy="369332"/>
          </a:xfrm>
          <a:prstGeom prst="rect">
            <a:avLst/>
          </a:prstGeom>
          <a:solidFill>
            <a:srgbClr val="595959"/>
          </a:solidFill>
        </p:spPr>
        <p:txBody>
          <a:bodyPr wrap="square" rtlCol="0">
            <a:spAutoFit/>
          </a:bodyPr>
          <a:lstStyle/>
          <a:p>
            <a:pPr algn="ctr"/>
            <a:r>
              <a:rPr lang="zh-CN" altLang="en-US" dirty="0" smtClean="0">
                <a:solidFill>
                  <a:schemeClr val="bg1"/>
                </a:solidFill>
              </a:rPr>
              <a:t>查询商品类别信息</a:t>
            </a:r>
            <a:endParaRPr lang="zh-CN" altLang="en-US" dirty="0">
              <a:solidFill>
                <a:schemeClr val="bg1"/>
              </a:solidFill>
            </a:endParaRPr>
          </a:p>
        </p:txBody>
      </p:sp>
      <p:sp>
        <p:nvSpPr>
          <p:cNvPr id="429" name="文本框 428"/>
          <p:cNvSpPr txBox="1"/>
          <p:nvPr/>
        </p:nvSpPr>
        <p:spPr>
          <a:xfrm>
            <a:off x="8989985" y="3132228"/>
            <a:ext cx="2063690" cy="369332"/>
          </a:xfrm>
          <a:prstGeom prst="rect">
            <a:avLst/>
          </a:prstGeom>
          <a:solidFill>
            <a:srgbClr val="595959"/>
          </a:solidFill>
        </p:spPr>
        <p:txBody>
          <a:bodyPr wrap="square" rtlCol="0">
            <a:spAutoFit/>
          </a:bodyPr>
          <a:lstStyle/>
          <a:p>
            <a:pPr algn="ctr"/>
            <a:r>
              <a:rPr lang="zh-CN" altLang="en-US" dirty="0" smtClean="0">
                <a:solidFill>
                  <a:schemeClr val="bg1"/>
                </a:solidFill>
              </a:rPr>
              <a:t>查询商品信息</a:t>
            </a:r>
            <a:endParaRPr lang="zh-CN" altLang="en-US" dirty="0">
              <a:solidFill>
                <a:schemeClr val="bg1"/>
              </a:solidFill>
            </a:endParaRPr>
          </a:p>
        </p:txBody>
      </p:sp>
      <p:sp>
        <p:nvSpPr>
          <p:cNvPr id="430" name="文本框 429"/>
          <p:cNvSpPr txBox="1"/>
          <p:nvPr/>
        </p:nvSpPr>
        <p:spPr>
          <a:xfrm>
            <a:off x="8430268" y="3619205"/>
            <a:ext cx="3970207" cy="923330"/>
          </a:xfrm>
          <a:prstGeom prst="rect">
            <a:avLst/>
          </a:prstGeom>
          <a:noFill/>
        </p:spPr>
        <p:txBody>
          <a:bodyPr wrap="square" rtlCol="0">
            <a:spAutoFit/>
          </a:bodyPr>
          <a:lstStyle/>
          <a:p>
            <a:r>
              <a:rPr lang="zh-CN" altLang="en-US" dirty="0" smtClean="0"/>
              <a:t>该商品的所有订单信息，</a:t>
            </a:r>
            <a:endParaRPr lang="en-US" altLang="zh-CN" dirty="0" smtClean="0"/>
          </a:p>
          <a:p>
            <a:r>
              <a:rPr lang="zh-CN" altLang="en-US" dirty="0" smtClean="0"/>
              <a:t>该商品的年度价格走势图，</a:t>
            </a:r>
            <a:endParaRPr lang="en-US" altLang="zh-CN" dirty="0"/>
          </a:p>
          <a:p>
            <a:r>
              <a:rPr lang="zh-CN" altLang="en-US" dirty="0" smtClean="0"/>
              <a:t>该商品的</a:t>
            </a:r>
            <a:r>
              <a:rPr lang="zh-CN" altLang="en-US" dirty="0"/>
              <a:t>日、月、季度销量走势图</a:t>
            </a:r>
            <a:endParaRPr lang="zh-CN" altLang="en-US" dirty="0"/>
          </a:p>
        </p:txBody>
      </p:sp>
      <p:sp>
        <p:nvSpPr>
          <p:cNvPr id="431" name="文本框 430"/>
          <p:cNvSpPr txBox="1"/>
          <p:nvPr/>
        </p:nvSpPr>
        <p:spPr>
          <a:xfrm>
            <a:off x="5149505" y="5387416"/>
            <a:ext cx="2063690" cy="369332"/>
          </a:xfrm>
          <a:prstGeom prst="rect">
            <a:avLst/>
          </a:prstGeom>
          <a:solidFill>
            <a:srgbClr val="595959"/>
          </a:solidFill>
        </p:spPr>
        <p:txBody>
          <a:bodyPr wrap="square" rtlCol="0">
            <a:spAutoFit/>
          </a:bodyPr>
          <a:lstStyle/>
          <a:p>
            <a:pPr algn="ctr"/>
            <a:r>
              <a:rPr lang="zh-CN" altLang="en-US" dirty="0" smtClean="0">
                <a:solidFill>
                  <a:schemeClr val="bg1"/>
                </a:solidFill>
              </a:rPr>
              <a:t>商品的增删改</a:t>
            </a:r>
            <a:endParaRPr lang="zh-CN" altLang="en-US" dirty="0">
              <a:solidFill>
                <a:schemeClr val="bg1"/>
              </a:solidFill>
            </a:endParaRPr>
          </a:p>
        </p:txBody>
      </p:sp>
      <p:sp>
        <p:nvSpPr>
          <p:cNvPr id="432" name="文本框 431"/>
          <p:cNvSpPr txBox="1"/>
          <p:nvPr/>
        </p:nvSpPr>
        <p:spPr>
          <a:xfrm>
            <a:off x="2344294" y="5874393"/>
            <a:ext cx="7406769" cy="369332"/>
          </a:xfrm>
          <a:prstGeom prst="rect">
            <a:avLst/>
          </a:prstGeom>
          <a:noFill/>
        </p:spPr>
        <p:txBody>
          <a:bodyPr wrap="square" rtlCol="0">
            <a:spAutoFit/>
          </a:bodyPr>
          <a:lstStyle/>
          <a:p>
            <a:r>
              <a:rPr lang="zh-CN" altLang="en-US" dirty="0" smtClean="0"/>
              <a:t>新增商品，</a:t>
            </a:r>
            <a:r>
              <a:rPr lang="zh-CN" altLang="en-US" dirty="0" smtClean="0"/>
              <a:t>删除商品，对</a:t>
            </a:r>
            <a:r>
              <a:rPr lang="zh-CN" altLang="en-US" dirty="0"/>
              <a:t>商品名称、类别、价格、库存的信息进行修改</a:t>
            </a:r>
            <a:endParaRPr lang="zh-CN" altLang="en-US" dirty="0"/>
          </a:p>
        </p:txBody>
      </p:sp>
      <p:sp>
        <p:nvSpPr>
          <p:cNvPr id="433" name="文本框 432"/>
          <p:cNvSpPr txBox="1"/>
          <p:nvPr/>
        </p:nvSpPr>
        <p:spPr>
          <a:xfrm>
            <a:off x="750801" y="3619205"/>
            <a:ext cx="3970207" cy="646331"/>
          </a:xfrm>
          <a:prstGeom prst="rect">
            <a:avLst/>
          </a:prstGeom>
          <a:noFill/>
        </p:spPr>
        <p:txBody>
          <a:bodyPr wrap="square" rtlCol="0">
            <a:spAutoFit/>
          </a:bodyPr>
          <a:lstStyle/>
          <a:p>
            <a:r>
              <a:rPr lang="zh-CN" altLang="en-US" dirty="0" smtClean="0"/>
              <a:t>类别下商品</a:t>
            </a:r>
            <a:r>
              <a:rPr lang="zh-CN" altLang="en-US" dirty="0"/>
              <a:t>的销量</a:t>
            </a:r>
            <a:r>
              <a:rPr lang="zh-CN" altLang="en-US" dirty="0" smtClean="0"/>
              <a:t>排行</a:t>
            </a:r>
            <a:r>
              <a:rPr lang="zh-CN" altLang="en-US" dirty="0"/>
              <a:t>，</a:t>
            </a:r>
            <a:endParaRPr lang="en-US" altLang="zh-CN" dirty="0" smtClean="0"/>
          </a:p>
          <a:p>
            <a:r>
              <a:rPr lang="zh-CN" altLang="en-US" dirty="0" smtClean="0"/>
              <a:t>类别的日、月、季度销量</a:t>
            </a:r>
            <a:r>
              <a:rPr lang="zh-CN" altLang="en-US" dirty="0"/>
              <a:t>走势图</a:t>
            </a:r>
            <a:endParaRPr lang="zh-CN" altLang="en-US" dirty="0"/>
          </a:p>
        </p:txBody>
      </p:sp>
      <p:sp>
        <p:nvSpPr>
          <p:cNvPr id="57" name="文本框 56"/>
          <p:cNvSpPr txBox="1"/>
          <p:nvPr/>
        </p:nvSpPr>
        <p:spPr>
          <a:xfrm>
            <a:off x="714948" y="528605"/>
            <a:ext cx="2983589" cy="584775"/>
          </a:xfrm>
          <a:prstGeom prst="rect">
            <a:avLst/>
          </a:prstGeom>
          <a:noFill/>
        </p:spPr>
        <p:txBody>
          <a:bodyPr wrap="square" rtlCol="0">
            <a:spAutoFit/>
          </a:bodyPr>
          <a:lstStyle/>
          <a:p>
            <a:r>
              <a:rPr lang="zh-CN" altLang="en-US" sz="3200" dirty="0" smtClean="0">
                <a:solidFill>
                  <a:srgbClr val="696969"/>
                </a:solidFill>
              </a:rPr>
              <a:t>功能汇总</a:t>
            </a:r>
            <a:endParaRPr lang="en-US" altLang="zh-CN" sz="3200" dirty="0">
              <a:solidFill>
                <a:srgbClr val="696969"/>
              </a:solidFill>
            </a:endParaRPr>
          </a:p>
        </p:txBody>
      </p:sp>
    </p:spTree>
    <p:extLst>
      <p:ext uri="{BB962C8B-B14F-4D97-AF65-F5344CB8AC3E}">
        <p14:creationId xmlns:p14="http://schemas.microsoft.com/office/powerpoint/2010/main" val="1398002769"/>
      </p:ext>
    </p:extLst>
  </p:cSld>
  <p:clrMapOvr>
    <a:masterClrMapping/>
  </p:clrMapOvr>
  <mc:AlternateContent xmlns:mc="http://schemas.openxmlformats.org/markup-compatibility/2006" xmlns:p14="http://schemas.microsoft.com/office/powerpoint/2010/main">
    <mc:Choice Requires="p14">
      <p:transition spd="slow" p14:dur="2000" advClick="0" advTm="12180"/>
    </mc:Choice>
    <mc:Fallback xmlns="">
      <p:transition spd="slow" advClick="0" advTm="1218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25"/>
                                        </p:tgtEl>
                                        <p:attrNameLst>
                                          <p:attrName>style.visibility</p:attrName>
                                        </p:attrNameLst>
                                      </p:cBhvr>
                                      <p:to>
                                        <p:strVal val="visible"/>
                                      </p:to>
                                    </p:set>
                                    <p:anim calcmode="lin" valueType="num">
                                      <p:cBhvr>
                                        <p:cTn id="7" dur="1000" fill="hold"/>
                                        <p:tgtEl>
                                          <p:spTgt spid="425"/>
                                        </p:tgtEl>
                                        <p:attrNameLst>
                                          <p:attrName>ppt_w</p:attrName>
                                        </p:attrNameLst>
                                      </p:cBhvr>
                                      <p:tavLst>
                                        <p:tav tm="0">
                                          <p:val>
                                            <p:fltVal val="0"/>
                                          </p:val>
                                        </p:tav>
                                        <p:tav tm="100000">
                                          <p:val>
                                            <p:strVal val="#ppt_w"/>
                                          </p:val>
                                        </p:tav>
                                      </p:tavLst>
                                    </p:anim>
                                    <p:anim calcmode="lin" valueType="num">
                                      <p:cBhvr>
                                        <p:cTn id="8" dur="1000" fill="hold"/>
                                        <p:tgtEl>
                                          <p:spTgt spid="425"/>
                                        </p:tgtEl>
                                        <p:attrNameLst>
                                          <p:attrName>ppt_h</p:attrName>
                                        </p:attrNameLst>
                                      </p:cBhvr>
                                      <p:tavLst>
                                        <p:tav tm="0">
                                          <p:val>
                                            <p:fltVal val="0"/>
                                          </p:val>
                                        </p:tav>
                                        <p:tav tm="100000">
                                          <p:val>
                                            <p:strVal val="#ppt_h"/>
                                          </p:val>
                                        </p:tav>
                                      </p:tavLst>
                                    </p:anim>
                                    <p:anim calcmode="lin" valueType="num">
                                      <p:cBhvr>
                                        <p:cTn id="9" dur="1000" fill="hold"/>
                                        <p:tgtEl>
                                          <p:spTgt spid="425"/>
                                        </p:tgtEl>
                                        <p:attrNameLst>
                                          <p:attrName>style.rotation</p:attrName>
                                        </p:attrNameLst>
                                      </p:cBhvr>
                                      <p:tavLst>
                                        <p:tav tm="0">
                                          <p:val>
                                            <p:fltVal val="90"/>
                                          </p:val>
                                        </p:tav>
                                        <p:tav tm="100000">
                                          <p:val>
                                            <p:fltVal val="0"/>
                                          </p:val>
                                        </p:tav>
                                      </p:tavLst>
                                    </p:anim>
                                    <p:animEffect transition="in" filter="fade">
                                      <p:cBhvr>
                                        <p:cTn id="10" dur="1000"/>
                                        <p:tgtEl>
                                          <p:spTgt spid="425"/>
                                        </p:tgtEl>
                                      </p:cBhvr>
                                    </p:animEffect>
                                  </p:childTnLst>
                                </p:cTn>
                              </p:par>
                            </p:childTnLst>
                          </p:cTn>
                        </p:par>
                        <p:par>
                          <p:cTn id="11" fill="hold">
                            <p:stCondLst>
                              <p:cond delay="1000"/>
                            </p:stCondLst>
                            <p:childTnLst>
                              <p:par>
                                <p:cTn id="12" presetID="22" presetClass="entr" presetSubtype="4" fill="hold" grpId="0" nodeType="afterEffect">
                                  <p:stCondLst>
                                    <p:cond delay="0"/>
                                  </p:stCondLst>
                                  <p:childTnLst>
                                    <p:set>
                                      <p:cBhvr>
                                        <p:cTn id="13" dur="1" fill="hold">
                                          <p:stCondLst>
                                            <p:cond delay="0"/>
                                          </p:stCondLst>
                                        </p:cTn>
                                        <p:tgtEl>
                                          <p:spTgt spid="422"/>
                                        </p:tgtEl>
                                        <p:attrNameLst>
                                          <p:attrName>style.visibility</p:attrName>
                                        </p:attrNameLst>
                                      </p:cBhvr>
                                      <p:to>
                                        <p:strVal val="visible"/>
                                      </p:to>
                                    </p:set>
                                    <p:animEffect transition="in" filter="wipe(down)">
                                      <p:cBhvr>
                                        <p:cTn id="14" dur="500"/>
                                        <p:tgtEl>
                                          <p:spTgt spid="422"/>
                                        </p:tgtEl>
                                      </p:cBhvr>
                                    </p:animEffect>
                                  </p:childTnLst>
                                </p:cTn>
                              </p:par>
                            </p:childTnLst>
                          </p:cTn>
                        </p:par>
                        <p:par>
                          <p:cTn id="15" fill="hold">
                            <p:stCondLst>
                              <p:cond delay="1500"/>
                            </p:stCondLst>
                            <p:childTnLst>
                              <p:par>
                                <p:cTn id="16" presetID="47" presetClass="entr" presetSubtype="0" fill="hold" grpId="0" nodeType="afterEffect">
                                  <p:stCondLst>
                                    <p:cond delay="0"/>
                                  </p:stCondLst>
                                  <p:childTnLst>
                                    <p:set>
                                      <p:cBhvr>
                                        <p:cTn id="17" dur="1" fill="hold">
                                          <p:stCondLst>
                                            <p:cond delay="0"/>
                                          </p:stCondLst>
                                        </p:cTn>
                                        <p:tgtEl>
                                          <p:spTgt spid="426"/>
                                        </p:tgtEl>
                                        <p:attrNameLst>
                                          <p:attrName>style.visibility</p:attrName>
                                        </p:attrNameLst>
                                      </p:cBhvr>
                                      <p:to>
                                        <p:strVal val="visible"/>
                                      </p:to>
                                    </p:set>
                                    <p:animEffect transition="in" filter="fade">
                                      <p:cBhvr>
                                        <p:cTn id="18" dur="1000"/>
                                        <p:tgtEl>
                                          <p:spTgt spid="426"/>
                                        </p:tgtEl>
                                      </p:cBhvr>
                                    </p:animEffect>
                                    <p:anim calcmode="lin" valueType="num">
                                      <p:cBhvr>
                                        <p:cTn id="19" dur="1000" fill="hold"/>
                                        <p:tgtEl>
                                          <p:spTgt spid="426"/>
                                        </p:tgtEl>
                                        <p:attrNameLst>
                                          <p:attrName>ppt_x</p:attrName>
                                        </p:attrNameLst>
                                      </p:cBhvr>
                                      <p:tavLst>
                                        <p:tav tm="0">
                                          <p:val>
                                            <p:strVal val="#ppt_x"/>
                                          </p:val>
                                        </p:tav>
                                        <p:tav tm="100000">
                                          <p:val>
                                            <p:strVal val="#ppt_x"/>
                                          </p:val>
                                        </p:tav>
                                      </p:tavLst>
                                    </p:anim>
                                    <p:anim calcmode="lin" valueType="num">
                                      <p:cBhvr>
                                        <p:cTn id="20" dur="1000" fill="hold"/>
                                        <p:tgtEl>
                                          <p:spTgt spid="426"/>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7" presetClass="entr" presetSubtype="0" fill="hold" grpId="0" nodeType="afterEffect">
                                  <p:stCondLst>
                                    <p:cond delay="0"/>
                                  </p:stCondLst>
                                  <p:childTnLst>
                                    <p:set>
                                      <p:cBhvr>
                                        <p:cTn id="23" dur="1" fill="hold">
                                          <p:stCondLst>
                                            <p:cond delay="0"/>
                                          </p:stCondLst>
                                        </p:cTn>
                                        <p:tgtEl>
                                          <p:spTgt spid="427"/>
                                        </p:tgtEl>
                                        <p:attrNameLst>
                                          <p:attrName>style.visibility</p:attrName>
                                        </p:attrNameLst>
                                      </p:cBhvr>
                                      <p:to>
                                        <p:strVal val="visible"/>
                                      </p:to>
                                    </p:set>
                                    <p:animEffect transition="in" filter="fade">
                                      <p:cBhvr>
                                        <p:cTn id="24" dur="1000"/>
                                        <p:tgtEl>
                                          <p:spTgt spid="427"/>
                                        </p:tgtEl>
                                      </p:cBhvr>
                                    </p:animEffect>
                                    <p:anim calcmode="lin" valueType="num">
                                      <p:cBhvr>
                                        <p:cTn id="25" dur="1000" fill="hold"/>
                                        <p:tgtEl>
                                          <p:spTgt spid="427"/>
                                        </p:tgtEl>
                                        <p:attrNameLst>
                                          <p:attrName>ppt_x</p:attrName>
                                        </p:attrNameLst>
                                      </p:cBhvr>
                                      <p:tavLst>
                                        <p:tav tm="0">
                                          <p:val>
                                            <p:strVal val="#ppt_x"/>
                                          </p:val>
                                        </p:tav>
                                        <p:tav tm="100000">
                                          <p:val>
                                            <p:strVal val="#ppt_x"/>
                                          </p:val>
                                        </p:tav>
                                      </p:tavLst>
                                    </p:anim>
                                    <p:anim calcmode="lin" valueType="num">
                                      <p:cBhvr>
                                        <p:cTn id="26" dur="1000" fill="hold"/>
                                        <p:tgtEl>
                                          <p:spTgt spid="427"/>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22" presetClass="entr" presetSubtype="1" fill="hold" grpId="0" nodeType="afterEffect">
                                  <p:stCondLst>
                                    <p:cond delay="0"/>
                                  </p:stCondLst>
                                  <p:childTnLst>
                                    <p:set>
                                      <p:cBhvr>
                                        <p:cTn id="29" dur="1" fill="hold">
                                          <p:stCondLst>
                                            <p:cond delay="0"/>
                                          </p:stCondLst>
                                        </p:cTn>
                                        <p:tgtEl>
                                          <p:spTgt spid="423"/>
                                        </p:tgtEl>
                                        <p:attrNameLst>
                                          <p:attrName>style.visibility</p:attrName>
                                        </p:attrNameLst>
                                      </p:cBhvr>
                                      <p:to>
                                        <p:strVal val="visible"/>
                                      </p:to>
                                    </p:set>
                                    <p:animEffect transition="in" filter="wipe(up)">
                                      <p:cBhvr>
                                        <p:cTn id="30" dur="500"/>
                                        <p:tgtEl>
                                          <p:spTgt spid="423"/>
                                        </p:tgtEl>
                                      </p:cBhvr>
                                    </p:animEffect>
                                  </p:childTnLst>
                                </p:cTn>
                              </p:par>
                            </p:childTnLst>
                          </p:cTn>
                        </p:par>
                        <p:par>
                          <p:cTn id="31" fill="hold">
                            <p:stCondLst>
                              <p:cond delay="4000"/>
                            </p:stCondLst>
                            <p:childTnLst>
                              <p:par>
                                <p:cTn id="32" presetID="47" presetClass="entr" presetSubtype="0" fill="hold" grpId="0" nodeType="afterEffect">
                                  <p:stCondLst>
                                    <p:cond delay="0"/>
                                  </p:stCondLst>
                                  <p:childTnLst>
                                    <p:set>
                                      <p:cBhvr>
                                        <p:cTn id="33" dur="1" fill="hold">
                                          <p:stCondLst>
                                            <p:cond delay="0"/>
                                          </p:stCondLst>
                                        </p:cTn>
                                        <p:tgtEl>
                                          <p:spTgt spid="431"/>
                                        </p:tgtEl>
                                        <p:attrNameLst>
                                          <p:attrName>style.visibility</p:attrName>
                                        </p:attrNameLst>
                                      </p:cBhvr>
                                      <p:to>
                                        <p:strVal val="visible"/>
                                      </p:to>
                                    </p:set>
                                    <p:animEffect transition="in" filter="fade">
                                      <p:cBhvr>
                                        <p:cTn id="34" dur="1000"/>
                                        <p:tgtEl>
                                          <p:spTgt spid="431"/>
                                        </p:tgtEl>
                                      </p:cBhvr>
                                    </p:animEffect>
                                    <p:anim calcmode="lin" valueType="num">
                                      <p:cBhvr>
                                        <p:cTn id="35" dur="1000" fill="hold"/>
                                        <p:tgtEl>
                                          <p:spTgt spid="431"/>
                                        </p:tgtEl>
                                        <p:attrNameLst>
                                          <p:attrName>ppt_x</p:attrName>
                                        </p:attrNameLst>
                                      </p:cBhvr>
                                      <p:tavLst>
                                        <p:tav tm="0">
                                          <p:val>
                                            <p:strVal val="#ppt_x"/>
                                          </p:val>
                                        </p:tav>
                                        <p:tav tm="100000">
                                          <p:val>
                                            <p:strVal val="#ppt_x"/>
                                          </p:val>
                                        </p:tav>
                                      </p:tavLst>
                                    </p:anim>
                                    <p:anim calcmode="lin" valueType="num">
                                      <p:cBhvr>
                                        <p:cTn id="36" dur="1000" fill="hold"/>
                                        <p:tgtEl>
                                          <p:spTgt spid="431"/>
                                        </p:tgtEl>
                                        <p:attrNameLst>
                                          <p:attrName>ppt_y</p:attrName>
                                        </p:attrNameLst>
                                      </p:cBhvr>
                                      <p:tavLst>
                                        <p:tav tm="0">
                                          <p:val>
                                            <p:strVal val="#ppt_y-.1"/>
                                          </p:val>
                                        </p:tav>
                                        <p:tav tm="100000">
                                          <p:val>
                                            <p:strVal val="#ppt_y"/>
                                          </p:val>
                                        </p:tav>
                                      </p:tavLst>
                                    </p:anim>
                                  </p:childTnLst>
                                </p:cTn>
                              </p:par>
                            </p:childTnLst>
                          </p:cTn>
                        </p:par>
                        <p:par>
                          <p:cTn id="37" fill="hold">
                            <p:stCondLst>
                              <p:cond delay="5000"/>
                            </p:stCondLst>
                            <p:childTnLst>
                              <p:par>
                                <p:cTn id="38" presetID="47" presetClass="entr" presetSubtype="0" fill="hold" grpId="0" nodeType="afterEffect">
                                  <p:stCondLst>
                                    <p:cond delay="0"/>
                                  </p:stCondLst>
                                  <p:childTnLst>
                                    <p:set>
                                      <p:cBhvr>
                                        <p:cTn id="39" dur="1" fill="hold">
                                          <p:stCondLst>
                                            <p:cond delay="0"/>
                                          </p:stCondLst>
                                        </p:cTn>
                                        <p:tgtEl>
                                          <p:spTgt spid="432"/>
                                        </p:tgtEl>
                                        <p:attrNameLst>
                                          <p:attrName>style.visibility</p:attrName>
                                        </p:attrNameLst>
                                      </p:cBhvr>
                                      <p:to>
                                        <p:strVal val="visible"/>
                                      </p:to>
                                    </p:set>
                                    <p:animEffect transition="in" filter="fade">
                                      <p:cBhvr>
                                        <p:cTn id="40" dur="1000"/>
                                        <p:tgtEl>
                                          <p:spTgt spid="432"/>
                                        </p:tgtEl>
                                      </p:cBhvr>
                                    </p:animEffect>
                                    <p:anim calcmode="lin" valueType="num">
                                      <p:cBhvr>
                                        <p:cTn id="41" dur="1000" fill="hold"/>
                                        <p:tgtEl>
                                          <p:spTgt spid="432"/>
                                        </p:tgtEl>
                                        <p:attrNameLst>
                                          <p:attrName>ppt_x</p:attrName>
                                        </p:attrNameLst>
                                      </p:cBhvr>
                                      <p:tavLst>
                                        <p:tav tm="0">
                                          <p:val>
                                            <p:strVal val="#ppt_x"/>
                                          </p:val>
                                        </p:tav>
                                        <p:tav tm="100000">
                                          <p:val>
                                            <p:strVal val="#ppt_x"/>
                                          </p:val>
                                        </p:tav>
                                      </p:tavLst>
                                    </p:anim>
                                    <p:anim calcmode="lin" valueType="num">
                                      <p:cBhvr>
                                        <p:cTn id="42" dur="1000" fill="hold"/>
                                        <p:tgtEl>
                                          <p:spTgt spid="432"/>
                                        </p:tgtEl>
                                        <p:attrNameLst>
                                          <p:attrName>ppt_y</p:attrName>
                                        </p:attrNameLst>
                                      </p:cBhvr>
                                      <p:tavLst>
                                        <p:tav tm="0">
                                          <p:val>
                                            <p:strVal val="#ppt_y-.1"/>
                                          </p:val>
                                        </p:tav>
                                        <p:tav tm="100000">
                                          <p:val>
                                            <p:strVal val="#ppt_y"/>
                                          </p:val>
                                        </p:tav>
                                      </p:tavLst>
                                    </p:anim>
                                  </p:childTnLst>
                                </p:cTn>
                              </p:par>
                            </p:childTnLst>
                          </p:cTn>
                        </p:par>
                        <p:par>
                          <p:cTn id="43" fill="hold">
                            <p:stCondLst>
                              <p:cond delay="6000"/>
                            </p:stCondLst>
                            <p:childTnLst>
                              <p:par>
                                <p:cTn id="44" presetID="22" presetClass="entr" presetSubtype="2" fill="hold" grpId="0" nodeType="afterEffect">
                                  <p:stCondLst>
                                    <p:cond delay="0"/>
                                  </p:stCondLst>
                                  <p:childTnLst>
                                    <p:set>
                                      <p:cBhvr>
                                        <p:cTn id="45" dur="1" fill="hold">
                                          <p:stCondLst>
                                            <p:cond delay="0"/>
                                          </p:stCondLst>
                                        </p:cTn>
                                        <p:tgtEl>
                                          <p:spTgt spid="421"/>
                                        </p:tgtEl>
                                        <p:attrNameLst>
                                          <p:attrName>style.visibility</p:attrName>
                                        </p:attrNameLst>
                                      </p:cBhvr>
                                      <p:to>
                                        <p:strVal val="visible"/>
                                      </p:to>
                                    </p:set>
                                    <p:animEffect transition="in" filter="wipe(right)">
                                      <p:cBhvr>
                                        <p:cTn id="46" dur="500"/>
                                        <p:tgtEl>
                                          <p:spTgt spid="421"/>
                                        </p:tgtEl>
                                      </p:cBhvr>
                                    </p:animEffect>
                                  </p:childTnLst>
                                </p:cTn>
                              </p:par>
                            </p:childTnLst>
                          </p:cTn>
                        </p:par>
                        <p:par>
                          <p:cTn id="47" fill="hold">
                            <p:stCondLst>
                              <p:cond delay="6500"/>
                            </p:stCondLst>
                            <p:childTnLst>
                              <p:par>
                                <p:cTn id="48" presetID="47" presetClass="entr" presetSubtype="0" fill="hold" grpId="0" nodeType="afterEffect">
                                  <p:stCondLst>
                                    <p:cond delay="0"/>
                                  </p:stCondLst>
                                  <p:childTnLst>
                                    <p:set>
                                      <p:cBhvr>
                                        <p:cTn id="49" dur="1" fill="hold">
                                          <p:stCondLst>
                                            <p:cond delay="0"/>
                                          </p:stCondLst>
                                        </p:cTn>
                                        <p:tgtEl>
                                          <p:spTgt spid="428"/>
                                        </p:tgtEl>
                                        <p:attrNameLst>
                                          <p:attrName>style.visibility</p:attrName>
                                        </p:attrNameLst>
                                      </p:cBhvr>
                                      <p:to>
                                        <p:strVal val="visible"/>
                                      </p:to>
                                    </p:set>
                                    <p:animEffect transition="in" filter="fade">
                                      <p:cBhvr>
                                        <p:cTn id="50" dur="1000"/>
                                        <p:tgtEl>
                                          <p:spTgt spid="428"/>
                                        </p:tgtEl>
                                      </p:cBhvr>
                                    </p:animEffect>
                                    <p:anim calcmode="lin" valueType="num">
                                      <p:cBhvr>
                                        <p:cTn id="51" dur="1000" fill="hold"/>
                                        <p:tgtEl>
                                          <p:spTgt spid="428"/>
                                        </p:tgtEl>
                                        <p:attrNameLst>
                                          <p:attrName>ppt_x</p:attrName>
                                        </p:attrNameLst>
                                      </p:cBhvr>
                                      <p:tavLst>
                                        <p:tav tm="0">
                                          <p:val>
                                            <p:strVal val="#ppt_x"/>
                                          </p:val>
                                        </p:tav>
                                        <p:tav tm="100000">
                                          <p:val>
                                            <p:strVal val="#ppt_x"/>
                                          </p:val>
                                        </p:tav>
                                      </p:tavLst>
                                    </p:anim>
                                    <p:anim calcmode="lin" valueType="num">
                                      <p:cBhvr>
                                        <p:cTn id="52" dur="1000" fill="hold"/>
                                        <p:tgtEl>
                                          <p:spTgt spid="428"/>
                                        </p:tgtEl>
                                        <p:attrNameLst>
                                          <p:attrName>ppt_y</p:attrName>
                                        </p:attrNameLst>
                                      </p:cBhvr>
                                      <p:tavLst>
                                        <p:tav tm="0">
                                          <p:val>
                                            <p:strVal val="#ppt_y-.1"/>
                                          </p:val>
                                        </p:tav>
                                        <p:tav tm="100000">
                                          <p:val>
                                            <p:strVal val="#ppt_y"/>
                                          </p:val>
                                        </p:tav>
                                      </p:tavLst>
                                    </p:anim>
                                  </p:childTnLst>
                                </p:cTn>
                              </p:par>
                            </p:childTnLst>
                          </p:cTn>
                        </p:par>
                        <p:par>
                          <p:cTn id="53" fill="hold">
                            <p:stCondLst>
                              <p:cond delay="7500"/>
                            </p:stCondLst>
                            <p:childTnLst>
                              <p:par>
                                <p:cTn id="54" presetID="47" presetClass="entr" presetSubtype="0" fill="hold" grpId="0" nodeType="afterEffect">
                                  <p:stCondLst>
                                    <p:cond delay="0"/>
                                  </p:stCondLst>
                                  <p:childTnLst>
                                    <p:set>
                                      <p:cBhvr>
                                        <p:cTn id="55" dur="1" fill="hold">
                                          <p:stCondLst>
                                            <p:cond delay="0"/>
                                          </p:stCondLst>
                                        </p:cTn>
                                        <p:tgtEl>
                                          <p:spTgt spid="433"/>
                                        </p:tgtEl>
                                        <p:attrNameLst>
                                          <p:attrName>style.visibility</p:attrName>
                                        </p:attrNameLst>
                                      </p:cBhvr>
                                      <p:to>
                                        <p:strVal val="visible"/>
                                      </p:to>
                                    </p:set>
                                    <p:animEffect transition="in" filter="fade">
                                      <p:cBhvr>
                                        <p:cTn id="56" dur="1000"/>
                                        <p:tgtEl>
                                          <p:spTgt spid="433"/>
                                        </p:tgtEl>
                                      </p:cBhvr>
                                    </p:animEffect>
                                    <p:anim calcmode="lin" valueType="num">
                                      <p:cBhvr>
                                        <p:cTn id="57" dur="1000" fill="hold"/>
                                        <p:tgtEl>
                                          <p:spTgt spid="433"/>
                                        </p:tgtEl>
                                        <p:attrNameLst>
                                          <p:attrName>ppt_x</p:attrName>
                                        </p:attrNameLst>
                                      </p:cBhvr>
                                      <p:tavLst>
                                        <p:tav tm="0">
                                          <p:val>
                                            <p:strVal val="#ppt_x"/>
                                          </p:val>
                                        </p:tav>
                                        <p:tav tm="100000">
                                          <p:val>
                                            <p:strVal val="#ppt_x"/>
                                          </p:val>
                                        </p:tav>
                                      </p:tavLst>
                                    </p:anim>
                                    <p:anim calcmode="lin" valueType="num">
                                      <p:cBhvr>
                                        <p:cTn id="58" dur="1000" fill="hold"/>
                                        <p:tgtEl>
                                          <p:spTgt spid="433"/>
                                        </p:tgtEl>
                                        <p:attrNameLst>
                                          <p:attrName>ppt_y</p:attrName>
                                        </p:attrNameLst>
                                      </p:cBhvr>
                                      <p:tavLst>
                                        <p:tav tm="0">
                                          <p:val>
                                            <p:strVal val="#ppt_y-.1"/>
                                          </p:val>
                                        </p:tav>
                                        <p:tav tm="100000">
                                          <p:val>
                                            <p:strVal val="#ppt_y"/>
                                          </p:val>
                                        </p:tav>
                                      </p:tavLst>
                                    </p:anim>
                                  </p:childTnLst>
                                </p:cTn>
                              </p:par>
                            </p:childTnLst>
                          </p:cTn>
                        </p:par>
                        <p:par>
                          <p:cTn id="59" fill="hold">
                            <p:stCondLst>
                              <p:cond delay="8500"/>
                            </p:stCondLst>
                            <p:childTnLst>
                              <p:par>
                                <p:cTn id="60" presetID="22" presetClass="entr" presetSubtype="8" fill="hold" grpId="0" nodeType="afterEffect">
                                  <p:stCondLst>
                                    <p:cond delay="0"/>
                                  </p:stCondLst>
                                  <p:childTnLst>
                                    <p:set>
                                      <p:cBhvr>
                                        <p:cTn id="61" dur="1" fill="hold">
                                          <p:stCondLst>
                                            <p:cond delay="0"/>
                                          </p:stCondLst>
                                        </p:cTn>
                                        <p:tgtEl>
                                          <p:spTgt spid="424"/>
                                        </p:tgtEl>
                                        <p:attrNameLst>
                                          <p:attrName>style.visibility</p:attrName>
                                        </p:attrNameLst>
                                      </p:cBhvr>
                                      <p:to>
                                        <p:strVal val="visible"/>
                                      </p:to>
                                    </p:set>
                                    <p:animEffect transition="in" filter="wipe(left)">
                                      <p:cBhvr>
                                        <p:cTn id="62" dur="500"/>
                                        <p:tgtEl>
                                          <p:spTgt spid="424"/>
                                        </p:tgtEl>
                                      </p:cBhvr>
                                    </p:animEffect>
                                  </p:childTnLst>
                                </p:cTn>
                              </p:par>
                            </p:childTnLst>
                          </p:cTn>
                        </p:par>
                        <p:par>
                          <p:cTn id="63" fill="hold">
                            <p:stCondLst>
                              <p:cond delay="9000"/>
                            </p:stCondLst>
                            <p:childTnLst>
                              <p:par>
                                <p:cTn id="64" presetID="47" presetClass="entr" presetSubtype="0" fill="hold" grpId="0" nodeType="afterEffect">
                                  <p:stCondLst>
                                    <p:cond delay="0"/>
                                  </p:stCondLst>
                                  <p:childTnLst>
                                    <p:set>
                                      <p:cBhvr>
                                        <p:cTn id="65" dur="1" fill="hold">
                                          <p:stCondLst>
                                            <p:cond delay="0"/>
                                          </p:stCondLst>
                                        </p:cTn>
                                        <p:tgtEl>
                                          <p:spTgt spid="429"/>
                                        </p:tgtEl>
                                        <p:attrNameLst>
                                          <p:attrName>style.visibility</p:attrName>
                                        </p:attrNameLst>
                                      </p:cBhvr>
                                      <p:to>
                                        <p:strVal val="visible"/>
                                      </p:to>
                                    </p:set>
                                    <p:animEffect transition="in" filter="fade">
                                      <p:cBhvr>
                                        <p:cTn id="66" dur="1000"/>
                                        <p:tgtEl>
                                          <p:spTgt spid="429"/>
                                        </p:tgtEl>
                                      </p:cBhvr>
                                    </p:animEffect>
                                    <p:anim calcmode="lin" valueType="num">
                                      <p:cBhvr>
                                        <p:cTn id="67" dur="1000" fill="hold"/>
                                        <p:tgtEl>
                                          <p:spTgt spid="429"/>
                                        </p:tgtEl>
                                        <p:attrNameLst>
                                          <p:attrName>ppt_x</p:attrName>
                                        </p:attrNameLst>
                                      </p:cBhvr>
                                      <p:tavLst>
                                        <p:tav tm="0">
                                          <p:val>
                                            <p:strVal val="#ppt_x"/>
                                          </p:val>
                                        </p:tav>
                                        <p:tav tm="100000">
                                          <p:val>
                                            <p:strVal val="#ppt_x"/>
                                          </p:val>
                                        </p:tav>
                                      </p:tavLst>
                                    </p:anim>
                                    <p:anim calcmode="lin" valueType="num">
                                      <p:cBhvr>
                                        <p:cTn id="68" dur="1000" fill="hold"/>
                                        <p:tgtEl>
                                          <p:spTgt spid="429"/>
                                        </p:tgtEl>
                                        <p:attrNameLst>
                                          <p:attrName>ppt_y</p:attrName>
                                        </p:attrNameLst>
                                      </p:cBhvr>
                                      <p:tavLst>
                                        <p:tav tm="0">
                                          <p:val>
                                            <p:strVal val="#ppt_y-.1"/>
                                          </p:val>
                                        </p:tav>
                                        <p:tav tm="100000">
                                          <p:val>
                                            <p:strVal val="#ppt_y"/>
                                          </p:val>
                                        </p:tav>
                                      </p:tavLst>
                                    </p:anim>
                                  </p:childTnLst>
                                </p:cTn>
                              </p:par>
                            </p:childTnLst>
                          </p:cTn>
                        </p:par>
                        <p:par>
                          <p:cTn id="69" fill="hold">
                            <p:stCondLst>
                              <p:cond delay="10000"/>
                            </p:stCondLst>
                            <p:childTnLst>
                              <p:par>
                                <p:cTn id="70" presetID="47" presetClass="entr" presetSubtype="0" fill="hold" grpId="0" nodeType="afterEffect">
                                  <p:stCondLst>
                                    <p:cond delay="0"/>
                                  </p:stCondLst>
                                  <p:childTnLst>
                                    <p:set>
                                      <p:cBhvr>
                                        <p:cTn id="71" dur="1" fill="hold">
                                          <p:stCondLst>
                                            <p:cond delay="0"/>
                                          </p:stCondLst>
                                        </p:cTn>
                                        <p:tgtEl>
                                          <p:spTgt spid="430"/>
                                        </p:tgtEl>
                                        <p:attrNameLst>
                                          <p:attrName>style.visibility</p:attrName>
                                        </p:attrNameLst>
                                      </p:cBhvr>
                                      <p:to>
                                        <p:strVal val="visible"/>
                                      </p:to>
                                    </p:set>
                                    <p:animEffect transition="in" filter="fade">
                                      <p:cBhvr>
                                        <p:cTn id="72" dur="1000"/>
                                        <p:tgtEl>
                                          <p:spTgt spid="430"/>
                                        </p:tgtEl>
                                      </p:cBhvr>
                                    </p:animEffect>
                                    <p:anim calcmode="lin" valueType="num">
                                      <p:cBhvr>
                                        <p:cTn id="73" dur="1000" fill="hold"/>
                                        <p:tgtEl>
                                          <p:spTgt spid="430"/>
                                        </p:tgtEl>
                                        <p:attrNameLst>
                                          <p:attrName>ppt_x</p:attrName>
                                        </p:attrNameLst>
                                      </p:cBhvr>
                                      <p:tavLst>
                                        <p:tav tm="0">
                                          <p:val>
                                            <p:strVal val="#ppt_x"/>
                                          </p:val>
                                        </p:tav>
                                        <p:tav tm="100000">
                                          <p:val>
                                            <p:strVal val="#ppt_x"/>
                                          </p:val>
                                        </p:tav>
                                      </p:tavLst>
                                    </p:anim>
                                    <p:anim calcmode="lin" valueType="num">
                                      <p:cBhvr>
                                        <p:cTn id="74" dur="1000" fill="hold"/>
                                        <p:tgtEl>
                                          <p:spTgt spid="4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 grpId="0" animBg="1"/>
      <p:bldP spid="422" grpId="0" animBg="1"/>
      <p:bldP spid="423" grpId="0" animBg="1"/>
      <p:bldP spid="424" grpId="0" animBg="1"/>
      <p:bldP spid="425" grpId="0" animBg="1"/>
      <p:bldP spid="426" grpId="0" animBg="1"/>
      <p:bldP spid="427" grpId="0"/>
      <p:bldP spid="428" grpId="0" animBg="1"/>
      <p:bldP spid="429" grpId="0" animBg="1"/>
      <p:bldP spid="430" grpId="0"/>
      <p:bldP spid="431" grpId="0" animBg="1"/>
      <p:bldP spid="432" grpId="0"/>
      <p:bldP spid="43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96969"/>
        </a:solidFill>
        <a:effectLst/>
      </p:bgPr>
    </p:bg>
    <p:spTree>
      <p:nvGrpSpPr>
        <p:cNvPr id="1" name=""/>
        <p:cNvGrpSpPr/>
        <p:nvPr/>
      </p:nvGrpSpPr>
      <p:grpSpPr>
        <a:xfrm>
          <a:off x="0" y="0"/>
          <a:ext cx="0" cy="0"/>
          <a:chOff x="0" y="0"/>
          <a:chExt cx="0" cy="0"/>
        </a:xfrm>
      </p:grpSpPr>
      <p:cxnSp>
        <p:nvCxnSpPr>
          <p:cNvPr id="2" name="直接连接符 1"/>
          <p:cNvCxnSpPr/>
          <p:nvPr/>
        </p:nvCxnSpPr>
        <p:spPr>
          <a:xfrm>
            <a:off x="6129867" y="0"/>
            <a:ext cx="0" cy="6858000"/>
          </a:xfrm>
          <a:prstGeom prst="line">
            <a:avLst/>
          </a:prstGeom>
          <a:ln w="12700">
            <a:solidFill>
              <a:srgbClr val="595959"/>
            </a:solidFill>
          </a:ln>
        </p:spPr>
        <p:style>
          <a:lnRef idx="1">
            <a:schemeClr val="accent1"/>
          </a:lnRef>
          <a:fillRef idx="0">
            <a:schemeClr val="accent1"/>
          </a:fillRef>
          <a:effectRef idx="0">
            <a:schemeClr val="accent1"/>
          </a:effectRef>
          <a:fontRef idx="minor">
            <a:schemeClr val="tx1"/>
          </a:fontRef>
        </p:style>
      </p:cxnSp>
      <p:sp>
        <p:nvSpPr>
          <p:cNvPr id="3" name="等腰三角形 2"/>
          <p:cNvSpPr/>
          <p:nvPr/>
        </p:nvSpPr>
        <p:spPr>
          <a:xfrm>
            <a:off x="4457498" y="5775187"/>
            <a:ext cx="3367315" cy="1082813"/>
          </a:xfrm>
          <a:prstGeom prst="triangle">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0"/>
          </p:cNvCxnSpPr>
          <p:nvPr/>
        </p:nvCxnSpPr>
        <p:spPr>
          <a:xfrm>
            <a:off x="6127373" y="0"/>
            <a:ext cx="13783" cy="5775187"/>
          </a:xfrm>
          <a:prstGeom prst="line">
            <a:avLst/>
          </a:prstGeom>
          <a:ln>
            <a:solidFill>
              <a:schemeClr val="bg1">
                <a:alpha val="43000"/>
              </a:schemeClr>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rot="16574285">
            <a:off x="6026160" y="2759659"/>
            <a:ext cx="160862" cy="160862"/>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6574285">
            <a:off x="6052264" y="1077521"/>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6574285">
            <a:off x="6040973" y="4084357"/>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16574285">
            <a:off x="6026161" y="5549563"/>
            <a:ext cx="160862" cy="160862"/>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6442635" y="2"/>
            <a:ext cx="150102" cy="374408"/>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6" idx="5"/>
          </p:cNvCxnSpPr>
          <p:nvPr/>
        </p:nvCxnSpPr>
        <p:spPr>
          <a:xfrm rot="5400000" flipH="1" flipV="1">
            <a:off x="6056277" y="587333"/>
            <a:ext cx="727612" cy="336601"/>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6574285">
            <a:off x="6534337" y="302379"/>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a:stCxn id="6" idx="1"/>
          </p:cNvCxnSpPr>
          <p:nvPr/>
        </p:nvCxnSpPr>
        <p:spPr>
          <a:xfrm flipH="1">
            <a:off x="5641600" y="1259812"/>
            <a:ext cx="435355" cy="156905"/>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5" idx="7"/>
          </p:cNvCxnSpPr>
          <p:nvPr/>
        </p:nvCxnSpPr>
        <p:spPr>
          <a:xfrm rot="5400000" flipH="1">
            <a:off x="5179541" y="1900680"/>
            <a:ext cx="1356848" cy="396540"/>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rot="16574285">
            <a:off x="5573651" y="1337423"/>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a:endCxn id="5" idx="4"/>
          </p:cNvCxnSpPr>
          <p:nvPr/>
        </p:nvCxnSpPr>
        <p:spPr>
          <a:xfrm flipH="1" flipV="1">
            <a:off x="6186546" y="2848830"/>
            <a:ext cx="526614" cy="1911164"/>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8" idx="5"/>
          </p:cNvCxnSpPr>
          <p:nvPr/>
        </p:nvCxnSpPr>
        <p:spPr>
          <a:xfrm rot="5400000" flipH="1" flipV="1">
            <a:off x="6067130" y="4890745"/>
            <a:ext cx="791071" cy="586715"/>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rot="16574285">
            <a:off x="6623764" y="474940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a:endCxn id="7" idx="1"/>
          </p:cNvCxnSpPr>
          <p:nvPr/>
        </p:nvCxnSpPr>
        <p:spPr>
          <a:xfrm flipV="1">
            <a:off x="5498722" y="4268258"/>
            <a:ext cx="567159" cy="1277547"/>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flipV="1">
            <a:off x="5498723" y="5541301"/>
            <a:ext cx="79793" cy="589185"/>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24" idx="6"/>
            <a:endCxn id="32" idx="2"/>
          </p:cNvCxnSpPr>
          <p:nvPr/>
        </p:nvCxnSpPr>
        <p:spPr>
          <a:xfrm flipV="1">
            <a:off x="6026047" y="5886328"/>
            <a:ext cx="259223" cy="12946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23" idx="6"/>
          </p:cNvCxnSpPr>
          <p:nvPr/>
        </p:nvCxnSpPr>
        <p:spPr>
          <a:xfrm rot="9900000" flipV="1">
            <a:off x="5623088" y="6080692"/>
            <a:ext cx="400809" cy="2568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23" idx="4"/>
          </p:cNvCxnSpPr>
          <p:nvPr/>
        </p:nvCxnSpPr>
        <p:spPr>
          <a:xfrm flipH="1" flipV="1">
            <a:off x="5580857" y="6128637"/>
            <a:ext cx="29246" cy="2257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rot="9900000" flipH="1">
            <a:off x="5577999" y="6352893"/>
            <a:ext cx="86628" cy="8662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rot="9900000" flipH="1">
            <a:off x="5907362" y="5971043"/>
            <a:ext cx="120742" cy="12074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p:nvPr/>
        </p:nvCxnSpPr>
        <p:spPr>
          <a:xfrm rot="9900000" flipH="1" flipV="1">
            <a:off x="6180838" y="6463790"/>
            <a:ext cx="143033" cy="29378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32" idx="1"/>
          </p:cNvCxnSpPr>
          <p:nvPr/>
        </p:nvCxnSpPr>
        <p:spPr>
          <a:xfrm flipH="1">
            <a:off x="6163624" y="5912629"/>
            <a:ext cx="141827" cy="5881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9900000" flipV="1">
            <a:off x="6361117" y="6597756"/>
            <a:ext cx="386367" cy="919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9900000" flipH="1" flipV="1">
            <a:off x="6216330" y="6428479"/>
            <a:ext cx="459960" cy="1931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rot="9900000" flipH="1">
            <a:off x="6136797" y="6459354"/>
            <a:ext cx="68959" cy="6895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rot="9900000" flipH="1">
            <a:off x="6669336" y="6505860"/>
            <a:ext cx="74722" cy="7472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9900000" flipH="1">
            <a:off x="6333738" y="6694366"/>
            <a:ext cx="84264" cy="8426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rot="9900000" flipH="1">
            <a:off x="6283794" y="5831804"/>
            <a:ext cx="86628" cy="8662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a:stCxn id="30" idx="4"/>
            <a:endCxn id="32" idx="0"/>
          </p:cNvCxnSpPr>
          <p:nvPr/>
        </p:nvCxnSpPr>
        <p:spPr>
          <a:xfrm flipH="1" flipV="1">
            <a:off x="6338318" y="5916956"/>
            <a:ext cx="358709" cy="5901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endCxn id="30" idx="6"/>
          </p:cNvCxnSpPr>
          <p:nvPr/>
        </p:nvCxnSpPr>
        <p:spPr>
          <a:xfrm flipH="1">
            <a:off x="6742785" y="6429073"/>
            <a:ext cx="406591" cy="1044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rot="9900000" flipH="1">
            <a:off x="6082253" y="5210765"/>
            <a:ext cx="120742" cy="1207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a:stCxn id="23" idx="0"/>
            <a:endCxn id="29" idx="2"/>
          </p:cNvCxnSpPr>
          <p:nvPr/>
        </p:nvCxnSpPr>
        <p:spPr>
          <a:xfrm rot="9900000" flipH="1" flipV="1">
            <a:off x="5649509" y="6373738"/>
            <a:ext cx="471477" cy="1933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32" idx="5"/>
            <a:endCxn id="8" idx="4"/>
          </p:cNvCxnSpPr>
          <p:nvPr/>
        </p:nvCxnSpPr>
        <p:spPr>
          <a:xfrm flipH="1" flipV="1">
            <a:off x="6186547" y="5638734"/>
            <a:ext cx="162218" cy="198873"/>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6338318" y="1012813"/>
            <a:ext cx="2983589" cy="369332"/>
          </a:xfrm>
          <a:prstGeom prst="rect">
            <a:avLst/>
          </a:prstGeom>
          <a:noFill/>
        </p:spPr>
        <p:txBody>
          <a:bodyPr wrap="square" rtlCol="0">
            <a:spAutoFit/>
          </a:bodyPr>
          <a:lstStyle/>
          <a:p>
            <a:r>
              <a:rPr lang="zh-CN" altLang="en-US" dirty="0" smtClean="0">
                <a:solidFill>
                  <a:schemeClr val="bg1"/>
                </a:solidFill>
              </a:rPr>
              <a:t>商品总数：</a:t>
            </a:r>
            <a:r>
              <a:rPr lang="en-US" altLang="zh-CN" dirty="0" smtClean="0">
                <a:solidFill>
                  <a:schemeClr val="bg1"/>
                </a:solidFill>
              </a:rPr>
              <a:t>4</a:t>
            </a:r>
            <a:r>
              <a:rPr lang="zh-CN" altLang="en-US" dirty="0" smtClean="0">
                <a:solidFill>
                  <a:schemeClr val="bg1"/>
                </a:solidFill>
              </a:rPr>
              <a:t>，</a:t>
            </a:r>
            <a:r>
              <a:rPr lang="en-US" altLang="zh-CN" dirty="0" smtClean="0">
                <a:solidFill>
                  <a:schemeClr val="bg1"/>
                </a:solidFill>
              </a:rPr>
              <a:t>534</a:t>
            </a:r>
            <a:r>
              <a:rPr lang="zh-CN" altLang="en-US" dirty="0" smtClean="0">
                <a:solidFill>
                  <a:schemeClr val="bg1"/>
                </a:solidFill>
              </a:rPr>
              <a:t>，</a:t>
            </a:r>
            <a:r>
              <a:rPr lang="en-US" altLang="zh-CN" dirty="0" smtClean="0">
                <a:solidFill>
                  <a:schemeClr val="bg1"/>
                </a:solidFill>
              </a:rPr>
              <a:t>783</a:t>
            </a:r>
            <a:endParaRPr lang="en-US" altLang="zh-CN" dirty="0">
              <a:solidFill>
                <a:schemeClr val="bg1"/>
              </a:solidFill>
            </a:endParaRPr>
          </a:p>
        </p:txBody>
      </p:sp>
      <p:sp>
        <p:nvSpPr>
          <p:cNvPr id="40" name="文本框 39"/>
          <p:cNvSpPr txBox="1"/>
          <p:nvPr/>
        </p:nvSpPr>
        <p:spPr>
          <a:xfrm>
            <a:off x="6929988" y="4691928"/>
            <a:ext cx="2391919" cy="369332"/>
          </a:xfrm>
          <a:prstGeom prst="rect">
            <a:avLst/>
          </a:prstGeom>
          <a:noFill/>
        </p:spPr>
        <p:txBody>
          <a:bodyPr wrap="square" rtlCol="0">
            <a:spAutoFit/>
          </a:bodyPr>
          <a:lstStyle/>
          <a:p>
            <a:r>
              <a:rPr lang="zh-CN" altLang="en-US" dirty="0" smtClean="0">
                <a:solidFill>
                  <a:schemeClr val="bg1"/>
                </a:solidFill>
              </a:rPr>
              <a:t>类别总数：</a:t>
            </a:r>
            <a:r>
              <a:rPr lang="en-US" altLang="zh-CN" dirty="0" smtClean="0">
                <a:solidFill>
                  <a:schemeClr val="bg1"/>
                </a:solidFill>
              </a:rPr>
              <a:t>55</a:t>
            </a:r>
            <a:endParaRPr lang="en-US" altLang="zh-CN" dirty="0">
              <a:solidFill>
                <a:schemeClr val="bg1"/>
              </a:solidFill>
            </a:endParaRPr>
          </a:p>
        </p:txBody>
      </p:sp>
      <p:sp>
        <p:nvSpPr>
          <p:cNvPr id="41" name="文本框 40"/>
          <p:cNvSpPr txBox="1"/>
          <p:nvPr/>
        </p:nvSpPr>
        <p:spPr>
          <a:xfrm>
            <a:off x="2705795" y="2658348"/>
            <a:ext cx="3521383" cy="369332"/>
          </a:xfrm>
          <a:prstGeom prst="rect">
            <a:avLst/>
          </a:prstGeom>
          <a:noFill/>
        </p:spPr>
        <p:txBody>
          <a:bodyPr wrap="square" rtlCol="0">
            <a:spAutoFit/>
          </a:bodyPr>
          <a:lstStyle/>
          <a:p>
            <a:r>
              <a:rPr lang="zh-CN" altLang="en-US" dirty="0" smtClean="0">
                <a:solidFill>
                  <a:schemeClr val="bg1"/>
                </a:solidFill>
              </a:rPr>
              <a:t>订单总数</a:t>
            </a:r>
            <a:r>
              <a:rPr lang="zh-CN" altLang="en-US" dirty="0" smtClean="0">
                <a:solidFill>
                  <a:schemeClr val="bg1"/>
                </a:solidFill>
              </a:rPr>
              <a:t>：</a:t>
            </a:r>
            <a:r>
              <a:rPr lang="en-US" altLang="zh-CN" dirty="0">
                <a:solidFill>
                  <a:schemeClr val="bg1"/>
                </a:solidFill>
              </a:rPr>
              <a:t>1</a:t>
            </a:r>
            <a:r>
              <a:rPr lang="zh-CN" altLang="en-US" dirty="0" smtClean="0">
                <a:solidFill>
                  <a:schemeClr val="bg1"/>
                </a:solidFill>
              </a:rPr>
              <a:t>，</a:t>
            </a:r>
            <a:r>
              <a:rPr lang="en-US" altLang="zh-CN" dirty="0" smtClean="0">
                <a:solidFill>
                  <a:schemeClr val="bg1"/>
                </a:solidFill>
              </a:rPr>
              <a:t>143</a:t>
            </a:r>
            <a:r>
              <a:rPr lang="zh-CN" altLang="en-US" dirty="0" smtClean="0">
                <a:solidFill>
                  <a:schemeClr val="bg1"/>
                </a:solidFill>
              </a:rPr>
              <a:t>，</a:t>
            </a:r>
            <a:r>
              <a:rPr lang="en-US" altLang="zh-CN" dirty="0" smtClean="0">
                <a:solidFill>
                  <a:schemeClr val="bg1"/>
                </a:solidFill>
              </a:rPr>
              <a:t>365</a:t>
            </a:r>
            <a:r>
              <a:rPr lang="zh-CN" altLang="en-US" dirty="0" smtClean="0">
                <a:solidFill>
                  <a:schemeClr val="bg1"/>
                </a:solidFill>
              </a:rPr>
              <a:t>，</a:t>
            </a:r>
            <a:r>
              <a:rPr lang="en-US" altLang="zh-CN" dirty="0" smtClean="0">
                <a:solidFill>
                  <a:schemeClr val="bg1"/>
                </a:solidFill>
              </a:rPr>
              <a:t>549</a:t>
            </a:r>
            <a:endParaRPr lang="en-US" altLang="zh-CN" dirty="0">
              <a:solidFill>
                <a:schemeClr val="bg1"/>
              </a:solidFill>
            </a:endParaRPr>
          </a:p>
        </p:txBody>
      </p:sp>
      <p:sp>
        <p:nvSpPr>
          <p:cNvPr id="42" name="文本框 41"/>
          <p:cNvSpPr txBox="1"/>
          <p:nvPr/>
        </p:nvSpPr>
        <p:spPr>
          <a:xfrm>
            <a:off x="714948" y="528605"/>
            <a:ext cx="2983589" cy="584775"/>
          </a:xfrm>
          <a:prstGeom prst="rect">
            <a:avLst/>
          </a:prstGeom>
          <a:noFill/>
        </p:spPr>
        <p:txBody>
          <a:bodyPr wrap="square" rtlCol="0">
            <a:spAutoFit/>
          </a:bodyPr>
          <a:lstStyle/>
          <a:p>
            <a:r>
              <a:rPr lang="zh-CN" altLang="en-US" sz="3200" dirty="0" smtClean="0">
                <a:solidFill>
                  <a:schemeClr val="bg1"/>
                </a:solidFill>
              </a:rPr>
              <a:t>数据规模</a:t>
            </a:r>
            <a:endParaRPr lang="en-US" altLang="zh-CN" sz="32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1917"/>
    </mc:Choice>
    <mc:Fallback xmlns="">
      <p:transition spd="slow" advClick="0" advTm="191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8" name="椭圆 7"/>
          <p:cNvSpPr/>
          <p:nvPr/>
        </p:nvSpPr>
        <p:spPr>
          <a:xfrm rot="11174285">
            <a:off x="2478134" y="365817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11174285">
            <a:off x="3576303" y="3724763"/>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1174285">
            <a:off x="6996125" y="3868835"/>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1174285">
            <a:off x="4720540" y="4975629"/>
            <a:ext cx="195946" cy="195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1174285">
            <a:off x="6246397" y="4832135"/>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1174285">
            <a:off x="5600708" y="4332764"/>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stCxn id="8" idx="1"/>
            <a:endCxn id="32" idx="5"/>
          </p:cNvCxnSpPr>
          <p:nvPr/>
        </p:nvCxnSpPr>
        <p:spPr>
          <a:xfrm>
            <a:off x="2608921" y="3801326"/>
            <a:ext cx="937290" cy="121083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32" idx="4"/>
            <a:endCxn id="10" idx="0"/>
          </p:cNvCxnSpPr>
          <p:nvPr/>
        </p:nvCxnSpPr>
        <p:spPr>
          <a:xfrm flipV="1">
            <a:off x="3589079" y="3950281"/>
            <a:ext cx="88029" cy="10493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rot="11174285">
            <a:off x="3524396" y="4999310"/>
            <a:ext cx="116686" cy="116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a:stCxn id="10" idx="3"/>
            <a:endCxn id="49" idx="1"/>
          </p:cNvCxnSpPr>
          <p:nvPr/>
        </p:nvCxnSpPr>
        <p:spPr>
          <a:xfrm flipV="1">
            <a:off x="3777583" y="3333827"/>
            <a:ext cx="1203378" cy="433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2" idx="3"/>
            <a:endCxn id="55" idx="7"/>
          </p:cNvCxnSpPr>
          <p:nvPr/>
        </p:nvCxnSpPr>
        <p:spPr>
          <a:xfrm flipV="1">
            <a:off x="4894907" y="4158047"/>
            <a:ext cx="134934" cy="8542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rot="11174285">
            <a:off x="4897735" y="3242736"/>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55" idx="2"/>
            <a:endCxn id="14" idx="6"/>
          </p:cNvCxnSpPr>
          <p:nvPr/>
        </p:nvCxnSpPr>
        <p:spPr>
          <a:xfrm>
            <a:off x="5165977" y="4118336"/>
            <a:ext cx="435207" cy="2861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1" idx="7"/>
            <a:endCxn id="14" idx="3"/>
          </p:cNvCxnSpPr>
          <p:nvPr/>
        </p:nvCxnSpPr>
        <p:spPr>
          <a:xfrm flipH="1">
            <a:off x="5743855" y="4065851"/>
            <a:ext cx="1278955" cy="2969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rot="11174285">
            <a:off x="5012937" y="4033250"/>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a:endCxn id="55" idx="3"/>
          </p:cNvCxnSpPr>
          <p:nvPr/>
        </p:nvCxnSpPr>
        <p:spPr>
          <a:xfrm flipH="1">
            <a:off x="5149527" y="3295650"/>
            <a:ext cx="992492" cy="7662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1" idx="6"/>
          </p:cNvCxnSpPr>
          <p:nvPr/>
        </p:nvCxnSpPr>
        <p:spPr>
          <a:xfrm flipH="1" flipV="1">
            <a:off x="6252562" y="3320550"/>
            <a:ext cx="744280" cy="6562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rot="11174285">
            <a:off x="6104356" y="3223209"/>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a:stCxn id="11" idx="0"/>
            <a:endCxn id="13" idx="4"/>
          </p:cNvCxnSpPr>
          <p:nvPr/>
        </p:nvCxnSpPr>
        <p:spPr>
          <a:xfrm flipH="1">
            <a:off x="6371780" y="4110438"/>
            <a:ext cx="732340" cy="7223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4" idx="5"/>
            <a:endCxn id="96" idx="1"/>
          </p:cNvCxnSpPr>
          <p:nvPr/>
        </p:nvCxnSpPr>
        <p:spPr>
          <a:xfrm flipH="1" flipV="1">
            <a:off x="7719890" y="3032972"/>
            <a:ext cx="568233" cy="13952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2" idx="2"/>
            <a:endCxn id="12" idx="6"/>
          </p:cNvCxnSpPr>
          <p:nvPr/>
        </p:nvCxnSpPr>
        <p:spPr>
          <a:xfrm flipV="1">
            <a:off x="3640737" y="5062956"/>
            <a:ext cx="1080383" cy="10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rot="11174285">
            <a:off x="5772281" y="38794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rot="11174285">
            <a:off x="8260633" y="4412009"/>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11174285">
            <a:off x="8774000" y="5220869"/>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11174285">
            <a:off x="6149326" y="1752583"/>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9219352" y="385623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a:stCxn id="14" idx="7"/>
            <a:endCxn id="12" idx="3"/>
          </p:cNvCxnSpPr>
          <p:nvPr/>
        </p:nvCxnSpPr>
        <p:spPr>
          <a:xfrm flipH="1">
            <a:off x="4894907" y="4463551"/>
            <a:ext cx="723516" cy="5487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49" idx="3"/>
            <a:endCxn id="61" idx="5"/>
          </p:cNvCxnSpPr>
          <p:nvPr/>
        </p:nvCxnSpPr>
        <p:spPr>
          <a:xfrm flipV="1">
            <a:off x="4988826" y="3247900"/>
            <a:ext cx="1157448" cy="139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49" idx="1"/>
            <a:endCxn id="55" idx="5"/>
          </p:cNvCxnSpPr>
          <p:nvPr/>
        </p:nvCxnSpPr>
        <p:spPr>
          <a:xfrm>
            <a:off x="4980961" y="3333827"/>
            <a:ext cx="60673" cy="7163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1" idx="3"/>
            <a:endCxn id="97" idx="7"/>
          </p:cNvCxnSpPr>
          <p:nvPr/>
        </p:nvCxnSpPr>
        <p:spPr>
          <a:xfrm flipV="1">
            <a:off x="6303874" y="2519859"/>
            <a:ext cx="540013" cy="7452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118" idx="1"/>
            <a:endCxn id="54" idx="4"/>
          </p:cNvCxnSpPr>
          <p:nvPr/>
        </p:nvCxnSpPr>
        <p:spPr>
          <a:xfrm flipH="1">
            <a:off x="8342141" y="2653249"/>
            <a:ext cx="309453" cy="17591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60" idx="0"/>
            <a:endCxn id="57" idx="4"/>
          </p:cNvCxnSpPr>
          <p:nvPr/>
        </p:nvCxnSpPr>
        <p:spPr>
          <a:xfrm flipH="1">
            <a:off x="8880406" y="4016625"/>
            <a:ext cx="410637" cy="12048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57" idx="7"/>
            <a:endCxn id="54" idx="2"/>
          </p:cNvCxnSpPr>
          <p:nvPr/>
        </p:nvCxnSpPr>
        <p:spPr>
          <a:xfrm flipH="1" flipV="1">
            <a:off x="8407236" y="4493517"/>
            <a:ext cx="387903" cy="8834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椭圆 91"/>
          <p:cNvSpPr/>
          <p:nvPr/>
        </p:nvSpPr>
        <p:spPr>
          <a:xfrm rot="11174285">
            <a:off x="2738260" y="1951989"/>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rot="11174285">
            <a:off x="3789202" y="137331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rot="11174285">
            <a:off x="7158527" y="908376"/>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7537599" y="283345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rot="11174285">
            <a:off x="6818979" y="23359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rot="11174285">
            <a:off x="5547942" y="2519998"/>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rot="11174285">
            <a:off x="8015271" y="150806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 name="直接连接符 101"/>
          <p:cNvCxnSpPr>
            <a:stCxn id="92" idx="1"/>
            <a:endCxn id="112" idx="6"/>
          </p:cNvCxnSpPr>
          <p:nvPr/>
        </p:nvCxnSpPr>
        <p:spPr>
          <a:xfrm>
            <a:off x="2935753" y="2168145"/>
            <a:ext cx="653373" cy="589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4" idx="3"/>
            <a:endCxn id="107" idx="6"/>
          </p:cNvCxnSpPr>
          <p:nvPr/>
        </p:nvCxnSpPr>
        <p:spPr>
          <a:xfrm flipV="1">
            <a:off x="3990482" y="888102"/>
            <a:ext cx="725554" cy="527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96" idx="5"/>
            <a:endCxn id="97" idx="1"/>
          </p:cNvCxnSpPr>
          <p:nvPr/>
        </p:nvCxnSpPr>
        <p:spPr>
          <a:xfrm flipH="1" flipV="1">
            <a:off x="7002880" y="2537238"/>
            <a:ext cx="576637" cy="3209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椭圆 106"/>
          <p:cNvSpPr/>
          <p:nvPr/>
        </p:nvSpPr>
        <p:spPr>
          <a:xfrm rot="11174285">
            <a:off x="4715733" y="842481"/>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8" name="直接连接符 107"/>
          <p:cNvCxnSpPr>
            <a:stCxn id="109" idx="2"/>
            <a:endCxn id="98" idx="5"/>
          </p:cNvCxnSpPr>
          <p:nvPr/>
        </p:nvCxnSpPr>
        <p:spPr>
          <a:xfrm>
            <a:off x="5232884" y="1999605"/>
            <a:ext cx="345133" cy="5381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椭圆 108"/>
          <p:cNvSpPr/>
          <p:nvPr/>
        </p:nvSpPr>
        <p:spPr>
          <a:xfrm rot="11174285">
            <a:off x="5079844" y="1914519"/>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0" name="直接连接符 109"/>
          <p:cNvCxnSpPr>
            <a:stCxn id="46" idx="0"/>
            <a:endCxn id="109" idx="3"/>
          </p:cNvCxnSpPr>
          <p:nvPr/>
        </p:nvCxnSpPr>
        <p:spPr>
          <a:xfrm flipH="1">
            <a:off x="5216434" y="613459"/>
            <a:ext cx="656652" cy="13297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95" idx="6"/>
            <a:endCxn id="46" idx="2"/>
          </p:cNvCxnSpPr>
          <p:nvPr/>
        </p:nvCxnSpPr>
        <p:spPr>
          <a:xfrm flipH="1" flipV="1">
            <a:off x="5997799" y="513324"/>
            <a:ext cx="1161488" cy="5094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p:cNvSpPr/>
          <p:nvPr/>
        </p:nvSpPr>
        <p:spPr>
          <a:xfrm rot="11174285">
            <a:off x="3588462" y="265750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p:cNvCxnSpPr>
            <a:stCxn id="95" idx="0"/>
            <a:endCxn id="97" idx="4"/>
          </p:cNvCxnSpPr>
          <p:nvPr/>
        </p:nvCxnSpPr>
        <p:spPr>
          <a:xfrm flipH="1">
            <a:off x="6944362" y="1164410"/>
            <a:ext cx="328610" cy="11722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99" idx="4"/>
            <a:endCxn id="95" idx="2"/>
          </p:cNvCxnSpPr>
          <p:nvPr/>
        </p:nvCxnSpPr>
        <p:spPr>
          <a:xfrm flipH="1" flipV="1">
            <a:off x="7414561" y="1050725"/>
            <a:ext cx="726093" cy="4580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92" idx="4"/>
            <a:endCxn id="94" idx="7"/>
          </p:cNvCxnSpPr>
          <p:nvPr/>
        </p:nvCxnSpPr>
        <p:spPr>
          <a:xfrm flipV="1">
            <a:off x="2872910" y="1557215"/>
            <a:ext cx="941200" cy="3954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p:cNvSpPr/>
          <p:nvPr/>
        </p:nvSpPr>
        <p:spPr>
          <a:xfrm rot="11174285">
            <a:off x="3884421" y="600253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rot="11174285">
            <a:off x="8532046" y="2522403"/>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rot="11174285">
            <a:off x="7357670" y="602477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rot="11174285">
            <a:off x="9156635" y="1770386"/>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2" name="直接连接符 121"/>
          <p:cNvCxnSpPr>
            <a:stCxn id="98" idx="2"/>
            <a:endCxn id="61" idx="4"/>
          </p:cNvCxnSpPr>
          <p:nvPr/>
        </p:nvCxnSpPr>
        <p:spPr>
          <a:xfrm>
            <a:off x="5708328" y="2609169"/>
            <a:ext cx="520313" cy="6147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46" idx="6"/>
            <a:endCxn id="107" idx="3"/>
          </p:cNvCxnSpPr>
          <p:nvPr/>
        </p:nvCxnSpPr>
        <p:spPr>
          <a:xfrm flipH="1">
            <a:off x="4806824" y="488746"/>
            <a:ext cx="966127" cy="372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07" idx="1"/>
            <a:endCxn id="109" idx="5"/>
          </p:cNvCxnSpPr>
          <p:nvPr/>
        </p:nvCxnSpPr>
        <p:spPr>
          <a:xfrm>
            <a:off x="4798959" y="933572"/>
            <a:ext cx="309582" cy="9978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99" idx="3"/>
            <a:endCxn id="121" idx="5"/>
          </p:cNvCxnSpPr>
          <p:nvPr/>
        </p:nvCxnSpPr>
        <p:spPr>
          <a:xfrm>
            <a:off x="8216551" y="1550355"/>
            <a:ext cx="970159" cy="2377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18" idx="3"/>
            <a:endCxn id="121" idx="7"/>
          </p:cNvCxnSpPr>
          <p:nvPr/>
        </p:nvCxnSpPr>
        <p:spPr>
          <a:xfrm flipV="1">
            <a:off x="8662892" y="1901173"/>
            <a:ext cx="511458" cy="648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99" idx="0"/>
            <a:endCxn id="118" idx="4"/>
          </p:cNvCxnSpPr>
          <p:nvPr/>
        </p:nvCxnSpPr>
        <p:spPr>
          <a:xfrm>
            <a:off x="8116076" y="1733586"/>
            <a:ext cx="497478" cy="7892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60" idx="7"/>
            <a:endCxn id="54" idx="3"/>
          </p:cNvCxnSpPr>
          <p:nvPr/>
        </p:nvCxnSpPr>
        <p:spPr>
          <a:xfrm flipH="1">
            <a:off x="8391479" y="3987026"/>
            <a:ext cx="845588" cy="45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5" name="椭圆 174"/>
          <p:cNvSpPr/>
          <p:nvPr/>
        </p:nvSpPr>
        <p:spPr>
          <a:xfrm rot="11174285">
            <a:off x="5576810" y="599025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rot="11174285">
            <a:off x="7638830" y="5291897"/>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2" name="直接连接符 211"/>
          <p:cNvCxnSpPr>
            <a:stCxn id="116" idx="2"/>
            <a:endCxn id="175" idx="6"/>
          </p:cNvCxnSpPr>
          <p:nvPr/>
        </p:nvCxnSpPr>
        <p:spPr>
          <a:xfrm flipV="1">
            <a:off x="4109939" y="6090177"/>
            <a:ext cx="1467535" cy="377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a:stCxn id="116" idx="4"/>
            <a:endCxn id="12" idx="7"/>
          </p:cNvCxnSpPr>
          <p:nvPr/>
        </p:nvCxnSpPr>
        <p:spPr>
          <a:xfrm flipV="1">
            <a:off x="4009804" y="5134941"/>
            <a:ext cx="732315" cy="8682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a:stCxn id="116" idx="5"/>
            <a:endCxn id="32" idx="1"/>
          </p:cNvCxnSpPr>
          <p:nvPr/>
        </p:nvCxnSpPr>
        <p:spPr>
          <a:xfrm flipH="1" flipV="1">
            <a:off x="3619267" y="5103147"/>
            <a:ext cx="307441" cy="9242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11" idx="1"/>
            <a:endCxn id="176" idx="4"/>
          </p:cNvCxnSpPr>
          <p:nvPr/>
        </p:nvCxnSpPr>
        <p:spPr>
          <a:xfrm>
            <a:off x="7193141" y="4084470"/>
            <a:ext cx="534860" cy="12079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11" idx="2"/>
            <a:endCxn id="54" idx="6"/>
          </p:cNvCxnSpPr>
          <p:nvPr/>
        </p:nvCxnSpPr>
        <p:spPr>
          <a:xfrm>
            <a:off x="7237728" y="4003160"/>
            <a:ext cx="1023340" cy="474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54" idx="7"/>
            <a:endCxn id="176" idx="3"/>
          </p:cNvCxnSpPr>
          <p:nvPr/>
        </p:nvCxnSpPr>
        <p:spPr>
          <a:xfrm flipH="1">
            <a:off x="7781977" y="4531557"/>
            <a:ext cx="494848" cy="7904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a:stCxn id="57" idx="7"/>
            <a:endCxn id="176" idx="2"/>
          </p:cNvCxnSpPr>
          <p:nvPr/>
        </p:nvCxnSpPr>
        <p:spPr>
          <a:xfrm flipH="1">
            <a:off x="7799216" y="5376936"/>
            <a:ext cx="995923" cy="4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a:stCxn id="120" idx="4"/>
            <a:endCxn id="176" idx="1"/>
          </p:cNvCxnSpPr>
          <p:nvPr/>
        </p:nvCxnSpPr>
        <p:spPr>
          <a:xfrm flipV="1">
            <a:off x="7481955" y="5435044"/>
            <a:ext cx="287662" cy="5903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a:stCxn id="14" idx="1"/>
            <a:endCxn id="13" idx="5"/>
          </p:cNvCxnSpPr>
          <p:nvPr/>
        </p:nvCxnSpPr>
        <p:spPr>
          <a:xfrm>
            <a:off x="5731495" y="4475911"/>
            <a:ext cx="557189" cy="381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a:stCxn id="12" idx="2"/>
            <a:endCxn id="13" idx="6"/>
          </p:cNvCxnSpPr>
          <p:nvPr/>
        </p:nvCxnSpPr>
        <p:spPr>
          <a:xfrm flipV="1">
            <a:off x="4915906" y="4932940"/>
            <a:ext cx="1331161" cy="1513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a:stCxn id="362" idx="4"/>
            <a:endCxn id="13" idx="0"/>
          </p:cNvCxnSpPr>
          <p:nvPr/>
        </p:nvCxnSpPr>
        <p:spPr>
          <a:xfrm flipH="1" flipV="1">
            <a:off x="6347202" y="5057653"/>
            <a:ext cx="251451" cy="606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a:stCxn id="362" idx="2"/>
            <a:endCxn id="176" idx="7"/>
          </p:cNvCxnSpPr>
          <p:nvPr/>
        </p:nvCxnSpPr>
        <p:spPr>
          <a:xfrm flipV="1">
            <a:off x="6643971" y="5422684"/>
            <a:ext cx="1012574" cy="29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a:stCxn id="13" idx="1"/>
            <a:endCxn id="176" idx="6"/>
          </p:cNvCxnSpPr>
          <p:nvPr/>
        </p:nvCxnSpPr>
        <p:spPr>
          <a:xfrm>
            <a:off x="6430298" y="5033415"/>
            <a:ext cx="1209008" cy="3301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p:cNvCxnSpPr>
            <a:stCxn id="175" idx="6"/>
            <a:endCxn id="12" idx="1"/>
          </p:cNvCxnSpPr>
          <p:nvPr/>
        </p:nvCxnSpPr>
        <p:spPr>
          <a:xfrm flipH="1" flipV="1">
            <a:off x="4879852" y="5149996"/>
            <a:ext cx="697622" cy="9401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9" name="直接连接符 268"/>
          <p:cNvCxnSpPr>
            <a:stCxn id="10" idx="2"/>
            <a:endCxn id="55" idx="6"/>
          </p:cNvCxnSpPr>
          <p:nvPr/>
        </p:nvCxnSpPr>
        <p:spPr>
          <a:xfrm>
            <a:off x="3801821" y="3850146"/>
            <a:ext cx="1211570" cy="2515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a:stCxn id="8" idx="3"/>
            <a:endCxn id="10" idx="6"/>
          </p:cNvCxnSpPr>
          <p:nvPr/>
        </p:nvCxnSpPr>
        <p:spPr>
          <a:xfrm>
            <a:off x="2621281" y="3688254"/>
            <a:ext cx="955692" cy="1373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112" idx="0"/>
            <a:endCxn id="10" idx="4"/>
          </p:cNvCxnSpPr>
          <p:nvPr/>
        </p:nvCxnSpPr>
        <p:spPr>
          <a:xfrm>
            <a:off x="3688385" y="2881053"/>
            <a:ext cx="13301" cy="8443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112" idx="1"/>
            <a:endCxn id="49" idx="5"/>
          </p:cNvCxnSpPr>
          <p:nvPr/>
        </p:nvCxnSpPr>
        <p:spPr>
          <a:xfrm>
            <a:off x="3770753" y="2857026"/>
            <a:ext cx="1146120" cy="3969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a:stCxn id="94" idx="1"/>
            <a:endCxn id="112" idx="4"/>
          </p:cNvCxnSpPr>
          <p:nvPr/>
        </p:nvCxnSpPr>
        <p:spPr>
          <a:xfrm flipH="1">
            <a:off x="3712747" y="1574594"/>
            <a:ext cx="260356" cy="10835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a:stCxn id="94" idx="1"/>
            <a:endCxn id="109" idx="0"/>
          </p:cNvCxnSpPr>
          <p:nvPr/>
        </p:nvCxnSpPr>
        <p:spPr>
          <a:xfrm>
            <a:off x="3973103" y="1574594"/>
            <a:ext cx="1175149" cy="4929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stCxn id="8" idx="3"/>
            <a:endCxn id="112" idx="6"/>
          </p:cNvCxnSpPr>
          <p:nvPr/>
        </p:nvCxnSpPr>
        <p:spPr>
          <a:xfrm flipV="1">
            <a:off x="2621281" y="2757431"/>
            <a:ext cx="967845" cy="9308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a:stCxn id="112" idx="2"/>
            <a:endCxn id="109" idx="0"/>
          </p:cNvCxnSpPr>
          <p:nvPr/>
        </p:nvCxnSpPr>
        <p:spPr>
          <a:xfrm flipV="1">
            <a:off x="3812007" y="2067559"/>
            <a:ext cx="1336245" cy="7142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a:stCxn id="112" idx="2"/>
            <a:endCxn id="98" idx="7"/>
          </p:cNvCxnSpPr>
          <p:nvPr/>
        </p:nvCxnSpPr>
        <p:spPr>
          <a:xfrm flipV="1">
            <a:off x="3812007" y="2650785"/>
            <a:ext cx="1753650" cy="1310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a:stCxn id="49" idx="3"/>
            <a:endCxn id="98" idx="0"/>
          </p:cNvCxnSpPr>
          <p:nvPr/>
        </p:nvCxnSpPr>
        <p:spPr>
          <a:xfrm flipV="1">
            <a:off x="4988826" y="2680384"/>
            <a:ext cx="630807" cy="58149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95" idx="7"/>
            <a:endCxn id="59" idx="3"/>
          </p:cNvCxnSpPr>
          <p:nvPr/>
        </p:nvCxnSpPr>
        <p:spPr>
          <a:xfrm flipH="1">
            <a:off x="6348844" y="1117160"/>
            <a:ext cx="837962" cy="6773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a:stCxn id="46" idx="1"/>
            <a:endCxn id="59" idx="5"/>
          </p:cNvCxnSpPr>
          <p:nvPr/>
        </p:nvCxnSpPr>
        <p:spPr>
          <a:xfrm>
            <a:off x="5956182" y="589221"/>
            <a:ext cx="235062" cy="11880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3" name="直接连接符 312"/>
          <p:cNvCxnSpPr>
            <a:stCxn id="109" idx="2"/>
            <a:endCxn id="59" idx="7"/>
          </p:cNvCxnSpPr>
          <p:nvPr/>
        </p:nvCxnSpPr>
        <p:spPr>
          <a:xfrm flipV="1">
            <a:off x="5232884" y="1934874"/>
            <a:ext cx="941133" cy="647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a:stCxn id="98" idx="2"/>
            <a:endCxn id="97" idx="6"/>
          </p:cNvCxnSpPr>
          <p:nvPr/>
        </p:nvCxnSpPr>
        <p:spPr>
          <a:xfrm flipV="1">
            <a:off x="5708328" y="2436763"/>
            <a:ext cx="1111321" cy="1724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8" name="直接连接符 317"/>
          <p:cNvCxnSpPr>
            <a:stCxn id="98" idx="3"/>
            <a:endCxn id="59" idx="0"/>
          </p:cNvCxnSpPr>
          <p:nvPr/>
        </p:nvCxnSpPr>
        <p:spPr>
          <a:xfrm flipV="1">
            <a:off x="5691089" y="1976128"/>
            <a:ext cx="558160" cy="5739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1" name="直接连接符 320"/>
          <p:cNvCxnSpPr>
            <a:stCxn id="97" idx="5"/>
            <a:endCxn id="59" idx="1"/>
          </p:cNvCxnSpPr>
          <p:nvPr/>
        </p:nvCxnSpPr>
        <p:spPr>
          <a:xfrm flipH="1" flipV="1">
            <a:off x="6331617" y="1952101"/>
            <a:ext cx="529649" cy="4087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4" name="直接连接符 323"/>
          <p:cNvCxnSpPr>
            <a:stCxn id="99" idx="7"/>
            <a:endCxn id="97" idx="3"/>
          </p:cNvCxnSpPr>
          <p:nvPr/>
        </p:nvCxnSpPr>
        <p:spPr>
          <a:xfrm flipH="1">
            <a:off x="7020259" y="1691969"/>
            <a:ext cx="1019920" cy="6862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7" name="直接连接符 326"/>
          <p:cNvCxnSpPr>
            <a:stCxn id="118" idx="6"/>
            <a:endCxn id="96" idx="3"/>
          </p:cNvCxnSpPr>
          <p:nvPr/>
        </p:nvCxnSpPr>
        <p:spPr>
          <a:xfrm flipH="1">
            <a:off x="7737117" y="2587933"/>
            <a:ext cx="795364" cy="28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直接连接符 329"/>
          <p:cNvCxnSpPr>
            <a:stCxn id="99" idx="0"/>
            <a:endCxn id="96" idx="4"/>
          </p:cNvCxnSpPr>
          <p:nvPr/>
        </p:nvCxnSpPr>
        <p:spPr>
          <a:xfrm flipH="1">
            <a:off x="7661884" y="1733586"/>
            <a:ext cx="454192" cy="1100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5" name="直接连接符 334"/>
          <p:cNvCxnSpPr>
            <a:endCxn id="11" idx="4"/>
          </p:cNvCxnSpPr>
          <p:nvPr/>
        </p:nvCxnSpPr>
        <p:spPr>
          <a:xfrm flipH="1">
            <a:off x="7130450" y="3027127"/>
            <a:ext cx="461520" cy="84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0" name="直接连接符 339"/>
          <p:cNvCxnSpPr>
            <a:stCxn id="61" idx="2"/>
            <a:endCxn id="96" idx="6"/>
          </p:cNvCxnSpPr>
          <p:nvPr/>
        </p:nvCxnSpPr>
        <p:spPr>
          <a:xfrm flipV="1">
            <a:off x="6327901" y="2933377"/>
            <a:ext cx="1210362" cy="414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p:cNvSpPr/>
          <p:nvPr/>
        </p:nvSpPr>
        <p:spPr>
          <a:xfrm rot="11174285">
            <a:off x="6541910" y="5663467"/>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4" name="直接连接符 363"/>
          <p:cNvCxnSpPr>
            <a:stCxn id="175" idx="4"/>
            <a:endCxn id="13" idx="7"/>
          </p:cNvCxnSpPr>
          <p:nvPr/>
        </p:nvCxnSpPr>
        <p:spPr>
          <a:xfrm flipV="1">
            <a:off x="5701095" y="5016036"/>
            <a:ext cx="570210" cy="97488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p:cNvCxnSpPr>
            <a:stCxn id="175" idx="2"/>
            <a:endCxn id="362" idx="0"/>
          </p:cNvCxnSpPr>
          <p:nvPr/>
        </p:nvCxnSpPr>
        <p:spPr>
          <a:xfrm flipV="1">
            <a:off x="5800355" y="5765528"/>
            <a:ext cx="787176" cy="3490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p:cNvCxnSpPr>
            <a:stCxn id="362" idx="1"/>
            <a:endCxn id="120" idx="6"/>
          </p:cNvCxnSpPr>
          <p:nvPr/>
        </p:nvCxnSpPr>
        <p:spPr>
          <a:xfrm>
            <a:off x="6625136" y="5754558"/>
            <a:ext cx="733198" cy="3701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p:cNvCxnSpPr>
            <a:stCxn id="55" idx="6"/>
            <a:endCxn id="32" idx="2"/>
          </p:cNvCxnSpPr>
          <p:nvPr/>
        </p:nvCxnSpPr>
        <p:spPr>
          <a:xfrm flipH="1">
            <a:off x="3640737" y="4101658"/>
            <a:ext cx="1372654" cy="9623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1" name="直接连接符 620"/>
          <p:cNvCxnSpPr>
            <a:stCxn id="118" idx="2"/>
            <a:endCxn id="60" idx="5"/>
          </p:cNvCxnSpPr>
          <p:nvPr/>
        </p:nvCxnSpPr>
        <p:spPr>
          <a:xfrm>
            <a:off x="8678649" y="2603911"/>
            <a:ext cx="570778" cy="12700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1" name="椭圆 670"/>
          <p:cNvSpPr/>
          <p:nvPr/>
        </p:nvSpPr>
        <p:spPr>
          <a:xfrm>
            <a:off x="4780844" y="2224637"/>
            <a:ext cx="2630311" cy="2630311"/>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0" dirty="0">
                <a:latin typeface="24 LED" panose="020B0603050302020204" pitchFamily="34" charset="0"/>
              </a:rPr>
              <a:t>2</a:t>
            </a:r>
            <a:endParaRPr lang="zh-CN" altLang="en-US" sz="12000" dirty="0">
              <a:latin typeface="24 LED" panose="020B06030503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1260"/>
    </mc:Choice>
    <mc:Fallback xmlns="">
      <p:transition spd="slow" advClick="0" advTm="126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cxnSp>
        <p:nvCxnSpPr>
          <p:cNvPr id="100" name="直接连接符 99"/>
          <p:cNvCxnSpPr>
            <a:stCxn id="224" idx="7"/>
            <a:endCxn id="165" idx="1"/>
          </p:cNvCxnSpPr>
          <p:nvPr/>
        </p:nvCxnSpPr>
        <p:spPr>
          <a:xfrm>
            <a:off x="1106967" y="2515324"/>
            <a:ext cx="1654357" cy="4107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34" idx="5"/>
            <a:endCxn id="223" idx="7"/>
          </p:cNvCxnSpPr>
          <p:nvPr/>
        </p:nvCxnSpPr>
        <p:spPr>
          <a:xfrm flipH="1">
            <a:off x="6738945" y="2695091"/>
            <a:ext cx="947317" cy="3191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endCxn id="155" idx="0"/>
          </p:cNvCxnSpPr>
          <p:nvPr/>
        </p:nvCxnSpPr>
        <p:spPr>
          <a:xfrm flipH="1">
            <a:off x="7776491" y="2645776"/>
            <a:ext cx="27251" cy="7556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flipH="1">
            <a:off x="7759497" y="2536164"/>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121" idx="4"/>
            <a:endCxn id="126" idx="7"/>
          </p:cNvCxnSpPr>
          <p:nvPr/>
        </p:nvCxnSpPr>
        <p:spPr>
          <a:xfrm>
            <a:off x="9258302" y="2126180"/>
            <a:ext cx="536126" cy="11665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a:endCxn id="121" idx="6"/>
          </p:cNvCxnSpPr>
          <p:nvPr/>
        </p:nvCxnSpPr>
        <p:spPr>
          <a:xfrm flipV="1">
            <a:off x="8338599" y="2036484"/>
            <a:ext cx="830007" cy="531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125" idx="4"/>
            <a:endCxn id="154" idx="0"/>
          </p:cNvCxnSpPr>
          <p:nvPr/>
        </p:nvCxnSpPr>
        <p:spPr>
          <a:xfrm>
            <a:off x="8369850" y="2705516"/>
            <a:ext cx="223099" cy="1147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1" name="椭圆 120"/>
          <p:cNvSpPr/>
          <p:nvPr/>
        </p:nvSpPr>
        <p:spPr>
          <a:xfrm flipH="1">
            <a:off x="9168606" y="1946788"/>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flipH="1">
            <a:off x="82448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flipH="1">
            <a:off x="9773515" y="3271865"/>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7" name="直接连接符 126"/>
          <p:cNvCxnSpPr>
            <a:stCxn id="125" idx="3"/>
            <a:endCxn id="126" idx="5"/>
          </p:cNvCxnSpPr>
          <p:nvPr/>
        </p:nvCxnSpPr>
        <p:spPr>
          <a:xfrm>
            <a:off x="8458251" y="2668899"/>
            <a:ext cx="1336177" cy="7248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endCxn id="155" idx="6"/>
          </p:cNvCxnSpPr>
          <p:nvPr/>
        </p:nvCxnSpPr>
        <p:spPr>
          <a:xfrm flipV="1">
            <a:off x="6594375" y="3526446"/>
            <a:ext cx="1057098" cy="5499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a:stCxn id="125" idx="0"/>
            <a:endCxn id="133" idx="3"/>
          </p:cNvCxnSpPr>
          <p:nvPr/>
        </p:nvCxnSpPr>
        <p:spPr>
          <a:xfrm flipH="1" flipV="1">
            <a:off x="7839239" y="1505772"/>
            <a:ext cx="530611" cy="9497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134" idx="5"/>
            <a:endCxn id="151" idx="2"/>
          </p:cNvCxnSpPr>
          <p:nvPr/>
        </p:nvCxnSpPr>
        <p:spPr>
          <a:xfrm flipH="1" flipV="1">
            <a:off x="6513478" y="2346542"/>
            <a:ext cx="1172784" cy="3485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219" idx="2"/>
            <a:endCxn id="133" idx="7"/>
          </p:cNvCxnSpPr>
          <p:nvPr/>
        </p:nvCxnSpPr>
        <p:spPr>
          <a:xfrm flipV="1">
            <a:off x="6767614" y="1382383"/>
            <a:ext cx="948236" cy="1256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a:stCxn id="134" idx="0"/>
            <a:endCxn id="133" idx="4"/>
          </p:cNvCxnSpPr>
          <p:nvPr/>
        </p:nvCxnSpPr>
        <p:spPr>
          <a:xfrm flipV="1">
            <a:off x="7749687" y="1531326"/>
            <a:ext cx="27857" cy="10106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3" name="椭圆 132"/>
          <p:cNvSpPr/>
          <p:nvPr/>
        </p:nvSpPr>
        <p:spPr>
          <a:xfrm flipH="1">
            <a:off x="7690296" y="135682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flipH="1">
            <a:off x="7659991" y="254197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stCxn id="219" idx="4"/>
          </p:cNvCxnSpPr>
          <p:nvPr/>
        </p:nvCxnSpPr>
        <p:spPr>
          <a:xfrm flipH="1">
            <a:off x="6502403" y="1615224"/>
            <a:ext cx="158004" cy="7441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6458858" y="2373867"/>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a:endCxn id="155" idx="7"/>
          </p:cNvCxnSpPr>
          <p:nvPr/>
        </p:nvCxnSpPr>
        <p:spPr>
          <a:xfrm>
            <a:off x="6720116" y="3070553"/>
            <a:ext cx="967974" cy="3674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flipH="1">
            <a:off x="6516916"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219" idx="3"/>
            <a:endCxn id="134" idx="7"/>
          </p:cNvCxnSpPr>
          <p:nvPr/>
        </p:nvCxnSpPr>
        <p:spPr>
          <a:xfrm>
            <a:off x="6736214" y="1583824"/>
            <a:ext cx="950048" cy="9844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a:stCxn id="126" idx="2"/>
            <a:endCxn id="149" idx="6"/>
          </p:cNvCxnSpPr>
          <p:nvPr/>
        </p:nvCxnSpPr>
        <p:spPr>
          <a:xfrm>
            <a:off x="9916317" y="3343266"/>
            <a:ext cx="1493679" cy="1189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a:stCxn id="150" idx="1"/>
            <a:endCxn id="126" idx="5"/>
          </p:cNvCxnSpPr>
          <p:nvPr/>
        </p:nvCxnSpPr>
        <p:spPr>
          <a:xfrm flipV="1">
            <a:off x="9366141" y="3393754"/>
            <a:ext cx="428287" cy="13661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163" idx="6"/>
            <a:endCxn id="126" idx="4"/>
          </p:cNvCxnSpPr>
          <p:nvPr/>
        </p:nvCxnSpPr>
        <p:spPr>
          <a:xfrm flipH="1" flipV="1">
            <a:off x="9844916" y="3414667"/>
            <a:ext cx="752409" cy="78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a:stCxn id="154" idx="2"/>
            <a:endCxn id="126" idx="4"/>
          </p:cNvCxnSpPr>
          <p:nvPr/>
        </p:nvCxnSpPr>
        <p:spPr>
          <a:xfrm flipV="1">
            <a:off x="8680198" y="3414667"/>
            <a:ext cx="1164718" cy="5258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a:stCxn id="154" idx="6"/>
            <a:endCxn id="155" idx="3"/>
          </p:cNvCxnSpPr>
          <p:nvPr/>
        </p:nvCxnSpPr>
        <p:spPr>
          <a:xfrm flipH="1" flipV="1">
            <a:off x="7864892" y="3614847"/>
            <a:ext cx="640809" cy="3256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a:stCxn id="154" idx="3"/>
          </p:cNvCxnSpPr>
          <p:nvPr/>
        </p:nvCxnSpPr>
        <p:spPr>
          <a:xfrm>
            <a:off x="8654644" y="4002187"/>
            <a:ext cx="603658" cy="8109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152" idx="3"/>
          </p:cNvCxnSpPr>
          <p:nvPr/>
        </p:nvCxnSpPr>
        <p:spPr>
          <a:xfrm flipH="1" flipV="1">
            <a:off x="6553202" y="4127374"/>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a:stCxn id="154" idx="5"/>
          </p:cNvCxnSpPr>
          <p:nvPr/>
        </p:nvCxnSpPr>
        <p:spPr>
          <a:xfrm flipH="1">
            <a:off x="7143752" y="4002187"/>
            <a:ext cx="1387503" cy="6585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a:stCxn id="155" idx="4"/>
          </p:cNvCxnSpPr>
          <p:nvPr/>
        </p:nvCxnSpPr>
        <p:spPr>
          <a:xfrm flipH="1">
            <a:off x="7162802" y="3651464"/>
            <a:ext cx="613689" cy="9902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flipH="1">
            <a:off x="11409996" y="333717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flipH="1">
            <a:off x="9213020" y="473362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flipH="1">
            <a:off x="6370676" y="2275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flipH="1">
            <a:off x="7066444"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flipH="1">
            <a:off x="6472276"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flipH="1">
            <a:off x="8505701" y="3853244"/>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flipH="1">
            <a:off x="7651473" y="3401428"/>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6" name="直接连接符 155"/>
          <p:cNvCxnSpPr>
            <a:stCxn id="152" idx="6"/>
            <a:endCxn id="222" idx="2"/>
          </p:cNvCxnSpPr>
          <p:nvPr/>
        </p:nvCxnSpPr>
        <p:spPr>
          <a:xfrm flipH="1">
            <a:off x="6435792" y="4691284"/>
            <a:ext cx="630652" cy="1797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a:stCxn id="153" idx="5"/>
            <a:endCxn id="222" idx="0"/>
          </p:cNvCxnSpPr>
          <p:nvPr/>
        </p:nvCxnSpPr>
        <p:spPr>
          <a:xfrm flipH="1">
            <a:off x="6326338" y="4149630"/>
            <a:ext cx="166851" cy="611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a:endCxn id="207" idx="6"/>
          </p:cNvCxnSpPr>
          <p:nvPr/>
        </p:nvCxnSpPr>
        <p:spPr>
          <a:xfrm flipH="1" flipV="1">
            <a:off x="5517711" y="3095853"/>
            <a:ext cx="1016309" cy="303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a:stCxn id="152" idx="6"/>
          </p:cNvCxnSpPr>
          <p:nvPr/>
        </p:nvCxnSpPr>
        <p:spPr>
          <a:xfrm flipH="1">
            <a:off x="6496052" y="4691284"/>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a:endCxn id="222" idx="4"/>
          </p:cNvCxnSpPr>
          <p:nvPr/>
        </p:nvCxnSpPr>
        <p:spPr>
          <a:xfrm flipH="1" flipV="1">
            <a:off x="6326338" y="4980443"/>
            <a:ext cx="169714" cy="4216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a:stCxn id="150" idx="2"/>
            <a:endCxn id="163" idx="5"/>
          </p:cNvCxnSpPr>
          <p:nvPr/>
        </p:nvCxnSpPr>
        <p:spPr>
          <a:xfrm flipV="1">
            <a:off x="9392412" y="4266146"/>
            <a:ext cx="1231184" cy="5571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a:stCxn id="163" idx="2"/>
            <a:endCxn id="149" idx="4"/>
          </p:cNvCxnSpPr>
          <p:nvPr/>
        </p:nvCxnSpPr>
        <p:spPr>
          <a:xfrm flipV="1">
            <a:off x="10776717" y="3587213"/>
            <a:ext cx="758297" cy="6155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3" name="椭圆 162"/>
          <p:cNvSpPr/>
          <p:nvPr/>
        </p:nvSpPr>
        <p:spPr>
          <a:xfrm flipH="1">
            <a:off x="10597325" y="4113025"/>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4" name="直接连接符 163"/>
          <p:cNvCxnSpPr>
            <a:stCxn id="171" idx="4"/>
            <a:endCxn id="165" idx="6"/>
          </p:cNvCxnSpPr>
          <p:nvPr/>
        </p:nvCxnSpPr>
        <p:spPr>
          <a:xfrm flipH="1">
            <a:off x="2974743" y="2542811"/>
            <a:ext cx="1102379" cy="4716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5" name="椭圆 164"/>
          <p:cNvSpPr/>
          <p:nvPr/>
        </p:nvSpPr>
        <p:spPr>
          <a:xfrm>
            <a:off x="2724707" y="2889453"/>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1432151" y="319282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7" name="直接连接符 166"/>
          <p:cNvCxnSpPr>
            <a:stCxn id="165" idx="2"/>
            <a:endCxn id="166" idx="5"/>
          </p:cNvCxnSpPr>
          <p:nvPr/>
        </p:nvCxnSpPr>
        <p:spPr>
          <a:xfrm flipH="1">
            <a:off x="1554040" y="3014471"/>
            <a:ext cx="1170667" cy="3002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a:endCxn id="208" idx="6"/>
          </p:cNvCxnSpPr>
          <p:nvPr/>
        </p:nvCxnSpPr>
        <p:spPr>
          <a:xfrm flipH="1" flipV="1">
            <a:off x="4568689" y="3482308"/>
            <a:ext cx="949337" cy="59406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a:stCxn id="165" idx="0"/>
            <a:endCxn id="170" idx="4"/>
          </p:cNvCxnSpPr>
          <p:nvPr/>
        </p:nvCxnSpPr>
        <p:spPr>
          <a:xfrm flipV="1">
            <a:off x="2849725" y="2090088"/>
            <a:ext cx="621986" cy="7993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0" name="椭圆 169"/>
          <p:cNvSpPr/>
          <p:nvPr/>
        </p:nvSpPr>
        <p:spPr>
          <a:xfrm>
            <a:off x="3400310" y="1947286"/>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椭圆 170"/>
          <p:cNvSpPr/>
          <p:nvPr/>
        </p:nvSpPr>
        <p:spPr>
          <a:xfrm>
            <a:off x="3987426" y="2363419"/>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2" name="直接连接符 171"/>
          <p:cNvCxnSpPr>
            <a:stCxn id="203" idx="2"/>
            <a:endCxn id="170" idx="5"/>
          </p:cNvCxnSpPr>
          <p:nvPr/>
        </p:nvCxnSpPr>
        <p:spPr>
          <a:xfrm flipH="1">
            <a:off x="3522199" y="1986184"/>
            <a:ext cx="1496021" cy="8299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a:endCxn id="219" idx="5"/>
          </p:cNvCxnSpPr>
          <p:nvPr/>
        </p:nvCxnSpPr>
        <p:spPr>
          <a:xfrm flipV="1">
            <a:off x="5029427" y="1583824"/>
            <a:ext cx="1555174" cy="39815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a:endCxn id="202" idx="1"/>
          </p:cNvCxnSpPr>
          <p:nvPr/>
        </p:nvCxnSpPr>
        <p:spPr>
          <a:xfrm>
            <a:off x="5043941" y="1981982"/>
            <a:ext cx="714925" cy="452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a:stCxn id="202" idx="3"/>
          </p:cNvCxnSpPr>
          <p:nvPr/>
        </p:nvCxnSpPr>
        <p:spPr>
          <a:xfrm flipH="1">
            <a:off x="5464856" y="2128256"/>
            <a:ext cx="294010" cy="9568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a:endCxn id="171" idx="5"/>
          </p:cNvCxnSpPr>
          <p:nvPr/>
        </p:nvCxnSpPr>
        <p:spPr>
          <a:xfrm flipH="1" flipV="1">
            <a:off x="4140547" y="2516540"/>
            <a:ext cx="1251738" cy="5540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a:off x="5435827"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a:xfrm>
            <a:off x="5116512" y="2054553"/>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a:stCxn id="203" idx="3"/>
            <a:endCxn id="171" idx="7"/>
          </p:cNvCxnSpPr>
          <p:nvPr/>
        </p:nvCxnSpPr>
        <p:spPr>
          <a:xfrm flipH="1">
            <a:off x="4140547" y="2040891"/>
            <a:ext cx="900334" cy="3487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a:stCxn id="201" idx="2"/>
            <a:endCxn id="166" idx="4"/>
          </p:cNvCxnSpPr>
          <p:nvPr/>
        </p:nvCxnSpPr>
        <p:spPr>
          <a:xfrm flipH="1" flipV="1">
            <a:off x="1503552" y="3335623"/>
            <a:ext cx="1216436" cy="14877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a:stCxn id="206" idx="1"/>
            <a:endCxn id="166" idx="4"/>
          </p:cNvCxnSpPr>
          <p:nvPr/>
        </p:nvCxnSpPr>
        <p:spPr>
          <a:xfrm flipH="1" flipV="1">
            <a:off x="1503552" y="3335623"/>
            <a:ext cx="1721547" cy="2615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a:stCxn id="206" idx="7"/>
            <a:endCxn id="208" idx="2"/>
          </p:cNvCxnSpPr>
          <p:nvPr/>
        </p:nvCxnSpPr>
        <p:spPr>
          <a:xfrm flipV="1">
            <a:off x="3348488" y="3482308"/>
            <a:ext cx="970165" cy="114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a:stCxn id="206" idx="3"/>
          </p:cNvCxnSpPr>
          <p:nvPr/>
        </p:nvCxnSpPr>
        <p:spPr>
          <a:xfrm flipH="1">
            <a:off x="2854098" y="3720567"/>
            <a:ext cx="371001" cy="10926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a:stCxn id="204" idx="3"/>
          </p:cNvCxnSpPr>
          <p:nvPr/>
        </p:nvCxnSpPr>
        <p:spPr>
          <a:xfrm flipV="1">
            <a:off x="4913881" y="4127374"/>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206" idx="5"/>
          </p:cNvCxnSpPr>
          <p:nvPr/>
        </p:nvCxnSpPr>
        <p:spPr>
          <a:xfrm>
            <a:off x="3348488" y="3720567"/>
            <a:ext cx="1620160" cy="9402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a:stCxn id="208" idx="4"/>
          </p:cNvCxnSpPr>
          <p:nvPr/>
        </p:nvCxnSpPr>
        <p:spPr>
          <a:xfrm>
            <a:off x="4443671" y="3607326"/>
            <a:ext cx="505927" cy="10343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1" name="椭圆 200"/>
          <p:cNvSpPr/>
          <p:nvPr/>
        </p:nvSpPr>
        <p:spPr>
          <a:xfrm>
            <a:off x="2719988" y="473362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a:off x="5737953" y="200636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椭圆 202"/>
          <p:cNvSpPr/>
          <p:nvPr/>
        </p:nvSpPr>
        <p:spPr>
          <a:xfrm>
            <a:off x="5018220"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a:off x="4891220"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a:off x="5497322"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a:off x="3199545" y="3571624"/>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p:cNvSpPr/>
          <p:nvPr/>
        </p:nvSpPr>
        <p:spPr>
          <a:xfrm>
            <a:off x="5328345" y="3001170"/>
            <a:ext cx="189366" cy="1893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a:off x="4318653" y="3357290"/>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9" name="直接连接符 208"/>
          <p:cNvCxnSpPr>
            <a:endCxn id="204" idx="4"/>
          </p:cNvCxnSpPr>
          <p:nvPr/>
        </p:nvCxnSpPr>
        <p:spPr>
          <a:xfrm flipV="1">
            <a:off x="4378098" y="4768652"/>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a:stCxn id="165" idx="4"/>
            <a:endCxn id="206" idx="1"/>
          </p:cNvCxnSpPr>
          <p:nvPr/>
        </p:nvCxnSpPr>
        <p:spPr>
          <a:xfrm>
            <a:off x="2849725" y="3139489"/>
            <a:ext cx="375374" cy="4576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a:stCxn id="201" idx="6"/>
            <a:endCxn id="204" idx="2"/>
          </p:cNvCxnSpPr>
          <p:nvPr/>
        </p:nvCxnSpPr>
        <p:spPr>
          <a:xfrm flipV="1">
            <a:off x="2899380" y="4691284"/>
            <a:ext cx="1991840" cy="1320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a:stCxn id="204" idx="6"/>
            <a:endCxn id="222" idx="5"/>
          </p:cNvCxnSpPr>
          <p:nvPr/>
        </p:nvCxnSpPr>
        <p:spPr>
          <a:xfrm>
            <a:off x="5045956" y="4691284"/>
            <a:ext cx="1202986" cy="2571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a:stCxn id="205" idx="5"/>
            <a:endCxn id="222" idx="6"/>
          </p:cNvCxnSpPr>
          <p:nvPr/>
        </p:nvCxnSpPr>
        <p:spPr>
          <a:xfrm>
            <a:off x="5619211" y="4149630"/>
            <a:ext cx="597673" cy="7213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6" name="椭圆 215"/>
          <p:cNvSpPr/>
          <p:nvPr/>
        </p:nvSpPr>
        <p:spPr>
          <a:xfrm>
            <a:off x="6445422" y="5322724"/>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flipH="1">
            <a:off x="4291265" y="5310175"/>
            <a:ext cx="218908" cy="21890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椭圆 218"/>
          <p:cNvSpPr/>
          <p:nvPr/>
        </p:nvSpPr>
        <p:spPr>
          <a:xfrm flipH="1">
            <a:off x="6553201" y="1400811"/>
            <a:ext cx="214413" cy="21441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0" name="直接连接符 219"/>
          <p:cNvCxnSpPr>
            <a:stCxn id="202" idx="5"/>
            <a:endCxn id="151" idx="6"/>
          </p:cNvCxnSpPr>
          <p:nvPr/>
        </p:nvCxnSpPr>
        <p:spPr>
          <a:xfrm>
            <a:off x="5859842" y="2128256"/>
            <a:ext cx="510834" cy="218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2" name="椭圆 221"/>
          <p:cNvSpPr/>
          <p:nvPr/>
        </p:nvSpPr>
        <p:spPr>
          <a:xfrm flipH="1">
            <a:off x="6216884" y="4761535"/>
            <a:ext cx="218908" cy="21890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椭圆 222"/>
          <p:cNvSpPr/>
          <p:nvPr/>
        </p:nvSpPr>
        <p:spPr>
          <a:xfrm>
            <a:off x="6525526" y="2977588"/>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a:off x="958024" y="2489770"/>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a:off x="267945" y="347334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7" name="直接连接符 226"/>
          <p:cNvCxnSpPr>
            <a:stCxn id="225" idx="0"/>
            <a:endCxn id="224" idx="3"/>
          </p:cNvCxnSpPr>
          <p:nvPr/>
        </p:nvCxnSpPr>
        <p:spPr>
          <a:xfrm flipV="1">
            <a:off x="392963" y="2638713"/>
            <a:ext cx="590615" cy="8346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a:stCxn id="225" idx="5"/>
            <a:endCxn id="201" idx="2"/>
          </p:cNvCxnSpPr>
          <p:nvPr/>
        </p:nvCxnSpPr>
        <p:spPr>
          <a:xfrm>
            <a:off x="481364" y="3686766"/>
            <a:ext cx="2238624" cy="11365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2" name="矩形 231"/>
          <p:cNvSpPr/>
          <p:nvPr/>
        </p:nvSpPr>
        <p:spPr>
          <a:xfrm>
            <a:off x="-25972" y="0"/>
            <a:ext cx="12217971" cy="6911308"/>
          </a:xfrm>
          <a:prstGeom prst="rect">
            <a:avLst/>
          </a:prstGeom>
          <a:solidFill>
            <a:srgbClr val="ECECEC">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4" name="组合 233"/>
          <p:cNvGrpSpPr/>
          <p:nvPr/>
        </p:nvGrpSpPr>
        <p:grpSpPr>
          <a:xfrm>
            <a:off x="956569" y="1683725"/>
            <a:ext cx="1498294" cy="1498294"/>
            <a:chOff x="956569" y="2652281"/>
            <a:chExt cx="1498294" cy="1498294"/>
          </a:xfrm>
        </p:grpSpPr>
        <p:sp>
          <p:nvSpPr>
            <p:cNvPr id="235" name="椭圆 234"/>
            <p:cNvSpPr/>
            <p:nvPr/>
          </p:nvSpPr>
          <p:spPr>
            <a:xfrm>
              <a:off x="956569" y="2652281"/>
              <a:ext cx="1498294" cy="1498294"/>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Freeform 35"/>
            <p:cNvSpPr>
              <a:spLocks noEditPoints="1"/>
            </p:cNvSpPr>
            <p:nvPr/>
          </p:nvSpPr>
          <p:spPr bwMode="auto">
            <a:xfrm>
              <a:off x="1340766" y="3069850"/>
              <a:ext cx="657510" cy="589022"/>
            </a:xfrm>
            <a:custGeom>
              <a:avLst/>
              <a:gdLst>
                <a:gd name="T0" fmla="*/ 20 w 61"/>
                <a:gd name="T1" fmla="*/ 12 h 54"/>
                <a:gd name="T2" fmla="*/ 30 w 61"/>
                <a:gd name="T3" fmla="*/ 3 h 54"/>
                <a:gd name="T4" fmla="*/ 41 w 61"/>
                <a:gd name="T5" fmla="*/ 12 h 54"/>
                <a:gd name="T6" fmla="*/ 44 w 61"/>
                <a:gd name="T7" fmla="*/ 12 h 54"/>
                <a:gd name="T8" fmla="*/ 30 w 61"/>
                <a:gd name="T9" fmla="*/ 0 h 54"/>
                <a:gd name="T10" fmla="*/ 16 w 61"/>
                <a:gd name="T11" fmla="*/ 12 h 54"/>
                <a:gd name="T12" fmla="*/ 18 w 61"/>
                <a:gd name="T13" fmla="*/ 12 h 54"/>
                <a:gd name="T14" fmla="*/ 20 w 61"/>
                <a:gd name="T15" fmla="*/ 12 h 54"/>
                <a:gd name="T16" fmla="*/ 0 w 61"/>
                <a:gd name="T17" fmla="*/ 15 h 54"/>
                <a:gd name="T18" fmla="*/ 0 w 61"/>
                <a:gd name="T19" fmla="*/ 29 h 54"/>
                <a:gd name="T20" fmla="*/ 24 w 61"/>
                <a:gd name="T21" fmla="*/ 29 h 54"/>
                <a:gd name="T22" fmla="*/ 26 w 61"/>
                <a:gd name="T23" fmla="*/ 35 h 54"/>
                <a:gd name="T24" fmla="*/ 35 w 61"/>
                <a:gd name="T25" fmla="*/ 35 h 54"/>
                <a:gd name="T26" fmla="*/ 37 w 61"/>
                <a:gd name="T27" fmla="*/ 29 h 54"/>
                <a:gd name="T28" fmla="*/ 61 w 61"/>
                <a:gd name="T29" fmla="*/ 29 h 54"/>
                <a:gd name="T30" fmla="*/ 61 w 61"/>
                <a:gd name="T31" fmla="*/ 15 h 54"/>
                <a:gd name="T32" fmla="*/ 0 w 61"/>
                <a:gd name="T33" fmla="*/ 15 h 54"/>
                <a:gd name="T34" fmla="*/ 38 w 61"/>
                <a:gd name="T35" fmla="*/ 38 h 54"/>
                <a:gd name="T36" fmla="*/ 22 w 61"/>
                <a:gd name="T37" fmla="*/ 38 h 54"/>
                <a:gd name="T38" fmla="*/ 21 w 61"/>
                <a:gd name="T39" fmla="*/ 33 h 54"/>
                <a:gd name="T40" fmla="*/ 0 w 61"/>
                <a:gd name="T41" fmla="*/ 33 h 54"/>
                <a:gd name="T42" fmla="*/ 0 w 61"/>
                <a:gd name="T43" fmla="*/ 54 h 54"/>
                <a:gd name="T44" fmla="*/ 61 w 61"/>
                <a:gd name="T45" fmla="*/ 54 h 54"/>
                <a:gd name="T46" fmla="*/ 61 w 61"/>
                <a:gd name="T47" fmla="*/ 33 h 54"/>
                <a:gd name="T48" fmla="*/ 40 w 61"/>
                <a:gd name="T49" fmla="*/ 33 h 54"/>
                <a:gd name="T50" fmla="*/ 38 w 61"/>
                <a:gd name="T51" fmla="*/ 3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54">
                  <a:moveTo>
                    <a:pt x="20" y="12"/>
                  </a:moveTo>
                  <a:cubicBezTo>
                    <a:pt x="21" y="7"/>
                    <a:pt x="25" y="3"/>
                    <a:pt x="30" y="3"/>
                  </a:cubicBezTo>
                  <a:cubicBezTo>
                    <a:pt x="35" y="3"/>
                    <a:pt x="40" y="7"/>
                    <a:pt x="41" y="12"/>
                  </a:cubicBezTo>
                  <a:cubicBezTo>
                    <a:pt x="44" y="12"/>
                    <a:pt x="44" y="12"/>
                    <a:pt x="44" y="12"/>
                  </a:cubicBezTo>
                  <a:cubicBezTo>
                    <a:pt x="43" y="5"/>
                    <a:pt x="37" y="0"/>
                    <a:pt x="30" y="0"/>
                  </a:cubicBezTo>
                  <a:cubicBezTo>
                    <a:pt x="24" y="0"/>
                    <a:pt x="17" y="5"/>
                    <a:pt x="16" y="12"/>
                  </a:cubicBezTo>
                  <a:cubicBezTo>
                    <a:pt x="16" y="12"/>
                    <a:pt x="18" y="12"/>
                    <a:pt x="18" y="12"/>
                  </a:cubicBezTo>
                  <a:lnTo>
                    <a:pt x="20" y="12"/>
                  </a:lnTo>
                  <a:close/>
                  <a:moveTo>
                    <a:pt x="0" y="15"/>
                  </a:moveTo>
                  <a:cubicBezTo>
                    <a:pt x="0" y="29"/>
                    <a:pt x="0" y="29"/>
                    <a:pt x="0" y="29"/>
                  </a:cubicBezTo>
                  <a:cubicBezTo>
                    <a:pt x="24" y="29"/>
                    <a:pt x="24" y="29"/>
                    <a:pt x="24" y="29"/>
                  </a:cubicBezTo>
                  <a:cubicBezTo>
                    <a:pt x="26" y="35"/>
                    <a:pt x="26" y="35"/>
                    <a:pt x="26" y="35"/>
                  </a:cubicBezTo>
                  <a:cubicBezTo>
                    <a:pt x="35" y="35"/>
                    <a:pt x="35" y="35"/>
                    <a:pt x="35" y="35"/>
                  </a:cubicBezTo>
                  <a:cubicBezTo>
                    <a:pt x="37" y="29"/>
                    <a:pt x="37" y="29"/>
                    <a:pt x="37" y="29"/>
                  </a:cubicBezTo>
                  <a:cubicBezTo>
                    <a:pt x="61" y="29"/>
                    <a:pt x="61" y="29"/>
                    <a:pt x="61" y="29"/>
                  </a:cubicBezTo>
                  <a:cubicBezTo>
                    <a:pt x="61" y="15"/>
                    <a:pt x="61" y="15"/>
                    <a:pt x="61" y="15"/>
                  </a:cubicBezTo>
                  <a:lnTo>
                    <a:pt x="0" y="15"/>
                  </a:lnTo>
                  <a:close/>
                  <a:moveTo>
                    <a:pt x="38" y="38"/>
                  </a:moveTo>
                  <a:cubicBezTo>
                    <a:pt x="22" y="38"/>
                    <a:pt x="22" y="38"/>
                    <a:pt x="22" y="38"/>
                  </a:cubicBezTo>
                  <a:cubicBezTo>
                    <a:pt x="21" y="33"/>
                    <a:pt x="21" y="33"/>
                    <a:pt x="21" y="33"/>
                  </a:cubicBezTo>
                  <a:cubicBezTo>
                    <a:pt x="0" y="33"/>
                    <a:pt x="0" y="33"/>
                    <a:pt x="0" y="33"/>
                  </a:cubicBezTo>
                  <a:cubicBezTo>
                    <a:pt x="0" y="54"/>
                    <a:pt x="0" y="54"/>
                    <a:pt x="0" y="54"/>
                  </a:cubicBezTo>
                  <a:cubicBezTo>
                    <a:pt x="61" y="54"/>
                    <a:pt x="61" y="54"/>
                    <a:pt x="61" y="54"/>
                  </a:cubicBezTo>
                  <a:cubicBezTo>
                    <a:pt x="61" y="33"/>
                    <a:pt x="61" y="33"/>
                    <a:pt x="61" y="33"/>
                  </a:cubicBezTo>
                  <a:cubicBezTo>
                    <a:pt x="40" y="33"/>
                    <a:pt x="40" y="33"/>
                    <a:pt x="40" y="33"/>
                  </a:cubicBezTo>
                  <a:lnTo>
                    <a:pt x="38"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38" name="组合 237"/>
          <p:cNvGrpSpPr/>
          <p:nvPr/>
        </p:nvGrpSpPr>
        <p:grpSpPr>
          <a:xfrm>
            <a:off x="3953307" y="1683725"/>
            <a:ext cx="1498294" cy="1498294"/>
            <a:chOff x="3953307" y="2652281"/>
            <a:chExt cx="1498294" cy="1498294"/>
          </a:xfrm>
        </p:grpSpPr>
        <p:sp>
          <p:nvSpPr>
            <p:cNvPr id="239" name="椭圆 238"/>
            <p:cNvSpPr/>
            <p:nvPr/>
          </p:nvSpPr>
          <p:spPr>
            <a:xfrm>
              <a:off x="3953307" y="2652281"/>
              <a:ext cx="1498294" cy="1498294"/>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Freeform 119"/>
            <p:cNvSpPr>
              <a:spLocks noEditPoints="1"/>
            </p:cNvSpPr>
            <p:nvPr/>
          </p:nvSpPr>
          <p:spPr bwMode="auto">
            <a:xfrm>
              <a:off x="4505177" y="3071918"/>
              <a:ext cx="429208" cy="652945"/>
            </a:xfrm>
            <a:custGeom>
              <a:avLst/>
              <a:gdLst>
                <a:gd name="T0" fmla="*/ 20 w 40"/>
                <a:gd name="T1" fmla="*/ 60 h 60"/>
                <a:gd name="T2" fmla="*/ 27 w 40"/>
                <a:gd name="T3" fmla="*/ 57 h 60"/>
                <a:gd name="T4" fmla="*/ 14 w 40"/>
                <a:gd name="T5" fmla="*/ 57 h 60"/>
                <a:gd name="T6" fmla="*/ 20 w 40"/>
                <a:gd name="T7" fmla="*/ 60 h 60"/>
                <a:gd name="T8" fmla="*/ 30 w 40"/>
                <a:gd name="T9" fmla="*/ 52 h 60"/>
                <a:gd name="T10" fmla="*/ 11 w 40"/>
                <a:gd name="T11" fmla="*/ 52 h 60"/>
                <a:gd name="T12" fmla="*/ 9 w 40"/>
                <a:gd name="T13" fmla="*/ 53 h 60"/>
                <a:gd name="T14" fmla="*/ 11 w 40"/>
                <a:gd name="T15" fmla="*/ 55 h 60"/>
                <a:gd name="T16" fmla="*/ 30 w 40"/>
                <a:gd name="T17" fmla="*/ 55 h 60"/>
                <a:gd name="T18" fmla="*/ 31 w 40"/>
                <a:gd name="T19" fmla="*/ 53 h 60"/>
                <a:gd name="T20" fmla="*/ 30 w 40"/>
                <a:gd name="T21" fmla="*/ 52 h 60"/>
                <a:gd name="T22" fmla="*/ 30 w 40"/>
                <a:gd name="T23" fmla="*/ 46 h 60"/>
                <a:gd name="T24" fmla="*/ 11 w 40"/>
                <a:gd name="T25" fmla="*/ 46 h 60"/>
                <a:gd name="T26" fmla="*/ 9 w 40"/>
                <a:gd name="T27" fmla="*/ 48 h 60"/>
                <a:gd name="T28" fmla="*/ 11 w 40"/>
                <a:gd name="T29" fmla="*/ 50 h 60"/>
                <a:gd name="T30" fmla="*/ 30 w 40"/>
                <a:gd name="T31" fmla="*/ 50 h 60"/>
                <a:gd name="T32" fmla="*/ 31 w 40"/>
                <a:gd name="T33" fmla="*/ 48 h 60"/>
                <a:gd name="T34" fmla="*/ 30 w 40"/>
                <a:gd name="T35" fmla="*/ 46 h 60"/>
                <a:gd name="T36" fmla="*/ 20 w 40"/>
                <a:gd name="T37" fmla="*/ 0 h 60"/>
                <a:gd name="T38" fmla="*/ 0 w 40"/>
                <a:gd name="T39" fmla="*/ 20 h 60"/>
                <a:gd name="T40" fmla="*/ 9 w 40"/>
                <a:gd name="T41" fmla="*/ 39 h 60"/>
                <a:gd name="T42" fmla="*/ 10 w 40"/>
                <a:gd name="T43" fmla="*/ 44 h 60"/>
                <a:gd name="T44" fmla="*/ 30 w 40"/>
                <a:gd name="T45" fmla="*/ 44 h 60"/>
                <a:gd name="T46" fmla="*/ 32 w 40"/>
                <a:gd name="T47" fmla="*/ 39 h 60"/>
                <a:gd name="T48" fmla="*/ 40 w 40"/>
                <a:gd name="T49" fmla="*/ 20 h 60"/>
                <a:gd name="T50" fmla="*/ 20 w 40"/>
                <a:gd name="T51" fmla="*/ 0 h 60"/>
                <a:gd name="T52" fmla="*/ 32 w 40"/>
                <a:gd name="T53" fmla="*/ 24 h 60"/>
                <a:gd name="T54" fmla="*/ 26 w 40"/>
                <a:gd name="T55" fmla="*/ 41 h 60"/>
                <a:gd name="T56" fmla="*/ 26 w 40"/>
                <a:gd name="T57" fmla="*/ 41 h 60"/>
                <a:gd name="T58" fmla="*/ 23 w 40"/>
                <a:gd name="T59" fmla="*/ 41 h 60"/>
                <a:gd name="T60" fmla="*/ 23 w 40"/>
                <a:gd name="T61" fmla="*/ 40 h 60"/>
                <a:gd name="T62" fmla="*/ 27 w 40"/>
                <a:gd name="T63" fmla="*/ 26 h 60"/>
                <a:gd name="T64" fmla="*/ 27 w 40"/>
                <a:gd name="T65" fmla="*/ 26 h 60"/>
                <a:gd name="T66" fmla="*/ 27 w 40"/>
                <a:gd name="T67" fmla="*/ 26 h 60"/>
                <a:gd name="T68" fmla="*/ 24 w 40"/>
                <a:gd name="T69" fmla="*/ 25 h 60"/>
                <a:gd name="T70" fmla="*/ 21 w 40"/>
                <a:gd name="T71" fmla="*/ 26 h 60"/>
                <a:gd name="T72" fmla="*/ 17 w 40"/>
                <a:gd name="T73" fmla="*/ 25 h 60"/>
                <a:gd name="T74" fmla="*/ 13 w 40"/>
                <a:gd name="T75" fmla="*/ 26 h 60"/>
                <a:gd name="T76" fmla="*/ 17 w 40"/>
                <a:gd name="T77" fmla="*/ 40 h 60"/>
                <a:gd name="T78" fmla="*/ 17 w 40"/>
                <a:gd name="T79" fmla="*/ 41 h 60"/>
                <a:gd name="T80" fmla="*/ 14 w 40"/>
                <a:gd name="T81" fmla="*/ 41 h 60"/>
                <a:gd name="T82" fmla="*/ 14 w 40"/>
                <a:gd name="T83" fmla="*/ 41 h 60"/>
                <a:gd name="T84" fmla="*/ 8 w 40"/>
                <a:gd name="T85" fmla="*/ 24 h 60"/>
                <a:gd name="T86" fmla="*/ 8 w 40"/>
                <a:gd name="T87" fmla="*/ 24 h 60"/>
                <a:gd name="T88" fmla="*/ 8 w 40"/>
                <a:gd name="T89" fmla="*/ 24 h 60"/>
                <a:gd name="T90" fmla="*/ 8 w 40"/>
                <a:gd name="T91" fmla="*/ 23 h 60"/>
                <a:gd name="T92" fmla="*/ 8 w 40"/>
                <a:gd name="T93" fmla="*/ 23 h 60"/>
                <a:gd name="T94" fmla="*/ 9 w 40"/>
                <a:gd name="T95" fmla="*/ 22 h 60"/>
                <a:gd name="T96" fmla="*/ 11 w 40"/>
                <a:gd name="T97" fmla="*/ 22 h 60"/>
                <a:gd name="T98" fmla="*/ 11 w 40"/>
                <a:gd name="T99" fmla="*/ 22 h 60"/>
                <a:gd name="T100" fmla="*/ 13 w 40"/>
                <a:gd name="T101" fmla="*/ 23 h 60"/>
                <a:gd name="T102" fmla="*/ 16 w 40"/>
                <a:gd name="T103" fmla="*/ 22 h 60"/>
                <a:gd name="T104" fmla="*/ 17 w 40"/>
                <a:gd name="T105" fmla="*/ 22 h 60"/>
                <a:gd name="T106" fmla="*/ 18 w 40"/>
                <a:gd name="T107" fmla="*/ 22 h 60"/>
                <a:gd name="T108" fmla="*/ 21 w 40"/>
                <a:gd name="T109" fmla="*/ 24 h 60"/>
                <a:gd name="T110" fmla="*/ 23 w 40"/>
                <a:gd name="T111" fmla="*/ 22 h 60"/>
                <a:gd name="T112" fmla="*/ 24 w 40"/>
                <a:gd name="T113" fmla="*/ 22 h 60"/>
                <a:gd name="T114" fmla="*/ 25 w 40"/>
                <a:gd name="T115" fmla="*/ 22 h 60"/>
                <a:gd name="T116" fmla="*/ 27 w 40"/>
                <a:gd name="T117" fmla="*/ 24 h 60"/>
                <a:gd name="T118" fmla="*/ 27 w 40"/>
                <a:gd name="T119" fmla="*/ 24 h 60"/>
                <a:gd name="T120" fmla="*/ 30 w 40"/>
                <a:gd name="T121" fmla="*/ 22 h 60"/>
                <a:gd name="T122" fmla="*/ 32 w 40"/>
                <a:gd name="T123" fmla="*/ 22 h 60"/>
                <a:gd name="T124" fmla="*/ 32 w 40"/>
                <a:gd name="T125" fmla="*/ 2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 h="60">
                  <a:moveTo>
                    <a:pt x="20" y="60"/>
                  </a:moveTo>
                  <a:cubicBezTo>
                    <a:pt x="23" y="60"/>
                    <a:pt x="26" y="59"/>
                    <a:pt x="27" y="57"/>
                  </a:cubicBezTo>
                  <a:cubicBezTo>
                    <a:pt x="14" y="57"/>
                    <a:pt x="14" y="57"/>
                    <a:pt x="14" y="57"/>
                  </a:cubicBezTo>
                  <a:cubicBezTo>
                    <a:pt x="15" y="59"/>
                    <a:pt x="17" y="60"/>
                    <a:pt x="20" y="60"/>
                  </a:cubicBezTo>
                  <a:close/>
                  <a:moveTo>
                    <a:pt x="30" y="52"/>
                  </a:moveTo>
                  <a:cubicBezTo>
                    <a:pt x="11" y="52"/>
                    <a:pt x="11" y="52"/>
                    <a:pt x="11" y="52"/>
                  </a:cubicBezTo>
                  <a:cubicBezTo>
                    <a:pt x="10" y="52"/>
                    <a:pt x="9" y="52"/>
                    <a:pt x="9" y="53"/>
                  </a:cubicBezTo>
                  <a:cubicBezTo>
                    <a:pt x="9" y="54"/>
                    <a:pt x="10" y="55"/>
                    <a:pt x="11" y="55"/>
                  </a:cubicBezTo>
                  <a:cubicBezTo>
                    <a:pt x="30" y="55"/>
                    <a:pt x="30" y="55"/>
                    <a:pt x="30" y="55"/>
                  </a:cubicBezTo>
                  <a:cubicBezTo>
                    <a:pt x="31" y="55"/>
                    <a:pt x="31" y="54"/>
                    <a:pt x="31" y="53"/>
                  </a:cubicBezTo>
                  <a:cubicBezTo>
                    <a:pt x="31" y="52"/>
                    <a:pt x="31" y="52"/>
                    <a:pt x="30" y="52"/>
                  </a:cubicBezTo>
                  <a:close/>
                  <a:moveTo>
                    <a:pt x="30" y="46"/>
                  </a:moveTo>
                  <a:cubicBezTo>
                    <a:pt x="11" y="46"/>
                    <a:pt x="11" y="46"/>
                    <a:pt x="11" y="46"/>
                  </a:cubicBezTo>
                  <a:cubicBezTo>
                    <a:pt x="10" y="46"/>
                    <a:pt x="9" y="47"/>
                    <a:pt x="9" y="48"/>
                  </a:cubicBezTo>
                  <a:cubicBezTo>
                    <a:pt x="9" y="49"/>
                    <a:pt x="10" y="50"/>
                    <a:pt x="11" y="50"/>
                  </a:cubicBezTo>
                  <a:cubicBezTo>
                    <a:pt x="30" y="50"/>
                    <a:pt x="30" y="50"/>
                    <a:pt x="30" y="50"/>
                  </a:cubicBezTo>
                  <a:cubicBezTo>
                    <a:pt x="31" y="50"/>
                    <a:pt x="31" y="49"/>
                    <a:pt x="31" y="48"/>
                  </a:cubicBezTo>
                  <a:cubicBezTo>
                    <a:pt x="31" y="47"/>
                    <a:pt x="31" y="46"/>
                    <a:pt x="30" y="46"/>
                  </a:cubicBezTo>
                  <a:close/>
                  <a:moveTo>
                    <a:pt x="20" y="0"/>
                  </a:moveTo>
                  <a:cubicBezTo>
                    <a:pt x="9" y="0"/>
                    <a:pt x="0" y="9"/>
                    <a:pt x="0" y="20"/>
                  </a:cubicBezTo>
                  <a:cubicBezTo>
                    <a:pt x="0" y="28"/>
                    <a:pt x="6" y="33"/>
                    <a:pt x="9" y="39"/>
                  </a:cubicBezTo>
                  <a:cubicBezTo>
                    <a:pt x="10" y="41"/>
                    <a:pt x="10" y="44"/>
                    <a:pt x="10" y="44"/>
                  </a:cubicBezTo>
                  <a:cubicBezTo>
                    <a:pt x="30" y="44"/>
                    <a:pt x="30" y="44"/>
                    <a:pt x="30" y="44"/>
                  </a:cubicBezTo>
                  <a:cubicBezTo>
                    <a:pt x="30" y="44"/>
                    <a:pt x="31" y="41"/>
                    <a:pt x="32" y="39"/>
                  </a:cubicBezTo>
                  <a:cubicBezTo>
                    <a:pt x="35" y="33"/>
                    <a:pt x="40" y="28"/>
                    <a:pt x="40" y="20"/>
                  </a:cubicBezTo>
                  <a:cubicBezTo>
                    <a:pt x="40" y="9"/>
                    <a:pt x="31" y="0"/>
                    <a:pt x="20" y="0"/>
                  </a:cubicBezTo>
                  <a:close/>
                  <a:moveTo>
                    <a:pt x="32" y="24"/>
                  </a:moveTo>
                  <a:cubicBezTo>
                    <a:pt x="29" y="28"/>
                    <a:pt x="27" y="34"/>
                    <a:pt x="26" y="41"/>
                  </a:cubicBezTo>
                  <a:cubicBezTo>
                    <a:pt x="26" y="41"/>
                    <a:pt x="26" y="41"/>
                    <a:pt x="26" y="41"/>
                  </a:cubicBezTo>
                  <a:cubicBezTo>
                    <a:pt x="23" y="41"/>
                    <a:pt x="23" y="41"/>
                    <a:pt x="23" y="41"/>
                  </a:cubicBezTo>
                  <a:cubicBezTo>
                    <a:pt x="23" y="40"/>
                    <a:pt x="23" y="40"/>
                    <a:pt x="23" y="40"/>
                  </a:cubicBezTo>
                  <a:cubicBezTo>
                    <a:pt x="24" y="35"/>
                    <a:pt x="25" y="30"/>
                    <a:pt x="27" y="26"/>
                  </a:cubicBezTo>
                  <a:cubicBezTo>
                    <a:pt x="27" y="26"/>
                    <a:pt x="27" y="26"/>
                    <a:pt x="27" y="26"/>
                  </a:cubicBezTo>
                  <a:cubicBezTo>
                    <a:pt x="27" y="26"/>
                    <a:pt x="27" y="26"/>
                    <a:pt x="27" y="26"/>
                  </a:cubicBezTo>
                  <a:cubicBezTo>
                    <a:pt x="26" y="26"/>
                    <a:pt x="25" y="26"/>
                    <a:pt x="24" y="25"/>
                  </a:cubicBezTo>
                  <a:cubicBezTo>
                    <a:pt x="23" y="26"/>
                    <a:pt x="22" y="26"/>
                    <a:pt x="21" y="26"/>
                  </a:cubicBezTo>
                  <a:cubicBezTo>
                    <a:pt x="19" y="26"/>
                    <a:pt x="18" y="26"/>
                    <a:pt x="17" y="25"/>
                  </a:cubicBezTo>
                  <a:cubicBezTo>
                    <a:pt x="15" y="26"/>
                    <a:pt x="14" y="26"/>
                    <a:pt x="13" y="26"/>
                  </a:cubicBezTo>
                  <a:cubicBezTo>
                    <a:pt x="16" y="32"/>
                    <a:pt x="17" y="39"/>
                    <a:pt x="17" y="40"/>
                  </a:cubicBezTo>
                  <a:cubicBezTo>
                    <a:pt x="17" y="41"/>
                    <a:pt x="17" y="41"/>
                    <a:pt x="17" y="41"/>
                  </a:cubicBezTo>
                  <a:cubicBezTo>
                    <a:pt x="14" y="41"/>
                    <a:pt x="14" y="41"/>
                    <a:pt x="14" y="41"/>
                  </a:cubicBezTo>
                  <a:cubicBezTo>
                    <a:pt x="14" y="41"/>
                    <a:pt x="14" y="41"/>
                    <a:pt x="14" y="41"/>
                  </a:cubicBezTo>
                  <a:cubicBezTo>
                    <a:pt x="14" y="38"/>
                    <a:pt x="13" y="30"/>
                    <a:pt x="8" y="24"/>
                  </a:cubicBezTo>
                  <a:cubicBezTo>
                    <a:pt x="8" y="24"/>
                    <a:pt x="8" y="24"/>
                    <a:pt x="8" y="24"/>
                  </a:cubicBezTo>
                  <a:cubicBezTo>
                    <a:pt x="8" y="24"/>
                    <a:pt x="8" y="24"/>
                    <a:pt x="8" y="24"/>
                  </a:cubicBezTo>
                  <a:cubicBezTo>
                    <a:pt x="8" y="24"/>
                    <a:pt x="8" y="23"/>
                    <a:pt x="8" y="23"/>
                  </a:cubicBezTo>
                  <a:cubicBezTo>
                    <a:pt x="8" y="23"/>
                    <a:pt x="8" y="23"/>
                    <a:pt x="8" y="23"/>
                  </a:cubicBezTo>
                  <a:cubicBezTo>
                    <a:pt x="8" y="23"/>
                    <a:pt x="8" y="22"/>
                    <a:pt x="9" y="22"/>
                  </a:cubicBezTo>
                  <a:cubicBezTo>
                    <a:pt x="9" y="21"/>
                    <a:pt x="10" y="21"/>
                    <a:pt x="11" y="22"/>
                  </a:cubicBezTo>
                  <a:cubicBezTo>
                    <a:pt x="11" y="22"/>
                    <a:pt x="11" y="22"/>
                    <a:pt x="11" y="22"/>
                  </a:cubicBezTo>
                  <a:cubicBezTo>
                    <a:pt x="11" y="23"/>
                    <a:pt x="12" y="23"/>
                    <a:pt x="13" y="23"/>
                  </a:cubicBezTo>
                  <a:cubicBezTo>
                    <a:pt x="14" y="23"/>
                    <a:pt x="15" y="23"/>
                    <a:pt x="16" y="22"/>
                  </a:cubicBezTo>
                  <a:cubicBezTo>
                    <a:pt x="16" y="22"/>
                    <a:pt x="17" y="22"/>
                    <a:pt x="17" y="22"/>
                  </a:cubicBezTo>
                  <a:cubicBezTo>
                    <a:pt x="17" y="22"/>
                    <a:pt x="18" y="22"/>
                    <a:pt x="18" y="22"/>
                  </a:cubicBezTo>
                  <a:cubicBezTo>
                    <a:pt x="19" y="23"/>
                    <a:pt x="20" y="24"/>
                    <a:pt x="21" y="24"/>
                  </a:cubicBezTo>
                  <a:cubicBezTo>
                    <a:pt x="22" y="24"/>
                    <a:pt x="23" y="23"/>
                    <a:pt x="23" y="22"/>
                  </a:cubicBezTo>
                  <a:cubicBezTo>
                    <a:pt x="23" y="22"/>
                    <a:pt x="24" y="22"/>
                    <a:pt x="24" y="22"/>
                  </a:cubicBezTo>
                  <a:cubicBezTo>
                    <a:pt x="25" y="22"/>
                    <a:pt x="25" y="22"/>
                    <a:pt x="25" y="22"/>
                  </a:cubicBezTo>
                  <a:cubicBezTo>
                    <a:pt x="26" y="23"/>
                    <a:pt x="26" y="24"/>
                    <a:pt x="27" y="24"/>
                  </a:cubicBezTo>
                  <a:cubicBezTo>
                    <a:pt x="27" y="24"/>
                    <a:pt x="27" y="24"/>
                    <a:pt x="27" y="24"/>
                  </a:cubicBezTo>
                  <a:cubicBezTo>
                    <a:pt x="28" y="24"/>
                    <a:pt x="29" y="23"/>
                    <a:pt x="30" y="22"/>
                  </a:cubicBezTo>
                  <a:cubicBezTo>
                    <a:pt x="31" y="22"/>
                    <a:pt x="32" y="21"/>
                    <a:pt x="32" y="22"/>
                  </a:cubicBezTo>
                  <a:cubicBezTo>
                    <a:pt x="33" y="22"/>
                    <a:pt x="33" y="23"/>
                    <a:pt x="32"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41" name="组合 240"/>
          <p:cNvGrpSpPr/>
          <p:nvPr/>
        </p:nvGrpSpPr>
        <p:grpSpPr>
          <a:xfrm>
            <a:off x="9582926" y="1683725"/>
            <a:ext cx="1498294" cy="1498294"/>
            <a:chOff x="9582926" y="2652281"/>
            <a:chExt cx="1498294" cy="1498294"/>
          </a:xfrm>
        </p:grpSpPr>
        <p:sp>
          <p:nvSpPr>
            <p:cNvPr id="242" name="椭圆 241"/>
            <p:cNvSpPr/>
            <p:nvPr/>
          </p:nvSpPr>
          <p:spPr>
            <a:xfrm>
              <a:off x="9582926" y="2652281"/>
              <a:ext cx="1498294" cy="1498294"/>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Freeform 42"/>
            <p:cNvSpPr>
              <a:spLocks noEditPoints="1"/>
            </p:cNvSpPr>
            <p:nvPr/>
          </p:nvSpPr>
          <p:spPr bwMode="auto">
            <a:xfrm>
              <a:off x="10013947" y="3059461"/>
              <a:ext cx="680343" cy="689475"/>
            </a:xfrm>
            <a:custGeom>
              <a:avLst/>
              <a:gdLst>
                <a:gd name="T0" fmla="*/ 63 w 63"/>
                <a:gd name="T1" fmla="*/ 31 h 63"/>
                <a:gd name="T2" fmla="*/ 38 w 63"/>
                <a:gd name="T3" fmla="*/ 47 h 63"/>
                <a:gd name="T4" fmla="*/ 34 w 63"/>
                <a:gd name="T5" fmla="*/ 51 h 63"/>
                <a:gd name="T6" fmla="*/ 32 w 63"/>
                <a:gd name="T7" fmla="*/ 54 h 63"/>
                <a:gd name="T8" fmla="*/ 30 w 63"/>
                <a:gd name="T9" fmla="*/ 52 h 63"/>
                <a:gd name="T10" fmla="*/ 29 w 63"/>
                <a:gd name="T11" fmla="*/ 39 h 63"/>
                <a:gd name="T12" fmla="*/ 27 w 63"/>
                <a:gd name="T13" fmla="*/ 36 h 63"/>
                <a:gd name="T14" fmla="*/ 21 w 63"/>
                <a:gd name="T15" fmla="*/ 32 h 63"/>
                <a:gd name="T16" fmla="*/ 12 w 63"/>
                <a:gd name="T17" fmla="*/ 20 h 63"/>
                <a:gd name="T18" fmla="*/ 16 w 63"/>
                <a:gd name="T19" fmla="*/ 14 h 63"/>
                <a:gd name="T20" fmla="*/ 32 w 63"/>
                <a:gd name="T21" fmla="*/ 7 h 63"/>
                <a:gd name="T22" fmla="*/ 32 w 63"/>
                <a:gd name="T23" fmla="*/ 15 h 63"/>
                <a:gd name="T24" fmla="*/ 32 w 63"/>
                <a:gd name="T25" fmla="*/ 19 h 63"/>
                <a:gd name="T26" fmla="*/ 28 w 63"/>
                <a:gd name="T27" fmla="*/ 17 h 63"/>
                <a:gd name="T28" fmla="*/ 25 w 63"/>
                <a:gd name="T29" fmla="*/ 21 h 63"/>
                <a:gd name="T30" fmla="*/ 29 w 63"/>
                <a:gd name="T31" fmla="*/ 21 h 63"/>
                <a:gd name="T32" fmla="*/ 33 w 63"/>
                <a:gd name="T33" fmla="*/ 20 h 63"/>
                <a:gd name="T34" fmla="*/ 35 w 63"/>
                <a:gd name="T35" fmla="*/ 25 h 63"/>
                <a:gd name="T36" fmla="*/ 32 w 63"/>
                <a:gd name="T37" fmla="*/ 26 h 63"/>
                <a:gd name="T38" fmla="*/ 29 w 63"/>
                <a:gd name="T39" fmla="*/ 31 h 63"/>
                <a:gd name="T40" fmla="*/ 24 w 63"/>
                <a:gd name="T41" fmla="*/ 33 h 63"/>
                <a:gd name="T42" fmla="*/ 27 w 63"/>
                <a:gd name="T43" fmla="*/ 35 h 63"/>
                <a:gd name="T44" fmla="*/ 30 w 63"/>
                <a:gd name="T45" fmla="*/ 36 h 63"/>
                <a:gd name="T46" fmla="*/ 36 w 63"/>
                <a:gd name="T47" fmla="*/ 38 h 63"/>
                <a:gd name="T48" fmla="*/ 41 w 63"/>
                <a:gd name="T49" fmla="*/ 41 h 63"/>
                <a:gd name="T50" fmla="*/ 31 w 63"/>
                <a:gd name="T51" fmla="*/ 34 h 63"/>
                <a:gd name="T52" fmla="*/ 28 w 63"/>
                <a:gd name="T53" fmla="*/ 33 h 63"/>
                <a:gd name="T54" fmla="*/ 30 w 63"/>
                <a:gd name="T55" fmla="*/ 33 h 63"/>
                <a:gd name="T56" fmla="*/ 32 w 63"/>
                <a:gd name="T57" fmla="*/ 34 h 63"/>
                <a:gd name="T58" fmla="*/ 37 w 63"/>
                <a:gd name="T59" fmla="*/ 18 h 63"/>
                <a:gd name="T60" fmla="*/ 31 w 63"/>
                <a:gd name="T61" fmla="*/ 11 h 63"/>
                <a:gd name="T62" fmla="*/ 39 w 63"/>
                <a:gd name="T63" fmla="*/ 7 h 63"/>
                <a:gd name="T64" fmla="*/ 46 w 63"/>
                <a:gd name="T65" fmla="*/ 10 h 63"/>
                <a:gd name="T66" fmla="*/ 45 w 63"/>
                <a:gd name="T67" fmla="*/ 15 h 63"/>
                <a:gd name="T68" fmla="*/ 46 w 63"/>
                <a:gd name="T69" fmla="*/ 18 h 63"/>
                <a:gd name="T70" fmla="*/ 54 w 63"/>
                <a:gd name="T71" fmla="*/ 40 h 63"/>
                <a:gd name="T72" fmla="*/ 47 w 63"/>
                <a:gd name="T73" fmla="*/ 34 h 63"/>
                <a:gd name="T74" fmla="*/ 50 w 63"/>
                <a:gd name="T75" fmla="*/ 26 h 63"/>
                <a:gd name="T76" fmla="*/ 50 w 63"/>
                <a:gd name="T77" fmla="*/ 23 h 63"/>
                <a:gd name="T78" fmla="*/ 49 w 63"/>
                <a:gd name="T79" fmla="*/ 21 h 63"/>
                <a:gd name="T80" fmla="*/ 52 w 63"/>
                <a:gd name="T81" fmla="*/ 23 h 63"/>
                <a:gd name="T82" fmla="*/ 53 w 63"/>
                <a:gd name="T83" fmla="*/ 19 h 63"/>
                <a:gd name="T84" fmla="*/ 56 w 63"/>
                <a:gd name="T85" fmla="*/ 19 h 63"/>
                <a:gd name="T86" fmla="*/ 56 w 63"/>
                <a:gd name="T87" fmla="*/ 21 h 63"/>
                <a:gd name="T88" fmla="*/ 56 w 63"/>
                <a:gd name="T89" fmla="*/ 22 h 63"/>
                <a:gd name="T90" fmla="*/ 59 w 63"/>
                <a:gd name="T91" fmla="*/ 28 h 63"/>
                <a:gd name="T92" fmla="*/ 58 w 63"/>
                <a:gd name="T93" fmla="*/ 28 h 63"/>
                <a:gd name="T94" fmla="*/ 56 w 63"/>
                <a:gd name="T95" fmla="*/ 26 h 63"/>
                <a:gd name="T96" fmla="*/ 56 w 63"/>
                <a:gd name="T97" fmla="*/ 27 h 63"/>
                <a:gd name="T98" fmla="*/ 56 w 63"/>
                <a:gd name="T99" fmla="*/ 28 h 63"/>
                <a:gd name="T100" fmla="*/ 56 w 63"/>
                <a:gd name="T101" fmla="*/ 28 h 63"/>
                <a:gd name="T102" fmla="*/ 53 w 63"/>
                <a:gd name="T103" fmla="*/ 26 h 63"/>
                <a:gd name="T104" fmla="*/ 52 w 63"/>
                <a:gd name="T105" fmla="*/ 28 h 63"/>
                <a:gd name="T106" fmla="*/ 58 w 63"/>
                <a:gd name="T107" fmla="*/ 3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 h="63">
                  <a:moveTo>
                    <a:pt x="32" y="0"/>
                  </a:moveTo>
                  <a:cubicBezTo>
                    <a:pt x="14" y="0"/>
                    <a:pt x="0" y="14"/>
                    <a:pt x="0" y="31"/>
                  </a:cubicBezTo>
                  <a:cubicBezTo>
                    <a:pt x="0" y="49"/>
                    <a:pt x="14" y="63"/>
                    <a:pt x="32" y="63"/>
                  </a:cubicBezTo>
                  <a:cubicBezTo>
                    <a:pt x="49" y="63"/>
                    <a:pt x="63" y="49"/>
                    <a:pt x="63" y="31"/>
                  </a:cubicBezTo>
                  <a:cubicBezTo>
                    <a:pt x="63" y="14"/>
                    <a:pt x="49" y="0"/>
                    <a:pt x="32" y="0"/>
                  </a:cubicBezTo>
                  <a:close/>
                  <a:moveTo>
                    <a:pt x="40" y="43"/>
                  </a:moveTo>
                  <a:cubicBezTo>
                    <a:pt x="40" y="43"/>
                    <a:pt x="40" y="45"/>
                    <a:pt x="40" y="45"/>
                  </a:cubicBezTo>
                  <a:cubicBezTo>
                    <a:pt x="39" y="46"/>
                    <a:pt x="38" y="46"/>
                    <a:pt x="38" y="47"/>
                  </a:cubicBezTo>
                  <a:cubicBezTo>
                    <a:pt x="37" y="47"/>
                    <a:pt x="38" y="47"/>
                    <a:pt x="38" y="47"/>
                  </a:cubicBezTo>
                  <a:cubicBezTo>
                    <a:pt x="37" y="48"/>
                    <a:pt x="37" y="48"/>
                    <a:pt x="37" y="49"/>
                  </a:cubicBezTo>
                  <a:cubicBezTo>
                    <a:pt x="36" y="50"/>
                    <a:pt x="36" y="49"/>
                    <a:pt x="35" y="50"/>
                  </a:cubicBezTo>
                  <a:cubicBezTo>
                    <a:pt x="35" y="50"/>
                    <a:pt x="35" y="51"/>
                    <a:pt x="34" y="51"/>
                  </a:cubicBezTo>
                  <a:cubicBezTo>
                    <a:pt x="34" y="51"/>
                    <a:pt x="34" y="51"/>
                    <a:pt x="34" y="51"/>
                  </a:cubicBezTo>
                  <a:cubicBezTo>
                    <a:pt x="33" y="52"/>
                    <a:pt x="33" y="52"/>
                    <a:pt x="33" y="52"/>
                  </a:cubicBezTo>
                  <a:cubicBezTo>
                    <a:pt x="33" y="53"/>
                    <a:pt x="33" y="53"/>
                    <a:pt x="32" y="53"/>
                  </a:cubicBezTo>
                  <a:cubicBezTo>
                    <a:pt x="32" y="54"/>
                    <a:pt x="33" y="54"/>
                    <a:pt x="32" y="54"/>
                  </a:cubicBezTo>
                  <a:cubicBezTo>
                    <a:pt x="32" y="55"/>
                    <a:pt x="32" y="55"/>
                    <a:pt x="32" y="55"/>
                  </a:cubicBezTo>
                  <a:cubicBezTo>
                    <a:pt x="31" y="55"/>
                    <a:pt x="32" y="56"/>
                    <a:pt x="32" y="56"/>
                  </a:cubicBezTo>
                  <a:cubicBezTo>
                    <a:pt x="33" y="56"/>
                    <a:pt x="33" y="57"/>
                    <a:pt x="33" y="57"/>
                  </a:cubicBezTo>
                  <a:cubicBezTo>
                    <a:pt x="28" y="57"/>
                    <a:pt x="30" y="53"/>
                    <a:pt x="30" y="52"/>
                  </a:cubicBezTo>
                  <a:cubicBezTo>
                    <a:pt x="30" y="51"/>
                    <a:pt x="31" y="48"/>
                    <a:pt x="31" y="47"/>
                  </a:cubicBezTo>
                  <a:cubicBezTo>
                    <a:pt x="31" y="46"/>
                    <a:pt x="32" y="45"/>
                    <a:pt x="31" y="44"/>
                  </a:cubicBezTo>
                  <a:cubicBezTo>
                    <a:pt x="29" y="43"/>
                    <a:pt x="30" y="43"/>
                    <a:pt x="29" y="42"/>
                  </a:cubicBezTo>
                  <a:cubicBezTo>
                    <a:pt x="28" y="40"/>
                    <a:pt x="29" y="39"/>
                    <a:pt x="29" y="39"/>
                  </a:cubicBezTo>
                  <a:cubicBezTo>
                    <a:pt x="29" y="38"/>
                    <a:pt x="29" y="38"/>
                    <a:pt x="29" y="38"/>
                  </a:cubicBezTo>
                  <a:cubicBezTo>
                    <a:pt x="29" y="37"/>
                    <a:pt x="29" y="37"/>
                    <a:pt x="29" y="37"/>
                  </a:cubicBezTo>
                  <a:cubicBezTo>
                    <a:pt x="29" y="37"/>
                    <a:pt x="28" y="37"/>
                    <a:pt x="28" y="37"/>
                  </a:cubicBezTo>
                  <a:cubicBezTo>
                    <a:pt x="27" y="37"/>
                    <a:pt x="27" y="37"/>
                    <a:pt x="27" y="36"/>
                  </a:cubicBezTo>
                  <a:cubicBezTo>
                    <a:pt x="26" y="35"/>
                    <a:pt x="26" y="36"/>
                    <a:pt x="25" y="35"/>
                  </a:cubicBezTo>
                  <a:cubicBezTo>
                    <a:pt x="24" y="34"/>
                    <a:pt x="24" y="35"/>
                    <a:pt x="24" y="35"/>
                  </a:cubicBezTo>
                  <a:cubicBezTo>
                    <a:pt x="23" y="34"/>
                    <a:pt x="21" y="34"/>
                    <a:pt x="21" y="34"/>
                  </a:cubicBezTo>
                  <a:cubicBezTo>
                    <a:pt x="21" y="33"/>
                    <a:pt x="21" y="32"/>
                    <a:pt x="21" y="32"/>
                  </a:cubicBezTo>
                  <a:cubicBezTo>
                    <a:pt x="21" y="32"/>
                    <a:pt x="19" y="30"/>
                    <a:pt x="18" y="30"/>
                  </a:cubicBezTo>
                  <a:cubicBezTo>
                    <a:pt x="17" y="29"/>
                    <a:pt x="16" y="27"/>
                    <a:pt x="16" y="26"/>
                  </a:cubicBezTo>
                  <a:cubicBezTo>
                    <a:pt x="16" y="25"/>
                    <a:pt x="16" y="25"/>
                    <a:pt x="15" y="24"/>
                  </a:cubicBezTo>
                  <a:cubicBezTo>
                    <a:pt x="15" y="23"/>
                    <a:pt x="14" y="22"/>
                    <a:pt x="12" y="20"/>
                  </a:cubicBezTo>
                  <a:cubicBezTo>
                    <a:pt x="10" y="18"/>
                    <a:pt x="7" y="20"/>
                    <a:pt x="5" y="20"/>
                  </a:cubicBezTo>
                  <a:cubicBezTo>
                    <a:pt x="6" y="18"/>
                    <a:pt x="8" y="15"/>
                    <a:pt x="8" y="15"/>
                  </a:cubicBezTo>
                  <a:cubicBezTo>
                    <a:pt x="10" y="15"/>
                    <a:pt x="12" y="15"/>
                    <a:pt x="13" y="15"/>
                  </a:cubicBezTo>
                  <a:cubicBezTo>
                    <a:pt x="15" y="16"/>
                    <a:pt x="15" y="15"/>
                    <a:pt x="16" y="14"/>
                  </a:cubicBezTo>
                  <a:cubicBezTo>
                    <a:pt x="17" y="13"/>
                    <a:pt x="17" y="12"/>
                    <a:pt x="18" y="12"/>
                  </a:cubicBezTo>
                  <a:cubicBezTo>
                    <a:pt x="19" y="11"/>
                    <a:pt x="20" y="11"/>
                    <a:pt x="22" y="11"/>
                  </a:cubicBezTo>
                  <a:cubicBezTo>
                    <a:pt x="24" y="10"/>
                    <a:pt x="23" y="10"/>
                    <a:pt x="24" y="9"/>
                  </a:cubicBezTo>
                  <a:cubicBezTo>
                    <a:pt x="26" y="8"/>
                    <a:pt x="29" y="7"/>
                    <a:pt x="32" y="7"/>
                  </a:cubicBezTo>
                  <a:cubicBezTo>
                    <a:pt x="35" y="8"/>
                    <a:pt x="32" y="9"/>
                    <a:pt x="31" y="9"/>
                  </a:cubicBezTo>
                  <a:cubicBezTo>
                    <a:pt x="30" y="10"/>
                    <a:pt x="30" y="11"/>
                    <a:pt x="29" y="11"/>
                  </a:cubicBezTo>
                  <a:cubicBezTo>
                    <a:pt x="29" y="12"/>
                    <a:pt x="29" y="12"/>
                    <a:pt x="29" y="13"/>
                  </a:cubicBezTo>
                  <a:cubicBezTo>
                    <a:pt x="29" y="14"/>
                    <a:pt x="31" y="14"/>
                    <a:pt x="32" y="15"/>
                  </a:cubicBezTo>
                  <a:cubicBezTo>
                    <a:pt x="32" y="15"/>
                    <a:pt x="32" y="15"/>
                    <a:pt x="33" y="16"/>
                  </a:cubicBezTo>
                  <a:cubicBezTo>
                    <a:pt x="33" y="17"/>
                    <a:pt x="33" y="17"/>
                    <a:pt x="32" y="17"/>
                  </a:cubicBezTo>
                  <a:cubicBezTo>
                    <a:pt x="32" y="17"/>
                    <a:pt x="32" y="17"/>
                    <a:pt x="33" y="18"/>
                  </a:cubicBezTo>
                  <a:cubicBezTo>
                    <a:pt x="33" y="18"/>
                    <a:pt x="33" y="19"/>
                    <a:pt x="32" y="19"/>
                  </a:cubicBezTo>
                  <a:cubicBezTo>
                    <a:pt x="32" y="19"/>
                    <a:pt x="32" y="18"/>
                    <a:pt x="31" y="18"/>
                  </a:cubicBezTo>
                  <a:cubicBezTo>
                    <a:pt x="30" y="18"/>
                    <a:pt x="30" y="17"/>
                    <a:pt x="31" y="16"/>
                  </a:cubicBezTo>
                  <a:cubicBezTo>
                    <a:pt x="31" y="16"/>
                    <a:pt x="29" y="16"/>
                    <a:pt x="29" y="16"/>
                  </a:cubicBezTo>
                  <a:cubicBezTo>
                    <a:pt x="28" y="16"/>
                    <a:pt x="28" y="17"/>
                    <a:pt x="28" y="17"/>
                  </a:cubicBezTo>
                  <a:cubicBezTo>
                    <a:pt x="28" y="18"/>
                    <a:pt x="28" y="19"/>
                    <a:pt x="27" y="19"/>
                  </a:cubicBezTo>
                  <a:cubicBezTo>
                    <a:pt x="27" y="19"/>
                    <a:pt x="27" y="18"/>
                    <a:pt x="26" y="18"/>
                  </a:cubicBezTo>
                  <a:cubicBezTo>
                    <a:pt x="25" y="18"/>
                    <a:pt x="25" y="19"/>
                    <a:pt x="25" y="19"/>
                  </a:cubicBezTo>
                  <a:cubicBezTo>
                    <a:pt x="24" y="20"/>
                    <a:pt x="25" y="21"/>
                    <a:pt x="25" y="21"/>
                  </a:cubicBezTo>
                  <a:cubicBezTo>
                    <a:pt x="26" y="21"/>
                    <a:pt x="26" y="22"/>
                    <a:pt x="27" y="22"/>
                  </a:cubicBezTo>
                  <a:cubicBezTo>
                    <a:pt x="28" y="22"/>
                    <a:pt x="28" y="22"/>
                    <a:pt x="28" y="23"/>
                  </a:cubicBezTo>
                  <a:cubicBezTo>
                    <a:pt x="29" y="24"/>
                    <a:pt x="29" y="22"/>
                    <a:pt x="29" y="22"/>
                  </a:cubicBezTo>
                  <a:cubicBezTo>
                    <a:pt x="29" y="22"/>
                    <a:pt x="30" y="21"/>
                    <a:pt x="29" y="21"/>
                  </a:cubicBezTo>
                  <a:cubicBezTo>
                    <a:pt x="29" y="20"/>
                    <a:pt x="29" y="19"/>
                    <a:pt x="30" y="19"/>
                  </a:cubicBezTo>
                  <a:cubicBezTo>
                    <a:pt x="30" y="18"/>
                    <a:pt x="31" y="19"/>
                    <a:pt x="31" y="19"/>
                  </a:cubicBezTo>
                  <a:cubicBezTo>
                    <a:pt x="32" y="20"/>
                    <a:pt x="31" y="21"/>
                    <a:pt x="32" y="20"/>
                  </a:cubicBezTo>
                  <a:cubicBezTo>
                    <a:pt x="33" y="20"/>
                    <a:pt x="33" y="20"/>
                    <a:pt x="33" y="20"/>
                  </a:cubicBezTo>
                  <a:cubicBezTo>
                    <a:pt x="33" y="21"/>
                    <a:pt x="34" y="21"/>
                    <a:pt x="34" y="21"/>
                  </a:cubicBezTo>
                  <a:cubicBezTo>
                    <a:pt x="35" y="22"/>
                    <a:pt x="35" y="22"/>
                    <a:pt x="35" y="23"/>
                  </a:cubicBezTo>
                  <a:cubicBezTo>
                    <a:pt x="35" y="23"/>
                    <a:pt x="36" y="24"/>
                    <a:pt x="36" y="24"/>
                  </a:cubicBezTo>
                  <a:cubicBezTo>
                    <a:pt x="36" y="25"/>
                    <a:pt x="35" y="25"/>
                    <a:pt x="35" y="25"/>
                  </a:cubicBezTo>
                  <a:cubicBezTo>
                    <a:pt x="34" y="25"/>
                    <a:pt x="35" y="24"/>
                    <a:pt x="34" y="23"/>
                  </a:cubicBezTo>
                  <a:cubicBezTo>
                    <a:pt x="34" y="23"/>
                    <a:pt x="34" y="24"/>
                    <a:pt x="33" y="24"/>
                  </a:cubicBezTo>
                  <a:cubicBezTo>
                    <a:pt x="32" y="25"/>
                    <a:pt x="34" y="25"/>
                    <a:pt x="33" y="26"/>
                  </a:cubicBezTo>
                  <a:cubicBezTo>
                    <a:pt x="33" y="26"/>
                    <a:pt x="33" y="26"/>
                    <a:pt x="32" y="26"/>
                  </a:cubicBezTo>
                  <a:cubicBezTo>
                    <a:pt x="31" y="26"/>
                    <a:pt x="31" y="27"/>
                    <a:pt x="31" y="27"/>
                  </a:cubicBezTo>
                  <a:cubicBezTo>
                    <a:pt x="30" y="27"/>
                    <a:pt x="30" y="28"/>
                    <a:pt x="30" y="28"/>
                  </a:cubicBezTo>
                  <a:cubicBezTo>
                    <a:pt x="30" y="29"/>
                    <a:pt x="29" y="29"/>
                    <a:pt x="29" y="29"/>
                  </a:cubicBezTo>
                  <a:cubicBezTo>
                    <a:pt x="28" y="30"/>
                    <a:pt x="28" y="31"/>
                    <a:pt x="29" y="31"/>
                  </a:cubicBezTo>
                  <a:cubicBezTo>
                    <a:pt x="29" y="32"/>
                    <a:pt x="28" y="32"/>
                    <a:pt x="28" y="31"/>
                  </a:cubicBezTo>
                  <a:cubicBezTo>
                    <a:pt x="28" y="31"/>
                    <a:pt x="28" y="31"/>
                    <a:pt x="27" y="30"/>
                  </a:cubicBezTo>
                  <a:cubicBezTo>
                    <a:pt x="26" y="30"/>
                    <a:pt x="26" y="30"/>
                    <a:pt x="24" y="31"/>
                  </a:cubicBezTo>
                  <a:cubicBezTo>
                    <a:pt x="23" y="31"/>
                    <a:pt x="23" y="32"/>
                    <a:pt x="24" y="33"/>
                  </a:cubicBezTo>
                  <a:cubicBezTo>
                    <a:pt x="24" y="34"/>
                    <a:pt x="25" y="34"/>
                    <a:pt x="25" y="34"/>
                  </a:cubicBezTo>
                  <a:cubicBezTo>
                    <a:pt x="26" y="33"/>
                    <a:pt x="26" y="33"/>
                    <a:pt x="27" y="33"/>
                  </a:cubicBezTo>
                  <a:cubicBezTo>
                    <a:pt x="27" y="33"/>
                    <a:pt x="26" y="34"/>
                    <a:pt x="26" y="34"/>
                  </a:cubicBezTo>
                  <a:cubicBezTo>
                    <a:pt x="26" y="35"/>
                    <a:pt x="27" y="35"/>
                    <a:pt x="27" y="35"/>
                  </a:cubicBezTo>
                  <a:cubicBezTo>
                    <a:pt x="28" y="35"/>
                    <a:pt x="28" y="35"/>
                    <a:pt x="28" y="36"/>
                  </a:cubicBezTo>
                  <a:cubicBezTo>
                    <a:pt x="27" y="36"/>
                    <a:pt x="28" y="36"/>
                    <a:pt x="28" y="37"/>
                  </a:cubicBezTo>
                  <a:cubicBezTo>
                    <a:pt x="28" y="37"/>
                    <a:pt x="29" y="36"/>
                    <a:pt x="29" y="37"/>
                  </a:cubicBezTo>
                  <a:cubicBezTo>
                    <a:pt x="30" y="37"/>
                    <a:pt x="30" y="36"/>
                    <a:pt x="30" y="36"/>
                  </a:cubicBezTo>
                  <a:cubicBezTo>
                    <a:pt x="31" y="36"/>
                    <a:pt x="31" y="36"/>
                    <a:pt x="32" y="36"/>
                  </a:cubicBezTo>
                  <a:cubicBezTo>
                    <a:pt x="33" y="36"/>
                    <a:pt x="32" y="36"/>
                    <a:pt x="33" y="36"/>
                  </a:cubicBezTo>
                  <a:cubicBezTo>
                    <a:pt x="34" y="36"/>
                    <a:pt x="34" y="36"/>
                    <a:pt x="34" y="37"/>
                  </a:cubicBezTo>
                  <a:cubicBezTo>
                    <a:pt x="35" y="37"/>
                    <a:pt x="35" y="38"/>
                    <a:pt x="36" y="38"/>
                  </a:cubicBezTo>
                  <a:cubicBezTo>
                    <a:pt x="37" y="38"/>
                    <a:pt x="37" y="38"/>
                    <a:pt x="37" y="39"/>
                  </a:cubicBezTo>
                  <a:cubicBezTo>
                    <a:pt x="37" y="39"/>
                    <a:pt x="38" y="39"/>
                    <a:pt x="38" y="40"/>
                  </a:cubicBezTo>
                  <a:cubicBezTo>
                    <a:pt x="39" y="40"/>
                    <a:pt x="39" y="40"/>
                    <a:pt x="40" y="40"/>
                  </a:cubicBezTo>
                  <a:cubicBezTo>
                    <a:pt x="40" y="40"/>
                    <a:pt x="41" y="40"/>
                    <a:pt x="41" y="41"/>
                  </a:cubicBezTo>
                  <a:cubicBezTo>
                    <a:pt x="42" y="42"/>
                    <a:pt x="40" y="43"/>
                    <a:pt x="40" y="43"/>
                  </a:cubicBezTo>
                  <a:close/>
                  <a:moveTo>
                    <a:pt x="32" y="34"/>
                  </a:moveTo>
                  <a:cubicBezTo>
                    <a:pt x="32" y="34"/>
                    <a:pt x="32" y="34"/>
                    <a:pt x="32" y="34"/>
                  </a:cubicBezTo>
                  <a:cubicBezTo>
                    <a:pt x="31" y="34"/>
                    <a:pt x="31" y="34"/>
                    <a:pt x="31" y="34"/>
                  </a:cubicBezTo>
                  <a:cubicBezTo>
                    <a:pt x="31" y="34"/>
                    <a:pt x="30" y="34"/>
                    <a:pt x="30" y="34"/>
                  </a:cubicBezTo>
                  <a:cubicBezTo>
                    <a:pt x="30" y="34"/>
                    <a:pt x="29" y="33"/>
                    <a:pt x="29" y="33"/>
                  </a:cubicBezTo>
                  <a:cubicBezTo>
                    <a:pt x="29" y="33"/>
                    <a:pt x="29" y="33"/>
                    <a:pt x="29" y="33"/>
                  </a:cubicBezTo>
                  <a:cubicBezTo>
                    <a:pt x="28" y="33"/>
                    <a:pt x="28" y="33"/>
                    <a:pt x="28" y="33"/>
                  </a:cubicBezTo>
                  <a:cubicBezTo>
                    <a:pt x="27" y="33"/>
                    <a:pt x="27" y="33"/>
                    <a:pt x="27" y="33"/>
                  </a:cubicBezTo>
                  <a:cubicBezTo>
                    <a:pt x="28" y="32"/>
                    <a:pt x="28" y="32"/>
                    <a:pt x="29" y="33"/>
                  </a:cubicBezTo>
                  <a:cubicBezTo>
                    <a:pt x="29" y="33"/>
                    <a:pt x="29" y="33"/>
                    <a:pt x="30" y="33"/>
                  </a:cubicBezTo>
                  <a:cubicBezTo>
                    <a:pt x="30" y="33"/>
                    <a:pt x="30" y="33"/>
                    <a:pt x="30" y="33"/>
                  </a:cubicBezTo>
                  <a:cubicBezTo>
                    <a:pt x="30" y="33"/>
                    <a:pt x="31" y="33"/>
                    <a:pt x="31" y="34"/>
                  </a:cubicBezTo>
                  <a:cubicBezTo>
                    <a:pt x="32" y="34"/>
                    <a:pt x="32" y="34"/>
                    <a:pt x="32" y="34"/>
                  </a:cubicBezTo>
                  <a:cubicBezTo>
                    <a:pt x="32" y="34"/>
                    <a:pt x="32" y="34"/>
                    <a:pt x="32" y="34"/>
                  </a:cubicBezTo>
                  <a:cubicBezTo>
                    <a:pt x="33" y="34"/>
                    <a:pt x="33" y="34"/>
                    <a:pt x="32" y="34"/>
                  </a:cubicBezTo>
                  <a:close/>
                  <a:moveTo>
                    <a:pt x="42" y="16"/>
                  </a:moveTo>
                  <a:cubicBezTo>
                    <a:pt x="41" y="17"/>
                    <a:pt x="41" y="17"/>
                    <a:pt x="40" y="17"/>
                  </a:cubicBezTo>
                  <a:cubicBezTo>
                    <a:pt x="40" y="18"/>
                    <a:pt x="39" y="18"/>
                    <a:pt x="39" y="19"/>
                  </a:cubicBezTo>
                  <a:cubicBezTo>
                    <a:pt x="38" y="21"/>
                    <a:pt x="37" y="18"/>
                    <a:pt x="37" y="18"/>
                  </a:cubicBezTo>
                  <a:cubicBezTo>
                    <a:pt x="36" y="17"/>
                    <a:pt x="37" y="16"/>
                    <a:pt x="36" y="15"/>
                  </a:cubicBezTo>
                  <a:cubicBezTo>
                    <a:pt x="36" y="15"/>
                    <a:pt x="35" y="15"/>
                    <a:pt x="36" y="13"/>
                  </a:cubicBezTo>
                  <a:cubicBezTo>
                    <a:pt x="36" y="12"/>
                    <a:pt x="35" y="12"/>
                    <a:pt x="33" y="12"/>
                  </a:cubicBezTo>
                  <a:cubicBezTo>
                    <a:pt x="32" y="12"/>
                    <a:pt x="32" y="11"/>
                    <a:pt x="31" y="11"/>
                  </a:cubicBezTo>
                  <a:cubicBezTo>
                    <a:pt x="30" y="10"/>
                    <a:pt x="31" y="10"/>
                    <a:pt x="33" y="10"/>
                  </a:cubicBezTo>
                  <a:cubicBezTo>
                    <a:pt x="34" y="9"/>
                    <a:pt x="33" y="9"/>
                    <a:pt x="34" y="9"/>
                  </a:cubicBezTo>
                  <a:cubicBezTo>
                    <a:pt x="34" y="9"/>
                    <a:pt x="35" y="8"/>
                    <a:pt x="36" y="8"/>
                  </a:cubicBezTo>
                  <a:cubicBezTo>
                    <a:pt x="37" y="7"/>
                    <a:pt x="38" y="8"/>
                    <a:pt x="39" y="7"/>
                  </a:cubicBezTo>
                  <a:cubicBezTo>
                    <a:pt x="40" y="7"/>
                    <a:pt x="41" y="7"/>
                    <a:pt x="42" y="7"/>
                  </a:cubicBezTo>
                  <a:cubicBezTo>
                    <a:pt x="43" y="7"/>
                    <a:pt x="43" y="7"/>
                    <a:pt x="45" y="7"/>
                  </a:cubicBezTo>
                  <a:cubicBezTo>
                    <a:pt x="46" y="8"/>
                    <a:pt x="45" y="8"/>
                    <a:pt x="47" y="8"/>
                  </a:cubicBezTo>
                  <a:cubicBezTo>
                    <a:pt x="49" y="8"/>
                    <a:pt x="47" y="9"/>
                    <a:pt x="46" y="10"/>
                  </a:cubicBezTo>
                  <a:cubicBezTo>
                    <a:pt x="45" y="10"/>
                    <a:pt x="46" y="10"/>
                    <a:pt x="46" y="11"/>
                  </a:cubicBezTo>
                  <a:cubicBezTo>
                    <a:pt x="46" y="12"/>
                    <a:pt x="46" y="12"/>
                    <a:pt x="46" y="13"/>
                  </a:cubicBezTo>
                  <a:cubicBezTo>
                    <a:pt x="45" y="13"/>
                    <a:pt x="45" y="13"/>
                    <a:pt x="45" y="14"/>
                  </a:cubicBezTo>
                  <a:cubicBezTo>
                    <a:pt x="45" y="15"/>
                    <a:pt x="45" y="15"/>
                    <a:pt x="45" y="15"/>
                  </a:cubicBezTo>
                  <a:cubicBezTo>
                    <a:pt x="44" y="16"/>
                    <a:pt x="43" y="16"/>
                    <a:pt x="42" y="16"/>
                  </a:cubicBezTo>
                  <a:close/>
                  <a:moveTo>
                    <a:pt x="45" y="17"/>
                  </a:moveTo>
                  <a:cubicBezTo>
                    <a:pt x="45" y="16"/>
                    <a:pt x="45" y="17"/>
                    <a:pt x="47" y="17"/>
                  </a:cubicBezTo>
                  <a:cubicBezTo>
                    <a:pt x="48" y="17"/>
                    <a:pt x="47" y="18"/>
                    <a:pt x="46" y="18"/>
                  </a:cubicBezTo>
                  <a:cubicBezTo>
                    <a:pt x="46" y="18"/>
                    <a:pt x="45" y="18"/>
                    <a:pt x="45" y="17"/>
                  </a:cubicBezTo>
                  <a:close/>
                  <a:moveTo>
                    <a:pt x="55" y="45"/>
                  </a:moveTo>
                  <a:cubicBezTo>
                    <a:pt x="55" y="44"/>
                    <a:pt x="55" y="43"/>
                    <a:pt x="55" y="42"/>
                  </a:cubicBezTo>
                  <a:cubicBezTo>
                    <a:pt x="56" y="41"/>
                    <a:pt x="55" y="41"/>
                    <a:pt x="54" y="40"/>
                  </a:cubicBezTo>
                  <a:cubicBezTo>
                    <a:pt x="54" y="39"/>
                    <a:pt x="54" y="39"/>
                    <a:pt x="54" y="38"/>
                  </a:cubicBezTo>
                  <a:cubicBezTo>
                    <a:pt x="54" y="37"/>
                    <a:pt x="53" y="37"/>
                    <a:pt x="52" y="38"/>
                  </a:cubicBezTo>
                  <a:cubicBezTo>
                    <a:pt x="51" y="38"/>
                    <a:pt x="49" y="38"/>
                    <a:pt x="48" y="37"/>
                  </a:cubicBezTo>
                  <a:cubicBezTo>
                    <a:pt x="47" y="36"/>
                    <a:pt x="47" y="37"/>
                    <a:pt x="47" y="34"/>
                  </a:cubicBezTo>
                  <a:cubicBezTo>
                    <a:pt x="46" y="32"/>
                    <a:pt x="48" y="31"/>
                    <a:pt x="49" y="30"/>
                  </a:cubicBezTo>
                  <a:cubicBezTo>
                    <a:pt x="49" y="29"/>
                    <a:pt x="50" y="29"/>
                    <a:pt x="49" y="28"/>
                  </a:cubicBezTo>
                  <a:cubicBezTo>
                    <a:pt x="49" y="28"/>
                    <a:pt x="49" y="28"/>
                    <a:pt x="49" y="27"/>
                  </a:cubicBezTo>
                  <a:cubicBezTo>
                    <a:pt x="49" y="26"/>
                    <a:pt x="49" y="26"/>
                    <a:pt x="50" y="26"/>
                  </a:cubicBezTo>
                  <a:cubicBezTo>
                    <a:pt x="51" y="26"/>
                    <a:pt x="51" y="25"/>
                    <a:pt x="51" y="25"/>
                  </a:cubicBezTo>
                  <a:cubicBezTo>
                    <a:pt x="50" y="24"/>
                    <a:pt x="51" y="24"/>
                    <a:pt x="51" y="24"/>
                  </a:cubicBezTo>
                  <a:cubicBezTo>
                    <a:pt x="51" y="23"/>
                    <a:pt x="51" y="24"/>
                    <a:pt x="50" y="23"/>
                  </a:cubicBezTo>
                  <a:cubicBezTo>
                    <a:pt x="50" y="23"/>
                    <a:pt x="50" y="23"/>
                    <a:pt x="50" y="23"/>
                  </a:cubicBezTo>
                  <a:cubicBezTo>
                    <a:pt x="51" y="22"/>
                    <a:pt x="50" y="22"/>
                    <a:pt x="50" y="22"/>
                  </a:cubicBezTo>
                  <a:cubicBezTo>
                    <a:pt x="50" y="22"/>
                    <a:pt x="50" y="23"/>
                    <a:pt x="49" y="23"/>
                  </a:cubicBezTo>
                  <a:cubicBezTo>
                    <a:pt x="48" y="23"/>
                    <a:pt x="49" y="23"/>
                    <a:pt x="49" y="22"/>
                  </a:cubicBezTo>
                  <a:cubicBezTo>
                    <a:pt x="49" y="22"/>
                    <a:pt x="49" y="22"/>
                    <a:pt x="49" y="21"/>
                  </a:cubicBezTo>
                  <a:cubicBezTo>
                    <a:pt x="49" y="21"/>
                    <a:pt x="49" y="21"/>
                    <a:pt x="50" y="20"/>
                  </a:cubicBezTo>
                  <a:cubicBezTo>
                    <a:pt x="51" y="20"/>
                    <a:pt x="51" y="21"/>
                    <a:pt x="51" y="21"/>
                  </a:cubicBezTo>
                  <a:cubicBezTo>
                    <a:pt x="51" y="22"/>
                    <a:pt x="51" y="22"/>
                    <a:pt x="52" y="23"/>
                  </a:cubicBezTo>
                  <a:cubicBezTo>
                    <a:pt x="52" y="24"/>
                    <a:pt x="52" y="24"/>
                    <a:pt x="52" y="23"/>
                  </a:cubicBezTo>
                  <a:cubicBezTo>
                    <a:pt x="53" y="23"/>
                    <a:pt x="53" y="23"/>
                    <a:pt x="53" y="22"/>
                  </a:cubicBezTo>
                  <a:cubicBezTo>
                    <a:pt x="54" y="22"/>
                    <a:pt x="54" y="22"/>
                    <a:pt x="54" y="21"/>
                  </a:cubicBezTo>
                  <a:cubicBezTo>
                    <a:pt x="55" y="20"/>
                    <a:pt x="53" y="21"/>
                    <a:pt x="53" y="20"/>
                  </a:cubicBezTo>
                  <a:cubicBezTo>
                    <a:pt x="53" y="20"/>
                    <a:pt x="53" y="19"/>
                    <a:pt x="53" y="19"/>
                  </a:cubicBezTo>
                  <a:cubicBezTo>
                    <a:pt x="53" y="18"/>
                    <a:pt x="54" y="18"/>
                    <a:pt x="55" y="18"/>
                  </a:cubicBezTo>
                  <a:cubicBezTo>
                    <a:pt x="55" y="17"/>
                    <a:pt x="55" y="16"/>
                    <a:pt x="55" y="17"/>
                  </a:cubicBezTo>
                  <a:cubicBezTo>
                    <a:pt x="56" y="17"/>
                    <a:pt x="57" y="18"/>
                    <a:pt x="56" y="19"/>
                  </a:cubicBezTo>
                  <a:cubicBezTo>
                    <a:pt x="56" y="19"/>
                    <a:pt x="56" y="19"/>
                    <a:pt x="56" y="19"/>
                  </a:cubicBezTo>
                  <a:cubicBezTo>
                    <a:pt x="56" y="20"/>
                    <a:pt x="57" y="19"/>
                    <a:pt x="57" y="20"/>
                  </a:cubicBezTo>
                  <a:cubicBezTo>
                    <a:pt x="57" y="20"/>
                    <a:pt x="57" y="20"/>
                    <a:pt x="57" y="20"/>
                  </a:cubicBezTo>
                  <a:cubicBezTo>
                    <a:pt x="56" y="20"/>
                    <a:pt x="56" y="20"/>
                    <a:pt x="56" y="20"/>
                  </a:cubicBezTo>
                  <a:cubicBezTo>
                    <a:pt x="56" y="21"/>
                    <a:pt x="56" y="21"/>
                    <a:pt x="56" y="21"/>
                  </a:cubicBezTo>
                  <a:cubicBezTo>
                    <a:pt x="56" y="21"/>
                    <a:pt x="56" y="21"/>
                    <a:pt x="55" y="21"/>
                  </a:cubicBezTo>
                  <a:cubicBezTo>
                    <a:pt x="55" y="22"/>
                    <a:pt x="55" y="22"/>
                    <a:pt x="55" y="22"/>
                  </a:cubicBezTo>
                  <a:cubicBezTo>
                    <a:pt x="55" y="22"/>
                    <a:pt x="55" y="22"/>
                    <a:pt x="55" y="22"/>
                  </a:cubicBezTo>
                  <a:cubicBezTo>
                    <a:pt x="56" y="22"/>
                    <a:pt x="56" y="22"/>
                    <a:pt x="56" y="22"/>
                  </a:cubicBezTo>
                  <a:cubicBezTo>
                    <a:pt x="57" y="22"/>
                    <a:pt x="57" y="22"/>
                    <a:pt x="57" y="22"/>
                  </a:cubicBezTo>
                  <a:cubicBezTo>
                    <a:pt x="58" y="21"/>
                    <a:pt x="57" y="21"/>
                    <a:pt x="58" y="21"/>
                  </a:cubicBezTo>
                  <a:cubicBezTo>
                    <a:pt x="59" y="24"/>
                    <a:pt x="60" y="28"/>
                    <a:pt x="60" y="28"/>
                  </a:cubicBezTo>
                  <a:cubicBezTo>
                    <a:pt x="60" y="28"/>
                    <a:pt x="59" y="28"/>
                    <a:pt x="59" y="28"/>
                  </a:cubicBezTo>
                  <a:cubicBezTo>
                    <a:pt x="59" y="28"/>
                    <a:pt x="59" y="27"/>
                    <a:pt x="59" y="27"/>
                  </a:cubicBezTo>
                  <a:cubicBezTo>
                    <a:pt x="59" y="27"/>
                    <a:pt x="58" y="27"/>
                    <a:pt x="58" y="27"/>
                  </a:cubicBezTo>
                  <a:cubicBezTo>
                    <a:pt x="58" y="27"/>
                    <a:pt x="58" y="27"/>
                    <a:pt x="58" y="28"/>
                  </a:cubicBezTo>
                  <a:cubicBezTo>
                    <a:pt x="58" y="28"/>
                    <a:pt x="58" y="28"/>
                    <a:pt x="58" y="28"/>
                  </a:cubicBezTo>
                  <a:cubicBezTo>
                    <a:pt x="58" y="29"/>
                    <a:pt x="58" y="28"/>
                    <a:pt x="58" y="28"/>
                  </a:cubicBezTo>
                  <a:cubicBezTo>
                    <a:pt x="57" y="28"/>
                    <a:pt x="57" y="28"/>
                    <a:pt x="57" y="27"/>
                  </a:cubicBezTo>
                  <a:cubicBezTo>
                    <a:pt x="57" y="27"/>
                    <a:pt x="57" y="27"/>
                    <a:pt x="57" y="27"/>
                  </a:cubicBezTo>
                  <a:cubicBezTo>
                    <a:pt x="57" y="26"/>
                    <a:pt x="56" y="26"/>
                    <a:pt x="56" y="26"/>
                  </a:cubicBezTo>
                  <a:cubicBezTo>
                    <a:pt x="56" y="26"/>
                    <a:pt x="56" y="26"/>
                    <a:pt x="55" y="25"/>
                  </a:cubicBezTo>
                  <a:cubicBezTo>
                    <a:pt x="55" y="25"/>
                    <a:pt x="55" y="26"/>
                    <a:pt x="55" y="26"/>
                  </a:cubicBezTo>
                  <a:cubicBezTo>
                    <a:pt x="55" y="26"/>
                    <a:pt x="55" y="26"/>
                    <a:pt x="55" y="26"/>
                  </a:cubicBezTo>
                  <a:cubicBezTo>
                    <a:pt x="56" y="27"/>
                    <a:pt x="56" y="27"/>
                    <a:pt x="56" y="27"/>
                  </a:cubicBezTo>
                  <a:cubicBezTo>
                    <a:pt x="57" y="27"/>
                    <a:pt x="56" y="27"/>
                    <a:pt x="56" y="27"/>
                  </a:cubicBezTo>
                  <a:cubicBezTo>
                    <a:pt x="56" y="27"/>
                    <a:pt x="56" y="27"/>
                    <a:pt x="56" y="27"/>
                  </a:cubicBezTo>
                  <a:cubicBezTo>
                    <a:pt x="56" y="27"/>
                    <a:pt x="56" y="27"/>
                    <a:pt x="56" y="27"/>
                  </a:cubicBezTo>
                  <a:cubicBezTo>
                    <a:pt x="56" y="27"/>
                    <a:pt x="56" y="28"/>
                    <a:pt x="56" y="28"/>
                  </a:cubicBezTo>
                  <a:cubicBezTo>
                    <a:pt x="56" y="28"/>
                    <a:pt x="56" y="28"/>
                    <a:pt x="56" y="28"/>
                  </a:cubicBezTo>
                  <a:cubicBezTo>
                    <a:pt x="56" y="28"/>
                    <a:pt x="56" y="28"/>
                    <a:pt x="55" y="28"/>
                  </a:cubicBezTo>
                  <a:cubicBezTo>
                    <a:pt x="55" y="28"/>
                    <a:pt x="55" y="28"/>
                    <a:pt x="55" y="28"/>
                  </a:cubicBezTo>
                  <a:cubicBezTo>
                    <a:pt x="56" y="28"/>
                    <a:pt x="56" y="28"/>
                    <a:pt x="56" y="28"/>
                  </a:cubicBezTo>
                  <a:cubicBezTo>
                    <a:pt x="56" y="28"/>
                    <a:pt x="56" y="27"/>
                    <a:pt x="56" y="27"/>
                  </a:cubicBezTo>
                  <a:cubicBezTo>
                    <a:pt x="56" y="27"/>
                    <a:pt x="56" y="27"/>
                    <a:pt x="55" y="27"/>
                  </a:cubicBezTo>
                  <a:cubicBezTo>
                    <a:pt x="55" y="27"/>
                    <a:pt x="55" y="26"/>
                    <a:pt x="55" y="26"/>
                  </a:cubicBezTo>
                  <a:cubicBezTo>
                    <a:pt x="54" y="26"/>
                    <a:pt x="54" y="26"/>
                    <a:pt x="53" y="26"/>
                  </a:cubicBezTo>
                  <a:cubicBezTo>
                    <a:pt x="52" y="26"/>
                    <a:pt x="53" y="26"/>
                    <a:pt x="52" y="27"/>
                  </a:cubicBezTo>
                  <a:cubicBezTo>
                    <a:pt x="52" y="27"/>
                    <a:pt x="52" y="27"/>
                    <a:pt x="51" y="27"/>
                  </a:cubicBezTo>
                  <a:cubicBezTo>
                    <a:pt x="51" y="27"/>
                    <a:pt x="51" y="28"/>
                    <a:pt x="51" y="28"/>
                  </a:cubicBezTo>
                  <a:cubicBezTo>
                    <a:pt x="50" y="28"/>
                    <a:pt x="51" y="29"/>
                    <a:pt x="52" y="28"/>
                  </a:cubicBezTo>
                  <a:cubicBezTo>
                    <a:pt x="53" y="28"/>
                    <a:pt x="54" y="28"/>
                    <a:pt x="54" y="28"/>
                  </a:cubicBezTo>
                  <a:cubicBezTo>
                    <a:pt x="55" y="29"/>
                    <a:pt x="55" y="29"/>
                    <a:pt x="55" y="29"/>
                  </a:cubicBezTo>
                  <a:cubicBezTo>
                    <a:pt x="55" y="30"/>
                    <a:pt x="56" y="30"/>
                    <a:pt x="57" y="30"/>
                  </a:cubicBezTo>
                  <a:cubicBezTo>
                    <a:pt x="57" y="30"/>
                    <a:pt x="57" y="29"/>
                    <a:pt x="58" y="30"/>
                  </a:cubicBezTo>
                  <a:cubicBezTo>
                    <a:pt x="58" y="30"/>
                    <a:pt x="59" y="30"/>
                    <a:pt x="60" y="30"/>
                  </a:cubicBezTo>
                  <a:cubicBezTo>
                    <a:pt x="60" y="37"/>
                    <a:pt x="58" y="43"/>
                    <a:pt x="57" y="45"/>
                  </a:cubicBezTo>
                  <a:cubicBezTo>
                    <a:pt x="56" y="46"/>
                    <a:pt x="56" y="46"/>
                    <a:pt x="55" y="4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44" name="组合 243"/>
          <p:cNvGrpSpPr/>
          <p:nvPr/>
        </p:nvGrpSpPr>
        <p:grpSpPr>
          <a:xfrm>
            <a:off x="6762608" y="1683725"/>
            <a:ext cx="1498294" cy="1498294"/>
            <a:chOff x="6762608" y="2652281"/>
            <a:chExt cx="1498294" cy="1498294"/>
          </a:xfrm>
        </p:grpSpPr>
        <p:sp>
          <p:nvSpPr>
            <p:cNvPr id="245" name="椭圆 244"/>
            <p:cNvSpPr/>
            <p:nvPr/>
          </p:nvSpPr>
          <p:spPr>
            <a:xfrm>
              <a:off x="6762608" y="2652281"/>
              <a:ext cx="1498294" cy="1498294"/>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6" name="Freeform 101"/>
            <p:cNvSpPr>
              <a:spLocks noEditPoints="1"/>
            </p:cNvSpPr>
            <p:nvPr/>
          </p:nvSpPr>
          <p:spPr bwMode="auto">
            <a:xfrm>
              <a:off x="7173355" y="3077595"/>
              <a:ext cx="657510" cy="666642"/>
            </a:xfrm>
            <a:custGeom>
              <a:avLst/>
              <a:gdLst>
                <a:gd name="T0" fmla="*/ 55 w 61"/>
                <a:gd name="T1" fmla="*/ 25 h 61"/>
                <a:gd name="T2" fmla="*/ 61 w 61"/>
                <a:gd name="T3" fmla="*/ 22 h 61"/>
                <a:gd name="T4" fmla="*/ 58 w 61"/>
                <a:gd name="T5" fmla="*/ 14 h 61"/>
                <a:gd name="T6" fmla="*/ 52 w 61"/>
                <a:gd name="T7" fmla="*/ 16 h 61"/>
                <a:gd name="T8" fmla="*/ 45 w 61"/>
                <a:gd name="T9" fmla="*/ 9 h 61"/>
                <a:gd name="T10" fmla="*/ 47 w 61"/>
                <a:gd name="T11" fmla="*/ 3 h 61"/>
                <a:gd name="T12" fmla="*/ 39 w 61"/>
                <a:gd name="T13" fmla="*/ 0 h 61"/>
                <a:gd name="T14" fmla="*/ 36 w 61"/>
                <a:gd name="T15" fmla="*/ 6 h 61"/>
                <a:gd name="T16" fmla="*/ 26 w 61"/>
                <a:gd name="T17" fmla="*/ 5 h 61"/>
                <a:gd name="T18" fmla="*/ 23 w 61"/>
                <a:gd name="T19" fmla="*/ 0 h 61"/>
                <a:gd name="T20" fmla="*/ 15 w 61"/>
                <a:gd name="T21" fmla="*/ 3 h 61"/>
                <a:gd name="T22" fmla="*/ 17 w 61"/>
                <a:gd name="T23" fmla="*/ 9 h 61"/>
                <a:gd name="T24" fmla="*/ 10 w 61"/>
                <a:gd name="T25" fmla="*/ 16 h 61"/>
                <a:gd name="T26" fmla="*/ 4 w 61"/>
                <a:gd name="T27" fmla="*/ 14 h 61"/>
                <a:gd name="T28" fmla="*/ 0 w 61"/>
                <a:gd name="T29" fmla="*/ 22 h 61"/>
                <a:gd name="T30" fmla="*/ 6 w 61"/>
                <a:gd name="T31" fmla="*/ 25 h 61"/>
                <a:gd name="T32" fmla="*/ 6 w 61"/>
                <a:gd name="T33" fmla="*/ 35 h 61"/>
                <a:gd name="T34" fmla="*/ 0 w 61"/>
                <a:gd name="T35" fmla="*/ 38 h 61"/>
                <a:gd name="T36" fmla="*/ 4 w 61"/>
                <a:gd name="T37" fmla="*/ 46 h 61"/>
                <a:gd name="T38" fmla="*/ 10 w 61"/>
                <a:gd name="T39" fmla="*/ 44 h 61"/>
                <a:gd name="T40" fmla="*/ 17 w 61"/>
                <a:gd name="T41" fmla="*/ 51 h 61"/>
                <a:gd name="T42" fmla="*/ 15 w 61"/>
                <a:gd name="T43" fmla="*/ 57 h 61"/>
                <a:gd name="T44" fmla="*/ 23 w 61"/>
                <a:gd name="T45" fmla="*/ 60 h 61"/>
                <a:gd name="T46" fmla="*/ 25 w 61"/>
                <a:gd name="T47" fmla="*/ 55 h 61"/>
                <a:gd name="T48" fmla="*/ 36 w 61"/>
                <a:gd name="T49" fmla="*/ 55 h 61"/>
                <a:gd name="T50" fmla="*/ 39 w 61"/>
                <a:gd name="T51" fmla="*/ 61 h 61"/>
                <a:gd name="T52" fmla="*/ 47 w 61"/>
                <a:gd name="T53" fmla="*/ 57 h 61"/>
                <a:gd name="T54" fmla="*/ 44 w 61"/>
                <a:gd name="T55" fmla="*/ 51 h 61"/>
                <a:gd name="T56" fmla="*/ 52 w 61"/>
                <a:gd name="T57" fmla="*/ 44 h 61"/>
                <a:gd name="T58" fmla="*/ 58 w 61"/>
                <a:gd name="T59" fmla="*/ 46 h 61"/>
                <a:gd name="T60" fmla="*/ 61 w 61"/>
                <a:gd name="T61" fmla="*/ 38 h 61"/>
                <a:gd name="T62" fmla="*/ 55 w 61"/>
                <a:gd name="T63" fmla="*/ 35 h 61"/>
                <a:gd name="T64" fmla="*/ 55 w 61"/>
                <a:gd name="T65" fmla="*/ 25 h 61"/>
                <a:gd name="T66" fmla="*/ 31 w 61"/>
                <a:gd name="T67" fmla="*/ 42 h 61"/>
                <a:gd name="T68" fmla="*/ 19 w 61"/>
                <a:gd name="T69" fmla="*/ 30 h 61"/>
                <a:gd name="T70" fmla="*/ 28 w 61"/>
                <a:gd name="T71" fmla="*/ 19 h 61"/>
                <a:gd name="T72" fmla="*/ 28 w 61"/>
                <a:gd name="T73" fmla="*/ 16 h 61"/>
                <a:gd name="T74" fmla="*/ 34 w 61"/>
                <a:gd name="T75" fmla="*/ 16 h 61"/>
                <a:gd name="T76" fmla="*/ 34 w 61"/>
                <a:gd name="T77" fmla="*/ 19 h 61"/>
                <a:gd name="T78" fmla="*/ 42 w 61"/>
                <a:gd name="T79" fmla="*/ 30 h 61"/>
                <a:gd name="T80" fmla="*/ 31 w 61"/>
                <a:gd name="T81" fmla="*/ 4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1" h="61">
                  <a:moveTo>
                    <a:pt x="55" y="25"/>
                  </a:moveTo>
                  <a:cubicBezTo>
                    <a:pt x="61" y="22"/>
                    <a:pt x="61" y="22"/>
                    <a:pt x="61" y="22"/>
                  </a:cubicBezTo>
                  <a:cubicBezTo>
                    <a:pt x="58" y="14"/>
                    <a:pt x="58" y="14"/>
                    <a:pt x="58" y="14"/>
                  </a:cubicBezTo>
                  <a:cubicBezTo>
                    <a:pt x="52" y="16"/>
                    <a:pt x="52" y="16"/>
                    <a:pt x="52" y="16"/>
                  </a:cubicBezTo>
                  <a:cubicBezTo>
                    <a:pt x="50" y="13"/>
                    <a:pt x="47" y="11"/>
                    <a:pt x="45" y="9"/>
                  </a:cubicBezTo>
                  <a:cubicBezTo>
                    <a:pt x="47" y="3"/>
                    <a:pt x="47" y="3"/>
                    <a:pt x="47" y="3"/>
                  </a:cubicBezTo>
                  <a:cubicBezTo>
                    <a:pt x="39" y="0"/>
                    <a:pt x="39" y="0"/>
                    <a:pt x="39" y="0"/>
                  </a:cubicBezTo>
                  <a:cubicBezTo>
                    <a:pt x="36" y="6"/>
                    <a:pt x="36" y="6"/>
                    <a:pt x="36" y="6"/>
                  </a:cubicBezTo>
                  <a:cubicBezTo>
                    <a:pt x="33" y="5"/>
                    <a:pt x="29" y="5"/>
                    <a:pt x="26" y="5"/>
                  </a:cubicBezTo>
                  <a:cubicBezTo>
                    <a:pt x="23" y="0"/>
                    <a:pt x="23" y="0"/>
                    <a:pt x="23" y="0"/>
                  </a:cubicBezTo>
                  <a:cubicBezTo>
                    <a:pt x="15" y="3"/>
                    <a:pt x="15" y="3"/>
                    <a:pt x="15" y="3"/>
                  </a:cubicBezTo>
                  <a:cubicBezTo>
                    <a:pt x="17" y="9"/>
                    <a:pt x="17" y="9"/>
                    <a:pt x="17" y="9"/>
                  </a:cubicBezTo>
                  <a:cubicBezTo>
                    <a:pt x="14" y="11"/>
                    <a:pt x="12" y="13"/>
                    <a:pt x="10" y="16"/>
                  </a:cubicBezTo>
                  <a:cubicBezTo>
                    <a:pt x="4" y="14"/>
                    <a:pt x="4" y="14"/>
                    <a:pt x="4" y="14"/>
                  </a:cubicBezTo>
                  <a:cubicBezTo>
                    <a:pt x="0" y="22"/>
                    <a:pt x="0" y="22"/>
                    <a:pt x="0" y="22"/>
                  </a:cubicBezTo>
                  <a:cubicBezTo>
                    <a:pt x="6" y="25"/>
                    <a:pt x="6" y="25"/>
                    <a:pt x="6" y="25"/>
                  </a:cubicBezTo>
                  <a:cubicBezTo>
                    <a:pt x="6" y="28"/>
                    <a:pt x="5" y="32"/>
                    <a:pt x="6" y="35"/>
                  </a:cubicBezTo>
                  <a:cubicBezTo>
                    <a:pt x="0" y="38"/>
                    <a:pt x="0" y="38"/>
                    <a:pt x="0" y="38"/>
                  </a:cubicBezTo>
                  <a:cubicBezTo>
                    <a:pt x="4" y="46"/>
                    <a:pt x="4" y="46"/>
                    <a:pt x="4" y="46"/>
                  </a:cubicBezTo>
                  <a:cubicBezTo>
                    <a:pt x="10" y="44"/>
                    <a:pt x="10" y="44"/>
                    <a:pt x="10" y="44"/>
                  </a:cubicBezTo>
                  <a:cubicBezTo>
                    <a:pt x="12" y="47"/>
                    <a:pt x="14" y="49"/>
                    <a:pt x="17" y="51"/>
                  </a:cubicBezTo>
                  <a:cubicBezTo>
                    <a:pt x="15" y="57"/>
                    <a:pt x="15" y="57"/>
                    <a:pt x="15" y="57"/>
                  </a:cubicBezTo>
                  <a:cubicBezTo>
                    <a:pt x="23" y="60"/>
                    <a:pt x="23" y="60"/>
                    <a:pt x="23" y="60"/>
                  </a:cubicBezTo>
                  <a:cubicBezTo>
                    <a:pt x="25" y="55"/>
                    <a:pt x="25" y="55"/>
                    <a:pt x="25" y="55"/>
                  </a:cubicBezTo>
                  <a:cubicBezTo>
                    <a:pt x="29" y="55"/>
                    <a:pt x="32" y="55"/>
                    <a:pt x="36" y="55"/>
                  </a:cubicBezTo>
                  <a:cubicBezTo>
                    <a:pt x="39" y="61"/>
                    <a:pt x="39" y="61"/>
                    <a:pt x="39" y="61"/>
                  </a:cubicBezTo>
                  <a:cubicBezTo>
                    <a:pt x="47" y="57"/>
                    <a:pt x="47" y="57"/>
                    <a:pt x="47" y="57"/>
                  </a:cubicBezTo>
                  <a:cubicBezTo>
                    <a:pt x="44" y="51"/>
                    <a:pt x="44" y="51"/>
                    <a:pt x="44" y="51"/>
                  </a:cubicBezTo>
                  <a:cubicBezTo>
                    <a:pt x="47" y="49"/>
                    <a:pt x="50" y="47"/>
                    <a:pt x="52" y="44"/>
                  </a:cubicBezTo>
                  <a:cubicBezTo>
                    <a:pt x="58" y="46"/>
                    <a:pt x="58" y="46"/>
                    <a:pt x="58" y="46"/>
                  </a:cubicBezTo>
                  <a:cubicBezTo>
                    <a:pt x="61" y="38"/>
                    <a:pt x="61" y="38"/>
                    <a:pt x="61" y="38"/>
                  </a:cubicBezTo>
                  <a:cubicBezTo>
                    <a:pt x="55" y="35"/>
                    <a:pt x="55" y="35"/>
                    <a:pt x="55" y="35"/>
                  </a:cubicBezTo>
                  <a:cubicBezTo>
                    <a:pt x="56" y="32"/>
                    <a:pt x="56" y="28"/>
                    <a:pt x="55" y="25"/>
                  </a:cubicBezTo>
                  <a:close/>
                  <a:moveTo>
                    <a:pt x="31" y="42"/>
                  </a:moveTo>
                  <a:cubicBezTo>
                    <a:pt x="24" y="42"/>
                    <a:pt x="19" y="37"/>
                    <a:pt x="19" y="30"/>
                  </a:cubicBezTo>
                  <a:cubicBezTo>
                    <a:pt x="19" y="25"/>
                    <a:pt x="23" y="20"/>
                    <a:pt x="28" y="19"/>
                  </a:cubicBezTo>
                  <a:cubicBezTo>
                    <a:pt x="28" y="16"/>
                    <a:pt x="28" y="16"/>
                    <a:pt x="28" y="16"/>
                  </a:cubicBezTo>
                  <a:cubicBezTo>
                    <a:pt x="34" y="16"/>
                    <a:pt x="34" y="16"/>
                    <a:pt x="34" y="16"/>
                  </a:cubicBezTo>
                  <a:cubicBezTo>
                    <a:pt x="34" y="19"/>
                    <a:pt x="34" y="19"/>
                    <a:pt x="34" y="19"/>
                  </a:cubicBezTo>
                  <a:cubicBezTo>
                    <a:pt x="39" y="20"/>
                    <a:pt x="42" y="25"/>
                    <a:pt x="42" y="30"/>
                  </a:cubicBezTo>
                  <a:cubicBezTo>
                    <a:pt x="42" y="37"/>
                    <a:pt x="37" y="42"/>
                    <a:pt x="31" y="4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47" name="文本框 246"/>
          <p:cNvSpPr txBox="1"/>
          <p:nvPr/>
        </p:nvSpPr>
        <p:spPr>
          <a:xfrm>
            <a:off x="1143180" y="3378153"/>
            <a:ext cx="2391919" cy="369332"/>
          </a:xfrm>
          <a:prstGeom prst="rect">
            <a:avLst/>
          </a:prstGeom>
          <a:noFill/>
        </p:spPr>
        <p:txBody>
          <a:bodyPr wrap="square" rtlCol="0">
            <a:spAutoFit/>
          </a:bodyPr>
          <a:lstStyle/>
          <a:p>
            <a:r>
              <a:rPr lang="zh-CN" altLang="en-US" dirty="0" smtClean="0">
                <a:solidFill>
                  <a:srgbClr val="595959"/>
                </a:solidFill>
              </a:rPr>
              <a:t>数据索引</a:t>
            </a:r>
            <a:endParaRPr lang="en-US" altLang="zh-CN" dirty="0">
              <a:solidFill>
                <a:srgbClr val="595959"/>
              </a:solidFill>
            </a:endParaRPr>
          </a:p>
        </p:txBody>
      </p:sp>
      <p:sp>
        <p:nvSpPr>
          <p:cNvPr id="249" name="文本框 248"/>
          <p:cNvSpPr txBox="1"/>
          <p:nvPr/>
        </p:nvSpPr>
        <p:spPr>
          <a:xfrm>
            <a:off x="4215646" y="3378153"/>
            <a:ext cx="2391919" cy="369332"/>
          </a:xfrm>
          <a:prstGeom prst="rect">
            <a:avLst/>
          </a:prstGeom>
          <a:noFill/>
        </p:spPr>
        <p:txBody>
          <a:bodyPr wrap="square" rtlCol="0">
            <a:spAutoFit/>
          </a:bodyPr>
          <a:lstStyle/>
          <a:p>
            <a:r>
              <a:rPr lang="zh-CN" altLang="en-US" dirty="0" smtClean="0">
                <a:solidFill>
                  <a:srgbClr val="595959"/>
                </a:solidFill>
              </a:rPr>
              <a:t>数据更新</a:t>
            </a:r>
            <a:endParaRPr lang="en-US" altLang="zh-CN" dirty="0">
              <a:solidFill>
                <a:srgbClr val="595959"/>
              </a:solidFill>
            </a:endParaRPr>
          </a:p>
        </p:txBody>
      </p:sp>
      <p:sp>
        <p:nvSpPr>
          <p:cNvPr id="250" name="文本框 249"/>
          <p:cNvSpPr txBox="1"/>
          <p:nvPr/>
        </p:nvSpPr>
        <p:spPr>
          <a:xfrm>
            <a:off x="6972192" y="3378153"/>
            <a:ext cx="2391919" cy="369332"/>
          </a:xfrm>
          <a:prstGeom prst="rect">
            <a:avLst/>
          </a:prstGeom>
          <a:noFill/>
        </p:spPr>
        <p:txBody>
          <a:bodyPr wrap="square" rtlCol="0">
            <a:spAutoFit/>
          </a:bodyPr>
          <a:lstStyle/>
          <a:p>
            <a:r>
              <a:rPr lang="zh-CN" altLang="en-US" dirty="0" smtClean="0">
                <a:solidFill>
                  <a:srgbClr val="595959"/>
                </a:solidFill>
              </a:rPr>
              <a:t>执行延迟</a:t>
            </a:r>
            <a:endParaRPr lang="en-US" altLang="zh-CN" dirty="0">
              <a:solidFill>
                <a:srgbClr val="595959"/>
              </a:solidFill>
            </a:endParaRPr>
          </a:p>
        </p:txBody>
      </p:sp>
      <p:sp>
        <p:nvSpPr>
          <p:cNvPr id="251" name="文本框 250"/>
          <p:cNvSpPr txBox="1"/>
          <p:nvPr/>
        </p:nvSpPr>
        <p:spPr>
          <a:xfrm>
            <a:off x="9805540" y="3378153"/>
            <a:ext cx="2391919" cy="369332"/>
          </a:xfrm>
          <a:prstGeom prst="rect">
            <a:avLst/>
          </a:prstGeom>
          <a:noFill/>
        </p:spPr>
        <p:txBody>
          <a:bodyPr wrap="square" rtlCol="0">
            <a:spAutoFit/>
          </a:bodyPr>
          <a:lstStyle/>
          <a:p>
            <a:r>
              <a:rPr lang="zh-CN" altLang="en-US" dirty="0" smtClean="0">
                <a:solidFill>
                  <a:srgbClr val="595959"/>
                </a:solidFill>
              </a:rPr>
              <a:t>可扩展性</a:t>
            </a:r>
            <a:endParaRPr lang="en-US" altLang="zh-CN" dirty="0">
              <a:solidFill>
                <a:srgbClr val="595959"/>
              </a:solidFill>
            </a:endParaRPr>
          </a:p>
        </p:txBody>
      </p:sp>
      <p:sp>
        <p:nvSpPr>
          <p:cNvPr id="253" name="文本框 252"/>
          <p:cNvSpPr txBox="1"/>
          <p:nvPr/>
        </p:nvSpPr>
        <p:spPr>
          <a:xfrm>
            <a:off x="1132521" y="5933419"/>
            <a:ext cx="9370008" cy="800219"/>
          </a:xfrm>
          <a:prstGeom prst="rect">
            <a:avLst/>
          </a:prstGeom>
          <a:noFill/>
        </p:spPr>
        <p:txBody>
          <a:bodyPr wrap="square" rtlCol="0">
            <a:spAutoFit/>
          </a:bodyPr>
          <a:lstStyle/>
          <a:p>
            <a:r>
              <a:rPr lang="zh-CN" altLang="en-US" sz="1400" dirty="0"/>
              <a:t>综上所述，</a:t>
            </a:r>
            <a:r>
              <a:rPr lang="en-US" altLang="zh-CN" sz="1400" dirty="0"/>
              <a:t>Hive</a:t>
            </a:r>
            <a:r>
              <a:rPr lang="zh-CN" altLang="en-US" sz="1400" dirty="0"/>
              <a:t>是高延迟、结构化和面向分析的</a:t>
            </a:r>
            <a:r>
              <a:rPr lang="zh-CN" altLang="en-US" sz="1400" dirty="0" smtClean="0"/>
              <a:t>。</a:t>
            </a:r>
            <a:endParaRPr lang="en-US" altLang="zh-CN" sz="1400" dirty="0" smtClean="0"/>
          </a:p>
          <a:p>
            <a:r>
              <a:rPr lang="zh-CN" altLang="en-US" sz="1400" dirty="0" smtClean="0"/>
              <a:t>当</a:t>
            </a:r>
            <a:r>
              <a:rPr lang="zh-CN" altLang="en-US" sz="1400" dirty="0"/>
              <a:t>要处理的数据很多，并且</a:t>
            </a:r>
            <a:r>
              <a:rPr lang="en-US" altLang="zh-CN" sz="1400" dirty="0"/>
              <a:t>Hadoop</a:t>
            </a:r>
            <a:r>
              <a:rPr lang="zh-CN" altLang="en-US" sz="1400" dirty="0"/>
              <a:t>集群有足够的规模</a:t>
            </a:r>
            <a:r>
              <a:rPr lang="zh-CN" altLang="en-US" sz="1400" dirty="0" smtClean="0"/>
              <a:t>，</a:t>
            </a:r>
            <a:r>
              <a:rPr lang="en-US" altLang="zh-CN" sz="1400" dirty="0"/>
              <a:t>H</a:t>
            </a:r>
            <a:r>
              <a:rPr lang="en-US" altLang="zh-CN" sz="1400" dirty="0" smtClean="0"/>
              <a:t>ive</a:t>
            </a:r>
            <a:r>
              <a:rPr lang="zh-CN" altLang="en-US" sz="1400" dirty="0" smtClean="0"/>
              <a:t>才</a:t>
            </a:r>
            <a:r>
              <a:rPr lang="zh-CN" altLang="en-US" sz="1400" dirty="0"/>
              <a:t>能体现出它的优势。</a:t>
            </a:r>
            <a:endParaRPr lang="zh-CN" altLang="en-US" sz="1400" dirty="0"/>
          </a:p>
          <a:p>
            <a:endParaRPr lang="zh-CN" altLang="en-US" dirty="0"/>
          </a:p>
        </p:txBody>
      </p:sp>
      <p:sp>
        <p:nvSpPr>
          <p:cNvPr id="254" name="文本框 253"/>
          <p:cNvSpPr txBox="1"/>
          <p:nvPr/>
        </p:nvSpPr>
        <p:spPr>
          <a:xfrm>
            <a:off x="4982063" y="439665"/>
            <a:ext cx="2063690" cy="369332"/>
          </a:xfrm>
          <a:prstGeom prst="rect">
            <a:avLst/>
          </a:prstGeom>
          <a:solidFill>
            <a:srgbClr val="595959"/>
          </a:solidFill>
        </p:spPr>
        <p:txBody>
          <a:bodyPr wrap="square" rtlCol="0">
            <a:spAutoFit/>
          </a:bodyPr>
          <a:lstStyle/>
          <a:p>
            <a:pPr algn="ctr"/>
            <a:r>
              <a:rPr lang="en-US" altLang="zh-CN" dirty="0">
                <a:solidFill>
                  <a:schemeClr val="bg1"/>
                </a:solidFill>
              </a:rPr>
              <a:t>H</a:t>
            </a:r>
            <a:r>
              <a:rPr lang="en-US" altLang="zh-CN" dirty="0" smtClean="0">
                <a:solidFill>
                  <a:schemeClr val="bg1"/>
                </a:solidFill>
              </a:rPr>
              <a:t>ive</a:t>
            </a:r>
            <a:endParaRPr lang="zh-CN" altLang="en-US" dirty="0">
              <a:solidFill>
                <a:schemeClr val="bg1"/>
              </a:solidFill>
            </a:endParaRPr>
          </a:p>
        </p:txBody>
      </p:sp>
      <p:sp>
        <p:nvSpPr>
          <p:cNvPr id="256" name="文本框 255"/>
          <p:cNvSpPr txBox="1"/>
          <p:nvPr/>
        </p:nvSpPr>
        <p:spPr>
          <a:xfrm>
            <a:off x="4166818" y="1007513"/>
            <a:ext cx="3897747" cy="369332"/>
          </a:xfrm>
          <a:prstGeom prst="rect">
            <a:avLst/>
          </a:prstGeom>
          <a:noFill/>
        </p:spPr>
        <p:txBody>
          <a:bodyPr wrap="square" rtlCol="0">
            <a:spAutoFit/>
          </a:bodyPr>
          <a:lstStyle/>
          <a:p>
            <a:pPr algn="ctr"/>
            <a:r>
              <a:rPr lang="zh-CN" altLang="en-US"/>
              <a:t>分布式的关系型数据库</a:t>
            </a:r>
            <a:endParaRPr lang="zh-CN" altLang="en-US" dirty="0"/>
          </a:p>
        </p:txBody>
      </p:sp>
      <p:sp>
        <p:nvSpPr>
          <p:cNvPr id="115" name="文本框 114"/>
          <p:cNvSpPr txBox="1"/>
          <p:nvPr/>
        </p:nvSpPr>
        <p:spPr>
          <a:xfrm>
            <a:off x="794433" y="3784389"/>
            <a:ext cx="2034154" cy="2031325"/>
          </a:xfrm>
          <a:prstGeom prst="rect">
            <a:avLst/>
          </a:prstGeom>
          <a:noFill/>
        </p:spPr>
        <p:txBody>
          <a:bodyPr wrap="square" rtlCol="0">
            <a:spAutoFit/>
          </a:bodyPr>
          <a:lstStyle/>
          <a:p>
            <a:r>
              <a:rPr lang="en-US" altLang="zh-CN" sz="1400" dirty="0"/>
              <a:t>Hive</a:t>
            </a:r>
            <a:r>
              <a:rPr lang="zh-CN" altLang="en-US" sz="1400" dirty="0"/>
              <a:t>在加载数据的过程中不会对数据进行任何处理，甚至不会对数据进行扫描，因此也没有对数据中的某些</a:t>
            </a:r>
            <a:r>
              <a:rPr lang="en-US" altLang="zh-CN" sz="1400" dirty="0"/>
              <a:t>Key</a:t>
            </a:r>
            <a:r>
              <a:rPr lang="zh-CN" altLang="en-US" sz="1400" dirty="0"/>
              <a:t>建立索引</a:t>
            </a:r>
            <a:r>
              <a:rPr lang="zh-CN" altLang="en-US" sz="1400" dirty="0" smtClean="0"/>
              <a:t>。</a:t>
            </a:r>
            <a:endParaRPr lang="en-US" altLang="zh-CN" sz="1400" dirty="0" smtClean="0"/>
          </a:p>
          <a:p>
            <a:r>
              <a:rPr lang="zh-CN" altLang="en-US" sz="1400" dirty="0" smtClean="0"/>
              <a:t>由于 </a:t>
            </a:r>
            <a:r>
              <a:rPr lang="en-US" altLang="zh-CN" sz="1400" dirty="0"/>
              <a:t>MapReduce </a:t>
            </a:r>
            <a:r>
              <a:rPr lang="zh-CN" altLang="en-US" sz="1400" dirty="0"/>
              <a:t>的引入， </a:t>
            </a:r>
            <a:r>
              <a:rPr lang="en-US" altLang="zh-CN" sz="1400" dirty="0"/>
              <a:t>Hive </a:t>
            </a:r>
            <a:r>
              <a:rPr lang="zh-CN" altLang="en-US" sz="1400" dirty="0"/>
              <a:t>可以并行访问</a:t>
            </a:r>
            <a:r>
              <a:rPr lang="zh-CN" altLang="en-US" sz="1400" dirty="0" smtClean="0"/>
              <a:t>数据。</a:t>
            </a:r>
            <a:endParaRPr lang="zh-CN" altLang="en-US" dirty="0"/>
          </a:p>
        </p:txBody>
      </p:sp>
      <p:sp>
        <p:nvSpPr>
          <p:cNvPr id="116" name="文本框 115"/>
          <p:cNvSpPr txBox="1"/>
          <p:nvPr/>
        </p:nvSpPr>
        <p:spPr>
          <a:xfrm>
            <a:off x="3746759" y="3851559"/>
            <a:ext cx="2034154" cy="1600438"/>
          </a:xfrm>
          <a:prstGeom prst="rect">
            <a:avLst/>
          </a:prstGeom>
          <a:noFill/>
        </p:spPr>
        <p:txBody>
          <a:bodyPr wrap="square" rtlCol="0">
            <a:spAutoFit/>
          </a:bodyPr>
          <a:lstStyle/>
          <a:p>
            <a:r>
              <a:rPr lang="en-US" altLang="zh-CN" sz="1400" dirty="0"/>
              <a:t>Hive</a:t>
            </a:r>
            <a:r>
              <a:rPr lang="zh-CN" altLang="en-US" sz="1400" dirty="0"/>
              <a:t>是针对数据仓库应用设计的，而数据仓库的内容是读多写少的。因此，</a:t>
            </a:r>
            <a:r>
              <a:rPr lang="en-US" altLang="zh-CN" sz="1400" dirty="0"/>
              <a:t>Hive</a:t>
            </a:r>
            <a:r>
              <a:rPr lang="zh-CN" altLang="en-US" sz="1400" dirty="0"/>
              <a:t>中不支持对数据的改写和添加，所有的数据都是在加载的时候中确定好的。</a:t>
            </a:r>
            <a:endParaRPr lang="zh-CN" altLang="en-US" dirty="0"/>
          </a:p>
        </p:txBody>
      </p:sp>
      <p:sp>
        <p:nvSpPr>
          <p:cNvPr id="120" name="文本框 119"/>
          <p:cNvSpPr txBox="1"/>
          <p:nvPr/>
        </p:nvSpPr>
        <p:spPr>
          <a:xfrm>
            <a:off x="6526612" y="3841910"/>
            <a:ext cx="2034154" cy="2031325"/>
          </a:xfrm>
          <a:prstGeom prst="rect">
            <a:avLst/>
          </a:prstGeom>
          <a:noFill/>
        </p:spPr>
        <p:txBody>
          <a:bodyPr wrap="square" rtlCol="0">
            <a:spAutoFit/>
          </a:bodyPr>
          <a:lstStyle/>
          <a:p>
            <a:r>
              <a:rPr lang="en-US" altLang="zh-CN" sz="1400" dirty="0"/>
              <a:t>Hive</a:t>
            </a:r>
            <a:r>
              <a:rPr lang="zh-CN" altLang="en-US" sz="1400" dirty="0"/>
              <a:t>要访问数据中满足条件的特定值时，需要暴力扫描整个数据，因此访问延迟较高</a:t>
            </a:r>
            <a:r>
              <a:rPr lang="zh-CN" altLang="en-US" sz="1400" dirty="0" smtClean="0"/>
              <a:t>。</a:t>
            </a:r>
            <a:endParaRPr lang="en-US" altLang="zh-CN" sz="1400" dirty="0" smtClean="0"/>
          </a:p>
          <a:p>
            <a:r>
              <a:rPr lang="zh-CN" altLang="en-US" sz="1400" dirty="0" smtClean="0"/>
              <a:t>由于</a:t>
            </a:r>
            <a:r>
              <a:rPr lang="en-US" altLang="zh-CN" sz="1400" dirty="0"/>
              <a:t>MapReduce </a:t>
            </a:r>
            <a:r>
              <a:rPr lang="zh-CN" altLang="en-US" sz="1400" dirty="0"/>
              <a:t>本身具有较高的延迟，因此在利用</a:t>
            </a:r>
            <a:r>
              <a:rPr lang="en-US" altLang="zh-CN" sz="1400" dirty="0"/>
              <a:t>MapReduce </a:t>
            </a:r>
            <a:r>
              <a:rPr lang="zh-CN" altLang="en-US" sz="1400" dirty="0"/>
              <a:t>执行</a:t>
            </a:r>
            <a:r>
              <a:rPr lang="en-US" altLang="zh-CN" sz="1400" dirty="0"/>
              <a:t>Hive</a:t>
            </a:r>
            <a:r>
              <a:rPr lang="zh-CN" altLang="en-US" sz="1400" dirty="0"/>
              <a:t>查询时，也会有较高的延迟。</a:t>
            </a:r>
            <a:endParaRPr lang="zh-CN" altLang="en-US" dirty="0"/>
          </a:p>
        </p:txBody>
      </p:sp>
      <p:sp>
        <p:nvSpPr>
          <p:cNvPr id="122" name="文本框 121"/>
          <p:cNvSpPr txBox="1"/>
          <p:nvPr/>
        </p:nvSpPr>
        <p:spPr>
          <a:xfrm>
            <a:off x="9547611" y="3853485"/>
            <a:ext cx="2034154" cy="1169551"/>
          </a:xfrm>
          <a:prstGeom prst="rect">
            <a:avLst/>
          </a:prstGeom>
          <a:noFill/>
        </p:spPr>
        <p:txBody>
          <a:bodyPr wrap="square" rtlCol="0">
            <a:spAutoFit/>
          </a:bodyPr>
          <a:lstStyle/>
          <a:p>
            <a:r>
              <a:rPr lang="zh-CN" altLang="en-US" sz="1400" dirty="0"/>
              <a:t>由于</a:t>
            </a:r>
            <a:r>
              <a:rPr lang="en-US" altLang="zh-CN" sz="1400" dirty="0"/>
              <a:t>Hive</a:t>
            </a:r>
            <a:r>
              <a:rPr lang="zh-CN" altLang="en-US" sz="1400" dirty="0"/>
              <a:t>是建立在</a:t>
            </a:r>
            <a:r>
              <a:rPr lang="en-US" altLang="zh-CN" sz="1400" dirty="0"/>
              <a:t>Hadoop</a:t>
            </a:r>
            <a:r>
              <a:rPr lang="zh-CN" altLang="en-US" sz="1400" dirty="0"/>
              <a:t>之上的，因此</a:t>
            </a:r>
            <a:r>
              <a:rPr lang="en-US" altLang="zh-CN" sz="1400" dirty="0"/>
              <a:t>Hive</a:t>
            </a:r>
            <a:r>
              <a:rPr lang="zh-CN" altLang="en-US" sz="1400" dirty="0"/>
              <a:t>的可扩展性是和</a:t>
            </a:r>
            <a:r>
              <a:rPr lang="en-US" altLang="zh-CN" sz="1400" dirty="0"/>
              <a:t>Hadoop</a:t>
            </a:r>
            <a:r>
              <a:rPr lang="zh-CN" altLang="en-US" sz="1400" dirty="0"/>
              <a:t>的可扩展性是一致的。</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Click="0" advTm="24097"/>
    </mc:Choice>
    <mc:Fallback xmlns="">
      <p:transition spd="slow" advClick="0" advTm="2409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1000"/>
                                        <p:tgtEl>
                                          <p:spTgt spid="254"/>
                                        </p:tgtEl>
                                      </p:cBhvr>
                                    </p:animEffect>
                                    <p:anim calcmode="lin" valueType="num">
                                      <p:cBhvr>
                                        <p:cTn id="8" dur="1000" fill="hold"/>
                                        <p:tgtEl>
                                          <p:spTgt spid="254"/>
                                        </p:tgtEl>
                                        <p:attrNameLst>
                                          <p:attrName>ppt_x</p:attrName>
                                        </p:attrNameLst>
                                      </p:cBhvr>
                                      <p:tavLst>
                                        <p:tav tm="0">
                                          <p:val>
                                            <p:strVal val="#ppt_x"/>
                                          </p:val>
                                        </p:tav>
                                        <p:tav tm="100000">
                                          <p:val>
                                            <p:strVal val="#ppt_x"/>
                                          </p:val>
                                        </p:tav>
                                      </p:tavLst>
                                    </p:anim>
                                    <p:anim calcmode="lin" valueType="num">
                                      <p:cBhvr>
                                        <p:cTn id="9" dur="1000" fill="hold"/>
                                        <p:tgtEl>
                                          <p:spTgt spid="25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256"/>
                                        </p:tgtEl>
                                        <p:attrNameLst>
                                          <p:attrName>style.visibility</p:attrName>
                                        </p:attrNameLst>
                                      </p:cBhvr>
                                      <p:to>
                                        <p:strVal val="visible"/>
                                      </p:to>
                                    </p:set>
                                    <p:animEffect transition="in" filter="fade">
                                      <p:cBhvr>
                                        <p:cTn id="13" dur="1000"/>
                                        <p:tgtEl>
                                          <p:spTgt spid="256"/>
                                        </p:tgtEl>
                                      </p:cBhvr>
                                    </p:animEffect>
                                    <p:anim calcmode="lin" valueType="num">
                                      <p:cBhvr>
                                        <p:cTn id="14" dur="1000" fill="hold"/>
                                        <p:tgtEl>
                                          <p:spTgt spid="256"/>
                                        </p:tgtEl>
                                        <p:attrNameLst>
                                          <p:attrName>ppt_x</p:attrName>
                                        </p:attrNameLst>
                                      </p:cBhvr>
                                      <p:tavLst>
                                        <p:tav tm="0">
                                          <p:val>
                                            <p:strVal val="#ppt_x"/>
                                          </p:val>
                                        </p:tav>
                                        <p:tav tm="100000">
                                          <p:val>
                                            <p:strVal val="#ppt_x"/>
                                          </p:val>
                                        </p:tav>
                                      </p:tavLst>
                                    </p:anim>
                                    <p:anim calcmode="lin" valueType="num">
                                      <p:cBhvr>
                                        <p:cTn id="15" dur="1000" fill="hold"/>
                                        <p:tgtEl>
                                          <p:spTgt spid="25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5" presetClass="entr" presetSubtype="0" fill="hold" nodeType="afterEffect">
                                  <p:stCondLst>
                                    <p:cond delay="0"/>
                                  </p:stCondLst>
                                  <p:childTnLst>
                                    <p:set>
                                      <p:cBhvr>
                                        <p:cTn id="18" dur="1" fill="hold">
                                          <p:stCondLst>
                                            <p:cond delay="0"/>
                                          </p:stCondLst>
                                        </p:cTn>
                                        <p:tgtEl>
                                          <p:spTgt spid="234"/>
                                        </p:tgtEl>
                                        <p:attrNameLst>
                                          <p:attrName>style.visibility</p:attrName>
                                        </p:attrNameLst>
                                      </p:cBhvr>
                                      <p:to>
                                        <p:strVal val="visible"/>
                                      </p:to>
                                    </p:set>
                                    <p:animEffect transition="in" filter="fade">
                                      <p:cBhvr>
                                        <p:cTn id="19" dur="2000"/>
                                        <p:tgtEl>
                                          <p:spTgt spid="234"/>
                                        </p:tgtEl>
                                      </p:cBhvr>
                                    </p:animEffect>
                                    <p:anim calcmode="lin" valueType="num">
                                      <p:cBhvr>
                                        <p:cTn id="20" dur="2000" fill="hold"/>
                                        <p:tgtEl>
                                          <p:spTgt spid="234"/>
                                        </p:tgtEl>
                                        <p:attrNameLst>
                                          <p:attrName>ppt_w</p:attrName>
                                        </p:attrNameLst>
                                      </p:cBhvr>
                                      <p:tavLst>
                                        <p:tav tm="0" fmla="#ppt_w*sin(2.5*pi*$)">
                                          <p:val>
                                            <p:fltVal val="0"/>
                                          </p:val>
                                        </p:tav>
                                        <p:tav tm="100000">
                                          <p:val>
                                            <p:fltVal val="1"/>
                                          </p:val>
                                        </p:tav>
                                      </p:tavLst>
                                    </p:anim>
                                    <p:anim calcmode="lin" valueType="num">
                                      <p:cBhvr>
                                        <p:cTn id="21" dur="2000" fill="hold"/>
                                        <p:tgtEl>
                                          <p:spTgt spid="234"/>
                                        </p:tgtEl>
                                        <p:attrNameLst>
                                          <p:attrName>ppt_h</p:attrName>
                                        </p:attrNameLst>
                                      </p:cBhvr>
                                      <p:tavLst>
                                        <p:tav tm="0">
                                          <p:val>
                                            <p:strVal val="#ppt_h"/>
                                          </p:val>
                                        </p:tav>
                                        <p:tav tm="100000">
                                          <p:val>
                                            <p:strVal val="#ppt_h"/>
                                          </p:val>
                                        </p:tav>
                                      </p:tavLst>
                                    </p:anim>
                                  </p:childTnLst>
                                </p:cTn>
                              </p:par>
                            </p:childTnLst>
                          </p:cTn>
                        </p:par>
                        <p:par>
                          <p:cTn id="22" fill="hold">
                            <p:stCondLst>
                              <p:cond delay="4000"/>
                            </p:stCondLst>
                            <p:childTnLst>
                              <p:par>
                                <p:cTn id="23" presetID="47" presetClass="entr" presetSubtype="0" fill="hold" grpId="0" nodeType="afterEffect">
                                  <p:stCondLst>
                                    <p:cond delay="0"/>
                                  </p:stCondLst>
                                  <p:iterate type="lt">
                                    <p:tmPct val="10000"/>
                                  </p:iterate>
                                  <p:childTnLst>
                                    <p:set>
                                      <p:cBhvr>
                                        <p:cTn id="24" dur="1" fill="hold">
                                          <p:stCondLst>
                                            <p:cond delay="0"/>
                                          </p:stCondLst>
                                        </p:cTn>
                                        <p:tgtEl>
                                          <p:spTgt spid="247">
                                            <p:txEl>
                                              <p:pRg st="0" end="0"/>
                                            </p:txEl>
                                          </p:spTgt>
                                        </p:tgtEl>
                                        <p:attrNameLst>
                                          <p:attrName>style.visibility</p:attrName>
                                        </p:attrNameLst>
                                      </p:cBhvr>
                                      <p:to>
                                        <p:strVal val="visible"/>
                                      </p:to>
                                    </p:set>
                                    <p:animEffect transition="in" filter="fade">
                                      <p:cBhvr>
                                        <p:cTn id="25" dur="1000"/>
                                        <p:tgtEl>
                                          <p:spTgt spid="247">
                                            <p:txEl>
                                              <p:pRg st="0" end="0"/>
                                            </p:txEl>
                                          </p:spTgt>
                                        </p:tgtEl>
                                      </p:cBhvr>
                                    </p:animEffect>
                                    <p:anim calcmode="lin" valueType="num">
                                      <p:cBhvr>
                                        <p:cTn id="26" dur="1000" fill="hold"/>
                                        <p:tgtEl>
                                          <p:spTgt spid="247">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247">
                                            <p:txEl>
                                              <p:pRg st="0" end="0"/>
                                            </p:txEl>
                                          </p:spTgt>
                                        </p:tgtEl>
                                        <p:attrNameLst>
                                          <p:attrName>ppt_y</p:attrName>
                                        </p:attrNameLst>
                                      </p:cBhvr>
                                      <p:tavLst>
                                        <p:tav tm="0">
                                          <p:val>
                                            <p:strVal val="#ppt_y-.1"/>
                                          </p:val>
                                        </p:tav>
                                        <p:tav tm="100000">
                                          <p:val>
                                            <p:strVal val="#ppt_y"/>
                                          </p:val>
                                        </p:tav>
                                      </p:tavLst>
                                    </p:anim>
                                  </p:childTnLst>
                                </p:cTn>
                              </p:par>
                            </p:childTnLst>
                          </p:cTn>
                        </p:par>
                        <p:par>
                          <p:cTn id="28" fill="hold">
                            <p:stCondLst>
                              <p:cond delay="5300"/>
                            </p:stCondLst>
                            <p:childTnLst>
                              <p:par>
                                <p:cTn id="29" presetID="45" presetClass="entr" presetSubtype="0" fill="hold" nodeType="afterEffect">
                                  <p:stCondLst>
                                    <p:cond delay="0"/>
                                  </p:stCondLst>
                                  <p:childTnLst>
                                    <p:set>
                                      <p:cBhvr>
                                        <p:cTn id="30" dur="1" fill="hold">
                                          <p:stCondLst>
                                            <p:cond delay="0"/>
                                          </p:stCondLst>
                                        </p:cTn>
                                        <p:tgtEl>
                                          <p:spTgt spid="238"/>
                                        </p:tgtEl>
                                        <p:attrNameLst>
                                          <p:attrName>style.visibility</p:attrName>
                                        </p:attrNameLst>
                                      </p:cBhvr>
                                      <p:to>
                                        <p:strVal val="visible"/>
                                      </p:to>
                                    </p:set>
                                    <p:animEffect transition="in" filter="fade">
                                      <p:cBhvr>
                                        <p:cTn id="31" dur="2000"/>
                                        <p:tgtEl>
                                          <p:spTgt spid="238"/>
                                        </p:tgtEl>
                                      </p:cBhvr>
                                    </p:animEffect>
                                    <p:anim calcmode="lin" valueType="num">
                                      <p:cBhvr>
                                        <p:cTn id="32" dur="2000" fill="hold"/>
                                        <p:tgtEl>
                                          <p:spTgt spid="238"/>
                                        </p:tgtEl>
                                        <p:attrNameLst>
                                          <p:attrName>ppt_w</p:attrName>
                                        </p:attrNameLst>
                                      </p:cBhvr>
                                      <p:tavLst>
                                        <p:tav tm="0" fmla="#ppt_w*sin(2.5*pi*$)">
                                          <p:val>
                                            <p:fltVal val="0"/>
                                          </p:val>
                                        </p:tav>
                                        <p:tav tm="100000">
                                          <p:val>
                                            <p:fltVal val="1"/>
                                          </p:val>
                                        </p:tav>
                                      </p:tavLst>
                                    </p:anim>
                                    <p:anim calcmode="lin" valueType="num">
                                      <p:cBhvr>
                                        <p:cTn id="33" dur="2000" fill="hold"/>
                                        <p:tgtEl>
                                          <p:spTgt spid="238"/>
                                        </p:tgtEl>
                                        <p:attrNameLst>
                                          <p:attrName>ppt_h</p:attrName>
                                        </p:attrNameLst>
                                      </p:cBhvr>
                                      <p:tavLst>
                                        <p:tav tm="0">
                                          <p:val>
                                            <p:strVal val="#ppt_h"/>
                                          </p:val>
                                        </p:tav>
                                        <p:tav tm="100000">
                                          <p:val>
                                            <p:strVal val="#ppt_h"/>
                                          </p:val>
                                        </p:tav>
                                      </p:tavLst>
                                    </p:anim>
                                  </p:childTnLst>
                                </p:cTn>
                              </p:par>
                            </p:childTnLst>
                          </p:cTn>
                        </p:par>
                        <p:par>
                          <p:cTn id="34" fill="hold">
                            <p:stCondLst>
                              <p:cond delay="7300"/>
                            </p:stCondLst>
                            <p:childTnLst>
                              <p:par>
                                <p:cTn id="35" presetID="47" presetClass="entr" presetSubtype="0" fill="hold" grpId="0" nodeType="afterEffect">
                                  <p:stCondLst>
                                    <p:cond delay="0"/>
                                  </p:stCondLst>
                                  <p:iterate type="lt">
                                    <p:tmPct val="10000"/>
                                  </p:iterate>
                                  <p:childTnLst>
                                    <p:set>
                                      <p:cBhvr>
                                        <p:cTn id="36" dur="1" fill="hold">
                                          <p:stCondLst>
                                            <p:cond delay="0"/>
                                          </p:stCondLst>
                                        </p:cTn>
                                        <p:tgtEl>
                                          <p:spTgt spid="249">
                                            <p:txEl>
                                              <p:pRg st="0" end="0"/>
                                            </p:txEl>
                                          </p:spTgt>
                                        </p:tgtEl>
                                        <p:attrNameLst>
                                          <p:attrName>style.visibility</p:attrName>
                                        </p:attrNameLst>
                                      </p:cBhvr>
                                      <p:to>
                                        <p:strVal val="visible"/>
                                      </p:to>
                                    </p:set>
                                    <p:animEffect transition="in" filter="fade">
                                      <p:cBhvr>
                                        <p:cTn id="37" dur="1000"/>
                                        <p:tgtEl>
                                          <p:spTgt spid="249">
                                            <p:txEl>
                                              <p:pRg st="0" end="0"/>
                                            </p:txEl>
                                          </p:spTgt>
                                        </p:tgtEl>
                                      </p:cBhvr>
                                    </p:animEffect>
                                    <p:anim calcmode="lin" valueType="num">
                                      <p:cBhvr>
                                        <p:cTn id="38" dur="1000" fill="hold"/>
                                        <p:tgtEl>
                                          <p:spTgt spid="249">
                                            <p:txEl>
                                              <p:pRg st="0" end="0"/>
                                            </p:txEl>
                                          </p:spTgt>
                                        </p:tgtEl>
                                        <p:attrNameLst>
                                          <p:attrName>ppt_x</p:attrName>
                                        </p:attrNameLst>
                                      </p:cBhvr>
                                      <p:tavLst>
                                        <p:tav tm="0">
                                          <p:val>
                                            <p:strVal val="#ppt_x"/>
                                          </p:val>
                                        </p:tav>
                                        <p:tav tm="100000">
                                          <p:val>
                                            <p:strVal val="#ppt_x"/>
                                          </p:val>
                                        </p:tav>
                                      </p:tavLst>
                                    </p:anim>
                                    <p:anim calcmode="lin" valueType="num">
                                      <p:cBhvr>
                                        <p:cTn id="39" dur="1000" fill="hold"/>
                                        <p:tgtEl>
                                          <p:spTgt spid="249">
                                            <p:txEl>
                                              <p:pRg st="0" end="0"/>
                                            </p:txEl>
                                          </p:spTgt>
                                        </p:tgtEl>
                                        <p:attrNameLst>
                                          <p:attrName>ppt_y</p:attrName>
                                        </p:attrNameLst>
                                      </p:cBhvr>
                                      <p:tavLst>
                                        <p:tav tm="0">
                                          <p:val>
                                            <p:strVal val="#ppt_y-.1"/>
                                          </p:val>
                                        </p:tav>
                                        <p:tav tm="100000">
                                          <p:val>
                                            <p:strVal val="#ppt_y"/>
                                          </p:val>
                                        </p:tav>
                                      </p:tavLst>
                                    </p:anim>
                                  </p:childTnLst>
                                </p:cTn>
                              </p:par>
                            </p:childTnLst>
                          </p:cTn>
                        </p:par>
                        <p:par>
                          <p:cTn id="40" fill="hold">
                            <p:stCondLst>
                              <p:cond delay="8600"/>
                            </p:stCondLst>
                            <p:childTnLst>
                              <p:par>
                                <p:cTn id="41" presetID="45" presetClass="entr" presetSubtype="0" fill="hold" nodeType="afterEffect">
                                  <p:stCondLst>
                                    <p:cond delay="0"/>
                                  </p:stCondLst>
                                  <p:childTnLst>
                                    <p:set>
                                      <p:cBhvr>
                                        <p:cTn id="42" dur="1" fill="hold">
                                          <p:stCondLst>
                                            <p:cond delay="0"/>
                                          </p:stCondLst>
                                        </p:cTn>
                                        <p:tgtEl>
                                          <p:spTgt spid="244"/>
                                        </p:tgtEl>
                                        <p:attrNameLst>
                                          <p:attrName>style.visibility</p:attrName>
                                        </p:attrNameLst>
                                      </p:cBhvr>
                                      <p:to>
                                        <p:strVal val="visible"/>
                                      </p:to>
                                    </p:set>
                                    <p:animEffect transition="in" filter="fade">
                                      <p:cBhvr>
                                        <p:cTn id="43" dur="2000"/>
                                        <p:tgtEl>
                                          <p:spTgt spid="244"/>
                                        </p:tgtEl>
                                      </p:cBhvr>
                                    </p:animEffect>
                                    <p:anim calcmode="lin" valueType="num">
                                      <p:cBhvr>
                                        <p:cTn id="44" dur="2000" fill="hold"/>
                                        <p:tgtEl>
                                          <p:spTgt spid="244"/>
                                        </p:tgtEl>
                                        <p:attrNameLst>
                                          <p:attrName>ppt_w</p:attrName>
                                        </p:attrNameLst>
                                      </p:cBhvr>
                                      <p:tavLst>
                                        <p:tav tm="0" fmla="#ppt_w*sin(2.5*pi*$)">
                                          <p:val>
                                            <p:fltVal val="0"/>
                                          </p:val>
                                        </p:tav>
                                        <p:tav tm="100000">
                                          <p:val>
                                            <p:fltVal val="1"/>
                                          </p:val>
                                        </p:tav>
                                      </p:tavLst>
                                    </p:anim>
                                    <p:anim calcmode="lin" valueType="num">
                                      <p:cBhvr>
                                        <p:cTn id="45" dur="2000" fill="hold"/>
                                        <p:tgtEl>
                                          <p:spTgt spid="244"/>
                                        </p:tgtEl>
                                        <p:attrNameLst>
                                          <p:attrName>ppt_h</p:attrName>
                                        </p:attrNameLst>
                                      </p:cBhvr>
                                      <p:tavLst>
                                        <p:tav tm="0">
                                          <p:val>
                                            <p:strVal val="#ppt_h"/>
                                          </p:val>
                                        </p:tav>
                                        <p:tav tm="100000">
                                          <p:val>
                                            <p:strVal val="#ppt_h"/>
                                          </p:val>
                                        </p:tav>
                                      </p:tavLst>
                                    </p:anim>
                                  </p:childTnLst>
                                </p:cTn>
                              </p:par>
                            </p:childTnLst>
                          </p:cTn>
                        </p:par>
                        <p:par>
                          <p:cTn id="46" fill="hold">
                            <p:stCondLst>
                              <p:cond delay="10600"/>
                            </p:stCondLst>
                            <p:childTnLst>
                              <p:par>
                                <p:cTn id="47" presetID="47" presetClass="entr" presetSubtype="0" fill="hold" grpId="0" nodeType="afterEffect">
                                  <p:stCondLst>
                                    <p:cond delay="0"/>
                                  </p:stCondLst>
                                  <p:iterate type="lt">
                                    <p:tmPct val="10000"/>
                                  </p:iterate>
                                  <p:childTnLst>
                                    <p:set>
                                      <p:cBhvr>
                                        <p:cTn id="48" dur="1" fill="hold">
                                          <p:stCondLst>
                                            <p:cond delay="0"/>
                                          </p:stCondLst>
                                        </p:cTn>
                                        <p:tgtEl>
                                          <p:spTgt spid="250">
                                            <p:txEl>
                                              <p:pRg st="0" end="0"/>
                                            </p:txEl>
                                          </p:spTgt>
                                        </p:tgtEl>
                                        <p:attrNameLst>
                                          <p:attrName>style.visibility</p:attrName>
                                        </p:attrNameLst>
                                      </p:cBhvr>
                                      <p:to>
                                        <p:strVal val="visible"/>
                                      </p:to>
                                    </p:set>
                                    <p:animEffect transition="in" filter="fade">
                                      <p:cBhvr>
                                        <p:cTn id="49" dur="1000"/>
                                        <p:tgtEl>
                                          <p:spTgt spid="250">
                                            <p:txEl>
                                              <p:pRg st="0" end="0"/>
                                            </p:txEl>
                                          </p:spTgt>
                                        </p:tgtEl>
                                      </p:cBhvr>
                                    </p:animEffect>
                                    <p:anim calcmode="lin" valueType="num">
                                      <p:cBhvr>
                                        <p:cTn id="50" dur="1000" fill="hold"/>
                                        <p:tgtEl>
                                          <p:spTgt spid="250">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250">
                                            <p:txEl>
                                              <p:pRg st="0" end="0"/>
                                            </p:txEl>
                                          </p:spTgt>
                                        </p:tgtEl>
                                        <p:attrNameLst>
                                          <p:attrName>ppt_y</p:attrName>
                                        </p:attrNameLst>
                                      </p:cBhvr>
                                      <p:tavLst>
                                        <p:tav tm="0">
                                          <p:val>
                                            <p:strVal val="#ppt_y-.1"/>
                                          </p:val>
                                        </p:tav>
                                        <p:tav tm="100000">
                                          <p:val>
                                            <p:strVal val="#ppt_y"/>
                                          </p:val>
                                        </p:tav>
                                      </p:tavLst>
                                    </p:anim>
                                  </p:childTnLst>
                                </p:cTn>
                              </p:par>
                            </p:childTnLst>
                          </p:cTn>
                        </p:par>
                        <p:par>
                          <p:cTn id="52" fill="hold">
                            <p:stCondLst>
                              <p:cond delay="11900"/>
                            </p:stCondLst>
                            <p:childTnLst>
                              <p:par>
                                <p:cTn id="53" presetID="45" presetClass="entr" presetSubtype="0" fill="hold" nodeType="afterEffect">
                                  <p:stCondLst>
                                    <p:cond delay="0"/>
                                  </p:stCondLst>
                                  <p:childTnLst>
                                    <p:set>
                                      <p:cBhvr>
                                        <p:cTn id="54" dur="1" fill="hold">
                                          <p:stCondLst>
                                            <p:cond delay="0"/>
                                          </p:stCondLst>
                                        </p:cTn>
                                        <p:tgtEl>
                                          <p:spTgt spid="241"/>
                                        </p:tgtEl>
                                        <p:attrNameLst>
                                          <p:attrName>style.visibility</p:attrName>
                                        </p:attrNameLst>
                                      </p:cBhvr>
                                      <p:to>
                                        <p:strVal val="visible"/>
                                      </p:to>
                                    </p:set>
                                    <p:animEffect transition="in" filter="fade">
                                      <p:cBhvr>
                                        <p:cTn id="55" dur="2000"/>
                                        <p:tgtEl>
                                          <p:spTgt spid="241"/>
                                        </p:tgtEl>
                                      </p:cBhvr>
                                    </p:animEffect>
                                    <p:anim calcmode="lin" valueType="num">
                                      <p:cBhvr>
                                        <p:cTn id="56" dur="2000" fill="hold"/>
                                        <p:tgtEl>
                                          <p:spTgt spid="241"/>
                                        </p:tgtEl>
                                        <p:attrNameLst>
                                          <p:attrName>ppt_w</p:attrName>
                                        </p:attrNameLst>
                                      </p:cBhvr>
                                      <p:tavLst>
                                        <p:tav tm="0" fmla="#ppt_w*sin(2.5*pi*$)">
                                          <p:val>
                                            <p:fltVal val="0"/>
                                          </p:val>
                                        </p:tav>
                                        <p:tav tm="100000">
                                          <p:val>
                                            <p:fltVal val="1"/>
                                          </p:val>
                                        </p:tav>
                                      </p:tavLst>
                                    </p:anim>
                                    <p:anim calcmode="lin" valueType="num">
                                      <p:cBhvr>
                                        <p:cTn id="57" dur="2000" fill="hold"/>
                                        <p:tgtEl>
                                          <p:spTgt spid="241"/>
                                        </p:tgtEl>
                                        <p:attrNameLst>
                                          <p:attrName>ppt_h</p:attrName>
                                        </p:attrNameLst>
                                      </p:cBhvr>
                                      <p:tavLst>
                                        <p:tav tm="0">
                                          <p:val>
                                            <p:strVal val="#ppt_h"/>
                                          </p:val>
                                        </p:tav>
                                        <p:tav tm="100000">
                                          <p:val>
                                            <p:strVal val="#ppt_h"/>
                                          </p:val>
                                        </p:tav>
                                      </p:tavLst>
                                    </p:anim>
                                  </p:childTnLst>
                                </p:cTn>
                              </p:par>
                            </p:childTnLst>
                          </p:cTn>
                        </p:par>
                        <p:par>
                          <p:cTn id="58" fill="hold">
                            <p:stCondLst>
                              <p:cond delay="13900"/>
                            </p:stCondLst>
                            <p:childTnLst>
                              <p:par>
                                <p:cTn id="59" presetID="47" presetClass="entr" presetSubtype="0" fill="hold" grpId="0" nodeType="afterEffect">
                                  <p:stCondLst>
                                    <p:cond delay="0"/>
                                  </p:stCondLst>
                                  <p:iterate type="lt">
                                    <p:tmPct val="10000"/>
                                  </p:iterate>
                                  <p:childTnLst>
                                    <p:set>
                                      <p:cBhvr>
                                        <p:cTn id="60" dur="1" fill="hold">
                                          <p:stCondLst>
                                            <p:cond delay="0"/>
                                          </p:stCondLst>
                                        </p:cTn>
                                        <p:tgtEl>
                                          <p:spTgt spid="251">
                                            <p:txEl>
                                              <p:pRg st="0" end="0"/>
                                            </p:txEl>
                                          </p:spTgt>
                                        </p:tgtEl>
                                        <p:attrNameLst>
                                          <p:attrName>style.visibility</p:attrName>
                                        </p:attrNameLst>
                                      </p:cBhvr>
                                      <p:to>
                                        <p:strVal val="visible"/>
                                      </p:to>
                                    </p:set>
                                    <p:animEffect transition="in" filter="fade">
                                      <p:cBhvr>
                                        <p:cTn id="61" dur="1000"/>
                                        <p:tgtEl>
                                          <p:spTgt spid="251">
                                            <p:txEl>
                                              <p:pRg st="0" end="0"/>
                                            </p:txEl>
                                          </p:spTgt>
                                        </p:tgtEl>
                                      </p:cBhvr>
                                    </p:animEffect>
                                    <p:anim calcmode="lin" valueType="num">
                                      <p:cBhvr>
                                        <p:cTn id="62" dur="1000" fill="hold"/>
                                        <p:tgtEl>
                                          <p:spTgt spid="251">
                                            <p:txEl>
                                              <p:pRg st="0" end="0"/>
                                            </p:txEl>
                                          </p:spTgt>
                                        </p:tgtEl>
                                        <p:attrNameLst>
                                          <p:attrName>ppt_x</p:attrName>
                                        </p:attrNameLst>
                                      </p:cBhvr>
                                      <p:tavLst>
                                        <p:tav tm="0">
                                          <p:val>
                                            <p:strVal val="#ppt_x"/>
                                          </p:val>
                                        </p:tav>
                                        <p:tav tm="100000">
                                          <p:val>
                                            <p:strVal val="#ppt_x"/>
                                          </p:val>
                                        </p:tav>
                                      </p:tavLst>
                                    </p:anim>
                                    <p:anim calcmode="lin" valueType="num">
                                      <p:cBhvr>
                                        <p:cTn id="63" dur="1000" fill="hold"/>
                                        <p:tgtEl>
                                          <p:spTgt spid="25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build="p"/>
      <p:bldP spid="249" grpId="0" build="p"/>
      <p:bldP spid="250" grpId="0" build="p"/>
      <p:bldP spid="251" grpId="0" build="p"/>
      <p:bldP spid="254" grpId="0" animBg="1"/>
      <p:bldP spid="25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stCxn id="57" idx="1"/>
          </p:cNvCxnSpPr>
          <p:nvPr/>
        </p:nvCxnSpPr>
        <p:spPr>
          <a:xfrm flipH="1" flipV="1">
            <a:off x="8543130" y="31099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flipV="1">
            <a:off x="11116131" y="2993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stCxn id="33" idx="5"/>
          </p:cNvCxnSpPr>
          <p:nvPr/>
        </p:nvCxnSpPr>
        <p:spPr>
          <a:xfrm>
            <a:off x="10601740" y="27015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9571705" y="26522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9903314" y="25426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11" idx="0"/>
          </p:cNvCxnSpPr>
          <p:nvPr/>
        </p:nvCxnSpPr>
        <p:spPr>
          <a:xfrm flipH="1">
            <a:off x="8591527" y="22687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endCxn id="13" idx="7"/>
          </p:cNvCxnSpPr>
          <p:nvPr/>
        </p:nvCxnSpPr>
        <p:spPr>
          <a:xfrm flipH="1">
            <a:off x="9613588" y="2618225"/>
            <a:ext cx="292364" cy="1055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8572500" y="25747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610600" y="30480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8501831" y="29614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793134" y="24619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9491699" y="3653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a:endCxn id="12" idx="1"/>
          </p:cNvCxnSpPr>
          <p:nvPr/>
        </p:nvCxnSpPr>
        <p:spPr>
          <a:xfrm>
            <a:off x="9083163" y="22982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8996722" y="22327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endCxn id="13" idx="5"/>
          </p:cNvCxnSpPr>
          <p:nvPr/>
        </p:nvCxnSpPr>
        <p:spPr>
          <a:xfrm flipH="1">
            <a:off x="9613588" y="34191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flipV="1">
            <a:off x="10926195" y="34211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11000453" y="20328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5" idx="7"/>
          </p:cNvCxnSpPr>
          <p:nvPr/>
        </p:nvCxnSpPr>
        <p:spPr>
          <a:xfrm flipV="1">
            <a:off x="9128797" y="15240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2" idx="0"/>
          </p:cNvCxnSpPr>
          <p:nvPr/>
        </p:nvCxnSpPr>
        <p:spPr>
          <a:xfrm flipV="1">
            <a:off x="9918152" y="15049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10028903" y="9715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flipV="1">
            <a:off x="10058400" y="15430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endCxn id="32" idx="3"/>
          </p:cNvCxnSpPr>
          <p:nvPr/>
        </p:nvCxnSpPr>
        <p:spPr>
          <a:xfrm flipV="1">
            <a:off x="10295603" y="3808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32" idx="7"/>
          </p:cNvCxnSpPr>
          <p:nvPr/>
        </p:nvCxnSpPr>
        <p:spPr>
          <a:xfrm flipV="1">
            <a:off x="11169552" y="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30" idx="0"/>
          </p:cNvCxnSpPr>
          <p:nvPr/>
        </p:nvCxnSpPr>
        <p:spPr>
          <a:xfrm flipH="1" flipV="1">
            <a:off x="11087100" y="3429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10363200" y="9525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33" idx="7"/>
          </p:cNvCxnSpPr>
          <p:nvPr/>
        </p:nvCxnSpPr>
        <p:spPr>
          <a:xfrm flipV="1">
            <a:off x="10601740" y="10858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10134600" y="11430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0006049" y="14815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1044597" y="10897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0269384" y="8706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1016431" y="2277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0448619" y="25484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flipH="1" flipV="1">
            <a:off x="11742057" y="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0" idx="6"/>
          </p:cNvCxnSpPr>
          <p:nvPr/>
        </p:nvCxnSpPr>
        <p:spPr>
          <a:xfrm flipV="1">
            <a:off x="11199333" y="8418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flipV="1">
            <a:off x="11753983" y="8418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30" idx="6"/>
          </p:cNvCxnSpPr>
          <p:nvPr/>
        </p:nvCxnSpPr>
        <p:spPr>
          <a:xfrm flipH="1" flipV="1">
            <a:off x="11199333" y="11671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endCxn id="30" idx="4"/>
          </p:cNvCxnSpPr>
          <p:nvPr/>
        </p:nvCxnSpPr>
        <p:spPr>
          <a:xfrm flipH="1" flipV="1">
            <a:off x="11121965" y="12445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11205029" y="12772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1219543" y="19884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11829144" y="19013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1814629" y="23658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11640457" y="23803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10972801" y="30770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1611429" y="31496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1292114" y="20610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0" idx="3"/>
            <a:endCxn id="33" idx="7"/>
          </p:cNvCxnSpPr>
          <p:nvPr/>
        </p:nvCxnSpPr>
        <p:spPr>
          <a:xfrm flipH="1">
            <a:off x="10601740" y="20473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3" idx="3"/>
          </p:cNvCxnSpPr>
          <p:nvPr/>
        </p:nvCxnSpPr>
        <p:spPr>
          <a:xfrm flipH="1">
            <a:off x="8667750" y="37751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58" idx="1"/>
          </p:cNvCxnSpPr>
          <p:nvPr/>
        </p:nvCxnSpPr>
        <p:spPr>
          <a:xfrm flipH="1" flipV="1">
            <a:off x="8610600" y="37909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13" idx="4"/>
          </p:cNvCxnSpPr>
          <p:nvPr/>
        </p:nvCxnSpPr>
        <p:spPr>
          <a:xfrm flipV="1">
            <a:off x="8991600" y="37960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endCxn id="13" idx="4"/>
          </p:cNvCxnSpPr>
          <p:nvPr/>
        </p:nvCxnSpPr>
        <p:spPr>
          <a:xfrm flipH="1" flipV="1">
            <a:off x="9563100" y="37960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10191750" y="34515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9029700" y="44196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61" idx="3"/>
          </p:cNvCxnSpPr>
          <p:nvPr/>
        </p:nvCxnSpPr>
        <p:spPr>
          <a:xfrm flipV="1">
            <a:off x="11089483" y="41338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0248900" y="44196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10972800" y="36004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椭圆 56"/>
          <p:cNvSpPr/>
          <p:nvPr/>
        </p:nvSpPr>
        <p:spPr>
          <a:xfrm>
            <a:off x="8544905" y="37537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8895590" y="47401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774524" y="22816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1193822" y="19152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066822" y="46203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1672924" y="4034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10121900" y="43512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11503947" y="30076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10860401" y="33407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6" name="直接连接符 65"/>
          <p:cNvCxnSpPr>
            <a:endCxn id="61" idx="4"/>
          </p:cNvCxnSpPr>
          <p:nvPr/>
        </p:nvCxnSpPr>
        <p:spPr>
          <a:xfrm flipV="1">
            <a:off x="10553700" y="47751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63" idx="4"/>
          </p:cNvCxnSpPr>
          <p:nvPr/>
        </p:nvCxnSpPr>
        <p:spPr>
          <a:xfrm flipH="1" flipV="1">
            <a:off x="10209149" y="45257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58" idx="6"/>
          </p:cNvCxnSpPr>
          <p:nvPr/>
        </p:nvCxnSpPr>
        <p:spPr>
          <a:xfrm>
            <a:off x="9074982" y="48297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58" idx="4"/>
          </p:cNvCxnSpPr>
          <p:nvPr/>
        </p:nvCxnSpPr>
        <p:spPr>
          <a:xfrm>
            <a:off x="8985286" y="49194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endCxn id="95" idx="7"/>
          </p:cNvCxnSpPr>
          <p:nvPr/>
        </p:nvCxnSpPr>
        <p:spPr>
          <a:xfrm flipH="1">
            <a:off x="9870763" y="54086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1" idx="5"/>
          </p:cNvCxnSpPr>
          <p:nvPr/>
        </p:nvCxnSpPr>
        <p:spPr>
          <a:xfrm>
            <a:off x="11198897" y="47524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10648950" y="54086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1" idx="6"/>
          </p:cNvCxnSpPr>
          <p:nvPr/>
        </p:nvCxnSpPr>
        <p:spPr>
          <a:xfrm>
            <a:off x="11221558" y="46977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2" idx="5"/>
          </p:cNvCxnSpPr>
          <p:nvPr/>
        </p:nvCxnSpPr>
        <p:spPr>
          <a:xfrm>
            <a:off x="11794813" y="41561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4" idx="6"/>
          </p:cNvCxnSpPr>
          <p:nvPr/>
        </p:nvCxnSpPr>
        <p:spPr>
          <a:xfrm>
            <a:off x="11753983" y="31326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62" idx="7"/>
          </p:cNvCxnSpPr>
          <p:nvPr/>
        </p:nvCxnSpPr>
        <p:spPr>
          <a:xfrm flipV="1">
            <a:off x="11794813" y="33528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1" idx="6"/>
          </p:cNvCxnSpPr>
          <p:nvPr/>
        </p:nvCxnSpPr>
        <p:spPr>
          <a:xfrm>
            <a:off x="11221558" y="46977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V="1">
            <a:off x="11449050" y="54086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V="1">
            <a:off x="11791950" y="48958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10591800" y="54086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9486900" y="59055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58" idx="3"/>
          </p:cNvCxnSpPr>
          <p:nvPr/>
        </p:nvCxnSpPr>
        <p:spPr>
          <a:xfrm>
            <a:off x="8921861" y="48932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9525000" y="64579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flipV="1">
            <a:off x="9810750" y="59245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H="1">
            <a:off x="10687050" y="60769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11791950" y="54086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11468100" y="61150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10706100" y="64389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10668000" y="65341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V="1">
            <a:off x="11144250" y="65722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11906250" y="64960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V="1">
            <a:off x="11906250" y="58864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3" name="椭圆 92"/>
          <p:cNvSpPr/>
          <p:nvPr/>
        </p:nvSpPr>
        <p:spPr>
          <a:xfrm>
            <a:off x="10581515" y="63788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0422251" y="52835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9748874" y="58801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11844374" y="64421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11294397" y="59032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9" name="直接连接符 98"/>
          <p:cNvCxnSpPr>
            <a:stCxn id="154" idx="1"/>
          </p:cNvCxnSpPr>
          <p:nvPr/>
        </p:nvCxnSpPr>
        <p:spPr>
          <a:xfrm flipV="1">
            <a:off x="3610477" y="3103518"/>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flipV="1">
            <a:off x="438016" y="292880"/>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30" idx="5"/>
          </p:cNvCxnSpPr>
          <p:nvPr/>
        </p:nvCxnSpPr>
        <p:spPr>
          <a:xfrm flipH="1">
            <a:off x="1280036" y="2695091"/>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1707739" y="2645776"/>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H="1">
            <a:off x="1663494" y="2536164"/>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endCxn id="108" idx="0"/>
          </p:cNvCxnSpPr>
          <p:nvPr/>
        </p:nvCxnSpPr>
        <p:spPr>
          <a:xfrm>
            <a:off x="3123584" y="2262318"/>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endCxn id="110" idx="7"/>
          </p:cNvCxnSpPr>
          <p:nvPr/>
        </p:nvCxnSpPr>
        <p:spPr>
          <a:xfrm>
            <a:off x="2286047" y="2611749"/>
            <a:ext cx="292364" cy="1055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2242596" y="2568297"/>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a:off x="2642615" y="3041524"/>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8" name="椭圆 107"/>
          <p:cNvSpPr/>
          <p:nvPr/>
        </p:nvSpPr>
        <p:spPr>
          <a:xfrm flipH="1">
            <a:off x="3510776" y="2954925"/>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flipH="1">
            <a:off x="2148829"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flipH="1">
            <a:off x="2557498" y="3646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1" name="直接连接符 110"/>
          <p:cNvCxnSpPr>
            <a:endCxn id="109" idx="1"/>
          </p:cNvCxnSpPr>
          <p:nvPr/>
        </p:nvCxnSpPr>
        <p:spPr>
          <a:xfrm flipH="1">
            <a:off x="2362248" y="2291814"/>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p:cNvSpPr/>
          <p:nvPr/>
        </p:nvSpPr>
        <p:spPr>
          <a:xfrm flipH="1">
            <a:off x="3040541" y="22263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p:cNvCxnSpPr>
            <a:endCxn id="110" idx="5"/>
          </p:cNvCxnSpPr>
          <p:nvPr/>
        </p:nvCxnSpPr>
        <p:spPr>
          <a:xfrm>
            <a:off x="1294781" y="3412692"/>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flipV="1">
            <a:off x="498372" y="3414667"/>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H="1" flipV="1">
            <a:off x="955572" y="2026343"/>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stCxn id="112" idx="7"/>
          </p:cNvCxnSpPr>
          <p:nvPr/>
        </p:nvCxnSpPr>
        <p:spPr>
          <a:xfrm flipH="1" flipV="1">
            <a:off x="2133599" y="1517526"/>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109" idx="0"/>
          </p:cNvCxnSpPr>
          <p:nvPr/>
        </p:nvCxnSpPr>
        <p:spPr>
          <a:xfrm flipH="1" flipV="1">
            <a:off x="2133599" y="1498474"/>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H="1" flipV="1">
            <a:off x="1866899" y="965074"/>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V="1">
            <a:off x="1648745" y="1536574"/>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endCxn id="129" idx="3"/>
          </p:cNvCxnSpPr>
          <p:nvPr/>
        </p:nvCxnSpPr>
        <p:spPr>
          <a:xfrm flipH="1" flipV="1">
            <a:off x="1149297" y="374371"/>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129" idx="7"/>
          </p:cNvCxnSpPr>
          <p:nvPr/>
        </p:nvCxnSpPr>
        <p:spPr>
          <a:xfrm flipH="1" flipV="1">
            <a:off x="514349" y="-6476"/>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127" idx="0"/>
          </p:cNvCxnSpPr>
          <p:nvPr/>
        </p:nvCxnSpPr>
        <p:spPr>
          <a:xfrm flipV="1">
            <a:off x="1070034" y="336424"/>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V="1">
            <a:off x="1028699" y="946024"/>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30" idx="7"/>
          </p:cNvCxnSpPr>
          <p:nvPr/>
        </p:nvCxnSpPr>
        <p:spPr>
          <a:xfrm flipH="1" flipV="1">
            <a:off x="1066799" y="1079374"/>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H="1" flipV="1">
            <a:off x="1104899" y="1136524"/>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6" name="椭圆 125"/>
          <p:cNvSpPr/>
          <p:nvPr/>
        </p:nvSpPr>
        <p:spPr>
          <a:xfrm flipH="1">
            <a:off x="2043148" y="14750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flipH="1">
            <a:off x="992666" y="10833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flipH="1">
            <a:off x="1748118" y="864143"/>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flipH="1">
            <a:off x="996176" y="22125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flipH="1">
            <a:off x="1563988" y="254197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1" name="直接连接符 130"/>
          <p:cNvCxnSpPr/>
          <p:nvPr/>
        </p:nvCxnSpPr>
        <p:spPr>
          <a:xfrm flipV="1">
            <a:off x="435428" y="-6476"/>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a:stCxn id="127" idx="6"/>
          </p:cNvCxnSpPr>
          <p:nvPr/>
        </p:nvCxnSpPr>
        <p:spPr>
          <a:xfrm flipH="1" flipV="1">
            <a:off x="438016" y="835353"/>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V="1">
            <a:off x="-3" y="835353"/>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a:endCxn id="127" idx="6"/>
          </p:cNvCxnSpPr>
          <p:nvPr/>
        </p:nvCxnSpPr>
        <p:spPr>
          <a:xfrm flipV="1">
            <a:off x="-1" y="1160684"/>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a:endCxn id="127" idx="4"/>
          </p:cNvCxnSpPr>
          <p:nvPr/>
        </p:nvCxnSpPr>
        <p:spPr>
          <a:xfrm flipV="1">
            <a:off x="928913" y="1238052"/>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flipH="1" flipV="1">
            <a:off x="-1" y="1270782"/>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flipH="1">
            <a:off x="406399" y="1981982"/>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 y="1894895"/>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H="1">
            <a:off x="-1" y="2359353"/>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362855" y="2373867"/>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624113" y="3070553"/>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flipH="1">
            <a:off x="420913"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flipH="1">
            <a:off x="624112" y="2054553"/>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a:stCxn id="157" idx="3"/>
            <a:endCxn id="130" idx="7"/>
          </p:cNvCxnSpPr>
          <p:nvPr/>
        </p:nvCxnSpPr>
        <p:spPr>
          <a:xfrm>
            <a:off x="975516" y="2040891"/>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a:stCxn id="110" idx="3"/>
          </p:cNvCxnSpPr>
          <p:nvPr/>
        </p:nvCxnSpPr>
        <p:spPr>
          <a:xfrm>
            <a:off x="2679387" y="3768630"/>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155" idx="1"/>
          </p:cNvCxnSpPr>
          <p:nvPr/>
        </p:nvCxnSpPr>
        <p:spPr>
          <a:xfrm flipV="1">
            <a:off x="3270138" y="3784474"/>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a:endCxn id="110" idx="4"/>
          </p:cNvCxnSpPr>
          <p:nvPr/>
        </p:nvCxnSpPr>
        <p:spPr>
          <a:xfrm flipH="1" flipV="1">
            <a:off x="2628899" y="3789543"/>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a:endCxn id="110" idx="4"/>
          </p:cNvCxnSpPr>
          <p:nvPr/>
        </p:nvCxnSpPr>
        <p:spPr>
          <a:xfrm flipV="1">
            <a:off x="2019299" y="3789543"/>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flipV="1">
            <a:off x="1257299" y="3445058"/>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2019299" y="4413124"/>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a:stCxn id="158" idx="3"/>
          </p:cNvCxnSpPr>
          <p:nvPr/>
        </p:nvCxnSpPr>
        <p:spPr>
          <a:xfrm flipH="1" flipV="1">
            <a:off x="457199" y="4127374"/>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flipH="1">
            <a:off x="1047749" y="4413124"/>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flipH="1">
            <a:off x="1066799" y="3593974"/>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4" name="椭圆 153"/>
          <p:cNvSpPr/>
          <p:nvPr/>
        </p:nvSpPr>
        <p:spPr>
          <a:xfrm flipH="1">
            <a:off x="3397058" y="3747251"/>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flipH="1">
            <a:off x="3117017" y="473362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flipH="1">
            <a:off x="274673" y="2275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flipH="1">
            <a:off x="843441"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flipH="1">
            <a:off x="970441"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flipH="1">
            <a:off x="376273"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flipH="1">
            <a:off x="1895602" y="4344763"/>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flipH="1">
            <a:off x="438016" y="300117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flipH="1">
            <a:off x="1081562" y="3334296"/>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3" name="直接连接符 162"/>
          <p:cNvCxnSpPr>
            <a:endCxn id="158" idx="4"/>
          </p:cNvCxnSpPr>
          <p:nvPr/>
        </p:nvCxnSpPr>
        <p:spPr>
          <a:xfrm flipH="1" flipV="1">
            <a:off x="1047809" y="4768652"/>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endCxn id="160" idx="4"/>
          </p:cNvCxnSpPr>
          <p:nvPr/>
        </p:nvCxnSpPr>
        <p:spPr>
          <a:xfrm flipV="1">
            <a:off x="1657349" y="4519260"/>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a:stCxn id="155" idx="6"/>
          </p:cNvCxnSpPr>
          <p:nvPr/>
        </p:nvCxnSpPr>
        <p:spPr>
          <a:xfrm flipH="1">
            <a:off x="1638299" y="4823323"/>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55" idx="4"/>
          </p:cNvCxnSpPr>
          <p:nvPr/>
        </p:nvCxnSpPr>
        <p:spPr>
          <a:xfrm flipH="1">
            <a:off x="2400299" y="4913019"/>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endCxn id="192" idx="7"/>
          </p:cNvCxnSpPr>
          <p:nvPr/>
        </p:nvCxnSpPr>
        <p:spPr>
          <a:xfrm>
            <a:off x="1638299" y="5402137"/>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a:stCxn id="158" idx="5"/>
          </p:cNvCxnSpPr>
          <p:nvPr/>
        </p:nvCxnSpPr>
        <p:spPr>
          <a:xfrm flipH="1">
            <a:off x="761999" y="4745991"/>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flipH="1">
            <a:off x="781049" y="5402137"/>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a:stCxn id="158" idx="6"/>
          </p:cNvCxnSpPr>
          <p:nvPr/>
        </p:nvCxnSpPr>
        <p:spPr>
          <a:xfrm flipH="1">
            <a:off x="-1" y="4691284"/>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stCxn id="159" idx="5"/>
          </p:cNvCxnSpPr>
          <p:nvPr/>
        </p:nvCxnSpPr>
        <p:spPr>
          <a:xfrm flipH="1">
            <a:off x="-1" y="4149630"/>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a:stCxn id="161" idx="6"/>
          </p:cNvCxnSpPr>
          <p:nvPr/>
        </p:nvCxnSpPr>
        <p:spPr>
          <a:xfrm flipH="1">
            <a:off x="-1" y="3126188"/>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a:stCxn id="159" idx="7"/>
          </p:cNvCxnSpPr>
          <p:nvPr/>
        </p:nvCxnSpPr>
        <p:spPr>
          <a:xfrm flipH="1" flipV="1">
            <a:off x="-1" y="3346326"/>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a:stCxn id="158" idx="6"/>
          </p:cNvCxnSpPr>
          <p:nvPr/>
        </p:nvCxnSpPr>
        <p:spPr>
          <a:xfrm flipH="1">
            <a:off x="400049" y="4691284"/>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flipH="1" flipV="1">
            <a:off x="400049" y="5402137"/>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flipH="1" flipV="1">
            <a:off x="-1" y="4889374"/>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flipH="1">
            <a:off x="1485899" y="5402137"/>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a:off x="2381249" y="5899024"/>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a:stCxn id="155" idx="3"/>
          </p:cNvCxnSpPr>
          <p:nvPr/>
        </p:nvCxnSpPr>
        <p:spPr>
          <a:xfrm flipH="1">
            <a:off x="2724149" y="4886748"/>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a:off x="1543049" y="6451474"/>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flipV="1">
            <a:off x="1543049" y="5918074"/>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a:off x="781049" y="6070474"/>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flipH="1">
            <a:off x="266699" y="5402137"/>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flipH="1">
            <a:off x="323849" y="6108574"/>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flipH="1">
            <a:off x="285749" y="6432424"/>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flipH="1">
            <a:off x="1162049" y="6527674"/>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flipH="1" flipV="1">
            <a:off x="304799" y="6565774"/>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flipH="1">
            <a:off x="-1" y="6489574"/>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flipH="1" flipV="1">
            <a:off x="-1" y="5879974"/>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0" name="椭圆 189"/>
          <p:cNvSpPr/>
          <p:nvPr/>
        </p:nvSpPr>
        <p:spPr>
          <a:xfrm flipH="1">
            <a:off x="1431092" y="637238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椭圆 190"/>
          <p:cNvSpPr/>
          <p:nvPr/>
        </p:nvSpPr>
        <p:spPr>
          <a:xfrm flipH="1">
            <a:off x="1519712" y="5277119"/>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flipH="1">
            <a:off x="2300323" y="587366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flipH="1">
            <a:off x="204823" y="6435636"/>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flipH="1">
            <a:off x="647566" y="589677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6" name="音频 195">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6500" y="6032500"/>
            <a:ext cx="609600" cy="609600"/>
          </a:xfrm>
          <a:prstGeom prst="rect">
            <a:avLst/>
          </a:prstGeom>
        </p:spPr>
      </p:pic>
      <p:sp>
        <p:nvSpPr>
          <p:cNvPr id="197" name="文本框 196"/>
          <p:cNvSpPr txBox="1"/>
          <p:nvPr/>
        </p:nvSpPr>
        <p:spPr>
          <a:xfrm>
            <a:off x="4982063" y="439665"/>
            <a:ext cx="2063690" cy="369332"/>
          </a:xfrm>
          <a:prstGeom prst="rect">
            <a:avLst/>
          </a:prstGeom>
          <a:solidFill>
            <a:srgbClr val="595959"/>
          </a:solidFill>
        </p:spPr>
        <p:txBody>
          <a:bodyPr wrap="square" rtlCol="0">
            <a:spAutoFit/>
          </a:bodyPr>
          <a:lstStyle/>
          <a:p>
            <a:pPr algn="ctr"/>
            <a:r>
              <a:rPr lang="en-US" altLang="zh-CN" dirty="0" smtClean="0">
                <a:solidFill>
                  <a:schemeClr val="bg1"/>
                </a:solidFill>
              </a:rPr>
              <a:t>MySQL</a:t>
            </a:r>
            <a:endParaRPr lang="zh-CN" altLang="en-US" dirty="0">
              <a:solidFill>
                <a:schemeClr val="bg1"/>
              </a:solidFill>
            </a:endParaRPr>
          </a:p>
        </p:txBody>
      </p:sp>
      <p:sp>
        <p:nvSpPr>
          <p:cNvPr id="198" name="文本框 197"/>
          <p:cNvSpPr txBox="1"/>
          <p:nvPr/>
        </p:nvSpPr>
        <p:spPr>
          <a:xfrm>
            <a:off x="4166818" y="1007513"/>
            <a:ext cx="3897747" cy="369332"/>
          </a:xfrm>
          <a:prstGeom prst="rect">
            <a:avLst/>
          </a:prstGeom>
          <a:noFill/>
        </p:spPr>
        <p:txBody>
          <a:bodyPr wrap="square" rtlCol="0">
            <a:spAutoFit/>
          </a:bodyPr>
          <a:lstStyle/>
          <a:p>
            <a:pPr algn="ctr"/>
            <a:r>
              <a:rPr lang="zh-CN" altLang="en-US" dirty="0" smtClean="0"/>
              <a:t>传统的</a:t>
            </a:r>
            <a:r>
              <a:rPr lang="zh-CN" altLang="en-US" dirty="0"/>
              <a:t>关系型数据库</a:t>
            </a:r>
            <a:endParaRPr lang="zh-CN" altLang="en-US" dirty="0"/>
          </a:p>
        </p:txBody>
      </p:sp>
      <p:sp>
        <p:nvSpPr>
          <p:cNvPr id="199" name="文本框 198"/>
          <p:cNvSpPr txBox="1"/>
          <p:nvPr/>
        </p:nvSpPr>
        <p:spPr>
          <a:xfrm>
            <a:off x="3881755" y="2379988"/>
            <a:ext cx="4695828" cy="1908215"/>
          </a:xfrm>
          <a:prstGeom prst="rect">
            <a:avLst/>
          </a:prstGeom>
          <a:noFill/>
        </p:spPr>
        <p:txBody>
          <a:bodyPr wrap="square" rtlCol="0">
            <a:spAutoFit/>
          </a:bodyPr>
          <a:lstStyle/>
          <a:p>
            <a:r>
              <a:rPr lang="zh-CN" altLang="en-US" sz="2000" dirty="0"/>
              <a:t>由于</a:t>
            </a:r>
            <a:r>
              <a:rPr lang="en-US" altLang="zh-CN" sz="2000" dirty="0"/>
              <a:t>Hive</a:t>
            </a:r>
            <a:r>
              <a:rPr lang="zh-CN" altLang="en-US" sz="2000" dirty="0"/>
              <a:t>不支持对数据的改写和添加</a:t>
            </a:r>
            <a:r>
              <a:rPr lang="zh-CN" altLang="en-US" sz="2000" dirty="0" smtClean="0"/>
              <a:t>，</a:t>
            </a:r>
            <a:endParaRPr lang="en-US" altLang="zh-CN" sz="2000" dirty="0" smtClean="0"/>
          </a:p>
          <a:p>
            <a:r>
              <a:rPr lang="zh-CN" altLang="en-US" sz="2000" dirty="0" smtClean="0"/>
              <a:t>因此</a:t>
            </a:r>
            <a:r>
              <a:rPr lang="zh-CN" altLang="en-US" sz="2000" dirty="0"/>
              <a:t>在进行商品的增删改操作时</a:t>
            </a:r>
            <a:r>
              <a:rPr lang="zh-CN" altLang="en-US" sz="2000" dirty="0" smtClean="0"/>
              <a:t>，</a:t>
            </a:r>
            <a:endParaRPr lang="en-US" altLang="zh-CN" sz="2000" dirty="0" smtClean="0"/>
          </a:p>
          <a:p>
            <a:r>
              <a:rPr lang="zh-CN" altLang="en-US" sz="2000" dirty="0" smtClean="0"/>
              <a:t>我们</a:t>
            </a:r>
            <a:r>
              <a:rPr lang="zh-CN" altLang="en-US" sz="2000" dirty="0"/>
              <a:t>使用了传统关系型数据库</a:t>
            </a:r>
            <a:r>
              <a:rPr lang="en-US" altLang="zh-CN" sz="2000" dirty="0"/>
              <a:t>MySQL </a:t>
            </a:r>
            <a:r>
              <a:rPr lang="zh-CN" altLang="en-US" sz="2000" dirty="0" smtClean="0"/>
              <a:t>。</a:t>
            </a:r>
            <a:endParaRPr lang="en-US" altLang="zh-CN" sz="2000" dirty="0" smtClean="0"/>
          </a:p>
          <a:p>
            <a:r>
              <a:rPr lang="zh-CN" altLang="en-US" sz="2000" dirty="0"/>
              <a:t>依据</a:t>
            </a:r>
            <a:r>
              <a:rPr lang="en-US" altLang="zh-CN" sz="2000" dirty="0" err="1"/>
              <a:t>Mysql</a:t>
            </a:r>
            <a:r>
              <a:rPr lang="zh-CN" altLang="en-US" sz="2000" dirty="0"/>
              <a:t>表每条记录中的修改时间戳字段</a:t>
            </a:r>
            <a:r>
              <a:rPr lang="zh-CN" altLang="en-US" sz="2000" dirty="0" smtClean="0"/>
              <a:t>，定时进行</a:t>
            </a:r>
            <a:r>
              <a:rPr lang="zh-CN" altLang="en-US" sz="2000" dirty="0"/>
              <a:t>增量</a:t>
            </a:r>
            <a:r>
              <a:rPr lang="zh-CN" altLang="en-US" sz="2000" dirty="0" smtClean="0"/>
              <a:t>导入。</a:t>
            </a:r>
            <a:endParaRPr lang="zh-CN" altLang="en-US" sz="2000" dirty="0"/>
          </a:p>
          <a:p>
            <a:endParaRPr lang="zh-CN" altLang="en-US" dirty="0"/>
          </a:p>
        </p:txBody>
      </p:sp>
    </p:spTree>
    <p:extLst>
      <p:ext uri="{BB962C8B-B14F-4D97-AF65-F5344CB8AC3E}">
        <p14:creationId xmlns:p14="http://schemas.microsoft.com/office/powerpoint/2010/main" val="1303655691"/>
      </p:ext>
    </p:extLst>
  </p:cSld>
  <p:clrMapOvr>
    <a:masterClrMapping/>
  </p:clrMapOvr>
  <mc:AlternateContent xmlns:mc="http://schemas.openxmlformats.org/markup-compatibility/2006" xmlns:p14="http://schemas.microsoft.com/office/powerpoint/2010/main">
    <mc:Choice Requires="p14">
      <p:transition spd="slow" p14:dur="2000" advClick="0" advTm="5639"/>
    </mc:Choice>
    <mc:Fallback xmlns="">
      <p:transition spd="slow" advClick="0" advTm="563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96"/>
                                        </p:tgtEl>
                                      </p:cBhvr>
                                    </p:cmd>
                                  </p:childTnLst>
                                </p:cTn>
                              </p:par>
                            </p:childTnLst>
                          </p:cTn>
                        </p:par>
                        <p:par>
                          <p:cTn id="7" fill="hold">
                            <p:stCondLst>
                              <p:cond delay="1"/>
                            </p:stCondLst>
                            <p:childTnLst>
                              <p:par>
                                <p:cTn id="8" presetID="47" presetClass="entr" presetSubtype="0" fill="hold" grpId="0" nodeType="afterEffect">
                                  <p:stCondLst>
                                    <p:cond delay="0"/>
                                  </p:stCondLst>
                                  <p:childTnLst>
                                    <p:set>
                                      <p:cBhvr>
                                        <p:cTn id="9" dur="1" fill="hold">
                                          <p:stCondLst>
                                            <p:cond delay="0"/>
                                          </p:stCondLst>
                                        </p:cTn>
                                        <p:tgtEl>
                                          <p:spTgt spid="197"/>
                                        </p:tgtEl>
                                        <p:attrNameLst>
                                          <p:attrName>style.visibility</p:attrName>
                                        </p:attrNameLst>
                                      </p:cBhvr>
                                      <p:to>
                                        <p:strVal val="visible"/>
                                      </p:to>
                                    </p:set>
                                    <p:animEffect transition="in" filter="fade">
                                      <p:cBhvr>
                                        <p:cTn id="10" dur="1000"/>
                                        <p:tgtEl>
                                          <p:spTgt spid="197"/>
                                        </p:tgtEl>
                                      </p:cBhvr>
                                    </p:animEffect>
                                    <p:anim calcmode="lin" valueType="num">
                                      <p:cBhvr>
                                        <p:cTn id="11" dur="1000" fill="hold"/>
                                        <p:tgtEl>
                                          <p:spTgt spid="197"/>
                                        </p:tgtEl>
                                        <p:attrNameLst>
                                          <p:attrName>ppt_x</p:attrName>
                                        </p:attrNameLst>
                                      </p:cBhvr>
                                      <p:tavLst>
                                        <p:tav tm="0">
                                          <p:val>
                                            <p:strVal val="#ppt_x"/>
                                          </p:val>
                                        </p:tav>
                                        <p:tav tm="100000">
                                          <p:val>
                                            <p:strVal val="#ppt_x"/>
                                          </p:val>
                                        </p:tav>
                                      </p:tavLst>
                                    </p:anim>
                                    <p:anim calcmode="lin" valueType="num">
                                      <p:cBhvr>
                                        <p:cTn id="12" dur="1000" fill="hold"/>
                                        <p:tgtEl>
                                          <p:spTgt spid="197"/>
                                        </p:tgtEl>
                                        <p:attrNameLst>
                                          <p:attrName>ppt_y</p:attrName>
                                        </p:attrNameLst>
                                      </p:cBhvr>
                                      <p:tavLst>
                                        <p:tav tm="0">
                                          <p:val>
                                            <p:strVal val="#ppt_y-.1"/>
                                          </p:val>
                                        </p:tav>
                                        <p:tav tm="100000">
                                          <p:val>
                                            <p:strVal val="#ppt_y"/>
                                          </p:val>
                                        </p:tav>
                                      </p:tavLst>
                                    </p:anim>
                                  </p:childTnLst>
                                </p:cTn>
                              </p:par>
                            </p:childTnLst>
                          </p:cTn>
                        </p:par>
                        <p:par>
                          <p:cTn id="13" fill="hold">
                            <p:stCondLst>
                              <p:cond delay="1001"/>
                            </p:stCondLst>
                            <p:childTnLst>
                              <p:par>
                                <p:cTn id="14" presetID="47" presetClass="entr" presetSubtype="0" fill="hold" grpId="0" nodeType="afterEffect">
                                  <p:stCondLst>
                                    <p:cond delay="0"/>
                                  </p:stCondLst>
                                  <p:childTnLst>
                                    <p:set>
                                      <p:cBhvr>
                                        <p:cTn id="15" dur="1" fill="hold">
                                          <p:stCondLst>
                                            <p:cond delay="0"/>
                                          </p:stCondLst>
                                        </p:cTn>
                                        <p:tgtEl>
                                          <p:spTgt spid="198"/>
                                        </p:tgtEl>
                                        <p:attrNameLst>
                                          <p:attrName>style.visibility</p:attrName>
                                        </p:attrNameLst>
                                      </p:cBhvr>
                                      <p:to>
                                        <p:strVal val="visible"/>
                                      </p:to>
                                    </p:set>
                                    <p:animEffect transition="in" filter="fade">
                                      <p:cBhvr>
                                        <p:cTn id="16" dur="1000"/>
                                        <p:tgtEl>
                                          <p:spTgt spid="198"/>
                                        </p:tgtEl>
                                      </p:cBhvr>
                                    </p:animEffect>
                                    <p:anim calcmode="lin" valueType="num">
                                      <p:cBhvr>
                                        <p:cTn id="17" dur="1000" fill="hold"/>
                                        <p:tgtEl>
                                          <p:spTgt spid="198"/>
                                        </p:tgtEl>
                                        <p:attrNameLst>
                                          <p:attrName>ppt_x</p:attrName>
                                        </p:attrNameLst>
                                      </p:cBhvr>
                                      <p:tavLst>
                                        <p:tav tm="0">
                                          <p:val>
                                            <p:strVal val="#ppt_x"/>
                                          </p:val>
                                        </p:tav>
                                        <p:tav tm="100000">
                                          <p:val>
                                            <p:strVal val="#ppt_x"/>
                                          </p:val>
                                        </p:tav>
                                      </p:tavLst>
                                    </p:anim>
                                    <p:anim calcmode="lin" valueType="num">
                                      <p:cBhvr>
                                        <p:cTn id="18" dur="1000" fill="hold"/>
                                        <p:tgtEl>
                                          <p:spTgt spid="1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9" fill="hold" display="0">
                  <p:stCondLst>
                    <p:cond delay="indefinite"/>
                  </p:stCondLst>
                  <p:endCondLst>
                    <p:cond evt="onStopAudio" delay="0">
                      <p:tgtEl>
                        <p:sldTgt/>
                      </p:tgtEl>
                    </p:cond>
                  </p:endCondLst>
                </p:cTn>
                <p:tgtEl>
                  <p:spTgt spid="196"/>
                </p:tgtEl>
              </p:cMediaNode>
            </p:audio>
          </p:childTnLst>
        </p:cTn>
      </p:par>
    </p:tnLst>
    <p:bldLst>
      <p:bldP spid="197" grpId="0" animBg="1"/>
      <p:bldP spid="19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stCxn id="57" idx="1"/>
          </p:cNvCxnSpPr>
          <p:nvPr/>
        </p:nvCxnSpPr>
        <p:spPr>
          <a:xfrm flipH="1" flipV="1">
            <a:off x="8543130" y="31099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flipV="1">
            <a:off x="11116131" y="2993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stCxn id="33" idx="5"/>
          </p:cNvCxnSpPr>
          <p:nvPr/>
        </p:nvCxnSpPr>
        <p:spPr>
          <a:xfrm>
            <a:off x="10601740" y="27015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9571705" y="26522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9903314" y="25426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11" idx="0"/>
          </p:cNvCxnSpPr>
          <p:nvPr/>
        </p:nvCxnSpPr>
        <p:spPr>
          <a:xfrm flipH="1">
            <a:off x="8591527" y="22687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endCxn id="13" idx="7"/>
          </p:cNvCxnSpPr>
          <p:nvPr/>
        </p:nvCxnSpPr>
        <p:spPr>
          <a:xfrm flipH="1">
            <a:off x="9613588" y="2618225"/>
            <a:ext cx="292364" cy="1055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8572500" y="25747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610600" y="30480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8501831" y="29614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793134" y="24619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9491699" y="3653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a:endCxn id="12" idx="1"/>
          </p:cNvCxnSpPr>
          <p:nvPr/>
        </p:nvCxnSpPr>
        <p:spPr>
          <a:xfrm>
            <a:off x="9083163" y="22982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8996722" y="22327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endCxn id="13" idx="5"/>
          </p:cNvCxnSpPr>
          <p:nvPr/>
        </p:nvCxnSpPr>
        <p:spPr>
          <a:xfrm flipH="1">
            <a:off x="9613588" y="34191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flipV="1">
            <a:off x="10926195" y="34211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11000453" y="20328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5" idx="7"/>
          </p:cNvCxnSpPr>
          <p:nvPr/>
        </p:nvCxnSpPr>
        <p:spPr>
          <a:xfrm flipV="1">
            <a:off x="9128797" y="15240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2" idx="0"/>
          </p:cNvCxnSpPr>
          <p:nvPr/>
        </p:nvCxnSpPr>
        <p:spPr>
          <a:xfrm flipV="1">
            <a:off x="9918152" y="15049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10028903" y="9715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flipV="1">
            <a:off x="10058400" y="15430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endCxn id="32" idx="3"/>
          </p:cNvCxnSpPr>
          <p:nvPr/>
        </p:nvCxnSpPr>
        <p:spPr>
          <a:xfrm flipV="1">
            <a:off x="10295603" y="3808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32" idx="7"/>
          </p:cNvCxnSpPr>
          <p:nvPr/>
        </p:nvCxnSpPr>
        <p:spPr>
          <a:xfrm flipV="1">
            <a:off x="11169552" y="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30" idx="0"/>
          </p:cNvCxnSpPr>
          <p:nvPr/>
        </p:nvCxnSpPr>
        <p:spPr>
          <a:xfrm flipH="1" flipV="1">
            <a:off x="11087100" y="3429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10363200" y="9525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33" idx="7"/>
          </p:cNvCxnSpPr>
          <p:nvPr/>
        </p:nvCxnSpPr>
        <p:spPr>
          <a:xfrm flipV="1">
            <a:off x="10601740" y="10858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10134600" y="11430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0006049" y="14815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1044597" y="10897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0269384" y="8706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1016431" y="2277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0448619" y="25484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flipH="1" flipV="1">
            <a:off x="11742057" y="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0" idx="6"/>
          </p:cNvCxnSpPr>
          <p:nvPr/>
        </p:nvCxnSpPr>
        <p:spPr>
          <a:xfrm flipV="1">
            <a:off x="11199333" y="8418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flipV="1">
            <a:off x="11753983" y="8418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30" idx="6"/>
          </p:cNvCxnSpPr>
          <p:nvPr/>
        </p:nvCxnSpPr>
        <p:spPr>
          <a:xfrm flipH="1" flipV="1">
            <a:off x="11199333" y="11671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endCxn id="30" idx="4"/>
          </p:cNvCxnSpPr>
          <p:nvPr/>
        </p:nvCxnSpPr>
        <p:spPr>
          <a:xfrm flipH="1" flipV="1">
            <a:off x="11121965" y="12445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11205029" y="12772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1219543" y="19884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11829144" y="19013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1814629" y="23658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11640457" y="23803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10972801" y="30770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1611429" y="31496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1292114" y="20610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0" idx="3"/>
            <a:endCxn id="33" idx="7"/>
          </p:cNvCxnSpPr>
          <p:nvPr/>
        </p:nvCxnSpPr>
        <p:spPr>
          <a:xfrm flipH="1">
            <a:off x="10601740" y="20473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3" idx="3"/>
          </p:cNvCxnSpPr>
          <p:nvPr/>
        </p:nvCxnSpPr>
        <p:spPr>
          <a:xfrm flipH="1">
            <a:off x="8667750" y="37751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58" idx="1"/>
          </p:cNvCxnSpPr>
          <p:nvPr/>
        </p:nvCxnSpPr>
        <p:spPr>
          <a:xfrm flipH="1" flipV="1">
            <a:off x="8610600" y="37909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13" idx="4"/>
          </p:cNvCxnSpPr>
          <p:nvPr/>
        </p:nvCxnSpPr>
        <p:spPr>
          <a:xfrm flipV="1">
            <a:off x="8991600" y="37960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endCxn id="13" idx="4"/>
          </p:cNvCxnSpPr>
          <p:nvPr/>
        </p:nvCxnSpPr>
        <p:spPr>
          <a:xfrm flipH="1" flipV="1">
            <a:off x="9563100" y="37960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10191750" y="34515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9029700" y="44196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61" idx="3"/>
          </p:cNvCxnSpPr>
          <p:nvPr/>
        </p:nvCxnSpPr>
        <p:spPr>
          <a:xfrm flipV="1">
            <a:off x="11089483" y="41338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0248900" y="44196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10972800" y="36004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椭圆 56"/>
          <p:cNvSpPr/>
          <p:nvPr/>
        </p:nvSpPr>
        <p:spPr>
          <a:xfrm>
            <a:off x="8544905" y="37537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8895590" y="47401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774524" y="22816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1193822" y="19152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066822" y="46203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1672924" y="4034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10121900" y="43512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11503947" y="30076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10860401" y="33407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6" name="直接连接符 65"/>
          <p:cNvCxnSpPr>
            <a:endCxn id="61" idx="4"/>
          </p:cNvCxnSpPr>
          <p:nvPr/>
        </p:nvCxnSpPr>
        <p:spPr>
          <a:xfrm flipV="1">
            <a:off x="10553700" y="47751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63" idx="4"/>
          </p:cNvCxnSpPr>
          <p:nvPr/>
        </p:nvCxnSpPr>
        <p:spPr>
          <a:xfrm flipH="1" flipV="1">
            <a:off x="10209149" y="45257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58" idx="6"/>
          </p:cNvCxnSpPr>
          <p:nvPr/>
        </p:nvCxnSpPr>
        <p:spPr>
          <a:xfrm>
            <a:off x="9074982" y="48297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58" idx="4"/>
          </p:cNvCxnSpPr>
          <p:nvPr/>
        </p:nvCxnSpPr>
        <p:spPr>
          <a:xfrm>
            <a:off x="8985286" y="49194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endCxn id="95" idx="7"/>
          </p:cNvCxnSpPr>
          <p:nvPr/>
        </p:nvCxnSpPr>
        <p:spPr>
          <a:xfrm flipH="1">
            <a:off x="9870763" y="54086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1" idx="5"/>
          </p:cNvCxnSpPr>
          <p:nvPr/>
        </p:nvCxnSpPr>
        <p:spPr>
          <a:xfrm>
            <a:off x="11198897" y="47524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10648950" y="54086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1" idx="6"/>
          </p:cNvCxnSpPr>
          <p:nvPr/>
        </p:nvCxnSpPr>
        <p:spPr>
          <a:xfrm>
            <a:off x="11221558" y="46977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2" idx="5"/>
          </p:cNvCxnSpPr>
          <p:nvPr/>
        </p:nvCxnSpPr>
        <p:spPr>
          <a:xfrm>
            <a:off x="11794813" y="41561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4" idx="6"/>
          </p:cNvCxnSpPr>
          <p:nvPr/>
        </p:nvCxnSpPr>
        <p:spPr>
          <a:xfrm>
            <a:off x="11753983" y="31326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62" idx="7"/>
          </p:cNvCxnSpPr>
          <p:nvPr/>
        </p:nvCxnSpPr>
        <p:spPr>
          <a:xfrm flipV="1">
            <a:off x="11794813" y="33528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1" idx="6"/>
          </p:cNvCxnSpPr>
          <p:nvPr/>
        </p:nvCxnSpPr>
        <p:spPr>
          <a:xfrm>
            <a:off x="11221558" y="46977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V="1">
            <a:off x="11449050" y="54086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V="1">
            <a:off x="11791950" y="48958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10591800" y="54086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9486900" y="59055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58" idx="3"/>
          </p:cNvCxnSpPr>
          <p:nvPr/>
        </p:nvCxnSpPr>
        <p:spPr>
          <a:xfrm>
            <a:off x="8921861" y="48932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9525000" y="64579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flipV="1">
            <a:off x="9810750" y="59245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H="1">
            <a:off x="10687050" y="60769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11791950" y="54086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11468100" y="61150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10706100" y="64389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10668000" y="65341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V="1">
            <a:off x="11144250" y="65722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11906250" y="64960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V="1">
            <a:off x="11906250" y="58864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3" name="椭圆 92"/>
          <p:cNvSpPr/>
          <p:nvPr/>
        </p:nvSpPr>
        <p:spPr>
          <a:xfrm>
            <a:off x="10581515" y="63788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0422251" y="52835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9748874" y="58801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11844374" y="64421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11294397" y="59032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9" name="直接连接符 98"/>
          <p:cNvCxnSpPr>
            <a:stCxn id="154" idx="1"/>
          </p:cNvCxnSpPr>
          <p:nvPr/>
        </p:nvCxnSpPr>
        <p:spPr>
          <a:xfrm flipV="1">
            <a:off x="3610477" y="3103518"/>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flipV="1">
            <a:off x="438016" y="292880"/>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30" idx="5"/>
          </p:cNvCxnSpPr>
          <p:nvPr/>
        </p:nvCxnSpPr>
        <p:spPr>
          <a:xfrm flipH="1">
            <a:off x="1280036" y="2695091"/>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1707739" y="2645776"/>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H="1">
            <a:off x="1663494" y="2536164"/>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endCxn id="108" idx="0"/>
          </p:cNvCxnSpPr>
          <p:nvPr/>
        </p:nvCxnSpPr>
        <p:spPr>
          <a:xfrm>
            <a:off x="3123584" y="2262318"/>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endCxn id="110" idx="7"/>
          </p:cNvCxnSpPr>
          <p:nvPr/>
        </p:nvCxnSpPr>
        <p:spPr>
          <a:xfrm>
            <a:off x="2286047" y="2611749"/>
            <a:ext cx="292364" cy="1055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2242596" y="2568297"/>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a:off x="2642615" y="3041524"/>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8" name="椭圆 107"/>
          <p:cNvSpPr/>
          <p:nvPr/>
        </p:nvSpPr>
        <p:spPr>
          <a:xfrm flipH="1">
            <a:off x="3510776" y="2954925"/>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flipH="1">
            <a:off x="2148829"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flipH="1">
            <a:off x="2557498" y="3646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1" name="直接连接符 110"/>
          <p:cNvCxnSpPr>
            <a:endCxn id="109" idx="1"/>
          </p:cNvCxnSpPr>
          <p:nvPr/>
        </p:nvCxnSpPr>
        <p:spPr>
          <a:xfrm flipH="1">
            <a:off x="2362248" y="2291814"/>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p:cNvSpPr/>
          <p:nvPr/>
        </p:nvSpPr>
        <p:spPr>
          <a:xfrm flipH="1">
            <a:off x="3040541" y="22263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p:cNvCxnSpPr>
            <a:endCxn id="110" idx="5"/>
          </p:cNvCxnSpPr>
          <p:nvPr/>
        </p:nvCxnSpPr>
        <p:spPr>
          <a:xfrm>
            <a:off x="1294781" y="3412692"/>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flipV="1">
            <a:off x="498372" y="3414667"/>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H="1" flipV="1">
            <a:off x="955572" y="2026343"/>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stCxn id="112" idx="7"/>
          </p:cNvCxnSpPr>
          <p:nvPr/>
        </p:nvCxnSpPr>
        <p:spPr>
          <a:xfrm flipH="1" flipV="1">
            <a:off x="2133599" y="1517526"/>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109" idx="0"/>
          </p:cNvCxnSpPr>
          <p:nvPr/>
        </p:nvCxnSpPr>
        <p:spPr>
          <a:xfrm flipH="1" flipV="1">
            <a:off x="2133599" y="1498474"/>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H="1" flipV="1">
            <a:off x="1866899" y="965074"/>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V="1">
            <a:off x="1648745" y="1536574"/>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endCxn id="129" idx="3"/>
          </p:cNvCxnSpPr>
          <p:nvPr/>
        </p:nvCxnSpPr>
        <p:spPr>
          <a:xfrm flipH="1" flipV="1">
            <a:off x="1149297" y="374371"/>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129" idx="7"/>
          </p:cNvCxnSpPr>
          <p:nvPr/>
        </p:nvCxnSpPr>
        <p:spPr>
          <a:xfrm flipH="1" flipV="1">
            <a:off x="514349" y="-6476"/>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127" idx="0"/>
          </p:cNvCxnSpPr>
          <p:nvPr/>
        </p:nvCxnSpPr>
        <p:spPr>
          <a:xfrm flipV="1">
            <a:off x="1070034" y="336424"/>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V="1">
            <a:off x="1028699" y="946024"/>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30" idx="7"/>
          </p:cNvCxnSpPr>
          <p:nvPr/>
        </p:nvCxnSpPr>
        <p:spPr>
          <a:xfrm flipH="1" flipV="1">
            <a:off x="1066799" y="1079374"/>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H="1" flipV="1">
            <a:off x="1104899" y="1136524"/>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6" name="椭圆 125"/>
          <p:cNvSpPr/>
          <p:nvPr/>
        </p:nvSpPr>
        <p:spPr>
          <a:xfrm flipH="1">
            <a:off x="2043148" y="14750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flipH="1">
            <a:off x="992666" y="10833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flipH="1">
            <a:off x="1748118" y="864143"/>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flipH="1">
            <a:off x="996176" y="22125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flipH="1">
            <a:off x="1563988" y="254197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1" name="直接连接符 130"/>
          <p:cNvCxnSpPr/>
          <p:nvPr/>
        </p:nvCxnSpPr>
        <p:spPr>
          <a:xfrm flipV="1">
            <a:off x="435428" y="-6476"/>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a:stCxn id="127" idx="6"/>
          </p:cNvCxnSpPr>
          <p:nvPr/>
        </p:nvCxnSpPr>
        <p:spPr>
          <a:xfrm flipH="1" flipV="1">
            <a:off x="438016" y="835353"/>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V="1">
            <a:off x="-3" y="835353"/>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a:endCxn id="127" idx="6"/>
          </p:cNvCxnSpPr>
          <p:nvPr/>
        </p:nvCxnSpPr>
        <p:spPr>
          <a:xfrm flipV="1">
            <a:off x="-1" y="1160684"/>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a:endCxn id="127" idx="4"/>
          </p:cNvCxnSpPr>
          <p:nvPr/>
        </p:nvCxnSpPr>
        <p:spPr>
          <a:xfrm flipV="1">
            <a:off x="928913" y="1238052"/>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flipH="1" flipV="1">
            <a:off x="-1" y="1270782"/>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flipH="1">
            <a:off x="406399" y="1981982"/>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 y="1894895"/>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H="1">
            <a:off x="-1" y="2359353"/>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362855" y="2373867"/>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624113" y="3070553"/>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flipH="1">
            <a:off x="420913"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flipH="1">
            <a:off x="624112" y="2054553"/>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a:stCxn id="157" idx="3"/>
            <a:endCxn id="130" idx="7"/>
          </p:cNvCxnSpPr>
          <p:nvPr/>
        </p:nvCxnSpPr>
        <p:spPr>
          <a:xfrm>
            <a:off x="975516" y="2040891"/>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a:stCxn id="110" idx="3"/>
          </p:cNvCxnSpPr>
          <p:nvPr/>
        </p:nvCxnSpPr>
        <p:spPr>
          <a:xfrm>
            <a:off x="2679387" y="3768630"/>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155" idx="1"/>
          </p:cNvCxnSpPr>
          <p:nvPr/>
        </p:nvCxnSpPr>
        <p:spPr>
          <a:xfrm flipV="1">
            <a:off x="3270138" y="3784474"/>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a:endCxn id="110" idx="4"/>
          </p:cNvCxnSpPr>
          <p:nvPr/>
        </p:nvCxnSpPr>
        <p:spPr>
          <a:xfrm flipH="1" flipV="1">
            <a:off x="2628899" y="3789543"/>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a:endCxn id="110" idx="4"/>
          </p:cNvCxnSpPr>
          <p:nvPr/>
        </p:nvCxnSpPr>
        <p:spPr>
          <a:xfrm flipV="1">
            <a:off x="2019299" y="3789543"/>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flipV="1">
            <a:off x="1257299" y="3445058"/>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2019299" y="4413124"/>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a:stCxn id="158" idx="3"/>
          </p:cNvCxnSpPr>
          <p:nvPr/>
        </p:nvCxnSpPr>
        <p:spPr>
          <a:xfrm flipH="1" flipV="1">
            <a:off x="457199" y="4127374"/>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flipH="1">
            <a:off x="1047749" y="4413124"/>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flipH="1">
            <a:off x="1066799" y="3593974"/>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4" name="椭圆 153"/>
          <p:cNvSpPr/>
          <p:nvPr/>
        </p:nvSpPr>
        <p:spPr>
          <a:xfrm flipH="1">
            <a:off x="3397058" y="3747251"/>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flipH="1">
            <a:off x="3117017" y="473362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flipH="1">
            <a:off x="274673" y="2275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flipH="1">
            <a:off x="843441"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flipH="1">
            <a:off x="970441"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flipH="1">
            <a:off x="376273"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flipH="1">
            <a:off x="1895602" y="4344763"/>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flipH="1">
            <a:off x="438016" y="300117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flipH="1">
            <a:off x="1081562" y="3334296"/>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3" name="直接连接符 162"/>
          <p:cNvCxnSpPr>
            <a:endCxn id="158" idx="4"/>
          </p:cNvCxnSpPr>
          <p:nvPr/>
        </p:nvCxnSpPr>
        <p:spPr>
          <a:xfrm flipH="1" flipV="1">
            <a:off x="1047809" y="4768652"/>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endCxn id="160" idx="4"/>
          </p:cNvCxnSpPr>
          <p:nvPr/>
        </p:nvCxnSpPr>
        <p:spPr>
          <a:xfrm flipV="1">
            <a:off x="1657349" y="4519260"/>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a:stCxn id="155" idx="6"/>
          </p:cNvCxnSpPr>
          <p:nvPr/>
        </p:nvCxnSpPr>
        <p:spPr>
          <a:xfrm flipH="1">
            <a:off x="1638299" y="4823323"/>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55" idx="4"/>
          </p:cNvCxnSpPr>
          <p:nvPr/>
        </p:nvCxnSpPr>
        <p:spPr>
          <a:xfrm flipH="1">
            <a:off x="2400299" y="4913019"/>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endCxn id="192" idx="7"/>
          </p:cNvCxnSpPr>
          <p:nvPr/>
        </p:nvCxnSpPr>
        <p:spPr>
          <a:xfrm>
            <a:off x="1638299" y="5402137"/>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a:stCxn id="158" idx="5"/>
          </p:cNvCxnSpPr>
          <p:nvPr/>
        </p:nvCxnSpPr>
        <p:spPr>
          <a:xfrm flipH="1">
            <a:off x="761999" y="4745991"/>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flipH="1">
            <a:off x="781049" y="5402137"/>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a:stCxn id="158" idx="6"/>
          </p:cNvCxnSpPr>
          <p:nvPr/>
        </p:nvCxnSpPr>
        <p:spPr>
          <a:xfrm flipH="1">
            <a:off x="-1" y="4691284"/>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stCxn id="159" idx="5"/>
          </p:cNvCxnSpPr>
          <p:nvPr/>
        </p:nvCxnSpPr>
        <p:spPr>
          <a:xfrm flipH="1">
            <a:off x="-1" y="4149630"/>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a:stCxn id="161" idx="6"/>
          </p:cNvCxnSpPr>
          <p:nvPr/>
        </p:nvCxnSpPr>
        <p:spPr>
          <a:xfrm flipH="1">
            <a:off x="-1" y="3126188"/>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a:stCxn id="159" idx="7"/>
          </p:cNvCxnSpPr>
          <p:nvPr/>
        </p:nvCxnSpPr>
        <p:spPr>
          <a:xfrm flipH="1" flipV="1">
            <a:off x="-1" y="3346326"/>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a:stCxn id="158" idx="6"/>
          </p:cNvCxnSpPr>
          <p:nvPr/>
        </p:nvCxnSpPr>
        <p:spPr>
          <a:xfrm flipH="1">
            <a:off x="400049" y="4691284"/>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flipH="1" flipV="1">
            <a:off x="400049" y="5402137"/>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flipH="1" flipV="1">
            <a:off x="-1" y="4889374"/>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flipH="1">
            <a:off x="1485899" y="5402137"/>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a:off x="2381249" y="5899024"/>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a:stCxn id="155" idx="3"/>
          </p:cNvCxnSpPr>
          <p:nvPr/>
        </p:nvCxnSpPr>
        <p:spPr>
          <a:xfrm flipH="1">
            <a:off x="2724149" y="4886748"/>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a:off x="1543049" y="6451474"/>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flipV="1">
            <a:off x="1543049" y="5918074"/>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a:off x="781049" y="6070474"/>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flipH="1">
            <a:off x="266699" y="5402137"/>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flipH="1">
            <a:off x="323849" y="6108574"/>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flipH="1">
            <a:off x="285749" y="6432424"/>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flipH="1">
            <a:off x="1162049" y="6527674"/>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flipH="1" flipV="1">
            <a:off x="304799" y="6565774"/>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flipH="1">
            <a:off x="-1" y="6489574"/>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flipH="1" flipV="1">
            <a:off x="-1" y="5879974"/>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0" name="椭圆 189"/>
          <p:cNvSpPr/>
          <p:nvPr/>
        </p:nvSpPr>
        <p:spPr>
          <a:xfrm flipH="1">
            <a:off x="1431092" y="637238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椭圆 190"/>
          <p:cNvSpPr/>
          <p:nvPr/>
        </p:nvSpPr>
        <p:spPr>
          <a:xfrm flipH="1">
            <a:off x="1519712" y="5277119"/>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flipH="1">
            <a:off x="2300323" y="587366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flipH="1">
            <a:off x="204823" y="6435636"/>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flipH="1">
            <a:off x="647566" y="589677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6" name="音频 195">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66500" y="6032500"/>
            <a:ext cx="609600" cy="609600"/>
          </a:xfrm>
          <a:prstGeom prst="rect">
            <a:avLst/>
          </a:prstGeom>
        </p:spPr>
      </p:pic>
      <p:pic>
        <p:nvPicPr>
          <p:cNvPr id="197" name="图片 19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88972" y="581917"/>
            <a:ext cx="8033350" cy="6368686"/>
          </a:xfrm>
          <a:prstGeom prst="rect">
            <a:avLst/>
          </a:prstGeom>
        </p:spPr>
      </p:pic>
      <p:sp>
        <p:nvSpPr>
          <p:cNvPr id="198" name="文本框 197"/>
          <p:cNvSpPr txBox="1"/>
          <p:nvPr/>
        </p:nvSpPr>
        <p:spPr>
          <a:xfrm>
            <a:off x="4638769" y="227659"/>
            <a:ext cx="2983589" cy="584775"/>
          </a:xfrm>
          <a:prstGeom prst="rect">
            <a:avLst/>
          </a:prstGeom>
          <a:noFill/>
        </p:spPr>
        <p:txBody>
          <a:bodyPr wrap="square" rtlCol="0">
            <a:spAutoFit/>
          </a:bodyPr>
          <a:lstStyle/>
          <a:p>
            <a:pPr algn="ctr"/>
            <a:r>
              <a:rPr lang="zh-CN" altLang="en-US" sz="3200" smtClean="0">
                <a:solidFill>
                  <a:srgbClr val="696969"/>
                </a:solidFill>
              </a:rPr>
              <a:t>表的设计</a:t>
            </a:r>
            <a:endParaRPr lang="en-US" altLang="zh-CN" sz="3200" dirty="0">
              <a:solidFill>
                <a:srgbClr val="696969"/>
              </a:solidFill>
            </a:endParaRPr>
          </a:p>
        </p:txBody>
      </p:sp>
    </p:spTree>
    <p:extLst>
      <p:ext uri="{BB962C8B-B14F-4D97-AF65-F5344CB8AC3E}">
        <p14:creationId xmlns:p14="http://schemas.microsoft.com/office/powerpoint/2010/main" val="1980998968"/>
      </p:ext>
    </p:extLst>
  </p:cSld>
  <p:clrMapOvr>
    <a:masterClrMapping/>
  </p:clrMapOvr>
  <mc:AlternateContent xmlns:mc="http://schemas.openxmlformats.org/markup-compatibility/2006" xmlns:p14="http://schemas.microsoft.com/office/powerpoint/2010/main">
    <mc:Choice Requires="p14">
      <p:transition spd="slow" p14:dur="2000" advClick="0" advTm="5639"/>
    </mc:Choice>
    <mc:Fallback xmlns="">
      <p:transition spd="slow" advClick="0" advTm="563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9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96"/>
                </p:tgtEl>
              </p:cMediaNode>
            </p:audio>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860</Words>
  <Application>Microsoft Macintosh PowerPoint</Application>
  <PresentationFormat>宽屏</PresentationFormat>
  <Paragraphs>104</Paragraphs>
  <Slides>16</Slides>
  <Notes>16</Notes>
  <HiddenSlides>0</HiddenSlides>
  <MMClips>3</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24 LED</vt:lpstr>
      <vt:lpstr>Arial</vt:lpstr>
      <vt:lpstr>微软雅黑</vt:lpstr>
      <vt:lpstr>Arial Black</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点与线</dc:title>
  <dc:creator>X250</dc:creator>
  <cp:lastModifiedBy>aria wu</cp:lastModifiedBy>
  <cp:revision>244</cp:revision>
  <dcterms:created xsi:type="dcterms:W3CDTF">2016-01-18T12:33:00Z</dcterms:created>
  <dcterms:modified xsi:type="dcterms:W3CDTF">2018-01-11T12:32:00Z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