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B68F-0134-49C6-B6F4-9BE8BE2119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Design Brief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DD8F7-A574-4A3C-8AE3-62972835F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5253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Gallery</vt:lpstr>
      <vt:lpstr>Design Brief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Brief</dc:title>
  <dc:creator>Tynan Matthews</dc:creator>
  <cp:lastModifiedBy>Tynan Matthews</cp:lastModifiedBy>
  <cp:revision>1</cp:revision>
  <dcterms:created xsi:type="dcterms:W3CDTF">2019-05-15T03:46:49Z</dcterms:created>
  <dcterms:modified xsi:type="dcterms:W3CDTF">2019-05-15T03:47:13Z</dcterms:modified>
</cp:coreProperties>
</file>