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Lie Groups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State-Space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18740" y="1330325"/>
            <a:ext cx="6204585" cy="9372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2267585"/>
            <a:ext cx="90627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Substituting the newly defined variables from the previous section: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405" y="2635885"/>
            <a:ext cx="4531360" cy="7562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3463925"/>
            <a:ext cx="46037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into the first order equations yields: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8200" y="4482465"/>
            <a:ext cx="4974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Using vector-matrix notation we have: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455" y="4850765"/>
            <a:ext cx="8734425" cy="1828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655" y="3869055"/>
            <a:ext cx="2797810" cy="6134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Mass-Spring-Damper Model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7470" y="2233930"/>
            <a:ext cx="4505325" cy="2124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0" y="1637030"/>
            <a:ext cx="3524250" cy="1000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045" y="3242945"/>
            <a:ext cx="5467350" cy="99060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8139430" y="2637790"/>
            <a:ext cx="266700" cy="605155"/>
          </a:xfrm>
          <a:prstGeom prst="downArrow">
            <a:avLst/>
          </a:prstGeom>
          <a:solidFill>
            <a:schemeClr val="bg1"/>
          </a:solidFill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WPS 演示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Nimbus Roman No9 L</vt:lpstr>
      <vt:lpstr>Calibri Light</vt:lpstr>
      <vt:lpstr>DejaVu Sans</vt:lpstr>
      <vt:lpstr>文泉驿微米黑</vt:lpstr>
      <vt:lpstr>Calibri</vt:lpstr>
      <vt:lpstr>Microsoft YaHei</vt:lpstr>
      <vt:lpstr>Arial Unicode MS</vt:lpstr>
      <vt:lpstr>SimSun</vt:lpstr>
      <vt:lpstr>Office 主题</vt:lpstr>
      <vt:lpstr>PowerPoint 演示文稿</vt:lpstr>
      <vt:lpstr>Lie Groups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quan</cp:lastModifiedBy>
  <cp:revision>23</cp:revision>
  <dcterms:created xsi:type="dcterms:W3CDTF">2021-12-27T03:31:42Z</dcterms:created>
  <dcterms:modified xsi:type="dcterms:W3CDTF">2021-12-27T03:31:42Z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