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944245"/>
            <a:ext cx="7512050" cy="390715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0345" y="4953000"/>
            <a:ext cx="11751945" cy="1144905"/>
          </a:xfrm>
        </p:spPr>
        <p:txBody>
          <a:bodyPr>
            <a:normAutofit/>
          </a:bodyPr>
          <a:p>
            <a:r>
              <a:rPr lang="en-US" altLang="zh-CN" sz="4800" b="1">
                <a:solidFill>
                  <a:srgbClr val="FF0000"/>
                </a:solidFill>
              </a:rPr>
              <a:t>Lie Groups and Lie  Algebras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0000"/>
                </a:solidFill>
              </a:rPr>
              <a:t>Lie Groups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19785" y="1450340"/>
            <a:ext cx="10552430" cy="20955"/>
          </a:xfrm>
          <a:prstGeom prst="line">
            <a:avLst/>
          </a:prstGeom>
          <a:ln w="4762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Calibri Light</vt:lpstr>
      <vt:lpstr>DejaVu Sans</vt:lpstr>
      <vt:lpstr>文泉驿微米黑</vt:lpstr>
      <vt:lpstr>Calibri</vt:lpstr>
      <vt:lpstr>Microsoft YaHei</vt:lpstr>
      <vt:lpstr>Arial Unicode MS</vt:lpstr>
      <vt:lpstr>SimSun</vt:lpstr>
      <vt:lpstr>Office 主题</vt:lpstr>
      <vt:lpstr>Lie Groups</vt:lpstr>
      <vt:lpstr>Lie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quan</cp:lastModifiedBy>
  <cp:revision>30</cp:revision>
  <dcterms:created xsi:type="dcterms:W3CDTF">2021-12-27T06:49:15Z</dcterms:created>
  <dcterms:modified xsi:type="dcterms:W3CDTF">2021-12-27T06:49:15Z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