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Lie Groups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State-Space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8740" y="1330325"/>
            <a:ext cx="6204585" cy="937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267585"/>
            <a:ext cx="9062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Substituting the newly defined variables from the previous section: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05" y="2635885"/>
            <a:ext cx="4531360" cy="756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3463925"/>
            <a:ext cx="460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into the first order equations yields: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4482465"/>
            <a:ext cx="4974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Using vector-matrix notation we have: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55" y="4850765"/>
            <a:ext cx="8734425" cy="1828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655" y="3869055"/>
            <a:ext cx="2797810" cy="613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Mass-Spring-Damper Model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7470" y="2233930"/>
            <a:ext cx="4505325" cy="2124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1637030"/>
            <a:ext cx="3524250" cy="1000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45" y="3242945"/>
            <a:ext cx="5467350" cy="9906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8139430" y="2637790"/>
            <a:ext cx="266700" cy="605155"/>
          </a:xfrm>
          <a:prstGeom prst="downArrow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Calibri Light</vt:lpstr>
      <vt:lpstr>DejaVu Sans</vt:lpstr>
      <vt:lpstr>文泉驿微米黑</vt:lpstr>
      <vt:lpstr>Calibri</vt:lpstr>
      <vt:lpstr>Microsoft YaHei</vt:lpstr>
      <vt:lpstr>Arial Unicode MS</vt:lpstr>
      <vt:lpstr>Office 主题</vt:lpstr>
      <vt:lpstr>PowerPoint 演示文稿</vt:lpstr>
      <vt:lpstr>Lie Groups</vt:lpstr>
      <vt:lpstr>State-Space</vt:lpstr>
      <vt:lpstr>PowerPoint 演示文稿</vt:lpstr>
      <vt:lpstr>Mass-Spring-Damper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quan</cp:lastModifiedBy>
  <cp:revision>24</cp:revision>
  <dcterms:created xsi:type="dcterms:W3CDTF">2021-12-27T06:50:33Z</dcterms:created>
  <dcterms:modified xsi:type="dcterms:W3CDTF">2021-12-27T06:50:33Z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