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io.no/studier/emner/matnat/ifi/nedlagte-emner/INF3320/h03/undervisningsmateriale/lecture3.pdf" TargetMode="Externa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944245"/>
            <a:ext cx="7512050" cy="39071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345" y="4953000"/>
            <a:ext cx="11751945" cy="1144905"/>
          </a:xfrm>
        </p:spPr>
        <p:txBody>
          <a:bodyPr>
            <a:normAutofit/>
          </a:bodyPr>
          <a:p>
            <a:r>
              <a:rPr lang="en-US" altLang="zh-CN" sz="4800" b="1">
                <a:solidFill>
                  <a:srgbClr val="FF0000"/>
                </a:solidFill>
              </a:rPr>
              <a:t>Lie Groups and Lie  Algebras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567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Pixel Coordinates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8910" y="1931035"/>
            <a:ext cx="6774815" cy="4351655"/>
          </a:xfrm>
          <a:prstGeom prst="rect">
            <a:avLst/>
          </a:prstGeom>
        </p:spPr>
      </p:pic>
      <p:sp>
        <p:nvSpPr>
          <p:cNvPr id="7" name="文本框 6">
            <a:hlinkClick r:id="rId2" tooltip="" action="ppaction://hlinkfile"/>
          </p:cNvPr>
          <p:cNvSpPr txBox="1"/>
          <p:nvPr/>
        </p:nvSpPr>
        <p:spPr>
          <a:xfrm>
            <a:off x="362585" y="6374130"/>
            <a:ext cx="144195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https://www.uio.no/studier/emner/matnat/ifi/nedlagte</a:t>
            </a:r>
            <a:r>
              <a:rPr lang="en-US" altLang="zh-CN" sz="1000">
                <a:solidFill>
                  <a:srgbClr val="FF0000"/>
                </a:solidFill>
              </a:rPr>
              <a:t>-</a:t>
            </a:r>
            <a:r>
              <a:rPr lang="zh-CN" altLang="en-US" sz="1000">
                <a:solidFill>
                  <a:srgbClr val="FF0000"/>
                </a:solidFill>
              </a:rPr>
              <a:t>emner/INF3320/h03/undervisningsmateriale/lecture3.pdf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185670"/>
            <a:ext cx="8382000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3651885"/>
            <a:ext cx="9816465" cy="1518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691005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2152650"/>
            <a:ext cx="818197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691005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2142490"/>
            <a:ext cx="82200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49450"/>
            <a:ext cx="8229600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949450"/>
            <a:ext cx="82772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1949450"/>
            <a:ext cx="775335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19785" y="1562735"/>
            <a:ext cx="3554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Homogeneous Coordinates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1931035"/>
            <a:ext cx="81534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Perspective Imaging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931035"/>
            <a:ext cx="726503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567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Camera Model ging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105" y="1931035"/>
            <a:ext cx="6701790" cy="4916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Calibri Light</vt:lpstr>
      <vt:lpstr>DejaVu Sans</vt:lpstr>
      <vt:lpstr>文泉驿微米黑</vt:lpstr>
      <vt:lpstr>Calibri</vt:lpstr>
      <vt:lpstr>Microsoft YaHei</vt:lpstr>
      <vt:lpstr>Arial Unicode MS</vt:lpstr>
      <vt:lpstr>SimSun</vt:lpstr>
      <vt:lpstr>Office 主题</vt:lpstr>
      <vt:lpstr>Lie Groups</vt:lpstr>
      <vt:lpstr>Lie Groups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Lie Groups</vt:lpstr>
      <vt:lpstr>Lie Groups</vt:lpstr>
      <vt:lpstr>Lie Groups</vt:lpstr>
      <vt:lpstr>Lie Groups</vt:lpstr>
      <vt:lpstr>Lie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quan</cp:lastModifiedBy>
  <cp:revision>58</cp:revision>
  <dcterms:created xsi:type="dcterms:W3CDTF">2021-12-27T07:27:11Z</dcterms:created>
  <dcterms:modified xsi:type="dcterms:W3CDTF">2021-12-27T07:27:11Z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