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FEE1ACA-FA04-4F7D-A989-D6898978E27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enerative </a:t>
            </a:r>
            <a:r>
              <a:rPr b="0" lang="en-US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dversarial </a:t>
            </a:r>
            <a:r>
              <a:rPr b="0" lang="en-US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440000" y="1872000"/>
            <a:ext cx="7867440" cy="356184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665640" y="2945160"/>
            <a:ext cx="8614800" cy="96336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6192000" y="4224240"/>
            <a:ext cx="2542680" cy="59976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1512000" y="4403520"/>
            <a:ext cx="6894360" cy="186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VAE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优势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可以通过编码解码的步骤，直接比较重建图片和原始图片的差异。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VAE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劣势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没有使用对抗网络，所以会更趋向于产生模糊的图片。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5416560" y="1175040"/>
            <a:ext cx="2575440" cy="278496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1478160" y="1152000"/>
            <a:ext cx="2841840" cy="28548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864000" y="1512000"/>
            <a:ext cx="8207280" cy="40204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606320" y="1008000"/>
            <a:ext cx="6457680" cy="66924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1465920" y="2448000"/>
            <a:ext cx="7030080" cy="34466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152000" y="2027880"/>
            <a:ext cx="7776000" cy="272412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720000" y="3456000"/>
            <a:ext cx="5752440" cy="26884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594000" y="864000"/>
            <a:ext cx="5886000" cy="205704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6912000" y="2540160"/>
            <a:ext cx="2523600" cy="192384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1440000" y="1112760"/>
            <a:ext cx="7158240" cy="507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GAN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的优势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与其他生成式模型相比较，生成式对抗网络有以下四个优势：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根据实际的结果，看上去可以比其它模型产生了</a:t>
            </a:r>
            <a:r>
              <a:rPr b="1" lang="en-US" sz="15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更好的样本（图像更锐利、清晰）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生成对抗式网络框架能</a:t>
            </a:r>
            <a:r>
              <a:rPr b="1" lang="en-US" sz="15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训练任何一种生成器网络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。大部分其他的框架需要该生成器网络有一些特定的函数形式，比如输出层是高斯的。重要的是所有其他的框架需要生成器网络遍布非零质量（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non-zero mass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）。生成对抗式网络能学习可以仅在与数据接近的细流形（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thin manifold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）上生成点。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不需要设计遵循任何种类的因式分解的模型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，任何生成器网络和任何鉴别器都会有用。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无需利用马尔科夫链反复采样，无需在学习过程中进行推断（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Inference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），</a:t>
            </a:r>
            <a:r>
              <a:rPr b="1" lang="en-US" sz="15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回避了近似计算棘手的概率的难题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1621800" y="1008000"/>
            <a:ext cx="7018200" cy="558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GAN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目前存在的主要问题：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解决不收敛（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non-convergence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）的问题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   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当博弈双方都由神经网络表示时，在没有实际达到均衡的情况下，让它们永远保持对自己策略的调整是可能的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难以训练：崩溃问题（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collapse problem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   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GAN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模型被定义为极小极大问题，没有损失函数，在训练过程中很难区分是否正在取得进展。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GAN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的学习过程可能发生崩溃问题（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collapse problem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），生成器开始退化，总是生成同样的样本点，无法继续学习。当生成模型崩溃时，判别模型也会对相似的样本点指向相似的方向，训练无法继续。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无需预先建模，模型过于自由不可控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   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与其他生成式模型相比，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GAN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这种竞争的方式不再要求一个假设的数据分布，即不需要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formulate p(x)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，而是使用一种分布直接进行采样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sampling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，从而真正达到理论上可以完全逼近真实数据，这也是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GAN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最大的优势。然而，这种不需要预先建模的方法缺点是太过自由了，对于较大的图片，较多的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pixel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的情形，基于简单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GAN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的方式就不太可控了。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608480" y="2151000"/>
            <a:ext cx="6857640" cy="212364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872000" y="2556000"/>
            <a:ext cx="6562440" cy="1476000"/>
          </a:xfrm>
          <a:prstGeom prst="rect">
            <a:avLst/>
          </a:prstGeom>
          <a:ln>
            <a:noFill/>
          </a:ln>
        </p:spPr>
      </p:pic>
      <p:sp>
        <p:nvSpPr>
          <p:cNvPr id="55" name="TextShape 2"/>
          <p:cNvSpPr txBox="1"/>
          <p:nvPr/>
        </p:nvSpPr>
        <p:spPr>
          <a:xfrm>
            <a:off x="1944000" y="1152000"/>
            <a:ext cx="7272000" cy="69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对编码器添加约束，就是强迫它产生服从单位高斯分布的潜在变量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2018-08-01T19:19:44Z</dcterms:created>
  <dc:creator/>
  <dc:description/>
  <dc:language>zh-CN</dc:language>
  <cp:lastModifiedBy/>
  <dcterms:modified xsi:type="dcterms:W3CDTF">2018-08-02T19:59:09Z</dcterms:modified>
  <cp:revision>3</cp:revision>
  <dc:subject/>
  <dc:title/>
</cp:coreProperties>
</file>