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46.xml" ContentType="application/vnd.openxmlformats-officedocument.presentationml.tags+xml"/>
  <Override PartName="/ppt/tags/tag2347.xml" ContentType="application/vnd.openxmlformats-officedocument.presentationml.tags+xml"/>
  <Override PartName="/ppt/tags/tag2348.xml" ContentType="application/vnd.openxmlformats-officedocument.presentationml.tags+xml"/>
  <Override PartName="/ppt/tags/tag2349.xml" ContentType="application/vnd.openxmlformats-officedocument.presentationml.tags+xml"/>
  <Override PartName="/ppt/tags/tag2350.xml" ContentType="application/vnd.openxmlformats-officedocument.presentationml.tags+xml"/>
  <Override PartName="/ppt/tags/tag2351.xml" ContentType="application/vnd.openxmlformats-officedocument.presentationml.tags+xml"/>
  <Override PartName="/ppt/tags/tag2352.xml" ContentType="application/vnd.openxmlformats-officedocument.presentationml.tags+xml"/>
  <Override PartName="/ppt/tags/tag2353.xml" ContentType="application/vnd.openxmlformats-officedocument.presentationml.tags+xml"/>
  <Override PartName="/ppt/tags/tag2354.xml" ContentType="application/vnd.openxmlformats-officedocument.presentationml.tags+xml"/>
  <Override PartName="/ppt/tags/tag2355.xml" ContentType="application/vnd.openxmlformats-officedocument.presentationml.tags+xml"/>
  <Override PartName="/ppt/tags/tag2356.xml" ContentType="application/vnd.openxmlformats-officedocument.presentationml.tags+xml"/>
  <Override PartName="/ppt/tags/tag2357.xml" ContentType="application/vnd.openxmlformats-officedocument.presentationml.tags+xml"/>
  <Override PartName="/ppt/tags/tag2358.xml" ContentType="application/vnd.openxmlformats-officedocument.presentationml.tags+xml"/>
  <Override PartName="/ppt/tags/tag2359.xml" ContentType="application/vnd.openxmlformats-officedocument.presentationml.tags+xml"/>
  <Override PartName="/ppt/tags/tag2360.xml" ContentType="application/vnd.openxmlformats-officedocument.presentationml.tags+xml"/>
  <Override PartName="/ppt/tags/tag2361.xml" ContentType="application/vnd.openxmlformats-officedocument.presentationml.tags+xml"/>
  <Override PartName="/ppt/tags/tag2362.xml" ContentType="application/vnd.openxmlformats-officedocument.presentationml.tags+xml"/>
  <Override PartName="/ppt/tags/tag2363.xml" ContentType="application/vnd.openxmlformats-officedocument.presentationml.tags+xml"/>
  <Override PartName="/ppt/tags/tag2364.xml" ContentType="application/vnd.openxmlformats-officedocument.presentationml.tags+xml"/>
  <Override PartName="/ppt/tags/tag2365.xml" ContentType="application/vnd.openxmlformats-officedocument.presentationml.tags+xml"/>
  <Override PartName="/ppt/tags/tag2366.xml" ContentType="application/vnd.openxmlformats-officedocument.presentationml.tags+xml"/>
  <Override PartName="/ppt/tags/tag2367.xml" ContentType="application/vnd.openxmlformats-officedocument.presentationml.tags+xml"/>
  <Override PartName="/ppt/tags/tag2368.xml" ContentType="application/vnd.openxmlformats-officedocument.presentationml.tags+xml"/>
  <Override PartName="/ppt/tags/tag2369.xml" ContentType="application/vnd.openxmlformats-officedocument.presentationml.tags+xml"/>
  <Override PartName="/ppt/tags/tag2370.xml" ContentType="application/vnd.openxmlformats-officedocument.presentationml.tags+xml"/>
  <Override PartName="/ppt/tags/tag2371.xml" ContentType="application/vnd.openxmlformats-officedocument.presentationml.tags+xml"/>
  <Override PartName="/ppt/tags/tag2372.xml" ContentType="application/vnd.openxmlformats-officedocument.presentationml.tags+xml"/>
  <Override PartName="/ppt/tags/tag2373.xml" ContentType="application/vnd.openxmlformats-officedocument.presentationml.tags+xml"/>
  <Override PartName="/ppt/tags/tag2374.xml" ContentType="application/vnd.openxmlformats-officedocument.presentationml.tags+xml"/>
  <Override PartName="/ppt/tags/tag2375.xml" ContentType="application/vnd.openxmlformats-officedocument.presentationml.tags+xml"/>
  <Override PartName="/ppt/tags/tag2376.xml" ContentType="application/vnd.openxmlformats-officedocument.presentationml.tags+xml"/>
  <Override PartName="/ppt/tags/tag2377.xml" ContentType="application/vnd.openxmlformats-officedocument.presentationml.tags+xml"/>
  <Override PartName="/ppt/tags/tag2378.xml" ContentType="application/vnd.openxmlformats-officedocument.presentationml.tags+xml"/>
  <Override PartName="/ppt/tags/tag2379.xml" ContentType="application/vnd.openxmlformats-officedocument.presentationml.tags+xml"/>
  <Override PartName="/ppt/tags/tag2380.xml" ContentType="application/vnd.openxmlformats-officedocument.presentationml.tags+xml"/>
  <Override PartName="/ppt/tags/tag2381.xml" ContentType="application/vnd.openxmlformats-officedocument.presentationml.tags+xml"/>
  <Override PartName="/ppt/tags/tag2382.xml" ContentType="application/vnd.openxmlformats-officedocument.presentationml.tags+xml"/>
  <Override PartName="/ppt/tags/tag2383.xml" ContentType="application/vnd.openxmlformats-officedocument.presentationml.tags+xml"/>
  <Override PartName="/ppt/tags/tag2384.xml" ContentType="application/vnd.openxmlformats-officedocument.presentationml.tags+xml"/>
  <Override PartName="/ppt/tags/tag2385.xml" ContentType="application/vnd.openxmlformats-officedocument.presentationml.tags+xml"/>
  <Override PartName="/ppt/tags/tag2386.xml" ContentType="application/vnd.openxmlformats-officedocument.presentationml.tags+xml"/>
  <Override PartName="/ppt/tags/tag2387.xml" ContentType="application/vnd.openxmlformats-officedocument.presentationml.tags+xml"/>
  <Override PartName="/ppt/tags/tag2388.xml" ContentType="application/vnd.openxmlformats-officedocument.presentationml.tags+xml"/>
  <Override PartName="/ppt/tags/tag2389.xml" ContentType="application/vnd.openxmlformats-officedocument.presentationml.tags+xml"/>
  <Override PartName="/ppt/tags/tag2390.xml" ContentType="application/vnd.openxmlformats-officedocument.presentationml.tags+xml"/>
  <Override PartName="/ppt/tags/tag2391.xml" ContentType="application/vnd.openxmlformats-officedocument.presentationml.tags+xml"/>
  <Override PartName="/ppt/tags/tag2392.xml" ContentType="application/vnd.openxmlformats-officedocument.presentationml.tags+xml"/>
  <Override PartName="/ppt/tags/tag2393.xml" ContentType="application/vnd.openxmlformats-officedocument.presentationml.tags+xml"/>
  <Override PartName="/ppt/tags/tag2394.xml" ContentType="application/vnd.openxmlformats-officedocument.presentationml.tags+xml"/>
  <Override PartName="/ppt/tags/tag2395.xml" ContentType="application/vnd.openxmlformats-officedocument.presentationml.tags+xml"/>
  <Override PartName="/ppt/tags/tag2396.xml" ContentType="application/vnd.openxmlformats-officedocument.presentationml.tags+xml"/>
  <Override PartName="/ppt/tags/tag2397.xml" ContentType="application/vnd.openxmlformats-officedocument.presentationml.tags+xml"/>
  <Override PartName="/ppt/tags/tag2398.xml" ContentType="application/vnd.openxmlformats-officedocument.presentationml.tags+xml"/>
  <Override PartName="/ppt/tags/tag2399.xml" ContentType="application/vnd.openxmlformats-officedocument.presentationml.tags+xml"/>
  <Override PartName="/ppt/tags/tag2400.xml" ContentType="application/vnd.openxmlformats-officedocument.presentationml.tags+xml"/>
  <Override PartName="/ppt/tags/tag2401.xml" ContentType="application/vnd.openxmlformats-officedocument.presentationml.tags+xml"/>
  <Override PartName="/ppt/tags/tag2402.xml" ContentType="application/vnd.openxmlformats-officedocument.presentationml.tags+xml"/>
  <Override PartName="/ppt/tags/tag2403.xml" ContentType="application/vnd.openxmlformats-officedocument.presentationml.tags+xml"/>
  <Override PartName="/ppt/tags/tag2404.xml" ContentType="application/vnd.openxmlformats-officedocument.presentationml.tags+xml"/>
  <Override PartName="/ppt/tags/tag2405.xml" ContentType="application/vnd.openxmlformats-officedocument.presentationml.tags+xml"/>
  <Override PartName="/ppt/tags/tag2406.xml" ContentType="application/vnd.openxmlformats-officedocument.presentationml.tags+xml"/>
  <Override PartName="/ppt/tags/tag2407.xml" ContentType="application/vnd.openxmlformats-officedocument.presentationml.tags+xml"/>
  <Override PartName="/ppt/tags/tag2408.xml" ContentType="application/vnd.openxmlformats-officedocument.presentationml.tags+xml"/>
  <Override PartName="/ppt/tags/tag2409.xml" ContentType="application/vnd.openxmlformats-officedocument.presentationml.tags+xml"/>
  <Override PartName="/ppt/tags/tag2410.xml" ContentType="application/vnd.openxmlformats-officedocument.presentationml.tags+xml"/>
  <Override PartName="/ppt/tags/tag2411.xml" ContentType="application/vnd.openxmlformats-officedocument.presentationml.tags+xml"/>
  <Override PartName="/ppt/tags/tag2412.xml" ContentType="application/vnd.openxmlformats-officedocument.presentationml.tags+xml"/>
  <Override PartName="/ppt/tags/tag2413.xml" ContentType="application/vnd.openxmlformats-officedocument.presentationml.tags+xml"/>
  <Override PartName="/ppt/tags/tag2414.xml" ContentType="application/vnd.openxmlformats-officedocument.presentationml.tags+xml"/>
  <Override PartName="/ppt/tags/tag2415.xml" ContentType="application/vnd.openxmlformats-officedocument.presentationml.tags+xml"/>
  <Override PartName="/ppt/tags/tag2416.xml" ContentType="application/vnd.openxmlformats-officedocument.presentationml.tags+xml"/>
  <Override PartName="/ppt/tags/tag2417.xml" ContentType="application/vnd.openxmlformats-officedocument.presentationml.tags+xml"/>
  <Override PartName="/ppt/tags/tag2418.xml" ContentType="application/vnd.openxmlformats-officedocument.presentationml.tags+xml"/>
  <Override PartName="/ppt/tags/tag2419.xml" ContentType="application/vnd.openxmlformats-officedocument.presentationml.tags+xml"/>
  <Override PartName="/ppt/tags/tag2420.xml" ContentType="application/vnd.openxmlformats-officedocument.presentationml.tags+xml"/>
  <Override PartName="/ppt/tags/tag2421.xml" ContentType="application/vnd.openxmlformats-officedocument.presentationml.tags+xml"/>
  <Override PartName="/ppt/tags/tag2422.xml" ContentType="application/vnd.openxmlformats-officedocument.presentationml.tags+xml"/>
  <Override PartName="/ppt/tags/tag2423.xml" ContentType="application/vnd.openxmlformats-officedocument.presentationml.tags+xml"/>
  <Override PartName="/ppt/tags/tag2424.xml" ContentType="application/vnd.openxmlformats-officedocument.presentationml.tags+xml"/>
  <Override PartName="/ppt/tags/tag2425.xml" ContentType="application/vnd.openxmlformats-officedocument.presentationml.tags+xml"/>
  <Override PartName="/ppt/tags/tag2426.xml" ContentType="application/vnd.openxmlformats-officedocument.presentationml.tags+xml"/>
  <Override PartName="/ppt/tags/tag2427.xml" ContentType="application/vnd.openxmlformats-officedocument.presentationml.tags+xml"/>
  <Override PartName="/ppt/tags/tag2428.xml" ContentType="application/vnd.openxmlformats-officedocument.presentationml.tags+xml"/>
  <Override PartName="/ppt/tags/tag2429.xml" ContentType="application/vnd.openxmlformats-officedocument.presentationml.tags+xml"/>
  <Override PartName="/ppt/tags/tag2430.xml" ContentType="application/vnd.openxmlformats-officedocument.presentationml.tags+xml"/>
  <Override PartName="/ppt/tags/tag2431.xml" ContentType="application/vnd.openxmlformats-officedocument.presentationml.tags+xml"/>
  <Override PartName="/ppt/tags/tag2432.xml" ContentType="application/vnd.openxmlformats-officedocument.presentationml.tags+xml"/>
  <Override PartName="/ppt/tags/tag2433.xml" ContentType="application/vnd.openxmlformats-officedocument.presentationml.tags+xml"/>
  <Override PartName="/ppt/tags/tag2434.xml" ContentType="application/vnd.openxmlformats-officedocument.presentationml.tags+xml"/>
  <Override PartName="/ppt/tags/tag2435.xml" ContentType="application/vnd.openxmlformats-officedocument.presentationml.tags+xml"/>
  <Override PartName="/ppt/tags/tag2436.xml" ContentType="application/vnd.openxmlformats-officedocument.presentationml.tags+xml"/>
  <Override PartName="/ppt/tags/tag2437.xml" ContentType="application/vnd.openxmlformats-officedocument.presentationml.tags+xml"/>
  <Override PartName="/ppt/tags/tag2438.xml" ContentType="application/vnd.openxmlformats-officedocument.presentationml.tags+xml"/>
  <Override PartName="/ppt/tags/tag2439.xml" ContentType="application/vnd.openxmlformats-officedocument.presentationml.tags+xml"/>
  <Override PartName="/ppt/tags/tag2440.xml" ContentType="application/vnd.openxmlformats-officedocument.presentationml.tags+xml"/>
  <Override PartName="/ppt/tags/tag2441.xml" ContentType="application/vnd.openxmlformats-officedocument.presentationml.tags+xml"/>
  <Override PartName="/ppt/tags/tag2442.xml" ContentType="application/vnd.openxmlformats-officedocument.presentationml.tags+xml"/>
  <Override PartName="/ppt/tags/tag2443.xml" ContentType="application/vnd.openxmlformats-officedocument.presentationml.tags+xml"/>
  <Override PartName="/ppt/tags/tag2444.xml" ContentType="application/vnd.openxmlformats-officedocument.presentationml.tags+xml"/>
  <Override PartName="/ppt/tags/tag2445.xml" ContentType="application/vnd.openxmlformats-officedocument.presentationml.tags+xml"/>
  <Override PartName="/ppt/tags/tag2446.xml" ContentType="application/vnd.openxmlformats-officedocument.presentationml.tags+xml"/>
  <Override PartName="/ppt/tags/tag2447.xml" ContentType="application/vnd.openxmlformats-officedocument.presentationml.tags+xml"/>
  <Override PartName="/ppt/tags/tag2448.xml" ContentType="application/vnd.openxmlformats-officedocument.presentationml.tags+xml"/>
  <Override PartName="/ppt/tags/tag2449.xml" ContentType="application/vnd.openxmlformats-officedocument.presentationml.tags+xml"/>
  <Override PartName="/ppt/tags/tag2450.xml" ContentType="application/vnd.openxmlformats-officedocument.presentationml.tags+xml"/>
  <Override PartName="/ppt/tags/tag2451.xml" ContentType="application/vnd.openxmlformats-officedocument.presentationml.tags+xml"/>
  <Override PartName="/ppt/tags/tag2452.xml" ContentType="application/vnd.openxmlformats-officedocument.presentationml.tags+xml"/>
  <Override PartName="/ppt/tags/tag2453.xml" ContentType="application/vnd.openxmlformats-officedocument.presentationml.tags+xml"/>
  <Override PartName="/ppt/tags/tag2454.xml" ContentType="application/vnd.openxmlformats-officedocument.presentationml.tags+xml"/>
  <Override PartName="/ppt/tags/tag2455.xml" ContentType="application/vnd.openxmlformats-officedocument.presentationml.tags+xml"/>
  <Override PartName="/ppt/tags/tag2456.xml" ContentType="application/vnd.openxmlformats-officedocument.presentationml.tags+xml"/>
  <Override PartName="/ppt/tags/tag2457.xml" ContentType="application/vnd.openxmlformats-officedocument.presentationml.tags+xml"/>
  <Override PartName="/ppt/tags/tag2458.xml" ContentType="application/vnd.openxmlformats-officedocument.presentationml.tags+xml"/>
  <Override PartName="/ppt/tags/tag2459.xml" ContentType="application/vnd.openxmlformats-officedocument.presentationml.tags+xml"/>
  <Override PartName="/ppt/tags/tag2460.xml" ContentType="application/vnd.openxmlformats-officedocument.presentationml.tags+xml"/>
  <Override PartName="/ppt/tags/tag2461.xml" ContentType="application/vnd.openxmlformats-officedocument.presentationml.tags+xml"/>
  <Override PartName="/ppt/tags/tag2462.xml" ContentType="application/vnd.openxmlformats-officedocument.presentationml.tags+xml"/>
  <Override PartName="/ppt/tags/tag2463.xml" ContentType="application/vnd.openxmlformats-officedocument.presentationml.tags+xml"/>
  <Override PartName="/ppt/tags/tag2464.xml" ContentType="application/vnd.openxmlformats-officedocument.presentationml.tags+xml"/>
  <Override PartName="/ppt/tags/tag2465.xml" ContentType="application/vnd.openxmlformats-officedocument.presentationml.tags+xml"/>
  <Override PartName="/ppt/tags/tag2466.xml" ContentType="application/vnd.openxmlformats-officedocument.presentationml.tags+xml"/>
  <Override PartName="/ppt/tags/tag2467.xml" ContentType="application/vnd.openxmlformats-officedocument.presentationml.tags+xml"/>
  <Override PartName="/ppt/tags/tag2468.xml" ContentType="application/vnd.openxmlformats-officedocument.presentationml.tags+xml"/>
  <Override PartName="/ppt/tags/tag2469.xml" ContentType="application/vnd.openxmlformats-officedocument.presentationml.tags+xml"/>
  <Override PartName="/ppt/tags/tag2470.xml" ContentType="application/vnd.openxmlformats-officedocument.presentationml.tags+xml"/>
  <Override PartName="/ppt/tags/tag2471.xml" ContentType="application/vnd.openxmlformats-officedocument.presentationml.tags+xml"/>
  <Override PartName="/ppt/tags/tag2472.xml" ContentType="application/vnd.openxmlformats-officedocument.presentationml.tags+xml"/>
  <Override PartName="/ppt/tags/tag2473.xml" ContentType="application/vnd.openxmlformats-officedocument.presentationml.tags+xml"/>
  <Override PartName="/ppt/tags/tag2474.xml" ContentType="application/vnd.openxmlformats-officedocument.presentationml.tags+xml"/>
  <Override PartName="/ppt/tags/tag2475.xml" ContentType="application/vnd.openxmlformats-officedocument.presentationml.tags+xml"/>
  <Override PartName="/ppt/tags/tag2476.xml" ContentType="application/vnd.openxmlformats-officedocument.presentationml.tags+xml"/>
  <Override PartName="/ppt/tags/tag2477.xml" ContentType="application/vnd.openxmlformats-officedocument.presentationml.tags+xml"/>
  <Override PartName="/ppt/tags/tag2478.xml" ContentType="application/vnd.openxmlformats-officedocument.presentationml.tags+xml"/>
  <Override PartName="/ppt/tags/tag2479.xml" ContentType="application/vnd.openxmlformats-officedocument.presentationml.tags+xml"/>
  <Override PartName="/ppt/tags/tag2480.xml" ContentType="application/vnd.openxmlformats-officedocument.presentationml.tags+xml"/>
  <Override PartName="/ppt/tags/tag2481.xml" ContentType="application/vnd.openxmlformats-officedocument.presentationml.tags+xml"/>
  <Override PartName="/ppt/tags/tag2482.xml" ContentType="application/vnd.openxmlformats-officedocument.presentationml.tags+xml"/>
  <Override PartName="/ppt/tags/tag2483.xml" ContentType="application/vnd.openxmlformats-officedocument.presentationml.tags+xml"/>
  <Override PartName="/ppt/tags/tag2484.xml" ContentType="application/vnd.openxmlformats-officedocument.presentationml.tags+xml"/>
  <Override PartName="/ppt/tags/tag2485.xml" ContentType="application/vnd.openxmlformats-officedocument.presentationml.tags+xml"/>
  <Override PartName="/ppt/tags/tag2486.xml" ContentType="application/vnd.openxmlformats-officedocument.presentationml.tags+xml"/>
  <Override PartName="/ppt/tags/tag2487.xml" ContentType="application/vnd.openxmlformats-officedocument.presentationml.tags+xml"/>
  <Override PartName="/ppt/tags/tag2488.xml" ContentType="application/vnd.openxmlformats-officedocument.presentationml.tags+xml"/>
  <Override PartName="/ppt/tags/tag2489.xml" ContentType="application/vnd.openxmlformats-officedocument.presentationml.tags+xml"/>
  <Override PartName="/ppt/tags/tag2490.xml" ContentType="application/vnd.openxmlformats-officedocument.presentationml.tags+xml"/>
  <Override PartName="/ppt/tags/tag2491.xml" ContentType="application/vnd.openxmlformats-officedocument.presentationml.tags+xml"/>
  <Override PartName="/ppt/tags/tag2492.xml" ContentType="application/vnd.openxmlformats-officedocument.presentationml.tags+xml"/>
  <Override PartName="/ppt/tags/tag2493.xml" ContentType="application/vnd.openxmlformats-officedocument.presentationml.tags+xml"/>
  <Override PartName="/ppt/tags/tag2494.xml" ContentType="application/vnd.openxmlformats-officedocument.presentationml.tags+xml"/>
  <Override PartName="/ppt/tags/tag2495.xml" ContentType="application/vnd.openxmlformats-officedocument.presentationml.tags+xml"/>
  <Override PartName="/ppt/tags/tag2496.xml" ContentType="application/vnd.openxmlformats-officedocument.presentationml.tags+xml"/>
  <Override PartName="/ppt/tags/tag2497.xml" ContentType="application/vnd.openxmlformats-officedocument.presentationml.tags+xml"/>
  <Override PartName="/ppt/tags/tag2498.xml" ContentType="application/vnd.openxmlformats-officedocument.presentationml.tags+xml"/>
  <Override PartName="/ppt/tags/tag2499.xml" ContentType="application/vnd.openxmlformats-officedocument.presentationml.tags+xml"/>
  <Override PartName="/ppt/tags/tag2500.xml" ContentType="application/vnd.openxmlformats-officedocument.presentationml.tags+xml"/>
  <Override PartName="/ppt/tags/tag2501.xml" ContentType="application/vnd.openxmlformats-officedocument.presentationml.tags+xml"/>
  <Override PartName="/ppt/tags/tag2502.xml" ContentType="application/vnd.openxmlformats-officedocument.presentationml.tags+xml"/>
  <Override PartName="/ppt/tags/tag2503.xml" ContentType="application/vnd.openxmlformats-officedocument.presentationml.tags+xml"/>
  <Override PartName="/ppt/tags/tag2504.xml" ContentType="application/vnd.openxmlformats-officedocument.presentationml.tags+xml"/>
  <Override PartName="/ppt/tags/tag2505.xml" ContentType="application/vnd.openxmlformats-officedocument.presentationml.tags+xml"/>
  <Override PartName="/ppt/tags/tag2506.xml" ContentType="application/vnd.openxmlformats-officedocument.presentationml.tags+xml"/>
  <Override PartName="/ppt/tags/tag2507.xml" ContentType="application/vnd.openxmlformats-officedocument.presentationml.tags+xml"/>
  <Override PartName="/ppt/tags/tag2508.xml" ContentType="application/vnd.openxmlformats-officedocument.presentationml.tags+xml"/>
  <Override PartName="/ppt/tags/tag2509.xml" ContentType="application/vnd.openxmlformats-officedocument.presentationml.tags+xml"/>
  <Override PartName="/ppt/tags/tag2510.xml" ContentType="application/vnd.openxmlformats-officedocument.presentationml.tags+xml"/>
  <Override PartName="/ppt/tags/tag2511.xml" ContentType="application/vnd.openxmlformats-officedocument.presentationml.tags+xml"/>
  <Override PartName="/ppt/tags/tag2512.xml" ContentType="application/vnd.openxmlformats-officedocument.presentationml.tags+xml"/>
  <Override PartName="/ppt/tags/tag2513.xml" ContentType="application/vnd.openxmlformats-officedocument.presentationml.tags+xml"/>
  <Override PartName="/ppt/tags/tag2514.xml" ContentType="application/vnd.openxmlformats-officedocument.presentationml.tags+xml"/>
  <Override PartName="/ppt/tags/tag2515.xml" ContentType="application/vnd.openxmlformats-officedocument.presentationml.tags+xml"/>
  <Override PartName="/ppt/tags/tag2516.xml" ContentType="application/vnd.openxmlformats-officedocument.presentationml.tags+xml"/>
  <Override PartName="/ppt/tags/tag2517.xml" ContentType="application/vnd.openxmlformats-officedocument.presentationml.tags+xml"/>
  <Override PartName="/ppt/tags/tag2518.xml" ContentType="application/vnd.openxmlformats-officedocument.presentationml.tags+xml"/>
  <Override PartName="/ppt/tags/tag2519.xml" ContentType="application/vnd.openxmlformats-officedocument.presentationml.tags+xml"/>
  <Override PartName="/ppt/tags/tag2520.xml" ContentType="application/vnd.openxmlformats-officedocument.presentationml.tags+xml"/>
  <Override PartName="/ppt/tags/tag2521.xml" ContentType="application/vnd.openxmlformats-officedocument.presentationml.tags+xml"/>
  <Override PartName="/ppt/tags/tag2522.xml" ContentType="application/vnd.openxmlformats-officedocument.presentationml.tags+xml"/>
  <Override PartName="/ppt/tags/tag2523.xml" ContentType="application/vnd.openxmlformats-officedocument.presentationml.tags+xml"/>
  <Override PartName="/ppt/tags/tag2524.xml" ContentType="application/vnd.openxmlformats-officedocument.presentationml.tags+xml"/>
  <Override PartName="/ppt/tags/tag2525.xml" ContentType="application/vnd.openxmlformats-officedocument.presentationml.tags+xml"/>
  <Override PartName="/ppt/tags/tag2526.xml" ContentType="application/vnd.openxmlformats-officedocument.presentationml.tags+xml"/>
  <Override PartName="/ppt/tags/tag2527.xml" ContentType="application/vnd.openxmlformats-officedocument.presentationml.tags+xml"/>
  <Override PartName="/ppt/tags/tag2528.xml" ContentType="application/vnd.openxmlformats-officedocument.presentationml.tags+xml"/>
  <Override PartName="/ppt/tags/tag2529.xml" ContentType="application/vnd.openxmlformats-officedocument.presentationml.tags+xml"/>
  <Override PartName="/ppt/tags/tag2530.xml" ContentType="application/vnd.openxmlformats-officedocument.presentationml.tags+xml"/>
  <Override PartName="/ppt/tags/tag2531.xml" ContentType="application/vnd.openxmlformats-officedocument.presentationml.tags+xml"/>
  <Override PartName="/ppt/tags/tag2532.xml" ContentType="application/vnd.openxmlformats-officedocument.presentationml.tags+xml"/>
  <Override PartName="/ppt/tags/tag2533.xml" ContentType="application/vnd.openxmlformats-officedocument.presentationml.tags+xml"/>
  <Override PartName="/ppt/tags/tag2534.xml" ContentType="application/vnd.openxmlformats-officedocument.presentationml.tags+xml"/>
  <Override PartName="/ppt/tags/tag2535.xml" ContentType="application/vnd.openxmlformats-officedocument.presentationml.tags+xml"/>
  <Override PartName="/ppt/tags/tag2536.xml" ContentType="application/vnd.openxmlformats-officedocument.presentationml.tags+xml"/>
  <Override PartName="/ppt/tags/tag2537.xml" ContentType="application/vnd.openxmlformats-officedocument.presentationml.tags+xml"/>
  <Override PartName="/ppt/tags/tag2538.xml" ContentType="application/vnd.openxmlformats-officedocument.presentationml.tags+xml"/>
  <Override PartName="/ppt/tags/tag2539.xml" ContentType="application/vnd.openxmlformats-officedocument.presentationml.tags+xml"/>
  <Override PartName="/ppt/tags/tag2540.xml" ContentType="application/vnd.openxmlformats-officedocument.presentationml.tags+xml"/>
  <Override PartName="/ppt/tags/tag2541.xml" ContentType="application/vnd.openxmlformats-officedocument.presentationml.tags+xml"/>
  <Override PartName="/ppt/tags/tag2542.xml" ContentType="application/vnd.openxmlformats-officedocument.presentationml.tags+xml"/>
  <Override PartName="/ppt/tags/tag2543.xml" ContentType="application/vnd.openxmlformats-officedocument.presentationml.tags+xml"/>
  <Override PartName="/ppt/tags/tag2544.xml" ContentType="application/vnd.openxmlformats-officedocument.presentationml.tags+xml"/>
  <Override PartName="/ppt/tags/tag2545.xml" ContentType="application/vnd.openxmlformats-officedocument.presentationml.tags+xml"/>
  <Override PartName="/ppt/tags/tag2546.xml" ContentType="application/vnd.openxmlformats-officedocument.presentationml.tags+xml"/>
  <Override PartName="/ppt/tags/tag2547.xml" ContentType="application/vnd.openxmlformats-officedocument.presentationml.tags+xml"/>
  <Override PartName="/ppt/tags/tag2548.xml" ContentType="application/vnd.openxmlformats-officedocument.presentationml.tags+xml"/>
  <Override PartName="/ppt/tags/tag2549.xml" ContentType="application/vnd.openxmlformats-officedocument.presentationml.tags+xml"/>
  <Override PartName="/ppt/tags/tag2550.xml" ContentType="application/vnd.openxmlformats-officedocument.presentationml.tags+xml"/>
  <Override PartName="/ppt/tags/tag2551.xml" ContentType="application/vnd.openxmlformats-officedocument.presentationml.tags+xml"/>
  <Override PartName="/ppt/tags/tag2552.xml" ContentType="application/vnd.openxmlformats-officedocument.presentationml.tags+xml"/>
  <Override PartName="/ppt/tags/tag2553.xml" ContentType="application/vnd.openxmlformats-officedocument.presentationml.tags+xml"/>
  <Override PartName="/ppt/tags/tag2554.xml" ContentType="application/vnd.openxmlformats-officedocument.presentationml.tags+xml"/>
  <Override PartName="/ppt/tags/tag2555.xml" ContentType="application/vnd.openxmlformats-officedocument.presentationml.tags+xml"/>
  <Override PartName="/ppt/tags/tag2556.xml" ContentType="application/vnd.openxmlformats-officedocument.presentationml.tags+xml"/>
  <Override PartName="/ppt/tags/tag2557.xml" ContentType="application/vnd.openxmlformats-officedocument.presentationml.tags+xml"/>
  <Override PartName="/ppt/tags/tag2558.xml" ContentType="application/vnd.openxmlformats-officedocument.presentationml.tags+xml"/>
  <Override PartName="/ppt/tags/tag2559.xml" ContentType="application/vnd.openxmlformats-officedocument.presentationml.tags+xml"/>
  <Override PartName="/ppt/tags/tag2560.xml" ContentType="application/vnd.openxmlformats-officedocument.presentationml.tags+xml"/>
  <Override PartName="/ppt/tags/tag2561.xml" ContentType="application/vnd.openxmlformats-officedocument.presentationml.tags+xml"/>
  <Override PartName="/ppt/tags/tag2562.xml" ContentType="application/vnd.openxmlformats-officedocument.presentationml.tags+xml"/>
  <Override PartName="/ppt/tags/tag2563.xml" ContentType="application/vnd.openxmlformats-officedocument.presentationml.tags+xml"/>
  <Override PartName="/ppt/tags/tag2564.xml" ContentType="application/vnd.openxmlformats-officedocument.presentationml.tags+xml"/>
  <Override PartName="/ppt/tags/tag2565.xml" ContentType="application/vnd.openxmlformats-officedocument.presentationml.tags+xml"/>
  <Override PartName="/ppt/tags/tag2566.xml" ContentType="application/vnd.openxmlformats-officedocument.presentationml.tags+xml"/>
  <Override PartName="/ppt/tags/tag2567.xml" ContentType="application/vnd.openxmlformats-officedocument.presentationml.tags+xml"/>
  <Override PartName="/ppt/tags/tag2568.xml" ContentType="application/vnd.openxmlformats-officedocument.presentationml.tags+xml"/>
  <Override PartName="/ppt/tags/tag2569.xml" ContentType="application/vnd.openxmlformats-officedocument.presentationml.tags+xml"/>
  <Override PartName="/ppt/tags/tag2570.xml" ContentType="application/vnd.openxmlformats-officedocument.presentationml.tags+xml"/>
  <Override PartName="/ppt/tags/tag2571.xml" ContentType="application/vnd.openxmlformats-officedocument.presentationml.tags+xml"/>
  <Override PartName="/ppt/tags/tag2572.xml" ContentType="application/vnd.openxmlformats-officedocument.presentationml.tags+xml"/>
  <Override PartName="/ppt/tags/tag2573.xml" ContentType="application/vnd.openxmlformats-officedocument.presentationml.tags+xml"/>
  <Override PartName="/ppt/tags/tag2574.xml" ContentType="application/vnd.openxmlformats-officedocument.presentationml.tags+xml"/>
  <Override PartName="/ppt/tags/tag2575.xml" ContentType="application/vnd.openxmlformats-officedocument.presentationml.tags+xml"/>
  <Override PartName="/ppt/tags/tag2576.xml" ContentType="application/vnd.openxmlformats-officedocument.presentationml.tags+xml"/>
  <Override PartName="/ppt/tags/tag2577.xml" ContentType="application/vnd.openxmlformats-officedocument.presentationml.tags+xml"/>
  <Override PartName="/ppt/tags/tag2578.xml" ContentType="application/vnd.openxmlformats-officedocument.presentationml.tags+xml"/>
  <Override PartName="/ppt/tags/tag2579.xml" ContentType="application/vnd.openxmlformats-officedocument.presentationml.tags+xml"/>
  <Override PartName="/ppt/tags/tag2580.xml" ContentType="application/vnd.openxmlformats-officedocument.presentationml.tags+xml"/>
  <Override PartName="/ppt/tags/tag2581.xml" ContentType="application/vnd.openxmlformats-officedocument.presentationml.tags+xml"/>
  <Override PartName="/ppt/tags/tag2582.xml" ContentType="application/vnd.openxmlformats-officedocument.presentationml.tags+xml"/>
  <Override PartName="/ppt/tags/tag2583.xml" ContentType="application/vnd.openxmlformats-officedocument.presentationml.tags+xml"/>
  <Override PartName="/ppt/tags/tag2584.xml" ContentType="application/vnd.openxmlformats-officedocument.presentationml.tags+xml"/>
  <Override PartName="/ppt/tags/tag2585.xml" ContentType="application/vnd.openxmlformats-officedocument.presentationml.tags+xml"/>
  <Override PartName="/ppt/tags/tag2586.xml" ContentType="application/vnd.openxmlformats-officedocument.presentationml.tags+xml"/>
  <Override PartName="/ppt/tags/tag2587.xml" ContentType="application/vnd.openxmlformats-officedocument.presentationml.tags+xml"/>
  <Override PartName="/ppt/tags/tag2588.xml" ContentType="application/vnd.openxmlformats-officedocument.presentationml.tags+xml"/>
  <Override PartName="/ppt/tags/tag2589.xml" ContentType="application/vnd.openxmlformats-officedocument.presentationml.tags+xml"/>
  <Override PartName="/ppt/tags/tag2590.xml" ContentType="application/vnd.openxmlformats-officedocument.presentationml.tags+xml"/>
  <Override PartName="/ppt/tags/tag2591.xml" ContentType="application/vnd.openxmlformats-officedocument.presentationml.tags+xml"/>
  <Override PartName="/ppt/tags/tag2592.xml" ContentType="application/vnd.openxmlformats-officedocument.presentationml.tags+xml"/>
  <Override PartName="/ppt/tags/tag2593.xml" ContentType="application/vnd.openxmlformats-officedocument.presentationml.tags+xml"/>
  <Override PartName="/ppt/tags/tag2594.xml" ContentType="application/vnd.openxmlformats-officedocument.presentationml.tags+xml"/>
  <Override PartName="/ppt/tags/tag2595.xml" ContentType="application/vnd.openxmlformats-officedocument.presentationml.tags+xml"/>
  <Override PartName="/ppt/tags/tag2596.xml" ContentType="application/vnd.openxmlformats-officedocument.presentationml.tags+xml"/>
  <Override PartName="/ppt/tags/tag2597.xml" ContentType="application/vnd.openxmlformats-officedocument.presentationml.tags+xml"/>
  <Override PartName="/ppt/tags/tag2598.xml" ContentType="application/vnd.openxmlformats-officedocument.presentationml.tags+xml"/>
  <Override PartName="/ppt/tags/tag2599.xml" ContentType="application/vnd.openxmlformats-officedocument.presentationml.tags+xml"/>
  <Override PartName="/ppt/tags/tag2600.xml" ContentType="application/vnd.openxmlformats-officedocument.presentationml.tags+xml"/>
  <Override PartName="/ppt/tags/tag2601.xml" ContentType="application/vnd.openxmlformats-officedocument.presentationml.tags+xml"/>
  <Override PartName="/ppt/tags/tag2602.xml" ContentType="application/vnd.openxmlformats-officedocument.presentationml.tags+xml"/>
  <Override PartName="/ppt/tags/tag2603.xml" ContentType="application/vnd.openxmlformats-officedocument.presentationml.tags+xml"/>
  <Override PartName="/ppt/tags/tag2604.xml" ContentType="application/vnd.openxmlformats-officedocument.presentationml.tags+xml"/>
  <Override PartName="/ppt/tags/tag2605.xml" ContentType="application/vnd.openxmlformats-officedocument.presentationml.tags+xml"/>
  <Override PartName="/ppt/tags/tag2606.xml" ContentType="application/vnd.openxmlformats-officedocument.presentationml.tags+xml"/>
  <Override PartName="/ppt/tags/tag2607.xml" ContentType="application/vnd.openxmlformats-officedocument.presentationml.tags+xml"/>
  <Override PartName="/ppt/tags/tag2608.xml" ContentType="application/vnd.openxmlformats-officedocument.presentationml.tags+xml"/>
  <Override PartName="/ppt/tags/tag2609.xml" ContentType="application/vnd.openxmlformats-officedocument.presentationml.tags+xml"/>
  <Override PartName="/ppt/tags/tag2610.xml" ContentType="application/vnd.openxmlformats-officedocument.presentationml.tags+xml"/>
  <Override PartName="/ppt/tags/tag2611.xml" ContentType="application/vnd.openxmlformats-officedocument.presentationml.tags+xml"/>
  <Override PartName="/ppt/tags/tag2612.xml" ContentType="application/vnd.openxmlformats-officedocument.presentationml.tags+xml"/>
  <Override PartName="/ppt/tags/tag2613.xml" ContentType="application/vnd.openxmlformats-officedocument.presentationml.tags+xml"/>
  <Override PartName="/ppt/tags/tag2614.xml" ContentType="application/vnd.openxmlformats-officedocument.presentationml.tags+xml"/>
  <Override PartName="/ppt/tags/tag2615.xml" ContentType="application/vnd.openxmlformats-officedocument.presentationml.tags+xml"/>
  <Override PartName="/ppt/tags/tag2616.xml" ContentType="application/vnd.openxmlformats-officedocument.presentationml.tags+xml"/>
  <Override PartName="/ppt/tags/tag2617.xml" ContentType="application/vnd.openxmlformats-officedocument.presentationml.tags+xml"/>
  <Override PartName="/ppt/tags/tag2618.xml" ContentType="application/vnd.openxmlformats-officedocument.presentationml.tags+xml"/>
  <Override PartName="/ppt/tags/tag2619.xml" ContentType="application/vnd.openxmlformats-officedocument.presentationml.tags+xml"/>
  <Override PartName="/ppt/tags/tag2620.xml" ContentType="application/vnd.openxmlformats-officedocument.presentationml.tags+xml"/>
  <Override PartName="/ppt/tags/tag2621.xml" ContentType="application/vnd.openxmlformats-officedocument.presentationml.tags+xml"/>
  <Override PartName="/ppt/tags/tag2622.xml" ContentType="application/vnd.openxmlformats-officedocument.presentationml.tags+xml"/>
  <Override PartName="/ppt/tags/tag2623.xml" ContentType="application/vnd.openxmlformats-officedocument.presentationml.tags+xml"/>
  <Override PartName="/ppt/tags/tag2624.xml" ContentType="application/vnd.openxmlformats-officedocument.presentationml.tags+xml"/>
  <Override PartName="/ppt/tags/tag2625.xml" ContentType="application/vnd.openxmlformats-officedocument.presentationml.tags+xml"/>
  <Override PartName="/ppt/tags/tag2626.xml" ContentType="application/vnd.openxmlformats-officedocument.presentationml.tags+xml"/>
  <Override PartName="/ppt/tags/tag2627.xml" ContentType="application/vnd.openxmlformats-officedocument.presentationml.tags+xml"/>
  <Override PartName="/ppt/tags/tag2628.xml" ContentType="application/vnd.openxmlformats-officedocument.presentationml.tags+xml"/>
  <Override PartName="/ppt/tags/tag2629.xml" ContentType="application/vnd.openxmlformats-officedocument.presentationml.tags+xml"/>
  <Override PartName="/ppt/tags/tag2630.xml" ContentType="application/vnd.openxmlformats-officedocument.presentationml.tags+xml"/>
  <Override PartName="/ppt/tags/tag2631.xml" ContentType="application/vnd.openxmlformats-officedocument.presentationml.tags+xml"/>
  <Override PartName="/ppt/tags/tag2632.xml" ContentType="application/vnd.openxmlformats-officedocument.presentationml.tags+xml"/>
  <Override PartName="/ppt/tags/tag2633.xml" ContentType="application/vnd.openxmlformats-officedocument.presentationml.tags+xml"/>
  <Override PartName="/ppt/tags/tag2634.xml" ContentType="application/vnd.openxmlformats-officedocument.presentationml.tags+xml"/>
  <Override PartName="/ppt/tags/tag2635.xml" ContentType="application/vnd.openxmlformats-officedocument.presentationml.tags+xml"/>
  <Override PartName="/ppt/tags/tag2636.xml" ContentType="application/vnd.openxmlformats-officedocument.presentationml.tags+xml"/>
  <Override PartName="/ppt/tags/tag2637.xml" ContentType="application/vnd.openxmlformats-officedocument.presentationml.tags+xml"/>
  <Override PartName="/ppt/tags/tag2638.xml" ContentType="application/vnd.openxmlformats-officedocument.presentationml.tags+xml"/>
  <Override PartName="/ppt/tags/tag2639.xml" ContentType="application/vnd.openxmlformats-officedocument.presentationml.tags+xml"/>
  <Override PartName="/ppt/tags/tag2640.xml" ContentType="application/vnd.openxmlformats-officedocument.presentationml.tags+xml"/>
  <Override PartName="/ppt/tags/tag2641.xml" ContentType="application/vnd.openxmlformats-officedocument.presentationml.tags+xml"/>
  <Override PartName="/ppt/tags/tag2642.xml" ContentType="application/vnd.openxmlformats-officedocument.presentationml.tags+xml"/>
  <Override PartName="/ppt/tags/tag2643.xml" ContentType="application/vnd.openxmlformats-officedocument.presentationml.tags+xml"/>
  <Override PartName="/ppt/tags/tag2644.xml" ContentType="application/vnd.openxmlformats-officedocument.presentationml.tags+xml"/>
  <Override PartName="/ppt/tags/tag2645.xml" ContentType="application/vnd.openxmlformats-officedocument.presentationml.tags+xml"/>
  <Override PartName="/ppt/tags/tag2646.xml" ContentType="application/vnd.openxmlformats-officedocument.presentationml.tags+xml"/>
  <Override PartName="/ppt/tags/tag2647.xml" ContentType="application/vnd.openxmlformats-officedocument.presentationml.tags+xml"/>
  <Override PartName="/ppt/tags/tag2648.xml" ContentType="application/vnd.openxmlformats-officedocument.presentationml.tags+xml"/>
  <Override PartName="/ppt/tags/tag2649.xml" ContentType="application/vnd.openxmlformats-officedocument.presentationml.tags+xml"/>
  <Override PartName="/ppt/tags/tag2650.xml" ContentType="application/vnd.openxmlformats-officedocument.presentationml.tags+xml"/>
  <Override PartName="/ppt/tags/tag2651.xml" ContentType="application/vnd.openxmlformats-officedocument.presentationml.tags+xml"/>
  <Override PartName="/ppt/tags/tag2652.xml" ContentType="application/vnd.openxmlformats-officedocument.presentationml.tags+xml"/>
  <Override PartName="/ppt/tags/tag2653.xml" ContentType="application/vnd.openxmlformats-officedocument.presentationml.tags+xml"/>
  <Override PartName="/ppt/tags/tag2654.xml" ContentType="application/vnd.openxmlformats-officedocument.presentationml.tags+xml"/>
  <Override PartName="/ppt/tags/tag2655.xml" ContentType="application/vnd.openxmlformats-officedocument.presentationml.tags+xml"/>
  <Override PartName="/ppt/tags/tag2656.xml" ContentType="application/vnd.openxmlformats-officedocument.presentationml.tags+xml"/>
  <Override PartName="/ppt/tags/tag2657.xml" ContentType="application/vnd.openxmlformats-officedocument.presentationml.tags+xml"/>
  <Override PartName="/ppt/tags/tag2658.xml" ContentType="application/vnd.openxmlformats-officedocument.presentationml.tags+xml"/>
  <Override PartName="/ppt/tags/tag2659.xml" ContentType="application/vnd.openxmlformats-officedocument.presentationml.tags+xml"/>
  <Override PartName="/ppt/tags/tag2660.xml" ContentType="application/vnd.openxmlformats-officedocument.presentationml.tags+xml"/>
  <Override PartName="/ppt/tags/tag2661.xml" ContentType="application/vnd.openxmlformats-officedocument.presentationml.tags+xml"/>
  <Override PartName="/ppt/tags/tag2662.xml" ContentType="application/vnd.openxmlformats-officedocument.presentationml.tags+xml"/>
  <Override PartName="/ppt/tags/tag2663.xml" ContentType="application/vnd.openxmlformats-officedocument.presentationml.tags+xml"/>
  <Override PartName="/ppt/tags/tag2664.xml" ContentType="application/vnd.openxmlformats-officedocument.presentationml.tags+xml"/>
  <Override PartName="/ppt/tags/tag2665.xml" ContentType="application/vnd.openxmlformats-officedocument.presentationml.tags+xml"/>
  <Override PartName="/ppt/tags/tag2666.xml" ContentType="application/vnd.openxmlformats-officedocument.presentationml.tags+xml"/>
  <Override PartName="/ppt/tags/tag2667.xml" ContentType="application/vnd.openxmlformats-officedocument.presentationml.tags+xml"/>
  <Override PartName="/ppt/tags/tag2668.xml" ContentType="application/vnd.openxmlformats-officedocument.presentationml.tags+xml"/>
  <Override PartName="/ppt/tags/tag2669.xml" ContentType="application/vnd.openxmlformats-officedocument.presentationml.tags+xml"/>
  <Override PartName="/ppt/tags/tag2670.xml" ContentType="application/vnd.openxmlformats-officedocument.presentationml.tags+xml"/>
  <Override PartName="/ppt/tags/tag2671.xml" ContentType="application/vnd.openxmlformats-officedocument.presentationml.tags+xml"/>
  <Override PartName="/ppt/tags/tag2672.xml" ContentType="application/vnd.openxmlformats-officedocument.presentationml.tags+xml"/>
  <Override PartName="/ppt/tags/tag2673.xml" ContentType="application/vnd.openxmlformats-officedocument.presentationml.tags+xml"/>
  <Override PartName="/ppt/tags/tag2674.xml" ContentType="application/vnd.openxmlformats-officedocument.presentationml.tags+xml"/>
  <Override PartName="/ppt/tags/tag2675.xml" ContentType="application/vnd.openxmlformats-officedocument.presentationml.tags+xml"/>
  <Override PartName="/ppt/tags/tag2676.xml" ContentType="application/vnd.openxmlformats-officedocument.presentationml.tags+xml"/>
  <Override PartName="/ppt/tags/tag2677.xml" ContentType="application/vnd.openxmlformats-officedocument.presentationml.tags+xml"/>
  <Override PartName="/ppt/tags/tag2678.xml" ContentType="application/vnd.openxmlformats-officedocument.presentationml.tags+xml"/>
  <Override PartName="/ppt/tags/tag2679.xml" ContentType="application/vnd.openxmlformats-officedocument.presentationml.tags+xml"/>
  <Override PartName="/ppt/tags/tag2680.xml" ContentType="application/vnd.openxmlformats-officedocument.presentationml.tags+xml"/>
  <Override PartName="/ppt/tags/tag2681.xml" ContentType="application/vnd.openxmlformats-officedocument.presentationml.tags+xml"/>
  <Override PartName="/ppt/tags/tag2682.xml" ContentType="application/vnd.openxmlformats-officedocument.presentationml.tags+xml"/>
  <Override PartName="/ppt/tags/tag2683.xml" ContentType="application/vnd.openxmlformats-officedocument.presentationml.tags+xml"/>
  <Override PartName="/ppt/tags/tag2684.xml" ContentType="application/vnd.openxmlformats-officedocument.presentationml.tags+xml"/>
  <Override PartName="/ppt/tags/tag2685.xml" ContentType="application/vnd.openxmlformats-officedocument.presentationml.tags+xml"/>
  <Override PartName="/ppt/tags/tag2686.xml" ContentType="application/vnd.openxmlformats-officedocument.presentationml.tags+xml"/>
  <Override PartName="/ppt/tags/tag2687.xml" ContentType="application/vnd.openxmlformats-officedocument.presentationml.tags+xml"/>
  <Override PartName="/ppt/tags/tag2688.xml" ContentType="application/vnd.openxmlformats-officedocument.presentationml.tags+xml"/>
  <Override PartName="/ppt/tags/tag2689.xml" ContentType="application/vnd.openxmlformats-officedocument.presentationml.tags+xml"/>
  <Override PartName="/ppt/tags/tag2690.xml" ContentType="application/vnd.openxmlformats-officedocument.presentationml.tags+xml"/>
  <Override PartName="/ppt/tags/tag2691.xml" ContentType="application/vnd.openxmlformats-officedocument.presentationml.tags+xml"/>
  <Override PartName="/ppt/tags/tag2692.xml" ContentType="application/vnd.openxmlformats-officedocument.presentationml.tags+xml"/>
  <Override PartName="/ppt/tags/tag2693.xml" ContentType="application/vnd.openxmlformats-officedocument.presentationml.tags+xml"/>
  <Override PartName="/ppt/tags/tag2694.xml" ContentType="application/vnd.openxmlformats-officedocument.presentationml.tags+xml"/>
  <Override PartName="/ppt/tags/tag2695.xml" ContentType="application/vnd.openxmlformats-officedocument.presentationml.tags+xml"/>
  <Override PartName="/ppt/tags/tag2696.xml" ContentType="application/vnd.openxmlformats-officedocument.presentationml.tags+xml"/>
  <Override PartName="/ppt/tags/tag2697.xml" ContentType="application/vnd.openxmlformats-officedocument.presentationml.tags+xml"/>
  <Override PartName="/ppt/tags/tag2698.xml" ContentType="application/vnd.openxmlformats-officedocument.presentationml.tags+xml"/>
  <Override PartName="/ppt/tags/tag2699.xml" ContentType="application/vnd.openxmlformats-officedocument.presentationml.tags+xml"/>
  <Override PartName="/ppt/tags/tag2700.xml" ContentType="application/vnd.openxmlformats-officedocument.presentationml.tags+xml"/>
  <Override PartName="/ppt/tags/tag2701.xml" ContentType="application/vnd.openxmlformats-officedocument.presentationml.tags+xml"/>
  <Override PartName="/ppt/tags/tag2702.xml" ContentType="application/vnd.openxmlformats-officedocument.presentationml.tags+xml"/>
  <Override PartName="/ppt/tags/tag2703.xml" ContentType="application/vnd.openxmlformats-officedocument.presentationml.tags+xml"/>
  <Override PartName="/ppt/tags/tag2704.xml" ContentType="application/vnd.openxmlformats-officedocument.presentationml.tags+xml"/>
  <Override PartName="/ppt/tags/tag2705.xml" ContentType="application/vnd.openxmlformats-officedocument.presentationml.tags+xml"/>
  <Override PartName="/ppt/tags/tag2706.xml" ContentType="application/vnd.openxmlformats-officedocument.presentationml.tags+xml"/>
  <Override PartName="/ppt/tags/tag2707.xml" ContentType="application/vnd.openxmlformats-officedocument.presentationml.tags+xml"/>
  <Override PartName="/ppt/tags/tag2708.xml" ContentType="application/vnd.openxmlformats-officedocument.presentationml.tags+xml"/>
  <Override PartName="/ppt/tags/tag2709.xml" ContentType="application/vnd.openxmlformats-officedocument.presentationml.tags+xml"/>
  <Override PartName="/ppt/tags/tag2710.xml" ContentType="application/vnd.openxmlformats-officedocument.presentationml.tags+xml"/>
  <Override PartName="/ppt/tags/tag2711.xml" ContentType="application/vnd.openxmlformats-officedocument.presentationml.tags+xml"/>
  <Override PartName="/ppt/tags/tag2712.xml" ContentType="application/vnd.openxmlformats-officedocument.presentationml.tags+xml"/>
  <Override PartName="/ppt/tags/tag2713.xml" ContentType="application/vnd.openxmlformats-officedocument.presentationml.tags+xml"/>
  <Override PartName="/ppt/tags/tag2714.xml" ContentType="application/vnd.openxmlformats-officedocument.presentationml.tags+xml"/>
  <Override PartName="/ppt/tags/tag2715.xml" ContentType="application/vnd.openxmlformats-officedocument.presentationml.tags+xml"/>
  <Override PartName="/ppt/tags/tag2716.xml" ContentType="application/vnd.openxmlformats-officedocument.presentationml.tags+xml"/>
  <Override PartName="/ppt/tags/tag2717.xml" ContentType="application/vnd.openxmlformats-officedocument.presentationml.tags+xml"/>
  <Override PartName="/ppt/tags/tag2718.xml" ContentType="application/vnd.openxmlformats-officedocument.presentationml.tags+xml"/>
  <Override PartName="/ppt/tags/tag2719.xml" ContentType="application/vnd.openxmlformats-officedocument.presentationml.tags+xml"/>
  <Override PartName="/ppt/tags/tag2720.xml" ContentType="application/vnd.openxmlformats-officedocument.presentationml.tags+xml"/>
  <Override PartName="/ppt/tags/tag2721.xml" ContentType="application/vnd.openxmlformats-officedocument.presentationml.tags+xml"/>
  <Override PartName="/ppt/tags/tag2722.xml" ContentType="application/vnd.openxmlformats-officedocument.presentationml.tags+xml"/>
  <Override PartName="/ppt/tags/tag2723.xml" ContentType="application/vnd.openxmlformats-officedocument.presentationml.tags+xml"/>
  <Override PartName="/ppt/tags/tag2724.xml" ContentType="application/vnd.openxmlformats-officedocument.presentationml.tags+xml"/>
  <Override PartName="/ppt/tags/tag2725.xml" ContentType="application/vnd.openxmlformats-officedocument.presentationml.tags+xml"/>
  <Override PartName="/ppt/tags/tag2726.xml" ContentType="application/vnd.openxmlformats-officedocument.presentationml.tags+xml"/>
  <Override PartName="/ppt/tags/tag2727.xml" ContentType="application/vnd.openxmlformats-officedocument.presentationml.tags+xml"/>
  <Override PartName="/ppt/tags/tag2728.xml" ContentType="application/vnd.openxmlformats-officedocument.presentationml.tags+xml"/>
  <Override PartName="/ppt/tags/tag2729.xml" ContentType="application/vnd.openxmlformats-officedocument.presentationml.tags+xml"/>
  <Override PartName="/ppt/tags/tag2730.xml" ContentType="application/vnd.openxmlformats-officedocument.presentationml.tags+xml"/>
  <Override PartName="/ppt/tags/tag2731.xml" ContentType="application/vnd.openxmlformats-officedocument.presentationml.tags+xml"/>
  <Override PartName="/ppt/tags/tag2732.xml" ContentType="application/vnd.openxmlformats-officedocument.presentationml.tags+xml"/>
  <Override PartName="/ppt/tags/tag2733.xml" ContentType="application/vnd.openxmlformats-officedocument.presentationml.tags+xml"/>
  <Override PartName="/ppt/tags/tag2734.xml" ContentType="application/vnd.openxmlformats-officedocument.presentationml.tags+xml"/>
  <Override PartName="/ppt/tags/tag2735.xml" ContentType="application/vnd.openxmlformats-officedocument.presentationml.tags+xml"/>
  <Override PartName="/ppt/tags/tag2736.xml" ContentType="application/vnd.openxmlformats-officedocument.presentationml.tags+xml"/>
  <Override PartName="/ppt/tags/tag2737.xml" ContentType="application/vnd.openxmlformats-officedocument.presentationml.tags+xml"/>
  <Override PartName="/ppt/tags/tag2738.xml" ContentType="application/vnd.openxmlformats-officedocument.presentationml.tags+xml"/>
  <Override PartName="/ppt/tags/tag2739.xml" ContentType="application/vnd.openxmlformats-officedocument.presentationml.tags+xml"/>
  <Override PartName="/ppt/tags/tag2740.xml" ContentType="application/vnd.openxmlformats-officedocument.presentationml.tags+xml"/>
  <Override PartName="/ppt/tags/tag2741.xml" ContentType="application/vnd.openxmlformats-officedocument.presentationml.tags+xml"/>
  <Override PartName="/ppt/tags/tag2742.xml" ContentType="application/vnd.openxmlformats-officedocument.presentationml.tags+xml"/>
  <Override PartName="/ppt/tags/tag2743.xml" ContentType="application/vnd.openxmlformats-officedocument.presentationml.tags+xml"/>
  <Override PartName="/ppt/tags/tag2744.xml" ContentType="application/vnd.openxmlformats-officedocument.presentationml.tags+xml"/>
  <Override PartName="/ppt/tags/tag2745.xml" ContentType="application/vnd.openxmlformats-officedocument.presentationml.tags+xml"/>
  <Override PartName="/ppt/tags/tag2746.xml" ContentType="application/vnd.openxmlformats-officedocument.presentationml.tags+xml"/>
  <Override PartName="/ppt/tags/tag2747.xml" ContentType="application/vnd.openxmlformats-officedocument.presentationml.tags+xml"/>
  <Override PartName="/ppt/tags/tag2748.xml" ContentType="application/vnd.openxmlformats-officedocument.presentationml.tags+xml"/>
  <Override PartName="/ppt/tags/tag2749.xml" ContentType="application/vnd.openxmlformats-officedocument.presentationml.tags+xml"/>
  <Override PartName="/ppt/tags/tag2750.xml" ContentType="application/vnd.openxmlformats-officedocument.presentationml.tags+xml"/>
  <Override PartName="/ppt/tags/tag2751.xml" ContentType="application/vnd.openxmlformats-officedocument.presentationml.tags+xml"/>
  <Override PartName="/ppt/tags/tag2752.xml" ContentType="application/vnd.openxmlformats-officedocument.presentationml.tags+xml"/>
  <Override PartName="/ppt/tags/tag2753.xml" ContentType="application/vnd.openxmlformats-officedocument.presentationml.tags+xml"/>
  <Override PartName="/ppt/tags/tag2754.xml" ContentType="application/vnd.openxmlformats-officedocument.presentationml.tags+xml"/>
  <Override PartName="/ppt/tags/tag2755.xml" ContentType="application/vnd.openxmlformats-officedocument.presentationml.tags+xml"/>
  <Override PartName="/ppt/tags/tag2756.xml" ContentType="application/vnd.openxmlformats-officedocument.presentationml.tags+xml"/>
  <Override PartName="/ppt/tags/tag2757.xml" ContentType="application/vnd.openxmlformats-officedocument.presentationml.tags+xml"/>
  <Override PartName="/ppt/tags/tag2758.xml" ContentType="application/vnd.openxmlformats-officedocument.presentationml.tags+xml"/>
  <Override PartName="/ppt/tags/tag2759.xml" ContentType="application/vnd.openxmlformats-officedocument.presentationml.tags+xml"/>
  <Override PartName="/ppt/tags/tag2760.xml" ContentType="application/vnd.openxmlformats-officedocument.presentationml.tags+xml"/>
  <Override PartName="/ppt/tags/tag2761.xml" ContentType="application/vnd.openxmlformats-officedocument.presentationml.tags+xml"/>
  <Override PartName="/ppt/tags/tag2762.xml" ContentType="application/vnd.openxmlformats-officedocument.presentationml.tags+xml"/>
  <Override PartName="/ppt/tags/tag2763.xml" ContentType="application/vnd.openxmlformats-officedocument.presentationml.tags+xml"/>
  <Override PartName="/ppt/tags/tag2764.xml" ContentType="application/vnd.openxmlformats-officedocument.presentationml.tags+xml"/>
  <Override PartName="/ppt/tags/tag2765.xml" ContentType="application/vnd.openxmlformats-officedocument.presentationml.tags+xml"/>
  <Override PartName="/ppt/tags/tag2766.xml" ContentType="application/vnd.openxmlformats-officedocument.presentationml.tags+xml"/>
  <Override PartName="/ppt/tags/tag2767.xml" ContentType="application/vnd.openxmlformats-officedocument.presentationml.tags+xml"/>
  <Override PartName="/ppt/tags/tag2768.xml" ContentType="application/vnd.openxmlformats-officedocument.presentationml.tags+xml"/>
  <Override PartName="/ppt/tags/tag2769.xml" ContentType="application/vnd.openxmlformats-officedocument.presentationml.tags+xml"/>
  <Override PartName="/ppt/tags/tag2770.xml" ContentType="application/vnd.openxmlformats-officedocument.presentationml.tags+xml"/>
  <Override PartName="/ppt/tags/tag2771.xml" ContentType="application/vnd.openxmlformats-officedocument.presentationml.tags+xml"/>
  <Override PartName="/ppt/tags/tag2772.xml" ContentType="application/vnd.openxmlformats-officedocument.presentationml.tags+xml"/>
  <Override PartName="/ppt/tags/tag2773.xml" ContentType="application/vnd.openxmlformats-officedocument.presentationml.tags+xml"/>
  <Override PartName="/ppt/tags/tag2774.xml" ContentType="application/vnd.openxmlformats-officedocument.presentationml.tags+xml"/>
  <Override PartName="/ppt/tags/tag2775.xml" ContentType="application/vnd.openxmlformats-officedocument.presentationml.tags+xml"/>
  <Override PartName="/ppt/tags/tag2776.xml" ContentType="application/vnd.openxmlformats-officedocument.presentationml.tags+xml"/>
  <Override PartName="/ppt/tags/tag2777.xml" ContentType="application/vnd.openxmlformats-officedocument.presentationml.tags+xml"/>
  <Override PartName="/ppt/tags/tag2778.xml" ContentType="application/vnd.openxmlformats-officedocument.presentationml.tags+xml"/>
  <Override PartName="/ppt/tags/tag2779.xml" ContentType="application/vnd.openxmlformats-officedocument.presentationml.tags+xml"/>
  <Override PartName="/ppt/tags/tag2780.xml" ContentType="application/vnd.openxmlformats-officedocument.presentationml.tags+xml"/>
  <Override PartName="/ppt/tags/tag2781.xml" ContentType="application/vnd.openxmlformats-officedocument.presentationml.tags+xml"/>
  <Override PartName="/ppt/tags/tag2782.xml" ContentType="application/vnd.openxmlformats-officedocument.presentationml.tags+xml"/>
  <Override PartName="/ppt/tags/tag2783.xml" ContentType="application/vnd.openxmlformats-officedocument.presentationml.tags+xml"/>
  <Override PartName="/ppt/tags/tag2784.xml" ContentType="application/vnd.openxmlformats-officedocument.presentationml.tags+xml"/>
  <Override PartName="/ppt/tags/tag2785.xml" ContentType="application/vnd.openxmlformats-officedocument.presentationml.tags+xml"/>
  <Override PartName="/ppt/tags/tag2786.xml" ContentType="application/vnd.openxmlformats-officedocument.presentationml.tags+xml"/>
  <Override PartName="/ppt/tags/tag2787.xml" ContentType="application/vnd.openxmlformats-officedocument.presentationml.tags+xml"/>
  <Override PartName="/ppt/tags/tag2788.xml" ContentType="application/vnd.openxmlformats-officedocument.presentationml.tags+xml"/>
  <Override PartName="/ppt/tags/tag2789.xml" ContentType="application/vnd.openxmlformats-officedocument.presentationml.tags+xml"/>
  <Override PartName="/ppt/tags/tag2790.xml" ContentType="application/vnd.openxmlformats-officedocument.presentationml.tags+xml"/>
  <Override PartName="/ppt/tags/tag2791.xml" ContentType="application/vnd.openxmlformats-officedocument.presentationml.tags+xml"/>
  <Override PartName="/ppt/tags/tag2792.xml" ContentType="application/vnd.openxmlformats-officedocument.presentationml.tags+xml"/>
  <Override PartName="/ppt/tags/tag2793.xml" ContentType="application/vnd.openxmlformats-officedocument.presentationml.tags+xml"/>
  <Override PartName="/ppt/tags/tag2794.xml" ContentType="application/vnd.openxmlformats-officedocument.presentationml.tags+xml"/>
  <Override PartName="/ppt/tags/tag2795.xml" ContentType="application/vnd.openxmlformats-officedocument.presentationml.tags+xml"/>
  <Override PartName="/ppt/tags/tag2796.xml" ContentType="application/vnd.openxmlformats-officedocument.presentationml.tags+xml"/>
  <Override PartName="/ppt/tags/tag2797.xml" ContentType="application/vnd.openxmlformats-officedocument.presentationml.tags+xml"/>
  <Override PartName="/ppt/tags/tag2798.xml" ContentType="application/vnd.openxmlformats-officedocument.presentationml.tags+xml"/>
  <Override PartName="/ppt/tags/tag2799.xml" ContentType="application/vnd.openxmlformats-officedocument.presentationml.tags+xml"/>
  <Override PartName="/ppt/tags/tag2800.xml" ContentType="application/vnd.openxmlformats-officedocument.presentationml.tags+xml"/>
  <Override PartName="/ppt/tags/tag2801.xml" ContentType="application/vnd.openxmlformats-officedocument.presentationml.tags+xml"/>
  <Override PartName="/ppt/tags/tag2802.xml" ContentType="application/vnd.openxmlformats-officedocument.presentationml.tags+xml"/>
  <Override PartName="/ppt/tags/tag2803.xml" ContentType="application/vnd.openxmlformats-officedocument.presentationml.tags+xml"/>
  <Override PartName="/ppt/tags/tag2804.xml" ContentType="application/vnd.openxmlformats-officedocument.presentationml.tags+xml"/>
  <Override PartName="/ppt/tags/tag2805.xml" ContentType="application/vnd.openxmlformats-officedocument.presentationml.tags+xml"/>
  <Override PartName="/ppt/tags/tag2806.xml" ContentType="application/vnd.openxmlformats-officedocument.presentationml.tags+xml"/>
  <Override PartName="/ppt/tags/tag2807.xml" ContentType="application/vnd.openxmlformats-officedocument.presentationml.tags+xml"/>
  <Override PartName="/ppt/tags/tag2808.xml" ContentType="application/vnd.openxmlformats-officedocument.presentationml.tags+xml"/>
  <Override PartName="/ppt/tags/tag2809.xml" ContentType="application/vnd.openxmlformats-officedocument.presentationml.tags+xml"/>
  <Override PartName="/ppt/tags/tag2810.xml" ContentType="application/vnd.openxmlformats-officedocument.presentationml.tags+xml"/>
  <Override PartName="/ppt/tags/tag2811.xml" ContentType="application/vnd.openxmlformats-officedocument.presentationml.tags+xml"/>
  <Override PartName="/ppt/tags/tag2812.xml" ContentType="application/vnd.openxmlformats-officedocument.presentationml.tags+xml"/>
  <Override PartName="/ppt/tags/tag2813.xml" ContentType="application/vnd.openxmlformats-officedocument.presentationml.tags+xml"/>
  <Override PartName="/ppt/tags/tag2814.xml" ContentType="application/vnd.openxmlformats-officedocument.presentationml.tags+xml"/>
  <Override PartName="/ppt/tags/tag2815.xml" ContentType="application/vnd.openxmlformats-officedocument.presentationml.tags+xml"/>
  <Override PartName="/ppt/tags/tag2816.xml" ContentType="application/vnd.openxmlformats-officedocument.presentationml.tags+xml"/>
  <Override PartName="/ppt/tags/tag2817.xml" ContentType="application/vnd.openxmlformats-officedocument.presentationml.tags+xml"/>
  <Override PartName="/ppt/tags/tag2818.xml" ContentType="application/vnd.openxmlformats-officedocument.presentationml.tags+xml"/>
  <Override PartName="/ppt/tags/tag2819.xml" ContentType="application/vnd.openxmlformats-officedocument.presentationml.tags+xml"/>
  <Override PartName="/ppt/tags/tag2820.xml" ContentType="application/vnd.openxmlformats-officedocument.presentationml.tags+xml"/>
  <Override PartName="/ppt/tags/tag2821.xml" ContentType="application/vnd.openxmlformats-officedocument.presentationml.tags+xml"/>
  <Override PartName="/ppt/tags/tag2822.xml" ContentType="application/vnd.openxmlformats-officedocument.presentationml.tags+xml"/>
  <Override PartName="/ppt/tags/tag2823.xml" ContentType="application/vnd.openxmlformats-officedocument.presentationml.tags+xml"/>
  <Override PartName="/ppt/tags/tag2824.xml" ContentType="application/vnd.openxmlformats-officedocument.presentationml.tags+xml"/>
  <Override PartName="/ppt/tags/tag2825.xml" ContentType="application/vnd.openxmlformats-officedocument.presentationml.tags+xml"/>
  <Override PartName="/ppt/tags/tag2826.xml" ContentType="application/vnd.openxmlformats-officedocument.presentationml.tags+xml"/>
  <Override PartName="/ppt/tags/tag2827.xml" ContentType="application/vnd.openxmlformats-officedocument.presentationml.tags+xml"/>
  <Override PartName="/ppt/tags/tag2828.xml" ContentType="application/vnd.openxmlformats-officedocument.presentationml.tags+xml"/>
  <Override PartName="/ppt/tags/tag2829.xml" ContentType="application/vnd.openxmlformats-officedocument.presentationml.tags+xml"/>
  <Override PartName="/ppt/tags/tag2830.xml" ContentType="application/vnd.openxmlformats-officedocument.presentationml.tags+xml"/>
  <Override PartName="/ppt/tags/tag2831.xml" ContentType="application/vnd.openxmlformats-officedocument.presentationml.tags+xml"/>
  <Override PartName="/ppt/tags/tag2832.xml" ContentType="application/vnd.openxmlformats-officedocument.presentationml.tags+xml"/>
  <Override PartName="/ppt/tags/tag2833.xml" ContentType="application/vnd.openxmlformats-officedocument.presentationml.tags+xml"/>
  <Override PartName="/ppt/tags/tag2834.xml" ContentType="application/vnd.openxmlformats-officedocument.presentationml.tags+xml"/>
  <Override PartName="/ppt/tags/tag2835.xml" ContentType="application/vnd.openxmlformats-officedocument.presentationml.tags+xml"/>
  <Override PartName="/ppt/tags/tag2836.xml" ContentType="application/vnd.openxmlformats-officedocument.presentationml.tags+xml"/>
  <Override PartName="/ppt/tags/tag2837.xml" ContentType="application/vnd.openxmlformats-officedocument.presentationml.tags+xml"/>
  <Override PartName="/ppt/tags/tag2838.xml" ContentType="application/vnd.openxmlformats-officedocument.presentationml.tags+xml"/>
  <Override PartName="/ppt/tags/tag2839.xml" ContentType="application/vnd.openxmlformats-officedocument.presentationml.tags+xml"/>
  <Override PartName="/ppt/tags/tag2840.xml" ContentType="application/vnd.openxmlformats-officedocument.presentationml.tags+xml"/>
  <Override PartName="/ppt/tags/tag2841.xml" ContentType="application/vnd.openxmlformats-officedocument.presentationml.tags+xml"/>
  <Override PartName="/ppt/tags/tag2842.xml" ContentType="application/vnd.openxmlformats-officedocument.presentationml.tags+xml"/>
  <Override PartName="/ppt/tags/tag2843.xml" ContentType="application/vnd.openxmlformats-officedocument.presentationml.tags+xml"/>
  <Override PartName="/ppt/tags/tag2844.xml" ContentType="application/vnd.openxmlformats-officedocument.presentationml.tags+xml"/>
  <Override PartName="/ppt/tags/tag2845.xml" ContentType="application/vnd.openxmlformats-officedocument.presentationml.tags+xml"/>
  <Override PartName="/ppt/tags/tag2846.xml" ContentType="application/vnd.openxmlformats-officedocument.presentationml.tags+xml"/>
  <Override PartName="/ppt/tags/tag2847.xml" ContentType="application/vnd.openxmlformats-officedocument.presentationml.tags+xml"/>
  <Override PartName="/ppt/tags/tag2848.xml" ContentType="application/vnd.openxmlformats-officedocument.presentationml.tags+xml"/>
  <Override PartName="/ppt/tags/tag2849.xml" ContentType="application/vnd.openxmlformats-officedocument.presentationml.tags+xml"/>
  <Override PartName="/ppt/tags/tag2850.xml" ContentType="application/vnd.openxmlformats-officedocument.presentationml.tags+xml"/>
  <Override PartName="/ppt/tags/tag2851.xml" ContentType="application/vnd.openxmlformats-officedocument.presentationml.tags+xml"/>
  <Override PartName="/ppt/tags/tag2852.xml" ContentType="application/vnd.openxmlformats-officedocument.presentationml.tags+xml"/>
  <Override PartName="/ppt/tags/tag2853.xml" ContentType="application/vnd.openxmlformats-officedocument.presentationml.tags+xml"/>
  <Override PartName="/ppt/tags/tag2854.xml" ContentType="application/vnd.openxmlformats-officedocument.presentationml.tags+xml"/>
  <Override PartName="/ppt/tags/tag2855.xml" ContentType="application/vnd.openxmlformats-officedocument.presentationml.tags+xml"/>
  <Override PartName="/ppt/tags/tag2856.xml" ContentType="application/vnd.openxmlformats-officedocument.presentationml.tags+xml"/>
  <Override PartName="/ppt/tags/tag2857.xml" ContentType="application/vnd.openxmlformats-officedocument.presentationml.tags+xml"/>
  <Override PartName="/ppt/tags/tag2858.xml" ContentType="application/vnd.openxmlformats-officedocument.presentationml.tags+xml"/>
  <Override PartName="/ppt/tags/tag2859.xml" ContentType="application/vnd.openxmlformats-officedocument.presentationml.tags+xml"/>
  <Override PartName="/ppt/tags/tag2860.xml" ContentType="application/vnd.openxmlformats-officedocument.presentationml.tags+xml"/>
  <Override PartName="/ppt/tags/tag2861.xml" ContentType="application/vnd.openxmlformats-officedocument.presentationml.tags+xml"/>
  <Override PartName="/ppt/tags/tag2862.xml" ContentType="application/vnd.openxmlformats-officedocument.presentationml.tags+xml"/>
  <Override PartName="/ppt/tags/tag2863.xml" ContentType="application/vnd.openxmlformats-officedocument.presentationml.tags+xml"/>
  <Override PartName="/ppt/tags/tag2864.xml" ContentType="application/vnd.openxmlformats-officedocument.presentationml.tags+xml"/>
  <Override PartName="/ppt/tags/tag2865.xml" ContentType="application/vnd.openxmlformats-officedocument.presentationml.tags+xml"/>
  <Override PartName="/ppt/tags/tag2866.xml" ContentType="application/vnd.openxmlformats-officedocument.presentationml.tags+xml"/>
  <Override PartName="/ppt/tags/tag2867.xml" ContentType="application/vnd.openxmlformats-officedocument.presentationml.tags+xml"/>
  <Override PartName="/ppt/tags/tag2868.xml" ContentType="application/vnd.openxmlformats-officedocument.presentationml.tags+xml"/>
  <Override PartName="/ppt/tags/tag2869.xml" ContentType="application/vnd.openxmlformats-officedocument.presentationml.tags+xml"/>
  <Override PartName="/ppt/tags/tag2870.xml" ContentType="application/vnd.openxmlformats-officedocument.presentationml.tags+xml"/>
  <Override PartName="/ppt/tags/tag2871.xml" ContentType="application/vnd.openxmlformats-officedocument.presentationml.tags+xml"/>
  <Override PartName="/ppt/tags/tag2872.xml" ContentType="application/vnd.openxmlformats-officedocument.presentationml.tags+xml"/>
  <Override PartName="/ppt/tags/tag2873.xml" ContentType="application/vnd.openxmlformats-officedocument.presentationml.tags+xml"/>
  <Override PartName="/ppt/tags/tag2874.xml" ContentType="application/vnd.openxmlformats-officedocument.presentationml.tags+xml"/>
  <Override PartName="/ppt/tags/tag2875.xml" ContentType="application/vnd.openxmlformats-officedocument.presentationml.tags+xml"/>
  <Override PartName="/ppt/tags/tag2876.xml" ContentType="application/vnd.openxmlformats-officedocument.presentationml.tags+xml"/>
  <Override PartName="/ppt/tags/tag2877.xml" ContentType="application/vnd.openxmlformats-officedocument.presentationml.tags+xml"/>
  <Override PartName="/ppt/tags/tag2878.xml" ContentType="application/vnd.openxmlformats-officedocument.presentationml.tags+xml"/>
  <Override PartName="/ppt/tags/tag2879.xml" ContentType="application/vnd.openxmlformats-officedocument.presentationml.tags+xml"/>
  <Override PartName="/ppt/tags/tag2880.xml" ContentType="application/vnd.openxmlformats-officedocument.presentationml.tags+xml"/>
  <Override PartName="/ppt/tags/tag2881.xml" ContentType="application/vnd.openxmlformats-officedocument.presentationml.tags+xml"/>
  <Override PartName="/ppt/tags/tag2882.xml" ContentType="application/vnd.openxmlformats-officedocument.presentationml.tags+xml"/>
  <Override PartName="/ppt/tags/tag2883.xml" ContentType="application/vnd.openxmlformats-officedocument.presentationml.tags+xml"/>
  <Override PartName="/ppt/tags/tag2884.xml" ContentType="application/vnd.openxmlformats-officedocument.presentationml.tags+xml"/>
  <Override PartName="/ppt/tags/tag2885.xml" ContentType="application/vnd.openxmlformats-officedocument.presentationml.tags+xml"/>
  <Override PartName="/ppt/tags/tag2886.xml" ContentType="application/vnd.openxmlformats-officedocument.presentationml.tags+xml"/>
  <Override PartName="/ppt/tags/tag2887.xml" ContentType="application/vnd.openxmlformats-officedocument.presentationml.tags+xml"/>
  <Override PartName="/ppt/tags/tag2888.xml" ContentType="application/vnd.openxmlformats-officedocument.presentationml.tags+xml"/>
  <Override PartName="/ppt/tags/tag2889.xml" ContentType="application/vnd.openxmlformats-officedocument.presentationml.tags+xml"/>
  <Override PartName="/ppt/tags/tag2890.xml" ContentType="application/vnd.openxmlformats-officedocument.presentationml.tags+xml"/>
  <Override PartName="/ppt/tags/tag2891.xml" ContentType="application/vnd.openxmlformats-officedocument.presentationml.tags+xml"/>
  <Override PartName="/ppt/tags/tag2892.xml" ContentType="application/vnd.openxmlformats-officedocument.presentationml.tags+xml"/>
  <Override PartName="/ppt/tags/tag2893.xml" ContentType="application/vnd.openxmlformats-officedocument.presentationml.tags+xml"/>
  <Override PartName="/ppt/tags/tag2894.xml" ContentType="application/vnd.openxmlformats-officedocument.presentationml.tags+xml"/>
  <Override PartName="/ppt/tags/tag2895.xml" ContentType="application/vnd.openxmlformats-officedocument.presentationml.tags+xml"/>
  <Override PartName="/ppt/tags/tag2896.xml" ContentType="application/vnd.openxmlformats-officedocument.presentationml.tags+xml"/>
  <Override PartName="/ppt/tags/tag2897.xml" ContentType="application/vnd.openxmlformats-officedocument.presentationml.tags+xml"/>
  <Override PartName="/ppt/tags/tag2898.xml" ContentType="application/vnd.openxmlformats-officedocument.presentationml.tags+xml"/>
  <Override PartName="/ppt/tags/tag2899.xml" ContentType="application/vnd.openxmlformats-officedocument.presentationml.tags+xml"/>
  <Override PartName="/ppt/tags/tag2900.xml" ContentType="application/vnd.openxmlformats-officedocument.presentationml.tags+xml"/>
  <Override PartName="/ppt/tags/tag2901.xml" ContentType="application/vnd.openxmlformats-officedocument.presentationml.tags+xml"/>
  <Override PartName="/ppt/tags/tag2902.xml" ContentType="application/vnd.openxmlformats-officedocument.presentationml.tags+xml"/>
  <Override PartName="/ppt/tags/tag2903.xml" ContentType="application/vnd.openxmlformats-officedocument.presentationml.tags+xml"/>
  <Override PartName="/ppt/tags/tag2904.xml" ContentType="application/vnd.openxmlformats-officedocument.presentationml.tags+xml"/>
  <Override PartName="/ppt/tags/tag2905.xml" ContentType="application/vnd.openxmlformats-officedocument.presentationml.tags+xml"/>
  <Override PartName="/ppt/tags/tag2906.xml" ContentType="application/vnd.openxmlformats-officedocument.presentationml.tags+xml"/>
  <Override PartName="/ppt/tags/tag2907.xml" ContentType="application/vnd.openxmlformats-officedocument.presentationml.tags+xml"/>
  <Override PartName="/ppt/tags/tag2908.xml" ContentType="application/vnd.openxmlformats-officedocument.presentationml.tags+xml"/>
  <Override PartName="/ppt/tags/tag2909.xml" ContentType="application/vnd.openxmlformats-officedocument.presentationml.tags+xml"/>
  <Override PartName="/ppt/tags/tag2910.xml" ContentType="application/vnd.openxmlformats-officedocument.presentationml.tags+xml"/>
  <Override PartName="/ppt/tags/tag2911.xml" ContentType="application/vnd.openxmlformats-officedocument.presentationml.tags+xml"/>
  <Override PartName="/ppt/tags/tag2912.xml" ContentType="application/vnd.openxmlformats-officedocument.presentationml.tags+xml"/>
  <Override PartName="/ppt/tags/tag2913.xml" ContentType="application/vnd.openxmlformats-officedocument.presentationml.tags+xml"/>
  <Override PartName="/ppt/tags/tag2914.xml" ContentType="application/vnd.openxmlformats-officedocument.presentationml.tags+xml"/>
  <Override PartName="/ppt/tags/tag2915.xml" ContentType="application/vnd.openxmlformats-officedocument.presentationml.tags+xml"/>
  <Override PartName="/ppt/tags/tag2916.xml" ContentType="application/vnd.openxmlformats-officedocument.presentationml.tags+xml"/>
  <Override PartName="/ppt/tags/tag2917.xml" ContentType="application/vnd.openxmlformats-officedocument.presentationml.tags+xml"/>
  <Override PartName="/ppt/tags/tag2918.xml" ContentType="application/vnd.openxmlformats-officedocument.presentationml.tags+xml"/>
  <Override PartName="/ppt/tags/tag2919.xml" ContentType="application/vnd.openxmlformats-officedocument.presentationml.tags+xml"/>
  <Override PartName="/ppt/tags/tag2920.xml" ContentType="application/vnd.openxmlformats-officedocument.presentationml.tags+xml"/>
  <Override PartName="/ppt/tags/tag2921.xml" ContentType="application/vnd.openxmlformats-officedocument.presentationml.tags+xml"/>
  <Override PartName="/ppt/tags/tag2922.xml" ContentType="application/vnd.openxmlformats-officedocument.presentationml.tags+xml"/>
  <Override PartName="/ppt/tags/tag2923.xml" ContentType="application/vnd.openxmlformats-officedocument.presentationml.tags+xml"/>
  <Override PartName="/ppt/tags/tag2924.xml" ContentType="application/vnd.openxmlformats-officedocument.presentationml.tags+xml"/>
  <Override PartName="/ppt/tags/tag2925.xml" ContentType="application/vnd.openxmlformats-officedocument.presentationml.tags+xml"/>
  <Override PartName="/ppt/tags/tag2926.xml" ContentType="application/vnd.openxmlformats-officedocument.presentationml.tags+xml"/>
  <Override PartName="/ppt/tags/tag2927.xml" ContentType="application/vnd.openxmlformats-officedocument.presentationml.tags+xml"/>
  <Override PartName="/ppt/tags/tag2928.xml" ContentType="application/vnd.openxmlformats-officedocument.presentationml.tags+xml"/>
  <Override PartName="/ppt/tags/tag2929.xml" ContentType="application/vnd.openxmlformats-officedocument.presentationml.tags+xml"/>
  <Override PartName="/ppt/tags/tag2930.xml" ContentType="application/vnd.openxmlformats-officedocument.presentationml.tags+xml"/>
  <Override PartName="/ppt/tags/tag2931.xml" ContentType="application/vnd.openxmlformats-officedocument.presentationml.tags+xml"/>
  <Override PartName="/ppt/tags/tag2932.xml" ContentType="application/vnd.openxmlformats-officedocument.presentationml.tags+xml"/>
  <Override PartName="/ppt/tags/tag2933.xml" ContentType="application/vnd.openxmlformats-officedocument.presentationml.tags+xml"/>
  <Override PartName="/ppt/tags/tag2934.xml" ContentType="application/vnd.openxmlformats-officedocument.presentationml.tags+xml"/>
  <Override PartName="/ppt/tags/tag2935.xml" ContentType="application/vnd.openxmlformats-officedocument.presentationml.tags+xml"/>
  <Override PartName="/ppt/tags/tag2936.xml" ContentType="application/vnd.openxmlformats-officedocument.presentationml.tags+xml"/>
  <Override PartName="/ppt/tags/tag2937.xml" ContentType="application/vnd.openxmlformats-officedocument.presentationml.tags+xml"/>
  <Override PartName="/ppt/tags/tag2938.xml" ContentType="application/vnd.openxmlformats-officedocument.presentationml.tags+xml"/>
  <Override PartName="/ppt/tags/tag2939.xml" ContentType="application/vnd.openxmlformats-officedocument.presentationml.tags+xml"/>
  <Override PartName="/ppt/tags/tag2940.xml" ContentType="application/vnd.openxmlformats-officedocument.presentationml.tags+xml"/>
  <Override PartName="/ppt/tags/tag2941.xml" ContentType="application/vnd.openxmlformats-officedocument.presentationml.tags+xml"/>
  <Override PartName="/ppt/tags/tag2942.xml" ContentType="application/vnd.openxmlformats-officedocument.presentationml.tags+xml"/>
  <Override PartName="/ppt/tags/tag2943.xml" ContentType="application/vnd.openxmlformats-officedocument.presentationml.tags+xml"/>
  <Override PartName="/ppt/tags/tag2944.xml" ContentType="application/vnd.openxmlformats-officedocument.presentationml.tags+xml"/>
  <Override PartName="/ppt/tags/tag2945.xml" ContentType="application/vnd.openxmlformats-officedocument.presentationml.tags+xml"/>
  <Override PartName="/ppt/tags/tag2946.xml" ContentType="application/vnd.openxmlformats-officedocument.presentationml.tags+xml"/>
  <Override PartName="/ppt/tags/tag2947.xml" ContentType="application/vnd.openxmlformats-officedocument.presentationml.tags+xml"/>
  <Override PartName="/ppt/tags/tag2948.xml" ContentType="application/vnd.openxmlformats-officedocument.presentationml.tags+xml"/>
  <Override PartName="/ppt/tags/tag2949.xml" ContentType="application/vnd.openxmlformats-officedocument.presentationml.tags+xml"/>
  <Override PartName="/ppt/tags/tag2950.xml" ContentType="application/vnd.openxmlformats-officedocument.presentationml.tags+xml"/>
  <Override PartName="/ppt/tags/tag2951.xml" ContentType="application/vnd.openxmlformats-officedocument.presentationml.tags+xml"/>
  <Override PartName="/ppt/tags/tag2952.xml" ContentType="application/vnd.openxmlformats-officedocument.presentationml.tags+xml"/>
  <Override PartName="/ppt/tags/tag2953.xml" ContentType="application/vnd.openxmlformats-officedocument.presentationml.tags+xml"/>
  <Override PartName="/ppt/tags/tag2954.xml" ContentType="application/vnd.openxmlformats-officedocument.presentationml.tags+xml"/>
  <Override PartName="/ppt/tags/tag2955.xml" ContentType="application/vnd.openxmlformats-officedocument.presentationml.tags+xml"/>
  <Override PartName="/ppt/tags/tag2956.xml" ContentType="application/vnd.openxmlformats-officedocument.presentationml.tags+xml"/>
  <Override PartName="/ppt/tags/tag2957.xml" ContentType="application/vnd.openxmlformats-officedocument.presentationml.tags+xml"/>
  <Override PartName="/ppt/tags/tag2958.xml" ContentType="application/vnd.openxmlformats-officedocument.presentationml.tags+xml"/>
  <Override PartName="/ppt/tags/tag2959.xml" ContentType="application/vnd.openxmlformats-officedocument.presentationml.tags+xml"/>
  <Override PartName="/ppt/tags/tag2960.xml" ContentType="application/vnd.openxmlformats-officedocument.presentationml.tags+xml"/>
  <Override PartName="/ppt/tags/tag2961.xml" ContentType="application/vnd.openxmlformats-officedocument.presentationml.tags+xml"/>
  <Override PartName="/ppt/tags/tag2962.xml" ContentType="application/vnd.openxmlformats-officedocument.presentationml.tags+xml"/>
  <Override PartName="/ppt/tags/tag2963.xml" ContentType="application/vnd.openxmlformats-officedocument.presentationml.tags+xml"/>
  <Override PartName="/ppt/tags/tag2964.xml" ContentType="application/vnd.openxmlformats-officedocument.presentationml.tags+xml"/>
  <Override PartName="/ppt/tags/tag2965.xml" ContentType="application/vnd.openxmlformats-officedocument.presentationml.tags+xml"/>
  <Override PartName="/ppt/tags/tag2966.xml" ContentType="application/vnd.openxmlformats-officedocument.presentationml.tags+xml"/>
  <Override PartName="/ppt/tags/tag2967.xml" ContentType="application/vnd.openxmlformats-officedocument.presentationml.tags+xml"/>
  <Override PartName="/ppt/tags/tag2968.xml" ContentType="application/vnd.openxmlformats-officedocument.presentationml.tags+xml"/>
  <Override PartName="/ppt/tags/tag2969.xml" ContentType="application/vnd.openxmlformats-officedocument.presentationml.tags+xml"/>
  <Override PartName="/ppt/tags/tag2970.xml" ContentType="application/vnd.openxmlformats-officedocument.presentationml.tags+xml"/>
  <Override PartName="/ppt/tags/tag2971.xml" ContentType="application/vnd.openxmlformats-officedocument.presentationml.tags+xml"/>
  <Override PartName="/ppt/tags/tag2972.xml" ContentType="application/vnd.openxmlformats-officedocument.presentationml.tags+xml"/>
  <Override PartName="/ppt/tags/tag2973.xml" ContentType="application/vnd.openxmlformats-officedocument.presentationml.tags+xml"/>
  <Override PartName="/ppt/tags/tag2974.xml" ContentType="application/vnd.openxmlformats-officedocument.presentationml.tags+xml"/>
  <Override PartName="/ppt/tags/tag2975.xml" ContentType="application/vnd.openxmlformats-officedocument.presentationml.tags+xml"/>
  <Override PartName="/ppt/tags/tag2976.xml" ContentType="application/vnd.openxmlformats-officedocument.presentationml.tags+xml"/>
  <Override PartName="/ppt/tags/tag2977.xml" ContentType="application/vnd.openxmlformats-officedocument.presentationml.tags+xml"/>
  <Override PartName="/ppt/tags/tag2978.xml" ContentType="application/vnd.openxmlformats-officedocument.presentationml.tags+xml"/>
  <Override PartName="/ppt/tags/tag2979.xml" ContentType="application/vnd.openxmlformats-officedocument.presentationml.tags+xml"/>
  <Override PartName="/ppt/tags/tag2980.xml" ContentType="application/vnd.openxmlformats-officedocument.presentationml.tags+xml"/>
  <Override PartName="/ppt/tags/tag2981.xml" ContentType="application/vnd.openxmlformats-officedocument.presentationml.tags+xml"/>
  <Override PartName="/ppt/tags/tag2982.xml" ContentType="application/vnd.openxmlformats-officedocument.presentationml.tags+xml"/>
  <Override PartName="/ppt/tags/tag2983.xml" ContentType="application/vnd.openxmlformats-officedocument.presentationml.tags+xml"/>
  <Override PartName="/ppt/tags/tag2984.xml" ContentType="application/vnd.openxmlformats-officedocument.presentationml.tags+xml"/>
  <Override PartName="/ppt/tags/tag2985.xml" ContentType="application/vnd.openxmlformats-officedocument.presentationml.tags+xml"/>
  <Override PartName="/ppt/tags/tag2986.xml" ContentType="application/vnd.openxmlformats-officedocument.presentationml.tags+xml"/>
  <Override PartName="/ppt/tags/tag2987.xml" ContentType="application/vnd.openxmlformats-officedocument.presentationml.tags+xml"/>
  <Override PartName="/ppt/tags/tag2988.xml" ContentType="application/vnd.openxmlformats-officedocument.presentationml.tags+xml"/>
  <Override PartName="/ppt/tags/tag2989.xml" ContentType="application/vnd.openxmlformats-officedocument.presentationml.tags+xml"/>
  <Override PartName="/ppt/tags/tag2990.xml" ContentType="application/vnd.openxmlformats-officedocument.presentationml.tags+xml"/>
  <Override PartName="/ppt/tags/tag2991.xml" ContentType="application/vnd.openxmlformats-officedocument.presentationml.tags+xml"/>
  <Override PartName="/ppt/tags/tag2992.xml" ContentType="application/vnd.openxmlformats-officedocument.presentationml.tags+xml"/>
  <Override PartName="/ppt/tags/tag2993.xml" ContentType="application/vnd.openxmlformats-officedocument.presentationml.tags+xml"/>
  <Override PartName="/ppt/tags/tag2994.xml" ContentType="application/vnd.openxmlformats-officedocument.presentationml.tags+xml"/>
  <Override PartName="/ppt/tags/tag2995.xml" ContentType="application/vnd.openxmlformats-officedocument.presentationml.tags+xml"/>
  <Override PartName="/ppt/tags/tag2996.xml" ContentType="application/vnd.openxmlformats-officedocument.presentationml.tags+xml"/>
  <Override PartName="/ppt/tags/tag2997.xml" ContentType="application/vnd.openxmlformats-officedocument.presentationml.tags+xml"/>
  <Override PartName="/ppt/tags/tag2998.xml" ContentType="application/vnd.openxmlformats-officedocument.presentationml.tags+xml"/>
  <Override PartName="/ppt/tags/tag2999.xml" ContentType="application/vnd.openxmlformats-officedocument.presentationml.tags+xml"/>
  <Override PartName="/ppt/tags/tag3000.xml" ContentType="application/vnd.openxmlformats-officedocument.presentationml.tags+xml"/>
  <Override PartName="/ppt/tags/tag3001.xml" ContentType="application/vnd.openxmlformats-officedocument.presentationml.tags+xml"/>
  <Override PartName="/ppt/tags/tag3002.xml" ContentType="application/vnd.openxmlformats-officedocument.presentationml.tags+xml"/>
  <Override PartName="/ppt/tags/tag3003.xml" ContentType="application/vnd.openxmlformats-officedocument.presentationml.tags+xml"/>
  <Override PartName="/ppt/tags/tag3004.xml" ContentType="application/vnd.openxmlformats-officedocument.presentationml.tags+xml"/>
  <Override PartName="/ppt/tags/tag3005.xml" ContentType="application/vnd.openxmlformats-officedocument.presentationml.tags+xml"/>
  <Override PartName="/ppt/tags/tag3006.xml" ContentType="application/vnd.openxmlformats-officedocument.presentationml.tags+xml"/>
  <Override PartName="/ppt/tags/tag3007.xml" ContentType="application/vnd.openxmlformats-officedocument.presentationml.tags+xml"/>
  <Override PartName="/ppt/tags/tag3008.xml" ContentType="application/vnd.openxmlformats-officedocument.presentationml.tags+xml"/>
  <Override PartName="/ppt/tags/tag3009.xml" ContentType="application/vnd.openxmlformats-officedocument.presentationml.tags+xml"/>
  <Override PartName="/ppt/tags/tag3010.xml" ContentType="application/vnd.openxmlformats-officedocument.presentationml.tags+xml"/>
  <Override PartName="/ppt/tags/tag3011.xml" ContentType="application/vnd.openxmlformats-officedocument.presentationml.tags+xml"/>
  <Override PartName="/ppt/tags/tag3012.xml" ContentType="application/vnd.openxmlformats-officedocument.presentationml.tags+xml"/>
  <Override PartName="/ppt/tags/tag3013.xml" ContentType="application/vnd.openxmlformats-officedocument.presentationml.tags+xml"/>
  <Override PartName="/ppt/tags/tag3014.xml" ContentType="application/vnd.openxmlformats-officedocument.presentationml.tags+xml"/>
  <Override PartName="/ppt/tags/tag3015.xml" ContentType="application/vnd.openxmlformats-officedocument.presentationml.tags+xml"/>
  <Override PartName="/ppt/tags/tag3016.xml" ContentType="application/vnd.openxmlformats-officedocument.presentationml.tags+xml"/>
  <Override PartName="/ppt/tags/tag3017.xml" ContentType="application/vnd.openxmlformats-officedocument.presentationml.tags+xml"/>
  <Override PartName="/ppt/tags/tag3018.xml" ContentType="application/vnd.openxmlformats-officedocument.presentationml.tags+xml"/>
  <Override PartName="/ppt/tags/tag3019.xml" ContentType="application/vnd.openxmlformats-officedocument.presentationml.tags+xml"/>
  <Override PartName="/ppt/tags/tag3020.xml" ContentType="application/vnd.openxmlformats-officedocument.presentationml.tags+xml"/>
  <Override PartName="/ppt/tags/tag3021.xml" ContentType="application/vnd.openxmlformats-officedocument.presentationml.tags+xml"/>
  <Override PartName="/ppt/tags/tag3022.xml" ContentType="application/vnd.openxmlformats-officedocument.presentationml.tags+xml"/>
  <Override PartName="/ppt/tags/tag3023.xml" ContentType="application/vnd.openxmlformats-officedocument.presentationml.tags+xml"/>
  <Override PartName="/ppt/tags/tag3024.xml" ContentType="application/vnd.openxmlformats-officedocument.presentationml.tags+xml"/>
  <Override PartName="/ppt/tags/tag3025.xml" ContentType="application/vnd.openxmlformats-officedocument.presentationml.tags+xml"/>
  <Override PartName="/ppt/tags/tag3026.xml" ContentType="application/vnd.openxmlformats-officedocument.presentationml.tags+xml"/>
  <Override PartName="/ppt/tags/tag3027.xml" ContentType="application/vnd.openxmlformats-officedocument.presentationml.tags+xml"/>
  <Override PartName="/ppt/tags/tag3028.xml" ContentType="application/vnd.openxmlformats-officedocument.presentationml.tags+xml"/>
  <Override PartName="/ppt/tags/tag3029.xml" ContentType="application/vnd.openxmlformats-officedocument.presentationml.tags+xml"/>
  <Override PartName="/ppt/tags/tag3030.xml" ContentType="application/vnd.openxmlformats-officedocument.presentationml.tags+xml"/>
  <Override PartName="/ppt/tags/tag3031.xml" ContentType="application/vnd.openxmlformats-officedocument.presentationml.tags+xml"/>
  <Override PartName="/ppt/tags/tag3032.xml" ContentType="application/vnd.openxmlformats-officedocument.presentationml.tags+xml"/>
  <Override PartName="/ppt/tags/tag3033.xml" ContentType="application/vnd.openxmlformats-officedocument.presentationml.tags+xml"/>
  <Override PartName="/ppt/tags/tag3034.xml" ContentType="application/vnd.openxmlformats-officedocument.presentationml.tags+xml"/>
  <Override PartName="/ppt/tags/tag3035.xml" ContentType="application/vnd.openxmlformats-officedocument.presentationml.tags+xml"/>
  <Override PartName="/ppt/tags/tag3036.xml" ContentType="application/vnd.openxmlformats-officedocument.presentationml.tags+xml"/>
  <Override PartName="/ppt/tags/tag3037.xml" ContentType="application/vnd.openxmlformats-officedocument.presentationml.tags+xml"/>
  <Override PartName="/ppt/tags/tag3038.xml" ContentType="application/vnd.openxmlformats-officedocument.presentationml.tags+xml"/>
  <Override PartName="/ppt/tags/tag3039.xml" ContentType="application/vnd.openxmlformats-officedocument.presentationml.tags+xml"/>
  <Override PartName="/ppt/tags/tag3040.xml" ContentType="application/vnd.openxmlformats-officedocument.presentationml.tags+xml"/>
  <Override PartName="/ppt/tags/tag3041.xml" ContentType="application/vnd.openxmlformats-officedocument.presentationml.tags+xml"/>
  <Override PartName="/ppt/tags/tag3042.xml" ContentType="application/vnd.openxmlformats-officedocument.presentationml.tags+xml"/>
  <Override PartName="/ppt/tags/tag3043.xml" ContentType="application/vnd.openxmlformats-officedocument.presentationml.tags+xml"/>
  <Override PartName="/ppt/tags/tag3044.xml" ContentType="application/vnd.openxmlformats-officedocument.presentationml.tags+xml"/>
  <Override PartName="/ppt/tags/tag3045.xml" ContentType="application/vnd.openxmlformats-officedocument.presentationml.tags+xml"/>
  <Override PartName="/ppt/tags/tag3046.xml" ContentType="application/vnd.openxmlformats-officedocument.presentationml.tags+xml"/>
  <Override PartName="/ppt/tags/tag3047.xml" ContentType="application/vnd.openxmlformats-officedocument.presentationml.tags+xml"/>
  <Override PartName="/ppt/tags/tag3048.xml" ContentType="application/vnd.openxmlformats-officedocument.presentationml.tags+xml"/>
  <Override PartName="/ppt/tags/tag3049.xml" ContentType="application/vnd.openxmlformats-officedocument.presentationml.tags+xml"/>
  <Override PartName="/ppt/tags/tag3050.xml" ContentType="application/vnd.openxmlformats-officedocument.presentationml.tags+xml"/>
  <Override PartName="/ppt/tags/tag3051.xml" ContentType="application/vnd.openxmlformats-officedocument.presentationml.tags+xml"/>
  <Override PartName="/ppt/tags/tag3052.xml" ContentType="application/vnd.openxmlformats-officedocument.presentationml.tags+xml"/>
  <Override PartName="/ppt/tags/tag3053.xml" ContentType="application/vnd.openxmlformats-officedocument.presentationml.tags+xml"/>
  <Override PartName="/ppt/tags/tag3054.xml" ContentType="application/vnd.openxmlformats-officedocument.presentationml.tags+xml"/>
  <Override PartName="/ppt/tags/tag3055.xml" ContentType="application/vnd.openxmlformats-officedocument.presentationml.tags+xml"/>
  <Override PartName="/ppt/tags/tag3056.xml" ContentType="application/vnd.openxmlformats-officedocument.presentationml.tags+xml"/>
  <Override PartName="/ppt/tags/tag3057.xml" ContentType="application/vnd.openxmlformats-officedocument.presentationml.tags+xml"/>
  <Override PartName="/ppt/tags/tag3058.xml" ContentType="application/vnd.openxmlformats-officedocument.presentationml.tags+xml"/>
  <Override PartName="/ppt/tags/tag3059.xml" ContentType="application/vnd.openxmlformats-officedocument.presentationml.tags+xml"/>
  <Override PartName="/ppt/tags/tag3060.xml" ContentType="application/vnd.openxmlformats-officedocument.presentationml.tags+xml"/>
  <Override PartName="/ppt/tags/tag3061.xml" ContentType="application/vnd.openxmlformats-officedocument.presentationml.tags+xml"/>
  <Override PartName="/ppt/tags/tag3062.xml" ContentType="application/vnd.openxmlformats-officedocument.presentationml.tags+xml"/>
  <Override PartName="/ppt/tags/tag3063.xml" ContentType="application/vnd.openxmlformats-officedocument.presentationml.tags+xml"/>
  <Override PartName="/ppt/tags/tag3064.xml" ContentType="application/vnd.openxmlformats-officedocument.presentationml.tags+xml"/>
  <Override PartName="/ppt/tags/tag3065.xml" ContentType="application/vnd.openxmlformats-officedocument.presentationml.tags+xml"/>
  <Override PartName="/ppt/tags/tag3066.xml" ContentType="application/vnd.openxmlformats-officedocument.presentationml.tags+xml"/>
  <Override PartName="/ppt/tags/tag3067.xml" ContentType="application/vnd.openxmlformats-officedocument.presentationml.tags+xml"/>
  <Override PartName="/ppt/tags/tag3068.xml" ContentType="application/vnd.openxmlformats-officedocument.presentationml.tags+xml"/>
  <Override PartName="/ppt/tags/tag3069.xml" ContentType="application/vnd.openxmlformats-officedocument.presentationml.tags+xml"/>
  <Override PartName="/ppt/tags/tag3070.xml" ContentType="application/vnd.openxmlformats-officedocument.presentationml.tags+xml"/>
  <Override PartName="/ppt/tags/tag3071.xml" ContentType="application/vnd.openxmlformats-officedocument.presentationml.tags+xml"/>
  <Override PartName="/ppt/tags/tag3072.xml" ContentType="application/vnd.openxmlformats-officedocument.presentationml.tags+xml"/>
  <Override PartName="/ppt/tags/tag3073.xml" ContentType="application/vnd.openxmlformats-officedocument.presentationml.tags+xml"/>
  <Override PartName="/ppt/tags/tag3074.xml" ContentType="application/vnd.openxmlformats-officedocument.presentationml.tags+xml"/>
  <Override PartName="/ppt/tags/tag3075.xml" ContentType="application/vnd.openxmlformats-officedocument.presentationml.tags+xml"/>
  <Override PartName="/ppt/tags/tag3076.xml" ContentType="application/vnd.openxmlformats-officedocument.presentationml.tags+xml"/>
  <Override PartName="/ppt/tags/tag3077.xml" ContentType="application/vnd.openxmlformats-officedocument.presentationml.tags+xml"/>
  <Override PartName="/ppt/tags/tag3078.xml" ContentType="application/vnd.openxmlformats-officedocument.presentationml.tags+xml"/>
  <Override PartName="/ppt/tags/tag3079.xml" ContentType="application/vnd.openxmlformats-officedocument.presentationml.tags+xml"/>
  <Override PartName="/ppt/tags/tag3080.xml" ContentType="application/vnd.openxmlformats-officedocument.presentationml.tags+xml"/>
  <Override PartName="/ppt/tags/tag3081.xml" ContentType="application/vnd.openxmlformats-officedocument.presentationml.tags+xml"/>
  <Override PartName="/ppt/tags/tag3082.xml" ContentType="application/vnd.openxmlformats-officedocument.presentationml.tags+xml"/>
  <Override PartName="/ppt/tags/tag3083.xml" ContentType="application/vnd.openxmlformats-officedocument.presentationml.tags+xml"/>
  <Override PartName="/ppt/tags/tag3084.xml" ContentType="application/vnd.openxmlformats-officedocument.presentationml.tags+xml"/>
  <Override PartName="/ppt/tags/tag3085.xml" ContentType="application/vnd.openxmlformats-officedocument.presentationml.tags+xml"/>
  <Override PartName="/ppt/tags/tag3086.xml" ContentType="application/vnd.openxmlformats-officedocument.presentationml.tags+xml"/>
  <Override PartName="/ppt/tags/tag3087.xml" ContentType="application/vnd.openxmlformats-officedocument.presentationml.tags+xml"/>
  <Override PartName="/ppt/tags/tag3088.xml" ContentType="application/vnd.openxmlformats-officedocument.presentationml.tags+xml"/>
  <Override PartName="/ppt/tags/tag3089.xml" ContentType="application/vnd.openxmlformats-officedocument.presentationml.tags+xml"/>
  <Override PartName="/ppt/tags/tag3090.xml" ContentType="application/vnd.openxmlformats-officedocument.presentationml.tags+xml"/>
  <Override PartName="/ppt/tags/tag3091.xml" ContentType="application/vnd.openxmlformats-officedocument.presentationml.tags+xml"/>
  <Override PartName="/ppt/tags/tag3092.xml" ContentType="application/vnd.openxmlformats-officedocument.presentationml.tags+xml"/>
  <Override PartName="/ppt/tags/tag3093.xml" ContentType="application/vnd.openxmlformats-officedocument.presentationml.tags+xml"/>
  <Override PartName="/ppt/tags/tag3094.xml" ContentType="application/vnd.openxmlformats-officedocument.presentationml.tags+xml"/>
  <Override PartName="/ppt/tags/tag3095.xml" ContentType="application/vnd.openxmlformats-officedocument.presentationml.tags+xml"/>
  <Override PartName="/ppt/tags/tag3096.xml" ContentType="application/vnd.openxmlformats-officedocument.presentationml.tags+xml"/>
  <Override PartName="/ppt/tags/tag3097.xml" ContentType="application/vnd.openxmlformats-officedocument.presentationml.tags+xml"/>
  <Override PartName="/ppt/tags/tag3098.xml" ContentType="application/vnd.openxmlformats-officedocument.presentationml.tags+xml"/>
  <Override PartName="/ppt/tags/tag3099.xml" ContentType="application/vnd.openxmlformats-officedocument.presentationml.tags+xml"/>
  <Override PartName="/ppt/tags/tag3100.xml" ContentType="application/vnd.openxmlformats-officedocument.presentationml.tags+xml"/>
  <Override PartName="/ppt/tags/tag3101.xml" ContentType="application/vnd.openxmlformats-officedocument.presentationml.tags+xml"/>
  <Override PartName="/ppt/tags/tag3102.xml" ContentType="application/vnd.openxmlformats-officedocument.presentationml.tags+xml"/>
  <Override PartName="/ppt/tags/tag3103.xml" ContentType="application/vnd.openxmlformats-officedocument.presentationml.tags+xml"/>
  <Override PartName="/ppt/tags/tag3104.xml" ContentType="application/vnd.openxmlformats-officedocument.presentationml.tags+xml"/>
  <Override PartName="/ppt/tags/tag3105.xml" ContentType="application/vnd.openxmlformats-officedocument.presentationml.tags+xml"/>
  <Override PartName="/ppt/tags/tag3106.xml" ContentType="application/vnd.openxmlformats-officedocument.presentationml.tags+xml"/>
  <Override PartName="/ppt/tags/tag3107.xml" ContentType="application/vnd.openxmlformats-officedocument.presentationml.tags+xml"/>
  <Override PartName="/ppt/tags/tag3108.xml" ContentType="application/vnd.openxmlformats-officedocument.presentationml.tags+xml"/>
  <Override PartName="/ppt/tags/tag3109.xml" ContentType="application/vnd.openxmlformats-officedocument.presentationml.tags+xml"/>
  <Override PartName="/ppt/tags/tag3110.xml" ContentType="application/vnd.openxmlformats-officedocument.presentationml.tags+xml"/>
  <Override PartName="/ppt/tags/tag3111.xml" ContentType="application/vnd.openxmlformats-officedocument.presentationml.tags+xml"/>
  <Override PartName="/ppt/tags/tag3112.xml" ContentType="application/vnd.openxmlformats-officedocument.presentationml.tags+xml"/>
  <Override PartName="/ppt/tags/tag3113.xml" ContentType="application/vnd.openxmlformats-officedocument.presentationml.tags+xml"/>
  <Override PartName="/ppt/tags/tag3114.xml" ContentType="application/vnd.openxmlformats-officedocument.presentationml.tags+xml"/>
  <Override PartName="/ppt/tags/tag3115.xml" ContentType="application/vnd.openxmlformats-officedocument.presentationml.tags+xml"/>
  <Override PartName="/ppt/tags/tag3116.xml" ContentType="application/vnd.openxmlformats-officedocument.presentationml.tags+xml"/>
  <Override PartName="/ppt/tags/tag3117.xml" ContentType="application/vnd.openxmlformats-officedocument.presentationml.tags+xml"/>
  <Override PartName="/ppt/tags/tag3118.xml" ContentType="application/vnd.openxmlformats-officedocument.presentationml.tags+xml"/>
  <Override PartName="/ppt/tags/tag3119.xml" ContentType="application/vnd.openxmlformats-officedocument.presentationml.tags+xml"/>
  <Override PartName="/ppt/tags/tag3120.xml" ContentType="application/vnd.openxmlformats-officedocument.presentationml.tags+xml"/>
  <Override PartName="/ppt/tags/tag3121.xml" ContentType="application/vnd.openxmlformats-officedocument.presentationml.tags+xml"/>
  <Override PartName="/ppt/tags/tag3122.xml" ContentType="application/vnd.openxmlformats-officedocument.presentationml.tags+xml"/>
  <Override PartName="/ppt/tags/tag3123.xml" ContentType="application/vnd.openxmlformats-officedocument.presentationml.tags+xml"/>
  <Override PartName="/ppt/tags/tag3124.xml" ContentType="application/vnd.openxmlformats-officedocument.presentationml.tags+xml"/>
  <Override PartName="/ppt/tags/tag3125.xml" ContentType="application/vnd.openxmlformats-officedocument.presentationml.tags+xml"/>
  <Override PartName="/ppt/tags/tag3126.xml" ContentType="application/vnd.openxmlformats-officedocument.presentationml.tags+xml"/>
  <Override PartName="/ppt/tags/tag3127.xml" ContentType="application/vnd.openxmlformats-officedocument.presentationml.tags+xml"/>
  <Override PartName="/ppt/tags/tag3128.xml" ContentType="application/vnd.openxmlformats-officedocument.presentationml.tags+xml"/>
  <Override PartName="/ppt/tags/tag3129.xml" ContentType="application/vnd.openxmlformats-officedocument.presentationml.tags+xml"/>
  <Override PartName="/ppt/tags/tag3130.xml" ContentType="application/vnd.openxmlformats-officedocument.presentationml.tags+xml"/>
  <Override PartName="/ppt/tags/tag3131.xml" ContentType="application/vnd.openxmlformats-officedocument.presentationml.tags+xml"/>
  <Override PartName="/ppt/tags/tag3132.xml" ContentType="application/vnd.openxmlformats-officedocument.presentationml.tags+xml"/>
  <Override PartName="/ppt/tags/tag3133.xml" ContentType="application/vnd.openxmlformats-officedocument.presentationml.tags+xml"/>
  <Override PartName="/ppt/tags/tag3134.xml" ContentType="application/vnd.openxmlformats-officedocument.presentationml.tags+xml"/>
  <Override PartName="/ppt/tags/tag3135.xml" ContentType="application/vnd.openxmlformats-officedocument.presentationml.tags+xml"/>
  <Override PartName="/ppt/tags/tag3136.xml" ContentType="application/vnd.openxmlformats-officedocument.presentationml.tags+xml"/>
  <Override PartName="/ppt/tags/tag3137.xml" ContentType="application/vnd.openxmlformats-officedocument.presentationml.tags+xml"/>
  <Override PartName="/ppt/tags/tag3138.xml" ContentType="application/vnd.openxmlformats-officedocument.presentationml.tags+xml"/>
  <Override PartName="/ppt/tags/tag3139.xml" ContentType="application/vnd.openxmlformats-officedocument.presentationml.tags+xml"/>
  <Override PartName="/ppt/tags/tag3140.xml" ContentType="application/vnd.openxmlformats-officedocument.presentationml.tags+xml"/>
  <Override PartName="/ppt/tags/tag3141.xml" ContentType="application/vnd.openxmlformats-officedocument.presentationml.tags+xml"/>
  <Override PartName="/ppt/tags/tag3142.xml" ContentType="application/vnd.openxmlformats-officedocument.presentationml.tags+xml"/>
  <Override PartName="/ppt/tags/tag3143.xml" ContentType="application/vnd.openxmlformats-officedocument.presentationml.tags+xml"/>
  <Override PartName="/ppt/tags/tag3144.xml" ContentType="application/vnd.openxmlformats-officedocument.presentationml.tags+xml"/>
  <Override PartName="/ppt/tags/tag3145.xml" ContentType="application/vnd.openxmlformats-officedocument.presentationml.tags+xml"/>
  <Override PartName="/ppt/tags/tag3146.xml" ContentType="application/vnd.openxmlformats-officedocument.presentationml.tags+xml"/>
  <Override PartName="/ppt/tags/tag3147.xml" ContentType="application/vnd.openxmlformats-officedocument.presentationml.tags+xml"/>
  <Override PartName="/ppt/tags/tag3148.xml" ContentType="application/vnd.openxmlformats-officedocument.presentationml.tags+xml"/>
  <Override PartName="/ppt/tags/tag3149.xml" ContentType="application/vnd.openxmlformats-officedocument.presentationml.tags+xml"/>
  <Override PartName="/ppt/tags/tag3150.xml" ContentType="application/vnd.openxmlformats-officedocument.presentationml.tags+xml"/>
  <Override PartName="/ppt/tags/tag3151.xml" ContentType="application/vnd.openxmlformats-officedocument.presentationml.tags+xml"/>
  <Override PartName="/ppt/tags/tag3152.xml" ContentType="application/vnd.openxmlformats-officedocument.presentationml.tags+xml"/>
  <Override PartName="/ppt/tags/tag3153.xml" ContentType="application/vnd.openxmlformats-officedocument.presentationml.tags+xml"/>
  <Override PartName="/ppt/tags/tag3154.xml" ContentType="application/vnd.openxmlformats-officedocument.presentationml.tags+xml"/>
  <Override PartName="/ppt/tags/tag3155.xml" ContentType="application/vnd.openxmlformats-officedocument.presentationml.tags+xml"/>
  <Override PartName="/ppt/tags/tag3156.xml" ContentType="application/vnd.openxmlformats-officedocument.presentationml.tags+xml"/>
  <Override PartName="/ppt/tags/tag3157.xml" ContentType="application/vnd.openxmlformats-officedocument.presentationml.tags+xml"/>
  <Override PartName="/ppt/tags/tag3158.xml" ContentType="application/vnd.openxmlformats-officedocument.presentationml.tags+xml"/>
  <Override PartName="/ppt/tags/tag3159.xml" ContentType="application/vnd.openxmlformats-officedocument.presentationml.tags+xml"/>
  <Override PartName="/ppt/tags/tag3160.xml" ContentType="application/vnd.openxmlformats-officedocument.presentationml.tags+xml"/>
  <Override PartName="/ppt/tags/tag3161.xml" ContentType="application/vnd.openxmlformats-officedocument.presentationml.tags+xml"/>
  <Override PartName="/ppt/tags/tag3162.xml" ContentType="application/vnd.openxmlformats-officedocument.presentationml.tags+xml"/>
  <Override PartName="/ppt/tags/tag3163.xml" ContentType="application/vnd.openxmlformats-officedocument.presentationml.tags+xml"/>
  <Override PartName="/ppt/tags/tag3164.xml" ContentType="application/vnd.openxmlformats-officedocument.presentationml.tags+xml"/>
  <Override PartName="/ppt/tags/tag3165.xml" ContentType="application/vnd.openxmlformats-officedocument.presentationml.tags+xml"/>
  <Override PartName="/ppt/tags/tag3166.xml" ContentType="application/vnd.openxmlformats-officedocument.presentationml.tags+xml"/>
  <Override PartName="/ppt/tags/tag3167.xml" ContentType="application/vnd.openxmlformats-officedocument.presentationml.tags+xml"/>
  <Override PartName="/ppt/tags/tag3168.xml" ContentType="application/vnd.openxmlformats-officedocument.presentationml.tags+xml"/>
  <Override PartName="/ppt/tags/tag3169.xml" ContentType="application/vnd.openxmlformats-officedocument.presentationml.tags+xml"/>
  <Override PartName="/ppt/tags/tag3170.xml" ContentType="application/vnd.openxmlformats-officedocument.presentationml.tags+xml"/>
  <Override PartName="/ppt/tags/tag3171.xml" ContentType="application/vnd.openxmlformats-officedocument.presentationml.tags+xml"/>
  <Override PartName="/ppt/tags/tag3172.xml" ContentType="application/vnd.openxmlformats-officedocument.presentationml.tags+xml"/>
  <Override PartName="/ppt/tags/tag3173.xml" ContentType="application/vnd.openxmlformats-officedocument.presentationml.tags+xml"/>
  <Override PartName="/ppt/tags/tag3174.xml" ContentType="application/vnd.openxmlformats-officedocument.presentationml.tags+xml"/>
  <Override PartName="/ppt/tags/tag3175.xml" ContentType="application/vnd.openxmlformats-officedocument.presentationml.tags+xml"/>
  <Override PartName="/ppt/tags/tag3176.xml" ContentType="application/vnd.openxmlformats-officedocument.presentationml.tags+xml"/>
  <Override PartName="/ppt/tags/tag3177.xml" ContentType="application/vnd.openxmlformats-officedocument.presentationml.tags+xml"/>
  <Override PartName="/ppt/tags/tag3178.xml" ContentType="application/vnd.openxmlformats-officedocument.presentationml.tags+xml"/>
  <Override PartName="/ppt/tags/tag3179.xml" ContentType="application/vnd.openxmlformats-officedocument.presentationml.tags+xml"/>
  <Override PartName="/ppt/tags/tag3180.xml" ContentType="application/vnd.openxmlformats-officedocument.presentationml.tags+xml"/>
  <Override PartName="/ppt/tags/tag3181.xml" ContentType="application/vnd.openxmlformats-officedocument.presentationml.tags+xml"/>
  <Override PartName="/ppt/tags/tag3182.xml" ContentType="application/vnd.openxmlformats-officedocument.presentationml.tags+xml"/>
  <Override PartName="/ppt/tags/tag3183.xml" ContentType="application/vnd.openxmlformats-officedocument.presentationml.tags+xml"/>
  <Override PartName="/ppt/tags/tag3184.xml" ContentType="application/vnd.openxmlformats-officedocument.presentationml.tags+xml"/>
  <Override PartName="/ppt/tags/tag3185.xml" ContentType="application/vnd.openxmlformats-officedocument.presentationml.tags+xml"/>
  <Override PartName="/ppt/tags/tag3186.xml" ContentType="application/vnd.openxmlformats-officedocument.presentationml.tags+xml"/>
  <Override PartName="/ppt/tags/tag3187.xml" ContentType="application/vnd.openxmlformats-officedocument.presentationml.tags+xml"/>
  <Override PartName="/ppt/tags/tag3188.xml" ContentType="application/vnd.openxmlformats-officedocument.presentationml.tags+xml"/>
  <Override PartName="/ppt/tags/tag3189.xml" ContentType="application/vnd.openxmlformats-officedocument.presentationml.tags+xml"/>
  <Override PartName="/ppt/tags/tag3190.xml" ContentType="application/vnd.openxmlformats-officedocument.presentationml.tags+xml"/>
  <Override PartName="/ppt/tags/tag3191.xml" ContentType="application/vnd.openxmlformats-officedocument.presentationml.tags+xml"/>
  <Override PartName="/ppt/tags/tag3192.xml" ContentType="application/vnd.openxmlformats-officedocument.presentationml.tags+xml"/>
  <Override PartName="/ppt/tags/tag3193.xml" ContentType="application/vnd.openxmlformats-officedocument.presentationml.tags+xml"/>
  <Override PartName="/ppt/tags/tag3194.xml" ContentType="application/vnd.openxmlformats-officedocument.presentationml.tags+xml"/>
  <Override PartName="/ppt/tags/tag3195.xml" ContentType="application/vnd.openxmlformats-officedocument.presentationml.tags+xml"/>
  <Override PartName="/ppt/tags/tag3196.xml" ContentType="application/vnd.openxmlformats-officedocument.presentationml.tags+xml"/>
  <Override PartName="/ppt/tags/tag3197.xml" ContentType="application/vnd.openxmlformats-officedocument.presentationml.tags+xml"/>
  <Override PartName="/ppt/tags/tag3198.xml" ContentType="application/vnd.openxmlformats-officedocument.presentationml.tags+xml"/>
  <Override PartName="/ppt/tags/tag3199.xml" ContentType="application/vnd.openxmlformats-officedocument.presentationml.tags+xml"/>
  <Override PartName="/ppt/tags/tag3200.xml" ContentType="application/vnd.openxmlformats-officedocument.presentationml.tags+xml"/>
  <Override PartName="/ppt/tags/tag3201.xml" ContentType="application/vnd.openxmlformats-officedocument.presentationml.tags+xml"/>
  <Override PartName="/ppt/tags/tag3202.xml" ContentType="application/vnd.openxmlformats-officedocument.presentationml.tags+xml"/>
  <Override PartName="/ppt/tags/tag3203.xml" ContentType="application/vnd.openxmlformats-officedocument.presentationml.tags+xml"/>
  <Override PartName="/ppt/tags/tag3204.xml" ContentType="application/vnd.openxmlformats-officedocument.presentationml.tags+xml"/>
  <Override PartName="/ppt/tags/tag3205.xml" ContentType="application/vnd.openxmlformats-officedocument.presentationml.tags+xml"/>
  <Override PartName="/ppt/tags/tag3206.xml" ContentType="application/vnd.openxmlformats-officedocument.presentationml.tags+xml"/>
  <Override PartName="/ppt/tags/tag3207.xml" ContentType="application/vnd.openxmlformats-officedocument.presentationml.tags+xml"/>
  <Override PartName="/ppt/tags/tag3208.xml" ContentType="application/vnd.openxmlformats-officedocument.presentationml.tags+xml"/>
  <Override PartName="/ppt/tags/tag3209.xml" ContentType="application/vnd.openxmlformats-officedocument.presentationml.tags+xml"/>
  <Override PartName="/ppt/tags/tag3210.xml" ContentType="application/vnd.openxmlformats-officedocument.presentationml.tags+xml"/>
  <Override PartName="/ppt/tags/tag3211.xml" ContentType="application/vnd.openxmlformats-officedocument.presentationml.tags+xml"/>
  <Override PartName="/ppt/tags/tag3212.xml" ContentType="application/vnd.openxmlformats-officedocument.presentationml.tags+xml"/>
  <Override PartName="/ppt/tags/tag3213.xml" ContentType="application/vnd.openxmlformats-officedocument.presentationml.tags+xml"/>
  <Override PartName="/ppt/tags/tag3214.xml" ContentType="application/vnd.openxmlformats-officedocument.presentationml.tags+xml"/>
  <Override PartName="/ppt/tags/tag3215.xml" ContentType="application/vnd.openxmlformats-officedocument.presentationml.tags+xml"/>
  <Override PartName="/ppt/tags/tag3216.xml" ContentType="application/vnd.openxmlformats-officedocument.presentationml.tags+xml"/>
  <Override PartName="/ppt/tags/tag3217.xml" ContentType="application/vnd.openxmlformats-officedocument.presentationml.tags+xml"/>
  <Override PartName="/ppt/tags/tag3218.xml" ContentType="application/vnd.openxmlformats-officedocument.presentationml.tags+xml"/>
  <Override PartName="/ppt/tags/tag3219.xml" ContentType="application/vnd.openxmlformats-officedocument.presentationml.tags+xml"/>
  <Override PartName="/ppt/tags/tag3220.xml" ContentType="application/vnd.openxmlformats-officedocument.presentationml.tags+xml"/>
  <Override PartName="/ppt/tags/tag3221.xml" ContentType="application/vnd.openxmlformats-officedocument.presentationml.tags+xml"/>
  <Override PartName="/ppt/tags/tag3222.xml" ContentType="application/vnd.openxmlformats-officedocument.presentationml.tags+xml"/>
  <Override PartName="/ppt/tags/tag3223.xml" ContentType="application/vnd.openxmlformats-officedocument.presentationml.tags+xml"/>
  <Override PartName="/ppt/tags/tag3224.xml" ContentType="application/vnd.openxmlformats-officedocument.presentationml.tags+xml"/>
  <Override PartName="/ppt/tags/tag3225.xml" ContentType="application/vnd.openxmlformats-officedocument.presentationml.tags+xml"/>
  <Override PartName="/ppt/tags/tag3226.xml" ContentType="application/vnd.openxmlformats-officedocument.presentationml.tags+xml"/>
  <Override PartName="/ppt/tags/tag3227.xml" ContentType="application/vnd.openxmlformats-officedocument.presentationml.tags+xml"/>
  <Override PartName="/ppt/tags/tag3228.xml" ContentType="application/vnd.openxmlformats-officedocument.presentationml.tags+xml"/>
  <Override PartName="/ppt/tags/tag3229.xml" ContentType="application/vnd.openxmlformats-officedocument.presentationml.tags+xml"/>
  <Override PartName="/ppt/tags/tag3230.xml" ContentType="application/vnd.openxmlformats-officedocument.presentationml.tags+xml"/>
  <Override PartName="/ppt/tags/tag3231.xml" ContentType="application/vnd.openxmlformats-officedocument.presentationml.tags+xml"/>
  <Override PartName="/ppt/tags/tag3232.xml" ContentType="application/vnd.openxmlformats-officedocument.presentationml.tags+xml"/>
  <Override PartName="/ppt/tags/tag3233.xml" ContentType="application/vnd.openxmlformats-officedocument.presentationml.tags+xml"/>
  <Override PartName="/ppt/tags/tag3234.xml" ContentType="application/vnd.openxmlformats-officedocument.presentationml.tags+xml"/>
  <Override PartName="/ppt/tags/tag3235.xml" ContentType="application/vnd.openxmlformats-officedocument.presentationml.tags+xml"/>
  <Override PartName="/ppt/tags/tag3236.xml" ContentType="application/vnd.openxmlformats-officedocument.presentationml.tags+xml"/>
  <Override PartName="/ppt/tags/tag3237.xml" ContentType="application/vnd.openxmlformats-officedocument.presentationml.tags+xml"/>
  <Override PartName="/ppt/tags/tag3238.xml" ContentType="application/vnd.openxmlformats-officedocument.presentationml.tags+xml"/>
  <Override PartName="/ppt/tags/tag3239.xml" ContentType="application/vnd.openxmlformats-officedocument.presentationml.tags+xml"/>
  <Override PartName="/ppt/tags/tag3240.xml" ContentType="application/vnd.openxmlformats-officedocument.presentationml.tags+xml"/>
  <Override PartName="/ppt/tags/tag3241.xml" ContentType="application/vnd.openxmlformats-officedocument.presentationml.tags+xml"/>
  <Override PartName="/ppt/tags/tag3242.xml" ContentType="application/vnd.openxmlformats-officedocument.presentationml.tags+xml"/>
  <Override PartName="/ppt/tags/tag3243.xml" ContentType="application/vnd.openxmlformats-officedocument.presentationml.tags+xml"/>
  <Override PartName="/ppt/tags/tag3244.xml" ContentType="application/vnd.openxmlformats-officedocument.presentationml.tags+xml"/>
  <Override PartName="/ppt/tags/tag3245.xml" ContentType="application/vnd.openxmlformats-officedocument.presentationml.tags+xml"/>
  <Override PartName="/ppt/tags/tag3246.xml" ContentType="application/vnd.openxmlformats-officedocument.presentationml.tags+xml"/>
  <Override PartName="/ppt/tags/tag3247.xml" ContentType="application/vnd.openxmlformats-officedocument.presentationml.tags+xml"/>
  <Override PartName="/ppt/tags/tag3248.xml" ContentType="application/vnd.openxmlformats-officedocument.presentationml.tags+xml"/>
  <Override PartName="/ppt/tags/tag3249.xml" ContentType="application/vnd.openxmlformats-officedocument.presentationml.tags+xml"/>
  <Override PartName="/ppt/tags/tag3250.xml" ContentType="application/vnd.openxmlformats-officedocument.presentationml.tags+xml"/>
  <Override PartName="/ppt/tags/tag3251.xml" ContentType="application/vnd.openxmlformats-officedocument.presentationml.tags+xml"/>
  <Override PartName="/ppt/tags/tag3252.xml" ContentType="application/vnd.openxmlformats-officedocument.presentationml.tags+xml"/>
  <Override PartName="/ppt/tags/tag3253.xml" ContentType="application/vnd.openxmlformats-officedocument.presentationml.tags+xml"/>
  <Override PartName="/ppt/tags/tag3254.xml" ContentType="application/vnd.openxmlformats-officedocument.presentationml.tags+xml"/>
  <Override PartName="/ppt/tags/tag3255.xml" ContentType="application/vnd.openxmlformats-officedocument.presentationml.tags+xml"/>
  <Override PartName="/ppt/tags/tag3256.xml" ContentType="application/vnd.openxmlformats-officedocument.presentationml.tags+xml"/>
  <Override PartName="/ppt/tags/tag3257.xml" ContentType="application/vnd.openxmlformats-officedocument.presentationml.tags+xml"/>
  <Override PartName="/ppt/tags/tag3258.xml" ContentType="application/vnd.openxmlformats-officedocument.presentationml.tags+xml"/>
  <Override PartName="/ppt/tags/tag3259.xml" ContentType="application/vnd.openxmlformats-officedocument.presentationml.tags+xml"/>
  <Override PartName="/ppt/tags/tag3260.xml" ContentType="application/vnd.openxmlformats-officedocument.presentationml.tags+xml"/>
  <Override PartName="/ppt/tags/tag3261.xml" ContentType="application/vnd.openxmlformats-officedocument.presentationml.tags+xml"/>
  <Override PartName="/ppt/tags/tag3262.xml" ContentType="application/vnd.openxmlformats-officedocument.presentationml.tags+xml"/>
  <Override PartName="/ppt/tags/tag3263.xml" ContentType="application/vnd.openxmlformats-officedocument.presentationml.tags+xml"/>
  <Override PartName="/ppt/tags/tag3264.xml" ContentType="application/vnd.openxmlformats-officedocument.presentationml.tags+xml"/>
  <Override PartName="/ppt/tags/tag3265.xml" ContentType="application/vnd.openxmlformats-officedocument.presentationml.tags+xml"/>
  <Override PartName="/ppt/tags/tag3266.xml" ContentType="application/vnd.openxmlformats-officedocument.presentationml.tags+xml"/>
  <Override PartName="/ppt/tags/tag3267.xml" ContentType="application/vnd.openxmlformats-officedocument.presentationml.tags+xml"/>
  <Override PartName="/ppt/tags/tag3268.xml" ContentType="application/vnd.openxmlformats-officedocument.presentationml.tags+xml"/>
  <Override PartName="/ppt/tags/tag3269.xml" ContentType="application/vnd.openxmlformats-officedocument.presentationml.tags+xml"/>
  <Override PartName="/ppt/tags/tag3270.xml" ContentType="application/vnd.openxmlformats-officedocument.presentationml.tags+xml"/>
  <Override PartName="/ppt/tags/tag3271.xml" ContentType="application/vnd.openxmlformats-officedocument.presentationml.tags+xml"/>
  <Override PartName="/ppt/tags/tag3272.xml" ContentType="application/vnd.openxmlformats-officedocument.presentationml.tags+xml"/>
  <Override PartName="/ppt/tags/tag3273.xml" ContentType="application/vnd.openxmlformats-officedocument.presentationml.tags+xml"/>
  <Override PartName="/ppt/tags/tag3274.xml" ContentType="application/vnd.openxmlformats-officedocument.presentationml.tags+xml"/>
  <Override PartName="/ppt/tags/tag3275.xml" ContentType="application/vnd.openxmlformats-officedocument.presentationml.tags+xml"/>
  <Override PartName="/ppt/tags/tag3276.xml" ContentType="application/vnd.openxmlformats-officedocument.presentationml.tags+xml"/>
  <Override PartName="/ppt/tags/tag3277.xml" ContentType="application/vnd.openxmlformats-officedocument.presentationml.tags+xml"/>
  <Override PartName="/ppt/tags/tag3278.xml" ContentType="application/vnd.openxmlformats-officedocument.presentationml.tags+xml"/>
  <Override PartName="/ppt/tags/tag3279.xml" ContentType="application/vnd.openxmlformats-officedocument.presentationml.tags+xml"/>
  <Override PartName="/ppt/tags/tag3280.xml" ContentType="application/vnd.openxmlformats-officedocument.presentationml.tags+xml"/>
  <Override PartName="/ppt/tags/tag3281.xml" ContentType="application/vnd.openxmlformats-officedocument.presentationml.tags+xml"/>
  <Override PartName="/ppt/tags/tag3282.xml" ContentType="application/vnd.openxmlformats-officedocument.presentationml.tags+xml"/>
  <Override PartName="/ppt/tags/tag3283.xml" ContentType="application/vnd.openxmlformats-officedocument.presentationml.tags+xml"/>
  <Override PartName="/ppt/tags/tag3284.xml" ContentType="application/vnd.openxmlformats-officedocument.presentationml.tags+xml"/>
  <Override PartName="/ppt/tags/tag3285.xml" ContentType="application/vnd.openxmlformats-officedocument.presentationml.tags+xml"/>
  <Override PartName="/ppt/tags/tag3286.xml" ContentType="application/vnd.openxmlformats-officedocument.presentationml.tags+xml"/>
  <Override PartName="/ppt/tags/tag3287.xml" ContentType="application/vnd.openxmlformats-officedocument.presentationml.tags+xml"/>
  <Override PartName="/ppt/tags/tag3288.xml" ContentType="application/vnd.openxmlformats-officedocument.presentationml.tags+xml"/>
  <Override PartName="/ppt/tags/tag3289.xml" ContentType="application/vnd.openxmlformats-officedocument.presentationml.tags+xml"/>
  <Override PartName="/ppt/tags/tag3290.xml" ContentType="application/vnd.openxmlformats-officedocument.presentationml.tags+xml"/>
  <Override PartName="/ppt/tags/tag3291.xml" ContentType="application/vnd.openxmlformats-officedocument.presentationml.tags+xml"/>
  <Override PartName="/ppt/tags/tag3292.xml" ContentType="application/vnd.openxmlformats-officedocument.presentationml.tags+xml"/>
  <Override PartName="/ppt/tags/tag3293.xml" ContentType="application/vnd.openxmlformats-officedocument.presentationml.tags+xml"/>
  <Override PartName="/ppt/tags/tag3294.xml" ContentType="application/vnd.openxmlformats-officedocument.presentationml.tags+xml"/>
  <Override PartName="/ppt/tags/tag3295.xml" ContentType="application/vnd.openxmlformats-officedocument.presentationml.tags+xml"/>
  <Override PartName="/ppt/tags/tag3296.xml" ContentType="application/vnd.openxmlformats-officedocument.presentationml.tags+xml"/>
  <Override PartName="/ppt/tags/tag3297.xml" ContentType="application/vnd.openxmlformats-officedocument.presentationml.tags+xml"/>
  <Override PartName="/ppt/tags/tag3298.xml" ContentType="application/vnd.openxmlformats-officedocument.presentationml.tags+xml"/>
  <Override PartName="/ppt/tags/tag3299.xml" ContentType="application/vnd.openxmlformats-officedocument.presentationml.tags+xml"/>
  <Override PartName="/ppt/tags/tag3300.xml" ContentType="application/vnd.openxmlformats-officedocument.presentationml.tags+xml"/>
  <Override PartName="/ppt/tags/tag3301.xml" ContentType="application/vnd.openxmlformats-officedocument.presentationml.tags+xml"/>
  <Override PartName="/ppt/tags/tag3302.xml" ContentType="application/vnd.openxmlformats-officedocument.presentationml.tags+xml"/>
  <Override PartName="/ppt/tags/tag3303.xml" ContentType="application/vnd.openxmlformats-officedocument.presentationml.tags+xml"/>
  <Override PartName="/ppt/tags/tag3304.xml" ContentType="application/vnd.openxmlformats-officedocument.presentationml.tags+xml"/>
  <Override PartName="/ppt/tags/tag3305.xml" ContentType="application/vnd.openxmlformats-officedocument.presentationml.tags+xml"/>
  <Override PartName="/ppt/tags/tag3306.xml" ContentType="application/vnd.openxmlformats-officedocument.presentationml.tags+xml"/>
  <Override PartName="/ppt/tags/tag3307.xml" ContentType="application/vnd.openxmlformats-officedocument.presentationml.tags+xml"/>
  <Override PartName="/ppt/tags/tag3308.xml" ContentType="application/vnd.openxmlformats-officedocument.presentationml.tags+xml"/>
  <Override PartName="/ppt/tags/tag3309.xml" ContentType="application/vnd.openxmlformats-officedocument.presentationml.tags+xml"/>
  <Override PartName="/ppt/tags/tag3310.xml" ContentType="application/vnd.openxmlformats-officedocument.presentationml.tags+xml"/>
  <Override PartName="/ppt/tags/tag3311.xml" ContentType="application/vnd.openxmlformats-officedocument.presentationml.tags+xml"/>
  <Override PartName="/ppt/tags/tag3312.xml" ContentType="application/vnd.openxmlformats-officedocument.presentationml.tags+xml"/>
  <Override PartName="/ppt/tags/tag3313.xml" ContentType="application/vnd.openxmlformats-officedocument.presentationml.tags+xml"/>
  <Override PartName="/ppt/tags/tag3314.xml" ContentType="application/vnd.openxmlformats-officedocument.presentationml.tags+xml"/>
  <Override PartName="/ppt/tags/tag3315.xml" ContentType="application/vnd.openxmlformats-officedocument.presentationml.tags+xml"/>
  <Override PartName="/ppt/tags/tag3316.xml" ContentType="application/vnd.openxmlformats-officedocument.presentationml.tags+xml"/>
  <Override PartName="/ppt/tags/tag3317.xml" ContentType="application/vnd.openxmlformats-officedocument.presentationml.tags+xml"/>
  <Override PartName="/ppt/tags/tag3318.xml" ContentType="application/vnd.openxmlformats-officedocument.presentationml.tags+xml"/>
  <Override PartName="/ppt/tags/tag3319.xml" ContentType="application/vnd.openxmlformats-officedocument.presentationml.tags+xml"/>
  <Override PartName="/ppt/tags/tag3320.xml" ContentType="application/vnd.openxmlformats-officedocument.presentationml.tags+xml"/>
  <Override PartName="/ppt/tags/tag3321.xml" ContentType="application/vnd.openxmlformats-officedocument.presentationml.tags+xml"/>
  <Override PartName="/ppt/tags/tag3322.xml" ContentType="application/vnd.openxmlformats-officedocument.presentationml.tags+xml"/>
  <Override PartName="/ppt/tags/tag3323.xml" ContentType="application/vnd.openxmlformats-officedocument.presentationml.tags+xml"/>
  <Override PartName="/ppt/tags/tag3324.xml" ContentType="application/vnd.openxmlformats-officedocument.presentationml.tags+xml"/>
  <Override PartName="/ppt/tags/tag3325.xml" ContentType="application/vnd.openxmlformats-officedocument.presentationml.tags+xml"/>
  <Override PartName="/ppt/tags/tag3326.xml" ContentType="application/vnd.openxmlformats-officedocument.presentationml.tags+xml"/>
  <Override PartName="/ppt/tags/tag3327.xml" ContentType="application/vnd.openxmlformats-officedocument.presentationml.tags+xml"/>
  <Override PartName="/ppt/tags/tag3328.xml" ContentType="application/vnd.openxmlformats-officedocument.presentationml.tags+xml"/>
  <Override PartName="/ppt/tags/tag3329.xml" ContentType="application/vnd.openxmlformats-officedocument.presentationml.tags+xml"/>
  <Override PartName="/ppt/tags/tag3330.xml" ContentType="application/vnd.openxmlformats-officedocument.presentationml.tags+xml"/>
  <Override PartName="/ppt/tags/tag3331.xml" ContentType="application/vnd.openxmlformats-officedocument.presentationml.tags+xml"/>
  <Override PartName="/ppt/tags/tag3332.xml" ContentType="application/vnd.openxmlformats-officedocument.presentationml.tags+xml"/>
  <Override PartName="/ppt/tags/tag3333.xml" ContentType="application/vnd.openxmlformats-officedocument.presentationml.tags+xml"/>
  <Override PartName="/ppt/tags/tag3334.xml" ContentType="application/vnd.openxmlformats-officedocument.presentationml.tags+xml"/>
  <Override PartName="/ppt/tags/tag3335.xml" ContentType="application/vnd.openxmlformats-officedocument.presentationml.tags+xml"/>
  <Override PartName="/ppt/tags/tag3336.xml" ContentType="application/vnd.openxmlformats-officedocument.presentationml.tags+xml"/>
  <Override PartName="/ppt/tags/tag3337.xml" ContentType="application/vnd.openxmlformats-officedocument.presentationml.tags+xml"/>
  <Override PartName="/ppt/tags/tag3338.xml" ContentType="application/vnd.openxmlformats-officedocument.presentationml.tags+xml"/>
  <Override PartName="/ppt/tags/tag3339.xml" ContentType="application/vnd.openxmlformats-officedocument.presentationml.tags+xml"/>
  <Override PartName="/ppt/tags/tag3340.xml" ContentType="application/vnd.openxmlformats-officedocument.presentationml.tags+xml"/>
  <Override PartName="/ppt/tags/tag3341.xml" ContentType="application/vnd.openxmlformats-officedocument.presentationml.tags+xml"/>
  <Override PartName="/ppt/tags/tag3342.xml" ContentType="application/vnd.openxmlformats-officedocument.presentationml.tags+xml"/>
  <Override PartName="/ppt/tags/tag3343.xml" ContentType="application/vnd.openxmlformats-officedocument.presentationml.tags+xml"/>
  <Override PartName="/ppt/tags/tag3344.xml" ContentType="application/vnd.openxmlformats-officedocument.presentationml.tags+xml"/>
  <Override PartName="/ppt/tags/tag3345.xml" ContentType="application/vnd.openxmlformats-officedocument.presentationml.tags+xml"/>
  <Override PartName="/ppt/tags/tag3346.xml" ContentType="application/vnd.openxmlformats-officedocument.presentationml.tags+xml"/>
  <Override PartName="/ppt/tags/tag3347.xml" ContentType="application/vnd.openxmlformats-officedocument.presentationml.tags+xml"/>
  <Override PartName="/ppt/tags/tag3348.xml" ContentType="application/vnd.openxmlformats-officedocument.presentationml.tags+xml"/>
  <Override PartName="/ppt/tags/tag3349.xml" ContentType="application/vnd.openxmlformats-officedocument.presentationml.tags+xml"/>
  <Override PartName="/ppt/tags/tag3350.xml" ContentType="application/vnd.openxmlformats-officedocument.presentationml.tags+xml"/>
  <Override PartName="/ppt/tags/tag3351.xml" ContentType="application/vnd.openxmlformats-officedocument.presentationml.tags+xml"/>
  <Override PartName="/ppt/tags/tag3352.xml" ContentType="application/vnd.openxmlformats-officedocument.presentationml.tags+xml"/>
  <Override PartName="/ppt/tags/tag3353.xml" ContentType="application/vnd.openxmlformats-officedocument.presentationml.tags+xml"/>
  <Override PartName="/ppt/tags/tag3354.xml" ContentType="application/vnd.openxmlformats-officedocument.presentationml.tags+xml"/>
  <Override PartName="/ppt/tags/tag3355.xml" ContentType="application/vnd.openxmlformats-officedocument.presentationml.tags+xml"/>
  <Override PartName="/ppt/tags/tag3356.xml" ContentType="application/vnd.openxmlformats-officedocument.presentationml.tags+xml"/>
  <Override PartName="/ppt/tags/tag3357.xml" ContentType="application/vnd.openxmlformats-officedocument.presentationml.tags+xml"/>
  <Override PartName="/ppt/tags/tag3358.xml" ContentType="application/vnd.openxmlformats-officedocument.presentationml.tags+xml"/>
  <Override PartName="/ppt/tags/tag3359.xml" ContentType="application/vnd.openxmlformats-officedocument.presentationml.tags+xml"/>
  <Override PartName="/ppt/tags/tag3360.xml" ContentType="application/vnd.openxmlformats-officedocument.presentationml.tags+xml"/>
  <Override PartName="/ppt/tags/tag3361.xml" ContentType="application/vnd.openxmlformats-officedocument.presentationml.tags+xml"/>
  <Override PartName="/ppt/tags/tag3362.xml" ContentType="application/vnd.openxmlformats-officedocument.presentationml.tags+xml"/>
  <Override PartName="/ppt/tags/tag3363.xml" ContentType="application/vnd.openxmlformats-officedocument.presentationml.tags+xml"/>
  <Override PartName="/ppt/tags/tag3364.xml" ContentType="application/vnd.openxmlformats-officedocument.presentationml.tags+xml"/>
  <Override PartName="/ppt/tags/tag3365.xml" ContentType="application/vnd.openxmlformats-officedocument.presentationml.tags+xml"/>
  <Override PartName="/ppt/tags/tag3366.xml" ContentType="application/vnd.openxmlformats-officedocument.presentationml.tags+xml"/>
  <Override PartName="/ppt/tags/tag3367.xml" ContentType="application/vnd.openxmlformats-officedocument.presentationml.tags+xml"/>
  <Override PartName="/ppt/tags/tag3368.xml" ContentType="application/vnd.openxmlformats-officedocument.presentationml.tags+xml"/>
  <Override PartName="/ppt/tags/tag3369.xml" ContentType="application/vnd.openxmlformats-officedocument.presentationml.tags+xml"/>
  <Override PartName="/ppt/tags/tag3370.xml" ContentType="application/vnd.openxmlformats-officedocument.presentationml.tags+xml"/>
  <Override PartName="/ppt/tags/tag3371.xml" ContentType="application/vnd.openxmlformats-officedocument.presentationml.tags+xml"/>
  <Override PartName="/ppt/tags/tag3372.xml" ContentType="application/vnd.openxmlformats-officedocument.presentationml.tags+xml"/>
  <Override PartName="/ppt/tags/tag3373.xml" ContentType="application/vnd.openxmlformats-officedocument.presentationml.tags+xml"/>
  <Override PartName="/ppt/tags/tag3374.xml" ContentType="application/vnd.openxmlformats-officedocument.presentationml.tags+xml"/>
  <Override PartName="/ppt/tags/tag3375.xml" ContentType="application/vnd.openxmlformats-officedocument.presentationml.tags+xml"/>
  <Override PartName="/ppt/tags/tag3376.xml" ContentType="application/vnd.openxmlformats-officedocument.presentationml.tags+xml"/>
  <Override PartName="/ppt/tags/tag3377.xml" ContentType="application/vnd.openxmlformats-officedocument.presentationml.tags+xml"/>
  <Override PartName="/ppt/tags/tag3378.xml" ContentType="application/vnd.openxmlformats-officedocument.presentationml.tags+xml"/>
  <Override PartName="/ppt/tags/tag3379.xml" ContentType="application/vnd.openxmlformats-officedocument.presentationml.tags+xml"/>
  <Override PartName="/ppt/tags/tag3380.xml" ContentType="application/vnd.openxmlformats-officedocument.presentationml.tags+xml"/>
  <Override PartName="/ppt/tags/tag3381.xml" ContentType="application/vnd.openxmlformats-officedocument.presentationml.tags+xml"/>
  <Override PartName="/ppt/tags/tag3382.xml" ContentType="application/vnd.openxmlformats-officedocument.presentationml.tags+xml"/>
  <Override PartName="/ppt/tags/tag3383.xml" ContentType="application/vnd.openxmlformats-officedocument.presentationml.tags+xml"/>
  <Override PartName="/ppt/tags/tag3384.xml" ContentType="application/vnd.openxmlformats-officedocument.presentationml.tags+xml"/>
  <Override PartName="/ppt/tags/tag3385.xml" ContentType="application/vnd.openxmlformats-officedocument.presentationml.tags+xml"/>
  <Override PartName="/ppt/tags/tag3386.xml" ContentType="application/vnd.openxmlformats-officedocument.presentationml.tags+xml"/>
  <Override PartName="/ppt/tags/tag3387.xml" ContentType="application/vnd.openxmlformats-officedocument.presentationml.tags+xml"/>
  <Override PartName="/ppt/tags/tag3388.xml" ContentType="application/vnd.openxmlformats-officedocument.presentationml.tags+xml"/>
  <Override PartName="/ppt/tags/tag3389.xml" ContentType="application/vnd.openxmlformats-officedocument.presentationml.tags+xml"/>
  <Override PartName="/ppt/tags/tag3390.xml" ContentType="application/vnd.openxmlformats-officedocument.presentationml.tags+xml"/>
  <Override PartName="/ppt/tags/tag3391.xml" ContentType="application/vnd.openxmlformats-officedocument.presentationml.tags+xml"/>
  <Override PartName="/ppt/tags/tag3392.xml" ContentType="application/vnd.openxmlformats-officedocument.presentationml.tags+xml"/>
  <Override PartName="/ppt/tags/tag3393.xml" ContentType="application/vnd.openxmlformats-officedocument.presentationml.tags+xml"/>
  <Override PartName="/ppt/tags/tag3394.xml" ContentType="application/vnd.openxmlformats-officedocument.presentationml.tags+xml"/>
  <Override PartName="/ppt/tags/tag3395.xml" ContentType="application/vnd.openxmlformats-officedocument.presentationml.tags+xml"/>
  <Override PartName="/ppt/tags/tag3396.xml" ContentType="application/vnd.openxmlformats-officedocument.presentationml.tags+xml"/>
  <Override PartName="/ppt/tags/tag3397.xml" ContentType="application/vnd.openxmlformats-officedocument.presentationml.tags+xml"/>
  <Override PartName="/ppt/tags/tag3398.xml" ContentType="application/vnd.openxmlformats-officedocument.presentationml.tags+xml"/>
  <Override PartName="/ppt/tags/tag3399.xml" ContentType="application/vnd.openxmlformats-officedocument.presentationml.tags+xml"/>
  <Override PartName="/ppt/tags/tag3400.xml" ContentType="application/vnd.openxmlformats-officedocument.presentationml.tags+xml"/>
  <Override PartName="/ppt/tags/tag3401.xml" ContentType="application/vnd.openxmlformats-officedocument.presentationml.tags+xml"/>
  <Override PartName="/ppt/tags/tag3402.xml" ContentType="application/vnd.openxmlformats-officedocument.presentationml.tags+xml"/>
  <Override PartName="/ppt/tags/tag3403.xml" ContentType="application/vnd.openxmlformats-officedocument.presentationml.tags+xml"/>
  <Override PartName="/ppt/tags/tag3404.xml" ContentType="application/vnd.openxmlformats-officedocument.presentationml.tags+xml"/>
  <Override PartName="/ppt/tags/tag3405.xml" ContentType="application/vnd.openxmlformats-officedocument.presentationml.tags+xml"/>
  <Override PartName="/ppt/tags/tag3406.xml" ContentType="application/vnd.openxmlformats-officedocument.presentationml.tags+xml"/>
  <Override PartName="/ppt/tags/tag3407.xml" ContentType="application/vnd.openxmlformats-officedocument.presentationml.tags+xml"/>
  <Override PartName="/ppt/tags/tag3408.xml" ContentType="application/vnd.openxmlformats-officedocument.presentationml.tags+xml"/>
  <Override PartName="/ppt/tags/tag3409.xml" ContentType="application/vnd.openxmlformats-officedocument.presentationml.tags+xml"/>
  <Override PartName="/ppt/tags/tag3410.xml" ContentType="application/vnd.openxmlformats-officedocument.presentationml.tags+xml"/>
  <Override PartName="/ppt/tags/tag3411.xml" ContentType="application/vnd.openxmlformats-officedocument.presentationml.tags+xml"/>
  <Override PartName="/ppt/tags/tag3412.xml" ContentType="application/vnd.openxmlformats-officedocument.presentationml.tags+xml"/>
  <Override PartName="/ppt/tags/tag3413.xml" ContentType="application/vnd.openxmlformats-officedocument.presentationml.tags+xml"/>
  <Override PartName="/ppt/tags/tag3414.xml" ContentType="application/vnd.openxmlformats-officedocument.presentationml.tags+xml"/>
  <Override PartName="/ppt/tags/tag3415.xml" ContentType="application/vnd.openxmlformats-officedocument.presentationml.tags+xml"/>
  <Override PartName="/ppt/tags/tag3416.xml" ContentType="application/vnd.openxmlformats-officedocument.presentationml.tags+xml"/>
  <Override PartName="/ppt/tags/tag3417.xml" ContentType="application/vnd.openxmlformats-officedocument.presentationml.tags+xml"/>
  <Override PartName="/ppt/tags/tag3418.xml" ContentType="application/vnd.openxmlformats-officedocument.presentationml.tags+xml"/>
  <Override PartName="/ppt/tags/tag3419.xml" ContentType="application/vnd.openxmlformats-officedocument.presentationml.tags+xml"/>
  <Override PartName="/ppt/tags/tag3420.xml" ContentType="application/vnd.openxmlformats-officedocument.presentationml.tags+xml"/>
  <Override PartName="/ppt/tags/tag3421.xml" ContentType="application/vnd.openxmlformats-officedocument.presentationml.tags+xml"/>
  <Override PartName="/ppt/tags/tag3422.xml" ContentType="application/vnd.openxmlformats-officedocument.presentationml.tags+xml"/>
  <Override PartName="/ppt/tags/tag3423.xml" ContentType="application/vnd.openxmlformats-officedocument.presentationml.tags+xml"/>
  <Override PartName="/ppt/tags/tag3424.xml" ContentType="application/vnd.openxmlformats-officedocument.presentationml.tags+xml"/>
  <Override PartName="/ppt/tags/tag3425.xml" ContentType="application/vnd.openxmlformats-officedocument.presentationml.tags+xml"/>
  <Override PartName="/ppt/tags/tag3426.xml" ContentType="application/vnd.openxmlformats-officedocument.presentationml.tags+xml"/>
  <Override PartName="/ppt/tags/tag3427.xml" ContentType="application/vnd.openxmlformats-officedocument.presentationml.tags+xml"/>
  <Override PartName="/ppt/tags/tag3428.xml" ContentType="application/vnd.openxmlformats-officedocument.presentationml.tags+xml"/>
  <Override PartName="/ppt/tags/tag3429.xml" ContentType="application/vnd.openxmlformats-officedocument.presentationml.tags+xml"/>
  <Override PartName="/ppt/tags/tag3430.xml" ContentType="application/vnd.openxmlformats-officedocument.presentationml.tags+xml"/>
  <Override PartName="/ppt/tags/tag3431.xml" ContentType="application/vnd.openxmlformats-officedocument.presentationml.tags+xml"/>
  <Override PartName="/ppt/tags/tag3432.xml" ContentType="application/vnd.openxmlformats-officedocument.presentationml.tags+xml"/>
  <Override PartName="/ppt/tags/tag3433.xml" ContentType="application/vnd.openxmlformats-officedocument.presentationml.tags+xml"/>
  <Override PartName="/ppt/tags/tag3434.xml" ContentType="application/vnd.openxmlformats-officedocument.presentationml.tags+xml"/>
  <Override PartName="/ppt/tags/tag3435.xml" ContentType="application/vnd.openxmlformats-officedocument.presentationml.tags+xml"/>
  <Override PartName="/ppt/tags/tag3436.xml" ContentType="application/vnd.openxmlformats-officedocument.presentationml.tags+xml"/>
  <Override PartName="/ppt/tags/tag3437.xml" ContentType="application/vnd.openxmlformats-officedocument.presentationml.tags+xml"/>
  <Override PartName="/ppt/tags/tag3438.xml" ContentType="application/vnd.openxmlformats-officedocument.presentationml.tags+xml"/>
  <Override PartName="/ppt/tags/tag3439.xml" ContentType="application/vnd.openxmlformats-officedocument.presentationml.tags+xml"/>
  <Override PartName="/ppt/tags/tag3440.xml" ContentType="application/vnd.openxmlformats-officedocument.presentationml.tags+xml"/>
  <Override PartName="/ppt/tags/tag3441.xml" ContentType="application/vnd.openxmlformats-officedocument.presentationml.tags+xml"/>
  <Override PartName="/ppt/tags/tag3442.xml" ContentType="application/vnd.openxmlformats-officedocument.presentationml.tags+xml"/>
  <Override PartName="/ppt/tags/tag3443.xml" ContentType="application/vnd.openxmlformats-officedocument.presentationml.tags+xml"/>
  <Override PartName="/ppt/tags/tag3444.xml" ContentType="application/vnd.openxmlformats-officedocument.presentationml.tags+xml"/>
  <Override PartName="/ppt/tags/tag3445.xml" ContentType="application/vnd.openxmlformats-officedocument.presentationml.tags+xml"/>
  <Override PartName="/ppt/tags/tag3446.xml" ContentType="application/vnd.openxmlformats-officedocument.presentationml.tags+xml"/>
  <Override PartName="/ppt/tags/tag3447.xml" ContentType="application/vnd.openxmlformats-officedocument.presentationml.tags+xml"/>
  <Override PartName="/ppt/tags/tag3448.xml" ContentType="application/vnd.openxmlformats-officedocument.presentationml.tags+xml"/>
  <Override PartName="/ppt/tags/tag3449.xml" ContentType="application/vnd.openxmlformats-officedocument.presentationml.tags+xml"/>
  <Override PartName="/ppt/tags/tag3450.xml" ContentType="application/vnd.openxmlformats-officedocument.presentationml.tags+xml"/>
  <Override PartName="/ppt/tags/tag3451.xml" ContentType="application/vnd.openxmlformats-officedocument.presentationml.tags+xml"/>
  <Override PartName="/ppt/tags/tag3452.xml" ContentType="application/vnd.openxmlformats-officedocument.presentationml.tags+xml"/>
  <Override PartName="/ppt/tags/tag3453.xml" ContentType="application/vnd.openxmlformats-officedocument.presentationml.tags+xml"/>
  <Override PartName="/ppt/tags/tag3454.xml" ContentType="application/vnd.openxmlformats-officedocument.presentationml.tags+xml"/>
  <Override PartName="/ppt/tags/tag3455.xml" ContentType="application/vnd.openxmlformats-officedocument.presentationml.tags+xml"/>
  <Override PartName="/ppt/tags/tag3456.xml" ContentType="application/vnd.openxmlformats-officedocument.presentationml.tags+xml"/>
  <Override PartName="/ppt/tags/tag3457.xml" ContentType="application/vnd.openxmlformats-officedocument.presentationml.tags+xml"/>
  <Override PartName="/ppt/tags/tag3458.xml" ContentType="application/vnd.openxmlformats-officedocument.presentationml.tags+xml"/>
  <Override PartName="/ppt/tags/tag3459.xml" ContentType="application/vnd.openxmlformats-officedocument.presentationml.tags+xml"/>
  <Override PartName="/ppt/tags/tag3460.xml" ContentType="application/vnd.openxmlformats-officedocument.presentationml.tags+xml"/>
  <Override PartName="/ppt/tags/tag3461.xml" ContentType="application/vnd.openxmlformats-officedocument.presentationml.tags+xml"/>
  <Override PartName="/ppt/tags/tag3462.xml" ContentType="application/vnd.openxmlformats-officedocument.presentationml.tags+xml"/>
  <Override PartName="/ppt/tags/tag3463.xml" ContentType="application/vnd.openxmlformats-officedocument.presentationml.tags+xml"/>
  <Override PartName="/ppt/tags/tag3464.xml" ContentType="application/vnd.openxmlformats-officedocument.presentationml.tags+xml"/>
  <Override PartName="/ppt/tags/tag3465.xml" ContentType="application/vnd.openxmlformats-officedocument.presentationml.tags+xml"/>
  <Override PartName="/ppt/tags/tag3466.xml" ContentType="application/vnd.openxmlformats-officedocument.presentationml.tags+xml"/>
  <Override PartName="/ppt/tags/tag3467.xml" ContentType="application/vnd.openxmlformats-officedocument.presentationml.tags+xml"/>
  <Override PartName="/ppt/tags/tag3468.xml" ContentType="application/vnd.openxmlformats-officedocument.presentationml.tags+xml"/>
  <Override PartName="/ppt/tags/tag3469.xml" ContentType="application/vnd.openxmlformats-officedocument.presentationml.tags+xml"/>
  <Override PartName="/ppt/tags/tag3470.xml" ContentType="application/vnd.openxmlformats-officedocument.presentationml.tags+xml"/>
  <Override PartName="/ppt/tags/tag3471.xml" ContentType="application/vnd.openxmlformats-officedocument.presentationml.tags+xml"/>
  <Override PartName="/ppt/tags/tag3472.xml" ContentType="application/vnd.openxmlformats-officedocument.presentationml.tags+xml"/>
  <Override PartName="/ppt/tags/tag3473.xml" ContentType="application/vnd.openxmlformats-officedocument.presentationml.tags+xml"/>
  <Override PartName="/ppt/tags/tag3474.xml" ContentType="application/vnd.openxmlformats-officedocument.presentationml.tags+xml"/>
  <Override PartName="/ppt/tags/tag3475.xml" ContentType="application/vnd.openxmlformats-officedocument.presentationml.tags+xml"/>
  <Override PartName="/ppt/tags/tag3476.xml" ContentType="application/vnd.openxmlformats-officedocument.presentationml.tags+xml"/>
  <Override PartName="/ppt/tags/tag3477.xml" ContentType="application/vnd.openxmlformats-officedocument.presentationml.tags+xml"/>
  <Override PartName="/ppt/tags/tag3478.xml" ContentType="application/vnd.openxmlformats-officedocument.presentationml.tags+xml"/>
  <Override PartName="/ppt/tags/tag3479.xml" ContentType="application/vnd.openxmlformats-officedocument.presentationml.tags+xml"/>
  <Override PartName="/ppt/tags/tag3480.xml" ContentType="application/vnd.openxmlformats-officedocument.presentationml.tags+xml"/>
  <Override PartName="/ppt/tags/tag3481.xml" ContentType="application/vnd.openxmlformats-officedocument.presentationml.tags+xml"/>
  <Override PartName="/ppt/tags/tag3482.xml" ContentType="application/vnd.openxmlformats-officedocument.presentationml.tags+xml"/>
  <Override PartName="/ppt/tags/tag3483.xml" ContentType="application/vnd.openxmlformats-officedocument.presentationml.tags+xml"/>
  <Override PartName="/ppt/tags/tag3484.xml" ContentType="application/vnd.openxmlformats-officedocument.presentationml.tags+xml"/>
  <Override PartName="/ppt/tags/tag3485.xml" ContentType="application/vnd.openxmlformats-officedocument.presentationml.tags+xml"/>
  <Override PartName="/ppt/tags/tag3486.xml" ContentType="application/vnd.openxmlformats-officedocument.presentationml.tags+xml"/>
  <Override PartName="/ppt/tags/tag3487.xml" ContentType="application/vnd.openxmlformats-officedocument.presentationml.tags+xml"/>
  <Override PartName="/ppt/tags/tag3488.xml" ContentType="application/vnd.openxmlformats-officedocument.presentationml.tags+xml"/>
  <Override PartName="/ppt/tags/tag3489.xml" ContentType="application/vnd.openxmlformats-officedocument.presentationml.tags+xml"/>
  <Override PartName="/ppt/tags/tag3490.xml" ContentType="application/vnd.openxmlformats-officedocument.presentationml.tags+xml"/>
  <Override PartName="/ppt/tags/tag3491.xml" ContentType="application/vnd.openxmlformats-officedocument.presentationml.tags+xml"/>
  <Override PartName="/ppt/tags/tag3492.xml" ContentType="application/vnd.openxmlformats-officedocument.presentationml.tags+xml"/>
  <Override PartName="/ppt/tags/tag3493.xml" ContentType="application/vnd.openxmlformats-officedocument.presentationml.tags+xml"/>
  <Override PartName="/ppt/tags/tag3494.xml" ContentType="application/vnd.openxmlformats-officedocument.presentationml.tags+xml"/>
  <Override PartName="/ppt/tags/tag3495.xml" ContentType="application/vnd.openxmlformats-officedocument.presentationml.tags+xml"/>
  <Override PartName="/ppt/tags/tag3496.xml" ContentType="application/vnd.openxmlformats-officedocument.presentationml.tags+xml"/>
  <Override PartName="/ppt/tags/tag3497.xml" ContentType="application/vnd.openxmlformats-officedocument.presentationml.tags+xml"/>
  <Override PartName="/ppt/tags/tag3498.xml" ContentType="application/vnd.openxmlformats-officedocument.presentationml.tags+xml"/>
  <Override PartName="/ppt/tags/tag3499.xml" ContentType="application/vnd.openxmlformats-officedocument.presentationml.tags+xml"/>
  <Override PartName="/ppt/tags/tag3500.xml" ContentType="application/vnd.openxmlformats-officedocument.presentationml.tags+xml"/>
  <Override PartName="/ppt/tags/tag3501.xml" ContentType="application/vnd.openxmlformats-officedocument.presentationml.tags+xml"/>
  <Override PartName="/ppt/tags/tag3502.xml" ContentType="application/vnd.openxmlformats-officedocument.presentationml.tags+xml"/>
  <Override PartName="/ppt/tags/tag3503.xml" ContentType="application/vnd.openxmlformats-officedocument.presentationml.tags+xml"/>
  <Override PartName="/ppt/tags/tag3504.xml" ContentType="application/vnd.openxmlformats-officedocument.presentationml.tags+xml"/>
  <Override PartName="/ppt/tags/tag3505.xml" ContentType="application/vnd.openxmlformats-officedocument.presentationml.tags+xml"/>
  <Override PartName="/ppt/tags/tag3506.xml" ContentType="application/vnd.openxmlformats-officedocument.presentationml.tags+xml"/>
  <Override PartName="/ppt/tags/tag3507.xml" ContentType="application/vnd.openxmlformats-officedocument.presentationml.tags+xml"/>
  <Override PartName="/ppt/tags/tag3508.xml" ContentType="application/vnd.openxmlformats-officedocument.presentationml.tags+xml"/>
  <Override PartName="/ppt/tags/tag3509.xml" ContentType="application/vnd.openxmlformats-officedocument.presentationml.tags+xml"/>
  <Override PartName="/ppt/tags/tag3510.xml" ContentType="application/vnd.openxmlformats-officedocument.presentationml.tags+xml"/>
  <Override PartName="/ppt/tags/tag3511.xml" ContentType="application/vnd.openxmlformats-officedocument.presentationml.tags+xml"/>
  <Override PartName="/ppt/tags/tag3512.xml" ContentType="application/vnd.openxmlformats-officedocument.presentationml.tags+xml"/>
  <Override PartName="/ppt/tags/tag3513.xml" ContentType="application/vnd.openxmlformats-officedocument.presentationml.tags+xml"/>
  <Override PartName="/ppt/tags/tag3514.xml" ContentType="application/vnd.openxmlformats-officedocument.presentationml.tags+xml"/>
  <Override PartName="/ppt/tags/tag3515.xml" ContentType="application/vnd.openxmlformats-officedocument.presentationml.tags+xml"/>
  <Override PartName="/ppt/tags/tag3516.xml" ContentType="application/vnd.openxmlformats-officedocument.presentationml.tags+xml"/>
  <Override PartName="/ppt/tags/tag3517.xml" ContentType="application/vnd.openxmlformats-officedocument.presentationml.tags+xml"/>
  <Override PartName="/ppt/tags/tag3518.xml" ContentType="application/vnd.openxmlformats-officedocument.presentationml.tags+xml"/>
  <Override PartName="/ppt/tags/tag3519.xml" ContentType="application/vnd.openxmlformats-officedocument.presentationml.tags+xml"/>
  <Override PartName="/ppt/tags/tag3520.xml" ContentType="application/vnd.openxmlformats-officedocument.presentationml.tags+xml"/>
  <Override PartName="/ppt/tags/tag3521.xml" ContentType="application/vnd.openxmlformats-officedocument.presentationml.tags+xml"/>
  <Override PartName="/ppt/tags/tag3522.xml" ContentType="application/vnd.openxmlformats-officedocument.presentationml.tags+xml"/>
  <Override PartName="/ppt/tags/tag3523.xml" ContentType="application/vnd.openxmlformats-officedocument.presentationml.tags+xml"/>
  <Override PartName="/ppt/tags/tag3524.xml" ContentType="application/vnd.openxmlformats-officedocument.presentationml.tags+xml"/>
  <Override PartName="/ppt/tags/tag3525.xml" ContentType="application/vnd.openxmlformats-officedocument.presentationml.tags+xml"/>
  <Override PartName="/ppt/tags/tag3526.xml" ContentType="application/vnd.openxmlformats-officedocument.presentationml.tags+xml"/>
  <Override PartName="/ppt/tags/tag3527.xml" ContentType="application/vnd.openxmlformats-officedocument.presentationml.tags+xml"/>
  <Override PartName="/ppt/tags/tag3528.xml" ContentType="application/vnd.openxmlformats-officedocument.presentationml.tags+xml"/>
  <Override PartName="/ppt/tags/tag3529.xml" ContentType="application/vnd.openxmlformats-officedocument.presentationml.tags+xml"/>
  <Override PartName="/ppt/tags/tag3530.xml" ContentType="application/vnd.openxmlformats-officedocument.presentationml.tags+xml"/>
  <Override PartName="/ppt/tags/tag3531.xml" ContentType="application/vnd.openxmlformats-officedocument.presentationml.tags+xml"/>
  <Override PartName="/ppt/tags/tag3532.xml" ContentType="application/vnd.openxmlformats-officedocument.presentationml.tags+xml"/>
  <Override PartName="/ppt/tags/tag3533.xml" ContentType="application/vnd.openxmlformats-officedocument.presentationml.tags+xml"/>
  <Override PartName="/ppt/tags/tag3534.xml" ContentType="application/vnd.openxmlformats-officedocument.presentationml.tags+xml"/>
  <Override PartName="/ppt/tags/tag3535.xml" ContentType="application/vnd.openxmlformats-officedocument.presentationml.tags+xml"/>
  <Override PartName="/ppt/tags/tag3536.xml" ContentType="application/vnd.openxmlformats-officedocument.presentationml.tags+xml"/>
  <Override PartName="/ppt/tags/tag3537.xml" ContentType="application/vnd.openxmlformats-officedocument.presentationml.tags+xml"/>
  <Override PartName="/ppt/tags/tag3538.xml" ContentType="application/vnd.openxmlformats-officedocument.presentationml.tags+xml"/>
  <Override PartName="/ppt/tags/tag3539.xml" ContentType="application/vnd.openxmlformats-officedocument.presentationml.tags+xml"/>
  <Override PartName="/ppt/tags/tag3540.xml" ContentType="application/vnd.openxmlformats-officedocument.presentationml.tags+xml"/>
  <Override PartName="/ppt/tags/tag3541.xml" ContentType="application/vnd.openxmlformats-officedocument.presentationml.tags+xml"/>
  <Override PartName="/ppt/tags/tag3542.xml" ContentType="application/vnd.openxmlformats-officedocument.presentationml.tags+xml"/>
  <Override PartName="/ppt/tags/tag3543.xml" ContentType="application/vnd.openxmlformats-officedocument.presentationml.tags+xml"/>
  <Override PartName="/ppt/tags/tag3544.xml" ContentType="application/vnd.openxmlformats-officedocument.presentationml.tags+xml"/>
  <Override PartName="/ppt/tags/tag3545.xml" ContentType="application/vnd.openxmlformats-officedocument.presentationml.tags+xml"/>
  <Override PartName="/ppt/tags/tag3546.xml" ContentType="application/vnd.openxmlformats-officedocument.presentationml.tags+xml"/>
  <Override PartName="/ppt/tags/tag3547.xml" ContentType="application/vnd.openxmlformats-officedocument.presentationml.tags+xml"/>
  <Override PartName="/ppt/tags/tag3548.xml" ContentType="application/vnd.openxmlformats-officedocument.presentationml.tags+xml"/>
  <Override PartName="/ppt/tags/tag3549.xml" ContentType="application/vnd.openxmlformats-officedocument.presentationml.tags+xml"/>
  <Override PartName="/ppt/tags/tag3550.xml" ContentType="application/vnd.openxmlformats-officedocument.presentationml.tags+xml"/>
  <Override PartName="/ppt/tags/tag3551.xml" ContentType="application/vnd.openxmlformats-officedocument.presentationml.tags+xml"/>
  <Override PartName="/ppt/tags/tag3552.xml" ContentType="application/vnd.openxmlformats-officedocument.presentationml.tags+xml"/>
  <Override PartName="/ppt/tags/tag3553.xml" ContentType="application/vnd.openxmlformats-officedocument.presentationml.tags+xml"/>
  <Override PartName="/ppt/tags/tag3554.xml" ContentType="application/vnd.openxmlformats-officedocument.presentationml.tags+xml"/>
  <Override PartName="/ppt/tags/tag3555.xml" ContentType="application/vnd.openxmlformats-officedocument.presentationml.tags+xml"/>
  <Override PartName="/ppt/tags/tag3556.xml" ContentType="application/vnd.openxmlformats-officedocument.presentationml.tags+xml"/>
  <Override PartName="/ppt/tags/tag3557.xml" ContentType="application/vnd.openxmlformats-officedocument.presentationml.tags+xml"/>
  <Override PartName="/ppt/tags/tag3558.xml" ContentType="application/vnd.openxmlformats-officedocument.presentationml.tags+xml"/>
  <Override PartName="/ppt/tags/tag3559.xml" ContentType="application/vnd.openxmlformats-officedocument.presentationml.tags+xml"/>
  <Override PartName="/ppt/tags/tag3560.xml" ContentType="application/vnd.openxmlformats-officedocument.presentationml.tags+xml"/>
  <Override PartName="/ppt/tags/tag3561.xml" ContentType="application/vnd.openxmlformats-officedocument.presentationml.tags+xml"/>
  <Override PartName="/ppt/tags/tag3562.xml" ContentType="application/vnd.openxmlformats-officedocument.presentationml.tags+xml"/>
  <Override PartName="/ppt/tags/tag3563.xml" ContentType="application/vnd.openxmlformats-officedocument.presentationml.tags+xml"/>
  <Override PartName="/ppt/tags/tag3564.xml" ContentType="application/vnd.openxmlformats-officedocument.presentationml.tags+xml"/>
  <Override PartName="/ppt/tags/tag3565.xml" ContentType="application/vnd.openxmlformats-officedocument.presentationml.tags+xml"/>
  <Override PartName="/ppt/tags/tag3566.xml" ContentType="application/vnd.openxmlformats-officedocument.presentationml.tags+xml"/>
  <Override PartName="/ppt/tags/tag3567.xml" ContentType="application/vnd.openxmlformats-officedocument.presentationml.tags+xml"/>
  <Override PartName="/ppt/tags/tag3568.xml" ContentType="application/vnd.openxmlformats-officedocument.presentationml.tags+xml"/>
  <Override PartName="/ppt/tags/tag3569.xml" ContentType="application/vnd.openxmlformats-officedocument.presentationml.tags+xml"/>
  <Override PartName="/ppt/tags/tag3570.xml" ContentType="application/vnd.openxmlformats-officedocument.presentationml.tags+xml"/>
  <Override PartName="/ppt/tags/tag3571.xml" ContentType="application/vnd.openxmlformats-officedocument.presentationml.tags+xml"/>
  <Override PartName="/ppt/tags/tag3572.xml" ContentType="application/vnd.openxmlformats-officedocument.presentationml.tags+xml"/>
  <Override PartName="/ppt/tags/tag3573.xml" ContentType="application/vnd.openxmlformats-officedocument.presentationml.tags+xml"/>
  <Override PartName="/ppt/tags/tag3574.xml" ContentType="application/vnd.openxmlformats-officedocument.presentationml.tags+xml"/>
  <Override PartName="/ppt/tags/tag3575.xml" ContentType="application/vnd.openxmlformats-officedocument.presentationml.tags+xml"/>
  <Override PartName="/ppt/tags/tag3576.xml" ContentType="application/vnd.openxmlformats-officedocument.presentationml.tags+xml"/>
  <Override PartName="/ppt/tags/tag3577.xml" ContentType="application/vnd.openxmlformats-officedocument.presentationml.tags+xml"/>
  <Override PartName="/ppt/tags/tag3578.xml" ContentType="application/vnd.openxmlformats-officedocument.presentationml.tags+xml"/>
  <Override PartName="/ppt/tags/tag3579.xml" ContentType="application/vnd.openxmlformats-officedocument.presentationml.tags+xml"/>
  <Override PartName="/ppt/tags/tag3580.xml" ContentType="application/vnd.openxmlformats-officedocument.presentationml.tags+xml"/>
  <Override PartName="/ppt/tags/tag3581.xml" ContentType="application/vnd.openxmlformats-officedocument.presentationml.tags+xml"/>
  <Override PartName="/ppt/tags/tag3582.xml" ContentType="application/vnd.openxmlformats-officedocument.presentationml.tags+xml"/>
  <Override PartName="/ppt/tags/tag3583.xml" ContentType="application/vnd.openxmlformats-officedocument.presentationml.tags+xml"/>
  <Override PartName="/ppt/tags/tag3584.xml" ContentType="application/vnd.openxmlformats-officedocument.presentationml.tags+xml"/>
  <Override PartName="/ppt/tags/tag3585.xml" ContentType="application/vnd.openxmlformats-officedocument.presentationml.tags+xml"/>
  <Override PartName="/ppt/tags/tag3586.xml" ContentType="application/vnd.openxmlformats-officedocument.presentationml.tags+xml"/>
  <Override PartName="/ppt/tags/tag3587.xml" ContentType="application/vnd.openxmlformats-officedocument.presentationml.tags+xml"/>
  <Override PartName="/ppt/tags/tag3588.xml" ContentType="application/vnd.openxmlformats-officedocument.presentationml.tags+xml"/>
  <Override PartName="/ppt/tags/tag3589.xml" ContentType="application/vnd.openxmlformats-officedocument.presentationml.tags+xml"/>
  <Override PartName="/ppt/tags/tag3590.xml" ContentType="application/vnd.openxmlformats-officedocument.presentationml.tags+xml"/>
  <Override PartName="/ppt/tags/tag3591.xml" ContentType="application/vnd.openxmlformats-officedocument.presentationml.tags+xml"/>
  <Override PartName="/ppt/tags/tag3592.xml" ContentType="application/vnd.openxmlformats-officedocument.presentationml.tags+xml"/>
  <Override PartName="/ppt/tags/tag3593.xml" ContentType="application/vnd.openxmlformats-officedocument.presentationml.tags+xml"/>
  <Override PartName="/ppt/tags/tag3594.xml" ContentType="application/vnd.openxmlformats-officedocument.presentationml.tags+xml"/>
  <Override PartName="/ppt/tags/tag3595.xml" ContentType="application/vnd.openxmlformats-officedocument.presentationml.tags+xml"/>
  <Override PartName="/ppt/tags/tag3596.xml" ContentType="application/vnd.openxmlformats-officedocument.presentationml.tags+xml"/>
  <Override PartName="/ppt/tags/tag3597.xml" ContentType="application/vnd.openxmlformats-officedocument.presentationml.tags+xml"/>
  <Override PartName="/ppt/tags/tag3598.xml" ContentType="application/vnd.openxmlformats-officedocument.presentationml.tags+xml"/>
  <Override PartName="/ppt/tags/tag3599.xml" ContentType="application/vnd.openxmlformats-officedocument.presentationml.tags+xml"/>
  <Override PartName="/ppt/tags/tag3600.xml" ContentType="application/vnd.openxmlformats-officedocument.presentationml.tags+xml"/>
  <Override PartName="/ppt/tags/tag3601.xml" ContentType="application/vnd.openxmlformats-officedocument.presentationml.tags+xml"/>
  <Override PartName="/ppt/tags/tag3602.xml" ContentType="application/vnd.openxmlformats-officedocument.presentationml.tags+xml"/>
  <Override PartName="/ppt/tags/tag3603.xml" ContentType="application/vnd.openxmlformats-officedocument.presentationml.tags+xml"/>
  <Override PartName="/ppt/tags/tag3604.xml" ContentType="application/vnd.openxmlformats-officedocument.presentationml.tags+xml"/>
  <Override PartName="/ppt/tags/tag3605.xml" ContentType="application/vnd.openxmlformats-officedocument.presentationml.tags+xml"/>
  <Override PartName="/ppt/tags/tag3606.xml" ContentType="application/vnd.openxmlformats-officedocument.presentationml.tags+xml"/>
  <Override PartName="/ppt/tags/tag3607.xml" ContentType="application/vnd.openxmlformats-officedocument.presentationml.tags+xml"/>
  <Override PartName="/ppt/tags/tag3608.xml" ContentType="application/vnd.openxmlformats-officedocument.presentationml.tags+xml"/>
  <Override PartName="/ppt/tags/tag3609.xml" ContentType="application/vnd.openxmlformats-officedocument.presentationml.tags+xml"/>
  <Override PartName="/ppt/tags/tag3610.xml" ContentType="application/vnd.openxmlformats-officedocument.presentationml.tags+xml"/>
  <Override PartName="/ppt/tags/tag3611.xml" ContentType="application/vnd.openxmlformats-officedocument.presentationml.tags+xml"/>
  <Override PartName="/ppt/tags/tag3612.xml" ContentType="application/vnd.openxmlformats-officedocument.presentationml.tags+xml"/>
  <Override PartName="/ppt/tags/tag3613.xml" ContentType="application/vnd.openxmlformats-officedocument.presentationml.tags+xml"/>
  <Override PartName="/ppt/tags/tag3614.xml" ContentType="application/vnd.openxmlformats-officedocument.presentationml.tags+xml"/>
  <Override PartName="/ppt/tags/tag3615.xml" ContentType="application/vnd.openxmlformats-officedocument.presentationml.tags+xml"/>
  <Override PartName="/ppt/tags/tag3616.xml" ContentType="application/vnd.openxmlformats-officedocument.presentationml.tags+xml"/>
  <Override PartName="/ppt/tags/tag3617.xml" ContentType="application/vnd.openxmlformats-officedocument.presentationml.tags+xml"/>
  <Override PartName="/ppt/tags/tag3618.xml" ContentType="application/vnd.openxmlformats-officedocument.presentationml.tags+xml"/>
  <Override PartName="/ppt/tags/tag3619.xml" ContentType="application/vnd.openxmlformats-officedocument.presentationml.tags+xml"/>
  <Override PartName="/ppt/tags/tag3620.xml" ContentType="application/vnd.openxmlformats-officedocument.presentationml.tags+xml"/>
  <Override PartName="/ppt/tags/tag3621.xml" ContentType="application/vnd.openxmlformats-officedocument.presentationml.tags+xml"/>
  <Override PartName="/ppt/tags/tag3622.xml" ContentType="application/vnd.openxmlformats-officedocument.presentationml.tags+xml"/>
  <Override PartName="/ppt/tags/tag3623.xml" ContentType="application/vnd.openxmlformats-officedocument.presentationml.tags+xml"/>
  <Override PartName="/ppt/tags/tag3624.xml" ContentType="application/vnd.openxmlformats-officedocument.presentationml.tags+xml"/>
  <Override PartName="/ppt/tags/tag3625.xml" ContentType="application/vnd.openxmlformats-officedocument.presentationml.tags+xml"/>
  <Override PartName="/ppt/tags/tag3626.xml" ContentType="application/vnd.openxmlformats-officedocument.presentationml.tags+xml"/>
  <Override PartName="/ppt/tags/tag3627.xml" ContentType="application/vnd.openxmlformats-officedocument.presentationml.tags+xml"/>
  <Override PartName="/ppt/tags/tag3628.xml" ContentType="application/vnd.openxmlformats-officedocument.presentationml.tags+xml"/>
  <Override PartName="/ppt/tags/tag3629.xml" ContentType="application/vnd.openxmlformats-officedocument.presentationml.tags+xml"/>
  <Override PartName="/ppt/tags/tag3630.xml" ContentType="application/vnd.openxmlformats-officedocument.presentationml.tags+xml"/>
  <Override PartName="/ppt/tags/tag3631.xml" ContentType="application/vnd.openxmlformats-officedocument.presentationml.tags+xml"/>
  <Override PartName="/ppt/tags/tag3632.xml" ContentType="application/vnd.openxmlformats-officedocument.presentationml.tags+xml"/>
  <Override PartName="/ppt/tags/tag3633.xml" ContentType="application/vnd.openxmlformats-officedocument.presentationml.tags+xml"/>
  <Override PartName="/ppt/tags/tag3634.xml" ContentType="application/vnd.openxmlformats-officedocument.presentationml.tags+xml"/>
  <Override PartName="/ppt/tags/tag3635.xml" ContentType="application/vnd.openxmlformats-officedocument.presentationml.tags+xml"/>
  <Override PartName="/ppt/tags/tag3636.xml" ContentType="application/vnd.openxmlformats-officedocument.presentationml.tags+xml"/>
  <Override PartName="/ppt/tags/tag3637.xml" ContentType="application/vnd.openxmlformats-officedocument.presentationml.tags+xml"/>
  <Override PartName="/ppt/tags/tag3638.xml" ContentType="application/vnd.openxmlformats-officedocument.presentationml.tags+xml"/>
  <Override PartName="/ppt/tags/tag3639.xml" ContentType="application/vnd.openxmlformats-officedocument.presentationml.tags+xml"/>
  <Override PartName="/ppt/tags/tag3640.xml" ContentType="application/vnd.openxmlformats-officedocument.presentationml.tags+xml"/>
  <Override PartName="/ppt/tags/tag3641.xml" ContentType="application/vnd.openxmlformats-officedocument.presentationml.tags+xml"/>
  <Override PartName="/ppt/tags/tag3642.xml" ContentType="application/vnd.openxmlformats-officedocument.presentationml.tags+xml"/>
  <Override PartName="/ppt/tags/tag3643.xml" ContentType="application/vnd.openxmlformats-officedocument.presentationml.tags+xml"/>
  <Override PartName="/ppt/tags/tag3644.xml" ContentType="application/vnd.openxmlformats-officedocument.presentationml.tags+xml"/>
  <Override PartName="/ppt/tags/tag3645.xml" ContentType="application/vnd.openxmlformats-officedocument.presentationml.tags+xml"/>
  <Override PartName="/ppt/tags/tag3646.xml" ContentType="application/vnd.openxmlformats-officedocument.presentationml.tags+xml"/>
  <Override PartName="/ppt/tags/tag3647.xml" ContentType="application/vnd.openxmlformats-officedocument.presentationml.tags+xml"/>
  <Override PartName="/ppt/tags/tag3648.xml" ContentType="application/vnd.openxmlformats-officedocument.presentationml.tags+xml"/>
  <Override PartName="/ppt/tags/tag3649.xml" ContentType="application/vnd.openxmlformats-officedocument.presentationml.tags+xml"/>
  <Override PartName="/ppt/tags/tag3650.xml" ContentType="application/vnd.openxmlformats-officedocument.presentationml.tags+xml"/>
  <Override PartName="/ppt/tags/tag3651.xml" ContentType="application/vnd.openxmlformats-officedocument.presentationml.tags+xml"/>
  <Override PartName="/ppt/tags/tag3652.xml" ContentType="application/vnd.openxmlformats-officedocument.presentationml.tags+xml"/>
  <Override PartName="/ppt/tags/tag3653.xml" ContentType="application/vnd.openxmlformats-officedocument.presentationml.tags+xml"/>
  <Override PartName="/ppt/tags/tag3654.xml" ContentType="application/vnd.openxmlformats-officedocument.presentationml.tags+xml"/>
  <Override PartName="/ppt/tags/tag3655.xml" ContentType="application/vnd.openxmlformats-officedocument.presentationml.tags+xml"/>
  <Override PartName="/ppt/tags/tag3656.xml" ContentType="application/vnd.openxmlformats-officedocument.presentationml.tags+xml"/>
  <Override PartName="/ppt/tags/tag3657.xml" ContentType="application/vnd.openxmlformats-officedocument.presentationml.tags+xml"/>
  <Override PartName="/ppt/tags/tag3658.xml" ContentType="application/vnd.openxmlformats-officedocument.presentationml.tags+xml"/>
  <Override PartName="/ppt/tags/tag3659.xml" ContentType="application/vnd.openxmlformats-officedocument.presentationml.tags+xml"/>
  <Override PartName="/ppt/tags/tag3660.xml" ContentType="application/vnd.openxmlformats-officedocument.presentationml.tags+xml"/>
  <Override PartName="/ppt/tags/tag3661.xml" ContentType="application/vnd.openxmlformats-officedocument.presentationml.tags+xml"/>
  <Override PartName="/ppt/tags/tag3662.xml" ContentType="application/vnd.openxmlformats-officedocument.presentationml.tags+xml"/>
  <Override PartName="/ppt/tags/tag3663.xml" ContentType="application/vnd.openxmlformats-officedocument.presentationml.tags+xml"/>
  <Override PartName="/ppt/tags/tag3664.xml" ContentType="application/vnd.openxmlformats-officedocument.presentationml.tags+xml"/>
  <Override PartName="/ppt/tags/tag3665.xml" ContentType="application/vnd.openxmlformats-officedocument.presentationml.tags+xml"/>
  <Override PartName="/ppt/tags/tag3666.xml" ContentType="application/vnd.openxmlformats-officedocument.presentationml.tags+xml"/>
  <Override PartName="/ppt/tags/tag3667.xml" ContentType="application/vnd.openxmlformats-officedocument.presentationml.tags+xml"/>
  <Override PartName="/ppt/tags/tag3668.xml" ContentType="application/vnd.openxmlformats-officedocument.presentationml.tags+xml"/>
  <Override PartName="/ppt/tags/tag3669.xml" ContentType="application/vnd.openxmlformats-officedocument.presentationml.tags+xml"/>
  <Override PartName="/ppt/tags/tag3670.xml" ContentType="application/vnd.openxmlformats-officedocument.presentationml.tags+xml"/>
  <Override PartName="/ppt/tags/tag3671.xml" ContentType="application/vnd.openxmlformats-officedocument.presentationml.tags+xml"/>
  <Override PartName="/ppt/tags/tag3672.xml" ContentType="application/vnd.openxmlformats-officedocument.presentationml.tags+xml"/>
  <Override PartName="/ppt/tags/tag3673.xml" ContentType="application/vnd.openxmlformats-officedocument.presentationml.tags+xml"/>
  <Override PartName="/ppt/tags/tag3674.xml" ContentType="application/vnd.openxmlformats-officedocument.presentationml.tags+xml"/>
  <Override PartName="/ppt/tags/tag3675.xml" ContentType="application/vnd.openxmlformats-officedocument.presentationml.tags+xml"/>
  <Override PartName="/ppt/tags/tag3676.xml" ContentType="application/vnd.openxmlformats-officedocument.presentationml.tags+xml"/>
  <Override PartName="/ppt/tags/tag3677.xml" ContentType="application/vnd.openxmlformats-officedocument.presentationml.tags+xml"/>
  <Override PartName="/ppt/tags/tag3678.xml" ContentType="application/vnd.openxmlformats-officedocument.presentationml.tags+xml"/>
  <Override PartName="/ppt/tags/tag3679.xml" ContentType="application/vnd.openxmlformats-officedocument.presentationml.tags+xml"/>
  <Override PartName="/ppt/tags/tag3680.xml" ContentType="application/vnd.openxmlformats-officedocument.presentationml.tags+xml"/>
  <Override PartName="/ppt/tags/tag3681.xml" ContentType="application/vnd.openxmlformats-officedocument.presentationml.tags+xml"/>
  <Override PartName="/ppt/tags/tag3682.xml" ContentType="application/vnd.openxmlformats-officedocument.presentationml.tags+xml"/>
  <Override PartName="/ppt/tags/tag3683.xml" ContentType="application/vnd.openxmlformats-officedocument.presentationml.tags+xml"/>
  <Override PartName="/ppt/tags/tag3684.xml" ContentType="application/vnd.openxmlformats-officedocument.presentationml.tags+xml"/>
  <Override PartName="/ppt/tags/tag3685.xml" ContentType="application/vnd.openxmlformats-officedocument.presentationml.tags+xml"/>
  <Override PartName="/ppt/tags/tag3686.xml" ContentType="application/vnd.openxmlformats-officedocument.presentationml.tags+xml"/>
  <Override PartName="/ppt/tags/tag3687.xml" ContentType="application/vnd.openxmlformats-officedocument.presentationml.tags+xml"/>
  <Override PartName="/ppt/tags/tag3688.xml" ContentType="application/vnd.openxmlformats-officedocument.presentationml.tags+xml"/>
  <Override PartName="/ppt/tags/tag3689.xml" ContentType="application/vnd.openxmlformats-officedocument.presentationml.tags+xml"/>
  <Override PartName="/ppt/tags/tag3690.xml" ContentType="application/vnd.openxmlformats-officedocument.presentationml.tags+xml"/>
  <Override PartName="/ppt/tags/tag3691.xml" ContentType="application/vnd.openxmlformats-officedocument.presentationml.tags+xml"/>
  <Override PartName="/ppt/tags/tag3692.xml" ContentType="application/vnd.openxmlformats-officedocument.presentationml.tags+xml"/>
  <Override PartName="/ppt/tags/tag3693.xml" ContentType="application/vnd.openxmlformats-officedocument.presentationml.tags+xml"/>
  <Override PartName="/ppt/tags/tag3694.xml" ContentType="application/vnd.openxmlformats-officedocument.presentationml.tags+xml"/>
  <Override PartName="/ppt/tags/tag3695.xml" ContentType="application/vnd.openxmlformats-officedocument.presentationml.tags+xml"/>
  <Override PartName="/ppt/tags/tag3696.xml" ContentType="application/vnd.openxmlformats-officedocument.presentationml.tags+xml"/>
  <Override PartName="/ppt/tags/tag3697.xml" ContentType="application/vnd.openxmlformats-officedocument.presentationml.tags+xml"/>
  <Override PartName="/ppt/tags/tag3698.xml" ContentType="application/vnd.openxmlformats-officedocument.presentationml.tags+xml"/>
  <Override PartName="/ppt/tags/tag3699.xml" ContentType="application/vnd.openxmlformats-officedocument.presentationml.tags+xml"/>
  <Override PartName="/ppt/tags/tag3700.xml" ContentType="application/vnd.openxmlformats-officedocument.presentationml.tags+xml"/>
  <Override PartName="/ppt/tags/tag3701.xml" ContentType="application/vnd.openxmlformats-officedocument.presentationml.tags+xml"/>
  <Override PartName="/ppt/tags/tag3702.xml" ContentType="application/vnd.openxmlformats-officedocument.presentationml.tags+xml"/>
  <Override PartName="/ppt/tags/tag3703.xml" ContentType="application/vnd.openxmlformats-officedocument.presentationml.tags+xml"/>
  <Override PartName="/ppt/tags/tag3704.xml" ContentType="application/vnd.openxmlformats-officedocument.presentationml.tags+xml"/>
  <Override PartName="/ppt/tags/tag3705.xml" ContentType="application/vnd.openxmlformats-officedocument.presentationml.tags+xml"/>
  <Override PartName="/ppt/tags/tag3706.xml" ContentType="application/vnd.openxmlformats-officedocument.presentationml.tags+xml"/>
  <Override PartName="/ppt/tags/tag3707.xml" ContentType="application/vnd.openxmlformats-officedocument.presentationml.tags+xml"/>
  <Override PartName="/ppt/tags/tag3708.xml" ContentType="application/vnd.openxmlformats-officedocument.presentationml.tags+xml"/>
  <Override PartName="/ppt/tags/tag3709.xml" ContentType="application/vnd.openxmlformats-officedocument.presentationml.tags+xml"/>
  <Override PartName="/ppt/tags/tag3710.xml" ContentType="application/vnd.openxmlformats-officedocument.presentationml.tags+xml"/>
  <Override PartName="/ppt/tags/tag3711.xml" ContentType="application/vnd.openxmlformats-officedocument.presentationml.tags+xml"/>
  <Override PartName="/ppt/tags/tag3712.xml" ContentType="application/vnd.openxmlformats-officedocument.presentationml.tags+xml"/>
  <Override PartName="/ppt/tags/tag3713.xml" ContentType="application/vnd.openxmlformats-officedocument.presentationml.tags+xml"/>
  <Override PartName="/ppt/tags/tag3714.xml" ContentType="application/vnd.openxmlformats-officedocument.presentationml.tags+xml"/>
  <Override PartName="/ppt/tags/tag3715.xml" ContentType="application/vnd.openxmlformats-officedocument.presentationml.tags+xml"/>
  <Override PartName="/ppt/tags/tag3716.xml" ContentType="application/vnd.openxmlformats-officedocument.presentationml.tags+xml"/>
  <Override PartName="/ppt/tags/tag3717.xml" ContentType="application/vnd.openxmlformats-officedocument.presentationml.tags+xml"/>
  <Override PartName="/ppt/tags/tag3718.xml" ContentType="application/vnd.openxmlformats-officedocument.presentationml.tags+xml"/>
  <Override PartName="/ppt/tags/tag3719.xml" ContentType="application/vnd.openxmlformats-officedocument.presentationml.tags+xml"/>
  <Override PartName="/ppt/tags/tag3720.xml" ContentType="application/vnd.openxmlformats-officedocument.presentationml.tags+xml"/>
  <Override PartName="/ppt/tags/tag3721.xml" ContentType="application/vnd.openxmlformats-officedocument.presentationml.tags+xml"/>
  <Override PartName="/ppt/tags/tag3722.xml" ContentType="application/vnd.openxmlformats-officedocument.presentationml.tags+xml"/>
  <Override PartName="/ppt/tags/tag3723.xml" ContentType="application/vnd.openxmlformats-officedocument.presentationml.tags+xml"/>
  <Override PartName="/ppt/tags/tag3724.xml" ContentType="application/vnd.openxmlformats-officedocument.presentationml.tags+xml"/>
  <Override PartName="/ppt/tags/tag3725.xml" ContentType="application/vnd.openxmlformats-officedocument.presentationml.tags+xml"/>
  <Override PartName="/ppt/tags/tag3726.xml" ContentType="application/vnd.openxmlformats-officedocument.presentationml.tags+xml"/>
  <Override PartName="/ppt/tags/tag3727.xml" ContentType="application/vnd.openxmlformats-officedocument.presentationml.tags+xml"/>
  <Override PartName="/ppt/tags/tag3728.xml" ContentType="application/vnd.openxmlformats-officedocument.presentationml.tags+xml"/>
  <Override PartName="/ppt/tags/tag3729.xml" ContentType="application/vnd.openxmlformats-officedocument.presentationml.tags+xml"/>
  <Override PartName="/ppt/tags/tag3730.xml" ContentType="application/vnd.openxmlformats-officedocument.presentationml.tags+xml"/>
  <Override PartName="/ppt/tags/tag3731.xml" ContentType="application/vnd.openxmlformats-officedocument.presentationml.tags+xml"/>
  <Override PartName="/ppt/tags/tag3732.xml" ContentType="application/vnd.openxmlformats-officedocument.presentationml.tags+xml"/>
  <Override PartName="/ppt/tags/tag3733.xml" ContentType="application/vnd.openxmlformats-officedocument.presentationml.tags+xml"/>
  <Override PartName="/ppt/tags/tag3734.xml" ContentType="application/vnd.openxmlformats-officedocument.presentationml.tags+xml"/>
  <Override PartName="/ppt/tags/tag3735.xml" ContentType="application/vnd.openxmlformats-officedocument.presentationml.tags+xml"/>
  <Override PartName="/ppt/tags/tag3736.xml" ContentType="application/vnd.openxmlformats-officedocument.presentationml.tags+xml"/>
  <Override PartName="/ppt/tags/tag3737.xml" ContentType="application/vnd.openxmlformats-officedocument.presentationml.tags+xml"/>
  <Override PartName="/ppt/tags/tag3738.xml" ContentType="application/vnd.openxmlformats-officedocument.presentationml.tags+xml"/>
  <Override PartName="/ppt/tags/tag3739.xml" ContentType="application/vnd.openxmlformats-officedocument.presentationml.tags+xml"/>
  <Override PartName="/ppt/tags/tag3740.xml" ContentType="application/vnd.openxmlformats-officedocument.presentationml.tags+xml"/>
  <Override PartName="/ppt/tags/tag3741.xml" ContentType="application/vnd.openxmlformats-officedocument.presentationml.tags+xml"/>
  <Override PartName="/ppt/tags/tag3742.xml" ContentType="application/vnd.openxmlformats-officedocument.presentationml.tags+xml"/>
  <Override PartName="/ppt/tags/tag3743.xml" ContentType="application/vnd.openxmlformats-officedocument.presentationml.tags+xml"/>
  <Override PartName="/ppt/tags/tag3744.xml" ContentType="application/vnd.openxmlformats-officedocument.presentationml.tags+xml"/>
  <Override PartName="/ppt/tags/tag3745.xml" ContentType="application/vnd.openxmlformats-officedocument.presentationml.tags+xml"/>
  <Override PartName="/ppt/tags/tag3746.xml" ContentType="application/vnd.openxmlformats-officedocument.presentationml.tags+xml"/>
  <Override PartName="/ppt/tags/tag3747.xml" ContentType="application/vnd.openxmlformats-officedocument.presentationml.tags+xml"/>
  <Override PartName="/ppt/tags/tag3748.xml" ContentType="application/vnd.openxmlformats-officedocument.presentationml.tags+xml"/>
  <Override PartName="/ppt/tags/tag3749.xml" ContentType="application/vnd.openxmlformats-officedocument.presentationml.tags+xml"/>
  <Override PartName="/ppt/tags/tag3750.xml" ContentType="application/vnd.openxmlformats-officedocument.presentationml.tags+xml"/>
  <Override PartName="/ppt/tags/tag3751.xml" ContentType="application/vnd.openxmlformats-officedocument.presentationml.tags+xml"/>
  <Override PartName="/ppt/tags/tag3752.xml" ContentType="application/vnd.openxmlformats-officedocument.presentationml.tags+xml"/>
  <Override PartName="/ppt/tags/tag3753.xml" ContentType="application/vnd.openxmlformats-officedocument.presentationml.tags+xml"/>
  <Override PartName="/ppt/tags/tag3754.xml" ContentType="application/vnd.openxmlformats-officedocument.presentationml.tags+xml"/>
  <Override PartName="/ppt/tags/tag3755.xml" ContentType="application/vnd.openxmlformats-officedocument.presentationml.tags+xml"/>
  <Override PartName="/ppt/tags/tag3756.xml" ContentType="application/vnd.openxmlformats-officedocument.presentationml.tags+xml"/>
  <Override PartName="/ppt/tags/tag3757.xml" ContentType="application/vnd.openxmlformats-officedocument.presentationml.tags+xml"/>
  <Override PartName="/ppt/tags/tag3758.xml" ContentType="application/vnd.openxmlformats-officedocument.presentationml.tags+xml"/>
  <Override PartName="/ppt/tags/tag3759.xml" ContentType="application/vnd.openxmlformats-officedocument.presentationml.tags+xml"/>
  <Override PartName="/ppt/tags/tag3760.xml" ContentType="application/vnd.openxmlformats-officedocument.presentationml.tags+xml"/>
  <Override PartName="/ppt/tags/tag3761.xml" ContentType="application/vnd.openxmlformats-officedocument.presentationml.tags+xml"/>
  <Override PartName="/ppt/tags/tag3762.xml" ContentType="application/vnd.openxmlformats-officedocument.presentationml.tags+xml"/>
  <Override PartName="/ppt/tags/tag3763.xml" ContentType="application/vnd.openxmlformats-officedocument.presentationml.tags+xml"/>
  <Override PartName="/ppt/tags/tag3764.xml" ContentType="application/vnd.openxmlformats-officedocument.presentationml.tags+xml"/>
  <Override PartName="/ppt/tags/tag3765.xml" ContentType="application/vnd.openxmlformats-officedocument.presentationml.tags+xml"/>
  <Override PartName="/ppt/tags/tag3766.xml" ContentType="application/vnd.openxmlformats-officedocument.presentationml.tags+xml"/>
  <Override PartName="/ppt/tags/tag3767.xml" ContentType="application/vnd.openxmlformats-officedocument.presentationml.tags+xml"/>
  <Override PartName="/ppt/tags/tag3768.xml" ContentType="application/vnd.openxmlformats-officedocument.presentationml.tags+xml"/>
  <Override PartName="/ppt/tags/tag3769.xml" ContentType="application/vnd.openxmlformats-officedocument.presentationml.tags+xml"/>
  <Override PartName="/ppt/tags/tag3770.xml" ContentType="application/vnd.openxmlformats-officedocument.presentationml.tags+xml"/>
  <Override PartName="/ppt/tags/tag3771.xml" ContentType="application/vnd.openxmlformats-officedocument.presentationml.tags+xml"/>
  <Override PartName="/ppt/tags/tag3772.xml" ContentType="application/vnd.openxmlformats-officedocument.presentationml.tags+xml"/>
  <Override PartName="/ppt/tags/tag3773.xml" ContentType="application/vnd.openxmlformats-officedocument.presentationml.tags+xml"/>
  <Override PartName="/ppt/tags/tag3774.xml" ContentType="application/vnd.openxmlformats-officedocument.presentationml.tags+xml"/>
  <Override PartName="/ppt/tags/tag3775.xml" ContentType="application/vnd.openxmlformats-officedocument.presentationml.tags+xml"/>
  <Override PartName="/ppt/tags/tag3776.xml" ContentType="application/vnd.openxmlformats-officedocument.presentationml.tags+xml"/>
  <Override PartName="/ppt/tags/tag3777.xml" ContentType="application/vnd.openxmlformats-officedocument.presentationml.tags+xml"/>
  <Override PartName="/ppt/tags/tag3778.xml" ContentType="application/vnd.openxmlformats-officedocument.presentationml.tags+xml"/>
  <Override PartName="/ppt/tags/tag3779.xml" ContentType="application/vnd.openxmlformats-officedocument.presentationml.tags+xml"/>
  <Override PartName="/ppt/tags/tag3780.xml" ContentType="application/vnd.openxmlformats-officedocument.presentationml.tags+xml"/>
  <Override PartName="/ppt/tags/tag3781.xml" ContentType="application/vnd.openxmlformats-officedocument.presentationml.tags+xml"/>
  <Override PartName="/ppt/tags/tag3782.xml" ContentType="application/vnd.openxmlformats-officedocument.presentationml.tags+xml"/>
  <Override PartName="/ppt/tags/tag3783.xml" ContentType="application/vnd.openxmlformats-officedocument.presentationml.tags+xml"/>
  <Override PartName="/ppt/tags/tag3784.xml" ContentType="application/vnd.openxmlformats-officedocument.presentationml.tags+xml"/>
  <Override PartName="/ppt/tags/tag3785.xml" ContentType="application/vnd.openxmlformats-officedocument.presentationml.tags+xml"/>
  <Override PartName="/ppt/tags/tag3786.xml" ContentType="application/vnd.openxmlformats-officedocument.presentationml.tags+xml"/>
  <Override PartName="/ppt/tags/tag3787.xml" ContentType="application/vnd.openxmlformats-officedocument.presentationml.tags+xml"/>
  <Override PartName="/ppt/tags/tag3788.xml" ContentType="application/vnd.openxmlformats-officedocument.presentationml.tags+xml"/>
  <Override PartName="/ppt/tags/tag3789.xml" ContentType="application/vnd.openxmlformats-officedocument.presentationml.tags+xml"/>
  <Override PartName="/ppt/tags/tag3790.xml" ContentType="application/vnd.openxmlformats-officedocument.presentationml.tags+xml"/>
  <Override PartName="/ppt/tags/tag3791.xml" ContentType="application/vnd.openxmlformats-officedocument.presentationml.tags+xml"/>
  <Override PartName="/ppt/tags/tag3792.xml" ContentType="application/vnd.openxmlformats-officedocument.presentationml.tags+xml"/>
  <Override PartName="/ppt/tags/tag3793.xml" ContentType="application/vnd.openxmlformats-officedocument.presentationml.tags+xml"/>
  <Override PartName="/ppt/tags/tag3794.xml" ContentType="application/vnd.openxmlformats-officedocument.presentationml.tags+xml"/>
  <Override PartName="/ppt/tags/tag3795.xml" ContentType="application/vnd.openxmlformats-officedocument.presentationml.tags+xml"/>
  <Override PartName="/ppt/tags/tag3796.xml" ContentType="application/vnd.openxmlformats-officedocument.presentationml.tags+xml"/>
  <Override PartName="/ppt/tags/tag3797.xml" ContentType="application/vnd.openxmlformats-officedocument.presentationml.tags+xml"/>
  <Override PartName="/ppt/tags/tag3798.xml" ContentType="application/vnd.openxmlformats-officedocument.presentationml.tags+xml"/>
  <Override PartName="/ppt/tags/tag3799.xml" ContentType="application/vnd.openxmlformats-officedocument.presentationml.tags+xml"/>
  <Override PartName="/ppt/tags/tag3800.xml" ContentType="application/vnd.openxmlformats-officedocument.presentationml.tags+xml"/>
  <Override PartName="/ppt/tags/tag3801.xml" ContentType="application/vnd.openxmlformats-officedocument.presentationml.tags+xml"/>
  <Override PartName="/ppt/tags/tag3802.xml" ContentType="application/vnd.openxmlformats-officedocument.presentationml.tags+xml"/>
  <Override PartName="/ppt/tags/tag3803.xml" ContentType="application/vnd.openxmlformats-officedocument.presentationml.tags+xml"/>
  <Override PartName="/ppt/tags/tag3804.xml" ContentType="application/vnd.openxmlformats-officedocument.presentationml.tags+xml"/>
  <Override PartName="/ppt/tags/tag3805.xml" ContentType="application/vnd.openxmlformats-officedocument.presentationml.tags+xml"/>
  <Override PartName="/ppt/tags/tag3806.xml" ContentType="application/vnd.openxmlformats-officedocument.presentationml.tags+xml"/>
  <Override PartName="/ppt/tags/tag3807.xml" ContentType="application/vnd.openxmlformats-officedocument.presentationml.tags+xml"/>
  <Override PartName="/ppt/tags/tag3808.xml" ContentType="application/vnd.openxmlformats-officedocument.presentationml.tags+xml"/>
  <Override PartName="/ppt/tags/tag3809.xml" ContentType="application/vnd.openxmlformats-officedocument.presentationml.tags+xml"/>
  <Override PartName="/ppt/tags/tag3810.xml" ContentType="application/vnd.openxmlformats-officedocument.presentationml.tags+xml"/>
  <Override PartName="/ppt/tags/tag3811.xml" ContentType="application/vnd.openxmlformats-officedocument.presentationml.tags+xml"/>
  <Override PartName="/ppt/tags/tag3812.xml" ContentType="application/vnd.openxmlformats-officedocument.presentationml.tags+xml"/>
  <Override PartName="/ppt/tags/tag3813.xml" ContentType="application/vnd.openxmlformats-officedocument.presentationml.tags+xml"/>
  <Override PartName="/ppt/tags/tag3814.xml" ContentType="application/vnd.openxmlformats-officedocument.presentationml.tags+xml"/>
  <Override PartName="/ppt/tags/tag3815.xml" ContentType="application/vnd.openxmlformats-officedocument.presentationml.tags+xml"/>
  <Override PartName="/ppt/tags/tag3816.xml" ContentType="application/vnd.openxmlformats-officedocument.presentationml.tags+xml"/>
  <Override PartName="/ppt/tags/tag3817.xml" ContentType="application/vnd.openxmlformats-officedocument.presentationml.tags+xml"/>
  <Override PartName="/ppt/tags/tag3818.xml" ContentType="application/vnd.openxmlformats-officedocument.presentationml.tags+xml"/>
  <Override PartName="/ppt/tags/tag3819.xml" ContentType="application/vnd.openxmlformats-officedocument.presentationml.tags+xml"/>
  <Override PartName="/ppt/tags/tag3820.xml" ContentType="application/vnd.openxmlformats-officedocument.presentationml.tags+xml"/>
  <Override PartName="/ppt/tags/tag3821.xml" ContentType="application/vnd.openxmlformats-officedocument.presentationml.tags+xml"/>
  <Override PartName="/ppt/tags/tag3822.xml" ContentType="application/vnd.openxmlformats-officedocument.presentationml.tags+xml"/>
  <Override PartName="/ppt/tags/tag3823.xml" ContentType="application/vnd.openxmlformats-officedocument.presentationml.tags+xml"/>
  <Override PartName="/ppt/tags/tag3824.xml" ContentType="application/vnd.openxmlformats-officedocument.presentationml.tags+xml"/>
  <Override PartName="/ppt/tags/tag3825.xml" ContentType="application/vnd.openxmlformats-officedocument.presentationml.tags+xml"/>
  <Override PartName="/ppt/tags/tag3826.xml" ContentType="application/vnd.openxmlformats-officedocument.presentationml.tags+xml"/>
  <Override PartName="/ppt/tags/tag3827.xml" ContentType="application/vnd.openxmlformats-officedocument.presentationml.tags+xml"/>
  <Override PartName="/ppt/tags/tag3828.xml" ContentType="application/vnd.openxmlformats-officedocument.presentationml.tags+xml"/>
  <Override PartName="/ppt/tags/tag3829.xml" ContentType="application/vnd.openxmlformats-officedocument.presentationml.tags+xml"/>
  <Override PartName="/ppt/tags/tag3830.xml" ContentType="application/vnd.openxmlformats-officedocument.presentationml.tags+xml"/>
  <Override PartName="/ppt/tags/tag3831.xml" ContentType="application/vnd.openxmlformats-officedocument.presentationml.tags+xml"/>
  <Override PartName="/ppt/tags/tag3832.xml" ContentType="application/vnd.openxmlformats-officedocument.presentationml.tags+xml"/>
  <Override PartName="/ppt/tags/tag3833.xml" ContentType="application/vnd.openxmlformats-officedocument.presentationml.tags+xml"/>
  <Override PartName="/ppt/tags/tag3834.xml" ContentType="application/vnd.openxmlformats-officedocument.presentationml.tags+xml"/>
  <Override PartName="/ppt/tags/tag3835.xml" ContentType="application/vnd.openxmlformats-officedocument.presentationml.tags+xml"/>
  <Override PartName="/ppt/tags/tag3836.xml" ContentType="application/vnd.openxmlformats-officedocument.presentationml.tags+xml"/>
  <Override PartName="/ppt/tags/tag3837.xml" ContentType="application/vnd.openxmlformats-officedocument.presentationml.tags+xml"/>
  <Override PartName="/ppt/tags/tag3838.xml" ContentType="application/vnd.openxmlformats-officedocument.presentationml.tags+xml"/>
  <Override PartName="/ppt/tags/tag3839.xml" ContentType="application/vnd.openxmlformats-officedocument.presentationml.tags+xml"/>
  <Override PartName="/ppt/tags/tag3840.xml" ContentType="application/vnd.openxmlformats-officedocument.presentationml.tags+xml"/>
  <Override PartName="/ppt/tags/tag3841.xml" ContentType="application/vnd.openxmlformats-officedocument.presentationml.tags+xml"/>
  <Override PartName="/ppt/tags/tag3842.xml" ContentType="application/vnd.openxmlformats-officedocument.presentationml.tags+xml"/>
  <Override PartName="/ppt/tags/tag3843.xml" ContentType="application/vnd.openxmlformats-officedocument.presentationml.tags+xml"/>
  <Override PartName="/ppt/tags/tag3844.xml" ContentType="application/vnd.openxmlformats-officedocument.presentationml.tags+xml"/>
  <Override PartName="/ppt/tags/tag3845.xml" ContentType="application/vnd.openxmlformats-officedocument.presentationml.tags+xml"/>
  <Override PartName="/ppt/tags/tag3846.xml" ContentType="application/vnd.openxmlformats-officedocument.presentationml.tags+xml"/>
  <Override PartName="/ppt/tags/tag3847.xml" ContentType="application/vnd.openxmlformats-officedocument.presentationml.tags+xml"/>
  <Override PartName="/ppt/tags/tag3848.xml" ContentType="application/vnd.openxmlformats-officedocument.presentationml.tags+xml"/>
  <Override PartName="/ppt/tags/tag3849.xml" ContentType="application/vnd.openxmlformats-officedocument.presentationml.tags+xml"/>
  <Override PartName="/ppt/tags/tag3850.xml" ContentType="application/vnd.openxmlformats-officedocument.presentationml.tags+xml"/>
  <Override PartName="/ppt/tags/tag3851.xml" ContentType="application/vnd.openxmlformats-officedocument.presentationml.tags+xml"/>
  <Override PartName="/ppt/tags/tag3852.xml" ContentType="application/vnd.openxmlformats-officedocument.presentationml.tags+xml"/>
  <Override PartName="/ppt/tags/tag3853.xml" ContentType="application/vnd.openxmlformats-officedocument.presentationml.tags+xml"/>
  <Override PartName="/ppt/tags/tag3854.xml" ContentType="application/vnd.openxmlformats-officedocument.presentationml.tags+xml"/>
  <Override PartName="/ppt/tags/tag3855.xml" ContentType="application/vnd.openxmlformats-officedocument.presentationml.tags+xml"/>
  <Override PartName="/ppt/tags/tag3856.xml" ContentType="application/vnd.openxmlformats-officedocument.presentationml.tags+xml"/>
  <Override PartName="/ppt/tags/tag3857.xml" ContentType="application/vnd.openxmlformats-officedocument.presentationml.tags+xml"/>
  <Override PartName="/ppt/tags/tag3858.xml" ContentType="application/vnd.openxmlformats-officedocument.presentationml.tags+xml"/>
  <Override PartName="/ppt/tags/tag3859.xml" ContentType="application/vnd.openxmlformats-officedocument.presentationml.tags+xml"/>
  <Override PartName="/ppt/tags/tag3860.xml" ContentType="application/vnd.openxmlformats-officedocument.presentationml.tags+xml"/>
  <Override PartName="/ppt/tags/tag3861.xml" ContentType="application/vnd.openxmlformats-officedocument.presentationml.tags+xml"/>
  <Override PartName="/ppt/tags/tag3862.xml" ContentType="application/vnd.openxmlformats-officedocument.presentationml.tags+xml"/>
  <Override PartName="/ppt/tags/tag3863.xml" ContentType="application/vnd.openxmlformats-officedocument.presentationml.tags+xml"/>
  <Override PartName="/ppt/tags/tag3864.xml" ContentType="application/vnd.openxmlformats-officedocument.presentationml.tags+xml"/>
  <Override PartName="/ppt/tags/tag3865.xml" ContentType="application/vnd.openxmlformats-officedocument.presentationml.tags+xml"/>
  <Override PartName="/ppt/tags/tag3866.xml" ContentType="application/vnd.openxmlformats-officedocument.presentationml.tags+xml"/>
  <Override PartName="/ppt/tags/tag3867.xml" ContentType="application/vnd.openxmlformats-officedocument.presentationml.tags+xml"/>
  <Override PartName="/ppt/tags/tag3868.xml" ContentType="application/vnd.openxmlformats-officedocument.presentationml.tags+xml"/>
  <Override PartName="/ppt/tags/tag3869.xml" ContentType="application/vnd.openxmlformats-officedocument.presentationml.tags+xml"/>
  <Override PartName="/ppt/tags/tag3870.xml" ContentType="application/vnd.openxmlformats-officedocument.presentationml.tags+xml"/>
  <Override PartName="/ppt/tags/tag3871.xml" ContentType="application/vnd.openxmlformats-officedocument.presentationml.tags+xml"/>
  <Override PartName="/ppt/tags/tag3872.xml" ContentType="application/vnd.openxmlformats-officedocument.presentationml.tags+xml"/>
  <Override PartName="/ppt/tags/tag3873.xml" ContentType="application/vnd.openxmlformats-officedocument.presentationml.tags+xml"/>
  <Override PartName="/ppt/tags/tag3874.xml" ContentType="application/vnd.openxmlformats-officedocument.presentationml.tags+xml"/>
  <Override PartName="/ppt/tags/tag3875.xml" ContentType="application/vnd.openxmlformats-officedocument.presentationml.tags+xml"/>
  <Override PartName="/ppt/tags/tag3876.xml" ContentType="application/vnd.openxmlformats-officedocument.presentationml.tags+xml"/>
  <Override PartName="/ppt/tags/tag3877.xml" ContentType="application/vnd.openxmlformats-officedocument.presentationml.tags+xml"/>
  <Override PartName="/ppt/tags/tag3878.xml" ContentType="application/vnd.openxmlformats-officedocument.presentationml.tags+xml"/>
  <Override PartName="/ppt/tags/tag3879.xml" ContentType="application/vnd.openxmlformats-officedocument.presentationml.tags+xml"/>
  <Override PartName="/ppt/tags/tag3880.xml" ContentType="application/vnd.openxmlformats-officedocument.presentationml.tags+xml"/>
  <Override PartName="/ppt/tags/tag3881.xml" ContentType="application/vnd.openxmlformats-officedocument.presentationml.tags+xml"/>
  <Override PartName="/ppt/tags/tag3882.xml" ContentType="application/vnd.openxmlformats-officedocument.presentationml.tags+xml"/>
  <Override PartName="/ppt/tags/tag3883.xml" ContentType="application/vnd.openxmlformats-officedocument.presentationml.tags+xml"/>
  <Override PartName="/ppt/tags/tag3884.xml" ContentType="application/vnd.openxmlformats-officedocument.presentationml.tags+xml"/>
  <Override PartName="/ppt/tags/tag3885.xml" ContentType="application/vnd.openxmlformats-officedocument.presentationml.tags+xml"/>
  <Override PartName="/ppt/tags/tag3886.xml" ContentType="application/vnd.openxmlformats-officedocument.presentationml.tags+xml"/>
  <Override PartName="/ppt/tags/tag3887.xml" ContentType="application/vnd.openxmlformats-officedocument.presentationml.tags+xml"/>
  <Override PartName="/ppt/tags/tag3888.xml" ContentType="application/vnd.openxmlformats-officedocument.presentationml.tags+xml"/>
  <Override PartName="/ppt/tags/tag3889.xml" ContentType="application/vnd.openxmlformats-officedocument.presentationml.tags+xml"/>
  <Override PartName="/ppt/tags/tag3890.xml" ContentType="application/vnd.openxmlformats-officedocument.presentationml.tags+xml"/>
  <Override PartName="/ppt/tags/tag3891.xml" ContentType="application/vnd.openxmlformats-officedocument.presentationml.tags+xml"/>
  <Override PartName="/ppt/tags/tag3892.xml" ContentType="application/vnd.openxmlformats-officedocument.presentationml.tags+xml"/>
  <Override PartName="/ppt/tags/tag3893.xml" ContentType="application/vnd.openxmlformats-officedocument.presentationml.tags+xml"/>
  <Override PartName="/ppt/tags/tag3894.xml" ContentType="application/vnd.openxmlformats-officedocument.presentationml.tags+xml"/>
  <Override PartName="/ppt/tags/tag3895.xml" ContentType="application/vnd.openxmlformats-officedocument.presentationml.tags+xml"/>
  <Override PartName="/ppt/tags/tag3896.xml" ContentType="application/vnd.openxmlformats-officedocument.presentationml.tags+xml"/>
  <Override PartName="/ppt/tags/tag3897.xml" ContentType="application/vnd.openxmlformats-officedocument.presentationml.tags+xml"/>
  <Override PartName="/ppt/tags/tag3898.xml" ContentType="application/vnd.openxmlformats-officedocument.presentationml.tags+xml"/>
  <Override PartName="/ppt/tags/tag3899.xml" ContentType="application/vnd.openxmlformats-officedocument.presentationml.tags+xml"/>
  <Override PartName="/ppt/tags/tag3900.xml" ContentType="application/vnd.openxmlformats-officedocument.presentationml.tags+xml"/>
  <Override PartName="/ppt/tags/tag3901.xml" ContentType="application/vnd.openxmlformats-officedocument.presentationml.tags+xml"/>
  <Override PartName="/ppt/tags/tag3902.xml" ContentType="application/vnd.openxmlformats-officedocument.presentationml.tags+xml"/>
  <Override PartName="/ppt/tags/tag3903.xml" ContentType="application/vnd.openxmlformats-officedocument.presentationml.tags+xml"/>
  <Override PartName="/ppt/tags/tag3904.xml" ContentType="application/vnd.openxmlformats-officedocument.presentationml.tags+xml"/>
  <Override PartName="/ppt/tags/tag3905.xml" ContentType="application/vnd.openxmlformats-officedocument.presentationml.tags+xml"/>
  <Override PartName="/ppt/tags/tag3906.xml" ContentType="application/vnd.openxmlformats-officedocument.presentationml.tags+xml"/>
  <Override PartName="/ppt/tags/tag3907.xml" ContentType="application/vnd.openxmlformats-officedocument.presentationml.tags+xml"/>
  <Override PartName="/ppt/tags/tag3908.xml" ContentType="application/vnd.openxmlformats-officedocument.presentationml.tags+xml"/>
  <Override PartName="/ppt/tags/tag3909.xml" ContentType="application/vnd.openxmlformats-officedocument.presentationml.tags+xml"/>
  <Override PartName="/ppt/tags/tag3910.xml" ContentType="application/vnd.openxmlformats-officedocument.presentationml.tags+xml"/>
  <Override PartName="/ppt/tags/tag3911.xml" ContentType="application/vnd.openxmlformats-officedocument.presentationml.tags+xml"/>
  <Override PartName="/ppt/tags/tag3912.xml" ContentType="application/vnd.openxmlformats-officedocument.presentationml.tags+xml"/>
  <Override PartName="/ppt/tags/tag3913.xml" ContentType="application/vnd.openxmlformats-officedocument.presentationml.tags+xml"/>
  <Override PartName="/ppt/tags/tag3914.xml" ContentType="application/vnd.openxmlformats-officedocument.presentationml.tags+xml"/>
  <Override PartName="/ppt/tags/tag3915.xml" ContentType="application/vnd.openxmlformats-officedocument.presentationml.tags+xml"/>
  <Override PartName="/ppt/tags/tag3916.xml" ContentType="application/vnd.openxmlformats-officedocument.presentationml.tags+xml"/>
  <Override PartName="/ppt/tags/tag3917.xml" ContentType="application/vnd.openxmlformats-officedocument.presentationml.tags+xml"/>
  <Override PartName="/ppt/tags/tag3918.xml" ContentType="application/vnd.openxmlformats-officedocument.presentationml.tags+xml"/>
  <Override PartName="/ppt/tags/tag3919.xml" ContentType="application/vnd.openxmlformats-officedocument.presentationml.tags+xml"/>
  <Override PartName="/ppt/tags/tag3920.xml" ContentType="application/vnd.openxmlformats-officedocument.presentationml.tags+xml"/>
  <Override PartName="/ppt/tags/tag3921.xml" ContentType="application/vnd.openxmlformats-officedocument.presentationml.tags+xml"/>
  <Override PartName="/ppt/tags/tag3922.xml" ContentType="application/vnd.openxmlformats-officedocument.presentationml.tags+xml"/>
  <Override PartName="/ppt/tags/tag3923.xml" ContentType="application/vnd.openxmlformats-officedocument.presentationml.tags+xml"/>
  <Override PartName="/ppt/tags/tag3924.xml" ContentType="application/vnd.openxmlformats-officedocument.presentationml.tags+xml"/>
  <Override PartName="/ppt/tags/tag3925.xml" ContentType="application/vnd.openxmlformats-officedocument.presentationml.tags+xml"/>
  <Override PartName="/ppt/tags/tag3926.xml" ContentType="application/vnd.openxmlformats-officedocument.presentationml.tags+xml"/>
  <Override PartName="/ppt/tags/tag3927.xml" ContentType="application/vnd.openxmlformats-officedocument.presentationml.tags+xml"/>
  <Override PartName="/ppt/tags/tag3928.xml" ContentType="application/vnd.openxmlformats-officedocument.presentationml.tags+xml"/>
  <Override PartName="/ppt/tags/tag3929.xml" ContentType="application/vnd.openxmlformats-officedocument.presentationml.tags+xml"/>
  <Override PartName="/ppt/tags/tag3930.xml" ContentType="application/vnd.openxmlformats-officedocument.presentationml.tags+xml"/>
  <Override PartName="/ppt/tags/tag3931.xml" ContentType="application/vnd.openxmlformats-officedocument.presentationml.tags+xml"/>
  <Override PartName="/ppt/tags/tag3932.xml" ContentType="application/vnd.openxmlformats-officedocument.presentationml.tags+xml"/>
  <Override PartName="/ppt/tags/tag3933.xml" ContentType="application/vnd.openxmlformats-officedocument.presentationml.tags+xml"/>
  <Override PartName="/ppt/tags/tag3934.xml" ContentType="application/vnd.openxmlformats-officedocument.presentationml.tags+xml"/>
  <Override PartName="/ppt/tags/tag3935.xml" ContentType="application/vnd.openxmlformats-officedocument.presentationml.tags+xml"/>
  <Override PartName="/ppt/tags/tag3936.xml" ContentType="application/vnd.openxmlformats-officedocument.presentationml.tags+xml"/>
  <Override PartName="/ppt/tags/tag3937.xml" ContentType="application/vnd.openxmlformats-officedocument.presentationml.tags+xml"/>
  <Override PartName="/ppt/tags/tag3938.xml" ContentType="application/vnd.openxmlformats-officedocument.presentationml.tags+xml"/>
  <Override PartName="/ppt/tags/tag3939.xml" ContentType="application/vnd.openxmlformats-officedocument.presentationml.tags+xml"/>
  <Override PartName="/ppt/tags/tag3940.xml" ContentType="application/vnd.openxmlformats-officedocument.presentationml.tags+xml"/>
  <Override PartName="/ppt/tags/tag3941.xml" ContentType="application/vnd.openxmlformats-officedocument.presentationml.tags+xml"/>
  <Override PartName="/ppt/tags/tag3942.xml" ContentType="application/vnd.openxmlformats-officedocument.presentationml.tags+xml"/>
  <Override PartName="/ppt/tags/tag3943.xml" ContentType="application/vnd.openxmlformats-officedocument.presentationml.tags+xml"/>
  <Override PartName="/ppt/tags/tag3944.xml" ContentType="application/vnd.openxmlformats-officedocument.presentationml.tags+xml"/>
  <Override PartName="/ppt/tags/tag3945.xml" ContentType="application/vnd.openxmlformats-officedocument.presentationml.tags+xml"/>
  <Override PartName="/ppt/tags/tag3946.xml" ContentType="application/vnd.openxmlformats-officedocument.presentationml.tags+xml"/>
  <Override PartName="/ppt/tags/tag3947.xml" ContentType="application/vnd.openxmlformats-officedocument.presentationml.tags+xml"/>
  <Override PartName="/ppt/tags/tag394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6" r:id="rId2"/>
    <p:sldId id="273" r:id="rId3"/>
    <p:sldId id="282" r:id="rId4"/>
    <p:sldId id="1931" r:id="rId5"/>
    <p:sldId id="983" r:id="rId6"/>
    <p:sldId id="1932" r:id="rId7"/>
    <p:sldId id="257" r:id="rId8"/>
    <p:sldId id="264" r:id="rId9"/>
    <p:sldId id="262" r:id="rId10"/>
    <p:sldId id="962" r:id="rId11"/>
    <p:sldId id="271" r:id="rId12"/>
    <p:sldId id="269" r:id="rId13"/>
    <p:sldId id="1933" r:id="rId14"/>
    <p:sldId id="279" r:id="rId15"/>
    <p:sldId id="1934" r:id="rId16"/>
    <p:sldId id="256" r:id="rId17"/>
    <p:sldId id="270" r:id="rId18"/>
    <p:sldId id="1935" r:id="rId19"/>
    <p:sldId id="276" r:id="rId20"/>
    <p:sldId id="1936" r:id="rId21"/>
    <p:sldId id="1937" r:id="rId22"/>
    <p:sldId id="1938" r:id="rId23"/>
    <p:sldId id="283" r:id="rId24"/>
    <p:sldId id="1939" r:id="rId25"/>
    <p:sldId id="96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9F49D-5626-4C59-B8DD-24DF906B56D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F0B9A-3990-48E6-BD88-FB16CBF55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8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4F4A-4DC8-411F-B431-2F27850542F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201B-ED88-4FDA-9CD3-606A71FF8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162C5-4ADA-4CCD-A99E-FBC3E5C6C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C9A3-E5A9-415C-B849-E0FCD9FF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3D40-B786-4F80-86E0-B0FA15C46F6B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CD101-6293-4EE0-922C-E7CEFCEF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98765-7D1A-4912-8C38-343B35C8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0946-17C3-4065-AEF6-B6970A355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2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BE72-8974-4636-95E4-6C7BB542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4FD7D-B61C-40E9-99F9-9F4E32731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00AD-F1AF-437E-94B8-7D9C59EF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3D40-B786-4F80-86E0-B0FA15C46F6B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9DF2-BF13-4F90-B095-3D6100D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239B-9245-4F71-8DEF-3BBA5572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0946-17C3-4065-AEF6-B6970A355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29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65F41-3490-4CF2-8B41-AAFCD3D46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068E2-26AE-4D28-BEF3-ED6C0F024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A269-9974-4D43-B3AF-ABFD8C6E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3D40-B786-4F80-86E0-B0FA15C46F6B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A4ED-4E61-41E7-A48F-D6088B8E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6931-C77A-438C-A3FC-13A02051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0946-17C3-4065-AEF6-B6970A355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9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D24B-6EC8-442D-9711-584B47D2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0494-5814-468F-9833-CB8E5E8A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F8281-2126-4B4A-B318-73EE498F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3D40-B786-4F80-86E0-B0FA15C46F6B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70BB5-F583-4412-8B64-92AAABF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B66B2-641B-46FD-BD02-9CD8FD95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0946-17C3-4065-AEF6-B6970A355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4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5C6A-A365-487D-A04E-B8851CF9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C9D7-1023-48A5-AE8D-F427ACF24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EA60-F1C1-4619-A661-94504323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3D40-B786-4F80-86E0-B0FA15C46F6B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4C57-A948-48BF-A14E-C9EE731D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4712-422E-4E4F-9180-3CEE478A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0946-17C3-4065-AEF6-B6970A355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88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2E24-65BA-4994-9003-D0D70FF1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3C73-52AE-4800-8DEA-511D6CC88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32335-A129-45E0-8BF7-093B3D7DA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80BC8-9AFE-4F22-9ED7-6D275AAA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3D40-B786-4F80-86E0-B0FA15C46F6B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38D86-362F-4381-9994-B2E7DDB8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C5F6-E0B0-4C35-B422-D5B8714F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0946-17C3-4065-AEF6-B6970A355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79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ECCC-7481-42CF-A197-99066748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4AF09-3ED0-481E-9E6D-D320A518B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4F9DE-D8C9-4564-9AA8-7ABDCE23A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0231D-8023-4833-8F6E-075B5264D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5E81E-5302-4676-8916-EF1E98EBD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42689-6848-470D-B8E7-CF58C380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3D40-B786-4F80-86E0-B0FA15C46F6B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352AB-8B9B-45F7-99AC-87B28F7A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255EA-8C60-484D-AB49-C5218DB3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0946-17C3-4065-AEF6-B6970A355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58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08F1-3A8B-451C-9456-9CCBF46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1F488-6002-4D6B-8333-0FCA5851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3D40-B786-4F80-86E0-B0FA15C46F6B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DEB39-FEEE-43D5-AC12-24608AC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77ECF-8BB6-437B-BD51-B7EA4EAE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0946-17C3-4065-AEF6-B6970A355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67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4D0AB-89A0-4214-BAC7-B480B433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3D40-B786-4F80-86E0-B0FA15C46F6B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4C2DD-EC85-4E03-BF4F-47BE6819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424E8-4617-4C59-93E1-8EE82A76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0946-17C3-4065-AEF6-B6970A355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43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1721-F2AD-4C0F-8F48-DB9EC21D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3EDC-7455-497C-82A5-09DC3296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67725-FB0A-4969-8ADA-E34F0E481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BC9A1-12D1-4309-B83D-1CF6C677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3D40-B786-4F80-86E0-B0FA15C46F6B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435E0-F353-43D9-9A8A-C59223D6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7A1C9-2B7B-4B19-9234-894EDD5F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0946-17C3-4065-AEF6-B6970A355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9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B2DB-023D-4C48-BDC7-2AB48E82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92A63-DA87-487C-B81E-02DD7129C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1B7ED-86F9-4022-BD04-AD30910E1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2579-0511-4214-8AA9-58419326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3D40-B786-4F80-86E0-B0FA15C46F6B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AA8A1-0C28-4C9C-BA50-588F115A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FD68C-6429-4B7D-B642-9A0AA2C1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0946-17C3-4065-AEF6-B6970A355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8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388DA-4501-46CE-881A-50DA2FCF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9C103-5BF9-4CD3-813C-CD92BD19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5196-D6FE-4440-8DF5-BB67F4F6D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3D40-B786-4F80-86E0-B0FA15C46F6B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7B8E1-8D46-4062-BD8B-F4663509E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3A3D1-EBB7-41AF-AA6D-6BD521BF6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0946-17C3-4065-AEF6-B6970A355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4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tags" Target="../tags/tag171.xml"/><Relationship Id="rId176" Type="http://schemas.openxmlformats.org/officeDocument/2006/relationships/tags" Target="../tags/tag176.xml"/><Relationship Id="rId192" Type="http://schemas.openxmlformats.org/officeDocument/2006/relationships/tags" Target="../tags/tag192.xml"/><Relationship Id="rId197" Type="http://schemas.openxmlformats.org/officeDocument/2006/relationships/tags" Target="../tags/tag197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82" Type="http://schemas.openxmlformats.org/officeDocument/2006/relationships/tags" Target="../tags/tag182.xml"/><Relationship Id="rId187" Type="http://schemas.openxmlformats.org/officeDocument/2006/relationships/tags" Target="../tags/tag187.xml"/><Relationship Id="rId217" Type="http://schemas.openxmlformats.org/officeDocument/2006/relationships/tags" Target="../tags/tag21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2" Type="http://schemas.openxmlformats.org/officeDocument/2006/relationships/tags" Target="../tags/tag202.xml"/><Relationship Id="rId207" Type="http://schemas.openxmlformats.org/officeDocument/2006/relationships/tags" Target="../tags/tag207.xml"/><Relationship Id="rId223" Type="http://schemas.openxmlformats.org/officeDocument/2006/relationships/tags" Target="../tags/tag223.xml"/><Relationship Id="rId228" Type="http://schemas.openxmlformats.org/officeDocument/2006/relationships/tags" Target="../tags/tag22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3" Type="http://schemas.openxmlformats.org/officeDocument/2006/relationships/tags" Target="../tags/tag213.xml"/><Relationship Id="rId218" Type="http://schemas.openxmlformats.org/officeDocument/2006/relationships/tags" Target="../tags/tag218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219" Type="http://schemas.openxmlformats.org/officeDocument/2006/relationships/tags" Target="../tags/tag21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0" Type="http://schemas.openxmlformats.org/officeDocument/2006/relationships/tags" Target="../tags/tag230.xml"/><Relationship Id="rId235" Type="http://schemas.openxmlformats.org/officeDocument/2006/relationships/slideLayout" Target="../slideLayouts/slideLayout7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0" Type="http://schemas.openxmlformats.org/officeDocument/2006/relationships/tags" Target="../tags/tag220.xml"/><Relationship Id="rId225" Type="http://schemas.openxmlformats.org/officeDocument/2006/relationships/tags" Target="../tags/tag225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1344.xml"/><Relationship Id="rId117" Type="http://schemas.openxmlformats.org/officeDocument/2006/relationships/tags" Target="../tags/tag1435.xml"/><Relationship Id="rId21" Type="http://schemas.openxmlformats.org/officeDocument/2006/relationships/tags" Target="../tags/tag1339.xml"/><Relationship Id="rId42" Type="http://schemas.openxmlformats.org/officeDocument/2006/relationships/tags" Target="../tags/tag1360.xml"/><Relationship Id="rId47" Type="http://schemas.openxmlformats.org/officeDocument/2006/relationships/tags" Target="../tags/tag1365.xml"/><Relationship Id="rId63" Type="http://schemas.openxmlformats.org/officeDocument/2006/relationships/tags" Target="../tags/tag1381.xml"/><Relationship Id="rId68" Type="http://schemas.openxmlformats.org/officeDocument/2006/relationships/tags" Target="../tags/tag1386.xml"/><Relationship Id="rId84" Type="http://schemas.openxmlformats.org/officeDocument/2006/relationships/tags" Target="../tags/tag1402.xml"/><Relationship Id="rId89" Type="http://schemas.openxmlformats.org/officeDocument/2006/relationships/tags" Target="../tags/tag1407.xml"/><Relationship Id="rId112" Type="http://schemas.openxmlformats.org/officeDocument/2006/relationships/tags" Target="../tags/tag1430.xml"/><Relationship Id="rId133" Type="http://schemas.openxmlformats.org/officeDocument/2006/relationships/tags" Target="../tags/tag1451.xml"/><Relationship Id="rId138" Type="http://schemas.openxmlformats.org/officeDocument/2006/relationships/tags" Target="../tags/tag1456.xml"/><Relationship Id="rId154" Type="http://schemas.openxmlformats.org/officeDocument/2006/relationships/tags" Target="../tags/tag1472.xml"/><Relationship Id="rId159" Type="http://schemas.openxmlformats.org/officeDocument/2006/relationships/tags" Target="../tags/tag1477.xml"/><Relationship Id="rId175" Type="http://schemas.openxmlformats.org/officeDocument/2006/relationships/tags" Target="../tags/tag1493.xml"/><Relationship Id="rId170" Type="http://schemas.openxmlformats.org/officeDocument/2006/relationships/tags" Target="../tags/tag1488.xml"/><Relationship Id="rId16" Type="http://schemas.openxmlformats.org/officeDocument/2006/relationships/tags" Target="../tags/tag1334.xml"/><Relationship Id="rId107" Type="http://schemas.openxmlformats.org/officeDocument/2006/relationships/tags" Target="../tags/tag1425.xml"/><Relationship Id="rId11" Type="http://schemas.openxmlformats.org/officeDocument/2006/relationships/tags" Target="../tags/tag1329.xml"/><Relationship Id="rId32" Type="http://schemas.openxmlformats.org/officeDocument/2006/relationships/tags" Target="../tags/tag1350.xml"/><Relationship Id="rId37" Type="http://schemas.openxmlformats.org/officeDocument/2006/relationships/tags" Target="../tags/tag1355.xml"/><Relationship Id="rId53" Type="http://schemas.openxmlformats.org/officeDocument/2006/relationships/tags" Target="../tags/tag1371.xml"/><Relationship Id="rId58" Type="http://schemas.openxmlformats.org/officeDocument/2006/relationships/tags" Target="../tags/tag1376.xml"/><Relationship Id="rId74" Type="http://schemas.openxmlformats.org/officeDocument/2006/relationships/tags" Target="../tags/tag1392.xml"/><Relationship Id="rId79" Type="http://schemas.openxmlformats.org/officeDocument/2006/relationships/tags" Target="../tags/tag1397.xml"/><Relationship Id="rId102" Type="http://schemas.openxmlformats.org/officeDocument/2006/relationships/tags" Target="../tags/tag1420.xml"/><Relationship Id="rId123" Type="http://schemas.openxmlformats.org/officeDocument/2006/relationships/tags" Target="../tags/tag1441.xml"/><Relationship Id="rId128" Type="http://schemas.openxmlformats.org/officeDocument/2006/relationships/tags" Target="../tags/tag1446.xml"/><Relationship Id="rId144" Type="http://schemas.openxmlformats.org/officeDocument/2006/relationships/tags" Target="../tags/tag1462.xml"/><Relationship Id="rId149" Type="http://schemas.openxmlformats.org/officeDocument/2006/relationships/tags" Target="../tags/tag1467.xml"/><Relationship Id="rId5" Type="http://schemas.openxmlformats.org/officeDocument/2006/relationships/tags" Target="../tags/tag1323.xml"/><Relationship Id="rId90" Type="http://schemas.openxmlformats.org/officeDocument/2006/relationships/tags" Target="../tags/tag1408.xml"/><Relationship Id="rId95" Type="http://schemas.openxmlformats.org/officeDocument/2006/relationships/tags" Target="../tags/tag1413.xml"/><Relationship Id="rId160" Type="http://schemas.openxmlformats.org/officeDocument/2006/relationships/tags" Target="../tags/tag1478.xml"/><Relationship Id="rId165" Type="http://schemas.openxmlformats.org/officeDocument/2006/relationships/tags" Target="../tags/tag1483.xml"/><Relationship Id="rId181" Type="http://schemas.openxmlformats.org/officeDocument/2006/relationships/tags" Target="../tags/tag1499.xml"/><Relationship Id="rId186" Type="http://schemas.openxmlformats.org/officeDocument/2006/relationships/tags" Target="../tags/tag1504.xml"/><Relationship Id="rId22" Type="http://schemas.openxmlformats.org/officeDocument/2006/relationships/tags" Target="../tags/tag1340.xml"/><Relationship Id="rId27" Type="http://schemas.openxmlformats.org/officeDocument/2006/relationships/tags" Target="../tags/tag1345.xml"/><Relationship Id="rId43" Type="http://schemas.openxmlformats.org/officeDocument/2006/relationships/tags" Target="../tags/tag1361.xml"/><Relationship Id="rId48" Type="http://schemas.openxmlformats.org/officeDocument/2006/relationships/tags" Target="../tags/tag1366.xml"/><Relationship Id="rId64" Type="http://schemas.openxmlformats.org/officeDocument/2006/relationships/tags" Target="../tags/tag1382.xml"/><Relationship Id="rId69" Type="http://schemas.openxmlformats.org/officeDocument/2006/relationships/tags" Target="../tags/tag1387.xml"/><Relationship Id="rId113" Type="http://schemas.openxmlformats.org/officeDocument/2006/relationships/tags" Target="../tags/tag1431.xml"/><Relationship Id="rId118" Type="http://schemas.openxmlformats.org/officeDocument/2006/relationships/tags" Target="../tags/tag1436.xml"/><Relationship Id="rId134" Type="http://schemas.openxmlformats.org/officeDocument/2006/relationships/tags" Target="../tags/tag1452.xml"/><Relationship Id="rId139" Type="http://schemas.openxmlformats.org/officeDocument/2006/relationships/tags" Target="../tags/tag1457.xml"/><Relationship Id="rId80" Type="http://schemas.openxmlformats.org/officeDocument/2006/relationships/tags" Target="../tags/tag1398.xml"/><Relationship Id="rId85" Type="http://schemas.openxmlformats.org/officeDocument/2006/relationships/tags" Target="../tags/tag1403.xml"/><Relationship Id="rId150" Type="http://schemas.openxmlformats.org/officeDocument/2006/relationships/tags" Target="../tags/tag1468.xml"/><Relationship Id="rId155" Type="http://schemas.openxmlformats.org/officeDocument/2006/relationships/tags" Target="../tags/tag1473.xml"/><Relationship Id="rId171" Type="http://schemas.openxmlformats.org/officeDocument/2006/relationships/tags" Target="../tags/tag1489.xml"/><Relationship Id="rId176" Type="http://schemas.openxmlformats.org/officeDocument/2006/relationships/tags" Target="../tags/tag1494.xml"/><Relationship Id="rId12" Type="http://schemas.openxmlformats.org/officeDocument/2006/relationships/tags" Target="../tags/tag1330.xml"/><Relationship Id="rId17" Type="http://schemas.openxmlformats.org/officeDocument/2006/relationships/tags" Target="../tags/tag1335.xml"/><Relationship Id="rId33" Type="http://schemas.openxmlformats.org/officeDocument/2006/relationships/tags" Target="../tags/tag1351.xml"/><Relationship Id="rId38" Type="http://schemas.openxmlformats.org/officeDocument/2006/relationships/tags" Target="../tags/tag1356.xml"/><Relationship Id="rId59" Type="http://schemas.openxmlformats.org/officeDocument/2006/relationships/tags" Target="../tags/tag1377.xml"/><Relationship Id="rId103" Type="http://schemas.openxmlformats.org/officeDocument/2006/relationships/tags" Target="../tags/tag1421.xml"/><Relationship Id="rId108" Type="http://schemas.openxmlformats.org/officeDocument/2006/relationships/tags" Target="../tags/tag1426.xml"/><Relationship Id="rId124" Type="http://schemas.openxmlformats.org/officeDocument/2006/relationships/tags" Target="../tags/tag1442.xml"/><Relationship Id="rId129" Type="http://schemas.openxmlformats.org/officeDocument/2006/relationships/tags" Target="../tags/tag1447.xml"/><Relationship Id="rId54" Type="http://schemas.openxmlformats.org/officeDocument/2006/relationships/tags" Target="../tags/tag1372.xml"/><Relationship Id="rId70" Type="http://schemas.openxmlformats.org/officeDocument/2006/relationships/tags" Target="../tags/tag1388.xml"/><Relationship Id="rId75" Type="http://schemas.openxmlformats.org/officeDocument/2006/relationships/tags" Target="../tags/tag1393.xml"/><Relationship Id="rId91" Type="http://schemas.openxmlformats.org/officeDocument/2006/relationships/tags" Target="../tags/tag1409.xml"/><Relationship Id="rId96" Type="http://schemas.openxmlformats.org/officeDocument/2006/relationships/tags" Target="../tags/tag1414.xml"/><Relationship Id="rId140" Type="http://schemas.openxmlformats.org/officeDocument/2006/relationships/tags" Target="../tags/tag1458.xml"/><Relationship Id="rId145" Type="http://schemas.openxmlformats.org/officeDocument/2006/relationships/tags" Target="../tags/tag1463.xml"/><Relationship Id="rId161" Type="http://schemas.openxmlformats.org/officeDocument/2006/relationships/tags" Target="../tags/tag1479.xml"/><Relationship Id="rId166" Type="http://schemas.openxmlformats.org/officeDocument/2006/relationships/tags" Target="../tags/tag1484.xml"/><Relationship Id="rId182" Type="http://schemas.openxmlformats.org/officeDocument/2006/relationships/tags" Target="../tags/tag1500.xml"/><Relationship Id="rId187" Type="http://schemas.openxmlformats.org/officeDocument/2006/relationships/tags" Target="../tags/tag1505.xml"/><Relationship Id="rId1" Type="http://schemas.openxmlformats.org/officeDocument/2006/relationships/tags" Target="../tags/tag1319.xml"/><Relationship Id="rId6" Type="http://schemas.openxmlformats.org/officeDocument/2006/relationships/tags" Target="../tags/tag1324.xml"/><Relationship Id="rId23" Type="http://schemas.openxmlformats.org/officeDocument/2006/relationships/tags" Target="../tags/tag1341.xml"/><Relationship Id="rId28" Type="http://schemas.openxmlformats.org/officeDocument/2006/relationships/tags" Target="../tags/tag1346.xml"/><Relationship Id="rId49" Type="http://schemas.openxmlformats.org/officeDocument/2006/relationships/tags" Target="../tags/tag1367.xml"/><Relationship Id="rId114" Type="http://schemas.openxmlformats.org/officeDocument/2006/relationships/tags" Target="../tags/tag1432.xml"/><Relationship Id="rId119" Type="http://schemas.openxmlformats.org/officeDocument/2006/relationships/tags" Target="../tags/tag1437.xml"/><Relationship Id="rId44" Type="http://schemas.openxmlformats.org/officeDocument/2006/relationships/tags" Target="../tags/tag1362.xml"/><Relationship Id="rId60" Type="http://schemas.openxmlformats.org/officeDocument/2006/relationships/tags" Target="../tags/tag1378.xml"/><Relationship Id="rId65" Type="http://schemas.openxmlformats.org/officeDocument/2006/relationships/tags" Target="../tags/tag1383.xml"/><Relationship Id="rId81" Type="http://schemas.openxmlformats.org/officeDocument/2006/relationships/tags" Target="../tags/tag1399.xml"/><Relationship Id="rId86" Type="http://schemas.openxmlformats.org/officeDocument/2006/relationships/tags" Target="../tags/tag1404.xml"/><Relationship Id="rId130" Type="http://schemas.openxmlformats.org/officeDocument/2006/relationships/tags" Target="../tags/tag1448.xml"/><Relationship Id="rId135" Type="http://schemas.openxmlformats.org/officeDocument/2006/relationships/tags" Target="../tags/tag1453.xml"/><Relationship Id="rId151" Type="http://schemas.openxmlformats.org/officeDocument/2006/relationships/tags" Target="../tags/tag1469.xml"/><Relationship Id="rId156" Type="http://schemas.openxmlformats.org/officeDocument/2006/relationships/tags" Target="../tags/tag1474.xml"/><Relationship Id="rId177" Type="http://schemas.openxmlformats.org/officeDocument/2006/relationships/tags" Target="../tags/tag1495.xml"/><Relationship Id="rId172" Type="http://schemas.openxmlformats.org/officeDocument/2006/relationships/tags" Target="../tags/tag1490.xml"/><Relationship Id="rId13" Type="http://schemas.openxmlformats.org/officeDocument/2006/relationships/tags" Target="../tags/tag1331.xml"/><Relationship Id="rId18" Type="http://schemas.openxmlformats.org/officeDocument/2006/relationships/tags" Target="../tags/tag1336.xml"/><Relationship Id="rId39" Type="http://schemas.openxmlformats.org/officeDocument/2006/relationships/tags" Target="../tags/tag1357.xml"/><Relationship Id="rId109" Type="http://schemas.openxmlformats.org/officeDocument/2006/relationships/tags" Target="../tags/tag1427.xml"/><Relationship Id="rId34" Type="http://schemas.openxmlformats.org/officeDocument/2006/relationships/tags" Target="../tags/tag1352.xml"/><Relationship Id="rId50" Type="http://schemas.openxmlformats.org/officeDocument/2006/relationships/tags" Target="../tags/tag1368.xml"/><Relationship Id="rId55" Type="http://schemas.openxmlformats.org/officeDocument/2006/relationships/tags" Target="../tags/tag1373.xml"/><Relationship Id="rId76" Type="http://schemas.openxmlformats.org/officeDocument/2006/relationships/tags" Target="../tags/tag1394.xml"/><Relationship Id="rId97" Type="http://schemas.openxmlformats.org/officeDocument/2006/relationships/tags" Target="../tags/tag1415.xml"/><Relationship Id="rId104" Type="http://schemas.openxmlformats.org/officeDocument/2006/relationships/tags" Target="../tags/tag1422.xml"/><Relationship Id="rId120" Type="http://schemas.openxmlformats.org/officeDocument/2006/relationships/tags" Target="../tags/tag1438.xml"/><Relationship Id="rId125" Type="http://schemas.openxmlformats.org/officeDocument/2006/relationships/tags" Target="../tags/tag1443.xml"/><Relationship Id="rId141" Type="http://schemas.openxmlformats.org/officeDocument/2006/relationships/tags" Target="../tags/tag1459.xml"/><Relationship Id="rId146" Type="http://schemas.openxmlformats.org/officeDocument/2006/relationships/tags" Target="../tags/tag1464.xml"/><Relationship Id="rId167" Type="http://schemas.openxmlformats.org/officeDocument/2006/relationships/tags" Target="../tags/tag1485.xml"/><Relationship Id="rId188" Type="http://schemas.openxmlformats.org/officeDocument/2006/relationships/tags" Target="../tags/tag1506.xml"/><Relationship Id="rId7" Type="http://schemas.openxmlformats.org/officeDocument/2006/relationships/tags" Target="../tags/tag1325.xml"/><Relationship Id="rId71" Type="http://schemas.openxmlformats.org/officeDocument/2006/relationships/tags" Target="../tags/tag1389.xml"/><Relationship Id="rId92" Type="http://schemas.openxmlformats.org/officeDocument/2006/relationships/tags" Target="../tags/tag1410.xml"/><Relationship Id="rId162" Type="http://schemas.openxmlformats.org/officeDocument/2006/relationships/tags" Target="../tags/tag1480.xml"/><Relationship Id="rId183" Type="http://schemas.openxmlformats.org/officeDocument/2006/relationships/tags" Target="../tags/tag1501.xml"/><Relationship Id="rId2" Type="http://schemas.openxmlformats.org/officeDocument/2006/relationships/tags" Target="../tags/tag1320.xml"/><Relationship Id="rId29" Type="http://schemas.openxmlformats.org/officeDocument/2006/relationships/tags" Target="../tags/tag1347.xml"/><Relationship Id="rId24" Type="http://schemas.openxmlformats.org/officeDocument/2006/relationships/tags" Target="../tags/tag1342.xml"/><Relationship Id="rId40" Type="http://schemas.openxmlformats.org/officeDocument/2006/relationships/tags" Target="../tags/tag1358.xml"/><Relationship Id="rId45" Type="http://schemas.openxmlformats.org/officeDocument/2006/relationships/tags" Target="../tags/tag1363.xml"/><Relationship Id="rId66" Type="http://schemas.openxmlformats.org/officeDocument/2006/relationships/tags" Target="../tags/tag1384.xml"/><Relationship Id="rId87" Type="http://schemas.openxmlformats.org/officeDocument/2006/relationships/tags" Target="../tags/tag1405.xml"/><Relationship Id="rId110" Type="http://schemas.openxmlformats.org/officeDocument/2006/relationships/tags" Target="../tags/tag1428.xml"/><Relationship Id="rId115" Type="http://schemas.openxmlformats.org/officeDocument/2006/relationships/tags" Target="../tags/tag1433.xml"/><Relationship Id="rId131" Type="http://schemas.openxmlformats.org/officeDocument/2006/relationships/tags" Target="../tags/tag1449.xml"/><Relationship Id="rId136" Type="http://schemas.openxmlformats.org/officeDocument/2006/relationships/tags" Target="../tags/tag1454.xml"/><Relationship Id="rId157" Type="http://schemas.openxmlformats.org/officeDocument/2006/relationships/tags" Target="../tags/tag1475.xml"/><Relationship Id="rId178" Type="http://schemas.openxmlformats.org/officeDocument/2006/relationships/tags" Target="../tags/tag1496.xml"/><Relationship Id="rId61" Type="http://schemas.openxmlformats.org/officeDocument/2006/relationships/tags" Target="../tags/tag1379.xml"/><Relationship Id="rId82" Type="http://schemas.openxmlformats.org/officeDocument/2006/relationships/tags" Target="../tags/tag1400.xml"/><Relationship Id="rId152" Type="http://schemas.openxmlformats.org/officeDocument/2006/relationships/tags" Target="../tags/tag1470.xml"/><Relationship Id="rId173" Type="http://schemas.openxmlformats.org/officeDocument/2006/relationships/tags" Target="../tags/tag1491.xml"/><Relationship Id="rId19" Type="http://schemas.openxmlformats.org/officeDocument/2006/relationships/tags" Target="../tags/tag1337.xml"/><Relationship Id="rId14" Type="http://schemas.openxmlformats.org/officeDocument/2006/relationships/tags" Target="../tags/tag1332.xml"/><Relationship Id="rId30" Type="http://schemas.openxmlformats.org/officeDocument/2006/relationships/tags" Target="../tags/tag1348.xml"/><Relationship Id="rId35" Type="http://schemas.openxmlformats.org/officeDocument/2006/relationships/tags" Target="../tags/tag1353.xml"/><Relationship Id="rId56" Type="http://schemas.openxmlformats.org/officeDocument/2006/relationships/tags" Target="../tags/tag1374.xml"/><Relationship Id="rId77" Type="http://schemas.openxmlformats.org/officeDocument/2006/relationships/tags" Target="../tags/tag1395.xml"/><Relationship Id="rId100" Type="http://schemas.openxmlformats.org/officeDocument/2006/relationships/tags" Target="../tags/tag1418.xml"/><Relationship Id="rId105" Type="http://schemas.openxmlformats.org/officeDocument/2006/relationships/tags" Target="../tags/tag1423.xml"/><Relationship Id="rId126" Type="http://schemas.openxmlformats.org/officeDocument/2006/relationships/tags" Target="../tags/tag1444.xml"/><Relationship Id="rId147" Type="http://schemas.openxmlformats.org/officeDocument/2006/relationships/tags" Target="../tags/tag1465.xml"/><Relationship Id="rId168" Type="http://schemas.openxmlformats.org/officeDocument/2006/relationships/tags" Target="../tags/tag1486.xml"/><Relationship Id="rId8" Type="http://schemas.openxmlformats.org/officeDocument/2006/relationships/tags" Target="../tags/tag1326.xml"/><Relationship Id="rId51" Type="http://schemas.openxmlformats.org/officeDocument/2006/relationships/tags" Target="../tags/tag1369.xml"/><Relationship Id="rId72" Type="http://schemas.openxmlformats.org/officeDocument/2006/relationships/tags" Target="../tags/tag1390.xml"/><Relationship Id="rId93" Type="http://schemas.openxmlformats.org/officeDocument/2006/relationships/tags" Target="../tags/tag1411.xml"/><Relationship Id="rId98" Type="http://schemas.openxmlformats.org/officeDocument/2006/relationships/tags" Target="../tags/tag1416.xml"/><Relationship Id="rId121" Type="http://schemas.openxmlformats.org/officeDocument/2006/relationships/tags" Target="../tags/tag1439.xml"/><Relationship Id="rId142" Type="http://schemas.openxmlformats.org/officeDocument/2006/relationships/tags" Target="../tags/tag1460.xml"/><Relationship Id="rId163" Type="http://schemas.openxmlformats.org/officeDocument/2006/relationships/tags" Target="../tags/tag1481.xml"/><Relationship Id="rId184" Type="http://schemas.openxmlformats.org/officeDocument/2006/relationships/tags" Target="../tags/tag1502.xml"/><Relationship Id="rId189" Type="http://schemas.openxmlformats.org/officeDocument/2006/relationships/tags" Target="../tags/tag1507.xml"/><Relationship Id="rId3" Type="http://schemas.openxmlformats.org/officeDocument/2006/relationships/tags" Target="../tags/tag1321.xml"/><Relationship Id="rId25" Type="http://schemas.openxmlformats.org/officeDocument/2006/relationships/tags" Target="../tags/tag1343.xml"/><Relationship Id="rId46" Type="http://schemas.openxmlformats.org/officeDocument/2006/relationships/tags" Target="../tags/tag1364.xml"/><Relationship Id="rId67" Type="http://schemas.openxmlformats.org/officeDocument/2006/relationships/tags" Target="../tags/tag1385.xml"/><Relationship Id="rId116" Type="http://schemas.openxmlformats.org/officeDocument/2006/relationships/tags" Target="../tags/tag1434.xml"/><Relationship Id="rId137" Type="http://schemas.openxmlformats.org/officeDocument/2006/relationships/tags" Target="../tags/tag1455.xml"/><Relationship Id="rId158" Type="http://schemas.openxmlformats.org/officeDocument/2006/relationships/tags" Target="../tags/tag1476.xml"/><Relationship Id="rId20" Type="http://schemas.openxmlformats.org/officeDocument/2006/relationships/tags" Target="../tags/tag1338.xml"/><Relationship Id="rId41" Type="http://schemas.openxmlformats.org/officeDocument/2006/relationships/tags" Target="../tags/tag1359.xml"/><Relationship Id="rId62" Type="http://schemas.openxmlformats.org/officeDocument/2006/relationships/tags" Target="../tags/tag1380.xml"/><Relationship Id="rId83" Type="http://schemas.openxmlformats.org/officeDocument/2006/relationships/tags" Target="../tags/tag1401.xml"/><Relationship Id="rId88" Type="http://schemas.openxmlformats.org/officeDocument/2006/relationships/tags" Target="../tags/tag1406.xml"/><Relationship Id="rId111" Type="http://schemas.openxmlformats.org/officeDocument/2006/relationships/tags" Target="../tags/tag1429.xml"/><Relationship Id="rId132" Type="http://schemas.openxmlformats.org/officeDocument/2006/relationships/tags" Target="../tags/tag1450.xml"/><Relationship Id="rId153" Type="http://schemas.openxmlformats.org/officeDocument/2006/relationships/tags" Target="../tags/tag1471.xml"/><Relationship Id="rId174" Type="http://schemas.openxmlformats.org/officeDocument/2006/relationships/tags" Target="../tags/tag1492.xml"/><Relationship Id="rId179" Type="http://schemas.openxmlformats.org/officeDocument/2006/relationships/tags" Target="../tags/tag1497.xml"/><Relationship Id="rId190" Type="http://schemas.openxmlformats.org/officeDocument/2006/relationships/slideLayout" Target="../slideLayouts/slideLayout6.xml"/><Relationship Id="rId15" Type="http://schemas.openxmlformats.org/officeDocument/2006/relationships/tags" Target="../tags/tag1333.xml"/><Relationship Id="rId36" Type="http://schemas.openxmlformats.org/officeDocument/2006/relationships/tags" Target="../tags/tag1354.xml"/><Relationship Id="rId57" Type="http://schemas.openxmlformats.org/officeDocument/2006/relationships/tags" Target="../tags/tag1375.xml"/><Relationship Id="rId106" Type="http://schemas.openxmlformats.org/officeDocument/2006/relationships/tags" Target="../tags/tag1424.xml"/><Relationship Id="rId127" Type="http://schemas.openxmlformats.org/officeDocument/2006/relationships/tags" Target="../tags/tag1445.xml"/><Relationship Id="rId10" Type="http://schemas.openxmlformats.org/officeDocument/2006/relationships/tags" Target="../tags/tag1328.xml"/><Relationship Id="rId31" Type="http://schemas.openxmlformats.org/officeDocument/2006/relationships/tags" Target="../tags/tag1349.xml"/><Relationship Id="rId52" Type="http://schemas.openxmlformats.org/officeDocument/2006/relationships/tags" Target="../tags/tag1370.xml"/><Relationship Id="rId73" Type="http://schemas.openxmlformats.org/officeDocument/2006/relationships/tags" Target="../tags/tag1391.xml"/><Relationship Id="rId78" Type="http://schemas.openxmlformats.org/officeDocument/2006/relationships/tags" Target="../tags/tag1396.xml"/><Relationship Id="rId94" Type="http://schemas.openxmlformats.org/officeDocument/2006/relationships/tags" Target="../tags/tag1412.xml"/><Relationship Id="rId99" Type="http://schemas.openxmlformats.org/officeDocument/2006/relationships/tags" Target="../tags/tag1417.xml"/><Relationship Id="rId101" Type="http://schemas.openxmlformats.org/officeDocument/2006/relationships/tags" Target="../tags/tag1419.xml"/><Relationship Id="rId122" Type="http://schemas.openxmlformats.org/officeDocument/2006/relationships/tags" Target="../tags/tag1440.xml"/><Relationship Id="rId143" Type="http://schemas.openxmlformats.org/officeDocument/2006/relationships/tags" Target="../tags/tag1461.xml"/><Relationship Id="rId148" Type="http://schemas.openxmlformats.org/officeDocument/2006/relationships/tags" Target="../tags/tag1466.xml"/><Relationship Id="rId164" Type="http://schemas.openxmlformats.org/officeDocument/2006/relationships/tags" Target="../tags/tag1482.xml"/><Relationship Id="rId169" Type="http://schemas.openxmlformats.org/officeDocument/2006/relationships/tags" Target="../tags/tag1487.xml"/><Relationship Id="rId185" Type="http://schemas.openxmlformats.org/officeDocument/2006/relationships/tags" Target="../tags/tag1503.xml"/><Relationship Id="rId4" Type="http://schemas.openxmlformats.org/officeDocument/2006/relationships/tags" Target="../tags/tag1322.xml"/><Relationship Id="rId9" Type="http://schemas.openxmlformats.org/officeDocument/2006/relationships/tags" Target="../tags/tag1327.xml"/><Relationship Id="rId180" Type="http://schemas.openxmlformats.org/officeDocument/2006/relationships/tags" Target="../tags/tag149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tags" Target="../tags/tag1624.xml"/><Relationship Id="rId21" Type="http://schemas.openxmlformats.org/officeDocument/2006/relationships/tags" Target="../tags/tag1528.xml"/><Relationship Id="rId42" Type="http://schemas.openxmlformats.org/officeDocument/2006/relationships/tags" Target="../tags/tag1549.xml"/><Relationship Id="rId63" Type="http://schemas.openxmlformats.org/officeDocument/2006/relationships/tags" Target="../tags/tag1570.xml"/><Relationship Id="rId84" Type="http://schemas.openxmlformats.org/officeDocument/2006/relationships/tags" Target="../tags/tag1591.xml"/><Relationship Id="rId138" Type="http://schemas.openxmlformats.org/officeDocument/2006/relationships/tags" Target="../tags/tag1645.xml"/><Relationship Id="rId159" Type="http://schemas.openxmlformats.org/officeDocument/2006/relationships/tags" Target="../tags/tag1666.xml"/><Relationship Id="rId170" Type="http://schemas.openxmlformats.org/officeDocument/2006/relationships/tags" Target="../tags/tag1677.xml"/><Relationship Id="rId191" Type="http://schemas.openxmlformats.org/officeDocument/2006/relationships/tags" Target="../tags/tag1698.xml"/><Relationship Id="rId205" Type="http://schemas.openxmlformats.org/officeDocument/2006/relationships/tags" Target="../tags/tag1712.xml"/><Relationship Id="rId226" Type="http://schemas.openxmlformats.org/officeDocument/2006/relationships/tags" Target="../tags/tag1733.xml"/><Relationship Id="rId247" Type="http://schemas.openxmlformats.org/officeDocument/2006/relationships/tags" Target="../tags/tag1754.xml"/><Relationship Id="rId107" Type="http://schemas.openxmlformats.org/officeDocument/2006/relationships/tags" Target="../tags/tag1614.xml"/><Relationship Id="rId268" Type="http://schemas.openxmlformats.org/officeDocument/2006/relationships/tags" Target="../tags/tag1775.xml"/><Relationship Id="rId11" Type="http://schemas.openxmlformats.org/officeDocument/2006/relationships/tags" Target="../tags/tag1518.xml"/><Relationship Id="rId32" Type="http://schemas.openxmlformats.org/officeDocument/2006/relationships/tags" Target="../tags/tag1539.xml"/><Relationship Id="rId53" Type="http://schemas.openxmlformats.org/officeDocument/2006/relationships/tags" Target="../tags/tag1560.xml"/><Relationship Id="rId74" Type="http://schemas.openxmlformats.org/officeDocument/2006/relationships/tags" Target="../tags/tag1581.xml"/><Relationship Id="rId128" Type="http://schemas.openxmlformats.org/officeDocument/2006/relationships/tags" Target="../tags/tag1635.xml"/><Relationship Id="rId149" Type="http://schemas.openxmlformats.org/officeDocument/2006/relationships/tags" Target="../tags/tag1656.xml"/><Relationship Id="rId5" Type="http://schemas.openxmlformats.org/officeDocument/2006/relationships/tags" Target="../tags/tag1512.xml"/><Relationship Id="rId95" Type="http://schemas.openxmlformats.org/officeDocument/2006/relationships/tags" Target="../tags/tag1602.xml"/><Relationship Id="rId160" Type="http://schemas.openxmlformats.org/officeDocument/2006/relationships/tags" Target="../tags/tag1667.xml"/><Relationship Id="rId181" Type="http://schemas.openxmlformats.org/officeDocument/2006/relationships/tags" Target="../tags/tag1688.xml"/><Relationship Id="rId216" Type="http://schemas.openxmlformats.org/officeDocument/2006/relationships/tags" Target="../tags/tag1723.xml"/><Relationship Id="rId237" Type="http://schemas.openxmlformats.org/officeDocument/2006/relationships/tags" Target="../tags/tag1744.xml"/><Relationship Id="rId258" Type="http://schemas.openxmlformats.org/officeDocument/2006/relationships/tags" Target="../tags/tag1765.xml"/><Relationship Id="rId22" Type="http://schemas.openxmlformats.org/officeDocument/2006/relationships/tags" Target="../tags/tag1529.xml"/><Relationship Id="rId43" Type="http://schemas.openxmlformats.org/officeDocument/2006/relationships/tags" Target="../tags/tag1550.xml"/><Relationship Id="rId64" Type="http://schemas.openxmlformats.org/officeDocument/2006/relationships/tags" Target="../tags/tag1571.xml"/><Relationship Id="rId118" Type="http://schemas.openxmlformats.org/officeDocument/2006/relationships/tags" Target="../tags/tag1625.xml"/><Relationship Id="rId139" Type="http://schemas.openxmlformats.org/officeDocument/2006/relationships/tags" Target="../tags/tag1646.xml"/><Relationship Id="rId85" Type="http://schemas.openxmlformats.org/officeDocument/2006/relationships/tags" Target="../tags/tag1592.xml"/><Relationship Id="rId150" Type="http://schemas.openxmlformats.org/officeDocument/2006/relationships/tags" Target="../tags/tag1657.xml"/><Relationship Id="rId171" Type="http://schemas.openxmlformats.org/officeDocument/2006/relationships/tags" Target="../tags/tag1678.xml"/><Relationship Id="rId192" Type="http://schemas.openxmlformats.org/officeDocument/2006/relationships/tags" Target="../tags/tag1699.xml"/><Relationship Id="rId206" Type="http://schemas.openxmlformats.org/officeDocument/2006/relationships/tags" Target="../tags/tag1713.xml"/><Relationship Id="rId227" Type="http://schemas.openxmlformats.org/officeDocument/2006/relationships/tags" Target="../tags/tag1734.xml"/><Relationship Id="rId248" Type="http://schemas.openxmlformats.org/officeDocument/2006/relationships/tags" Target="../tags/tag1755.xml"/><Relationship Id="rId269" Type="http://schemas.openxmlformats.org/officeDocument/2006/relationships/tags" Target="../tags/tag1776.xml"/><Relationship Id="rId12" Type="http://schemas.openxmlformats.org/officeDocument/2006/relationships/tags" Target="../tags/tag1519.xml"/><Relationship Id="rId33" Type="http://schemas.openxmlformats.org/officeDocument/2006/relationships/tags" Target="../tags/tag1540.xml"/><Relationship Id="rId108" Type="http://schemas.openxmlformats.org/officeDocument/2006/relationships/tags" Target="../tags/tag1615.xml"/><Relationship Id="rId129" Type="http://schemas.openxmlformats.org/officeDocument/2006/relationships/tags" Target="../tags/tag1636.xml"/><Relationship Id="rId54" Type="http://schemas.openxmlformats.org/officeDocument/2006/relationships/tags" Target="../tags/tag1561.xml"/><Relationship Id="rId75" Type="http://schemas.openxmlformats.org/officeDocument/2006/relationships/tags" Target="../tags/tag1582.xml"/><Relationship Id="rId96" Type="http://schemas.openxmlformats.org/officeDocument/2006/relationships/tags" Target="../tags/tag1603.xml"/><Relationship Id="rId140" Type="http://schemas.openxmlformats.org/officeDocument/2006/relationships/tags" Target="../tags/tag1647.xml"/><Relationship Id="rId161" Type="http://schemas.openxmlformats.org/officeDocument/2006/relationships/tags" Target="../tags/tag1668.xml"/><Relationship Id="rId182" Type="http://schemas.openxmlformats.org/officeDocument/2006/relationships/tags" Target="../tags/tag1689.xml"/><Relationship Id="rId217" Type="http://schemas.openxmlformats.org/officeDocument/2006/relationships/tags" Target="../tags/tag1724.xml"/><Relationship Id="rId6" Type="http://schemas.openxmlformats.org/officeDocument/2006/relationships/tags" Target="../tags/tag1513.xml"/><Relationship Id="rId238" Type="http://schemas.openxmlformats.org/officeDocument/2006/relationships/tags" Target="../tags/tag1745.xml"/><Relationship Id="rId259" Type="http://schemas.openxmlformats.org/officeDocument/2006/relationships/tags" Target="../tags/tag1766.xml"/><Relationship Id="rId23" Type="http://schemas.openxmlformats.org/officeDocument/2006/relationships/tags" Target="../tags/tag1530.xml"/><Relationship Id="rId119" Type="http://schemas.openxmlformats.org/officeDocument/2006/relationships/tags" Target="../tags/tag1626.xml"/><Relationship Id="rId270" Type="http://schemas.openxmlformats.org/officeDocument/2006/relationships/tags" Target="../tags/tag1777.xml"/><Relationship Id="rId44" Type="http://schemas.openxmlformats.org/officeDocument/2006/relationships/tags" Target="../tags/tag1551.xml"/><Relationship Id="rId60" Type="http://schemas.openxmlformats.org/officeDocument/2006/relationships/tags" Target="../tags/tag1567.xml"/><Relationship Id="rId65" Type="http://schemas.openxmlformats.org/officeDocument/2006/relationships/tags" Target="../tags/tag1572.xml"/><Relationship Id="rId81" Type="http://schemas.openxmlformats.org/officeDocument/2006/relationships/tags" Target="../tags/tag1588.xml"/><Relationship Id="rId86" Type="http://schemas.openxmlformats.org/officeDocument/2006/relationships/tags" Target="../tags/tag1593.xml"/><Relationship Id="rId130" Type="http://schemas.openxmlformats.org/officeDocument/2006/relationships/tags" Target="../tags/tag1637.xml"/><Relationship Id="rId135" Type="http://schemas.openxmlformats.org/officeDocument/2006/relationships/tags" Target="../tags/tag1642.xml"/><Relationship Id="rId151" Type="http://schemas.openxmlformats.org/officeDocument/2006/relationships/tags" Target="../tags/tag1658.xml"/><Relationship Id="rId156" Type="http://schemas.openxmlformats.org/officeDocument/2006/relationships/tags" Target="../tags/tag1663.xml"/><Relationship Id="rId177" Type="http://schemas.openxmlformats.org/officeDocument/2006/relationships/tags" Target="../tags/tag1684.xml"/><Relationship Id="rId198" Type="http://schemas.openxmlformats.org/officeDocument/2006/relationships/tags" Target="../tags/tag1705.xml"/><Relationship Id="rId172" Type="http://schemas.openxmlformats.org/officeDocument/2006/relationships/tags" Target="../tags/tag1679.xml"/><Relationship Id="rId193" Type="http://schemas.openxmlformats.org/officeDocument/2006/relationships/tags" Target="../tags/tag1700.xml"/><Relationship Id="rId202" Type="http://schemas.openxmlformats.org/officeDocument/2006/relationships/tags" Target="../tags/tag1709.xml"/><Relationship Id="rId207" Type="http://schemas.openxmlformats.org/officeDocument/2006/relationships/tags" Target="../tags/tag1714.xml"/><Relationship Id="rId223" Type="http://schemas.openxmlformats.org/officeDocument/2006/relationships/tags" Target="../tags/tag1730.xml"/><Relationship Id="rId228" Type="http://schemas.openxmlformats.org/officeDocument/2006/relationships/tags" Target="../tags/tag1735.xml"/><Relationship Id="rId244" Type="http://schemas.openxmlformats.org/officeDocument/2006/relationships/tags" Target="../tags/tag1751.xml"/><Relationship Id="rId249" Type="http://schemas.openxmlformats.org/officeDocument/2006/relationships/tags" Target="../tags/tag1756.xml"/><Relationship Id="rId13" Type="http://schemas.openxmlformats.org/officeDocument/2006/relationships/tags" Target="../tags/tag1520.xml"/><Relationship Id="rId18" Type="http://schemas.openxmlformats.org/officeDocument/2006/relationships/tags" Target="../tags/tag1525.xml"/><Relationship Id="rId39" Type="http://schemas.openxmlformats.org/officeDocument/2006/relationships/tags" Target="../tags/tag1546.xml"/><Relationship Id="rId109" Type="http://schemas.openxmlformats.org/officeDocument/2006/relationships/tags" Target="../tags/tag1616.xml"/><Relationship Id="rId260" Type="http://schemas.openxmlformats.org/officeDocument/2006/relationships/tags" Target="../tags/tag1767.xml"/><Relationship Id="rId265" Type="http://schemas.openxmlformats.org/officeDocument/2006/relationships/tags" Target="../tags/tag1772.xml"/><Relationship Id="rId34" Type="http://schemas.openxmlformats.org/officeDocument/2006/relationships/tags" Target="../tags/tag1541.xml"/><Relationship Id="rId50" Type="http://schemas.openxmlformats.org/officeDocument/2006/relationships/tags" Target="../tags/tag1557.xml"/><Relationship Id="rId55" Type="http://schemas.openxmlformats.org/officeDocument/2006/relationships/tags" Target="../tags/tag1562.xml"/><Relationship Id="rId76" Type="http://schemas.openxmlformats.org/officeDocument/2006/relationships/tags" Target="../tags/tag1583.xml"/><Relationship Id="rId97" Type="http://schemas.openxmlformats.org/officeDocument/2006/relationships/tags" Target="../tags/tag1604.xml"/><Relationship Id="rId104" Type="http://schemas.openxmlformats.org/officeDocument/2006/relationships/tags" Target="../tags/tag1611.xml"/><Relationship Id="rId120" Type="http://schemas.openxmlformats.org/officeDocument/2006/relationships/tags" Target="../tags/tag1627.xml"/><Relationship Id="rId125" Type="http://schemas.openxmlformats.org/officeDocument/2006/relationships/tags" Target="../tags/tag1632.xml"/><Relationship Id="rId141" Type="http://schemas.openxmlformats.org/officeDocument/2006/relationships/tags" Target="../tags/tag1648.xml"/><Relationship Id="rId146" Type="http://schemas.openxmlformats.org/officeDocument/2006/relationships/tags" Target="../tags/tag1653.xml"/><Relationship Id="rId167" Type="http://schemas.openxmlformats.org/officeDocument/2006/relationships/tags" Target="../tags/tag1674.xml"/><Relationship Id="rId188" Type="http://schemas.openxmlformats.org/officeDocument/2006/relationships/tags" Target="../tags/tag1695.xml"/><Relationship Id="rId7" Type="http://schemas.openxmlformats.org/officeDocument/2006/relationships/tags" Target="../tags/tag1514.xml"/><Relationship Id="rId71" Type="http://schemas.openxmlformats.org/officeDocument/2006/relationships/tags" Target="../tags/tag1578.xml"/><Relationship Id="rId92" Type="http://schemas.openxmlformats.org/officeDocument/2006/relationships/tags" Target="../tags/tag1599.xml"/><Relationship Id="rId162" Type="http://schemas.openxmlformats.org/officeDocument/2006/relationships/tags" Target="../tags/tag1669.xml"/><Relationship Id="rId183" Type="http://schemas.openxmlformats.org/officeDocument/2006/relationships/tags" Target="../tags/tag1690.xml"/><Relationship Id="rId213" Type="http://schemas.openxmlformats.org/officeDocument/2006/relationships/tags" Target="../tags/tag1720.xml"/><Relationship Id="rId218" Type="http://schemas.openxmlformats.org/officeDocument/2006/relationships/tags" Target="../tags/tag1725.xml"/><Relationship Id="rId234" Type="http://schemas.openxmlformats.org/officeDocument/2006/relationships/tags" Target="../tags/tag1741.xml"/><Relationship Id="rId239" Type="http://schemas.openxmlformats.org/officeDocument/2006/relationships/tags" Target="../tags/tag1746.xml"/><Relationship Id="rId2" Type="http://schemas.openxmlformats.org/officeDocument/2006/relationships/tags" Target="../tags/tag1509.xml"/><Relationship Id="rId29" Type="http://schemas.openxmlformats.org/officeDocument/2006/relationships/tags" Target="../tags/tag1536.xml"/><Relationship Id="rId250" Type="http://schemas.openxmlformats.org/officeDocument/2006/relationships/tags" Target="../tags/tag1757.xml"/><Relationship Id="rId255" Type="http://schemas.openxmlformats.org/officeDocument/2006/relationships/tags" Target="../tags/tag1762.xml"/><Relationship Id="rId271" Type="http://schemas.openxmlformats.org/officeDocument/2006/relationships/tags" Target="../tags/tag1778.xml"/><Relationship Id="rId24" Type="http://schemas.openxmlformats.org/officeDocument/2006/relationships/tags" Target="../tags/tag1531.xml"/><Relationship Id="rId40" Type="http://schemas.openxmlformats.org/officeDocument/2006/relationships/tags" Target="../tags/tag1547.xml"/><Relationship Id="rId45" Type="http://schemas.openxmlformats.org/officeDocument/2006/relationships/tags" Target="../tags/tag1552.xml"/><Relationship Id="rId66" Type="http://schemas.openxmlformats.org/officeDocument/2006/relationships/tags" Target="../tags/tag1573.xml"/><Relationship Id="rId87" Type="http://schemas.openxmlformats.org/officeDocument/2006/relationships/tags" Target="../tags/tag1594.xml"/><Relationship Id="rId110" Type="http://schemas.openxmlformats.org/officeDocument/2006/relationships/tags" Target="../tags/tag1617.xml"/><Relationship Id="rId115" Type="http://schemas.openxmlformats.org/officeDocument/2006/relationships/tags" Target="../tags/tag1622.xml"/><Relationship Id="rId131" Type="http://schemas.openxmlformats.org/officeDocument/2006/relationships/tags" Target="../tags/tag1638.xml"/><Relationship Id="rId136" Type="http://schemas.openxmlformats.org/officeDocument/2006/relationships/tags" Target="../tags/tag1643.xml"/><Relationship Id="rId157" Type="http://schemas.openxmlformats.org/officeDocument/2006/relationships/tags" Target="../tags/tag1664.xml"/><Relationship Id="rId178" Type="http://schemas.openxmlformats.org/officeDocument/2006/relationships/tags" Target="../tags/tag1685.xml"/><Relationship Id="rId61" Type="http://schemas.openxmlformats.org/officeDocument/2006/relationships/tags" Target="../tags/tag1568.xml"/><Relationship Id="rId82" Type="http://schemas.openxmlformats.org/officeDocument/2006/relationships/tags" Target="../tags/tag1589.xml"/><Relationship Id="rId152" Type="http://schemas.openxmlformats.org/officeDocument/2006/relationships/tags" Target="../tags/tag1659.xml"/><Relationship Id="rId173" Type="http://schemas.openxmlformats.org/officeDocument/2006/relationships/tags" Target="../tags/tag1680.xml"/><Relationship Id="rId194" Type="http://schemas.openxmlformats.org/officeDocument/2006/relationships/tags" Target="../tags/tag1701.xml"/><Relationship Id="rId199" Type="http://schemas.openxmlformats.org/officeDocument/2006/relationships/tags" Target="../tags/tag1706.xml"/><Relationship Id="rId203" Type="http://schemas.openxmlformats.org/officeDocument/2006/relationships/tags" Target="../tags/tag1710.xml"/><Relationship Id="rId208" Type="http://schemas.openxmlformats.org/officeDocument/2006/relationships/tags" Target="../tags/tag1715.xml"/><Relationship Id="rId229" Type="http://schemas.openxmlformats.org/officeDocument/2006/relationships/tags" Target="../tags/tag1736.xml"/><Relationship Id="rId19" Type="http://schemas.openxmlformats.org/officeDocument/2006/relationships/tags" Target="../tags/tag1526.xml"/><Relationship Id="rId224" Type="http://schemas.openxmlformats.org/officeDocument/2006/relationships/tags" Target="../tags/tag1731.xml"/><Relationship Id="rId240" Type="http://schemas.openxmlformats.org/officeDocument/2006/relationships/tags" Target="../tags/tag1747.xml"/><Relationship Id="rId245" Type="http://schemas.openxmlformats.org/officeDocument/2006/relationships/tags" Target="../tags/tag1752.xml"/><Relationship Id="rId261" Type="http://schemas.openxmlformats.org/officeDocument/2006/relationships/tags" Target="../tags/tag1768.xml"/><Relationship Id="rId266" Type="http://schemas.openxmlformats.org/officeDocument/2006/relationships/tags" Target="../tags/tag1773.xml"/><Relationship Id="rId14" Type="http://schemas.openxmlformats.org/officeDocument/2006/relationships/tags" Target="../tags/tag1521.xml"/><Relationship Id="rId30" Type="http://schemas.openxmlformats.org/officeDocument/2006/relationships/tags" Target="../tags/tag1537.xml"/><Relationship Id="rId35" Type="http://schemas.openxmlformats.org/officeDocument/2006/relationships/tags" Target="../tags/tag1542.xml"/><Relationship Id="rId56" Type="http://schemas.openxmlformats.org/officeDocument/2006/relationships/tags" Target="../tags/tag1563.xml"/><Relationship Id="rId77" Type="http://schemas.openxmlformats.org/officeDocument/2006/relationships/tags" Target="../tags/tag1584.xml"/><Relationship Id="rId100" Type="http://schemas.openxmlformats.org/officeDocument/2006/relationships/tags" Target="../tags/tag1607.xml"/><Relationship Id="rId105" Type="http://schemas.openxmlformats.org/officeDocument/2006/relationships/tags" Target="../tags/tag1612.xml"/><Relationship Id="rId126" Type="http://schemas.openxmlformats.org/officeDocument/2006/relationships/tags" Target="../tags/tag1633.xml"/><Relationship Id="rId147" Type="http://schemas.openxmlformats.org/officeDocument/2006/relationships/tags" Target="../tags/tag1654.xml"/><Relationship Id="rId168" Type="http://schemas.openxmlformats.org/officeDocument/2006/relationships/tags" Target="../tags/tag1675.xml"/><Relationship Id="rId8" Type="http://schemas.openxmlformats.org/officeDocument/2006/relationships/tags" Target="../tags/tag1515.xml"/><Relationship Id="rId51" Type="http://schemas.openxmlformats.org/officeDocument/2006/relationships/tags" Target="../tags/tag1558.xml"/><Relationship Id="rId72" Type="http://schemas.openxmlformats.org/officeDocument/2006/relationships/tags" Target="../tags/tag1579.xml"/><Relationship Id="rId93" Type="http://schemas.openxmlformats.org/officeDocument/2006/relationships/tags" Target="../tags/tag1600.xml"/><Relationship Id="rId98" Type="http://schemas.openxmlformats.org/officeDocument/2006/relationships/tags" Target="../tags/tag1605.xml"/><Relationship Id="rId121" Type="http://schemas.openxmlformats.org/officeDocument/2006/relationships/tags" Target="../tags/tag1628.xml"/><Relationship Id="rId142" Type="http://schemas.openxmlformats.org/officeDocument/2006/relationships/tags" Target="../tags/tag1649.xml"/><Relationship Id="rId163" Type="http://schemas.openxmlformats.org/officeDocument/2006/relationships/tags" Target="../tags/tag1670.xml"/><Relationship Id="rId184" Type="http://schemas.openxmlformats.org/officeDocument/2006/relationships/tags" Target="../tags/tag1691.xml"/><Relationship Id="rId189" Type="http://schemas.openxmlformats.org/officeDocument/2006/relationships/tags" Target="../tags/tag1696.xml"/><Relationship Id="rId219" Type="http://schemas.openxmlformats.org/officeDocument/2006/relationships/tags" Target="../tags/tag1726.xml"/><Relationship Id="rId3" Type="http://schemas.openxmlformats.org/officeDocument/2006/relationships/tags" Target="../tags/tag1510.xml"/><Relationship Id="rId214" Type="http://schemas.openxmlformats.org/officeDocument/2006/relationships/tags" Target="../tags/tag1721.xml"/><Relationship Id="rId230" Type="http://schemas.openxmlformats.org/officeDocument/2006/relationships/tags" Target="../tags/tag1737.xml"/><Relationship Id="rId235" Type="http://schemas.openxmlformats.org/officeDocument/2006/relationships/tags" Target="../tags/tag1742.xml"/><Relationship Id="rId251" Type="http://schemas.openxmlformats.org/officeDocument/2006/relationships/tags" Target="../tags/tag1758.xml"/><Relationship Id="rId256" Type="http://schemas.openxmlformats.org/officeDocument/2006/relationships/tags" Target="../tags/tag1763.xml"/><Relationship Id="rId25" Type="http://schemas.openxmlformats.org/officeDocument/2006/relationships/tags" Target="../tags/tag1532.xml"/><Relationship Id="rId46" Type="http://schemas.openxmlformats.org/officeDocument/2006/relationships/tags" Target="../tags/tag1553.xml"/><Relationship Id="rId67" Type="http://schemas.openxmlformats.org/officeDocument/2006/relationships/tags" Target="../tags/tag1574.xml"/><Relationship Id="rId116" Type="http://schemas.openxmlformats.org/officeDocument/2006/relationships/tags" Target="../tags/tag1623.xml"/><Relationship Id="rId137" Type="http://schemas.openxmlformats.org/officeDocument/2006/relationships/tags" Target="../tags/tag1644.xml"/><Relationship Id="rId158" Type="http://schemas.openxmlformats.org/officeDocument/2006/relationships/tags" Target="../tags/tag1665.xml"/><Relationship Id="rId272" Type="http://schemas.openxmlformats.org/officeDocument/2006/relationships/slideLayout" Target="../slideLayouts/slideLayout6.xml"/><Relationship Id="rId20" Type="http://schemas.openxmlformats.org/officeDocument/2006/relationships/tags" Target="../tags/tag1527.xml"/><Relationship Id="rId41" Type="http://schemas.openxmlformats.org/officeDocument/2006/relationships/tags" Target="../tags/tag1548.xml"/><Relationship Id="rId62" Type="http://schemas.openxmlformats.org/officeDocument/2006/relationships/tags" Target="../tags/tag1569.xml"/><Relationship Id="rId83" Type="http://schemas.openxmlformats.org/officeDocument/2006/relationships/tags" Target="../tags/tag1590.xml"/><Relationship Id="rId88" Type="http://schemas.openxmlformats.org/officeDocument/2006/relationships/tags" Target="../tags/tag1595.xml"/><Relationship Id="rId111" Type="http://schemas.openxmlformats.org/officeDocument/2006/relationships/tags" Target="../tags/tag1618.xml"/><Relationship Id="rId132" Type="http://schemas.openxmlformats.org/officeDocument/2006/relationships/tags" Target="../tags/tag1639.xml"/><Relationship Id="rId153" Type="http://schemas.openxmlformats.org/officeDocument/2006/relationships/tags" Target="../tags/tag1660.xml"/><Relationship Id="rId174" Type="http://schemas.openxmlformats.org/officeDocument/2006/relationships/tags" Target="../tags/tag1681.xml"/><Relationship Id="rId179" Type="http://schemas.openxmlformats.org/officeDocument/2006/relationships/tags" Target="../tags/tag1686.xml"/><Relationship Id="rId195" Type="http://schemas.openxmlformats.org/officeDocument/2006/relationships/tags" Target="../tags/tag1702.xml"/><Relationship Id="rId209" Type="http://schemas.openxmlformats.org/officeDocument/2006/relationships/tags" Target="../tags/tag1716.xml"/><Relationship Id="rId190" Type="http://schemas.openxmlformats.org/officeDocument/2006/relationships/tags" Target="../tags/tag1697.xml"/><Relationship Id="rId204" Type="http://schemas.openxmlformats.org/officeDocument/2006/relationships/tags" Target="../tags/tag1711.xml"/><Relationship Id="rId220" Type="http://schemas.openxmlformats.org/officeDocument/2006/relationships/tags" Target="../tags/tag1727.xml"/><Relationship Id="rId225" Type="http://schemas.openxmlformats.org/officeDocument/2006/relationships/tags" Target="../tags/tag1732.xml"/><Relationship Id="rId241" Type="http://schemas.openxmlformats.org/officeDocument/2006/relationships/tags" Target="../tags/tag1748.xml"/><Relationship Id="rId246" Type="http://schemas.openxmlformats.org/officeDocument/2006/relationships/tags" Target="../tags/tag1753.xml"/><Relationship Id="rId267" Type="http://schemas.openxmlformats.org/officeDocument/2006/relationships/tags" Target="../tags/tag1774.xml"/><Relationship Id="rId15" Type="http://schemas.openxmlformats.org/officeDocument/2006/relationships/tags" Target="../tags/tag1522.xml"/><Relationship Id="rId36" Type="http://schemas.openxmlformats.org/officeDocument/2006/relationships/tags" Target="../tags/tag1543.xml"/><Relationship Id="rId57" Type="http://schemas.openxmlformats.org/officeDocument/2006/relationships/tags" Target="../tags/tag1564.xml"/><Relationship Id="rId106" Type="http://schemas.openxmlformats.org/officeDocument/2006/relationships/tags" Target="../tags/tag1613.xml"/><Relationship Id="rId127" Type="http://schemas.openxmlformats.org/officeDocument/2006/relationships/tags" Target="../tags/tag1634.xml"/><Relationship Id="rId262" Type="http://schemas.openxmlformats.org/officeDocument/2006/relationships/tags" Target="../tags/tag1769.xml"/><Relationship Id="rId10" Type="http://schemas.openxmlformats.org/officeDocument/2006/relationships/tags" Target="../tags/tag1517.xml"/><Relationship Id="rId31" Type="http://schemas.openxmlformats.org/officeDocument/2006/relationships/tags" Target="../tags/tag1538.xml"/><Relationship Id="rId52" Type="http://schemas.openxmlformats.org/officeDocument/2006/relationships/tags" Target="../tags/tag1559.xml"/><Relationship Id="rId73" Type="http://schemas.openxmlformats.org/officeDocument/2006/relationships/tags" Target="../tags/tag1580.xml"/><Relationship Id="rId78" Type="http://schemas.openxmlformats.org/officeDocument/2006/relationships/tags" Target="../tags/tag1585.xml"/><Relationship Id="rId94" Type="http://schemas.openxmlformats.org/officeDocument/2006/relationships/tags" Target="../tags/tag1601.xml"/><Relationship Id="rId99" Type="http://schemas.openxmlformats.org/officeDocument/2006/relationships/tags" Target="../tags/tag1606.xml"/><Relationship Id="rId101" Type="http://schemas.openxmlformats.org/officeDocument/2006/relationships/tags" Target="../tags/tag1608.xml"/><Relationship Id="rId122" Type="http://schemas.openxmlformats.org/officeDocument/2006/relationships/tags" Target="../tags/tag1629.xml"/><Relationship Id="rId143" Type="http://schemas.openxmlformats.org/officeDocument/2006/relationships/tags" Target="../tags/tag1650.xml"/><Relationship Id="rId148" Type="http://schemas.openxmlformats.org/officeDocument/2006/relationships/tags" Target="../tags/tag1655.xml"/><Relationship Id="rId164" Type="http://schemas.openxmlformats.org/officeDocument/2006/relationships/tags" Target="../tags/tag1671.xml"/><Relationship Id="rId169" Type="http://schemas.openxmlformats.org/officeDocument/2006/relationships/tags" Target="../tags/tag1676.xml"/><Relationship Id="rId185" Type="http://schemas.openxmlformats.org/officeDocument/2006/relationships/tags" Target="../tags/tag1692.xml"/><Relationship Id="rId4" Type="http://schemas.openxmlformats.org/officeDocument/2006/relationships/tags" Target="../tags/tag1511.xml"/><Relationship Id="rId9" Type="http://schemas.openxmlformats.org/officeDocument/2006/relationships/tags" Target="../tags/tag1516.xml"/><Relationship Id="rId180" Type="http://schemas.openxmlformats.org/officeDocument/2006/relationships/tags" Target="../tags/tag1687.xml"/><Relationship Id="rId210" Type="http://schemas.openxmlformats.org/officeDocument/2006/relationships/tags" Target="../tags/tag1717.xml"/><Relationship Id="rId215" Type="http://schemas.openxmlformats.org/officeDocument/2006/relationships/tags" Target="../tags/tag1722.xml"/><Relationship Id="rId236" Type="http://schemas.openxmlformats.org/officeDocument/2006/relationships/tags" Target="../tags/tag1743.xml"/><Relationship Id="rId257" Type="http://schemas.openxmlformats.org/officeDocument/2006/relationships/tags" Target="../tags/tag1764.xml"/><Relationship Id="rId26" Type="http://schemas.openxmlformats.org/officeDocument/2006/relationships/tags" Target="../tags/tag1533.xml"/><Relationship Id="rId231" Type="http://schemas.openxmlformats.org/officeDocument/2006/relationships/tags" Target="../tags/tag1738.xml"/><Relationship Id="rId252" Type="http://schemas.openxmlformats.org/officeDocument/2006/relationships/tags" Target="../tags/tag1759.xml"/><Relationship Id="rId47" Type="http://schemas.openxmlformats.org/officeDocument/2006/relationships/tags" Target="../tags/tag1554.xml"/><Relationship Id="rId68" Type="http://schemas.openxmlformats.org/officeDocument/2006/relationships/tags" Target="../tags/tag1575.xml"/><Relationship Id="rId89" Type="http://schemas.openxmlformats.org/officeDocument/2006/relationships/tags" Target="../tags/tag1596.xml"/><Relationship Id="rId112" Type="http://schemas.openxmlformats.org/officeDocument/2006/relationships/tags" Target="../tags/tag1619.xml"/><Relationship Id="rId133" Type="http://schemas.openxmlformats.org/officeDocument/2006/relationships/tags" Target="../tags/tag1640.xml"/><Relationship Id="rId154" Type="http://schemas.openxmlformats.org/officeDocument/2006/relationships/tags" Target="../tags/tag1661.xml"/><Relationship Id="rId175" Type="http://schemas.openxmlformats.org/officeDocument/2006/relationships/tags" Target="../tags/tag1682.xml"/><Relationship Id="rId196" Type="http://schemas.openxmlformats.org/officeDocument/2006/relationships/tags" Target="../tags/tag1703.xml"/><Relationship Id="rId200" Type="http://schemas.openxmlformats.org/officeDocument/2006/relationships/tags" Target="../tags/tag1707.xml"/><Relationship Id="rId16" Type="http://schemas.openxmlformats.org/officeDocument/2006/relationships/tags" Target="../tags/tag1523.xml"/><Relationship Id="rId221" Type="http://schemas.openxmlformats.org/officeDocument/2006/relationships/tags" Target="../tags/tag1728.xml"/><Relationship Id="rId242" Type="http://schemas.openxmlformats.org/officeDocument/2006/relationships/tags" Target="../tags/tag1749.xml"/><Relationship Id="rId263" Type="http://schemas.openxmlformats.org/officeDocument/2006/relationships/tags" Target="../tags/tag1770.xml"/><Relationship Id="rId37" Type="http://schemas.openxmlformats.org/officeDocument/2006/relationships/tags" Target="../tags/tag1544.xml"/><Relationship Id="rId58" Type="http://schemas.openxmlformats.org/officeDocument/2006/relationships/tags" Target="../tags/tag1565.xml"/><Relationship Id="rId79" Type="http://schemas.openxmlformats.org/officeDocument/2006/relationships/tags" Target="../tags/tag1586.xml"/><Relationship Id="rId102" Type="http://schemas.openxmlformats.org/officeDocument/2006/relationships/tags" Target="../tags/tag1609.xml"/><Relationship Id="rId123" Type="http://schemas.openxmlformats.org/officeDocument/2006/relationships/tags" Target="../tags/tag1630.xml"/><Relationship Id="rId144" Type="http://schemas.openxmlformats.org/officeDocument/2006/relationships/tags" Target="../tags/tag1651.xml"/><Relationship Id="rId90" Type="http://schemas.openxmlformats.org/officeDocument/2006/relationships/tags" Target="../tags/tag1597.xml"/><Relationship Id="rId165" Type="http://schemas.openxmlformats.org/officeDocument/2006/relationships/tags" Target="../tags/tag1672.xml"/><Relationship Id="rId186" Type="http://schemas.openxmlformats.org/officeDocument/2006/relationships/tags" Target="../tags/tag1693.xml"/><Relationship Id="rId211" Type="http://schemas.openxmlformats.org/officeDocument/2006/relationships/tags" Target="../tags/tag1718.xml"/><Relationship Id="rId232" Type="http://schemas.openxmlformats.org/officeDocument/2006/relationships/tags" Target="../tags/tag1739.xml"/><Relationship Id="rId253" Type="http://schemas.openxmlformats.org/officeDocument/2006/relationships/tags" Target="../tags/tag1760.xml"/><Relationship Id="rId27" Type="http://schemas.openxmlformats.org/officeDocument/2006/relationships/tags" Target="../tags/tag1534.xml"/><Relationship Id="rId48" Type="http://schemas.openxmlformats.org/officeDocument/2006/relationships/tags" Target="../tags/tag1555.xml"/><Relationship Id="rId69" Type="http://schemas.openxmlformats.org/officeDocument/2006/relationships/tags" Target="../tags/tag1576.xml"/><Relationship Id="rId113" Type="http://schemas.openxmlformats.org/officeDocument/2006/relationships/tags" Target="../tags/tag1620.xml"/><Relationship Id="rId134" Type="http://schemas.openxmlformats.org/officeDocument/2006/relationships/tags" Target="../tags/tag1641.xml"/><Relationship Id="rId80" Type="http://schemas.openxmlformats.org/officeDocument/2006/relationships/tags" Target="../tags/tag1587.xml"/><Relationship Id="rId155" Type="http://schemas.openxmlformats.org/officeDocument/2006/relationships/tags" Target="../tags/tag1662.xml"/><Relationship Id="rId176" Type="http://schemas.openxmlformats.org/officeDocument/2006/relationships/tags" Target="../tags/tag1683.xml"/><Relationship Id="rId197" Type="http://schemas.openxmlformats.org/officeDocument/2006/relationships/tags" Target="../tags/tag1704.xml"/><Relationship Id="rId201" Type="http://schemas.openxmlformats.org/officeDocument/2006/relationships/tags" Target="../tags/tag1708.xml"/><Relationship Id="rId222" Type="http://schemas.openxmlformats.org/officeDocument/2006/relationships/tags" Target="../tags/tag1729.xml"/><Relationship Id="rId243" Type="http://schemas.openxmlformats.org/officeDocument/2006/relationships/tags" Target="../tags/tag1750.xml"/><Relationship Id="rId264" Type="http://schemas.openxmlformats.org/officeDocument/2006/relationships/tags" Target="../tags/tag1771.xml"/><Relationship Id="rId17" Type="http://schemas.openxmlformats.org/officeDocument/2006/relationships/tags" Target="../tags/tag1524.xml"/><Relationship Id="rId38" Type="http://schemas.openxmlformats.org/officeDocument/2006/relationships/tags" Target="../tags/tag1545.xml"/><Relationship Id="rId59" Type="http://schemas.openxmlformats.org/officeDocument/2006/relationships/tags" Target="../tags/tag1566.xml"/><Relationship Id="rId103" Type="http://schemas.openxmlformats.org/officeDocument/2006/relationships/tags" Target="../tags/tag1610.xml"/><Relationship Id="rId124" Type="http://schemas.openxmlformats.org/officeDocument/2006/relationships/tags" Target="../tags/tag1631.xml"/><Relationship Id="rId70" Type="http://schemas.openxmlformats.org/officeDocument/2006/relationships/tags" Target="../tags/tag1577.xml"/><Relationship Id="rId91" Type="http://schemas.openxmlformats.org/officeDocument/2006/relationships/tags" Target="../tags/tag1598.xml"/><Relationship Id="rId145" Type="http://schemas.openxmlformats.org/officeDocument/2006/relationships/tags" Target="../tags/tag1652.xml"/><Relationship Id="rId166" Type="http://schemas.openxmlformats.org/officeDocument/2006/relationships/tags" Target="../tags/tag1673.xml"/><Relationship Id="rId187" Type="http://schemas.openxmlformats.org/officeDocument/2006/relationships/tags" Target="../tags/tag1694.xml"/><Relationship Id="rId1" Type="http://schemas.openxmlformats.org/officeDocument/2006/relationships/tags" Target="../tags/tag1508.xml"/><Relationship Id="rId212" Type="http://schemas.openxmlformats.org/officeDocument/2006/relationships/tags" Target="../tags/tag1719.xml"/><Relationship Id="rId233" Type="http://schemas.openxmlformats.org/officeDocument/2006/relationships/tags" Target="../tags/tag1740.xml"/><Relationship Id="rId254" Type="http://schemas.openxmlformats.org/officeDocument/2006/relationships/tags" Target="../tags/tag1761.xml"/><Relationship Id="rId28" Type="http://schemas.openxmlformats.org/officeDocument/2006/relationships/tags" Target="../tags/tag1535.xml"/><Relationship Id="rId49" Type="http://schemas.openxmlformats.org/officeDocument/2006/relationships/tags" Target="../tags/tag1556.xml"/><Relationship Id="rId114" Type="http://schemas.openxmlformats.org/officeDocument/2006/relationships/tags" Target="../tags/tag162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804.xml"/><Relationship Id="rId117" Type="http://schemas.openxmlformats.org/officeDocument/2006/relationships/tags" Target="../tags/tag1895.xml"/><Relationship Id="rId21" Type="http://schemas.openxmlformats.org/officeDocument/2006/relationships/tags" Target="../tags/tag1799.xml"/><Relationship Id="rId42" Type="http://schemas.openxmlformats.org/officeDocument/2006/relationships/tags" Target="../tags/tag1820.xml"/><Relationship Id="rId47" Type="http://schemas.openxmlformats.org/officeDocument/2006/relationships/tags" Target="../tags/tag1825.xml"/><Relationship Id="rId63" Type="http://schemas.openxmlformats.org/officeDocument/2006/relationships/tags" Target="../tags/tag1841.xml"/><Relationship Id="rId68" Type="http://schemas.openxmlformats.org/officeDocument/2006/relationships/tags" Target="../tags/tag1846.xml"/><Relationship Id="rId84" Type="http://schemas.openxmlformats.org/officeDocument/2006/relationships/tags" Target="../tags/tag1862.xml"/><Relationship Id="rId89" Type="http://schemas.openxmlformats.org/officeDocument/2006/relationships/tags" Target="../tags/tag1867.xml"/><Relationship Id="rId112" Type="http://schemas.openxmlformats.org/officeDocument/2006/relationships/tags" Target="../tags/tag1890.xml"/><Relationship Id="rId133" Type="http://schemas.openxmlformats.org/officeDocument/2006/relationships/tags" Target="../tags/tag1911.xml"/><Relationship Id="rId138" Type="http://schemas.openxmlformats.org/officeDocument/2006/relationships/tags" Target="../tags/tag1916.xml"/><Relationship Id="rId154" Type="http://schemas.openxmlformats.org/officeDocument/2006/relationships/tags" Target="../tags/tag1932.xml"/><Relationship Id="rId159" Type="http://schemas.openxmlformats.org/officeDocument/2006/relationships/tags" Target="../tags/tag1937.xml"/><Relationship Id="rId16" Type="http://schemas.openxmlformats.org/officeDocument/2006/relationships/tags" Target="../tags/tag1794.xml"/><Relationship Id="rId107" Type="http://schemas.openxmlformats.org/officeDocument/2006/relationships/tags" Target="../tags/tag1885.xml"/><Relationship Id="rId11" Type="http://schemas.openxmlformats.org/officeDocument/2006/relationships/tags" Target="../tags/tag1789.xml"/><Relationship Id="rId32" Type="http://schemas.openxmlformats.org/officeDocument/2006/relationships/tags" Target="../tags/tag1810.xml"/><Relationship Id="rId37" Type="http://schemas.openxmlformats.org/officeDocument/2006/relationships/tags" Target="../tags/tag1815.xml"/><Relationship Id="rId53" Type="http://schemas.openxmlformats.org/officeDocument/2006/relationships/tags" Target="../tags/tag1831.xml"/><Relationship Id="rId58" Type="http://schemas.openxmlformats.org/officeDocument/2006/relationships/tags" Target="../tags/tag1836.xml"/><Relationship Id="rId74" Type="http://schemas.openxmlformats.org/officeDocument/2006/relationships/tags" Target="../tags/tag1852.xml"/><Relationship Id="rId79" Type="http://schemas.openxmlformats.org/officeDocument/2006/relationships/tags" Target="../tags/tag1857.xml"/><Relationship Id="rId102" Type="http://schemas.openxmlformats.org/officeDocument/2006/relationships/tags" Target="../tags/tag1880.xml"/><Relationship Id="rId123" Type="http://schemas.openxmlformats.org/officeDocument/2006/relationships/tags" Target="../tags/tag1901.xml"/><Relationship Id="rId128" Type="http://schemas.openxmlformats.org/officeDocument/2006/relationships/tags" Target="../tags/tag1906.xml"/><Relationship Id="rId144" Type="http://schemas.openxmlformats.org/officeDocument/2006/relationships/tags" Target="../tags/tag1922.xml"/><Relationship Id="rId149" Type="http://schemas.openxmlformats.org/officeDocument/2006/relationships/tags" Target="../tags/tag1927.xml"/><Relationship Id="rId5" Type="http://schemas.openxmlformats.org/officeDocument/2006/relationships/tags" Target="../tags/tag1783.xml"/><Relationship Id="rId90" Type="http://schemas.openxmlformats.org/officeDocument/2006/relationships/tags" Target="../tags/tag1868.xml"/><Relationship Id="rId95" Type="http://schemas.openxmlformats.org/officeDocument/2006/relationships/tags" Target="../tags/tag1873.xml"/><Relationship Id="rId160" Type="http://schemas.openxmlformats.org/officeDocument/2006/relationships/tags" Target="../tags/tag1938.xml"/><Relationship Id="rId165" Type="http://schemas.openxmlformats.org/officeDocument/2006/relationships/tags" Target="../tags/tag1943.xml"/><Relationship Id="rId22" Type="http://schemas.openxmlformats.org/officeDocument/2006/relationships/tags" Target="../tags/tag1800.xml"/><Relationship Id="rId27" Type="http://schemas.openxmlformats.org/officeDocument/2006/relationships/tags" Target="../tags/tag1805.xml"/><Relationship Id="rId43" Type="http://schemas.openxmlformats.org/officeDocument/2006/relationships/tags" Target="../tags/tag1821.xml"/><Relationship Id="rId48" Type="http://schemas.openxmlformats.org/officeDocument/2006/relationships/tags" Target="../tags/tag1826.xml"/><Relationship Id="rId64" Type="http://schemas.openxmlformats.org/officeDocument/2006/relationships/tags" Target="../tags/tag1842.xml"/><Relationship Id="rId69" Type="http://schemas.openxmlformats.org/officeDocument/2006/relationships/tags" Target="../tags/tag1847.xml"/><Relationship Id="rId113" Type="http://schemas.openxmlformats.org/officeDocument/2006/relationships/tags" Target="../tags/tag1891.xml"/><Relationship Id="rId118" Type="http://schemas.openxmlformats.org/officeDocument/2006/relationships/tags" Target="../tags/tag1896.xml"/><Relationship Id="rId134" Type="http://schemas.openxmlformats.org/officeDocument/2006/relationships/tags" Target="../tags/tag1912.xml"/><Relationship Id="rId139" Type="http://schemas.openxmlformats.org/officeDocument/2006/relationships/tags" Target="../tags/tag1917.xml"/><Relationship Id="rId80" Type="http://schemas.openxmlformats.org/officeDocument/2006/relationships/tags" Target="../tags/tag1858.xml"/><Relationship Id="rId85" Type="http://schemas.openxmlformats.org/officeDocument/2006/relationships/tags" Target="../tags/tag1863.xml"/><Relationship Id="rId150" Type="http://schemas.openxmlformats.org/officeDocument/2006/relationships/tags" Target="../tags/tag1928.xml"/><Relationship Id="rId155" Type="http://schemas.openxmlformats.org/officeDocument/2006/relationships/tags" Target="../tags/tag1933.xml"/><Relationship Id="rId12" Type="http://schemas.openxmlformats.org/officeDocument/2006/relationships/tags" Target="../tags/tag1790.xml"/><Relationship Id="rId17" Type="http://schemas.openxmlformats.org/officeDocument/2006/relationships/tags" Target="../tags/tag1795.xml"/><Relationship Id="rId33" Type="http://schemas.openxmlformats.org/officeDocument/2006/relationships/tags" Target="../tags/tag1811.xml"/><Relationship Id="rId38" Type="http://schemas.openxmlformats.org/officeDocument/2006/relationships/tags" Target="../tags/tag1816.xml"/><Relationship Id="rId59" Type="http://schemas.openxmlformats.org/officeDocument/2006/relationships/tags" Target="../tags/tag1837.xml"/><Relationship Id="rId103" Type="http://schemas.openxmlformats.org/officeDocument/2006/relationships/tags" Target="../tags/tag1881.xml"/><Relationship Id="rId108" Type="http://schemas.openxmlformats.org/officeDocument/2006/relationships/tags" Target="../tags/tag1886.xml"/><Relationship Id="rId124" Type="http://schemas.openxmlformats.org/officeDocument/2006/relationships/tags" Target="../tags/tag1902.xml"/><Relationship Id="rId129" Type="http://schemas.openxmlformats.org/officeDocument/2006/relationships/tags" Target="../tags/tag1907.xml"/><Relationship Id="rId54" Type="http://schemas.openxmlformats.org/officeDocument/2006/relationships/tags" Target="../tags/tag1832.xml"/><Relationship Id="rId70" Type="http://schemas.openxmlformats.org/officeDocument/2006/relationships/tags" Target="../tags/tag1848.xml"/><Relationship Id="rId75" Type="http://schemas.openxmlformats.org/officeDocument/2006/relationships/tags" Target="../tags/tag1853.xml"/><Relationship Id="rId91" Type="http://schemas.openxmlformats.org/officeDocument/2006/relationships/tags" Target="../tags/tag1869.xml"/><Relationship Id="rId96" Type="http://schemas.openxmlformats.org/officeDocument/2006/relationships/tags" Target="../tags/tag1874.xml"/><Relationship Id="rId140" Type="http://schemas.openxmlformats.org/officeDocument/2006/relationships/tags" Target="../tags/tag1918.xml"/><Relationship Id="rId145" Type="http://schemas.openxmlformats.org/officeDocument/2006/relationships/tags" Target="../tags/tag1923.xml"/><Relationship Id="rId161" Type="http://schemas.openxmlformats.org/officeDocument/2006/relationships/tags" Target="../tags/tag1939.xml"/><Relationship Id="rId166" Type="http://schemas.openxmlformats.org/officeDocument/2006/relationships/tags" Target="../tags/tag1944.xml"/><Relationship Id="rId1" Type="http://schemas.openxmlformats.org/officeDocument/2006/relationships/tags" Target="../tags/tag1779.xml"/><Relationship Id="rId6" Type="http://schemas.openxmlformats.org/officeDocument/2006/relationships/tags" Target="../tags/tag1784.xml"/><Relationship Id="rId15" Type="http://schemas.openxmlformats.org/officeDocument/2006/relationships/tags" Target="../tags/tag1793.xml"/><Relationship Id="rId23" Type="http://schemas.openxmlformats.org/officeDocument/2006/relationships/tags" Target="../tags/tag1801.xml"/><Relationship Id="rId28" Type="http://schemas.openxmlformats.org/officeDocument/2006/relationships/tags" Target="../tags/tag1806.xml"/><Relationship Id="rId36" Type="http://schemas.openxmlformats.org/officeDocument/2006/relationships/tags" Target="../tags/tag1814.xml"/><Relationship Id="rId49" Type="http://schemas.openxmlformats.org/officeDocument/2006/relationships/tags" Target="../tags/tag1827.xml"/><Relationship Id="rId57" Type="http://schemas.openxmlformats.org/officeDocument/2006/relationships/tags" Target="../tags/tag1835.xml"/><Relationship Id="rId106" Type="http://schemas.openxmlformats.org/officeDocument/2006/relationships/tags" Target="../tags/tag1884.xml"/><Relationship Id="rId114" Type="http://schemas.openxmlformats.org/officeDocument/2006/relationships/tags" Target="../tags/tag1892.xml"/><Relationship Id="rId119" Type="http://schemas.openxmlformats.org/officeDocument/2006/relationships/tags" Target="../tags/tag1897.xml"/><Relationship Id="rId127" Type="http://schemas.openxmlformats.org/officeDocument/2006/relationships/tags" Target="../tags/tag1905.xml"/><Relationship Id="rId10" Type="http://schemas.openxmlformats.org/officeDocument/2006/relationships/tags" Target="../tags/tag1788.xml"/><Relationship Id="rId31" Type="http://schemas.openxmlformats.org/officeDocument/2006/relationships/tags" Target="../tags/tag1809.xml"/><Relationship Id="rId44" Type="http://schemas.openxmlformats.org/officeDocument/2006/relationships/tags" Target="../tags/tag1822.xml"/><Relationship Id="rId52" Type="http://schemas.openxmlformats.org/officeDocument/2006/relationships/tags" Target="../tags/tag1830.xml"/><Relationship Id="rId60" Type="http://schemas.openxmlformats.org/officeDocument/2006/relationships/tags" Target="../tags/tag1838.xml"/><Relationship Id="rId65" Type="http://schemas.openxmlformats.org/officeDocument/2006/relationships/tags" Target="../tags/tag1843.xml"/><Relationship Id="rId73" Type="http://schemas.openxmlformats.org/officeDocument/2006/relationships/tags" Target="../tags/tag1851.xml"/><Relationship Id="rId78" Type="http://schemas.openxmlformats.org/officeDocument/2006/relationships/tags" Target="../tags/tag1856.xml"/><Relationship Id="rId81" Type="http://schemas.openxmlformats.org/officeDocument/2006/relationships/tags" Target="../tags/tag1859.xml"/><Relationship Id="rId86" Type="http://schemas.openxmlformats.org/officeDocument/2006/relationships/tags" Target="../tags/tag1864.xml"/><Relationship Id="rId94" Type="http://schemas.openxmlformats.org/officeDocument/2006/relationships/tags" Target="../tags/tag1872.xml"/><Relationship Id="rId99" Type="http://schemas.openxmlformats.org/officeDocument/2006/relationships/tags" Target="../tags/tag1877.xml"/><Relationship Id="rId101" Type="http://schemas.openxmlformats.org/officeDocument/2006/relationships/tags" Target="../tags/tag1879.xml"/><Relationship Id="rId122" Type="http://schemas.openxmlformats.org/officeDocument/2006/relationships/tags" Target="../tags/tag1900.xml"/><Relationship Id="rId130" Type="http://schemas.openxmlformats.org/officeDocument/2006/relationships/tags" Target="../tags/tag1908.xml"/><Relationship Id="rId135" Type="http://schemas.openxmlformats.org/officeDocument/2006/relationships/tags" Target="../tags/tag1913.xml"/><Relationship Id="rId143" Type="http://schemas.openxmlformats.org/officeDocument/2006/relationships/tags" Target="../tags/tag1921.xml"/><Relationship Id="rId148" Type="http://schemas.openxmlformats.org/officeDocument/2006/relationships/tags" Target="../tags/tag1926.xml"/><Relationship Id="rId151" Type="http://schemas.openxmlformats.org/officeDocument/2006/relationships/tags" Target="../tags/tag1929.xml"/><Relationship Id="rId156" Type="http://schemas.openxmlformats.org/officeDocument/2006/relationships/tags" Target="../tags/tag1934.xml"/><Relationship Id="rId164" Type="http://schemas.openxmlformats.org/officeDocument/2006/relationships/tags" Target="../tags/tag1942.xml"/><Relationship Id="rId4" Type="http://schemas.openxmlformats.org/officeDocument/2006/relationships/tags" Target="../tags/tag1782.xml"/><Relationship Id="rId9" Type="http://schemas.openxmlformats.org/officeDocument/2006/relationships/tags" Target="../tags/tag1787.xml"/><Relationship Id="rId13" Type="http://schemas.openxmlformats.org/officeDocument/2006/relationships/tags" Target="../tags/tag1791.xml"/><Relationship Id="rId18" Type="http://schemas.openxmlformats.org/officeDocument/2006/relationships/tags" Target="../tags/tag1796.xml"/><Relationship Id="rId39" Type="http://schemas.openxmlformats.org/officeDocument/2006/relationships/tags" Target="../tags/tag1817.xml"/><Relationship Id="rId109" Type="http://schemas.openxmlformats.org/officeDocument/2006/relationships/tags" Target="../tags/tag1887.xml"/><Relationship Id="rId34" Type="http://schemas.openxmlformats.org/officeDocument/2006/relationships/tags" Target="../tags/tag1812.xml"/><Relationship Id="rId50" Type="http://schemas.openxmlformats.org/officeDocument/2006/relationships/tags" Target="../tags/tag1828.xml"/><Relationship Id="rId55" Type="http://schemas.openxmlformats.org/officeDocument/2006/relationships/tags" Target="../tags/tag1833.xml"/><Relationship Id="rId76" Type="http://schemas.openxmlformats.org/officeDocument/2006/relationships/tags" Target="../tags/tag1854.xml"/><Relationship Id="rId97" Type="http://schemas.openxmlformats.org/officeDocument/2006/relationships/tags" Target="../tags/tag1875.xml"/><Relationship Id="rId104" Type="http://schemas.openxmlformats.org/officeDocument/2006/relationships/tags" Target="../tags/tag1882.xml"/><Relationship Id="rId120" Type="http://schemas.openxmlformats.org/officeDocument/2006/relationships/tags" Target="../tags/tag1898.xml"/><Relationship Id="rId125" Type="http://schemas.openxmlformats.org/officeDocument/2006/relationships/tags" Target="../tags/tag1903.xml"/><Relationship Id="rId141" Type="http://schemas.openxmlformats.org/officeDocument/2006/relationships/tags" Target="../tags/tag1919.xml"/><Relationship Id="rId146" Type="http://schemas.openxmlformats.org/officeDocument/2006/relationships/tags" Target="../tags/tag1924.xml"/><Relationship Id="rId167" Type="http://schemas.openxmlformats.org/officeDocument/2006/relationships/slideLayout" Target="../slideLayouts/slideLayout6.xml"/><Relationship Id="rId7" Type="http://schemas.openxmlformats.org/officeDocument/2006/relationships/tags" Target="../tags/tag1785.xml"/><Relationship Id="rId71" Type="http://schemas.openxmlformats.org/officeDocument/2006/relationships/tags" Target="../tags/tag1849.xml"/><Relationship Id="rId92" Type="http://schemas.openxmlformats.org/officeDocument/2006/relationships/tags" Target="../tags/tag1870.xml"/><Relationship Id="rId162" Type="http://schemas.openxmlformats.org/officeDocument/2006/relationships/tags" Target="../tags/tag1940.xml"/><Relationship Id="rId2" Type="http://schemas.openxmlformats.org/officeDocument/2006/relationships/tags" Target="../tags/tag1780.xml"/><Relationship Id="rId29" Type="http://schemas.openxmlformats.org/officeDocument/2006/relationships/tags" Target="../tags/tag1807.xml"/><Relationship Id="rId24" Type="http://schemas.openxmlformats.org/officeDocument/2006/relationships/tags" Target="../tags/tag1802.xml"/><Relationship Id="rId40" Type="http://schemas.openxmlformats.org/officeDocument/2006/relationships/tags" Target="../tags/tag1818.xml"/><Relationship Id="rId45" Type="http://schemas.openxmlformats.org/officeDocument/2006/relationships/tags" Target="../tags/tag1823.xml"/><Relationship Id="rId66" Type="http://schemas.openxmlformats.org/officeDocument/2006/relationships/tags" Target="../tags/tag1844.xml"/><Relationship Id="rId87" Type="http://schemas.openxmlformats.org/officeDocument/2006/relationships/tags" Target="../tags/tag1865.xml"/><Relationship Id="rId110" Type="http://schemas.openxmlformats.org/officeDocument/2006/relationships/tags" Target="../tags/tag1888.xml"/><Relationship Id="rId115" Type="http://schemas.openxmlformats.org/officeDocument/2006/relationships/tags" Target="../tags/tag1893.xml"/><Relationship Id="rId131" Type="http://schemas.openxmlformats.org/officeDocument/2006/relationships/tags" Target="../tags/tag1909.xml"/><Relationship Id="rId136" Type="http://schemas.openxmlformats.org/officeDocument/2006/relationships/tags" Target="../tags/tag1914.xml"/><Relationship Id="rId157" Type="http://schemas.openxmlformats.org/officeDocument/2006/relationships/tags" Target="../tags/tag1935.xml"/><Relationship Id="rId61" Type="http://schemas.openxmlformats.org/officeDocument/2006/relationships/tags" Target="../tags/tag1839.xml"/><Relationship Id="rId82" Type="http://schemas.openxmlformats.org/officeDocument/2006/relationships/tags" Target="../tags/tag1860.xml"/><Relationship Id="rId152" Type="http://schemas.openxmlformats.org/officeDocument/2006/relationships/tags" Target="../tags/tag1930.xml"/><Relationship Id="rId19" Type="http://schemas.openxmlformats.org/officeDocument/2006/relationships/tags" Target="../tags/tag1797.xml"/><Relationship Id="rId14" Type="http://schemas.openxmlformats.org/officeDocument/2006/relationships/tags" Target="../tags/tag1792.xml"/><Relationship Id="rId30" Type="http://schemas.openxmlformats.org/officeDocument/2006/relationships/tags" Target="../tags/tag1808.xml"/><Relationship Id="rId35" Type="http://schemas.openxmlformats.org/officeDocument/2006/relationships/tags" Target="../tags/tag1813.xml"/><Relationship Id="rId56" Type="http://schemas.openxmlformats.org/officeDocument/2006/relationships/tags" Target="../tags/tag1834.xml"/><Relationship Id="rId77" Type="http://schemas.openxmlformats.org/officeDocument/2006/relationships/tags" Target="../tags/tag1855.xml"/><Relationship Id="rId100" Type="http://schemas.openxmlformats.org/officeDocument/2006/relationships/tags" Target="../tags/tag1878.xml"/><Relationship Id="rId105" Type="http://schemas.openxmlformats.org/officeDocument/2006/relationships/tags" Target="../tags/tag1883.xml"/><Relationship Id="rId126" Type="http://schemas.openxmlformats.org/officeDocument/2006/relationships/tags" Target="../tags/tag1904.xml"/><Relationship Id="rId147" Type="http://schemas.openxmlformats.org/officeDocument/2006/relationships/tags" Target="../tags/tag1925.xml"/><Relationship Id="rId8" Type="http://schemas.openxmlformats.org/officeDocument/2006/relationships/tags" Target="../tags/tag1786.xml"/><Relationship Id="rId51" Type="http://schemas.openxmlformats.org/officeDocument/2006/relationships/tags" Target="../tags/tag1829.xml"/><Relationship Id="rId72" Type="http://schemas.openxmlformats.org/officeDocument/2006/relationships/tags" Target="../tags/tag1850.xml"/><Relationship Id="rId93" Type="http://schemas.openxmlformats.org/officeDocument/2006/relationships/tags" Target="../tags/tag1871.xml"/><Relationship Id="rId98" Type="http://schemas.openxmlformats.org/officeDocument/2006/relationships/tags" Target="../tags/tag1876.xml"/><Relationship Id="rId121" Type="http://schemas.openxmlformats.org/officeDocument/2006/relationships/tags" Target="../tags/tag1899.xml"/><Relationship Id="rId142" Type="http://schemas.openxmlformats.org/officeDocument/2006/relationships/tags" Target="../tags/tag1920.xml"/><Relationship Id="rId163" Type="http://schemas.openxmlformats.org/officeDocument/2006/relationships/tags" Target="../tags/tag1941.xml"/><Relationship Id="rId3" Type="http://schemas.openxmlformats.org/officeDocument/2006/relationships/tags" Target="../tags/tag1781.xml"/><Relationship Id="rId25" Type="http://schemas.openxmlformats.org/officeDocument/2006/relationships/tags" Target="../tags/tag1803.xml"/><Relationship Id="rId46" Type="http://schemas.openxmlformats.org/officeDocument/2006/relationships/tags" Target="../tags/tag1824.xml"/><Relationship Id="rId67" Type="http://schemas.openxmlformats.org/officeDocument/2006/relationships/tags" Target="../tags/tag1845.xml"/><Relationship Id="rId116" Type="http://schemas.openxmlformats.org/officeDocument/2006/relationships/tags" Target="../tags/tag1894.xml"/><Relationship Id="rId137" Type="http://schemas.openxmlformats.org/officeDocument/2006/relationships/tags" Target="../tags/tag1915.xml"/><Relationship Id="rId158" Type="http://schemas.openxmlformats.org/officeDocument/2006/relationships/tags" Target="../tags/tag1936.xml"/><Relationship Id="rId20" Type="http://schemas.openxmlformats.org/officeDocument/2006/relationships/tags" Target="../tags/tag1798.xml"/><Relationship Id="rId41" Type="http://schemas.openxmlformats.org/officeDocument/2006/relationships/tags" Target="../tags/tag1819.xml"/><Relationship Id="rId62" Type="http://schemas.openxmlformats.org/officeDocument/2006/relationships/tags" Target="../tags/tag1840.xml"/><Relationship Id="rId83" Type="http://schemas.openxmlformats.org/officeDocument/2006/relationships/tags" Target="../tags/tag1861.xml"/><Relationship Id="rId88" Type="http://schemas.openxmlformats.org/officeDocument/2006/relationships/tags" Target="../tags/tag1866.xml"/><Relationship Id="rId111" Type="http://schemas.openxmlformats.org/officeDocument/2006/relationships/tags" Target="../tags/tag1889.xml"/><Relationship Id="rId132" Type="http://schemas.openxmlformats.org/officeDocument/2006/relationships/tags" Target="../tags/tag1910.xml"/><Relationship Id="rId153" Type="http://schemas.openxmlformats.org/officeDocument/2006/relationships/tags" Target="../tags/tag1931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1970.xml"/><Relationship Id="rId117" Type="http://schemas.openxmlformats.org/officeDocument/2006/relationships/tags" Target="../tags/tag2061.xml"/><Relationship Id="rId21" Type="http://schemas.openxmlformats.org/officeDocument/2006/relationships/tags" Target="../tags/tag1965.xml"/><Relationship Id="rId42" Type="http://schemas.openxmlformats.org/officeDocument/2006/relationships/tags" Target="../tags/tag1986.xml"/><Relationship Id="rId47" Type="http://schemas.openxmlformats.org/officeDocument/2006/relationships/tags" Target="../tags/tag1991.xml"/><Relationship Id="rId63" Type="http://schemas.openxmlformats.org/officeDocument/2006/relationships/tags" Target="../tags/tag2007.xml"/><Relationship Id="rId68" Type="http://schemas.openxmlformats.org/officeDocument/2006/relationships/tags" Target="../tags/tag2012.xml"/><Relationship Id="rId84" Type="http://schemas.openxmlformats.org/officeDocument/2006/relationships/tags" Target="../tags/tag2028.xml"/><Relationship Id="rId89" Type="http://schemas.openxmlformats.org/officeDocument/2006/relationships/tags" Target="../tags/tag2033.xml"/><Relationship Id="rId112" Type="http://schemas.openxmlformats.org/officeDocument/2006/relationships/tags" Target="../tags/tag2056.xml"/><Relationship Id="rId133" Type="http://schemas.openxmlformats.org/officeDocument/2006/relationships/tags" Target="../tags/tag2077.xml"/><Relationship Id="rId138" Type="http://schemas.openxmlformats.org/officeDocument/2006/relationships/tags" Target="../tags/tag2082.xml"/><Relationship Id="rId154" Type="http://schemas.openxmlformats.org/officeDocument/2006/relationships/tags" Target="../tags/tag2098.xml"/><Relationship Id="rId159" Type="http://schemas.openxmlformats.org/officeDocument/2006/relationships/tags" Target="../tags/tag2103.xml"/><Relationship Id="rId16" Type="http://schemas.openxmlformats.org/officeDocument/2006/relationships/tags" Target="../tags/tag1960.xml"/><Relationship Id="rId107" Type="http://schemas.openxmlformats.org/officeDocument/2006/relationships/tags" Target="../tags/tag2051.xml"/><Relationship Id="rId11" Type="http://schemas.openxmlformats.org/officeDocument/2006/relationships/tags" Target="../tags/tag1955.xml"/><Relationship Id="rId32" Type="http://schemas.openxmlformats.org/officeDocument/2006/relationships/tags" Target="../tags/tag1976.xml"/><Relationship Id="rId37" Type="http://schemas.openxmlformats.org/officeDocument/2006/relationships/tags" Target="../tags/tag1981.xml"/><Relationship Id="rId53" Type="http://schemas.openxmlformats.org/officeDocument/2006/relationships/tags" Target="../tags/tag1997.xml"/><Relationship Id="rId58" Type="http://schemas.openxmlformats.org/officeDocument/2006/relationships/tags" Target="../tags/tag2002.xml"/><Relationship Id="rId74" Type="http://schemas.openxmlformats.org/officeDocument/2006/relationships/tags" Target="../tags/tag2018.xml"/><Relationship Id="rId79" Type="http://schemas.openxmlformats.org/officeDocument/2006/relationships/tags" Target="../tags/tag2023.xml"/><Relationship Id="rId102" Type="http://schemas.openxmlformats.org/officeDocument/2006/relationships/tags" Target="../tags/tag2046.xml"/><Relationship Id="rId123" Type="http://schemas.openxmlformats.org/officeDocument/2006/relationships/tags" Target="../tags/tag2067.xml"/><Relationship Id="rId128" Type="http://schemas.openxmlformats.org/officeDocument/2006/relationships/tags" Target="../tags/tag2072.xml"/><Relationship Id="rId144" Type="http://schemas.openxmlformats.org/officeDocument/2006/relationships/tags" Target="../tags/tag2088.xml"/><Relationship Id="rId149" Type="http://schemas.openxmlformats.org/officeDocument/2006/relationships/tags" Target="../tags/tag2093.xml"/><Relationship Id="rId5" Type="http://schemas.openxmlformats.org/officeDocument/2006/relationships/tags" Target="../tags/tag1949.xml"/><Relationship Id="rId90" Type="http://schemas.openxmlformats.org/officeDocument/2006/relationships/tags" Target="../tags/tag2034.xml"/><Relationship Id="rId95" Type="http://schemas.openxmlformats.org/officeDocument/2006/relationships/tags" Target="../tags/tag2039.xml"/><Relationship Id="rId160" Type="http://schemas.openxmlformats.org/officeDocument/2006/relationships/tags" Target="../tags/tag2104.xml"/><Relationship Id="rId165" Type="http://schemas.openxmlformats.org/officeDocument/2006/relationships/tags" Target="../tags/tag2109.xml"/><Relationship Id="rId22" Type="http://schemas.openxmlformats.org/officeDocument/2006/relationships/tags" Target="../tags/tag1966.xml"/><Relationship Id="rId27" Type="http://schemas.openxmlformats.org/officeDocument/2006/relationships/tags" Target="../tags/tag1971.xml"/><Relationship Id="rId43" Type="http://schemas.openxmlformats.org/officeDocument/2006/relationships/tags" Target="../tags/tag1987.xml"/><Relationship Id="rId48" Type="http://schemas.openxmlformats.org/officeDocument/2006/relationships/tags" Target="../tags/tag1992.xml"/><Relationship Id="rId64" Type="http://schemas.openxmlformats.org/officeDocument/2006/relationships/tags" Target="../tags/tag2008.xml"/><Relationship Id="rId69" Type="http://schemas.openxmlformats.org/officeDocument/2006/relationships/tags" Target="../tags/tag2013.xml"/><Relationship Id="rId113" Type="http://schemas.openxmlformats.org/officeDocument/2006/relationships/tags" Target="../tags/tag2057.xml"/><Relationship Id="rId118" Type="http://schemas.openxmlformats.org/officeDocument/2006/relationships/tags" Target="../tags/tag2062.xml"/><Relationship Id="rId134" Type="http://schemas.openxmlformats.org/officeDocument/2006/relationships/tags" Target="../tags/tag2078.xml"/><Relationship Id="rId139" Type="http://schemas.openxmlformats.org/officeDocument/2006/relationships/tags" Target="../tags/tag2083.xml"/><Relationship Id="rId80" Type="http://schemas.openxmlformats.org/officeDocument/2006/relationships/tags" Target="../tags/tag2024.xml"/><Relationship Id="rId85" Type="http://schemas.openxmlformats.org/officeDocument/2006/relationships/tags" Target="../tags/tag2029.xml"/><Relationship Id="rId150" Type="http://schemas.openxmlformats.org/officeDocument/2006/relationships/tags" Target="../tags/tag2094.xml"/><Relationship Id="rId155" Type="http://schemas.openxmlformats.org/officeDocument/2006/relationships/tags" Target="../tags/tag2099.xml"/><Relationship Id="rId12" Type="http://schemas.openxmlformats.org/officeDocument/2006/relationships/tags" Target="../tags/tag1956.xml"/><Relationship Id="rId17" Type="http://schemas.openxmlformats.org/officeDocument/2006/relationships/tags" Target="../tags/tag1961.xml"/><Relationship Id="rId33" Type="http://schemas.openxmlformats.org/officeDocument/2006/relationships/tags" Target="../tags/tag1977.xml"/><Relationship Id="rId38" Type="http://schemas.openxmlformats.org/officeDocument/2006/relationships/tags" Target="../tags/tag1982.xml"/><Relationship Id="rId59" Type="http://schemas.openxmlformats.org/officeDocument/2006/relationships/tags" Target="../tags/tag2003.xml"/><Relationship Id="rId103" Type="http://schemas.openxmlformats.org/officeDocument/2006/relationships/tags" Target="../tags/tag2047.xml"/><Relationship Id="rId108" Type="http://schemas.openxmlformats.org/officeDocument/2006/relationships/tags" Target="../tags/tag2052.xml"/><Relationship Id="rId124" Type="http://schemas.openxmlformats.org/officeDocument/2006/relationships/tags" Target="../tags/tag2068.xml"/><Relationship Id="rId129" Type="http://schemas.openxmlformats.org/officeDocument/2006/relationships/tags" Target="../tags/tag2073.xml"/><Relationship Id="rId54" Type="http://schemas.openxmlformats.org/officeDocument/2006/relationships/tags" Target="../tags/tag1998.xml"/><Relationship Id="rId70" Type="http://schemas.openxmlformats.org/officeDocument/2006/relationships/tags" Target="../tags/tag2014.xml"/><Relationship Id="rId75" Type="http://schemas.openxmlformats.org/officeDocument/2006/relationships/tags" Target="../tags/tag2019.xml"/><Relationship Id="rId91" Type="http://schemas.openxmlformats.org/officeDocument/2006/relationships/tags" Target="../tags/tag2035.xml"/><Relationship Id="rId96" Type="http://schemas.openxmlformats.org/officeDocument/2006/relationships/tags" Target="../tags/tag2040.xml"/><Relationship Id="rId140" Type="http://schemas.openxmlformats.org/officeDocument/2006/relationships/tags" Target="../tags/tag2084.xml"/><Relationship Id="rId145" Type="http://schemas.openxmlformats.org/officeDocument/2006/relationships/tags" Target="../tags/tag2089.xml"/><Relationship Id="rId161" Type="http://schemas.openxmlformats.org/officeDocument/2006/relationships/tags" Target="../tags/tag2105.xml"/><Relationship Id="rId166" Type="http://schemas.openxmlformats.org/officeDocument/2006/relationships/slideLayout" Target="../slideLayouts/slideLayout7.xml"/><Relationship Id="rId1" Type="http://schemas.openxmlformats.org/officeDocument/2006/relationships/tags" Target="../tags/tag1945.xml"/><Relationship Id="rId6" Type="http://schemas.openxmlformats.org/officeDocument/2006/relationships/tags" Target="../tags/tag1950.xml"/><Relationship Id="rId15" Type="http://schemas.openxmlformats.org/officeDocument/2006/relationships/tags" Target="../tags/tag1959.xml"/><Relationship Id="rId23" Type="http://schemas.openxmlformats.org/officeDocument/2006/relationships/tags" Target="../tags/tag1967.xml"/><Relationship Id="rId28" Type="http://schemas.openxmlformats.org/officeDocument/2006/relationships/tags" Target="../tags/tag1972.xml"/><Relationship Id="rId36" Type="http://schemas.openxmlformats.org/officeDocument/2006/relationships/tags" Target="../tags/tag1980.xml"/><Relationship Id="rId49" Type="http://schemas.openxmlformats.org/officeDocument/2006/relationships/tags" Target="../tags/tag1993.xml"/><Relationship Id="rId57" Type="http://schemas.openxmlformats.org/officeDocument/2006/relationships/tags" Target="../tags/tag2001.xml"/><Relationship Id="rId106" Type="http://schemas.openxmlformats.org/officeDocument/2006/relationships/tags" Target="../tags/tag2050.xml"/><Relationship Id="rId114" Type="http://schemas.openxmlformats.org/officeDocument/2006/relationships/tags" Target="../tags/tag2058.xml"/><Relationship Id="rId119" Type="http://schemas.openxmlformats.org/officeDocument/2006/relationships/tags" Target="../tags/tag2063.xml"/><Relationship Id="rId127" Type="http://schemas.openxmlformats.org/officeDocument/2006/relationships/tags" Target="../tags/tag2071.xml"/><Relationship Id="rId10" Type="http://schemas.openxmlformats.org/officeDocument/2006/relationships/tags" Target="../tags/tag1954.xml"/><Relationship Id="rId31" Type="http://schemas.openxmlformats.org/officeDocument/2006/relationships/tags" Target="../tags/tag1975.xml"/><Relationship Id="rId44" Type="http://schemas.openxmlformats.org/officeDocument/2006/relationships/tags" Target="../tags/tag1988.xml"/><Relationship Id="rId52" Type="http://schemas.openxmlformats.org/officeDocument/2006/relationships/tags" Target="../tags/tag1996.xml"/><Relationship Id="rId60" Type="http://schemas.openxmlformats.org/officeDocument/2006/relationships/tags" Target="../tags/tag2004.xml"/><Relationship Id="rId65" Type="http://schemas.openxmlformats.org/officeDocument/2006/relationships/tags" Target="../tags/tag2009.xml"/><Relationship Id="rId73" Type="http://schemas.openxmlformats.org/officeDocument/2006/relationships/tags" Target="../tags/tag2017.xml"/><Relationship Id="rId78" Type="http://schemas.openxmlformats.org/officeDocument/2006/relationships/tags" Target="../tags/tag2022.xml"/><Relationship Id="rId81" Type="http://schemas.openxmlformats.org/officeDocument/2006/relationships/tags" Target="../tags/tag2025.xml"/><Relationship Id="rId86" Type="http://schemas.openxmlformats.org/officeDocument/2006/relationships/tags" Target="../tags/tag2030.xml"/><Relationship Id="rId94" Type="http://schemas.openxmlformats.org/officeDocument/2006/relationships/tags" Target="../tags/tag2038.xml"/><Relationship Id="rId99" Type="http://schemas.openxmlformats.org/officeDocument/2006/relationships/tags" Target="../tags/tag2043.xml"/><Relationship Id="rId101" Type="http://schemas.openxmlformats.org/officeDocument/2006/relationships/tags" Target="../tags/tag2045.xml"/><Relationship Id="rId122" Type="http://schemas.openxmlformats.org/officeDocument/2006/relationships/tags" Target="../tags/tag2066.xml"/><Relationship Id="rId130" Type="http://schemas.openxmlformats.org/officeDocument/2006/relationships/tags" Target="../tags/tag2074.xml"/><Relationship Id="rId135" Type="http://schemas.openxmlformats.org/officeDocument/2006/relationships/tags" Target="../tags/tag2079.xml"/><Relationship Id="rId143" Type="http://schemas.openxmlformats.org/officeDocument/2006/relationships/tags" Target="../tags/tag2087.xml"/><Relationship Id="rId148" Type="http://schemas.openxmlformats.org/officeDocument/2006/relationships/tags" Target="../tags/tag2092.xml"/><Relationship Id="rId151" Type="http://schemas.openxmlformats.org/officeDocument/2006/relationships/tags" Target="../tags/tag2095.xml"/><Relationship Id="rId156" Type="http://schemas.openxmlformats.org/officeDocument/2006/relationships/tags" Target="../tags/tag2100.xml"/><Relationship Id="rId164" Type="http://schemas.openxmlformats.org/officeDocument/2006/relationships/tags" Target="../tags/tag2108.xml"/><Relationship Id="rId4" Type="http://schemas.openxmlformats.org/officeDocument/2006/relationships/tags" Target="../tags/tag1948.xml"/><Relationship Id="rId9" Type="http://schemas.openxmlformats.org/officeDocument/2006/relationships/tags" Target="../tags/tag1953.xml"/><Relationship Id="rId13" Type="http://schemas.openxmlformats.org/officeDocument/2006/relationships/tags" Target="../tags/tag1957.xml"/><Relationship Id="rId18" Type="http://schemas.openxmlformats.org/officeDocument/2006/relationships/tags" Target="../tags/tag1962.xml"/><Relationship Id="rId39" Type="http://schemas.openxmlformats.org/officeDocument/2006/relationships/tags" Target="../tags/tag1983.xml"/><Relationship Id="rId109" Type="http://schemas.openxmlformats.org/officeDocument/2006/relationships/tags" Target="../tags/tag2053.xml"/><Relationship Id="rId34" Type="http://schemas.openxmlformats.org/officeDocument/2006/relationships/tags" Target="../tags/tag1978.xml"/><Relationship Id="rId50" Type="http://schemas.openxmlformats.org/officeDocument/2006/relationships/tags" Target="../tags/tag1994.xml"/><Relationship Id="rId55" Type="http://schemas.openxmlformats.org/officeDocument/2006/relationships/tags" Target="../tags/tag1999.xml"/><Relationship Id="rId76" Type="http://schemas.openxmlformats.org/officeDocument/2006/relationships/tags" Target="../tags/tag2020.xml"/><Relationship Id="rId97" Type="http://schemas.openxmlformats.org/officeDocument/2006/relationships/tags" Target="../tags/tag2041.xml"/><Relationship Id="rId104" Type="http://schemas.openxmlformats.org/officeDocument/2006/relationships/tags" Target="../tags/tag2048.xml"/><Relationship Id="rId120" Type="http://schemas.openxmlformats.org/officeDocument/2006/relationships/tags" Target="../tags/tag2064.xml"/><Relationship Id="rId125" Type="http://schemas.openxmlformats.org/officeDocument/2006/relationships/tags" Target="../tags/tag2069.xml"/><Relationship Id="rId141" Type="http://schemas.openxmlformats.org/officeDocument/2006/relationships/tags" Target="../tags/tag2085.xml"/><Relationship Id="rId146" Type="http://schemas.openxmlformats.org/officeDocument/2006/relationships/tags" Target="../tags/tag2090.xml"/><Relationship Id="rId7" Type="http://schemas.openxmlformats.org/officeDocument/2006/relationships/tags" Target="../tags/tag1951.xml"/><Relationship Id="rId71" Type="http://schemas.openxmlformats.org/officeDocument/2006/relationships/tags" Target="../tags/tag2015.xml"/><Relationship Id="rId92" Type="http://schemas.openxmlformats.org/officeDocument/2006/relationships/tags" Target="../tags/tag2036.xml"/><Relationship Id="rId162" Type="http://schemas.openxmlformats.org/officeDocument/2006/relationships/tags" Target="../tags/tag2106.xml"/><Relationship Id="rId2" Type="http://schemas.openxmlformats.org/officeDocument/2006/relationships/tags" Target="../tags/tag1946.xml"/><Relationship Id="rId29" Type="http://schemas.openxmlformats.org/officeDocument/2006/relationships/tags" Target="../tags/tag1973.xml"/><Relationship Id="rId24" Type="http://schemas.openxmlformats.org/officeDocument/2006/relationships/tags" Target="../tags/tag1968.xml"/><Relationship Id="rId40" Type="http://schemas.openxmlformats.org/officeDocument/2006/relationships/tags" Target="../tags/tag1984.xml"/><Relationship Id="rId45" Type="http://schemas.openxmlformats.org/officeDocument/2006/relationships/tags" Target="../tags/tag1989.xml"/><Relationship Id="rId66" Type="http://schemas.openxmlformats.org/officeDocument/2006/relationships/tags" Target="../tags/tag2010.xml"/><Relationship Id="rId87" Type="http://schemas.openxmlformats.org/officeDocument/2006/relationships/tags" Target="../tags/tag2031.xml"/><Relationship Id="rId110" Type="http://schemas.openxmlformats.org/officeDocument/2006/relationships/tags" Target="../tags/tag2054.xml"/><Relationship Id="rId115" Type="http://schemas.openxmlformats.org/officeDocument/2006/relationships/tags" Target="../tags/tag2059.xml"/><Relationship Id="rId131" Type="http://schemas.openxmlformats.org/officeDocument/2006/relationships/tags" Target="../tags/tag2075.xml"/><Relationship Id="rId136" Type="http://schemas.openxmlformats.org/officeDocument/2006/relationships/tags" Target="../tags/tag2080.xml"/><Relationship Id="rId157" Type="http://schemas.openxmlformats.org/officeDocument/2006/relationships/tags" Target="../tags/tag2101.xml"/><Relationship Id="rId61" Type="http://schemas.openxmlformats.org/officeDocument/2006/relationships/tags" Target="../tags/tag2005.xml"/><Relationship Id="rId82" Type="http://schemas.openxmlformats.org/officeDocument/2006/relationships/tags" Target="../tags/tag2026.xml"/><Relationship Id="rId152" Type="http://schemas.openxmlformats.org/officeDocument/2006/relationships/tags" Target="../tags/tag2096.xml"/><Relationship Id="rId19" Type="http://schemas.openxmlformats.org/officeDocument/2006/relationships/tags" Target="../tags/tag1963.xml"/><Relationship Id="rId14" Type="http://schemas.openxmlformats.org/officeDocument/2006/relationships/tags" Target="../tags/tag1958.xml"/><Relationship Id="rId30" Type="http://schemas.openxmlformats.org/officeDocument/2006/relationships/tags" Target="../tags/tag1974.xml"/><Relationship Id="rId35" Type="http://schemas.openxmlformats.org/officeDocument/2006/relationships/tags" Target="../tags/tag1979.xml"/><Relationship Id="rId56" Type="http://schemas.openxmlformats.org/officeDocument/2006/relationships/tags" Target="../tags/tag2000.xml"/><Relationship Id="rId77" Type="http://schemas.openxmlformats.org/officeDocument/2006/relationships/tags" Target="../tags/tag2021.xml"/><Relationship Id="rId100" Type="http://schemas.openxmlformats.org/officeDocument/2006/relationships/tags" Target="../tags/tag2044.xml"/><Relationship Id="rId105" Type="http://schemas.openxmlformats.org/officeDocument/2006/relationships/tags" Target="../tags/tag2049.xml"/><Relationship Id="rId126" Type="http://schemas.openxmlformats.org/officeDocument/2006/relationships/tags" Target="../tags/tag2070.xml"/><Relationship Id="rId147" Type="http://schemas.openxmlformats.org/officeDocument/2006/relationships/tags" Target="../tags/tag2091.xml"/><Relationship Id="rId8" Type="http://schemas.openxmlformats.org/officeDocument/2006/relationships/tags" Target="../tags/tag1952.xml"/><Relationship Id="rId51" Type="http://schemas.openxmlformats.org/officeDocument/2006/relationships/tags" Target="../tags/tag1995.xml"/><Relationship Id="rId72" Type="http://schemas.openxmlformats.org/officeDocument/2006/relationships/tags" Target="../tags/tag2016.xml"/><Relationship Id="rId93" Type="http://schemas.openxmlformats.org/officeDocument/2006/relationships/tags" Target="../tags/tag2037.xml"/><Relationship Id="rId98" Type="http://schemas.openxmlformats.org/officeDocument/2006/relationships/tags" Target="../tags/tag2042.xml"/><Relationship Id="rId121" Type="http://schemas.openxmlformats.org/officeDocument/2006/relationships/tags" Target="../tags/tag2065.xml"/><Relationship Id="rId142" Type="http://schemas.openxmlformats.org/officeDocument/2006/relationships/tags" Target="../tags/tag2086.xml"/><Relationship Id="rId163" Type="http://schemas.openxmlformats.org/officeDocument/2006/relationships/tags" Target="../tags/tag2107.xml"/><Relationship Id="rId3" Type="http://schemas.openxmlformats.org/officeDocument/2006/relationships/tags" Target="../tags/tag1947.xml"/><Relationship Id="rId25" Type="http://schemas.openxmlformats.org/officeDocument/2006/relationships/tags" Target="../tags/tag1969.xml"/><Relationship Id="rId46" Type="http://schemas.openxmlformats.org/officeDocument/2006/relationships/tags" Target="../tags/tag1990.xml"/><Relationship Id="rId67" Type="http://schemas.openxmlformats.org/officeDocument/2006/relationships/tags" Target="../tags/tag2011.xml"/><Relationship Id="rId116" Type="http://schemas.openxmlformats.org/officeDocument/2006/relationships/tags" Target="../tags/tag2060.xml"/><Relationship Id="rId137" Type="http://schemas.openxmlformats.org/officeDocument/2006/relationships/tags" Target="../tags/tag2081.xml"/><Relationship Id="rId158" Type="http://schemas.openxmlformats.org/officeDocument/2006/relationships/tags" Target="../tags/tag2102.xml"/><Relationship Id="rId20" Type="http://schemas.openxmlformats.org/officeDocument/2006/relationships/tags" Target="../tags/tag1964.xml"/><Relationship Id="rId41" Type="http://schemas.openxmlformats.org/officeDocument/2006/relationships/tags" Target="../tags/tag1985.xml"/><Relationship Id="rId62" Type="http://schemas.openxmlformats.org/officeDocument/2006/relationships/tags" Target="../tags/tag2006.xml"/><Relationship Id="rId83" Type="http://schemas.openxmlformats.org/officeDocument/2006/relationships/tags" Target="../tags/tag2027.xml"/><Relationship Id="rId88" Type="http://schemas.openxmlformats.org/officeDocument/2006/relationships/tags" Target="../tags/tag2032.xml"/><Relationship Id="rId111" Type="http://schemas.openxmlformats.org/officeDocument/2006/relationships/tags" Target="../tags/tag2055.xml"/><Relationship Id="rId132" Type="http://schemas.openxmlformats.org/officeDocument/2006/relationships/tags" Target="../tags/tag2076.xml"/><Relationship Id="rId153" Type="http://schemas.openxmlformats.org/officeDocument/2006/relationships/tags" Target="../tags/tag2097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tags" Target="../tags/tag2226.xml"/><Relationship Id="rId21" Type="http://schemas.openxmlformats.org/officeDocument/2006/relationships/tags" Target="../tags/tag2130.xml"/><Relationship Id="rId42" Type="http://schemas.openxmlformats.org/officeDocument/2006/relationships/tags" Target="../tags/tag2151.xml"/><Relationship Id="rId63" Type="http://schemas.openxmlformats.org/officeDocument/2006/relationships/tags" Target="../tags/tag2172.xml"/><Relationship Id="rId84" Type="http://schemas.openxmlformats.org/officeDocument/2006/relationships/tags" Target="../tags/tag2193.xml"/><Relationship Id="rId138" Type="http://schemas.openxmlformats.org/officeDocument/2006/relationships/tags" Target="../tags/tag2247.xml"/><Relationship Id="rId159" Type="http://schemas.openxmlformats.org/officeDocument/2006/relationships/tags" Target="../tags/tag2268.xml"/><Relationship Id="rId170" Type="http://schemas.openxmlformats.org/officeDocument/2006/relationships/tags" Target="../tags/tag2279.xml"/><Relationship Id="rId191" Type="http://schemas.openxmlformats.org/officeDocument/2006/relationships/tags" Target="../tags/tag2300.xml"/><Relationship Id="rId205" Type="http://schemas.openxmlformats.org/officeDocument/2006/relationships/tags" Target="../tags/tag2314.xml"/><Relationship Id="rId107" Type="http://schemas.openxmlformats.org/officeDocument/2006/relationships/tags" Target="../tags/tag2216.xml"/><Relationship Id="rId11" Type="http://schemas.openxmlformats.org/officeDocument/2006/relationships/tags" Target="../tags/tag2120.xml"/><Relationship Id="rId32" Type="http://schemas.openxmlformats.org/officeDocument/2006/relationships/tags" Target="../tags/tag2141.xml"/><Relationship Id="rId37" Type="http://schemas.openxmlformats.org/officeDocument/2006/relationships/tags" Target="../tags/tag2146.xml"/><Relationship Id="rId53" Type="http://schemas.openxmlformats.org/officeDocument/2006/relationships/tags" Target="../tags/tag2162.xml"/><Relationship Id="rId58" Type="http://schemas.openxmlformats.org/officeDocument/2006/relationships/tags" Target="../tags/tag2167.xml"/><Relationship Id="rId74" Type="http://schemas.openxmlformats.org/officeDocument/2006/relationships/tags" Target="../tags/tag2183.xml"/><Relationship Id="rId79" Type="http://schemas.openxmlformats.org/officeDocument/2006/relationships/tags" Target="../tags/tag2188.xml"/><Relationship Id="rId102" Type="http://schemas.openxmlformats.org/officeDocument/2006/relationships/tags" Target="../tags/tag2211.xml"/><Relationship Id="rId123" Type="http://schemas.openxmlformats.org/officeDocument/2006/relationships/tags" Target="../tags/tag2232.xml"/><Relationship Id="rId128" Type="http://schemas.openxmlformats.org/officeDocument/2006/relationships/tags" Target="../tags/tag2237.xml"/><Relationship Id="rId144" Type="http://schemas.openxmlformats.org/officeDocument/2006/relationships/tags" Target="../tags/tag2253.xml"/><Relationship Id="rId149" Type="http://schemas.openxmlformats.org/officeDocument/2006/relationships/tags" Target="../tags/tag2258.xml"/><Relationship Id="rId5" Type="http://schemas.openxmlformats.org/officeDocument/2006/relationships/tags" Target="../tags/tag2114.xml"/><Relationship Id="rId90" Type="http://schemas.openxmlformats.org/officeDocument/2006/relationships/tags" Target="../tags/tag2199.xml"/><Relationship Id="rId95" Type="http://schemas.openxmlformats.org/officeDocument/2006/relationships/tags" Target="../tags/tag2204.xml"/><Relationship Id="rId160" Type="http://schemas.openxmlformats.org/officeDocument/2006/relationships/tags" Target="../tags/tag2269.xml"/><Relationship Id="rId165" Type="http://schemas.openxmlformats.org/officeDocument/2006/relationships/tags" Target="../tags/tag2274.xml"/><Relationship Id="rId181" Type="http://schemas.openxmlformats.org/officeDocument/2006/relationships/tags" Target="../tags/tag2290.xml"/><Relationship Id="rId186" Type="http://schemas.openxmlformats.org/officeDocument/2006/relationships/tags" Target="../tags/tag2295.xml"/><Relationship Id="rId211" Type="http://schemas.openxmlformats.org/officeDocument/2006/relationships/tags" Target="../tags/tag2320.xml"/><Relationship Id="rId22" Type="http://schemas.openxmlformats.org/officeDocument/2006/relationships/tags" Target="../tags/tag2131.xml"/><Relationship Id="rId27" Type="http://schemas.openxmlformats.org/officeDocument/2006/relationships/tags" Target="../tags/tag2136.xml"/><Relationship Id="rId43" Type="http://schemas.openxmlformats.org/officeDocument/2006/relationships/tags" Target="../tags/tag2152.xml"/><Relationship Id="rId48" Type="http://schemas.openxmlformats.org/officeDocument/2006/relationships/tags" Target="../tags/tag2157.xml"/><Relationship Id="rId64" Type="http://schemas.openxmlformats.org/officeDocument/2006/relationships/tags" Target="../tags/tag2173.xml"/><Relationship Id="rId69" Type="http://schemas.openxmlformats.org/officeDocument/2006/relationships/tags" Target="../tags/tag2178.xml"/><Relationship Id="rId113" Type="http://schemas.openxmlformats.org/officeDocument/2006/relationships/tags" Target="../tags/tag2222.xml"/><Relationship Id="rId118" Type="http://schemas.openxmlformats.org/officeDocument/2006/relationships/tags" Target="../tags/tag2227.xml"/><Relationship Id="rId134" Type="http://schemas.openxmlformats.org/officeDocument/2006/relationships/tags" Target="../tags/tag2243.xml"/><Relationship Id="rId139" Type="http://schemas.openxmlformats.org/officeDocument/2006/relationships/tags" Target="../tags/tag2248.xml"/><Relationship Id="rId80" Type="http://schemas.openxmlformats.org/officeDocument/2006/relationships/tags" Target="../tags/tag2189.xml"/><Relationship Id="rId85" Type="http://schemas.openxmlformats.org/officeDocument/2006/relationships/tags" Target="../tags/tag2194.xml"/><Relationship Id="rId150" Type="http://schemas.openxmlformats.org/officeDocument/2006/relationships/tags" Target="../tags/tag2259.xml"/><Relationship Id="rId155" Type="http://schemas.openxmlformats.org/officeDocument/2006/relationships/tags" Target="../tags/tag2264.xml"/><Relationship Id="rId171" Type="http://schemas.openxmlformats.org/officeDocument/2006/relationships/tags" Target="../tags/tag2280.xml"/><Relationship Id="rId176" Type="http://schemas.openxmlformats.org/officeDocument/2006/relationships/tags" Target="../tags/tag2285.xml"/><Relationship Id="rId192" Type="http://schemas.openxmlformats.org/officeDocument/2006/relationships/tags" Target="../tags/tag2301.xml"/><Relationship Id="rId197" Type="http://schemas.openxmlformats.org/officeDocument/2006/relationships/tags" Target="../tags/tag2306.xml"/><Relationship Id="rId206" Type="http://schemas.openxmlformats.org/officeDocument/2006/relationships/tags" Target="../tags/tag2315.xml"/><Relationship Id="rId201" Type="http://schemas.openxmlformats.org/officeDocument/2006/relationships/tags" Target="../tags/tag2310.xml"/><Relationship Id="rId12" Type="http://schemas.openxmlformats.org/officeDocument/2006/relationships/tags" Target="../tags/tag2121.xml"/><Relationship Id="rId17" Type="http://schemas.openxmlformats.org/officeDocument/2006/relationships/tags" Target="../tags/tag2126.xml"/><Relationship Id="rId33" Type="http://schemas.openxmlformats.org/officeDocument/2006/relationships/tags" Target="../tags/tag2142.xml"/><Relationship Id="rId38" Type="http://schemas.openxmlformats.org/officeDocument/2006/relationships/tags" Target="../tags/tag2147.xml"/><Relationship Id="rId59" Type="http://schemas.openxmlformats.org/officeDocument/2006/relationships/tags" Target="../tags/tag2168.xml"/><Relationship Id="rId103" Type="http://schemas.openxmlformats.org/officeDocument/2006/relationships/tags" Target="../tags/tag2212.xml"/><Relationship Id="rId108" Type="http://schemas.openxmlformats.org/officeDocument/2006/relationships/tags" Target="../tags/tag2217.xml"/><Relationship Id="rId124" Type="http://schemas.openxmlformats.org/officeDocument/2006/relationships/tags" Target="../tags/tag2233.xml"/><Relationship Id="rId129" Type="http://schemas.openxmlformats.org/officeDocument/2006/relationships/tags" Target="../tags/tag2238.xml"/><Relationship Id="rId54" Type="http://schemas.openxmlformats.org/officeDocument/2006/relationships/tags" Target="../tags/tag2163.xml"/><Relationship Id="rId70" Type="http://schemas.openxmlformats.org/officeDocument/2006/relationships/tags" Target="../tags/tag2179.xml"/><Relationship Id="rId75" Type="http://schemas.openxmlformats.org/officeDocument/2006/relationships/tags" Target="../tags/tag2184.xml"/><Relationship Id="rId91" Type="http://schemas.openxmlformats.org/officeDocument/2006/relationships/tags" Target="../tags/tag2200.xml"/><Relationship Id="rId96" Type="http://schemas.openxmlformats.org/officeDocument/2006/relationships/tags" Target="../tags/tag2205.xml"/><Relationship Id="rId140" Type="http://schemas.openxmlformats.org/officeDocument/2006/relationships/tags" Target="../tags/tag2249.xml"/><Relationship Id="rId145" Type="http://schemas.openxmlformats.org/officeDocument/2006/relationships/tags" Target="../tags/tag2254.xml"/><Relationship Id="rId161" Type="http://schemas.openxmlformats.org/officeDocument/2006/relationships/tags" Target="../tags/tag2270.xml"/><Relationship Id="rId166" Type="http://schemas.openxmlformats.org/officeDocument/2006/relationships/tags" Target="../tags/tag2275.xml"/><Relationship Id="rId182" Type="http://schemas.openxmlformats.org/officeDocument/2006/relationships/tags" Target="../tags/tag2291.xml"/><Relationship Id="rId187" Type="http://schemas.openxmlformats.org/officeDocument/2006/relationships/tags" Target="../tags/tag2296.xml"/><Relationship Id="rId1" Type="http://schemas.openxmlformats.org/officeDocument/2006/relationships/tags" Target="../tags/tag2110.xml"/><Relationship Id="rId6" Type="http://schemas.openxmlformats.org/officeDocument/2006/relationships/tags" Target="../tags/tag2115.xml"/><Relationship Id="rId212" Type="http://schemas.openxmlformats.org/officeDocument/2006/relationships/slideLayout" Target="../slideLayouts/slideLayout7.xml"/><Relationship Id="rId23" Type="http://schemas.openxmlformats.org/officeDocument/2006/relationships/tags" Target="../tags/tag2132.xml"/><Relationship Id="rId28" Type="http://schemas.openxmlformats.org/officeDocument/2006/relationships/tags" Target="../tags/tag2137.xml"/><Relationship Id="rId49" Type="http://schemas.openxmlformats.org/officeDocument/2006/relationships/tags" Target="../tags/tag2158.xml"/><Relationship Id="rId114" Type="http://schemas.openxmlformats.org/officeDocument/2006/relationships/tags" Target="../tags/tag2223.xml"/><Relationship Id="rId119" Type="http://schemas.openxmlformats.org/officeDocument/2006/relationships/tags" Target="../tags/tag2228.xml"/><Relationship Id="rId44" Type="http://schemas.openxmlformats.org/officeDocument/2006/relationships/tags" Target="../tags/tag2153.xml"/><Relationship Id="rId60" Type="http://schemas.openxmlformats.org/officeDocument/2006/relationships/tags" Target="../tags/tag2169.xml"/><Relationship Id="rId65" Type="http://schemas.openxmlformats.org/officeDocument/2006/relationships/tags" Target="../tags/tag2174.xml"/><Relationship Id="rId81" Type="http://schemas.openxmlformats.org/officeDocument/2006/relationships/tags" Target="../tags/tag2190.xml"/><Relationship Id="rId86" Type="http://schemas.openxmlformats.org/officeDocument/2006/relationships/tags" Target="../tags/tag2195.xml"/><Relationship Id="rId130" Type="http://schemas.openxmlformats.org/officeDocument/2006/relationships/tags" Target="../tags/tag2239.xml"/><Relationship Id="rId135" Type="http://schemas.openxmlformats.org/officeDocument/2006/relationships/tags" Target="../tags/tag2244.xml"/><Relationship Id="rId151" Type="http://schemas.openxmlformats.org/officeDocument/2006/relationships/tags" Target="../tags/tag2260.xml"/><Relationship Id="rId156" Type="http://schemas.openxmlformats.org/officeDocument/2006/relationships/tags" Target="../tags/tag2265.xml"/><Relationship Id="rId177" Type="http://schemas.openxmlformats.org/officeDocument/2006/relationships/tags" Target="../tags/tag2286.xml"/><Relationship Id="rId198" Type="http://schemas.openxmlformats.org/officeDocument/2006/relationships/tags" Target="../tags/tag2307.xml"/><Relationship Id="rId172" Type="http://schemas.openxmlformats.org/officeDocument/2006/relationships/tags" Target="../tags/tag2281.xml"/><Relationship Id="rId193" Type="http://schemas.openxmlformats.org/officeDocument/2006/relationships/tags" Target="../tags/tag2302.xml"/><Relationship Id="rId202" Type="http://schemas.openxmlformats.org/officeDocument/2006/relationships/tags" Target="../tags/tag2311.xml"/><Relationship Id="rId207" Type="http://schemas.openxmlformats.org/officeDocument/2006/relationships/tags" Target="../tags/tag2316.xml"/><Relationship Id="rId13" Type="http://schemas.openxmlformats.org/officeDocument/2006/relationships/tags" Target="../tags/tag2122.xml"/><Relationship Id="rId18" Type="http://schemas.openxmlformats.org/officeDocument/2006/relationships/tags" Target="../tags/tag2127.xml"/><Relationship Id="rId39" Type="http://schemas.openxmlformats.org/officeDocument/2006/relationships/tags" Target="../tags/tag2148.xml"/><Relationship Id="rId109" Type="http://schemas.openxmlformats.org/officeDocument/2006/relationships/tags" Target="../tags/tag2218.xml"/><Relationship Id="rId34" Type="http://schemas.openxmlformats.org/officeDocument/2006/relationships/tags" Target="../tags/tag2143.xml"/><Relationship Id="rId50" Type="http://schemas.openxmlformats.org/officeDocument/2006/relationships/tags" Target="../tags/tag2159.xml"/><Relationship Id="rId55" Type="http://schemas.openxmlformats.org/officeDocument/2006/relationships/tags" Target="../tags/tag2164.xml"/><Relationship Id="rId76" Type="http://schemas.openxmlformats.org/officeDocument/2006/relationships/tags" Target="../tags/tag2185.xml"/><Relationship Id="rId97" Type="http://schemas.openxmlformats.org/officeDocument/2006/relationships/tags" Target="../tags/tag2206.xml"/><Relationship Id="rId104" Type="http://schemas.openxmlformats.org/officeDocument/2006/relationships/tags" Target="../tags/tag2213.xml"/><Relationship Id="rId120" Type="http://schemas.openxmlformats.org/officeDocument/2006/relationships/tags" Target="../tags/tag2229.xml"/><Relationship Id="rId125" Type="http://schemas.openxmlformats.org/officeDocument/2006/relationships/tags" Target="../tags/tag2234.xml"/><Relationship Id="rId141" Type="http://schemas.openxmlformats.org/officeDocument/2006/relationships/tags" Target="../tags/tag2250.xml"/><Relationship Id="rId146" Type="http://schemas.openxmlformats.org/officeDocument/2006/relationships/tags" Target="../tags/tag2255.xml"/><Relationship Id="rId167" Type="http://schemas.openxmlformats.org/officeDocument/2006/relationships/tags" Target="../tags/tag2276.xml"/><Relationship Id="rId188" Type="http://schemas.openxmlformats.org/officeDocument/2006/relationships/tags" Target="../tags/tag2297.xml"/><Relationship Id="rId7" Type="http://schemas.openxmlformats.org/officeDocument/2006/relationships/tags" Target="../tags/tag2116.xml"/><Relationship Id="rId71" Type="http://schemas.openxmlformats.org/officeDocument/2006/relationships/tags" Target="../tags/tag2180.xml"/><Relationship Id="rId92" Type="http://schemas.openxmlformats.org/officeDocument/2006/relationships/tags" Target="../tags/tag2201.xml"/><Relationship Id="rId162" Type="http://schemas.openxmlformats.org/officeDocument/2006/relationships/tags" Target="../tags/tag2271.xml"/><Relationship Id="rId183" Type="http://schemas.openxmlformats.org/officeDocument/2006/relationships/tags" Target="../tags/tag2292.xml"/><Relationship Id="rId2" Type="http://schemas.openxmlformats.org/officeDocument/2006/relationships/tags" Target="../tags/tag2111.xml"/><Relationship Id="rId29" Type="http://schemas.openxmlformats.org/officeDocument/2006/relationships/tags" Target="../tags/tag2138.xml"/><Relationship Id="rId24" Type="http://schemas.openxmlformats.org/officeDocument/2006/relationships/tags" Target="../tags/tag2133.xml"/><Relationship Id="rId40" Type="http://schemas.openxmlformats.org/officeDocument/2006/relationships/tags" Target="../tags/tag2149.xml"/><Relationship Id="rId45" Type="http://schemas.openxmlformats.org/officeDocument/2006/relationships/tags" Target="../tags/tag2154.xml"/><Relationship Id="rId66" Type="http://schemas.openxmlformats.org/officeDocument/2006/relationships/tags" Target="../tags/tag2175.xml"/><Relationship Id="rId87" Type="http://schemas.openxmlformats.org/officeDocument/2006/relationships/tags" Target="../tags/tag2196.xml"/><Relationship Id="rId110" Type="http://schemas.openxmlformats.org/officeDocument/2006/relationships/tags" Target="../tags/tag2219.xml"/><Relationship Id="rId115" Type="http://schemas.openxmlformats.org/officeDocument/2006/relationships/tags" Target="../tags/tag2224.xml"/><Relationship Id="rId131" Type="http://schemas.openxmlformats.org/officeDocument/2006/relationships/tags" Target="../tags/tag2240.xml"/><Relationship Id="rId136" Type="http://schemas.openxmlformats.org/officeDocument/2006/relationships/tags" Target="../tags/tag2245.xml"/><Relationship Id="rId157" Type="http://schemas.openxmlformats.org/officeDocument/2006/relationships/tags" Target="../tags/tag2266.xml"/><Relationship Id="rId178" Type="http://schemas.openxmlformats.org/officeDocument/2006/relationships/tags" Target="../tags/tag2287.xml"/><Relationship Id="rId61" Type="http://schemas.openxmlformats.org/officeDocument/2006/relationships/tags" Target="../tags/tag2170.xml"/><Relationship Id="rId82" Type="http://schemas.openxmlformats.org/officeDocument/2006/relationships/tags" Target="../tags/tag2191.xml"/><Relationship Id="rId152" Type="http://schemas.openxmlformats.org/officeDocument/2006/relationships/tags" Target="../tags/tag2261.xml"/><Relationship Id="rId173" Type="http://schemas.openxmlformats.org/officeDocument/2006/relationships/tags" Target="../tags/tag2282.xml"/><Relationship Id="rId194" Type="http://schemas.openxmlformats.org/officeDocument/2006/relationships/tags" Target="../tags/tag2303.xml"/><Relationship Id="rId199" Type="http://schemas.openxmlformats.org/officeDocument/2006/relationships/tags" Target="../tags/tag2308.xml"/><Relationship Id="rId203" Type="http://schemas.openxmlformats.org/officeDocument/2006/relationships/tags" Target="../tags/tag2312.xml"/><Relationship Id="rId208" Type="http://schemas.openxmlformats.org/officeDocument/2006/relationships/tags" Target="../tags/tag2317.xml"/><Relationship Id="rId19" Type="http://schemas.openxmlformats.org/officeDocument/2006/relationships/tags" Target="../tags/tag2128.xml"/><Relationship Id="rId14" Type="http://schemas.openxmlformats.org/officeDocument/2006/relationships/tags" Target="../tags/tag2123.xml"/><Relationship Id="rId30" Type="http://schemas.openxmlformats.org/officeDocument/2006/relationships/tags" Target="../tags/tag2139.xml"/><Relationship Id="rId35" Type="http://schemas.openxmlformats.org/officeDocument/2006/relationships/tags" Target="../tags/tag2144.xml"/><Relationship Id="rId56" Type="http://schemas.openxmlformats.org/officeDocument/2006/relationships/tags" Target="../tags/tag2165.xml"/><Relationship Id="rId77" Type="http://schemas.openxmlformats.org/officeDocument/2006/relationships/tags" Target="../tags/tag2186.xml"/><Relationship Id="rId100" Type="http://schemas.openxmlformats.org/officeDocument/2006/relationships/tags" Target="../tags/tag2209.xml"/><Relationship Id="rId105" Type="http://schemas.openxmlformats.org/officeDocument/2006/relationships/tags" Target="../tags/tag2214.xml"/><Relationship Id="rId126" Type="http://schemas.openxmlformats.org/officeDocument/2006/relationships/tags" Target="../tags/tag2235.xml"/><Relationship Id="rId147" Type="http://schemas.openxmlformats.org/officeDocument/2006/relationships/tags" Target="../tags/tag2256.xml"/><Relationship Id="rId168" Type="http://schemas.openxmlformats.org/officeDocument/2006/relationships/tags" Target="../tags/tag2277.xml"/><Relationship Id="rId8" Type="http://schemas.openxmlformats.org/officeDocument/2006/relationships/tags" Target="../tags/tag2117.xml"/><Relationship Id="rId51" Type="http://schemas.openxmlformats.org/officeDocument/2006/relationships/tags" Target="../tags/tag2160.xml"/><Relationship Id="rId72" Type="http://schemas.openxmlformats.org/officeDocument/2006/relationships/tags" Target="../tags/tag2181.xml"/><Relationship Id="rId93" Type="http://schemas.openxmlformats.org/officeDocument/2006/relationships/tags" Target="../tags/tag2202.xml"/><Relationship Id="rId98" Type="http://schemas.openxmlformats.org/officeDocument/2006/relationships/tags" Target="../tags/tag2207.xml"/><Relationship Id="rId121" Type="http://schemas.openxmlformats.org/officeDocument/2006/relationships/tags" Target="../tags/tag2230.xml"/><Relationship Id="rId142" Type="http://schemas.openxmlformats.org/officeDocument/2006/relationships/tags" Target="../tags/tag2251.xml"/><Relationship Id="rId163" Type="http://schemas.openxmlformats.org/officeDocument/2006/relationships/tags" Target="../tags/tag2272.xml"/><Relationship Id="rId184" Type="http://schemas.openxmlformats.org/officeDocument/2006/relationships/tags" Target="../tags/tag2293.xml"/><Relationship Id="rId189" Type="http://schemas.openxmlformats.org/officeDocument/2006/relationships/tags" Target="../tags/tag2298.xml"/><Relationship Id="rId3" Type="http://schemas.openxmlformats.org/officeDocument/2006/relationships/tags" Target="../tags/tag2112.xml"/><Relationship Id="rId25" Type="http://schemas.openxmlformats.org/officeDocument/2006/relationships/tags" Target="../tags/tag2134.xml"/><Relationship Id="rId46" Type="http://schemas.openxmlformats.org/officeDocument/2006/relationships/tags" Target="../tags/tag2155.xml"/><Relationship Id="rId67" Type="http://schemas.openxmlformats.org/officeDocument/2006/relationships/tags" Target="../tags/tag2176.xml"/><Relationship Id="rId116" Type="http://schemas.openxmlformats.org/officeDocument/2006/relationships/tags" Target="../tags/tag2225.xml"/><Relationship Id="rId137" Type="http://schemas.openxmlformats.org/officeDocument/2006/relationships/tags" Target="../tags/tag2246.xml"/><Relationship Id="rId158" Type="http://schemas.openxmlformats.org/officeDocument/2006/relationships/tags" Target="../tags/tag2267.xml"/><Relationship Id="rId20" Type="http://schemas.openxmlformats.org/officeDocument/2006/relationships/tags" Target="../tags/tag2129.xml"/><Relationship Id="rId41" Type="http://schemas.openxmlformats.org/officeDocument/2006/relationships/tags" Target="../tags/tag2150.xml"/><Relationship Id="rId62" Type="http://schemas.openxmlformats.org/officeDocument/2006/relationships/tags" Target="../tags/tag2171.xml"/><Relationship Id="rId83" Type="http://schemas.openxmlformats.org/officeDocument/2006/relationships/tags" Target="../tags/tag2192.xml"/><Relationship Id="rId88" Type="http://schemas.openxmlformats.org/officeDocument/2006/relationships/tags" Target="../tags/tag2197.xml"/><Relationship Id="rId111" Type="http://schemas.openxmlformats.org/officeDocument/2006/relationships/tags" Target="../tags/tag2220.xml"/><Relationship Id="rId132" Type="http://schemas.openxmlformats.org/officeDocument/2006/relationships/tags" Target="../tags/tag2241.xml"/><Relationship Id="rId153" Type="http://schemas.openxmlformats.org/officeDocument/2006/relationships/tags" Target="../tags/tag2262.xml"/><Relationship Id="rId174" Type="http://schemas.openxmlformats.org/officeDocument/2006/relationships/tags" Target="../tags/tag2283.xml"/><Relationship Id="rId179" Type="http://schemas.openxmlformats.org/officeDocument/2006/relationships/tags" Target="../tags/tag2288.xml"/><Relationship Id="rId195" Type="http://schemas.openxmlformats.org/officeDocument/2006/relationships/tags" Target="../tags/tag2304.xml"/><Relationship Id="rId209" Type="http://schemas.openxmlformats.org/officeDocument/2006/relationships/tags" Target="../tags/tag2318.xml"/><Relationship Id="rId190" Type="http://schemas.openxmlformats.org/officeDocument/2006/relationships/tags" Target="../tags/tag2299.xml"/><Relationship Id="rId204" Type="http://schemas.openxmlformats.org/officeDocument/2006/relationships/tags" Target="../tags/tag2313.xml"/><Relationship Id="rId15" Type="http://schemas.openxmlformats.org/officeDocument/2006/relationships/tags" Target="../tags/tag2124.xml"/><Relationship Id="rId36" Type="http://schemas.openxmlformats.org/officeDocument/2006/relationships/tags" Target="../tags/tag2145.xml"/><Relationship Id="rId57" Type="http://schemas.openxmlformats.org/officeDocument/2006/relationships/tags" Target="../tags/tag2166.xml"/><Relationship Id="rId106" Type="http://schemas.openxmlformats.org/officeDocument/2006/relationships/tags" Target="../tags/tag2215.xml"/><Relationship Id="rId127" Type="http://schemas.openxmlformats.org/officeDocument/2006/relationships/tags" Target="../tags/tag2236.xml"/><Relationship Id="rId10" Type="http://schemas.openxmlformats.org/officeDocument/2006/relationships/tags" Target="../tags/tag2119.xml"/><Relationship Id="rId31" Type="http://schemas.openxmlformats.org/officeDocument/2006/relationships/tags" Target="../tags/tag2140.xml"/><Relationship Id="rId52" Type="http://schemas.openxmlformats.org/officeDocument/2006/relationships/tags" Target="../tags/tag2161.xml"/><Relationship Id="rId73" Type="http://schemas.openxmlformats.org/officeDocument/2006/relationships/tags" Target="../tags/tag2182.xml"/><Relationship Id="rId78" Type="http://schemas.openxmlformats.org/officeDocument/2006/relationships/tags" Target="../tags/tag2187.xml"/><Relationship Id="rId94" Type="http://schemas.openxmlformats.org/officeDocument/2006/relationships/tags" Target="../tags/tag2203.xml"/><Relationship Id="rId99" Type="http://schemas.openxmlformats.org/officeDocument/2006/relationships/tags" Target="../tags/tag2208.xml"/><Relationship Id="rId101" Type="http://schemas.openxmlformats.org/officeDocument/2006/relationships/tags" Target="../tags/tag2210.xml"/><Relationship Id="rId122" Type="http://schemas.openxmlformats.org/officeDocument/2006/relationships/tags" Target="../tags/tag2231.xml"/><Relationship Id="rId143" Type="http://schemas.openxmlformats.org/officeDocument/2006/relationships/tags" Target="../tags/tag2252.xml"/><Relationship Id="rId148" Type="http://schemas.openxmlformats.org/officeDocument/2006/relationships/tags" Target="../tags/tag2257.xml"/><Relationship Id="rId164" Type="http://schemas.openxmlformats.org/officeDocument/2006/relationships/tags" Target="../tags/tag2273.xml"/><Relationship Id="rId169" Type="http://schemas.openxmlformats.org/officeDocument/2006/relationships/tags" Target="../tags/tag2278.xml"/><Relationship Id="rId185" Type="http://schemas.openxmlformats.org/officeDocument/2006/relationships/tags" Target="../tags/tag2294.xml"/><Relationship Id="rId4" Type="http://schemas.openxmlformats.org/officeDocument/2006/relationships/tags" Target="../tags/tag2113.xml"/><Relationship Id="rId9" Type="http://schemas.openxmlformats.org/officeDocument/2006/relationships/tags" Target="../tags/tag2118.xml"/><Relationship Id="rId180" Type="http://schemas.openxmlformats.org/officeDocument/2006/relationships/tags" Target="../tags/tag2289.xml"/><Relationship Id="rId210" Type="http://schemas.openxmlformats.org/officeDocument/2006/relationships/tags" Target="../tags/tag2319.xml"/><Relationship Id="rId26" Type="http://schemas.openxmlformats.org/officeDocument/2006/relationships/tags" Target="../tags/tag2135.xml"/><Relationship Id="rId47" Type="http://schemas.openxmlformats.org/officeDocument/2006/relationships/tags" Target="../tags/tag2156.xml"/><Relationship Id="rId68" Type="http://schemas.openxmlformats.org/officeDocument/2006/relationships/tags" Target="../tags/tag2177.xml"/><Relationship Id="rId89" Type="http://schemas.openxmlformats.org/officeDocument/2006/relationships/tags" Target="../tags/tag2198.xml"/><Relationship Id="rId112" Type="http://schemas.openxmlformats.org/officeDocument/2006/relationships/tags" Target="../tags/tag2221.xml"/><Relationship Id="rId133" Type="http://schemas.openxmlformats.org/officeDocument/2006/relationships/tags" Target="../tags/tag2242.xml"/><Relationship Id="rId154" Type="http://schemas.openxmlformats.org/officeDocument/2006/relationships/tags" Target="../tags/tag2263.xml"/><Relationship Id="rId175" Type="http://schemas.openxmlformats.org/officeDocument/2006/relationships/tags" Target="../tags/tag2284.xml"/><Relationship Id="rId196" Type="http://schemas.openxmlformats.org/officeDocument/2006/relationships/tags" Target="../tags/tag2305.xml"/><Relationship Id="rId200" Type="http://schemas.openxmlformats.org/officeDocument/2006/relationships/tags" Target="../tags/tag2309.xml"/><Relationship Id="rId16" Type="http://schemas.openxmlformats.org/officeDocument/2006/relationships/tags" Target="../tags/tag2125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tags" Target="../tags/tag2346.xml"/><Relationship Id="rId117" Type="http://schemas.openxmlformats.org/officeDocument/2006/relationships/tags" Target="../tags/tag2437.xml"/><Relationship Id="rId21" Type="http://schemas.openxmlformats.org/officeDocument/2006/relationships/tags" Target="../tags/tag2341.xml"/><Relationship Id="rId42" Type="http://schemas.openxmlformats.org/officeDocument/2006/relationships/tags" Target="../tags/tag2362.xml"/><Relationship Id="rId47" Type="http://schemas.openxmlformats.org/officeDocument/2006/relationships/tags" Target="../tags/tag2367.xml"/><Relationship Id="rId63" Type="http://schemas.openxmlformats.org/officeDocument/2006/relationships/tags" Target="../tags/tag2383.xml"/><Relationship Id="rId68" Type="http://schemas.openxmlformats.org/officeDocument/2006/relationships/tags" Target="../tags/tag2388.xml"/><Relationship Id="rId84" Type="http://schemas.openxmlformats.org/officeDocument/2006/relationships/tags" Target="../tags/tag2404.xml"/><Relationship Id="rId89" Type="http://schemas.openxmlformats.org/officeDocument/2006/relationships/tags" Target="../tags/tag2409.xml"/><Relationship Id="rId112" Type="http://schemas.openxmlformats.org/officeDocument/2006/relationships/tags" Target="../tags/tag2432.xml"/><Relationship Id="rId133" Type="http://schemas.openxmlformats.org/officeDocument/2006/relationships/tags" Target="../tags/tag2453.xml"/><Relationship Id="rId138" Type="http://schemas.openxmlformats.org/officeDocument/2006/relationships/tags" Target="../tags/tag2458.xml"/><Relationship Id="rId16" Type="http://schemas.openxmlformats.org/officeDocument/2006/relationships/tags" Target="../tags/tag2336.xml"/><Relationship Id="rId107" Type="http://schemas.openxmlformats.org/officeDocument/2006/relationships/tags" Target="../tags/tag2427.xml"/><Relationship Id="rId11" Type="http://schemas.openxmlformats.org/officeDocument/2006/relationships/tags" Target="../tags/tag2331.xml"/><Relationship Id="rId32" Type="http://schemas.openxmlformats.org/officeDocument/2006/relationships/tags" Target="../tags/tag2352.xml"/><Relationship Id="rId37" Type="http://schemas.openxmlformats.org/officeDocument/2006/relationships/tags" Target="../tags/tag2357.xml"/><Relationship Id="rId53" Type="http://schemas.openxmlformats.org/officeDocument/2006/relationships/tags" Target="../tags/tag2373.xml"/><Relationship Id="rId58" Type="http://schemas.openxmlformats.org/officeDocument/2006/relationships/tags" Target="../tags/tag2378.xml"/><Relationship Id="rId74" Type="http://schemas.openxmlformats.org/officeDocument/2006/relationships/tags" Target="../tags/tag2394.xml"/><Relationship Id="rId79" Type="http://schemas.openxmlformats.org/officeDocument/2006/relationships/tags" Target="../tags/tag2399.xml"/><Relationship Id="rId102" Type="http://schemas.openxmlformats.org/officeDocument/2006/relationships/tags" Target="../tags/tag2422.xml"/><Relationship Id="rId123" Type="http://schemas.openxmlformats.org/officeDocument/2006/relationships/tags" Target="../tags/tag2443.xml"/><Relationship Id="rId128" Type="http://schemas.openxmlformats.org/officeDocument/2006/relationships/tags" Target="../tags/tag2448.xml"/><Relationship Id="rId5" Type="http://schemas.openxmlformats.org/officeDocument/2006/relationships/tags" Target="../tags/tag2325.xml"/><Relationship Id="rId90" Type="http://schemas.openxmlformats.org/officeDocument/2006/relationships/tags" Target="../tags/tag2410.xml"/><Relationship Id="rId95" Type="http://schemas.openxmlformats.org/officeDocument/2006/relationships/tags" Target="../tags/tag2415.xml"/><Relationship Id="rId22" Type="http://schemas.openxmlformats.org/officeDocument/2006/relationships/tags" Target="../tags/tag2342.xml"/><Relationship Id="rId27" Type="http://schemas.openxmlformats.org/officeDocument/2006/relationships/tags" Target="../tags/tag2347.xml"/><Relationship Id="rId43" Type="http://schemas.openxmlformats.org/officeDocument/2006/relationships/tags" Target="../tags/tag2363.xml"/><Relationship Id="rId48" Type="http://schemas.openxmlformats.org/officeDocument/2006/relationships/tags" Target="../tags/tag2368.xml"/><Relationship Id="rId64" Type="http://schemas.openxmlformats.org/officeDocument/2006/relationships/tags" Target="../tags/tag2384.xml"/><Relationship Id="rId69" Type="http://schemas.openxmlformats.org/officeDocument/2006/relationships/tags" Target="../tags/tag2389.xml"/><Relationship Id="rId113" Type="http://schemas.openxmlformats.org/officeDocument/2006/relationships/tags" Target="../tags/tag2433.xml"/><Relationship Id="rId118" Type="http://schemas.openxmlformats.org/officeDocument/2006/relationships/tags" Target="../tags/tag2438.xml"/><Relationship Id="rId134" Type="http://schemas.openxmlformats.org/officeDocument/2006/relationships/tags" Target="../tags/tag2454.xml"/><Relationship Id="rId139" Type="http://schemas.openxmlformats.org/officeDocument/2006/relationships/tags" Target="../tags/tag2459.xml"/><Relationship Id="rId8" Type="http://schemas.openxmlformats.org/officeDocument/2006/relationships/tags" Target="../tags/tag2328.xml"/><Relationship Id="rId51" Type="http://schemas.openxmlformats.org/officeDocument/2006/relationships/tags" Target="../tags/tag2371.xml"/><Relationship Id="rId72" Type="http://schemas.openxmlformats.org/officeDocument/2006/relationships/tags" Target="../tags/tag2392.xml"/><Relationship Id="rId80" Type="http://schemas.openxmlformats.org/officeDocument/2006/relationships/tags" Target="../tags/tag2400.xml"/><Relationship Id="rId85" Type="http://schemas.openxmlformats.org/officeDocument/2006/relationships/tags" Target="../tags/tag2405.xml"/><Relationship Id="rId93" Type="http://schemas.openxmlformats.org/officeDocument/2006/relationships/tags" Target="../tags/tag2413.xml"/><Relationship Id="rId98" Type="http://schemas.openxmlformats.org/officeDocument/2006/relationships/tags" Target="../tags/tag2418.xml"/><Relationship Id="rId121" Type="http://schemas.openxmlformats.org/officeDocument/2006/relationships/tags" Target="../tags/tag2441.xml"/><Relationship Id="rId3" Type="http://schemas.openxmlformats.org/officeDocument/2006/relationships/tags" Target="../tags/tag2323.xml"/><Relationship Id="rId12" Type="http://schemas.openxmlformats.org/officeDocument/2006/relationships/tags" Target="../tags/tag2332.xml"/><Relationship Id="rId17" Type="http://schemas.openxmlformats.org/officeDocument/2006/relationships/tags" Target="../tags/tag2337.xml"/><Relationship Id="rId25" Type="http://schemas.openxmlformats.org/officeDocument/2006/relationships/tags" Target="../tags/tag2345.xml"/><Relationship Id="rId33" Type="http://schemas.openxmlformats.org/officeDocument/2006/relationships/tags" Target="../tags/tag2353.xml"/><Relationship Id="rId38" Type="http://schemas.openxmlformats.org/officeDocument/2006/relationships/tags" Target="../tags/tag2358.xml"/><Relationship Id="rId46" Type="http://schemas.openxmlformats.org/officeDocument/2006/relationships/tags" Target="../tags/tag2366.xml"/><Relationship Id="rId59" Type="http://schemas.openxmlformats.org/officeDocument/2006/relationships/tags" Target="../tags/tag2379.xml"/><Relationship Id="rId67" Type="http://schemas.openxmlformats.org/officeDocument/2006/relationships/tags" Target="../tags/tag2387.xml"/><Relationship Id="rId103" Type="http://schemas.openxmlformats.org/officeDocument/2006/relationships/tags" Target="../tags/tag2423.xml"/><Relationship Id="rId108" Type="http://schemas.openxmlformats.org/officeDocument/2006/relationships/tags" Target="../tags/tag2428.xml"/><Relationship Id="rId116" Type="http://schemas.openxmlformats.org/officeDocument/2006/relationships/tags" Target="../tags/tag2436.xml"/><Relationship Id="rId124" Type="http://schemas.openxmlformats.org/officeDocument/2006/relationships/tags" Target="../tags/tag2444.xml"/><Relationship Id="rId129" Type="http://schemas.openxmlformats.org/officeDocument/2006/relationships/tags" Target="../tags/tag2449.xml"/><Relationship Id="rId137" Type="http://schemas.openxmlformats.org/officeDocument/2006/relationships/tags" Target="../tags/tag2457.xml"/><Relationship Id="rId20" Type="http://schemas.openxmlformats.org/officeDocument/2006/relationships/tags" Target="../tags/tag2340.xml"/><Relationship Id="rId41" Type="http://schemas.openxmlformats.org/officeDocument/2006/relationships/tags" Target="../tags/tag2361.xml"/><Relationship Id="rId54" Type="http://schemas.openxmlformats.org/officeDocument/2006/relationships/tags" Target="../tags/tag2374.xml"/><Relationship Id="rId62" Type="http://schemas.openxmlformats.org/officeDocument/2006/relationships/tags" Target="../tags/tag2382.xml"/><Relationship Id="rId70" Type="http://schemas.openxmlformats.org/officeDocument/2006/relationships/tags" Target="../tags/tag2390.xml"/><Relationship Id="rId75" Type="http://schemas.openxmlformats.org/officeDocument/2006/relationships/tags" Target="../tags/tag2395.xml"/><Relationship Id="rId83" Type="http://schemas.openxmlformats.org/officeDocument/2006/relationships/tags" Target="../tags/tag2403.xml"/><Relationship Id="rId88" Type="http://schemas.openxmlformats.org/officeDocument/2006/relationships/tags" Target="../tags/tag2408.xml"/><Relationship Id="rId91" Type="http://schemas.openxmlformats.org/officeDocument/2006/relationships/tags" Target="../tags/tag2411.xml"/><Relationship Id="rId96" Type="http://schemas.openxmlformats.org/officeDocument/2006/relationships/tags" Target="../tags/tag2416.xml"/><Relationship Id="rId111" Type="http://schemas.openxmlformats.org/officeDocument/2006/relationships/tags" Target="../tags/tag2431.xml"/><Relationship Id="rId132" Type="http://schemas.openxmlformats.org/officeDocument/2006/relationships/tags" Target="../tags/tag2452.xml"/><Relationship Id="rId140" Type="http://schemas.openxmlformats.org/officeDocument/2006/relationships/tags" Target="../tags/tag2460.xml"/><Relationship Id="rId1" Type="http://schemas.openxmlformats.org/officeDocument/2006/relationships/tags" Target="../tags/tag2321.xml"/><Relationship Id="rId6" Type="http://schemas.openxmlformats.org/officeDocument/2006/relationships/tags" Target="../tags/tag2326.xml"/><Relationship Id="rId15" Type="http://schemas.openxmlformats.org/officeDocument/2006/relationships/tags" Target="../tags/tag2335.xml"/><Relationship Id="rId23" Type="http://schemas.openxmlformats.org/officeDocument/2006/relationships/tags" Target="../tags/tag2343.xml"/><Relationship Id="rId28" Type="http://schemas.openxmlformats.org/officeDocument/2006/relationships/tags" Target="../tags/tag2348.xml"/><Relationship Id="rId36" Type="http://schemas.openxmlformats.org/officeDocument/2006/relationships/tags" Target="../tags/tag2356.xml"/><Relationship Id="rId49" Type="http://schemas.openxmlformats.org/officeDocument/2006/relationships/tags" Target="../tags/tag2369.xml"/><Relationship Id="rId57" Type="http://schemas.openxmlformats.org/officeDocument/2006/relationships/tags" Target="../tags/tag2377.xml"/><Relationship Id="rId106" Type="http://schemas.openxmlformats.org/officeDocument/2006/relationships/tags" Target="../tags/tag2426.xml"/><Relationship Id="rId114" Type="http://schemas.openxmlformats.org/officeDocument/2006/relationships/tags" Target="../tags/tag2434.xml"/><Relationship Id="rId119" Type="http://schemas.openxmlformats.org/officeDocument/2006/relationships/tags" Target="../tags/tag2439.xml"/><Relationship Id="rId127" Type="http://schemas.openxmlformats.org/officeDocument/2006/relationships/tags" Target="../tags/tag2447.xml"/><Relationship Id="rId10" Type="http://schemas.openxmlformats.org/officeDocument/2006/relationships/tags" Target="../tags/tag2330.xml"/><Relationship Id="rId31" Type="http://schemas.openxmlformats.org/officeDocument/2006/relationships/tags" Target="../tags/tag2351.xml"/><Relationship Id="rId44" Type="http://schemas.openxmlformats.org/officeDocument/2006/relationships/tags" Target="../tags/tag2364.xml"/><Relationship Id="rId52" Type="http://schemas.openxmlformats.org/officeDocument/2006/relationships/tags" Target="../tags/tag2372.xml"/><Relationship Id="rId60" Type="http://schemas.openxmlformats.org/officeDocument/2006/relationships/tags" Target="../tags/tag2380.xml"/><Relationship Id="rId65" Type="http://schemas.openxmlformats.org/officeDocument/2006/relationships/tags" Target="../tags/tag2385.xml"/><Relationship Id="rId73" Type="http://schemas.openxmlformats.org/officeDocument/2006/relationships/tags" Target="../tags/tag2393.xml"/><Relationship Id="rId78" Type="http://schemas.openxmlformats.org/officeDocument/2006/relationships/tags" Target="../tags/tag2398.xml"/><Relationship Id="rId81" Type="http://schemas.openxmlformats.org/officeDocument/2006/relationships/tags" Target="../tags/tag2401.xml"/><Relationship Id="rId86" Type="http://schemas.openxmlformats.org/officeDocument/2006/relationships/tags" Target="../tags/tag2406.xml"/><Relationship Id="rId94" Type="http://schemas.openxmlformats.org/officeDocument/2006/relationships/tags" Target="../tags/tag2414.xml"/><Relationship Id="rId99" Type="http://schemas.openxmlformats.org/officeDocument/2006/relationships/tags" Target="../tags/tag2419.xml"/><Relationship Id="rId101" Type="http://schemas.openxmlformats.org/officeDocument/2006/relationships/tags" Target="../tags/tag2421.xml"/><Relationship Id="rId122" Type="http://schemas.openxmlformats.org/officeDocument/2006/relationships/tags" Target="../tags/tag2442.xml"/><Relationship Id="rId130" Type="http://schemas.openxmlformats.org/officeDocument/2006/relationships/tags" Target="../tags/tag2450.xml"/><Relationship Id="rId135" Type="http://schemas.openxmlformats.org/officeDocument/2006/relationships/tags" Target="../tags/tag2455.xml"/><Relationship Id="rId4" Type="http://schemas.openxmlformats.org/officeDocument/2006/relationships/tags" Target="../tags/tag2324.xml"/><Relationship Id="rId9" Type="http://schemas.openxmlformats.org/officeDocument/2006/relationships/tags" Target="../tags/tag2329.xml"/><Relationship Id="rId13" Type="http://schemas.openxmlformats.org/officeDocument/2006/relationships/tags" Target="../tags/tag2333.xml"/><Relationship Id="rId18" Type="http://schemas.openxmlformats.org/officeDocument/2006/relationships/tags" Target="../tags/tag2338.xml"/><Relationship Id="rId39" Type="http://schemas.openxmlformats.org/officeDocument/2006/relationships/tags" Target="../tags/tag2359.xml"/><Relationship Id="rId109" Type="http://schemas.openxmlformats.org/officeDocument/2006/relationships/tags" Target="../tags/tag2429.xml"/><Relationship Id="rId34" Type="http://schemas.openxmlformats.org/officeDocument/2006/relationships/tags" Target="../tags/tag2354.xml"/><Relationship Id="rId50" Type="http://schemas.openxmlformats.org/officeDocument/2006/relationships/tags" Target="../tags/tag2370.xml"/><Relationship Id="rId55" Type="http://schemas.openxmlformats.org/officeDocument/2006/relationships/tags" Target="../tags/tag2375.xml"/><Relationship Id="rId76" Type="http://schemas.openxmlformats.org/officeDocument/2006/relationships/tags" Target="../tags/tag2396.xml"/><Relationship Id="rId97" Type="http://schemas.openxmlformats.org/officeDocument/2006/relationships/tags" Target="../tags/tag2417.xml"/><Relationship Id="rId104" Type="http://schemas.openxmlformats.org/officeDocument/2006/relationships/tags" Target="../tags/tag2424.xml"/><Relationship Id="rId120" Type="http://schemas.openxmlformats.org/officeDocument/2006/relationships/tags" Target="../tags/tag2440.xml"/><Relationship Id="rId125" Type="http://schemas.openxmlformats.org/officeDocument/2006/relationships/tags" Target="../tags/tag2445.xml"/><Relationship Id="rId141" Type="http://schemas.openxmlformats.org/officeDocument/2006/relationships/slideLayout" Target="../slideLayouts/slideLayout6.xml"/><Relationship Id="rId7" Type="http://schemas.openxmlformats.org/officeDocument/2006/relationships/tags" Target="../tags/tag2327.xml"/><Relationship Id="rId71" Type="http://schemas.openxmlformats.org/officeDocument/2006/relationships/tags" Target="../tags/tag2391.xml"/><Relationship Id="rId92" Type="http://schemas.openxmlformats.org/officeDocument/2006/relationships/tags" Target="../tags/tag2412.xml"/><Relationship Id="rId2" Type="http://schemas.openxmlformats.org/officeDocument/2006/relationships/tags" Target="../tags/tag2322.xml"/><Relationship Id="rId29" Type="http://schemas.openxmlformats.org/officeDocument/2006/relationships/tags" Target="../tags/tag2349.xml"/><Relationship Id="rId24" Type="http://schemas.openxmlformats.org/officeDocument/2006/relationships/tags" Target="../tags/tag2344.xml"/><Relationship Id="rId40" Type="http://schemas.openxmlformats.org/officeDocument/2006/relationships/tags" Target="../tags/tag2360.xml"/><Relationship Id="rId45" Type="http://schemas.openxmlformats.org/officeDocument/2006/relationships/tags" Target="../tags/tag2365.xml"/><Relationship Id="rId66" Type="http://schemas.openxmlformats.org/officeDocument/2006/relationships/tags" Target="../tags/tag2386.xml"/><Relationship Id="rId87" Type="http://schemas.openxmlformats.org/officeDocument/2006/relationships/tags" Target="../tags/tag2407.xml"/><Relationship Id="rId110" Type="http://schemas.openxmlformats.org/officeDocument/2006/relationships/tags" Target="../tags/tag2430.xml"/><Relationship Id="rId115" Type="http://schemas.openxmlformats.org/officeDocument/2006/relationships/tags" Target="../tags/tag2435.xml"/><Relationship Id="rId131" Type="http://schemas.openxmlformats.org/officeDocument/2006/relationships/tags" Target="../tags/tag2451.xml"/><Relationship Id="rId136" Type="http://schemas.openxmlformats.org/officeDocument/2006/relationships/tags" Target="../tags/tag2456.xml"/><Relationship Id="rId61" Type="http://schemas.openxmlformats.org/officeDocument/2006/relationships/tags" Target="../tags/tag2381.xml"/><Relationship Id="rId82" Type="http://schemas.openxmlformats.org/officeDocument/2006/relationships/tags" Target="../tags/tag2402.xml"/><Relationship Id="rId19" Type="http://schemas.openxmlformats.org/officeDocument/2006/relationships/tags" Target="../tags/tag2339.xml"/><Relationship Id="rId14" Type="http://schemas.openxmlformats.org/officeDocument/2006/relationships/tags" Target="../tags/tag2334.xml"/><Relationship Id="rId30" Type="http://schemas.openxmlformats.org/officeDocument/2006/relationships/tags" Target="../tags/tag2350.xml"/><Relationship Id="rId35" Type="http://schemas.openxmlformats.org/officeDocument/2006/relationships/tags" Target="../tags/tag2355.xml"/><Relationship Id="rId56" Type="http://schemas.openxmlformats.org/officeDocument/2006/relationships/tags" Target="../tags/tag2376.xml"/><Relationship Id="rId77" Type="http://schemas.openxmlformats.org/officeDocument/2006/relationships/tags" Target="../tags/tag2397.xml"/><Relationship Id="rId100" Type="http://schemas.openxmlformats.org/officeDocument/2006/relationships/tags" Target="../tags/tag2420.xml"/><Relationship Id="rId105" Type="http://schemas.openxmlformats.org/officeDocument/2006/relationships/tags" Target="../tags/tag2425.xml"/><Relationship Id="rId126" Type="http://schemas.openxmlformats.org/officeDocument/2006/relationships/tags" Target="../tags/tag2446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tags" Target="../tags/tag2577.xml"/><Relationship Id="rId21" Type="http://schemas.openxmlformats.org/officeDocument/2006/relationships/tags" Target="../tags/tag2481.xml"/><Relationship Id="rId42" Type="http://schemas.openxmlformats.org/officeDocument/2006/relationships/tags" Target="../tags/tag2502.xml"/><Relationship Id="rId63" Type="http://schemas.openxmlformats.org/officeDocument/2006/relationships/tags" Target="../tags/tag2523.xml"/><Relationship Id="rId84" Type="http://schemas.openxmlformats.org/officeDocument/2006/relationships/tags" Target="../tags/tag2544.xml"/><Relationship Id="rId138" Type="http://schemas.openxmlformats.org/officeDocument/2006/relationships/tags" Target="../tags/tag2598.xml"/><Relationship Id="rId159" Type="http://schemas.openxmlformats.org/officeDocument/2006/relationships/tags" Target="../tags/tag2619.xml"/><Relationship Id="rId170" Type="http://schemas.openxmlformats.org/officeDocument/2006/relationships/tags" Target="../tags/tag2630.xml"/><Relationship Id="rId191" Type="http://schemas.openxmlformats.org/officeDocument/2006/relationships/tags" Target="../tags/tag2651.xml"/><Relationship Id="rId205" Type="http://schemas.openxmlformats.org/officeDocument/2006/relationships/tags" Target="../tags/tag2665.xml"/><Relationship Id="rId16" Type="http://schemas.openxmlformats.org/officeDocument/2006/relationships/tags" Target="../tags/tag2476.xml"/><Relationship Id="rId107" Type="http://schemas.openxmlformats.org/officeDocument/2006/relationships/tags" Target="../tags/tag2567.xml"/><Relationship Id="rId11" Type="http://schemas.openxmlformats.org/officeDocument/2006/relationships/tags" Target="../tags/tag2471.xml"/><Relationship Id="rId32" Type="http://schemas.openxmlformats.org/officeDocument/2006/relationships/tags" Target="../tags/tag2492.xml"/><Relationship Id="rId37" Type="http://schemas.openxmlformats.org/officeDocument/2006/relationships/tags" Target="../tags/tag2497.xml"/><Relationship Id="rId53" Type="http://schemas.openxmlformats.org/officeDocument/2006/relationships/tags" Target="../tags/tag2513.xml"/><Relationship Id="rId58" Type="http://schemas.openxmlformats.org/officeDocument/2006/relationships/tags" Target="../tags/tag2518.xml"/><Relationship Id="rId74" Type="http://schemas.openxmlformats.org/officeDocument/2006/relationships/tags" Target="../tags/tag2534.xml"/><Relationship Id="rId79" Type="http://schemas.openxmlformats.org/officeDocument/2006/relationships/tags" Target="../tags/tag2539.xml"/><Relationship Id="rId102" Type="http://schemas.openxmlformats.org/officeDocument/2006/relationships/tags" Target="../tags/tag2562.xml"/><Relationship Id="rId123" Type="http://schemas.openxmlformats.org/officeDocument/2006/relationships/tags" Target="../tags/tag2583.xml"/><Relationship Id="rId128" Type="http://schemas.openxmlformats.org/officeDocument/2006/relationships/tags" Target="../tags/tag2588.xml"/><Relationship Id="rId144" Type="http://schemas.openxmlformats.org/officeDocument/2006/relationships/tags" Target="../tags/tag2604.xml"/><Relationship Id="rId149" Type="http://schemas.openxmlformats.org/officeDocument/2006/relationships/tags" Target="../tags/tag2609.xml"/><Relationship Id="rId5" Type="http://schemas.openxmlformats.org/officeDocument/2006/relationships/tags" Target="../tags/tag2465.xml"/><Relationship Id="rId90" Type="http://schemas.openxmlformats.org/officeDocument/2006/relationships/tags" Target="../tags/tag2550.xml"/><Relationship Id="rId95" Type="http://schemas.openxmlformats.org/officeDocument/2006/relationships/tags" Target="../tags/tag2555.xml"/><Relationship Id="rId160" Type="http://schemas.openxmlformats.org/officeDocument/2006/relationships/tags" Target="../tags/tag2620.xml"/><Relationship Id="rId165" Type="http://schemas.openxmlformats.org/officeDocument/2006/relationships/tags" Target="../tags/tag2625.xml"/><Relationship Id="rId181" Type="http://schemas.openxmlformats.org/officeDocument/2006/relationships/tags" Target="../tags/tag2641.xml"/><Relationship Id="rId186" Type="http://schemas.openxmlformats.org/officeDocument/2006/relationships/tags" Target="../tags/tag2646.xml"/><Relationship Id="rId22" Type="http://schemas.openxmlformats.org/officeDocument/2006/relationships/tags" Target="../tags/tag2482.xml"/><Relationship Id="rId27" Type="http://schemas.openxmlformats.org/officeDocument/2006/relationships/tags" Target="../tags/tag2487.xml"/><Relationship Id="rId43" Type="http://schemas.openxmlformats.org/officeDocument/2006/relationships/tags" Target="../tags/tag2503.xml"/><Relationship Id="rId48" Type="http://schemas.openxmlformats.org/officeDocument/2006/relationships/tags" Target="../tags/tag2508.xml"/><Relationship Id="rId64" Type="http://schemas.openxmlformats.org/officeDocument/2006/relationships/tags" Target="../tags/tag2524.xml"/><Relationship Id="rId69" Type="http://schemas.openxmlformats.org/officeDocument/2006/relationships/tags" Target="../tags/tag2529.xml"/><Relationship Id="rId113" Type="http://schemas.openxmlformats.org/officeDocument/2006/relationships/tags" Target="../tags/tag2573.xml"/><Relationship Id="rId118" Type="http://schemas.openxmlformats.org/officeDocument/2006/relationships/tags" Target="../tags/tag2578.xml"/><Relationship Id="rId134" Type="http://schemas.openxmlformats.org/officeDocument/2006/relationships/tags" Target="../tags/tag2594.xml"/><Relationship Id="rId139" Type="http://schemas.openxmlformats.org/officeDocument/2006/relationships/tags" Target="../tags/tag2599.xml"/><Relationship Id="rId80" Type="http://schemas.openxmlformats.org/officeDocument/2006/relationships/tags" Target="../tags/tag2540.xml"/><Relationship Id="rId85" Type="http://schemas.openxmlformats.org/officeDocument/2006/relationships/tags" Target="../tags/tag2545.xml"/><Relationship Id="rId150" Type="http://schemas.openxmlformats.org/officeDocument/2006/relationships/tags" Target="../tags/tag2610.xml"/><Relationship Id="rId155" Type="http://schemas.openxmlformats.org/officeDocument/2006/relationships/tags" Target="../tags/tag2615.xml"/><Relationship Id="rId171" Type="http://schemas.openxmlformats.org/officeDocument/2006/relationships/tags" Target="../tags/tag2631.xml"/><Relationship Id="rId176" Type="http://schemas.openxmlformats.org/officeDocument/2006/relationships/tags" Target="../tags/tag2636.xml"/><Relationship Id="rId192" Type="http://schemas.openxmlformats.org/officeDocument/2006/relationships/tags" Target="../tags/tag2652.xml"/><Relationship Id="rId197" Type="http://schemas.openxmlformats.org/officeDocument/2006/relationships/tags" Target="../tags/tag2657.xml"/><Relationship Id="rId206" Type="http://schemas.openxmlformats.org/officeDocument/2006/relationships/tags" Target="../tags/tag2666.xml"/><Relationship Id="rId201" Type="http://schemas.openxmlformats.org/officeDocument/2006/relationships/tags" Target="../tags/tag2661.xml"/><Relationship Id="rId12" Type="http://schemas.openxmlformats.org/officeDocument/2006/relationships/tags" Target="../tags/tag2472.xml"/><Relationship Id="rId17" Type="http://schemas.openxmlformats.org/officeDocument/2006/relationships/tags" Target="../tags/tag2477.xml"/><Relationship Id="rId33" Type="http://schemas.openxmlformats.org/officeDocument/2006/relationships/tags" Target="../tags/tag2493.xml"/><Relationship Id="rId38" Type="http://schemas.openxmlformats.org/officeDocument/2006/relationships/tags" Target="../tags/tag2498.xml"/><Relationship Id="rId59" Type="http://schemas.openxmlformats.org/officeDocument/2006/relationships/tags" Target="../tags/tag2519.xml"/><Relationship Id="rId103" Type="http://schemas.openxmlformats.org/officeDocument/2006/relationships/tags" Target="../tags/tag2563.xml"/><Relationship Id="rId108" Type="http://schemas.openxmlformats.org/officeDocument/2006/relationships/tags" Target="../tags/tag2568.xml"/><Relationship Id="rId124" Type="http://schemas.openxmlformats.org/officeDocument/2006/relationships/tags" Target="../tags/tag2584.xml"/><Relationship Id="rId129" Type="http://schemas.openxmlformats.org/officeDocument/2006/relationships/tags" Target="../tags/tag2589.xml"/><Relationship Id="rId54" Type="http://schemas.openxmlformats.org/officeDocument/2006/relationships/tags" Target="../tags/tag2514.xml"/><Relationship Id="rId70" Type="http://schemas.openxmlformats.org/officeDocument/2006/relationships/tags" Target="../tags/tag2530.xml"/><Relationship Id="rId75" Type="http://schemas.openxmlformats.org/officeDocument/2006/relationships/tags" Target="../tags/tag2535.xml"/><Relationship Id="rId91" Type="http://schemas.openxmlformats.org/officeDocument/2006/relationships/tags" Target="../tags/tag2551.xml"/><Relationship Id="rId96" Type="http://schemas.openxmlformats.org/officeDocument/2006/relationships/tags" Target="../tags/tag2556.xml"/><Relationship Id="rId140" Type="http://schemas.openxmlformats.org/officeDocument/2006/relationships/tags" Target="../tags/tag2600.xml"/><Relationship Id="rId145" Type="http://schemas.openxmlformats.org/officeDocument/2006/relationships/tags" Target="../tags/tag2605.xml"/><Relationship Id="rId161" Type="http://schemas.openxmlformats.org/officeDocument/2006/relationships/tags" Target="../tags/tag2621.xml"/><Relationship Id="rId166" Type="http://schemas.openxmlformats.org/officeDocument/2006/relationships/tags" Target="../tags/tag2626.xml"/><Relationship Id="rId182" Type="http://schemas.openxmlformats.org/officeDocument/2006/relationships/tags" Target="../tags/tag2642.xml"/><Relationship Id="rId187" Type="http://schemas.openxmlformats.org/officeDocument/2006/relationships/tags" Target="../tags/tag2647.xml"/><Relationship Id="rId1" Type="http://schemas.openxmlformats.org/officeDocument/2006/relationships/tags" Target="../tags/tag2461.xml"/><Relationship Id="rId6" Type="http://schemas.openxmlformats.org/officeDocument/2006/relationships/tags" Target="../tags/tag2466.xml"/><Relationship Id="rId23" Type="http://schemas.openxmlformats.org/officeDocument/2006/relationships/tags" Target="../tags/tag2483.xml"/><Relationship Id="rId28" Type="http://schemas.openxmlformats.org/officeDocument/2006/relationships/tags" Target="../tags/tag2488.xml"/><Relationship Id="rId49" Type="http://schemas.openxmlformats.org/officeDocument/2006/relationships/tags" Target="../tags/tag2509.xml"/><Relationship Id="rId114" Type="http://schemas.openxmlformats.org/officeDocument/2006/relationships/tags" Target="../tags/tag2574.xml"/><Relationship Id="rId119" Type="http://schemas.openxmlformats.org/officeDocument/2006/relationships/tags" Target="../tags/tag2579.xml"/><Relationship Id="rId44" Type="http://schemas.openxmlformats.org/officeDocument/2006/relationships/tags" Target="../tags/tag2504.xml"/><Relationship Id="rId60" Type="http://schemas.openxmlformats.org/officeDocument/2006/relationships/tags" Target="../tags/tag2520.xml"/><Relationship Id="rId65" Type="http://schemas.openxmlformats.org/officeDocument/2006/relationships/tags" Target="../tags/tag2525.xml"/><Relationship Id="rId81" Type="http://schemas.openxmlformats.org/officeDocument/2006/relationships/tags" Target="../tags/tag2541.xml"/><Relationship Id="rId86" Type="http://schemas.openxmlformats.org/officeDocument/2006/relationships/tags" Target="../tags/tag2546.xml"/><Relationship Id="rId130" Type="http://schemas.openxmlformats.org/officeDocument/2006/relationships/tags" Target="../tags/tag2590.xml"/><Relationship Id="rId135" Type="http://schemas.openxmlformats.org/officeDocument/2006/relationships/tags" Target="../tags/tag2595.xml"/><Relationship Id="rId151" Type="http://schemas.openxmlformats.org/officeDocument/2006/relationships/tags" Target="../tags/tag2611.xml"/><Relationship Id="rId156" Type="http://schemas.openxmlformats.org/officeDocument/2006/relationships/tags" Target="../tags/tag2616.xml"/><Relationship Id="rId177" Type="http://schemas.openxmlformats.org/officeDocument/2006/relationships/tags" Target="../tags/tag2637.xml"/><Relationship Id="rId198" Type="http://schemas.openxmlformats.org/officeDocument/2006/relationships/tags" Target="../tags/tag2658.xml"/><Relationship Id="rId172" Type="http://schemas.openxmlformats.org/officeDocument/2006/relationships/tags" Target="../tags/tag2632.xml"/><Relationship Id="rId193" Type="http://schemas.openxmlformats.org/officeDocument/2006/relationships/tags" Target="../tags/tag2653.xml"/><Relationship Id="rId202" Type="http://schemas.openxmlformats.org/officeDocument/2006/relationships/tags" Target="../tags/tag2662.xml"/><Relationship Id="rId207" Type="http://schemas.openxmlformats.org/officeDocument/2006/relationships/tags" Target="../tags/tag2667.xml"/><Relationship Id="rId13" Type="http://schemas.openxmlformats.org/officeDocument/2006/relationships/tags" Target="../tags/tag2473.xml"/><Relationship Id="rId18" Type="http://schemas.openxmlformats.org/officeDocument/2006/relationships/tags" Target="../tags/tag2478.xml"/><Relationship Id="rId39" Type="http://schemas.openxmlformats.org/officeDocument/2006/relationships/tags" Target="../tags/tag2499.xml"/><Relationship Id="rId109" Type="http://schemas.openxmlformats.org/officeDocument/2006/relationships/tags" Target="../tags/tag2569.xml"/><Relationship Id="rId34" Type="http://schemas.openxmlformats.org/officeDocument/2006/relationships/tags" Target="../tags/tag2494.xml"/><Relationship Id="rId50" Type="http://schemas.openxmlformats.org/officeDocument/2006/relationships/tags" Target="../tags/tag2510.xml"/><Relationship Id="rId55" Type="http://schemas.openxmlformats.org/officeDocument/2006/relationships/tags" Target="../tags/tag2515.xml"/><Relationship Id="rId76" Type="http://schemas.openxmlformats.org/officeDocument/2006/relationships/tags" Target="../tags/tag2536.xml"/><Relationship Id="rId97" Type="http://schemas.openxmlformats.org/officeDocument/2006/relationships/tags" Target="../tags/tag2557.xml"/><Relationship Id="rId104" Type="http://schemas.openxmlformats.org/officeDocument/2006/relationships/tags" Target="../tags/tag2564.xml"/><Relationship Id="rId120" Type="http://schemas.openxmlformats.org/officeDocument/2006/relationships/tags" Target="../tags/tag2580.xml"/><Relationship Id="rId125" Type="http://schemas.openxmlformats.org/officeDocument/2006/relationships/tags" Target="../tags/tag2585.xml"/><Relationship Id="rId141" Type="http://schemas.openxmlformats.org/officeDocument/2006/relationships/tags" Target="../tags/tag2601.xml"/><Relationship Id="rId146" Type="http://schemas.openxmlformats.org/officeDocument/2006/relationships/tags" Target="../tags/tag2606.xml"/><Relationship Id="rId167" Type="http://schemas.openxmlformats.org/officeDocument/2006/relationships/tags" Target="../tags/tag2627.xml"/><Relationship Id="rId188" Type="http://schemas.openxmlformats.org/officeDocument/2006/relationships/tags" Target="../tags/tag2648.xml"/><Relationship Id="rId7" Type="http://schemas.openxmlformats.org/officeDocument/2006/relationships/tags" Target="../tags/tag2467.xml"/><Relationship Id="rId71" Type="http://schemas.openxmlformats.org/officeDocument/2006/relationships/tags" Target="../tags/tag2531.xml"/><Relationship Id="rId92" Type="http://schemas.openxmlformats.org/officeDocument/2006/relationships/tags" Target="../tags/tag2552.xml"/><Relationship Id="rId162" Type="http://schemas.openxmlformats.org/officeDocument/2006/relationships/tags" Target="../tags/tag2622.xml"/><Relationship Id="rId183" Type="http://schemas.openxmlformats.org/officeDocument/2006/relationships/tags" Target="../tags/tag2643.xml"/><Relationship Id="rId2" Type="http://schemas.openxmlformats.org/officeDocument/2006/relationships/tags" Target="../tags/tag2462.xml"/><Relationship Id="rId29" Type="http://schemas.openxmlformats.org/officeDocument/2006/relationships/tags" Target="../tags/tag2489.xml"/><Relationship Id="rId24" Type="http://schemas.openxmlformats.org/officeDocument/2006/relationships/tags" Target="../tags/tag2484.xml"/><Relationship Id="rId40" Type="http://schemas.openxmlformats.org/officeDocument/2006/relationships/tags" Target="../tags/tag2500.xml"/><Relationship Id="rId45" Type="http://schemas.openxmlformats.org/officeDocument/2006/relationships/tags" Target="../tags/tag2505.xml"/><Relationship Id="rId66" Type="http://schemas.openxmlformats.org/officeDocument/2006/relationships/tags" Target="../tags/tag2526.xml"/><Relationship Id="rId87" Type="http://schemas.openxmlformats.org/officeDocument/2006/relationships/tags" Target="../tags/tag2547.xml"/><Relationship Id="rId110" Type="http://schemas.openxmlformats.org/officeDocument/2006/relationships/tags" Target="../tags/tag2570.xml"/><Relationship Id="rId115" Type="http://schemas.openxmlformats.org/officeDocument/2006/relationships/tags" Target="../tags/tag2575.xml"/><Relationship Id="rId131" Type="http://schemas.openxmlformats.org/officeDocument/2006/relationships/tags" Target="../tags/tag2591.xml"/><Relationship Id="rId136" Type="http://schemas.openxmlformats.org/officeDocument/2006/relationships/tags" Target="../tags/tag2596.xml"/><Relationship Id="rId157" Type="http://schemas.openxmlformats.org/officeDocument/2006/relationships/tags" Target="../tags/tag2617.xml"/><Relationship Id="rId178" Type="http://schemas.openxmlformats.org/officeDocument/2006/relationships/tags" Target="../tags/tag2638.xml"/><Relationship Id="rId61" Type="http://schemas.openxmlformats.org/officeDocument/2006/relationships/tags" Target="../tags/tag2521.xml"/><Relationship Id="rId82" Type="http://schemas.openxmlformats.org/officeDocument/2006/relationships/tags" Target="../tags/tag2542.xml"/><Relationship Id="rId152" Type="http://schemas.openxmlformats.org/officeDocument/2006/relationships/tags" Target="../tags/tag2612.xml"/><Relationship Id="rId173" Type="http://schemas.openxmlformats.org/officeDocument/2006/relationships/tags" Target="../tags/tag2633.xml"/><Relationship Id="rId194" Type="http://schemas.openxmlformats.org/officeDocument/2006/relationships/tags" Target="../tags/tag2654.xml"/><Relationship Id="rId199" Type="http://schemas.openxmlformats.org/officeDocument/2006/relationships/tags" Target="../tags/tag2659.xml"/><Relationship Id="rId203" Type="http://schemas.openxmlformats.org/officeDocument/2006/relationships/tags" Target="../tags/tag2663.xml"/><Relationship Id="rId208" Type="http://schemas.openxmlformats.org/officeDocument/2006/relationships/tags" Target="../tags/tag2668.xml"/><Relationship Id="rId19" Type="http://schemas.openxmlformats.org/officeDocument/2006/relationships/tags" Target="../tags/tag2479.xml"/><Relationship Id="rId14" Type="http://schemas.openxmlformats.org/officeDocument/2006/relationships/tags" Target="../tags/tag2474.xml"/><Relationship Id="rId30" Type="http://schemas.openxmlformats.org/officeDocument/2006/relationships/tags" Target="../tags/tag2490.xml"/><Relationship Id="rId35" Type="http://schemas.openxmlformats.org/officeDocument/2006/relationships/tags" Target="../tags/tag2495.xml"/><Relationship Id="rId56" Type="http://schemas.openxmlformats.org/officeDocument/2006/relationships/tags" Target="../tags/tag2516.xml"/><Relationship Id="rId77" Type="http://schemas.openxmlformats.org/officeDocument/2006/relationships/tags" Target="../tags/tag2537.xml"/><Relationship Id="rId100" Type="http://schemas.openxmlformats.org/officeDocument/2006/relationships/tags" Target="../tags/tag2560.xml"/><Relationship Id="rId105" Type="http://schemas.openxmlformats.org/officeDocument/2006/relationships/tags" Target="../tags/tag2565.xml"/><Relationship Id="rId126" Type="http://schemas.openxmlformats.org/officeDocument/2006/relationships/tags" Target="../tags/tag2586.xml"/><Relationship Id="rId147" Type="http://schemas.openxmlformats.org/officeDocument/2006/relationships/tags" Target="../tags/tag2607.xml"/><Relationship Id="rId168" Type="http://schemas.openxmlformats.org/officeDocument/2006/relationships/tags" Target="../tags/tag2628.xml"/><Relationship Id="rId8" Type="http://schemas.openxmlformats.org/officeDocument/2006/relationships/tags" Target="../tags/tag2468.xml"/><Relationship Id="rId51" Type="http://schemas.openxmlformats.org/officeDocument/2006/relationships/tags" Target="../tags/tag2511.xml"/><Relationship Id="rId72" Type="http://schemas.openxmlformats.org/officeDocument/2006/relationships/tags" Target="../tags/tag2532.xml"/><Relationship Id="rId93" Type="http://schemas.openxmlformats.org/officeDocument/2006/relationships/tags" Target="../tags/tag2553.xml"/><Relationship Id="rId98" Type="http://schemas.openxmlformats.org/officeDocument/2006/relationships/tags" Target="../tags/tag2558.xml"/><Relationship Id="rId121" Type="http://schemas.openxmlformats.org/officeDocument/2006/relationships/tags" Target="../tags/tag2581.xml"/><Relationship Id="rId142" Type="http://schemas.openxmlformats.org/officeDocument/2006/relationships/tags" Target="../tags/tag2602.xml"/><Relationship Id="rId163" Type="http://schemas.openxmlformats.org/officeDocument/2006/relationships/tags" Target="../tags/tag2623.xml"/><Relationship Id="rId184" Type="http://schemas.openxmlformats.org/officeDocument/2006/relationships/tags" Target="../tags/tag2644.xml"/><Relationship Id="rId189" Type="http://schemas.openxmlformats.org/officeDocument/2006/relationships/tags" Target="../tags/tag2649.xml"/><Relationship Id="rId3" Type="http://schemas.openxmlformats.org/officeDocument/2006/relationships/tags" Target="../tags/tag2463.xml"/><Relationship Id="rId25" Type="http://schemas.openxmlformats.org/officeDocument/2006/relationships/tags" Target="../tags/tag2485.xml"/><Relationship Id="rId46" Type="http://schemas.openxmlformats.org/officeDocument/2006/relationships/tags" Target="../tags/tag2506.xml"/><Relationship Id="rId67" Type="http://schemas.openxmlformats.org/officeDocument/2006/relationships/tags" Target="../tags/tag2527.xml"/><Relationship Id="rId116" Type="http://schemas.openxmlformats.org/officeDocument/2006/relationships/tags" Target="../tags/tag2576.xml"/><Relationship Id="rId137" Type="http://schemas.openxmlformats.org/officeDocument/2006/relationships/tags" Target="../tags/tag2597.xml"/><Relationship Id="rId158" Type="http://schemas.openxmlformats.org/officeDocument/2006/relationships/tags" Target="../tags/tag2618.xml"/><Relationship Id="rId20" Type="http://schemas.openxmlformats.org/officeDocument/2006/relationships/tags" Target="../tags/tag2480.xml"/><Relationship Id="rId41" Type="http://schemas.openxmlformats.org/officeDocument/2006/relationships/tags" Target="../tags/tag2501.xml"/><Relationship Id="rId62" Type="http://schemas.openxmlformats.org/officeDocument/2006/relationships/tags" Target="../tags/tag2522.xml"/><Relationship Id="rId83" Type="http://schemas.openxmlformats.org/officeDocument/2006/relationships/tags" Target="../tags/tag2543.xml"/><Relationship Id="rId88" Type="http://schemas.openxmlformats.org/officeDocument/2006/relationships/tags" Target="../tags/tag2548.xml"/><Relationship Id="rId111" Type="http://schemas.openxmlformats.org/officeDocument/2006/relationships/tags" Target="../tags/tag2571.xml"/><Relationship Id="rId132" Type="http://schemas.openxmlformats.org/officeDocument/2006/relationships/tags" Target="../tags/tag2592.xml"/><Relationship Id="rId153" Type="http://schemas.openxmlformats.org/officeDocument/2006/relationships/tags" Target="../tags/tag2613.xml"/><Relationship Id="rId174" Type="http://schemas.openxmlformats.org/officeDocument/2006/relationships/tags" Target="../tags/tag2634.xml"/><Relationship Id="rId179" Type="http://schemas.openxmlformats.org/officeDocument/2006/relationships/tags" Target="../tags/tag2639.xml"/><Relationship Id="rId195" Type="http://schemas.openxmlformats.org/officeDocument/2006/relationships/tags" Target="../tags/tag2655.xml"/><Relationship Id="rId209" Type="http://schemas.openxmlformats.org/officeDocument/2006/relationships/slideLayout" Target="../slideLayouts/slideLayout7.xml"/><Relationship Id="rId190" Type="http://schemas.openxmlformats.org/officeDocument/2006/relationships/tags" Target="../tags/tag2650.xml"/><Relationship Id="rId204" Type="http://schemas.openxmlformats.org/officeDocument/2006/relationships/tags" Target="../tags/tag2664.xml"/><Relationship Id="rId15" Type="http://schemas.openxmlformats.org/officeDocument/2006/relationships/tags" Target="../tags/tag2475.xml"/><Relationship Id="rId36" Type="http://schemas.openxmlformats.org/officeDocument/2006/relationships/tags" Target="../tags/tag2496.xml"/><Relationship Id="rId57" Type="http://schemas.openxmlformats.org/officeDocument/2006/relationships/tags" Target="../tags/tag2517.xml"/><Relationship Id="rId106" Type="http://schemas.openxmlformats.org/officeDocument/2006/relationships/tags" Target="../tags/tag2566.xml"/><Relationship Id="rId127" Type="http://schemas.openxmlformats.org/officeDocument/2006/relationships/tags" Target="../tags/tag2587.xml"/><Relationship Id="rId10" Type="http://schemas.openxmlformats.org/officeDocument/2006/relationships/tags" Target="../tags/tag2470.xml"/><Relationship Id="rId31" Type="http://schemas.openxmlformats.org/officeDocument/2006/relationships/tags" Target="../tags/tag2491.xml"/><Relationship Id="rId52" Type="http://schemas.openxmlformats.org/officeDocument/2006/relationships/tags" Target="../tags/tag2512.xml"/><Relationship Id="rId73" Type="http://schemas.openxmlformats.org/officeDocument/2006/relationships/tags" Target="../tags/tag2533.xml"/><Relationship Id="rId78" Type="http://schemas.openxmlformats.org/officeDocument/2006/relationships/tags" Target="../tags/tag2538.xml"/><Relationship Id="rId94" Type="http://schemas.openxmlformats.org/officeDocument/2006/relationships/tags" Target="../tags/tag2554.xml"/><Relationship Id="rId99" Type="http://schemas.openxmlformats.org/officeDocument/2006/relationships/tags" Target="../tags/tag2559.xml"/><Relationship Id="rId101" Type="http://schemas.openxmlformats.org/officeDocument/2006/relationships/tags" Target="../tags/tag2561.xml"/><Relationship Id="rId122" Type="http://schemas.openxmlformats.org/officeDocument/2006/relationships/tags" Target="../tags/tag2582.xml"/><Relationship Id="rId143" Type="http://schemas.openxmlformats.org/officeDocument/2006/relationships/tags" Target="../tags/tag2603.xml"/><Relationship Id="rId148" Type="http://schemas.openxmlformats.org/officeDocument/2006/relationships/tags" Target="../tags/tag2608.xml"/><Relationship Id="rId164" Type="http://schemas.openxmlformats.org/officeDocument/2006/relationships/tags" Target="../tags/tag2624.xml"/><Relationship Id="rId169" Type="http://schemas.openxmlformats.org/officeDocument/2006/relationships/tags" Target="../tags/tag2629.xml"/><Relationship Id="rId185" Type="http://schemas.openxmlformats.org/officeDocument/2006/relationships/tags" Target="../tags/tag2645.xml"/><Relationship Id="rId4" Type="http://schemas.openxmlformats.org/officeDocument/2006/relationships/tags" Target="../tags/tag2464.xml"/><Relationship Id="rId9" Type="http://schemas.openxmlformats.org/officeDocument/2006/relationships/tags" Target="../tags/tag2469.xml"/><Relationship Id="rId180" Type="http://schemas.openxmlformats.org/officeDocument/2006/relationships/tags" Target="../tags/tag2640.xml"/><Relationship Id="rId26" Type="http://schemas.openxmlformats.org/officeDocument/2006/relationships/tags" Target="../tags/tag2486.xml"/><Relationship Id="rId47" Type="http://schemas.openxmlformats.org/officeDocument/2006/relationships/tags" Target="../tags/tag2507.xml"/><Relationship Id="rId68" Type="http://schemas.openxmlformats.org/officeDocument/2006/relationships/tags" Target="../tags/tag2528.xml"/><Relationship Id="rId89" Type="http://schemas.openxmlformats.org/officeDocument/2006/relationships/tags" Target="../tags/tag2549.xml"/><Relationship Id="rId112" Type="http://schemas.openxmlformats.org/officeDocument/2006/relationships/tags" Target="../tags/tag2572.xml"/><Relationship Id="rId133" Type="http://schemas.openxmlformats.org/officeDocument/2006/relationships/tags" Target="../tags/tag2593.xml"/><Relationship Id="rId154" Type="http://schemas.openxmlformats.org/officeDocument/2006/relationships/tags" Target="../tags/tag2614.xml"/><Relationship Id="rId175" Type="http://schemas.openxmlformats.org/officeDocument/2006/relationships/tags" Target="../tags/tag2635.xml"/><Relationship Id="rId196" Type="http://schemas.openxmlformats.org/officeDocument/2006/relationships/tags" Target="../tags/tag2656.xml"/><Relationship Id="rId200" Type="http://schemas.openxmlformats.org/officeDocument/2006/relationships/tags" Target="../tags/tag2660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2694.xml"/><Relationship Id="rId117" Type="http://schemas.openxmlformats.org/officeDocument/2006/relationships/tags" Target="../tags/tag2785.xml"/><Relationship Id="rId21" Type="http://schemas.openxmlformats.org/officeDocument/2006/relationships/tags" Target="../tags/tag2689.xml"/><Relationship Id="rId42" Type="http://schemas.openxmlformats.org/officeDocument/2006/relationships/tags" Target="../tags/tag2710.xml"/><Relationship Id="rId47" Type="http://schemas.openxmlformats.org/officeDocument/2006/relationships/tags" Target="../tags/tag2715.xml"/><Relationship Id="rId63" Type="http://schemas.openxmlformats.org/officeDocument/2006/relationships/tags" Target="../tags/tag2731.xml"/><Relationship Id="rId68" Type="http://schemas.openxmlformats.org/officeDocument/2006/relationships/tags" Target="../tags/tag2736.xml"/><Relationship Id="rId84" Type="http://schemas.openxmlformats.org/officeDocument/2006/relationships/tags" Target="../tags/tag2752.xml"/><Relationship Id="rId89" Type="http://schemas.openxmlformats.org/officeDocument/2006/relationships/tags" Target="../tags/tag2757.xml"/><Relationship Id="rId112" Type="http://schemas.openxmlformats.org/officeDocument/2006/relationships/tags" Target="../tags/tag2780.xml"/><Relationship Id="rId133" Type="http://schemas.openxmlformats.org/officeDocument/2006/relationships/tags" Target="../tags/tag2801.xml"/><Relationship Id="rId16" Type="http://schemas.openxmlformats.org/officeDocument/2006/relationships/tags" Target="../tags/tag2684.xml"/><Relationship Id="rId107" Type="http://schemas.openxmlformats.org/officeDocument/2006/relationships/tags" Target="../tags/tag2775.xml"/><Relationship Id="rId11" Type="http://schemas.openxmlformats.org/officeDocument/2006/relationships/tags" Target="../tags/tag2679.xml"/><Relationship Id="rId32" Type="http://schemas.openxmlformats.org/officeDocument/2006/relationships/tags" Target="../tags/tag2700.xml"/><Relationship Id="rId37" Type="http://schemas.openxmlformats.org/officeDocument/2006/relationships/tags" Target="../tags/tag2705.xml"/><Relationship Id="rId53" Type="http://schemas.openxmlformats.org/officeDocument/2006/relationships/tags" Target="../tags/tag2721.xml"/><Relationship Id="rId58" Type="http://schemas.openxmlformats.org/officeDocument/2006/relationships/tags" Target="../tags/tag2726.xml"/><Relationship Id="rId74" Type="http://schemas.openxmlformats.org/officeDocument/2006/relationships/tags" Target="../tags/tag2742.xml"/><Relationship Id="rId79" Type="http://schemas.openxmlformats.org/officeDocument/2006/relationships/tags" Target="../tags/tag2747.xml"/><Relationship Id="rId102" Type="http://schemas.openxmlformats.org/officeDocument/2006/relationships/tags" Target="../tags/tag2770.xml"/><Relationship Id="rId123" Type="http://schemas.openxmlformats.org/officeDocument/2006/relationships/tags" Target="../tags/tag2791.xml"/><Relationship Id="rId128" Type="http://schemas.openxmlformats.org/officeDocument/2006/relationships/tags" Target="../tags/tag2796.xml"/><Relationship Id="rId5" Type="http://schemas.openxmlformats.org/officeDocument/2006/relationships/tags" Target="../tags/tag2673.xml"/><Relationship Id="rId90" Type="http://schemas.openxmlformats.org/officeDocument/2006/relationships/tags" Target="../tags/tag2758.xml"/><Relationship Id="rId95" Type="http://schemas.openxmlformats.org/officeDocument/2006/relationships/tags" Target="../tags/tag2763.xml"/><Relationship Id="rId14" Type="http://schemas.openxmlformats.org/officeDocument/2006/relationships/tags" Target="../tags/tag2682.xml"/><Relationship Id="rId22" Type="http://schemas.openxmlformats.org/officeDocument/2006/relationships/tags" Target="../tags/tag2690.xml"/><Relationship Id="rId27" Type="http://schemas.openxmlformats.org/officeDocument/2006/relationships/tags" Target="../tags/tag2695.xml"/><Relationship Id="rId30" Type="http://schemas.openxmlformats.org/officeDocument/2006/relationships/tags" Target="../tags/tag2698.xml"/><Relationship Id="rId35" Type="http://schemas.openxmlformats.org/officeDocument/2006/relationships/tags" Target="../tags/tag2703.xml"/><Relationship Id="rId43" Type="http://schemas.openxmlformats.org/officeDocument/2006/relationships/tags" Target="../tags/tag2711.xml"/><Relationship Id="rId48" Type="http://schemas.openxmlformats.org/officeDocument/2006/relationships/tags" Target="../tags/tag2716.xml"/><Relationship Id="rId56" Type="http://schemas.openxmlformats.org/officeDocument/2006/relationships/tags" Target="../tags/tag2724.xml"/><Relationship Id="rId64" Type="http://schemas.openxmlformats.org/officeDocument/2006/relationships/tags" Target="../tags/tag2732.xml"/><Relationship Id="rId69" Type="http://schemas.openxmlformats.org/officeDocument/2006/relationships/tags" Target="../tags/tag2737.xml"/><Relationship Id="rId77" Type="http://schemas.openxmlformats.org/officeDocument/2006/relationships/tags" Target="../tags/tag2745.xml"/><Relationship Id="rId100" Type="http://schemas.openxmlformats.org/officeDocument/2006/relationships/tags" Target="../tags/tag2768.xml"/><Relationship Id="rId105" Type="http://schemas.openxmlformats.org/officeDocument/2006/relationships/tags" Target="../tags/tag2773.xml"/><Relationship Id="rId113" Type="http://schemas.openxmlformats.org/officeDocument/2006/relationships/tags" Target="../tags/tag2781.xml"/><Relationship Id="rId118" Type="http://schemas.openxmlformats.org/officeDocument/2006/relationships/tags" Target="../tags/tag2786.xml"/><Relationship Id="rId126" Type="http://schemas.openxmlformats.org/officeDocument/2006/relationships/tags" Target="../tags/tag2794.xml"/><Relationship Id="rId134" Type="http://schemas.openxmlformats.org/officeDocument/2006/relationships/tags" Target="../tags/tag2802.xml"/><Relationship Id="rId8" Type="http://schemas.openxmlformats.org/officeDocument/2006/relationships/tags" Target="../tags/tag2676.xml"/><Relationship Id="rId51" Type="http://schemas.openxmlformats.org/officeDocument/2006/relationships/tags" Target="../tags/tag2719.xml"/><Relationship Id="rId72" Type="http://schemas.openxmlformats.org/officeDocument/2006/relationships/tags" Target="../tags/tag2740.xml"/><Relationship Id="rId80" Type="http://schemas.openxmlformats.org/officeDocument/2006/relationships/tags" Target="../tags/tag2748.xml"/><Relationship Id="rId85" Type="http://schemas.openxmlformats.org/officeDocument/2006/relationships/tags" Target="../tags/tag2753.xml"/><Relationship Id="rId93" Type="http://schemas.openxmlformats.org/officeDocument/2006/relationships/tags" Target="../tags/tag2761.xml"/><Relationship Id="rId98" Type="http://schemas.openxmlformats.org/officeDocument/2006/relationships/tags" Target="../tags/tag2766.xml"/><Relationship Id="rId121" Type="http://schemas.openxmlformats.org/officeDocument/2006/relationships/tags" Target="../tags/tag2789.xml"/><Relationship Id="rId3" Type="http://schemas.openxmlformats.org/officeDocument/2006/relationships/tags" Target="../tags/tag2671.xml"/><Relationship Id="rId12" Type="http://schemas.openxmlformats.org/officeDocument/2006/relationships/tags" Target="../tags/tag2680.xml"/><Relationship Id="rId17" Type="http://schemas.openxmlformats.org/officeDocument/2006/relationships/tags" Target="../tags/tag2685.xml"/><Relationship Id="rId25" Type="http://schemas.openxmlformats.org/officeDocument/2006/relationships/tags" Target="../tags/tag2693.xml"/><Relationship Id="rId33" Type="http://schemas.openxmlformats.org/officeDocument/2006/relationships/tags" Target="../tags/tag2701.xml"/><Relationship Id="rId38" Type="http://schemas.openxmlformats.org/officeDocument/2006/relationships/tags" Target="../tags/tag2706.xml"/><Relationship Id="rId46" Type="http://schemas.openxmlformats.org/officeDocument/2006/relationships/tags" Target="../tags/tag2714.xml"/><Relationship Id="rId59" Type="http://schemas.openxmlformats.org/officeDocument/2006/relationships/tags" Target="../tags/tag2727.xml"/><Relationship Id="rId67" Type="http://schemas.openxmlformats.org/officeDocument/2006/relationships/tags" Target="../tags/tag2735.xml"/><Relationship Id="rId103" Type="http://schemas.openxmlformats.org/officeDocument/2006/relationships/tags" Target="../tags/tag2771.xml"/><Relationship Id="rId108" Type="http://schemas.openxmlformats.org/officeDocument/2006/relationships/tags" Target="../tags/tag2776.xml"/><Relationship Id="rId116" Type="http://schemas.openxmlformats.org/officeDocument/2006/relationships/tags" Target="../tags/tag2784.xml"/><Relationship Id="rId124" Type="http://schemas.openxmlformats.org/officeDocument/2006/relationships/tags" Target="../tags/tag2792.xml"/><Relationship Id="rId129" Type="http://schemas.openxmlformats.org/officeDocument/2006/relationships/tags" Target="../tags/tag2797.xml"/><Relationship Id="rId137" Type="http://schemas.openxmlformats.org/officeDocument/2006/relationships/slideLayout" Target="../slideLayouts/slideLayout6.xml"/><Relationship Id="rId20" Type="http://schemas.openxmlformats.org/officeDocument/2006/relationships/tags" Target="../tags/tag2688.xml"/><Relationship Id="rId41" Type="http://schemas.openxmlformats.org/officeDocument/2006/relationships/tags" Target="../tags/tag2709.xml"/><Relationship Id="rId54" Type="http://schemas.openxmlformats.org/officeDocument/2006/relationships/tags" Target="../tags/tag2722.xml"/><Relationship Id="rId62" Type="http://schemas.openxmlformats.org/officeDocument/2006/relationships/tags" Target="../tags/tag2730.xml"/><Relationship Id="rId70" Type="http://schemas.openxmlformats.org/officeDocument/2006/relationships/tags" Target="../tags/tag2738.xml"/><Relationship Id="rId75" Type="http://schemas.openxmlformats.org/officeDocument/2006/relationships/tags" Target="../tags/tag2743.xml"/><Relationship Id="rId83" Type="http://schemas.openxmlformats.org/officeDocument/2006/relationships/tags" Target="../tags/tag2751.xml"/><Relationship Id="rId88" Type="http://schemas.openxmlformats.org/officeDocument/2006/relationships/tags" Target="../tags/tag2756.xml"/><Relationship Id="rId91" Type="http://schemas.openxmlformats.org/officeDocument/2006/relationships/tags" Target="../tags/tag2759.xml"/><Relationship Id="rId96" Type="http://schemas.openxmlformats.org/officeDocument/2006/relationships/tags" Target="../tags/tag2764.xml"/><Relationship Id="rId111" Type="http://schemas.openxmlformats.org/officeDocument/2006/relationships/tags" Target="../tags/tag2779.xml"/><Relationship Id="rId132" Type="http://schemas.openxmlformats.org/officeDocument/2006/relationships/tags" Target="../tags/tag2800.xml"/><Relationship Id="rId1" Type="http://schemas.openxmlformats.org/officeDocument/2006/relationships/tags" Target="../tags/tag2669.xml"/><Relationship Id="rId6" Type="http://schemas.openxmlformats.org/officeDocument/2006/relationships/tags" Target="../tags/tag2674.xml"/><Relationship Id="rId15" Type="http://schemas.openxmlformats.org/officeDocument/2006/relationships/tags" Target="../tags/tag2683.xml"/><Relationship Id="rId23" Type="http://schemas.openxmlformats.org/officeDocument/2006/relationships/tags" Target="../tags/tag2691.xml"/><Relationship Id="rId28" Type="http://schemas.openxmlformats.org/officeDocument/2006/relationships/tags" Target="../tags/tag2696.xml"/><Relationship Id="rId36" Type="http://schemas.openxmlformats.org/officeDocument/2006/relationships/tags" Target="../tags/tag2704.xml"/><Relationship Id="rId49" Type="http://schemas.openxmlformats.org/officeDocument/2006/relationships/tags" Target="../tags/tag2717.xml"/><Relationship Id="rId57" Type="http://schemas.openxmlformats.org/officeDocument/2006/relationships/tags" Target="../tags/tag2725.xml"/><Relationship Id="rId106" Type="http://schemas.openxmlformats.org/officeDocument/2006/relationships/tags" Target="../tags/tag2774.xml"/><Relationship Id="rId114" Type="http://schemas.openxmlformats.org/officeDocument/2006/relationships/tags" Target="../tags/tag2782.xml"/><Relationship Id="rId119" Type="http://schemas.openxmlformats.org/officeDocument/2006/relationships/tags" Target="../tags/tag2787.xml"/><Relationship Id="rId127" Type="http://schemas.openxmlformats.org/officeDocument/2006/relationships/tags" Target="../tags/tag2795.xml"/><Relationship Id="rId10" Type="http://schemas.openxmlformats.org/officeDocument/2006/relationships/tags" Target="../tags/tag2678.xml"/><Relationship Id="rId31" Type="http://schemas.openxmlformats.org/officeDocument/2006/relationships/tags" Target="../tags/tag2699.xml"/><Relationship Id="rId44" Type="http://schemas.openxmlformats.org/officeDocument/2006/relationships/tags" Target="../tags/tag2712.xml"/><Relationship Id="rId52" Type="http://schemas.openxmlformats.org/officeDocument/2006/relationships/tags" Target="../tags/tag2720.xml"/><Relationship Id="rId60" Type="http://schemas.openxmlformats.org/officeDocument/2006/relationships/tags" Target="../tags/tag2728.xml"/><Relationship Id="rId65" Type="http://schemas.openxmlformats.org/officeDocument/2006/relationships/tags" Target="../tags/tag2733.xml"/><Relationship Id="rId73" Type="http://schemas.openxmlformats.org/officeDocument/2006/relationships/tags" Target="../tags/tag2741.xml"/><Relationship Id="rId78" Type="http://schemas.openxmlformats.org/officeDocument/2006/relationships/tags" Target="../tags/tag2746.xml"/><Relationship Id="rId81" Type="http://schemas.openxmlformats.org/officeDocument/2006/relationships/tags" Target="../tags/tag2749.xml"/><Relationship Id="rId86" Type="http://schemas.openxmlformats.org/officeDocument/2006/relationships/tags" Target="../tags/tag2754.xml"/><Relationship Id="rId94" Type="http://schemas.openxmlformats.org/officeDocument/2006/relationships/tags" Target="../tags/tag2762.xml"/><Relationship Id="rId99" Type="http://schemas.openxmlformats.org/officeDocument/2006/relationships/tags" Target="../tags/tag2767.xml"/><Relationship Id="rId101" Type="http://schemas.openxmlformats.org/officeDocument/2006/relationships/tags" Target="../tags/tag2769.xml"/><Relationship Id="rId122" Type="http://schemas.openxmlformats.org/officeDocument/2006/relationships/tags" Target="../tags/tag2790.xml"/><Relationship Id="rId130" Type="http://schemas.openxmlformats.org/officeDocument/2006/relationships/tags" Target="../tags/tag2798.xml"/><Relationship Id="rId135" Type="http://schemas.openxmlformats.org/officeDocument/2006/relationships/tags" Target="../tags/tag2803.xml"/><Relationship Id="rId4" Type="http://schemas.openxmlformats.org/officeDocument/2006/relationships/tags" Target="../tags/tag2672.xml"/><Relationship Id="rId9" Type="http://schemas.openxmlformats.org/officeDocument/2006/relationships/tags" Target="../tags/tag2677.xml"/><Relationship Id="rId13" Type="http://schemas.openxmlformats.org/officeDocument/2006/relationships/tags" Target="../tags/tag2681.xml"/><Relationship Id="rId18" Type="http://schemas.openxmlformats.org/officeDocument/2006/relationships/tags" Target="../tags/tag2686.xml"/><Relationship Id="rId39" Type="http://schemas.openxmlformats.org/officeDocument/2006/relationships/tags" Target="../tags/tag2707.xml"/><Relationship Id="rId109" Type="http://schemas.openxmlformats.org/officeDocument/2006/relationships/tags" Target="../tags/tag2777.xml"/><Relationship Id="rId34" Type="http://schemas.openxmlformats.org/officeDocument/2006/relationships/tags" Target="../tags/tag2702.xml"/><Relationship Id="rId50" Type="http://schemas.openxmlformats.org/officeDocument/2006/relationships/tags" Target="../tags/tag2718.xml"/><Relationship Id="rId55" Type="http://schemas.openxmlformats.org/officeDocument/2006/relationships/tags" Target="../tags/tag2723.xml"/><Relationship Id="rId76" Type="http://schemas.openxmlformats.org/officeDocument/2006/relationships/tags" Target="../tags/tag2744.xml"/><Relationship Id="rId97" Type="http://schemas.openxmlformats.org/officeDocument/2006/relationships/tags" Target="../tags/tag2765.xml"/><Relationship Id="rId104" Type="http://schemas.openxmlformats.org/officeDocument/2006/relationships/tags" Target="../tags/tag2772.xml"/><Relationship Id="rId120" Type="http://schemas.openxmlformats.org/officeDocument/2006/relationships/tags" Target="../tags/tag2788.xml"/><Relationship Id="rId125" Type="http://schemas.openxmlformats.org/officeDocument/2006/relationships/tags" Target="../tags/tag2793.xml"/><Relationship Id="rId7" Type="http://schemas.openxmlformats.org/officeDocument/2006/relationships/tags" Target="../tags/tag2675.xml"/><Relationship Id="rId71" Type="http://schemas.openxmlformats.org/officeDocument/2006/relationships/tags" Target="../tags/tag2739.xml"/><Relationship Id="rId92" Type="http://schemas.openxmlformats.org/officeDocument/2006/relationships/tags" Target="../tags/tag2760.xml"/><Relationship Id="rId2" Type="http://schemas.openxmlformats.org/officeDocument/2006/relationships/tags" Target="../tags/tag2670.xml"/><Relationship Id="rId29" Type="http://schemas.openxmlformats.org/officeDocument/2006/relationships/tags" Target="../tags/tag2697.xml"/><Relationship Id="rId24" Type="http://schemas.openxmlformats.org/officeDocument/2006/relationships/tags" Target="../tags/tag2692.xml"/><Relationship Id="rId40" Type="http://schemas.openxmlformats.org/officeDocument/2006/relationships/tags" Target="../tags/tag2708.xml"/><Relationship Id="rId45" Type="http://schemas.openxmlformats.org/officeDocument/2006/relationships/tags" Target="../tags/tag2713.xml"/><Relationship Id="rId66" Type="http://schemas.openxmlformats.org/officeDocument/2006/relationships/tags" Target="../tags/tag2734.xml"/><Relationship Id="rId87" Type="http://schemas.openxmlformats.org/officeDocument/2006/relationships/tags" Target="../tags/tag2755.xml"/><Relationship Id="rId110" Type="http://schemas.openxmlformats.org/officeDocument/2006/relationships/tags" Target="../tags/tag2778.xml"/><Relationship Id="rId115" Type="http://schemas.openxmlformats.org/officeDocument/2006/relationships/tags" Target="../tags/tag2783.xml"/><Relationship Id="rId131" Type="http://schemas.openxmlformats.org/officeDocument/2006/relationships/tags" Target="../tags/tag2799.xml"/><Relationship Id="rId136" Type="http://schemas.openxmlformats.org/officeDocument/2006/relationships/tags" Target="../tags/tag2804.xml"/><Relationship Id="rId61" Type="http://schemas.openxmlformats.org/officeDocument/2006/relationships/tags" Target="../tags/tag2729.xml"/><Relationship Id="rId82" Type="http://schemas.openxmlformats.org/officeDocument/2006/relationships/tags" Target="../tags/tag2750.xml"/><Relationship Id="rId19" Type="http://schemas.openxmlformats.org/officeDocument/2006/relationships/tags" Target="../tags/tag268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2830.xml"/><Relationship Id="rId117" Type="http://schemas.openxmlformats.org/officeDocument/2006/relationships/tags" Target="../tags/tag2921.xml"/><Relationship Id="rId21" Type="http://schemas.openxmlformats.org/officeDocument/2006/relationships/tags" Target="../tags/tag2825.xml"/><Relationship Id="rId42" Type="http://schemas.openxmlformats.org/officeDocument/2006/relationships/tags" Target="../tags/tag2846.xml"/><Relationship Id="rId47" Type="http://schemas.openxmlformats.org/officeDocument/2006/relationships/tags" Target="../tags/tag2851.xml"/><Relationship Id="rId63" Type="http://schemas.openxmlformats.org/officeDocument/2006/relationships/tags" Target="../tags/tag2867.xml"/><Relationship Id="rId68" Type="http://schemas.openxmlformats.org/officeDocument/2006/relationships/tags" Target="../tags/tag2872.xml"/><Relationship Id="rId84" Type="http://schemas.openxmlformats.org/officeDocument/2006/relationships/tags" Target="../tags/tag2888.xml"/><Relationship Id="rId89" Type="http://schemas.openxmlformats.org/officeDocument/2006/relationships/tags" Target="../tags/tag2893.xml"/><Relationship Id="rId112" Type="http://schemas.openxmlformats.org/officeDocument/2006/relationships/tags" Target="../tags/tag2916.xml"/><Relationship Id="rId133" Type="http://schemas.openxmlformats.org/officeDocument/2006/relationships/tags" Target="../tags/tag2937.xml"/><Relationship Id="rId138" Type="http://schemas.openxmlformats.org/officeDocument/2006/relationships/tags" Target="../tags/tag2942.xml"/><Relationship Id="rId154" Type="http://schemas.openxmlformats.org/officeDocument/2006/relationships/tags" Target="../tags/tag2958.xml"/><Relationship Id="rId159" Type="http://schemas.openxmlformats.org/officeDocument/2006/relationships/tags" Target="../tags/tag2963.xml"/><Relationship Id="rId16" Type="http://schemas.openxmlformats.org/officeDocument/2006/relationships/tags" Target="../tags/tag2820.xml"/><Relationship Id="rId107" Type="http://schemas.openxmlformats.org/officeDocument/2006/relationships/tags" Target="../tags/tag2911.xml"/><Relationship Id="rId11" Type="http://schemas.openxmlformats.org/officeDocument/2006/relationships/tags" Target="../tags/tag2815.xml"/><Relationship Id="rId32" Type="http://schemas.openxmlformats.org/officeDocument/2006/relationships/tags" Target="../tags/tag2836.xml"/><Relationship Id="rId37" Type="http://schemas.openxmlformats.org/officeDocument/2006/relationships/tags" Target="../tags/tag2841.xml"/><Relationship Id="rId53" Type="http://schemas.openxmlformats.org/officeDocument/2006/relationships/tags" Target="../tags/tag2857.xml"/><Relationship Id="rId58" Type="http://schemas.openxmlformats.org/officeDocument/2006/relationships/tags" Target="../tags/tag2862.xml"/><Relationship Id="rId74" Type="http://schemas.openxmlformats.org/officeDocument/2006/relationships/tags" Target="../tags/tag2878.xml"/><Relationship Id="rId79" Type="http://schemas.openxmlformats.org/officeDocument/2006/relationships/tags" Target="../tags/tag2883.xml"/><Relationship Id="rId102" Type="http://schemas.openxmlformats.org/officeDocument/2006/relationships/tags" Target="../tags/tag2906.xml"/><Relationship Id="rId123" Type="http://schemas.openxmlformats.org/officeDocument/2006/relationships/tags" Target="../tags/tag2927.xml"/><Relationship Id="rId128" Type="http://schemas.openxmlformats.org/officeDocument/2006/relationships/tags" Target="../tags/tag2932.xml"/><Relationship Id="rId144" Type="http://schemas.openxmlformats.org/officeDocument/2006/relationships/tags" Target="../tags/tag2948.xml"/><Relationship Id="rId149" Type="http://schemas.openxmlformats.org/officeDocument/2006/relationships/tags" Target="../tags/tag2953.xml"/><Relationship Id="rId5" Type="http://schemas.openxmlformats.org/officeDocument/2006/relationships/tags" Target="../tags/tag2809.xml"/><Relationship Id="rId90" Type="http://schemas.openxmlformats.org/officeDocument/2006/relationships/tags" Target="../tags/tag2894.xml"/><Relationship Id="rId95" Type="http://schemas.openxmlformats.org/officeDocument/2006/relationships/tags" Target="../tags/tag2899.xml"/><Relationship Id="rId160" Type="http://schemas.openxmlformats.org/officeDocument/2006/relationships/tags" Target="../tags/tag2964.xml"/><Relationship Id="rId22" Type="http://schemas.openxmlformats.org/officeDocument/2006/relationships/tags" Target="../tags/tag2826.xml"/><Relationship Id="rId27" Type="http://schemas.openxmlformats.org/officeDocument/2006/relationships/tags" Target="../tags/tag2831.xml"/><Relationship Id="rId43" Type="http://schemas.openxmlformats.org/officeDocument/2006/relationships/tags" Target="../tags/tag2847.xml"/><Relationship Id="rId48" Type="http://schemas.openxmlformats.org/officeDocument/2006/relationships/tags" Target="../tags/tag2852.xml"/><Relationship Id="rId64" Type="http://schemas.openxmlformats.org/officeDocument/2006/relationships/tags" Target="../tags/tag2868.xml"/><Relationship Id="rId69" Type="http://schemas.openxmlformats.org/officeDocument/2006/relationships/tags" Target="../tags/tag2873.xml"/><Relationship Id="rId113" Type="http://schemas.openxmlformats.org/officeDocument/2006/relationships/tags" Target="../tags/tag2917.xml"/><Relationship Id="rId118" Type="http://schemas.openxmlformats.org/officeDocument/2006/relationships/tags" Target="../tags/tag2922.xml"/><Relationship Id="rId134" Type="http://schemas.openxmlformats.org/officeDocument/2006/relationships/tags" Target="../tags/tag2938.xml"/><Relationship Id="rId139" Type="http://schemas.openxmlformats.org/officeDocument/2006/relationships/tags" Target="../tags/tag2943.xml"/><Relationship Id="rId80" Type="http://schemas.openxmlformats.org/officeDocument/2006/relationships/tags" Target="../tags/tag2884.xml"/><Relationship Id="rId85" Type="http://schemas.openxmlformats.org/officeDocument/2006/relationships/tags" Target="../tags/tag2889.xml"/><Relationship Id="rId150" Type="http://schemas.openxmlformats.org/officeDocument/2006/relationships/tags" Target="../tags/tag2954.xml"/><Relationship Id="rId155" Type="http://schemas.openxmlformats.org/officeDocument/2006/relationships/tags" Target="../tags/tag2959.xml"/><Relationship Id="rId12" Type="http://schemas.openxmlformats.org/officeDocument/2006/relationships/tags" Target="../tags/tag2816.xml"/><Relationship Id="rId17" Type="http://schemas.openxmlformats.org/officeDocument/2006/relationships/tags" Target="../tags/tag2821.xml"/><Relationship Id="rId33" Type="http://schemas.openxmlformats.org/officeDocument/2006/relationships/tags" Target="../tags/tag2837.xml"/><Relationship Id="rId38" Type="http://schemas.openxmlformats.org/officeDocument/2006/relationships/tags" Target="../tags/tag2842.xml"/><Relationship Id="rId59" Type="http://schemas.openxmlformats.org/officeDocument/2006/relationships/tags" Target="../tags/tag2863.xml"/><Relationship Id="rId103" Type="http://schemas.openxmlformats.org/officeDocument/2006/relationships/tags" Target="../tags/tag2907.xml"/><Relationship Id="rId108" Type="http://schemas.openxmlformats.org/officeDocument/2006/relationships/tags" Target="../tags/tag2912.xml"/><Relationship Id="rId124" Type="http://schemas.openxmlformats.org/officeDocument/2006/relationships/tags" Target="../tags/tag2928.xml"/><Relationship Id="rId129" Type="http://schemas.openxmlformats.org/officeDocument/2006/relationships/tags" Target="../tags/tag2933.xml"/><Relationship Id="rId54" Type="http://schemas.openxmlformats.org/officeDocument/2006/relationships/tags" Target="../tags/tag2858.xml"/><Relationship Id="rId70" Type="http://schemas.openxmlformats.org/officeDocument/2006/relationships/tags" Target="../tags/tag2874.xml"/><Relationship Id="rId75" Type="http://schemas.openxmlformats.org/officeDocument/2006/relationships/tags" Target="../tags/tag2879.xml"/><Relationship Id="rId91" Type="http://schemas.openxmlformats.org/officeDocument/2006/relationships/tags" Target="../tags/tag2895.xml"/><Relationship Id="rId96" Type="http://schemas.openxmlformats.org/officeDocument/2006/relationships/tags" Target="../tags/tag2900.xml"/><Relationship Id="rId140" Type="http://schemas.openxmlformats.org/officeDocument/2006/relationships/tags" Target="../tags/tag2944.xml"/><Relationship Id="rId145" Type="http://schemas.openxmlformats.org/officeDocument/2006/relationships/tags" Target="../tags/tag2949.xml"/><Relationship Id="rId161" Type="http://schemas.openxmlformats.org/officeDocument/2006/relationships/tags" Target="../tags/tag2965.xml"/><Relationship Id="rId1" Type="http://schemas.openxmlformats.org/officeDocument/2006/relationships/tags" Target="../tags/tag2805.xml"/><Relationship Id="rId6" Type="http://schemas.openxmlformats.org/officeDocument/2006/relationships/tags" Target="../tags/tag2810.xml"/><Relationship Id="rId15" Type="http://schemas.openxmlformats.org/officeDocument/2006/relationships/tags" Target="../tags/tag2819.xml"/><Relationship Id="rId23" Type="http://schemas.openxmlformats.org/officeDocument/2006/relationships/tags" Target="../tags/tag2827.xml"/><Relationship Id="rId28" Type="http://schemas.openxmlformats.org/officeDocument/2006/relationships/tags" Target="../tags/tag2832.xml"/><Relationship Id="rId36" Type="http://schemas.openxmlformats.org/officeDocument/2006/relationships/tags" Target="../tags/tag2840.xml"/><Relationship Id="rId49" Type="http://schemas.openxmlformats.org/officeDocument/2006/relationships/tags" Target="../tags/tag2853.xml"/><Relationship Id="rId57" Type="http://schemas.openxmlformats.org/officeDocument/2006/relationships/tags" Target="../tags/tag2861.xml"/><Relationship Id="rId106" Type="http://schemas.openxmlformats.org/officeDocument/2006/relationships/tags" Target="../tags/tag2910.xml"/><Relationship Id="rId114" Type="http://schemas.openxmlformats.org/officeDocument/2006/relationships/tags" Target="../tags/tag2918.xml"/><Relationship Id="rId119" Type="http://schemas.openxmlformats.org/officeDocument/2006/relationships/tags" Target="../tags/tag2923.xml"/><Relationship Id="rId127" Type="http://schemas.openxmlformats.org/officeDocument/2006/relationships/tags" Target="../tags/tag2931.xml"/><Relationship Id="rId10" Type="http://schemas.openxmlformats.org/officeDocument/2006/relationships/tags" Target="../tags/tag2814.xml"/><Relationship Id="rId31" Type="http://schemas.openxmlformats.org/officeDocument/2006/relationships/tags" Target="../tags/tag2835.xml"/><Relationship Id="rId44" Type="http://schemas.openxmlformats.org/officeDocument/2006/relationships/tags" Target="../tags/tag2848.xml"/><Relationship Id="rId52" Type="http://schemas.openxmlformats.org/officeDocument/2006/relationships/tags" Target="../tags/tag2856.xml"/><Relationship Id="rId60" Type="http://schemas.openxmlformats.org/officeDocument/2006/relationships/tags" Target="../tags/tag2864.xml"/><Relationship Id="rId65" Type="http://schemas.openxmlformats.org/officeDocument/2006/relationships/tags" Target="../tags/tag2869.xml"/><Relationship Id="rId73" Type="http://schemas.openxmlformats.org/officeDocument/2006/relationships/tags" Target="../tags/tag2877.xml"/><Relationship Id="rId78" Type="http://schemas.openxmlformats.org/officeDocument/2006/relationships/tags" Target="../tags/tag2882.xml"/><Relationship Id="rId81" Type="http://schemas.openxmlformats.org/officeDocument/2006/relationships/tags" Target="../tags/tag2885.xml"/><Relationship Id="rId86" Type="http://schemas.openxmlformats.org/officeDocument/2006/relationships/tags" Target="../tags/tag2890.xml"/><Relationship Id="rId94" Type="http://schemas.openxmlformats.org/officeDocument/2006/relationships/tags" Target="../tags/tag2898.xml"/><Relationship Id="rId99" Type="http://schemas.openxmlformats.org/officeDocument/2006/relationships/tags" Target="../tags/tag2903.xml"/><Relationship Id="rId101" Type="http://schemas.openxmlformats.org/officeDocument/2006/relationships/tags" Target="../tags/tag2905.xml"/><Relationship Id="rId122" Type="http://schemas.openxmlformats.org/officeDocument/2006/relationships/tags" Target="../tags/tag2926.xml"/><Relationship Id="rId130" Type="http://schemas.openxmlformats.org/officeDocument/2006/relationships/tags" Target="../tags/tag2934.xml"/><Relationship Id="rId135" Type="http://schemas.openxmlformats.org/officeDocument/2006/relationships/tags" Target="../tags/tag2939.xml"/><Relationship Id="rId143" Type="http://schemas.openxmlformats.org/officeDocument/2006/relationships/tags" Target="../tags/tag2947.xml"/><Relationship Id="rId148" Type="http://schemas.openxmlformats.org/officeDocument/2006/relationships/tags" Target="../tags/tag2952.xml"/><Relationship Id="rId151" Type="http://schemas.openxmlformats.org/officeDocument/2006/relationships/tags" Target="../tags/tag2955.xml"/><Relationship Id="rId156" Type="http://schemas.openxmlformats.org/officeDocument/2006/relationships/tags" Target="../tags/tag2960.xml"/><Relationship Id="rId164" Type="http://schemas.openxmlformats.org/officeDocument/2006/relationships/slideLayout" Target="../slideLayouts/slideLayout7.xml"/><Relationship Id="rId4" Type="http://schemas.openxmlformats.org/officeDocument/2006/relationships/tags" Target="../tags/tag2808.xml"/><Relationship Id="rId9" Type="http://schemas.openxmlformats.org/officeDocument/2006/relationships/tags" Target="../tags/tag2813.xml"/><Relationship Id="rId13" Type="http://schemas.openxmlformats.org/officeDocument/2006/relationships/tags" Target="../tags/tag2817.xml"/><Relationship Id="rId18" Type="http://schemas.openxmlformats.org/officeDocument/2006/relationships/tags" Target="../tags/tag2822.xml"/><Relationship Id="rId39" Type="http://schemas.openxmlformats.org/officeDocument/2006/relationships/tags" Target="../tags/tag2843.xml"/><Relationship Id="rId109" Type="http://schemas.openxmlformats.org/officeDocument/2006/relationships/tags" Target="../tags/tag2913.xml"/><Relationship Id="rId34" Type="http://schemas.openxmlformats.org/officeDocument/2006/relationships/tags" Target="../tags/tag2838.xml"/><Relationship Id="rId50" Type="http://schemas.openxmlformats.org/officeDocument/2006/relationships/tags" Target="../tags/tag2854.xml"/><Relationship Id="rId55" Type="http://schemas.openxmlformats.org/officeDocument/2006/relationships/tags" Target="../tags/tag2859.xml"/><Relationship Id="rId76" Type="http://schemas.openxmlformats.org/officeDocument/2006/relationships/tags" Target="../tags/tag2880.xml"/><Relationship Id="rId97" Type="http://schemas.openxmlformats.org/officeDocument/2006/relationships/tags" Target="../tags/tag2901.xml"/><Relationship Id="rId104" Type="http://schemas.openxmlformats.org/officeDocument/2006/relationships/tags" Target="../tags/tag2908.xml"/><Relationship Id="rId120" Type="http://schemas.openxmlformats.org/officeDocument/2006/relationships/tags" Target="../tags/tag2924.xml"/><Relationship Id="rId125" Type="http://schemas.openxmlformats.org/officeDocument/2006/relationships/tags" Target="../tags/tag2929.xml"/><Relationship Id="rId141" Type="http://schemas.openxmlformats.org/officeDocument/2006/relationships/tags" Target="../tags/tag2945.xml"/><Relationship Id="rId146" Type="http://schemas.openxmlformats.org/officeDocument/2006/relationships/tags" Target="../tags/tag2950.xml"/><Relationship Id="rId7" Type="http://schemas.openxmlformats.org/officeDocument/2006/relationships/tags" Target="../tags/tag2811.xml"/><Relationship Id="rId71" Type="http://schemas.openxmlformats.org/officeDocument/2006/relationships/tags" Target="../tags/tag2875.xml"/><Relationship Id="rId92" Type="http://schemas.openxmlformats.org/officeDocument/2006/relationships/tags" Target="../tags/tag2896.xml"/><Relationship Id="rId162" Type="http://schemas.openxmlformats.org/officeDocument/2006/relationships/tags" Target="../tags/tag2966.xml"/><Relationship Id="rId2" Type="http://schemas.openxmlformats.org/officeDocument/2006/relationships/tags" Target="../tags/tag2806.xml"/><Relationship Id="rId29" Type="http://schemas.openxmlformats.org/officeDocument/2006/relationships/tags" Target="../tags/tag2833.xml"/><Relationship Id="rId24" Type="http://schemas.openxmlformats.org/officeDocument/2006/relationships/tags" Target="../tags/tag2828.xml"/><Relationship Id="rId40" Type="http://schemas.openxmlformats.org/officeDocument/2006/relationships/tags" Target="../tags/tag2844.xml"/><Relationship Id="rId45" Type="http://schemas.openxmlformats.org/officeDocument/2006/relationships/tags" Target="../tags/tag2849.xml"/><Relationship Id="rId66" Type="http://schemas.openxmlformats.org/officeDocument/2006/relationships/tags" Target="../tags/tag2870.xml"/><Relationship Id="rId87" Type="http://schemas.openxmlformats.org/officeDocument/2006/relationships/tags" Target="../tags/tag2891.xml"/><Relationship Id="rId110" Type="http://schemas.openxmlformats.org/officeDocument/2006/relationships/tags" Target="../tags/tag2914.xml"/><Relationship Id="rId115" Type="http://schemas.openxmlformats.org/officeDocument/2006/relationships/tags" Target="../tags/tag2919.xml"/><Relationship Id="rId131" Type="http://schemas.openxmlformats.org/officeDocument/2006/relationships/tags" Target="../tags/tag2935.xml"/><Relationship Id="rId136" Type="http://schemas.openxmlformats.org/officeDocument/2006/relationships/tags" Target="../tags/tag2940.xml"/><Relationship Id="rId157" Type="http://schemas.openxmlformats.org/officeDocument/2006/relationships/tags" Target="../tags/tag2961.xml"/><Relationship Id="rId61" Type="http://schemas.openxmlformats.org/officeDocument/2006/relationships/tags" Target="../tags/tag2865.xml"/><Relationship Id="rId82" Type="http://schemas.openxmlformats.org/officeDocument/2006/relationships/tags" Target="../tags/tag2886.xml"/><Relationship Id="rId152" Type="http://schemas.openxmlformats.org/officeDocument/2006/relationships/tags" Target="../tags/tag2956.xml"/><Relationship Id="rId19" Type="http://schemas.openxmlformats.org/officeDocument/2006/relationships/tags" Target="../tags/tag2823.xml"/><Relationship Id="rId14" Type="http://schemas.openxmlformats.org/officeDocument/2006/relationships/tags" Target="../tags/tag2818.xml"/><Relationship Id="rId30" Type="http://schemas.openxmlformats.org/officeDocument/2006/relationships/tags" Target="../tags/tag2834.xml"/><Relationship Id="rId35" Type="http://schemas.openxmlformats.org/officeDocument/2006/relationships/tags" Target="../tags/tag2839.xml"/><Relationship Id="rId56" Type="http://schemas.openxmlformats.org/officeDocument/2006/relationships/tags" Target="../tags/tag2860.xml"/><Relationship Id="rId77" Type="http://schemas.openxmlformats.org/officeDocument/2006/relationships/tags" Target="../tags/tag2881.xml"/><Relationship Id="rId100" Type="http://schemas.openxmlformats.org/officeDocument/2006/relationships/tags" Target="../tags/tag2904.xml"/><Relationship Id="rId105" Type="http://schemas.openxmlformats.org/officeDocument/2006/relationships/tags" Target="../tags/tag2909.xml"/><Relationship Id="rId126" Type="http://schemas.openxmlformats.org/officeDocument/2006/relationships/tags" Target="../tags/tag2930.xml"/><Relationship Id="rId147" Type="http://schemas.openxmlformats.org/officeDocument/2006/relationships/tags" Target="../tags/tag2951.xml"/><Relationship Id="rId8" Type="http://schemas.openxmlformats.org/officeDocument/2006/relationships/tags" Target="../tags/tag2812.xml"/><Relationship Id="rId51" Type="http://schemas.openxmlformats.org/officeDocument/2006/relationships/tags" Target="../tags/tag2855.xml"/><Relationship Id="rId72" Type="http://schemas.openxmlformats.org/officeDocument/2006/relationships/tags" Target="../tags/tag2876.xml"/><Relationship Id="rId93" Type="http://schemas.openxmlformats.org/officeDocument/2006/relationships/tags" Target="../tags/tag2897.xml"/><Relationship Id="rId98" Type="http://schemas.openxmlformats.org/officeDocument/2006/relationships/tags" Target="../tags/tag2902.xml"/><Relationship Id="rId121" Type="http://schemas.openxmlformats.org/officeDocument/2006/relationships/tags" Target="../tags/tag2925.xml"/><Relationship Id="rId142" Type="http://schemas.openxmlformats.org/officeDocument/2006/relationships/tags" Target="../tags/tag2946.xml"/><Relationship Id="rId163" Type="http://schemas.openxmlformats.org/officeDocument/2006/relationships/tags" Target="../tags/tag2967.xml"/><Relationship Id="rId3" Type="http://schemas.openxmlformats.org/officeDocument/2006/relationships/tags" Target="../tags/tag2807.xml"/><Relationship Id="rId25" Type="http://schemas.openxmlformats.org/officeDocument/2006/relationships/tags" Target="../tags/tag2829.xml"/><Relationship Id="rId46" Type="http://schemas.openxmlformats.org/officeDocument/2006/relationships/tags" Target="../tags/tag2850.xml"/><Relationship Id="rId67" Type="http://schemas.openxmlformats.org/officeDocument/2006/relationships/tags" Target="../tags/tag2871.xml"/><Relationship Id="rId116" Type="http://schemas.openxmlformats.org/officeDocument/2006/relationships/tags" Target="../tags/tag2920.xml"/><Relationship Id="rId137" Type="http://schemas.openxmlformats.org/officeDocument/2006/relationships/tags" Target="../tags/tag2941.xml"/><Relationship Id="rId158" Type="http://schemas.openxmlformats.org/officeDocument/2006/relationships/tags" Target="../tags/tag2962.xml"/><Relationship Id="rId20" Type="http://schemas.openxmlformats.org/officeDocument/2006/relationships/tags" Target="../tags/tag2824.xml"/><Relationship Id="rId41" Type="http://schemas.openxmlformats.org/officeDocument/2006/relationships/tags" Target="../tags/tag2845.xml"/><Relationship Id="rId62" Type="http://schemas.openxmlformats.org/officeDocument/2006/relationships/tags" Target="../tags/tag2866.xml"/><Relationship Id="rId83" Type="http://schemas.openxmlformats.org/officeDocument/2006/relationships/tags" Target="../tags/tag2887.xml"/><Relationship Id="rId88" Type="http://schemas.openxmlformats.org/officeDocument/2006/relationships/tags" Target="../tags/tag2892.xml"/><Relationship Id="rId111" Type="http://schemas.openxmlformats.org/officeDocument/2006/relationships/tags" Target="../tags/tag2915.xml"/><Relationship Id="rId132" Type="http://schemas.openxmlformats.org/officeDocument/2006/relationships/tags" Target="../tags/tag2936.xml"/><Relationship Id="rId153" Type="http://schemas.openxmlformats.org/officeDocument/2006/relationships/tags" Target="../tags/tag2957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tags" Target="../tags/tag2993.xml"/><Relationship Id="rId21" Type="http://schemas.openxmlformats.org/officeDocument/2006/relationships/tags" Target="../tags/tag2988.xml"/><Relationship Id="rId42" Type="http://schemas.openxmlformats.org/officeDocument/2006/relationships/tags" Target="../tags/tag3009.xml"/><Relationship Id="rId47" Type="http://schemas.openxmlformats.org/officeDocument/2006/relationships/tags" Target="../tags/tag3014.xml"/><Relationship Id="rId63" Type="http://schemas.openxmlformats.org/officeDocument/2006/relationships/tags" Target="../tags/tag3030.xml"/><Relationship Id="rId68" Type="http://schemas.openxmlformats.org/officeDocument/2006/relationships/tags" Target="../tags/tag3035.xml"/><Relationship Id="rId84" Type="http://schemas.openxmlformats.org/officeDocument/2006/relationships/tags" Target="../tags/tag3051.xml"/><Relationship Id="rId89" Type="http://schemas.openxmlformats.org/officeDocument/2006/relationships/tags" Target="../tags/tag3056.xml"/><Relationship Id="rId7" Type="http://schemas.openxmlformats.org/officeDocument/2006/relationships/tags" Target="../tags/tag2974.xml"/><Relationship Id="rId71" Type="http://schemas.openxmlformats.org/officeDocument/2006/relationships/tags" Target="../tags/tag3038.xml"/><Relationship Id="rId92" Type="http://schemas.openxmlformats.org/officeDocument/2006/relationships/tags" Target="../tags/tag3059.xml"/><Relationship Id="rId2" Type="http://schemas.openxmlformats.org/officeDocument/2006/relationships/tags" Target="../tags/tag2969.xml"/><Relationship Id="rId16" Type="http://schemas.openxmlformats.org/officeDocument/2006/relationships/tags" Target="../tags/tag2983.xml"/><Relationship Id="rId29" Type="http://schemas.openxmlformats.org/officeDocument/2006/relationships/tags" Target="../tags/tag2996.xml"/><Relationship Id="rId11" Type="http://schemas.openxmlformats.org/officeDocument/2006/relationships/tags" Target="../tags/tag2978.xml"/><Relationship Id="rId24" Type="http://schemas.openxmlformats.org/officeDocument/2006/relationships/tags" Target="../tags/tag2991.xml"/><Relationship Id="rId32" Type="http://schemas.openxmlformats.org/officeDocument/2006/relationships/tags" Target="../tags/tag2999.xml"/><Relationship Id="rId37" Type="http://schemas.openxmlformats.org/officeDocument/2006/relationships/tags" Target="../tags/tag3004.xml"/><Relationship Id="rId40" Type="http://schemas.openxmlformats.org/officeDocument/2006/relationships/tags" Target="../tags/tag3007.xml"/><Relationship Id="rId45" Type="http://schemas.openxmlformats.org/officeDocument/2006/relationships/tags" Target="../tags/tag3012.xml"/><Relationship Id="rId53" Type="http://schemas.openxmlformats.org/officeDocument/2006/relationships/tags" Target="../tags/tag3020.xml"/><Relationship Id="rId58" Type="http://schemas.openxmlformats.org/officeDocument/2006/relationships/tags" Target="../tags/tag3025.xml"/><Relationship Id="rId66" Type="http://schemas.openxmlformats.org/officeDocument/2006/relationships/tags" Target="../tags/tag3033.xml"/><Relationship Id="rId74" Type="http://schemas.openxmlformats.org/officeDocument/2006/relationships/tags" Target="../tags/tag3041.xml"/><Relationship Id="rId79" Type="http://schemas.openxmlformats.org/officeDocument/2006/relationships/tags" Target="../tags/tag3046.xml"/><Relationship Id="rId87" Type="http://schemas.openxmlformats.org/officeDocument/2006/relationships/tags" Target="../tags/tag3054.xml"/><Relationship Id="rId102" Type="http://schemas.openxmlformats.org/officeDocument/2006/relationships/tags" Target="../tags/tag3069.xml"/><Relationship Id="rId5" Type="http://schemas.openxmlformats.org/officeDocument/2006/relationships/tags" Target="../tags/tag2972.xml"/><Relationship Id="rId61" Type="http://schemas.openxmlformats.org/officeDocument/2006/relationships/tags" Target="../tags/tag3028.xml"/><Relationship Id="rId82" Type="http://schemas.openxmlformats.org/officeDocument/2006/relationships/tags" Target="../tags/tag3049.xml"/><Relationship Id="rId90" Type="http://schemas.openxmlformats.org/officeDocument/2006/relationships/tags" Target="../tags/tag3057.xml"/><Relationship Id="rId95" Type="http://schemas.openxmlformats.org/officeDocument/2006/relationships/tags" Target="../tags/tag3062.xml"/><Relationship Id="rId19" Type="http://schemas.openxmlformats.org/officeDocument/2006/relationships/tags" Target="../tags/tag2986.xml"/><Relationship Id="rId14" Type="http://schemas.openxmlformats.org/officeDocument/2006/relationships/tags" Target="../tags/tag2981.xml"/><Relationship Id="rId22" Type="http://schemas.openxmlformats.org/officeDocument/2006/relationships/tags" Target="../tags/tag2989.xml"/><Relationship Id="rId27" Type="http://schemas.openxmlformats.org/officeDocument/2006/relationships/tags" Target="../tags/tag2994.xml"/><Relationship Id="rId30" Type="http://schemas.openxmlformats.org/officeDocument/2006/relationships/tags" Target="../tags/tag2997.xml"/><Relationship Id="rId35" Type="http://schemas.openxmlformats.org/officeDocument/2006/relationships/tags" Target="../tags/tag3002.xml"/><Relationship Id="rId43" Type="http://schemas.openxmlformats.org/officeDocument/2006/relationships/tags" Target="../tags/tag3010.xml"/><Relationship Id="rId48" Type="http://schemas.openxmlformats.org/officeDocument/2006/relationships/tags" Target="../tags/tag3015.xml"/><Relationship Id="rId56" Type="http://schemas.openxmlformats.org/officeDocument/2006/relationships/tags" Target="../tags/tag3023.xml"/><Relationship Id="rId64" Type="http://schemas.openxmlformats.org/officeDocument/2006/relationships/tags" Target="../tags/tag3031.xml"/><Relationship Id="rId69" Type="http://schemas.openxmlformats.org/officeDocument/2006/relationships/tags" Target="../tags/tag3036.xml"/><Relationship Id="rId77" Type="http://schemas.openxmlformats.org/officeDocument/2006/relationships/tags" Target="../tags/tag3044.xml"/><Relationship Id="rId100" Type="http://schemas.openxmlformats.org/officeDocument/2006/relationships/tags" Target="../tags/tag3067.xml"/><Relationship Id="rId105" Type="http://schemas.openxmlformats.org/officeDocument/2006/relationships/slideLayout" Target="../slideLayouts/slideLayout6.xml"/><Relationship Id="rId8" Type="http://schemas.openxmlformats.org/officeDocument/2006/relationships/tags" Target="../tags/tag2975.xml"/><Relationship Id="rId51" Type="http://schemas.openxmlformats.org/officeDocument/2006/relationships/tags" Target="../tags/tag3018.xml"/><Relationship Id="rId72" Type="http://schemas.openxmlformats.org/officeDocument/2006/relationships/tags" Target="../tags/tag3039.xml"/><Relationship Id="rId80" Type="http://schemas.openxmlformats.org/officeDocument/2006/relationships/tags" Target="../tags/tag3047.xml"/><Relationship Id="rId85" Type="http://schemas.openxmlformats.org/officeDocument/2006/relationships/tags" Target="../tags/tag3052.xml"/><Relationship Id="rId93" Type="http://schemas.openxmlformats.org/officeDocument/2006/relationships/tags" Target="../tags/tag3060.xml"/><Relationship Id="rId98" Type="http://schemas.openxmlformats.org/officeDocument/2006/relationships/tags" Target="../tags/tag3065.xml"/><Relationship Id="rId3" Type="http://schemas.openxmlformats.org/officeDocument/2006/relationships/tags" Target="../tags/tag2970.xml"/><Relationship Id="rId12" Type="http://schemas.openxmlformats.org/officeDocument/2006/relationships/tags" Target="../tags/tag2979.xml"/><Relationship Id="rId17" Type="http://schemas.openxmlformats.org/officeDocument/2006/relationships/tags" Target="../tags/tag2984.xml"/><Relationship Id="rId25" Type="http://schemas.openxmlformats.org/officeDocument/2006/relationships/tags" Target="../tags/tag2992.xml"/><Relationship Id="rId33" Type="http://schemas.openxmlformats.org/officeDocument/2006/relationships/tags" Target="../tags/tag3000.xml"/><Relationship Id="rId38" Type="http://schemas.openxmlformats.org/officeDocument/2006/relationships/tags" Target="../tags/tag3005.xml"/><Relationship Id="rId46" Type="http://schemas.openxmlformats.org/officeDocument/2006/relationships/tags" Target="../tags/tag3013.xml"/><Relationship Id="rId59" Type="http://schemas.openxmlformats.org/officeDocument/2006/relationships/tags" Target="../tags/tag3026.xml"/><Relationship Id="rId67" Type="http://schemas.openxmlformats.org/officeDocument/2006/relationships/tags" Target="../tags/tag3034.xml"/><Relationship Id="rId103" Type="http://schemas.openxmlformats.org/officeDocument/2006/relationships/tags" Target="../tags/tag3070.xml"/><Relationship Id="rId20" Type="http://schemas.openxmlformats.org/officeDocument/2006/relationships/tags" Target="../tags/tag2987.xml"/><Relationship Id="rId41" Type="http://schemas.openxmlformats.org/officeDocument/2006/relationships/tags" Target="../tags/tag3008.xml"/><Relationship Id="rId54" Type="http://schemas.openxmlformats.org/officeDocument/2006/relationships/tags" Target="../tags/tag3021.xml"/><Relationship Id="rId62" Type="http://schemas.openxmlformats.org/officeDocument/2006/relationships/tags" Target="../tags/tag3029.xml"/><Relationship Id="rId70" Type="http://schemas.openxmlformats.org/officeDocument/2006/relationships/tags" Target="../tags/tag3037.xml"/><Relationship Id="rId75" Type="http://schemas.openxmlformats.org/officeDocument/2006/relationships/tags" Target="../tags/tag3042.xml"/><Relationship Id="rId83" Type="http://schemas.openxmlformats.org/officeDocument/2006/relationships/tags" Target="../tags/tag3050.xml"/><Relationship Id="rId88" Type="http://schemas.openxmlformats.org/officeDocument/2006/relationships/tags" Target="../tags/tag3055.xml"/><Relationship Id="rId91" Type="http://schemas.openxmlformats.org/officeDocument/2006/relationships/tags" Target="../tags/tag3058.xml"/><Relationship Id="rId96" Type="http://schemas.openxmlformats.org/officeDocument/2006/relationships/tags" Target="../tags/tag3063.xml"/><Relationship Id="rId1" Type="http://schemas.openxmlformats.org/officeDocument/2006/relationships/tags" Target="../tags/tag2968.xml"/><Relationship Id="rId6" Type="http://schemas.openxmlformats.org/officeDocument/2006/relationships/tags" Target="../tags/tag2973.xml"/><Relationship Id="rId15" Type="http://schemas.openxmlformats.org/officeDocument/2006/relationships/tags" Target="../tags/tag2982.xml"/><Relationship Id="rId23" Type="http://schemas.openxmlformats.org/officeDocument/2006/relationships/tags" Target="../tags/tag2990.xml"/><Relationship Id="rId28" Type="http://schemas.openxmlformats.org/officeDocument/2006/relationships/tags" Target="../tags/tag2995.xml"/><Relationship Id="rId36" Type="http://schemas.openxmlformats.org/officeDocument/2006/relationships/tags" Target="../tags/tag3003.xml"/><Relationship Id="rId49" Type="http://schemas.openxmlformats.org/officeDocument/2006/relationships/tags" Target="../tags/tag3016.xml"/><Relationship Id="rId57" Type="http://schemas.openxmlformats.org/officeDocument/2006/relationships/tags" Target="../tags/tag3024.xml"/><Relationship Id="rId10" Type="http://schemas.openxmlformats.org/officeDocument/2006/relationships/tags" Target="../tags/tag2977.xml"/><Relationship Id="rId31" Type="http://schemas.openxmlformats.org/officeDocument/2006/relationships/tags" Target="../tags/tag2998.xml"/><Relationship Id="rId44" Type="http://schemas.openxmlformats.org/officeDocument/2006/relationships/tags" Target="../tags/tag3011.xml"/><Relationship Id="rId52" Type="http://schemas.openxmlformats.org/officeDocument/2006/relationships/tags" Target="../tags/tag3019.xml"/><Relationship Id="rId60" Type="http://schemas.openxmlformats.org/officeDocument/2006/relationships/tags" Target="../tags/tag3027.xml"/><Relationship Id="rId65" Type="http://schemas.openxmlformats.org/officeDocument/2006/relationships/tags" Target="../tags/tag3032.xml"/><Relationship Id="rId73" Type="http://schemas.openxmlformats.org/officeDocument/2006/relationships/tags" Target="../tags/tag3040.xml"/><Relationship Id="rId78" Type="http://schemas.openxmlformats.org/officeDocument/2006/relationships/tags" Target="../tags/tag3045.xml"/><Relationship Id="rId81" Type="http://schemas.openxmlformats.org/officeDocument/2006/relationships/tags" Target="../tags/tag3048.xml"/><Relationship Id="rId86" Type="http://schemas.openxmlformats.org/officeDocument/2006/relationships/tags" Target="../tags/tag3053.xml"/><Relationship Id="rId94" Type="http://schemas.openxmlformats.org/officeDocument/2006/relationships/tags" Target="../tags/tag3061.xml"/><Relationship Id="rId99" Type="http://schemas.openxmlformats.org/officeDocument/2006/relationships/tags" Target="../tags/tag3066.xml"/><Relationship Id="rId101" Type="http://schemas.openxmlformats.org/officeDocument/2006/relationships/tags" Target="../tags/tag3068.xml"/><Relationship Id="rId4" Type="http://schemas.openxmlformats.org/officeDocument/2006/relationships/tags" Target="../tags/tag2971.xml"/><Relationship Id="rId9" Type="http://schemas.openxmlformats.org/officeDocument/2006/relationships/tags" Target="../tags/tag2976.xml"/><Relationship Id="rId13" Type="http://schemas.openxmlformats.org/officeDocument/2006/relationships/tags" Target="../tags/tag2980.xml"/><Relationship Id="rId18" Type="http://schemas.openxmlformats.org/officeDocument/2006/relationships/tags" Target="../tags/tag2985.xml"/><Relationship Id="rId39" Type="http://schemas.openxmlformats.org/officeDocument/2006/relationships/tags" Target="../tags/tag3006.xml"/><Relationship Id="rId34" Type="http://schemas.openxmlformats.org/officeDocument/2006/relationships/tags" Target="../tags/tag3001.xml"/><Relationship Id="rId50" Type="http://schemas.openxmlformats.org/officeDocument/2006/relationships/tags" Target="../tags/tag3017.xml"/><Relationship Id="rId55" Type="http://schemas.openxmlformats.org/officeDocument/2006/relationships/tags" Target="../tags/tag3022.xml"/><Relationship Id="rId76" Type="http://schemas.openxmlformats.org/officeDocument/2006/relationships/tags" Target="../tags/tag3043.xml"/><Relationship Id="rId97" Type="http://schemas.openxmlformats.org/officeDocument/2006/relationships/tags" Target="../tags/tag3064.xml"/><Relationship Id="rId104" Type="http://schemas.openxmlformats.org/officeDocument/2006/relationships/tags" Target="../tags/tag307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351.xml"/><Relationship Id="rId21" Type="http://schemas.openxmlformats.org/officeDocument/2006/relationships/tags" Target="../tags/tag255.xml"/><Relationship Id="rId42" Type="http://schemas.openxmlformats.org/officeDocument/2006/relationships/tags" Target="../tags/tag276.xml"/><Relationship Id="rId63" Type="http://schemas.openxmlformats.org/officeDocument/2006/relationships/tags" Target="../tags/tag297.xml"/><Relationship Id="rId84" Type="http://schemas.openxmlformats.org/officeDocument/2006/relationships/tags" Target="../tags/tag318.xml"/><Relationship Id="rId138" Type="http://schemas.openxmlformats.org/officeDocument/2006/relationships/tags" Target="../tags/tag372.xml"/><Relationship Id="rId159" Type="http://schemas.openxmlformats.org/officeDocument/2006/relationships/tags" Target="../tags/tag393.xml"/><Relationship Id="rId170" Type="http://schemas.openxmlformats.org/officeDocument/2006/relationships/tags" Target="../tags/tag404.xml"/><Relationship Id="rId191" Type="http://schemas.openxmlformats.org/officeDocument/2006/relationships/tags" Target="../tags/tag425.xml"/><Relationship Id="rId196" Type="http://schemas.openxmlformats.org/officeDocument/2006/relationships/tags" Target="../tags/tag430.xml"/><Relationship Id="rId200" Type="http://schemas.openxmlformats.org/officeDocument/2006/relationships/slideLayout" Target="../slideLayouts/slideLayout6.xml"/><Relationship Id="rId16" Type="http://schemas.openxmlformats.org/officeDocument/2006/relationships/tags" Target="../tags/tag250.xml"/><Relationship Id="rId107" Type="http://schemas.openxmlformats.org/officeDocument/2006/relationships/tags" Target="../tags/tag341.xml"/><Relationship Id="rId11" Type="http://schemas.openxmlformats.org/officeDocument/2006/relationships/tags" Target="../tags/tag245.xml"/><Relationship Id="rId32" Type="http://schemas.openxmlformats.org/officeDocument/2006/relationships/tags" Target="../tags/tag266.xml"/><Relationship Id="rId37" Type="http://schemas.openxmlformats.org/officeDocument/2006/relationships/tags" Target="../tags/tag271.xml"/><Relationship Id="rId53" Type="http://schemas.openxmlformats.org/officeDocument/2006/relationships/tags" Target="../tags/tag287.xml"/><Relationship Id="rId58" Type="http://schemas.openxmlformats.org/officeDocument/2006/relationships/tags" Target="../tags/tag292.xml"/><Relationship Id="rId74" Type="http://schemas.openxmlformats.org/officeDocument/2006/relationships/tags" Target="../tags/tag308.xml"/><Relationship Id="rId79" Type="http://schemas.openxmlformats.org/officeDocument/2006/relationships/tags" Target="../tags/tag313.xml"/><Relationship Id="rId102" Type="http://schemas.openxmlformats.org/officeDocument/2006/relationships/tags" Target="../tags/tag336.xml"/><Relationship Id="rId123" Type="http://schemas.openxmlformats.org/officeDocument/2006/relationships/tags" Target="../tags/tag357.xml"/><Relationship Id="rId128" Type="http://schemas.openxmlformats.org/officeDocument/2006/relationships/tags" Target="../tags/tag362.xml"/><Relationship Id="rId144" Type="http://schemas.openxmlformats.org/officeDocument/2006/relationships/tags" Target="../tags/tag378.xml"/><Relationship Id="rId149" Type="http://schemas.openxmlformats.org/officeDocument/2006/relationships/tags" Target="../tags/tag383.xml"/><Relationship Id="rId5" Type="http://schemas.openxmlformats.org/officeDocument/2006/relationships/tags" Target="../tags/tag239.xml"/><Relationship Id="rId90" Type="http://schemas.openxmlformats.org/officeDocument/2006/relationships/tags" Target="../tags/tag324.xml"/><Relationship Id="rId95" Type="http://schemas.openxmlformats.org/officeDocument/2006/relationships/tags" Target="../tags/tag329.xml"/><Relationship Id="rId160" Type="http://schemas.openxmlformats.org/officeDocument/2006/relationships/tags" Target="../tags/tag394.xml"/><Relationship Id="rId165" Type="http://schemas.openxmlformats.org/officeDocument/2006/relationships/tags" Target="../tags/tag399.xml"/><Relationship Id="rId181" Type="http://schemas.openxmlformats.org/officeDocument/2006/relationships/tags" Target="../tags/tag415.xml"/><Relationship Id="rId186" Type="http://schemas.openxmlformats.org/officeDocument/2006/relationships/tags" Target="../tags/tag420.xml"/><Relationship Id="rId22" Type="http://schemas.openxmlformats.org/officeDocument/2006/relationships/tags" Target="../tags/tag256.xml"/><Relationship Id="rId27" Type="http://schemas.openxmlformats.org/officeDocument/2006/relationships/tags" Target="../tags/tag261.xml"/><Relationship Id="rId43" Type="http://schemas.openxmlformats.org/officeDocument/2006/relationships/tags" Target="../tags/tag277.xml"/><Relationship Id="rId48" Type="http://schemas.openxmlformats.org/officeDocument/2006/relationships/tags" Target="../tags/tag282.xml"/><Relationship Id="rId64" Type="http://schemas.openxmlformats.org/officeDocument/2006/relationships/tags" Target="../tags/tag298.xml"/><Relationship Id="rId69" Type="http://schemas.openxmlformats.org/officeDocument/2006/relationships/tags" Target="../tags/tag303.xml"/><Relationship Id="rId113" Type="http://schemas.openxmlformats.org/officeDocument/2006/relationships/tags" Target="../tags/tag347.xml"/><Relationship Id="rId118" Type="http://schemas.openxmlformats.org/officeDocument/2006/relationships/tags" Target="../tags/tag352.xml"/><Relationship Id="rId134" Type="http://schemas.openxmlformats.org/officeDocument/2006/relationships/tags" Target="../tags/tag368.xml"/><Relationship Id="rId139" Type="http://schemas.openxmlformats.org/officeDocument/2006/relationships/tags" Target="../tags/tag373.xml"/><Relationship Id="rId80" Type="http://schemas.openxmlformats.org/officeDocument/2006/relationships/tags" Target="../tags/tag314.xml"/><Relationship Id="rId85" Type="http://schemas.openxmlformats.org/officeDocument/2006/relationships/tags" Target="../tags/tag319.xml"/><Relationship Id="rId150" Type="http://schemas.openxmlformats.org/officeDocument/2006/relationships/tags" Target="../tags/tag384.xml"/><Relationship Id="rId155" Type="http://schemas.openxmlformats.org/officeDocument/2006/relationships/tags" Target="../tags/tag389.xml"/><Relationship Id="rId171" Type="http://schemas.openxmlformats.org/officeDocument/2006/relationships/tags" Target="../tags/tag405.xml"/><Relationship Id="rId176" Type="http://schemas.openxmlformats.org/officeDocument/2006/relationships/tags" Target="../tags/tag410.xml"/><Relationship Id="rId192" Type="http://schemas.openxmlformats.org/officeDocument/2006/relationships/tags" Target="../tags/tag426.xml"/><Relationship Id="rId197" Type="http://schemas.openxmlformats.org/officeDocument/2006/relationships/tags" Target="../tags/tag431.xml"/><Relationship Id="rId12" Type="http://schemas.openxmlformats.org/officeDocument/2006/relationships/tags" Target="../tags/tag246.xml"/><Relationship Id="rId17" Type="http://schemas.openxmlformats.org/officeDocument/2006/relationships/tags" Target="../tags/tag251.xml"/><Relationship Id="rId33" Type="http://schemas.openxmlformats.org/officeDocument/2006/relationships/tags" Target="../tags/tag267.xml"/><Relationship Id="rId38" Type="http://schemas.openxmlformats.org/officeDocument/2006/relationships/tags" Target="../tags/tag272.xml"/><Relationship Id="rId59" Type="http://schemas.openxmlformats.org/officeDocument/2006/relationships/tags" Target="../tags/tag293.xml"/><Relationship Id="rId103" Type="http://schemas.openxmlformats.org/officeDocument/2006/relationships/tags" Target="../tags/tag337.xml"/><Relationship Id="rId108" Type="http://schemas.openxmlformats.org/officeDocument/2006/relationships/tags" Target="../tags/tag342.xml"/><Relationship Id="rId124" Type="http://schemas.openxmlformats.org/officeDocument/2006/relationships/tags" Target="../tags/tag358.xml"/><Relationship Id="rId129" Type="http://schemas.openxmlformats.org/officeDocument/2006/relationships/tags" Target="../tags/tag363.xml"/><Relationship Id="rId54" Type="http://schemas.openxmlformats.org/officeDocument/2006/relationships/tags" Target="../tags/tag288.xml"/><Relationship Id="rId70" Type="http://schemas.openxmlformats.org/officeDocument/2006/relationships/tags" Target="../tags/tag304.xml"/><Relationship Id="rId75" Type="http://schemas.openxmlformats.org/officeDocument/2006/relationships/tags" Target="../tags/tag309.xml"/><Relationship Id="rId91" Type="http://schemas.openxmlformats.org/officeDocument/2006/relationships/tags" Target="../tags/tag325.xml"/><Relationship Id="rId96" Type="http://schemas.openxmlformats.org/officeDocument/2006/relationships/tags" Target="../tags/tag330.xml"/><Relationship Id="rId140" Type="http://schemas.openxmlformats.org/officeDocument/2006/relationships/tags" Target="../tags/tag374.xml"/><Relationship Id="rId145" Type="http://schemas.openxmlformats.org/officeDocument/2006/relationships/tags" Target="../tags/tag379.xml"/><Relationship Id="rId161" Type="http://schemas.openxmlformats.org/officeDocument/2006/relationships/tags" Target="../tags/tag395.xml"/><Relationship Id="rId166" Type="http://schemas.openxmlformats.org/officeDocument/2006/relationships/tags" Target="../tags/tag400.xml"/><Relationship Id="rId182" Type="http://schemas.openxmlformats.org/officeDocument/2006/relationships/tags" Target="../tags/tag416.xml"/><Relationship Id="rId187" Type="http://schemas.openxmlformats.org/officeDocument/2006/relationships/tags" Target="../tags/tag421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23" Type="http://schemas.openxmlformats.org/officeDocument/2006/relationships/tags" Target="../tags/tag257.xml"/><Relationship Id="rId28" Type="http://schemas.openxmlformats.org/officeDocument/2006/relationships/tags" Target="../tags/tag262.xml"/><Relationship Id="rId49" Type="http://schemas.openxmlformats.org/officeDocument/2006/relationships/tags" Target="../tags/tag283.xml"/><Relationship Id="rId114" Type="http://schemas.openxmlformats.org/officeDocument/2006/relationships/tags" Target="../tags/tag348.xml"/><Relationship Id="rId119" Type="http://schemas.openxmlformats.org/officeDocument/2006/relationships/tags" Target="../tags/tag353.xml"/><Relationship Id="rId44" Type="http://schemas.openxmlformats.org/officeDocument/2006/relationships/tags" Target="../tags/tag278.xml"/><Relationship Id="rId60" Type="http://schemas.openxmlformats.org/officeDocument/2006/relationships/tags" Target="../tags/tag294.xml"/><Relationship Id="rId65" Type="http://schemas.openxmlformats.org/officeDocument/2006/relationships/tags" Target="../tags/tag299.xml"/><Relationship Id="rId81" Type="http://schemas.openxmlformats.org/officeDocument/2006/relationships/tags" Target="../tags/tag315.xml"/><Relationship Id="rId86" Type="http://schemas.openxmlformats.org/officeDocument/2006/relationships/tags" Target="../tags/tag320.xml"/><Relationship Id="rId130" Type="http://schemas.openxmlformats.org/officeDocument/2006/relationships/tags" Target="../tags/tag364.xml"/><Relationship Id="rId135" Type="http://schemas.openxmlformats.org/officeDocument/2006/relationships/tags" Target="../tags/tag369.xml"/><Relationship Id="rId151" Type="http://schemas.openxmlformats.org/officeDocument/2006/relationships/tags" Target="../tags/tag385.xml"/><Relationship Id="rId156" Type="http://schemas.openxmlformats.org/officeDocument/2006/relationships/tags" Target="../tags/tag390.xml"/><Relationship Id="rId177" Type="http://schemas.openxmlformats.org/officeDocument/2006/relationships/tags" Target="../tags/tag411.xml"/><Relationship Id="rId198" Type="http://schemas.openxmlformats.org/officeDocument/2006/relationships/tags" Target="../tags/tag432.xml"/><Relationship Id="rId172" Type="http://schemas.openxmlformats.org/officeDocument/2006/relationships/tags" Target="../tags/tag406.xml"/><Relationship Id="rId193" Type="http://schemas.openxmlformats.org/officeDocument/2006/relationships/tags" Target="../tags/tag427.xml"/><Relationship Id="rId13" Type="http://schemas.openxmlformats.org/officeDocument/2006/relationships/tags" Target="../tags/tag247.xml"/><Relationship Id="rId18" Type="http://schemas.openxmlformats.org/officeDocument/2006/relationships/tags" Target="../tags/tag252.xml"/><Relationship Id="rId39" Type="http://schemas.openxmlformats.org/officeDocument/2006/relationships/tags" Target="../tags/tag273.xml"/><Relationship Id="rId109" Type="http://schemas.openxmlformats.org/officeDocument/2006/relationships/tags" Target="../tags/tag343.xml"/><Relationship Id="rId34" Type="http://schemas.openxmlformats.org/officeDocument/2006/relationships/tags" Target="../tags/tag268.xml"/><Relationship Id="rId50" Type="http://schemas.openxmlformats.org/officeDocument/2006/relationships/tags" Target="../tags/tag284.xml"/><Relationship Id="rId55" Type="http://schemas.openxmlformats.org/officeDocument/2006/relationships/tags" Target="../tags/tag289.xml"/><Relationship Id="rId76" Type="http://schemas.openxmlformats.org/officeDocument/2006/relationships/tags" Target="../tags/tag310.xml"/><Relationship Id="rId97" Type="http://schemas.openxmlformats.org/officeDocument/2006/relationships/tags" Target="../tags/tag331.xml"/><Relationship Id="rId104" Type="http://schemas.openxmlformats.org/officeDocument/2006/relationships/tags" Target="../tags/tag338.xml"/><Relationship Id="rId120" Type="http://schemas.openxmlformats.org/officeDocument/2006/relationships/tags" Target="../tags/tag354.xml"/><Relationship Id="rId125" Type="http://schemas.openxmlformats.org/officeDocument/2006/relationships/tags" Target="../tags/tag359.xml"/><Relationship Id="rId141" Type="http://schemas.openxmlformats.org/officeDocument/2006/relationships/tags" Target="../tags/tag375.xml"/><Relationship Id="rId146" Type="http://schemas.openxmlformats.org/officeDocument/2006/relationships/tags" Target="../tags/tag380.xml"/><Relationship Id="rId167" Type="http://schemas.openxmlformats.org/officeDocument/2006/relationships/tags" Target="../tags/tag401.xml"/><Relationship Id="rId188" Type="http://schemas.openxmlformats.org/officeDocument/2006/relationships/tags" Target="../tags/tag422.xml"/><Relationship Id="rId7" Type="http://schemas.openxmlformats.org/officeDocument/2006/relationships/tags" Target="../tags/tag241.xml"/><Relationship Id="rId71" Type="http://schemas.openxmlformats.org/officeDocument/2006/relationships/tags" Target="../tags/tag305.xml"/><Relationship Id="rId92" Type="http://schemas.openxmlformats.org/officeDocument/2006/relationships/tags" Target="../tags/tag326.xml"/><Relationship Id="rId162" Type="http://schemas.openxmlformats.org/officeDocument/2006/relationships/tags" Target="../tags/tag396.xml"/><Relationship Id="rId183" Type="http://schemas.openxmlformats.org/officeDocument/2006/relationships/tags" Target="../tags/tag417.xml"/><Relationship Id="rId2" Type="http://schemas.openxmlformats.org/officeDocument/2006/relationships/tags" Target="../tags/tag236.xml"/><Relationship Id="rId29" Type="http://schemas.openxmlformats.org/officeDocument/2006/relationships/tags" Target="../tags/tag263.xml"/><Relationship Id="rId24" Type="http://schemas.openxmlformats.org/officeDocument/2006/relationships/tags" Target="../tags/tag258.xml"/><Relationship Id="rId40" Type="http://schemas.openxmlformats.org/officeDocument/2006/relationships/tags" Target="../tags/tag274.xml"/><Relationship Id="rId45" Type="http://schemas.openxmlformats.org/officeDocument/2006/relationships/tags" Target="../tags/tag279.xml"/><Relationship Id="rId66" Type="http://schemas.openxmlformats.org/officeDocument/2006/relationships/tags" Target="../tags/tag300.xml"/><Relationship Id="rId87" Type="http://schemas.openxmlformats.org/officeDocument/2006/relationships/tags" Target="../tags/tag321.xml"/><Relationship Id="rId110" Type="http://schemas.openxmlformats.org/officeDocument/2006/relationships/tags" Target="../tags/tag344.xml"/><Relationship Id="rId115" Type="http://schemas.openxmlformats.org/officeDocument/2006/relationships/tags" Target="../tags/tag349.xml"/><Relationship Id="rId131" Type="http://schemas.openxmlformats.org/officeDocument/2006/relationships/tags" Target="../tags/tag365.xml"/><Relationship Id="rId136" Type="http://schemas.openxmlformats.org/officeDocument/2006/relationships/tags" Target="../tags/tag370.xml"/><Relationship Id="rId157" Type="http://schemas.openxmlformats.org/officeDocument/2006/relationships/tags" Target="../tags/tag391.xml"/><Relationship Id="rId178" Type="http://schemas.openxmlformats.org/officeDocument/2006/relationships/tags" Target="../tags/tag412.xml"/><Relationship Id="rId61" Type="http://schemas.openxmlformats.org/officeDocument/2006/relationships/tags" Target="../tags/tag295.xml"/><Relationship Id="rId82" Type="http://schemas.openxmlformats.org/officeDocument/2006/relationships/tags" Target="../tags/tag316.xml"/><Relationship Id="rId152" Type="http://schemas.openxmlformats.org/officeDocument/2006/relationships/tags" Target="../tags/tag386.xml"/><Relationship Id="rId173" Type="http://schemas.openxmlformats.org/officeDocument/2006/relationships/tags" Target="../tags/tag407.xml"/><Relationship Id="rId194" Type="http://schemas.openxmlformats.org/officeDocument/2006/relationships/tags" Target="../tags/tag428.xml"/><Relationship Id="rId199" Type="http://schemas.openxmlformats.org/officeDocument/2006/relationships/tags" Target="../tags/tag433.xml"/><Relationship Id="rId19" Type="http://schemas.openxmlformats.org/officeDocument/2006/relationships/tags" Target="../tags/tag253.xml"/><Relationship Id="rId14" Type="http://schemas.openxmlformats.org/officeDocument/2006/relationships/tags" Target="../tags/tag248.xml"/><Relationship Id="rId30" Type="http://schemas.openxmlformats.org/officeDocument/2006/relationships/tags" Target="../tags/tag264.xml"/><Relationship Id="rId35" Type="http://schemas.openxmlformats.org/officeDocument/2006/relationships/tags" Target="../tags/tag269.xml"/><Relationship Id="rId56" Type="http://schemas.openxmlformats.org/officeDocument/2006/relationships/tags" Target="../tags/tag290.xml"/><Relationship Id="rId77" Type="http://schemas.openxmlformats.org/officeDocument/2006/relationships/tags" Target="../tags/tag311.xml"/><Relationship Id="rId100" Type="http://schemas.openxmlformats.org/officeDocument/2006/relationships/tags" Target="../tags/tag334.xml"/><Relationship Id="rId105" Type="http://schemas.openxmlformats.org/officeDocument/2006/relationships/tags" Target="../tags/tag339.xml"/><Relationship Id="rId126" Type="http://schemas.openxmlformats.org/officeDocument/2006/relationships/tags" Target="../tags/tag360.xml"/><Relationship Id="rId147" Type="http://schemas.openxmlformats.org/officeDocument/2006/relationships/tags" Target="../tags/tag381.xml"/><Relationship Id="rId168" Type="http://schemas.openxmlformats.org/officeDocument/2006/relationships/tags" Target="../tags/tag402.xml"/><Relationship Id="rId8" Type="http://schemas.openxmlformats.org/officeDocument/2006/relationships/tags" Target="../tags/tag242.xml"/><Relationship Id="rId51" Type="http://schemas.openxmlformats.org/officeDocument/2006/relationships/tags" Target="../tags/tag285.xml"/><Relationship Id="rId72" Type="http://schemas.openxmlformats.org/officeDocument/2006/relationships/tags" Target="../tags/tag306.xml"/><Relationship Id="rId93" Type="http://schemas.openxmlformats.org/officeDocument/2006/relationships/tags" Target="../tags/tag327.xml"/><Relationship Id="rId98" Type="http://schemas.openxmlformats.org/officeDocument/2006/relationships/tags" Target="../tags/tag332.xml"/><Relationship Id="rId121" Type="http://schemas.openxmlformats.org/officeDocument/2006/relationships/tags" Target="../tags/tag355.xml"/><Relationship Id="rId142" Type="http://schemas.openxmlformats.org/officeDocument/2006/relationships/tags" Target="../tags/tag376.xml"/><Relationship Id="rId163" Type="http://schemas.openxmlformats.org/officeDocument/2006/relationships/tags" Target="../tags/tag397.xml"/><Relationship Id="rId184" Type="http://schemas.openxmlformats.org/officeDocument/2006/relationships/tags" Target="../tags/tag418.xml"/><Relationship Id="rId189" Type="http://schemas.openxmlformats.org/officeDocument/2006/relationships/tags" Target="../tags/tag423.xml"/><Relationship Id="rId3" Type="http://schemas.openxmlformats.org/officeDocument/2006/relationships/tags" Target="../tags/tag237.xml"/><Relationship Id="rId25" Type="http://schemas.openxmlformats.org/officeDocument/2006/relationships/tags" Target="../tags/tag259.xml"/><Relationship Id="rId46" Type="http://schemas.openxmlformats.org/officeDocument/2006/relationships/tags" Target="../tags/tag280.xml"/><Relationship Id="rId67" Type="http://schemas.openxmlformats.org/officeDocument/2006/relationships/tags" Target="../tags/tag301.xml"/><Relationship Id="rId116" Type="http://schemas.openxmlformats.org/officeDocument/2006/relationships/tags" Target="../tags/tag350.xml"/><Relationship Id="rId137" Type="http://schemas.openxmlformats.org/officeDocument/2006/relationships/tags" Target="../tags/tag371.xml"/><Relationship Id="rId158" Type="http://schemas.openxmlformats.org/officeDocument/2006/relationships/tags" Target="../tags/tag392.xml"/><Relationship Id="rId20" Type="http://schemas.openxmlformats.org/officeDocument/2006/relationships/tags" Target="../tags/tag254.xml"/><Relationship Id="rId41" Type="http://schemas.openxmlformats.org/officeDocument/2006/relationships/tags" Target="../tags/tag275.xml"/><Relationship Id="rId62" Type="http://schemas.openxmlformats.org/officeDocument/2006/relationships/tags" Target="../tags/tag296.xml"/><Relationship Id="rId83" Type="http://schemas.openxmlformats.org/officeDocument/2006/relationships/tags" Target="../tags/tag317.xml"/><Relationship Id="rId88" Type="http://schemas.openxmlformats.org/officeDocument/2006/relationships/tags" Target="../tags/tag322.xml"/><Relationship Id="rId111" Type="http://schemas.openxmlformats.org/officeDocument/2006/relationships/tags" Target="../tags/tag345.xml"/><Relationship Id="rId132" Type="http://schemas.openxmlformats.org/officeDocument/2006/relationships/tags" Target="../tags/tag366.xml"/><Relationship Id="rId153" Type="http://schemas.openxmlformats.org/officeDocument/2006/relationships/tags" Target="../tags/tag387.xml"/><Relationship Id="rId174" Type="http://schemas.openxmlformats.org/officeDocument/2006/relationships/tags" Target="../tags/tag408.xml"/><Relationship Id="rId179" Type="http://schemas.openxmlformats.org/officeDocument/2006/relationships/tags" Target="../tags/tag413.xml"/><Relationship Id="rId195" Type="http://schemas.openxmlformats.org/officeDocument/2006/relationships/tags" Target="../tags/tag429.xml"/><Relationship Id="rId190" Type="http://schemas.openxmlformats.org/officeDocument/2006/relationships/tags" Target="../tags/tag424.xml"/><Relationship Id="rId15" Type="http://schemas.openxmlformats.org/officeDocument/2006/relationships/tags" Target="../tags/tag249.xml"/><Relationship Id="rId36" Type="http://schemas.openxmlformats.org/officeDocument/2006/relationships/tags" Target="../tags/tag270.xml"/><Relationship Id="rId57" Type="http://schemas.openxmlformats.org/officeDocument/2006/relationships/tags" Target="../tags/tag291.xml"/><Relationship Id="rId106" Type="http://schemas.openxmlformats.org/officeDocument/2006/relationships/tags" Target="../tags/tag340.xml"/><Relationship Id="rId127" Type="http://schemas.openxmlformats.org/officeDocument/2006/relationships/tags" Target="../tags/tag361.xml"/><Relationship Id="rId10" Type="http://schemas.openxmlformats.org/officeDocument/2006/relationships/tags" Target="../tags/tag244.xml"/><Relationship Id="rId31" Type="http://schemas.openxmlformats.org/officeDocument/2006/relationships/tags" Target="../tags/tag265.xml"/><Relationship Id="rId52" Type="http://schemas.openxmlformats.org/officeDocument/2006/relationships/tags" Target="../tags/tag286.xml"/><Relationship Id="rId73" Type="http://schemas.openxmlformats.org/officeDocument/2006/relationships/tags" Target="../tags/tag307.xml"/><Relationship Id="rId78" Type="http://schemas.openxmlformats.org/officeDocument/2006/relationships/tags" Target="../tags/tag312.xml"/><Relationship Id="rId94" Type="http://schemas.openxmlformats.org/officeDocument/2006/relationships/tags" Target="../tags/tag328.xml"/><Relationship Id="rId99" Type="http://schemas.openxmlformats.org/officeDocument/2006/relationships/tags" Target="../tags/tag333.xml"/><Relationship Id="rId101" Type="http://schemas.openxmlformats.org/officeDocument/2006/relationships/tags" Target="../tags/tag335.xml"/><Relationship Id="rId122" Type="http://schemas.openxmlformats.org/officeDocument/2006/relationships/tags" Target="../tags/tag356.xml"/><Relationship Id="rId143" Type="http://schemas.openxmlformats.org/officeDocument/2006/relationships/tags" Target="../tags/tag377.xml"/><Relationship Id="rId148" Type="http://schemas.openxmlformats.org/officeDocument/2006/relationships/tags" Target="../tags/tag382.xml"/><Relationship Id="rId164" Type="http://schemas.openxmlformats.org/officeDocument/2006/relationships/tags" Target="../tags/tag398.xml"/><Relationship Id="rId169" Type="http://schemas.openxmlformats.org/officeDocument/2006/relationships/tags" Target="../tags/tag403.xml"/><Relationship Id="rId185" Type="http://schemas.openxmlformats.org/officeDocument/2006/relationships/tags" Target="../tags/tag419.xml"/><Relationship Id="rId4" Type="http://schemas.openxmlformats.org/officeDocument/2006/relationships/tags" Target="../tags/tag238.xml"/><Relationship Id="rId9" Type="http://schemas.openxmlformats.org/officeDocument/2006/relationships/tags" Target="../tags/tag243.xml"/><Relationship Id="rId180" Type="http://schemas.openxmlformats.org/officeDocument/2006/relationships/tags" Target="../tags/tag414.xml"/><Relationship Id="rId26" Type="http://schemas.openxmlformats.org/officeDocument/2006/relationships/tags" Target="../tags/tag260.xml"/><Relationship Id="rId47" Type="http://schemas.openxmlformats.org/officeDocument/2006/relationships/tags" Target="../tags/tag281.xml"/><Relationship Id="rId68" Type="http://schemas.openxmlformats.org/officeDocument/2006/relationships/tags" Target="../tags/tag302.xml"/><Relationship Id="rId89" Type="http://schemas.openxmlformats.org/officeDocument/2006/relationships/tags" Target="../tags/tag323.xml"/><Relationship Id="rId112" Type="http://schemas.openxmlformats.org/officeDocument/2006/relationships/tags" Target="../tags/tag346.xml"/><Relationship Id="rId133" Type="http://schemas.openxmlformats.org/officeDocument/2006/relationships/tags" Target="../tags/tag367.xml"/><Relationship Id="rId154" Type="http://schemas.openxmlformats.org/officeDocument/2006/relationships/tags" Target="../tags/tag388.xml"/><Relationship Id="rId175" Type="http://schemas.openxmlformats.org/officeDocument/2006/relationships/tags" Target="../tags/tag409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tags" Target="../tags/tag3097.xml"/><Relationship Id="rId117" Type="http://schemas.openxmlformats.org/officeDocument/2006/relationships/slideLayout" Target="../slideLayouts/slideLayout7.xml"/><Relationship Id="rId21" Type="http://schemas.openxmlformats.org/officeDocument/2006/relationships/tags" Target="../tags/tag3092.xml"/><Relationship Id="rId42" Type="http://schemas.openxmlformats.org/officeDocument/2006/relationships/tags" Target="../tags/tag3113.xml"/><Relationship Id="rId47" Type="http://schemas.openxmlformats.org/officeDocument/2006/relationships/tags" Target="../tags/tag3118.xml"/><Relationship Id="rId63" Type="http://schemas.openxmlformats.org/officeDocument/2006/relationships/tags" Target="../tags/tag3134.xml"/><Relationship Id="rId68" Type="http://schemas.openxmlformats.org/officeDocument/2006/relationships/tags" Target="../tags/tag3139.xml"/><Relationship Id="rId84" Type="http://schemas.openxmlformats.org/officeDocument/2006/relationships/tags" Target="../tags/tag3155.xml"/><Relationship Id="rId89" Type="http://schemas.openxmlformats.org/officeDocument/2006/relationships/tags" Target="../tags/tag3160.xml"/><Relationship Id="rId112" Type="http://schemas.openxmlformats.org/officeDocument/2006/relationships/tags" Target="../tags/tag3183.xml"/><Relationship Id="rId16" Type="http://schemas.openxmlformats.org/officeDocument/2006/relationships/tags" Target="../tags/tag3087.xml"/><Relationship Id="rId107" Type="http://schemas.openxmlformats.org/officeDocument/2006/relationships/tags" Target="../tags/tag3178.xml"/><Relationship Id="rId11" Type="http://schemas.openxmlformats.org/officeDocument/2006/relationships/tags" Target="../tags/tag3082.xml"/><Relationship Id="rId24" Type="http://schemas.openxmlformats.org/officeDocument/2006/relationships/tags" Target="../tags/tag3095.xml"/><Relationship Id="rId32" Type="http://schemas.openxmlformats.org/officeDocument/2006/relationships/tags" Target="../tags/tag3103.xml"/><Relationship Id="rId37" Type="http://schemas.openxmlformats.org/officeDocument/2006/relationships/tags" Target="../tags/tag3108.xml"/><Relationship Id="rId40" Type="http://schemas.openxmlformats.org/officeDocument/2006/relationships/tags" Target="../tags/tag3111.xml"/><Relationship Id="rId45" Type="http://schemas.openxmlformats.org/officeDocument/2006/relationships/tags" Target="../tags/tag3116.xml"/><Relationship Id="rId53" Type="http://schemas.openxmlformats.org/officeDocument/2006/relationships/tags" Target="../tags/tag3124.xml"/><Relationship Id="rId58" Type="http://schemas.openxmlformats.org/officeDocument/2006/relationships/tags" Target="../tags/tag3129.xml"/><Relationship Id="rId66" Type="http://schemas.openxmlformats.org/officeDocument/2006/relationships/tags" Target="../tags/tag3137.xml"/><Relationship Id="rId74" Type="http://schemas.openxmlformats.org/officeDocument/2006/relationships/tags" Target="../tags/tag3145.xml"/><Relationship Id="rId79" Type="http://schemas.openxmlformats.org/officeDocument/2006/relationships/tags" Target="../tags/tag3150.xml"/><Relationship Id="rId87" Type="http://schemas.openxmlformats.org/officeDocument/2006/relationships/tags" Target="../tags/tag3158.xml"/><Relationship Id="rId102" Type="http://schemas.openxmlformats.org/officeDocument/2006/relationships/tags" Target="../tags/tag3173.xml"/><Relationship Id="rId110" Type="http://schemas.openxmlformats.org/officeDocument/2006/relationships/tags" Target="../tags/tag3181.xml"/><Relationship Id="rId115" Type="http://schemas.openxmlformats.org/officeDocument/2006/relationships/tags" Target="../tags/tag3186.xml"/><Relationship Id="rId5" Type="http://schemas.openxmlformats.org/officeDocument/2006/relationships/tags" Target="../tags/tag3076.xml"/><Relationship Id="rId61" Type="http://schemas.openxmlformats.org/officeDocument/2006/relationships/tags" Target="../tags/tag3132.xml"/><Relationship Id="rId82" Type="http://schemas.openxmlformats.org/officeDocument/2006/relationships/tags" Target="../tags/tag3153.xml"/><Relationship Id="rId90" Type="http://schemas.openxmlformats.org/officeDocument/2006/relationships/tags" Target="../tags/tag3161.xml"/><Relationship Id="rId95" Type="http://schemas.openxmlformats.org/officeDocument/2006/relationships/tags" Target="../tags/tag3166.xml"/><Relationship Id="rId19" Type="http://schemas.openxmlformats.org/officeDocument/2006/relationships/tags" Target="../tags/tag3090.xml"/><Relationship Id="rId14" Type="http://schemas.openxmlformats.org/officeDocument/2006/relationships/tags" Target="../tags/tag3085.xml"/><Relationship Id="rId22" Type="http://schemas.openxmlformats.org/officeDocument/2006/relationships/tags" Target="../tags/tag3093.xml"/><Relationship Id="rId27" Type="http://schemas.openxmlformats.org/officeDocument/2006/relationships/tags" Target="../tags/tag3098.xml"/><Relationship Id="rId30" Type="http://schemas.openxmlformats.org/officeDocument/2006/relationships/tags" Target="../tags/tag3101.xml"/><Relationship Id="rId35" Type="http://schemas.openxmlformats.org/officeDocument/2006/relationships/tags" Target="../tags/tag3106.xml"/><Relationship Id="rId43" Type="http://schemas.openxmlformats.org/officeDocument/2006/relationships/tags" Target="../tags/tag3114.xml"/><Relationship Id="rId48" Type="http://schemas.openxmlformats.org/officeDocument/2006/relationships/tags" Target="../tags/tag3119.xml"/><Relationship Id="rId56" Type="http://schemas.openxmlformats.org/officeDocument/2006/relationships/tags" Target="../tags/tag3127.xml"/><Relationship Id="rId64" Type="http://schemas.openxmlformats.org/officeDocument/2006/relationships/tags" Target="../tags/tag3135.xml"/><Relationship Id="rId69" Type="http://schemas.openxmlformats.org/officeDocument/2006/relationships/tags" Target="../tags/tag3140.xml"/><Relationship Id="rId77" Type="http://schemas.openxmlformats.org/officeDocument/2006/relationships/tags" Target="../tags/tag3148.xml"/><Relationship Id="rId100" Type="http://schemas.openxmlformats.org/officeDocument/2006/relationships/tags" Target="../tags/tag3171.xml"/><Relationship Id="rId105" Type="http://schemas.openxmlformats.org/officeDocument/2006/relationships/tags" Target="../tags/tag3176.xml"/><Relationship Id="rId113" Type="http://schemas.openxmlformats.org/officeDocument/2006/relationships/tags" Target="../tags/tag3184.xml"/><Relationship Id="rId8" Type="http://schemas.openxmlformats.org/officeDocument/2006/relationships/tags" Target="../tags/tag3079.xml"/><Relationship Id="rId51" Type="http://schemas.openxmlformats.org/officeDocument/2006/relationships/tags" Target="../tags/tag3122.xml"/><Relationship Id="rId72" Type="http://schemas.openxmlformats.org/officeDocument/2006/relationships/tags" Target="../tags/tag3143.xml"/><Relationship Id="rId80" Type="http://schemas.openxmlformats.org/officeDocument/2006/relationships/tags" Target="../tags/tag3151.xml"/><Relationship Id="rId85" Type="http://schemas.openxmlformats.org/officeDocument/2006/relationships/tags" Target="../tags/tag3156.xml"/><Relationship Id="rId93" Type="http://schemas.openxmlformats.org/officeDocument/2006/relationships/tags" Target="../tags/tag3164.xml"/><Relationship Id="rId98" Type="http://schemas.openxmlformats.org/officeDocument/2006/relationships/tags" Target="../tags/tag3169.xml"/><Relationship Id="rId3" Type="http://schemas.openxmlformats.org/officeDocument/2006/relationships/tags" Target="../tags/tag3074.xml"/><Relationship Id="rId12" Type="http://schemas.openxmlformats.org/officeDocument/2006/relationships/tags" Target="../tags/tag3083.xml"/><Relationship Id="rId17" Type="http://schemas.openxmlformats.org/officeDocument/2006/relationships/tags" Target="../tags/tag3088.xml"/><Relationship Id="rId25" Type="http://schemas.openxmlformats.org/officeDocument/2006/relationships/tags" Target="../tags/tag3096.xml"/><Relationship Id="rId33" Type="http://schemas.openxmlformats.org/officeDocument/2006/relationships/tags" Target="../tags/tag3104.xml"/><Relationship Id="rId38" Type="http://schemas.openxmlformats.org/officeDocument/2006/relationships/tags" Target="../tags/tag3109.xml"/><Relationship Id="rId46" Type="http://schemas.openxmlformats.org/officeDocument/2006/relationships/tags" Target="../tags/tag3117.xml"/><Relationship Id="rId59" Type="http://schemas.openxmlformats.org/officeDocument/2006/relationships/tags" Target="../tags/tag3130.xml"/><Relationship Id="rId67" Type="http://schemas.openxmlformats.org/officeDocument/2006/relationships/tags" Target="../tags/tag3138.xml"/><Relationship Id="rId103" Type="http://schemas.openxmlformats.org/officeDocument/2006/relationships/tags" Target="../tags/tag3174.xml"/><Relationship Id="rId108" Type="http://schemas.openxmlformats.org/officeDocument/2006/relationships/tags" Target="../tags/tag3179.xml"/><Relationship Id="rId116" Type="http://schemas.openxmlformats.org/officeDocument/2006/relationships/tags" Target="../tags/tag3187.xml"/><Relationship Id="rId20" Type="http://schemas.openxmlformats.org/officeDocument/2006/relationships/tags" Target="../tags/tag3091.xml"/><Relationship Id="rId41" Type="http://schemas.openxmlformats.org/officeDocument/2006/relationships/tags" Target="../tags/tag3112.xml"/><Relationship Id="rId54" Type="http://schemas.openxmlformats.org/officeDocument/2006/relationships/tags" Target="../tags/tag3125.xml"/><Relationship Id="rId62" Type="http://schemas.openxmlformats.org/officeDocument/2006/relationships/tags" Target="../tags/tag3133.xml"/><Relationship Id="rId70" Type="http://schemas.openxmlformats.org/officeDocument/2006/relationships/tags" Target="../tags/tag3141.xml"/><Relationship Id="rId75" Type="http://schemas.openxmlformats.org/officeDocument/2006/relationships/tags" Target="../tags/tag3146.xml"/><Relationship Id="rId83" Type="http://schemas.openxmlformats.org/officeDocument/2006/relationships/tags" Target="../tags/tag3154.xml"/><Relationship Id="rId88" Type="http://schemas.openxmlformats.org/officeDocument/2006/relationships/tags" Target="../tags/tag3159.xml"/><Relationship Id="rId91" Type="http://schemas.openxmlformats.org/officeDocument/2006/relationships/tags" Target="../tags/tag3162.xml"/><Relationship Id="rId96" Type="http://schemas.openxmlformats.org/officeDocument/2006/relationships/tags" Target="../tags/tag3167.xml"/><Relationship Id="rId111" Type="http://schemas.openxmlformats.org/officeDocument/2006/relationships/tags" Target="../tags/tag3182.xml"/><Relationship Id="rId1" Type="http://schemas.openxmlformats.org/officeDocument/2006/relationships/tags" Target="../tags/tag3072.xml"/><Relationship Id="rId6" Type="http://schemas.openxmlformats.org/officeDocument/2006/relationships/tags" Target="../tags/tag3077.xml"/><Relationship Id="rId15" Type="http://schemas.openxmlformats.org/officeDocument/2006/relationships/tags" Target="../tags/tag3086.xml"/><Relationship Id="rId23" Type="http://schemas.openxmlformats.org/officeDocument/2006/relationships/tags" Target="../tags/tag3094.xml"/><Relationship Id="rId28" Type="http://schemas.openxmlformats.org/officeDocument/2006/relationships/tags" Target="../tags/tag3099.xml"/><Relationship Id="rId36" Type="http://schemas.openxmlformats.org/officeDocument/2006/relationships/tags" Target="../tags/tag3107.xml"/><Relationship Id="rId49" Type="http://schemas.openxmlformats.org/officeDocument/2006/relationships/tags" Target="../tags/tag3120.xml"/><Relationship Id="rId57" Type="http://schemas.openxmlformats.org/officeDocument/2006/relationships/tags" Target="../tags/tag3128.xml"/><Relationship Id="rId106" Type="http://schemas.openxmlformats.org/officeDocument/2006/relationships/tags" Target="../tags/tag3177.xml"/><Relationship Id="rId114" Type="http://schemas.openxmlformats.org/officeDocument/2006/relationships/tags" Target="../tags/tag3185.xml"/><Relationship Id="rId10" Type="http://schemas.openxmlformats.org/officeDocument/2006/relationships/tags" Target="../tags/tag3081.xml"/><Relationship Id="rId31" Type="http://schemas.openxmlformats.org/officeDocument/2006/relationships/tags" Target="../tags/tag3102.xml"/><Relationship Id="rId44" Type="http://schemas.openxmlformats.org/officeDocument/2006/relationships/tags" Target="../tags/tag3115.xml"/><Relationship Id="rId52" Type="http://schemas.openxmlformats.org/officeDocument/2006/relationships/tags" Target="../tags/tag3123.xml"/><Relationship Id="rId60" Type="http://schemas.openxmlformats.org/officeDocument/2006/relationships/tags" Target="../tags/tag3131.xml"/><Relationship Id="rId65" Type="http://schemas.openxmlformats.org/officeDocument/2006/relationships/tags" Target="../tags/tag3136.xml"/><Relationship Id="rId73" Type="http://schemas.openxmlformats.org/officeDocument/2006/relationships/tags" Target="../tags/tag3144.xml"/><Relationship Id="rId78" Type="http://schemas.openxmlformats.org/officeDocument/2006/relationships/tags" Target="../tags/tag3149.xml"/><Relationship Id="rId81" Type="http://schemas.openxmlformats.org/officeDocument/2006/relationships/tags" Target="../tags/tag3152.xml"/><Relationship Id="rId86" Type="http://schemas.openxmlformats.org/officeDocument/2006/relationships/tags" Target="../tags/tag3157.xml"/><Relationship Id="rId94" Type="http://schemas.openxmlformats.org/officeDocument/2006/relationships/tags" Target="../tags/tag3165.xml"/><Relationship Id="rId99" Type="http://schemas.openxmlformats.org/officeDocument/2006/relationships/tags" Target="../tags/tag3170.xml"/><Relationship Id="rId101" Type="http://schemas.openxmlformats.org/officeDocument/2006/relationships/tags" Target="../tags/tag3172.xml"/><Relationship Id="rId4" Type="http://schemas.openxmlformats.org/officeDocument/2006/relationships/tags" Target="../tags/tag3075.xml"/><Relationship Id="rId9" Type="http://schemas.openxmlformats.org/officeDocument/2006/relationships/tags" Target="../tags/tag3080.xml"/><Relationship Id="rId13" Type="http://schemas.openxmlformats.org/officeDocument/2006/relationships/tags" Target="../tags/tag3084.xml"/><Relationship Id="rId18" Type="http://schemas.openxmlformats.org/officeDocument/2006/relationships/tags" Target="../tags/tag3089.xml"/><Relationship Id="rId39" Type="http://schemas.openxmlformats.org/officeDocument/2006/relationships/tags" Target="../tags/tag3110.xml"/><Relationship Id="rId109" Type="http://schemas.openxmlformats.org/officeDocument/2006/relationships/tags" Target="../tags/tag3180.xml"/><Relationship Id="rId34" Type="http://schemas.openxmlformats.org/officeDocument/2006/relationships/tags" Target="../tags/tag3105.xml"/><Relationship Id="rId50" Type="http://schemas.openxmlformats.org/officeDocument/2006/relationships/tags" Target="../tags/tag3121.xml"/><Relationship Id="rId55" Type="http://schemas.openxmlformats.org/officeDocument/2006/relationships/tags" Target="../tags/tag3126.xml"/><Relationship Id="rId76" Type="http://schemas.openxmlformats.org/officeDocument/2006/relationships/tags" Target="../tags/tag3147.xml"/><Relationship Id="rId97" Type="http://schemas.openxmlformats.org/officeDocument/2006/relationships/tags" Target="../tags/tag3168.xml"/><Relationship Id="rId104" Type="http://schemas.openxmlformats.org/officeDocument/2006/relationships/tags" Target="../tags/tag3175.xml"/><Relationship Id="rId7" Type="http://schemas.openxmlformats.org/officeDocument/2006/relationships/tags" Target="../tags/tag3078.xml"/><Relationship Id="rId71" Type="http://schemas.openxmlformats.org/officeDocument/2006/relationships/tags" Target="../tags/tag3142.xml"/><Relationship Id="rId92" Type="http://schemas.openxmlformats.org/officeDocument/2006/relationships/tags" Target="../tags/tag3163.xml"/><Relationship Id="rId2" Type="http://schemas.openxmlformats.org/officeDocument/2006/relationships/tags" Target="../tags/tag3073.xml"/><Relationship Id="rId29" Type="http://schemas.openxmlformats.org/officeDocument/2006/relationships/tags" Target="../tags/tag3100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tags" Target="../tags/tag3213.xml"/><Relationship Id="rId117" Type="http://schemas.openxmlformats.org/officeDocument/2006/relationships/tags" Target="../tags/tag3304.xml"/><Relationship Id="rId21" Type="http://schemas.openxmlformats.org/officeDocument/2006/relationships/tags" Target="../tags/tag3208.xml"/><Relationship Id="rId42" Type="http://schemas.openxmlformats.org/officeDocument/2006/relationships/tags" Target="../tags/tag3229.xml"/><Relationship Id="rId47" Type="http://schemas.openxmlformats.org/officeDocument/2006/relationships/tags" Target="../tags/tag3234.xml"/><Relationship Id="rId63" Type="http://schemas.openxmlformats.org/officeDocument/2006/relationships/tags" Target="../tags/tag3250.xml"/><Relationship Id="rId68" Type="http://schemas.openxmlformats.org/officeDocument/2006/relationships/tags" Target="../tags/tag3255.xml"/><Relationship Id="rId84" Type="http://schemas.openxmlformats.org/officeDocument/2006/relationships/tags" Target="../tags/tag3271.xml"/><Relationship Id="rId89" Type="http://schemas.openxmlformats.org/officeDocument/2006/relationships/tags" Target="../tags/tag3276.xml"/><Relationship Id="rId112" Type="http://schemas.openxmlformats.org/officeDocument/2006/relationships/tags" Target="../tags/tag3299.xml"/><Relationship Id="rId133" Type="http://schemas.openxmlformats.org/officeDocument/2006/relationships/tags" Target="../tags/tag3320.xml"/><Relationship Id="rId138" Type="http://schemas.openxmlformats.org/officeDocument/2006/relationships/tags" Target="../tags/tag3325.xml"/><Relationship Id="rId16" Type="http://schemas.openxmlformats.org/officeDocument/2006/relationships/tags" Target="../tags/tag3203.xml"/><Relationship Id="rId107" Type="http://schemas.openxmlformats.org/officeDocument/2006/relationships/tags" Target="../tags/tag3294.xml"/><Relationship Id="rId11" Type="http://schemas.openxmlformats.org/officeDocument/2006/relationships/tags" Target="../tags/tag3198.xml"/><Relationship Id="rId32" Type="http://schemas.openxmlformats.org/officeDocument/2006/relationships/tags" Target="../tags/tag3219.xml"/><Relationship Id="rId37" Type="http://schemas.openxmlformats.org/officeDocument/2006/relationships/tags" Target="../tags/tag3224.xml"/><Relationship Id="rId53" Type="http://schemas.openxmlformats.org/officeDocument/2006/relationships/tags" Target="../tags/tag3240.xml"/><Relationship Id="rId58" Type="http://schemas.openxmlformats.org/officeDocument/2006/relationships/tags" Target="../tags/tag3245.xml"/><Relationship Id="rId74" Type="http://schemas.openxmlformats.org/officeDocument/2006/relationships/tags" Target="../tags/tag3261.xml"/><Relationship Id="rId79" Type="http://schemas.openxmlformats.org/officeDocument/2006/relationships/tags" Target="../tags/tag3266.xml"/><Relationship Id="rId102" Type="http://schemas.openxmlformats.org/officeDocument/2006/relationships/tags" Target="../tags/tag3289.xml"/><Relationship Id="rId123" Type="http://schemas.openxmlformats.org/officeDocument/2006/relationships/tags" Target="../tags/tag3310.xml"/><Relationship Id="rId128" Type="http://schemas.openxmlformats.org/officeDocument/2006/relationships/tags" Target="../tags/tag3315.xml"/><Relationship Id="rId5" Type="http://schemas.openxmlformats.org/officeDocument/2006/relationships/tags" Target="../tags/tag3192.xml"/><Relationship Id="rId90" Type="http://schemas.openxmlformats.org/officeDocument/2006/relationships/tags" Target="../tags/tag3277.xml"/><Relationship Id="rId95" Type="http://schemas.openxmlformats.org/officeDocument/2006/relationships/tags" Target="../tags/tag3282.xml"/><Relationship Id="rId22" Type="http://schemas.openxmlformats.org/officeDocument/2006/relationships/tags" Target="../tags/tag3209.xml"/><Relationship Id="rId27" Type="http://schemas.openxmlformats.org/officeDocument/2006/relationships/tags" Target="../tags/tag3214.xml"/><Relationship Id="rId43" Type="http://schemas.openxmlformats.org/officeDocument/2006/relationships/tags" Target="../tags/tag3230.xml"/><Relationship Id="rId48" Type="http://schemas.openxmlformats.org/officeDocument/2006/relationships/tags" Target="../tags/tag3235.xml"/><Relationship Id="rId64" Type="http://schemas.openxmlformats.org/officeDocument/2006/relationships/tags" Target="../tags/tag3251.xml"/><Relationship Id="rId69" Type="http://schemas.openxmlformats.org/officeDocument/2006/relationships/tags" Target="../tags/tag3256.xml"/><Relationship Id="rId113" Type="http://schemas.openxmlformats.org/officeDocument/2006/relationships/tags" Target="../tags/tag3300.xml"/><Relationship Id="rId118" Type="http://schemas.openxmlformats.org/officeDocument/2006/relationships/tags" Target="../tags/tag3305.xml"/><Relationship Id="rId134" Type="http://schemas.openxmlformats.org/officeDocument/2006/relationships/tags" Target="../tags/tag3321.xml"/><Relationship Id="rId139" Type="http://schemas.openxmlformats.org/officeDocument/2006/relationships/tags" Target="../tags/tag3326.xml"/><Relationship Id="rId8" Type="http://schemas.openxmlformats.org/officeDocument/2006/relationships/tags" Target="../tags/tag3195.xml"/><Relationship Id="rId51" Type="http://schemas.openxmlformats.org/officeDocument/2006/relationships/tags" Target="../tags/tag3238.xml"/><Relationship Id="rId72" Type="http://schemas.openxmlformats.org/officeDocument/2006/relationships/tags" Target="../tags/tag3259.xml"/><Relationship Id="rId80" Type="http://schemas.openxmlformats.org/officeDocument/2006/relationships/tags" Target="../tags/tag3267.xml"/><Relationship Id="rId85" Type="http://schemas.openxmlformats.org/officeDocument/2006/relationships/tags" Target="../tags/tag3272.xml"/><Relationship Id="rId93" Type="http://schemas.openxmlformats.org/officeDocument/2006/relationships/tags" Target="../tags/tag3280.xml"/><Relationship Id="rId98" Type="http://schemas.openxmlformats.org/officeDocument/2006/relationships/tags" Target="../tags/tag3285.xml"/><Relationship Id="rId121" Type="http://schemas.openxmlformats.org/officeDocument/2006/relationships/tags" Target="../tags/tag3308.xml"/><Relationship Id="rId142" Type="http://schemas.openxmlformats.org/officeDocument/2006/relationships/slideLayout" Target="../slideLayouts/slideLayout7.xml"/><Relationship Id="rId3" Type="http://schemas.openxmlformats.org/officeDocument/2006/relationships/tags" Target="../tags/tag3190.xml"/><Relationship Id="rId12" Type="http://schemas.openxmlformats.org/officeDocument/2006/relationships/tags" Target="../tags/tag3199.xml"/><Relationship Id="rId17" Type="http://schemas.openxmlformats.org/officeDocument/2006/relationships/tags" Target="../tags/tag3204.xml"/><Relationship Id="rId25" Type="http://schemas.openxmlformats.org/officeDocument/2006/relationships/tags" Target="../tags/tag3212.xml"/><Relationship Id="rId33" Type="http://schemas.openxmlformats.org/officeDocument/2006/relationships/tags" Target="../tags/tag3220.xml"/><Relationship Id="rId38" Type="http://schemas.openxmlformats.org/officeDocument/2006/relationships/tags" Target="../tags/tag3225.xml"/><Relationship Id="rId46" Type="http://schemas.openxmlformats.org/officeDocument/2006/relationships/tags" Target="../tags/tag3233.xml"/><Relationship Id="rId59" Type="http://schemas.openxmlformats.org/officeDocument/2006/relationships/tags" Target="../tags/tag3246.xml"/><Relationship Id="rId67" Type="http://schemas.openxmlformats.org/officeDocument/2006/relationships/tags" Target="../tags/tag3254.xml"/><Relationship Id="rId103" Type="http://schemas.openxmlformats.org/officeDocument/2006/relationships/tags" Target="../tags/tag3290.xml"/><Relationship Id="rId108" Type="http://schemas.openxmlformats.org/officeDocument/2006/relationships/tags" Target="../tags/tag3295.xml"/><Relationship Id="rId116" Type="http://schemas.openxmlformats.org/officeDocument/2006/relationships/tags" Target="../tags/tag3303.xml"/><Relationship Id="rId124" Type="http://schemas.openxmlformats.org/officeDocument/2006/relationships/tags" Target="../tags/tag3311.xml"/><Relationship Id="rId129" Type="http://schemas.openxmlformats.org/officeDocument/2006/relationships/tags" Target="../tags/tag3316.xml"/><Relationship Id="rId137" Type="http://schemas.openxmlformats.org/officeDocument/2006/relationships/tags" Target="../tags/tag3324.xml"/><Relationship Id="rId20" Type="http://schemas.openxmlformats.org/officeDocument/2006/relationships/tags" Target="../tags/tag3207.xml"/><Relationship Id="rId41" Type="http://schemas.openxmlformats.org/officeDocument/2006/relationships/tags" Target="../tags/tag3228.xml"/><Relationship Id="rId54" Type="http://schemas.openxmlformats.org/officeDocument/2006/relationships/tags" Target="../tags/tag3241.xml"/><Relationship Id="rId62" Type="http://schemas.openxmlformats.org/officeDocument/2006/relationships/tags" Target="../tags/tag3249.xml"/><Relationship Id="rId70" Type="http://schemas.openxmlformats.org/officeDocument/2006/relationships/tags" Target="../tags/tag3257.xml"/><Relationship Id="rId75" Type="http://schemas.openxmlformats.org/officeDocument/2006/relationships/tags" Target="../tags/tag3262.xml"/><Relationship Id="rId83" Type="http://schemas.openxmlformats.org/officeDocument/2006/relationships/tags" Target="../tags/tag3270.xml"/><Relationship Id="rId88" Type="http://schemas.openxmlformats.org/officeDocument/2006/relationships/tags" Target="../tags/tag3275.xml"/><Relationship Id="rId91" Type="http://schemas.openxmlformats.org/officeDocument/2006/relationships/tags" Target="../tags/tag3278.xml"/><Relationship Id="rId96" Type="http://schemas.openxmlformats.org/officeDocument/2006/relationships/tags" Target="../tags/tag3283.xml"/><Relationship Id="rId111" Type="http://schemas.openxmlformats.org/officeDocument/2006/relationships/tags" Target="../tags/tag3298.xml"/><Relationship Id="rId132" Type="http://schemas.openxmlformats.org/officeDocument/2006/relationships/tags" Target="../tags/tag3319.xml"/><Relationship Id="rId140" Type="http://schemas.openxmlformats.org/officeDocument/2006/relationships/tags" Target="../tags/tag3327.xml"/><Relationship Id="rId1" Type="http://schemas.openxmlformats.org/officeDocument/2006/relationships/tags" Target="../tags/tag3188.xml"/><Relationship Id="rId6" Type="http://schemas.openxmlformats.org/officeDocument/2006/relationships/tags" Target="../tags/tag3193.xml"/><Relationship Id="rId15" Type="http://schemas.openxmlformats.org/officeDocument/2006/relationships/tags" Target="../tags/tag3202.xml"/><Relationship Id="rId23" Type="http://schemas.openxmlformats.org/officeDocument/2006/relationships/tags" Target="../tags/tag3210.xml"/><Relationship Id="rId28" Type="http://schemas.openxmlformats.org/officeDocument/2006/relationships/tags" Target="../tags/tag3215.xml"/><Relationship Id="rId36" Type="http://schemas.openxmlformats.org/officeDocument/2006/relationships/tags" Target="../tags/tag3223.xml"/><Relationship Id="rId49" Type="http://schemas.openxmlformats.org/officeDocument/2006/relationships/tags" Target="../tags/tag3236.xml"/><Relationship Id="rId57" Type="http://schemas.openxmlformats.org/officeDocument/2006/relationships/tags" Target="../tags/tag3244.xml"/><Relationship Id="rId106" Type="http://schemas.openxmlformats.org/officeDocument/2006/relationships/tags" Target="../tags/tag3293.xml"/><Relationship Id="rId114" Type="http://schemas.openxmlformats.org/officeDocument/2006/relationships/tags" Target="../tags/tag3301.xml"/><Relationship Id="rId119" Type="http://schemas.openxmlformats.org/officeDocument/2006/relationships/tags" Target="../tags/tag3306.xml"/><Relationship Id="rId127" Type="http://schemas.openxmlformats.org/officeDocument/2006/relationships/tags" Target="../tags/tag3314.xml"/><Relationship Id="rId10" Type="http://schemas.openxmlformats.org/officeDocument/2006/relationships/tags" Target="../tags/tag3197.xml"/><Relationship Id="rId31" Type="http://schemas.openxmlformats.org/officeDocument/2006/relationships/tags" Target="../tags/tag3218.xml"/><Relationship Id="rId44" Type="http://schemas.openxmlformats.org/officeDocument/2006/relationships/tags" Target="../tags/tag3231.xml"/><Relationship Id="rId52" Type="http://schemas.openxmlformats.org/officeDocument/2006/relationships/tags" Target="../tags/tag3239.xml"/><Relationship Id="rId60" Type="http://schemas.openxmlformats.org/officeDocument/2006/relationships/tags" Target="../tags/tag3247.xml"/><Relationship Id="rId65" Type="http://schemas.openxmlformats.org/officeDocument/2006/relationships/tags" Target="../tags/tag3252.xml"/><Relationship Id="rId73" Type="http://schemas.openxmlformats.org/officeDocument/2006/relationships/tags" Target="../tags/tag3260.xml"/><Relationship Id="rId78" Type="http://schemas.openxmlformats.org/officeDocument/2006/relationships/tags" Target="../tags/tag3265.xml"/><Relationship Id="rId81" Type="http://schemas.openxmlformats.org/officeDocument/2006/relationships/tags" Target="../tags/tag3268.xml"/><Relationship Id="rId86" Type="http://schemas.openxmlformats.org/officeDocument/2006/relationships/tags" Target="../tags/tag3273.xml"/><Relationship Id="rId94" Type="http://schemas.openxmlformats.org/officeDocument/2006/relationships/tags" Target="../tags/tag3281.xml"/><Relationship Id="rId99" Type="http://schemas.openxmlformats.org/officeDocument/2006/relationships/tags" Target="../tags/tag3286.xml"/><Relationship Id="rId101" Type="http://schemas.openxmlformats.org/officeDocument/2006/relationships/tags" Target="../tags/tag3288.xml"/><Relationship Id="rId122" Type="http://schemas.openxmlformats.org/officeDocument/2006/relationships/tags" Target="../tags/tag3309.xml"/><Relationship Id="rId130" Type="http://schemas.openxmlformats.org/officeDocument/2006/relationships/tags" Target="../tags/tag3317.xml"/><Relationship Id="rId135" Type="http://schemas.openxmlformats.org/officeDocument/2006/relationships/tags" Target="../tags/tag3322.xml"/><Relationship Id="rId4" Type="http://schemas.openxmlformats.org/officeDocument/2006/relationships/tags" Target="../tags/tag3191.xml"/><Relationship Id="rId9" Type="http://schemas.openxmlformats.org/officeDocument/2006/relationships/tags" Target="../tags/tag3196.xml"/><Relationship Id="rId13" Type="http://schemas.openxmlformats.org/officeDocument/2006/relationships/tags" Target="../tags/tag3200.xml"/><Relationship Id="rId18" Type="http://schemas.openxmlformats.org/officeDocument/2006/relationships/tags" Target="../tags/tag3205.xml"/><Relationship Id="rId39" Type="http://schemas.openxmlformats.org/officeDocument/2006/relationships/tags" Target="../tags/tag3226.xml"/><Relationship Id="rId109" Type="http://schemas.openxmlformats.org/officeDocument/2006/relationships/tags" Target="../tags/tag3296.xml"/><Relationship Id="rId34" Type="http://schemas.openxmlformats.org/officeDocument/2006/relationships/tags" Target="../tags/tag3221.xml"/><Relationship Id="rId50" Type="http://schemas.openxmlformats.org/officeDocument/2006/relationships/tags" Target="../tags/tag3237.xml"/><Relationship Id="rId55" Type="http://schemas.openxmlformats.org/officeDocument/2006/relationships/tags" Target="../tags/tag3242.xml"/><Relationship Id="rId76" Type="http://schemas.openxmlformats.org/officeDocument/2006/relationships/tags" Target="../tags/tag3263.xml"/><Relationship Id="rId97" Type="http://schemas.openxmlformats.org/officeDocument/2006/relationships/tags" Target="../tags/tag3284.xml"/><Relationship Id="rId104" Type="http://schemas.openxmlformats.org/officeDocument/2006/relationships/tags" Target="../tags/tag3291.xml"/><Relationship Id="rId120" Type="http://schemas.openxmlformats.org/officeDocument/2006/relationships/tags" Target="../tags/tag3307.xml"/><Relationship Id="rId125" Type="http://schemas.openxmlformats.org/officeDocument/2006/relationships/tags" Target="../tags/tag3312.xml"/><Relationship Id="rId141" Type="http://schemas.openxmlformats.org/officeDocument/2006/relationships/tags" Target="../tags/tag3328.xml"/><Relationship Id="rId7" Type="http://schemas.openxmlformats.org/officeDocument/2006/relationships/tags" Target="../tags/tag3194.xml"/><Relationship Id="rId71" Type="http://schemas.openxmlformats.org/officeDocument/2006/relationships/tags" Target="../tags/tag3258.xml"/><Relationship Id="rId92" Type="http://schemas.openxmlformats.org/officeDocument/2006/relationships/tags" Target="../tags/tag3279.xml"/><Relationship Id="rId2" Type="http://schemas.openxmlformats.org/officeDocument/2006/relationships/tags" Target="../tags/tag3189.xml"/><Relationship Id="rId29" Type="http://schemas.openxmlformats.org/officeDocument/2006/relationships/tags" Target="../tags/tag3216.xml"/><Relationship Id="rId24" Type="http://schemas.openxmlformats.org/officeDocument/2006/relationships/tags" Target="../tags/tag3211.xml"/><Relationship Id="rId40" Type="http://schemas.openxmlformats.org/officeDocument/2006/relationships/tags" Target="../tags/tag3227.xml"/><Relationship Id="rId45" Type="http://schemas.openxmlformats.org/officeDocument/2006/relationships/tags" Target="../tags/tag3232.xml"/><Relationship Id="rId66" Type="http://schemas.openxmlformats.org/officeDocument/2006/relationships/tags" Target="../tags/tag3253.xml"/><Relationship Id="rId87" Type="http://schemas.openxmlformats.org/officeDocument/2006/relationships/tags" Target="../tags/tag3274.xml"/><Relationship Id="rId110" Type="http://schemas.openxmlformats.org/officeDocument/2006/relationships/tags" Target="../tags/tag3297.xml"/><Relationship Id="rId115" Type="http://schemas.openxmlformats.org/officeDocument/2006/relationships/tags" Target="../tags/tag3302.xml"/><Relationship Id="rId131" Type="http://schemas.openxmlformats.org/officeDocument/2006/relationships/tags" Target="../tags/tag3318.xml"/><Relationship Id="rId136" Type="http://schemas.openxmlformats.org/officeDocument/2006/relationships/tags" Target="../tags/tag3323.xml"/><Relationship Id="rId61" Type="http://schemas.openxmlformats.org/officeDocument/2006/relationships/tags" Target="../tags/tag3248.xml"/><Relationship Id="rId82" Type="http://schemas.openxmlformats.org/officeDocument/2006/relationships/tags" Target="../tags/tag3269.xml"/><Relationship Id="rId19" Type="http://schemas.openxmlformats.org/officeDocument/2006/relationships/tags" Target="../tags/tag3206.xml"/><Relationship Id="rId14" Type="http://schemas.openxmlformats.org/officeDocument/2006/relationships/tags" Target="../tags/tag3201.xml"/><Relationship Id="rId30" Type="http://schemas.openxmlformats.org/officeDocument/2006/relationships/tags" Target="../tags/tag3217.xml"/><Relationship Id="rId35" Type="http://schemas.openxmlformats.org/officeDocument/2006/relationships/tags" Target="../tags/tag3222.xml"/><Relationship Id="rId56" Type="http://schemas.openxmlformats.org/officeDocument/2006/relationships/tags" Target="../tags/tag3243.xml"/><Relationship Id="rId77" Type="http://schemas.openxmlformats.org/officeDocument/2006/relationships/tags" Target="../tags/tag3264.xml"/><Relationship Id="rId100" Type="http://schemas.openxmlformats.org/officeDocument/2006/relationships/tags" Target="../tags/tag3287.xml"/><Relationship Id="rId105" Type="http://schemas.openxmlformats.org/officeDocument/2006/relationships/tags" Target="../tags/tag3292.xml"/><Relationship Id="rId126" Type="http://schemas.openxmlformats.org/officeDocument/2006/relationships/tags" Target="../tags/tag3313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3341.xml"/><Relationship Id="rId18" Type="http://schemas.openxmlformats.org/officeDocument/2006/relationships/tags" Target="../tags/tag3346.xml"/><Relationship Id="rId26" Type="http://schemas.openxmlformats.org/officeDocument/2006/relationships/tags" Target="../tags/tag3354.xml"/><Relationship Id="rId39" Type="http://schemas.openxmlformats.org/officeDocument/2006/relationships/tags" Target="../tags/tag3367.xml"/><Relationship Id="rId21" Type="http://schemas.openxmlformats.org/officeDocument/2006/relationships/tags" Target="../tags/tag3349.xml"/><Relationship Id="rId34" Type="http://schemas.openxmlformats.org/officeDocument/2006/relationships/tags" Target="../tags/tag3362.xml"/><Relationship Id="rId42" Type="http://schemas.openxmlformats.org/officeDocument/2006/relationships/tags" Target="../tags/tag3370.xml"/><Relationship Id="rId47" Type="http://schemas.openxmlformats.org/officeDocument/2006/relationships/tags" Target="../tags/tag3375.xml"/><Relationship Id="rId50" Type="http://schemas.openxmlformats.org/officeDocument/2006/relationships/tags" Target="../tags/tag3378.xml"/><Relationship Id="rId55" Type="http://schemas.openxmlformats.org/officeDocument/2006/relationships/tags" Target="../tags/tag3383.xml"/><Relationship Id="rId63" Type="http://schemas.openxmlformats.org/officeDocument/2006/relationships/tags" Target="../tags/tag3391.xml"/><Relationship Id="rId7" Type="http://schemas.openxmlformats.org/officeDocument/2006/relationships/tags" Target="../tags/tag3335.xml"/><Relationship Id="rId2" Type="http://schemas.openxmlformats.org/officeDocument/2006/relationships/tags" Target="../tags/tag3330.xml"/><Relationship Id="rId16" Type="http://schemas.openxmlformats.org/officeDocument/2006/relationships/tags" Target="../tags/tag3344.xml"/><Relationship Id="rId20" Type="http://schemas.openxmlformats.org/officeDocument/2006/relationships/tags" Target="../tags/tag3348.xml"/><Relationship Id="rId29" Type="http://schemas.openxmlformats.org/officeDocument/2006/relationships/tags" Target="../tags/tag3357.xml"/><Relationship Id="rId41" Type="http://schemas.openxmlformats.org/officeDocument/2006/relationships/tags" Target="../tags/tag3369.xml"/><Relationship Id="rId54" Type="http://schemas.openxmlformats.org/officeDocument/2006/relationships/tags" Target="../tags/tag3382.xml"/><Relationship Id="rId62" Type="http://schemas.openxmlformats.org/officeDocument/2006/relationships/tags" Target="../tags/tag3390.xml"/><Relationship Id="rId1" Type="http://schemas.openxmlformats.org/officeDocument/2006/relationships/tags" Target="../tags/tag3329.xml"/><Relationship Id="rId6" Type="http://schemas.openxmlformats.org/officeDocument/2006/relationships/tags" Target="../tags/tag3334.xml"/><Relationship Id="rId11" Type="http://schemas.openxmlformats.org/officeDocument/2006/relationships/tags" Target="../tags/tag3339.xml"/><Relationship Id="rId24" Type="http://schemas.openxmlformats.org/officeDocument/2006/relationships/tags" Target="../tags/tag3352.xml"/><Relationship Id="rId32" Type="http://schemas.openxmlformats.org/officeDocument/2006/relationships/tags" Target="../tags/tag3360.xml"/><Relationship Id="rId37" Type="http://schemas.openxmlformats.org/officeDocument/2006/relationships/tags" Target="../tags/tag3365.xml"/><Relationship Id="rId40" Type="http://schemas.openxmlformats.org/officeDocument/2006/relationships/tags" Target="../tags/tag3368.xml"/><Relationship Id="rId45" Type="http://schemas.openxmlformats.org/officeDocument/2006/relationships/tags" Target="../tags/tag3373.xml"/><Relationship Id="rId53" Type="http://schemas.openxmlformats.org/officeDocument/2006/relationships/tags" Target="../tags/tag3381.xml"/><Relationship Id="rId58" Type="http://schemas.openxmlformats.org/officeDocument/2006/relationships/tags" Target="../tags/tag3386.xml"/><Relationship Id="rId66" Type="http://schemas.openxmlformats.org/officeDocument/2006/relationships/slideLayout" Target="../slideLayouts/slideLayout7.xml"/><Relationship Id="rId5" Type="http://schemas.openxmlformats.org/officeDocument/2006/relationships/tags" Target="../tags/tag3333.xml"/><Relationship Id="rId15" Type="http://schemas.openxmlformats.org/officeDocument/2006/relationships/tags" Target="../tags/tag3343.xml"/><Relationship Id="rId23" Type="http://schemas.openxmlformats.org/officeDocument/2006/relationships/tags" Target="../tags/tag3351.xml"/><Relationship Id="rId28" Type="http://schemas.openxmlformats.org/officeDocument/2006/relationships/tags" Target="../tags/tag3356.xml"/><Relationship Id="rId36" Type="http://schemas.openxmlformats.org/officeDocument/2006/relationships/tags" Target="../tags/tag3364.xml"/><Relationship Id="rId49" Type="http://schemas.openxmlformats.org/officeDocument/2006/relationships/tags" Target="../tags/tag3377.xml"/><Relationship Id="rId57" Type="http://schemas.openxmlformats.org/officeDocument/2006/relationships/tags" Target="../tags/tag3385.xml"/><Relationship Id="rId61" Type="http://schemas.openxmlformats.org/officeDocument/2006/relationships/tags" Target="../tags/tag3389.xml"/><Relationship Id="rId10" Type="http://schemas.openxmlformats.org/officeDocument/2006/relationships/tags" Target="../tags/tag3338.xml"/><Relationship Id="rId19" Type="http://schemas.openxmlformats.org/officeDocument/2006/relationships/tags" Target="../tags/tag3347.xml"/><Relationship Id="rId31" Type="http://schemas.openxmlformats.org/officeDocument/2006/relationships/tags" Target="../tags/tag3359.xml"/><Relationship Id="rId44" Type="http://schemas.openxmlformats.org/officeDocument/2006/relationships/tags" Target="../tags/tag3372.xml"/><Relationship Id="rId52" Type="http://schemas.openxmlformats.org/officeDocument/2006/relationships/tags" Target="../tags/tag3380.xml"/><Relationship Id="rId60" Type="http://schemas.openxmlformats.org/officeDocument/2006/relationships/tags" Target="../tags/tag3388.xml"/><Relationship Id="rId65" Type="http://schemas.openxmlformats.org/officeDocument/2006/relationships/tags" Target="../tags/tag3393.xml"/><Relationship Id="rId4" Type="http://schemas.openxmlformats.org/officeDocument/2006/relationships/tags" Target="../tags/tag3332.xml"/><Relationship Id="rId9" Type="http://schemas.openxmlformats.org/officeDocument/2006/relationships/tags" Target="../tags/tag3337.xml"/><Relationship Id="rId14" Type="http://schemas.openxmlformats.org/officeDocument/2006/relationships/tags" Target="../tags/tag3342.xml"/><Relationship Id="rId22" Type="http://schemas.openxmlformats.org/officeDocument/2006/relationships/tags" Target="../tags/tag3350.xml"/><Relationship Id="rId27" Type="http://schemas.openxmlformats.org/officeDocument/2006/relationships/tags" Target="../tags/tag3355.xml"/><Relationship Id="rId30" Type="http://schemas.openxmlformats.org/officeDocument/2006/relationships/tags" Target="../tags/tag3358.xml"/><Relationship Id="rId35" Type="http://schemas.openxmlformats.org/officeDocument/2006/relationships/tags" Target="../tags/tag3363.xml"/><Relationship Id="rId43" Type="http://schemas.openxmlformats.org/officeDocument/2006/relationships/tags" Target="../tags/tag3371.xml"/><Relationship Id="rId48" Type="http://schemas.openxmlformats.org/officeDocument/2006/relationships/tags" Target="../tags/tag3376.xml"/><Relationship Id="rId56" Type="http://schemas.openxmlformats.org/officeDocument/2006/relationships/tags" Target="../tags/tag3384.xml"/><Relationship Id="rId64" Type="http://schemas.openxmlformats.org/officeDocument/2006/relationships/tags" Target="../tags/tag3392.xml"/><Relationship Id="rId8" Type="http://schemas.openxmlformats.org/officeDocument/2006/relationships/tags" Target="../tags/tag3336.xml"/><Relationship Id="rId51" Type="http://schemas.openxmlformats.org/officeDocument/2006/relationships/tags" Target="../tags/tag3379.xml"/><Relationship Id="rId3" Type="http://schemas.openxmlformats.org/officeDocument/2006/relationships/tags" Target="../tags/tag3331.xml"/><Relationship Id="rId12" Type="http://schemas.openxmlformats.org/officeDocument/2006/relationships/tags" Target="../tags/tag3340.xml"/><Relationship Id="rId17" Type="http://schemas.openxmlformats.org/officeDocument/2006/relationships/tags" Target="../tags/tag3345.xml"/><Relationship Id="rId25" Type="http://schemas.openxmlformats.org/officeDocument/2006/relationships/tags" Target="../tags/tag3353.xml"/><Relationship Id="rId33" Type="http://schemas.openxmlformats.org/officeDocument/2006/relationships/tags" Target="../tags/tag3361.xml"/><Relationship Id="rId38" Type="http://schemas.openxmlformats.org/officeDocument/2006/relationships/tags" Target="../tags/tag3366.xml"/><Relationship Id="rId46" Type="http://schemas.openxmlformats.org/officeDocument/2006/relationships/tags" Target="../tags/tag3374.xml"/><Relationship Id="rId59" Type="http://schemas.openxmlformats.org/officeDocument/2006/relationships/tags" Target="../tags/tag3387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3406.xml"/><Relationship Id="rId18" Type="http://schemas.openxmlformats.org/officeDocument/2006/relationships/tags" Target="../tags/tag3411.xml"/><Relationship Id="rId26" Type="http://schemas.openxmlformats.org/officeDocument/2006/relationships/tags" Target="../tags/tag3419.xml"/><Relationship Id="rId39" Type="http://schemas.openxmlformats.org/officeDocument/2006/relationships/tags" Target="../tags/tag3432.xml"/><Relationship Id="rId21" Type="http://schemas.openxmlformats.org/officeDocument/2006/relationships/tags" Target="../tags/tag3414.xml"/><Relationship Id="rId34" Type="http://schemas.openxmlformats.org/officeDocument/2006/relationships/tags" Target="../tags/tag3427.xml"/><Relationship Id="rId42" Type="http://schemas.openxmlformats.org/officeDocument/2006/relationships/tags" Target="../tags/tag3435.xml"/><Relationship Id="rId47" Type="http://schemas.openxmlformats.org/officeDocument/2006/relationships/tags" Target="../tags/tag3440.xml"/><Relationship Id="rId50" Type="http://schemas.openxmlformats.org/officeDocument/2006/relationships/tags" Target="../tags/tag3443.xml"/><Relationship Id="rId55" Type="http://schemas.openxmlformats.org/officeDocument/2006/relationships/tags" Target="../tags/tag3448.xml"/><Relationship Id="rId63" Type="http://schemas.openxmlformats.org/officeDocument/2006/relationships/tags" Target="../tags/tag3456.xml"/><Relationship Id="rId68" Type="http://schemas.openxmlformats.org/officeDocument/2006/relationships/tags" Target="../tags/tag3461.xml"/><Relationship Id="rId76" Type="http://schemas.openxmlformats.org/officeDocument/2006/relationships/tags" Target="../tags/tag3469.xml"/><Relationship Id="rId84" Type="http://schemas.openxmlformats.org/officeDocument/2006/relationships/tags" Target="../tags/tag3477.xml"/><Relationship Id="rId7" Type="http://schemas.openxmlformats.org/officeDocument/2006/relationships/tags" Target="../tags/tag3400.xml"/><Relationship Id="rId71" Type="http://schemas.openxmlformats.org/officeDocument/2006/relationships/tags" Target="../tags/tag3464.xml"/><Relationship Id="rId2" Type="http://schemas.openxmlformats.org/officeDocument/2006/relationships/tags" Target="../tags/tag3395.xml"/><Relationship Id="rId16" Type="http://schemas.openxmlformats.org/officeDocument/2006/relationships/tags" Target="../tags/tag3409.xml"/><Relationship Id="rId29" Type="http://schemas.openxmlformats.org/officeDocument/2006/relationships/tags" Target="../tags/tag3422.xml"/><Relationship Id="rId11" Type="http://schemas.openxmlformats.org/officeDocument/2006/relationships/tags" Target="../tags/tag3404.xml"/><Relationship Id="rId24" Type="http://schemas.openxmlformats.org/officeDocument/2006/relationships/tags" Target="../tags/tag3417.xml"/><Relationship Id="rId32" Type="http://schemas.openxmlformats.org/officeDocument/2006/relationships/tags" Target="../tags/tag3425.xml"/><Relationship Id="rId37" Type="http://schemas.openxmlformats.org/officeDocument/2006/relationships/tags" Target="../tags/tag3430.xml"/><Relationship Id="rId40" Type="http://schemas.openxmlformats.org/officeDocument/2006/relationships/tags" Target="../tags/tag3433.xml"/><Relationship Id="rId45" Type="http://schemas.openxmlformats.org/officeDocument/2006/relationships/tags" Target="../tags/tag3438.xml"/><Relationship Id="rId53" Type="http://schemas.openxmlformats.org/officeDocument/2006/relationships/tags" Target="../tags/tag3446.xml"/><Relationship Id="rId58" Type="http://schemas.openxmlformats.org/officeDocument/2006/relationships/tags" Target="../tags/tag3451.xml"/><Relationship Id="rId66" Type="http://schemas.openxmlformats.org/officeDocument/2006/relationships/tags" Target="../tags/tag3459.xml"/><Relationship Id="rId74" Type="http://schemas.openxmlformats.org/officeDocument/2006/relationships/tags" Target="../tags/tag3467.xml"/><Relationship Id="rId79" Type="http://schemas.openxmlformats.org/officeDocument/2006/relationships/tags" Target="../tags/tag3472.xml"/><Relationship Id="rId87" Type="http://schemas.openxmlformats.org/officeDocument/2006/relationships/slideLayout" Target="../slideLayouts/slideLayout6.xml"/><Relationship Id="rId5" Type="http://schemas.openxmlformats.org/officeDocument/2006/relationships/tags" Target="../tags/tag3398.xml"/><Relationship Id="rId61" Type="http://schemas.openxmlformats.org/officeDocument/2006/relationships/tags" Target="../tags/tag3454.xml"/><Relationship Id="rId82" Type="http://schemas.openxmlformats.org/officeDocument/2006/relationships/tags" Target="../tags/tag3475.xml"/><Relationship Id="rId19" Type="http://schemas.openxmlformats.org/officeDocument/2006/relationships/tags" Target="../tags/tag3412.xml"/><Relationship Id="rId4" Type="http://schemas.openxmlformats.org/officeDocument/2006/relationships/tags" Target="../tags/tag3397.xml"/><Relationship Id="rId9" Type="http://schemas.openxmlformats.org/officeDocument/2006/relationships/tags" Target="../tags/tag3402.xml"/><Relationship Id="rId14" Type="http://schemas.openxmlformats.org/officeDocument/2006/relationships/tags" Target="../tags/tag3407.xml"/><Relationship Id="rId22" Type="http://schemas.openxmlformats.org/officeDocument/2006/relationships/tags" Target="../tags/tag3415.xml"/><Relationship Id="rId27" Type="http://schemas.openxmlformats.org/officeDocument/2006/relationships/tags" Target="../tags/tag3420.xml"/><Relationship Id="rId30" Type="http://schemas.openxmlformats.org/officeDocument/2006/relationships/tags" Target="../tags/tag3423.xml"/><Relationship Id="rId35" Type="http://schemas.openxmlformats.org/officeDocument/2006/relationships/tags" Target="../tags/tag3428.xml"/><Relationship Id="rId43" Type="http://schemas.openxmlformats.org/officeDocument/2006/relationships/tags" Target="../tags/tag3436.xml"/><Relationship Id="rId48" Type="http://schemas.openxmlformats.org/officeDocument/2006/relationships/tags" Target="../tags/tag3441.xml"/><Relationship Id="rId56" Type="http://schemas.openxmlformats.org/officeDocument/2006/relationships/tags" Target="../tags/tag3449.xml"/><Relationship Id="rId64" Type="http://schemas.openxmlformats.org/officeDocument/2006/relationships/tags" Target="../tags/tag3457.xml"/><Relationship Id="rId69" Type="http://schemas.openxmlformats.org/officeDocument/2006/relationships/tags" Target="../tags/tag3462.xml"/><Relationship Id="rId77" Type="http://schemas.openxmlformats.org/officeDocument/2006/relationships/tags" Target="../tags/tag3470.xml"/><Relationship Id="rId8" Type="http://schemas.openxmlformats.org/officeDocument/2006/relationships/tags" Target="../tags/tag3401.xml"/><Relationship Id="rId51" Type="http://schemas.openxmlformats.org/officeDocument/2006/relationships/tags" Target="../tags/tag3444.xml"/><Relationship Id="rId72" Type="http://schemas.openxmlformats.org/officeDocument/2006/relationships/tags" Target="../tags/tag3465.xml"/><Relationship Id="rId80" Type="http://schemas.openxmlformats.org/officeDocument/2006/relationships/tags" Target="../tags/tag3473.xml"/><Relationship Id="rId85" Type="http://schemas.openxmlformats.org/officeDocument/2006/relationships/tags" Target="../tags/tag3478.xml"/><Relationship Id="rId3" Type="http://schemas.openxmlformats.org/officeDocument/2006/relationships/tags" Target="../tags/tag3396.xml"/><Relationship Id="rId12" Type="http://schemas.openxmlformats.org/officeDocument/2006/relationships/tags" Target="../tags/tag3405.xml"/><Relationship Id="rId17" Type="http://schemas.openxmlformats.org/officeDocument/2006/relationships/tags" Target="../tags/tag3410.xml"/><Relationship Id="rId25" Type="http://schemas.openxmlformats.org/officeDocument/2006/relationships/tags" Target="../tags/tag3418.xml"/><Relationship Id="rId33" Type="http://schemas.openxmlformats.org/officeDocument/2006/relationships/tags" Target="../tags/tag3426.xml"/><Relationship Id="rId38" Type="http://schemas.openxmlformats.org/officeDocument/2006/relationships/tags" Target="../tags/tag3431.xml"/><Relationship Id="rId46" Type="http://schemas.openxmlformats.org/officeDocument/2006/relationships/tags" Target="../tags/tag3439.xml"/><Relationship Id="rId59" Type="http://schemas.openxmlformats.org/officeDocument/2006/relationships/tags" Target="../tags/tag3452.xml"/><Relationship Id="rId67" Type="http://schemas.openxmlformats.org/officeDocument/2006/relationships/tags" Target="../tags/tag3460.xml"/><Relationship Id="rId20" Type="http://schemas.openxmlformats.org/officeDocument/2006/relationships/tags" Target="../tags/tag3413.xml"/><Relationship Id="rId41" Type="http://schemas.openxmlformats.org/officeDocument/2006/relationships/tags" Target="../tags/tag3434.xml"/><Relationship Id="rId54" Type="http://schemas.openxmlformats.org/officeDocument/2006/relationships/tags" Target="../tags/tag3447.xml"/><Relationship Id="rId62" Type="http://schemas.openxmlformats.org/officeDocument/2006/relationships/tags" Target="../tags/tag3455.xml"/><Relationship Id="rId70" Type="http://schemas.openxmlformats.org/officeDocument/2006/relationships/tags" Target="../tags/tag3463.xml"/><Relationship Id="rId75" Type="http://schemas.openxmlformats.org/officeDocument/2006/relationships/tags" Target="../tags/tag3468.xml"/><Relationship Id="rId83" Type="http://schemas.openxmlformats.org/officeDocument/2006/relationships/tags" Target="../tags/tag3476.xml"/><Relationship Id="rId1" Type="http://schemas.openxmlformats.org/officeDocument/2006/relationships/tags" Target="../tags/tag3394.xml"/><Relationship Id="rId6" Type="http://schemas.openxmlformats.org/officeDocument/2006/relationships/tags" Target="../tags/tag3399.xml"/><Relationship Id="rId15" Type="http://schemas.openxmlformats.org/officeDocument/2006/relationships/tags" Target="../tags/tag3408.xml"/><Relationship Id="rId23" Type="http://schemas.openxmlformats.org/officeDocument/2006/relationships/tags" Target="../tags/tag3416.xml"/><Relationship Id="rId28" Type="http://schemas.openxmlformats.org/officeDocument/2006/relationships/tags" Target="../tags/tag3421.xml"/><Relationship Id="rId36" Type="http://schemas.openxmlformats.org/officeDocument/2006/relationships/tags" Target="../tags/tag3429.xml"/><Relationship Id="rId49" Type="http://schemas.openxmlformats.org/officeDocument/2006/relationships/tags" Target="../tags/tag3442.xml"/><Relationship Id="rId57" Type="http://schemas.openxmlformats.org/officeDocument/2006/relationships/tags" Target="../tags/tag3450.xml"/><Relationship Id="rId10" Type="http://schemas.openxmlformats.org/officeDocument/2006/relationships/tags" Target="../tags/tag3403.xml"/><Relationship Id="rId31" Type="http://schemas.openxmlformats.org/officeDocument/2006/relationships/tags" Target="../tags/tag3424.xml"/><Relationship Id="rId44" Type="http://schemas.openxmlformats.org/officeDocument/2006/relationships/tags" Target="../tags/tag3437.xml"/><Relationship Id="rId52" Type="http://schemas.openxmlformats.org/officeDocument/2006/relationships/tags" Target="../tags/tag3445.xml"/><Relationship Id="rId60" Type="http://schemas.openxmlformats.org/officeDocument/2006/relationships/tags" Target="../tags/tag3453.xml"/><Relationship Id="rId65" Type="http://schemas.openxmlformats.org/officeDocument/2006/relationships/tags" Target="../tags/tag3458.xml"/><Relationship Id="rId73" Type="http://schemas.openxmlformats.org/officeDocument/2006/relationships/tags" Target="../tags/tag3466.xml"/><Relationship Id="rId78" Type="http://schemas.openxmlformats.org/officeDocument/2006/relationships/tags" Target="../tags/tag3471.xml"/><Relationship Id="rId81" Type="http://schemas.openxmlformats.org/officeDocument/2006/relationships/tags" Target="../tags/tag3474.xml"/><Relationship Id="rId86" Type="http://schemas.openxmlformats.org/officeDocument/2006/relationships/tags" Target="../tags/tag3479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3492.xml"/><Relationship Id="rId18" Type="http://schemas.openxmlformats.org/officeDocument/2006/relationships/tags" Target="../tags/tag3497.xml"/><Relationship Id="rId26" Type="http://schemas.openxmlformats.org/officeDocument/2006/relationships/tags" Target="../tags/tag3505.xml"/><Relationship Id="rId39" Type="http://schemas.openxmlformats.org/officeDocument/2006/relationships/tags" Target="../tags/tag3518.xml"/><Relationship Id="rId21" Type="http://schemas.openxmlformats.org/officeDocument/2006/relationships/tags" Target="../tags/tag3500.xml"/><Relationship Id="rId34" Type="http://schemas.openxmlformats.org/officeDocument/2006/relationships/tags" Target="../tags/tag3513.xml"/><Relationship Id="rId42" Type="http://schemas.openxmlformats.org/officeDocument/2006/relationships/tags" Target="../tags/tag3521.xml"/><Relationship Id="rId47" Type="http://schemas.openxmlformats.org/officeDocument/2006/relationships/tags" Target="../tags/tag3526.xml"/><Relationship Id="rId50" Type="http://schemas.openxmlformats.org/officeDocument/2006/relationships/tags" Target="../tags/tag3529.xml"/><Relationship Id="rId55" Type="http://schemas.openxmlformats.org/officeDocument/2006/relationships/tags" Target="../tags/tag3534.xml"/><Relationship Id="rId63" Type="http://schemas.openxmlformats.org/officeDocument/2006/relationships/tags" Target="../tags/tag3542.xml"/><Relationship Id="rId68" Type="http://schemas.openxmlformats.org/officeDocument/2006/relationships/tags" Target="../tags/tag3547.xml"/><Relationship Id="rId76" Type="http://schemas.openxmlformats.org/officeDocument/2006/relationships/tags" Target="../tags/tag3555.xml"/><Relationship Id="rId84" Type="http://schemas.openxmlformats.org/officeDocument/2006/relationships/tags" Target="../tags/tag3563.xml"/><Relationship Id="rId7" Type="http://schemas.openxmlformats.org/officeDocument/2006/relationships/tags" Target="../tags/tag3486.xml"/><Relationship Id="rId71" Type="http://schemas.openxmlformats.org/officeDocument/2006/relationships/tags" Target="../tags/tag3550.xml"/><Relationship Id="rId2" Type="http://schemas.openxmlformats.org/officeDocument/2006/relationships/tags" Target="../tags/tag3481.xml"/><Relationship Id="rId16" Type="http://schemas.openxmlformats.org/officeDocument/2006/relationships/tags" Target="../tags/tag3495.xml"/><Relationship Id="rId29" Type="http://schemas.openxmlformats.org/officeDocument/2006/relationships/tags" Target="../tags/tag3508.xml"/><Relationship Id="rId11" Type="http://schemas.openxmlformats.org/officeDocument/2006/relationships/tags" Target="../tags/tag3490.xml"/><Relationship Id="rId24" Type="http://schemas.openxmlformats.org/officeDocument/2006/relationships/tags" Target="../tags/tag3503.xml"/><Relationship Id="rId32" Type="http://schemas.openxmlformats.org/officeDocument/2006/relationships/tags" Target="../tags/tag3511.xml"/><Relationship Id="rId37" Type="http://schemas.openxmlformats.org/officeDocument/2006/relationships/tags" Target="../tags/tag3516.xml"/><Relationship Id="rId40" Type="http://schemas.openxmlformats.org/officeDocument/2006/relationships/tags" Target="../tags/tag3519.xml"/><Relationship Id="rId45" Type="http://schemas.openxmlformats.org/officeDocument/2006/relationships/tags" Target="../tags/tag3524.xml"/><Relationship Id="rId53" Type="http://schemas.openxmlformats.org/officeDocument/2006/relationships/tags" Target="../tags/tag3532.xml"/><Relationship Id="rId58" Type="http://schemas.openxmlformats.org/officeDocument/2006/relationships/tags" Target="../tags/tag3537.xml"/><Relationship Id="rId66" Type="http://schemas.openxmlformats.org/officeDocument/2006/relationships/tags" Target="../tags/tag3545.xml"/><Relationship Id="rId74" Type="http://schemas.openxmlformats.org/officeDocument/2006/relationships/tags" Target="../tags/tag3553.xml"/><Relationship Id="rId79" Type="http://schemas.openxmlformats.org/officeDocument/2006/relationships/tags" Target="../tags/tag3558.xml"/><Relationship Id="rId5" Type="http://schemas.openxmlformats.org/officeDocument/2006/relationships/tags" Target="../tags/tag3484.xml"/><Relationship Id="rId61" Type="http://schemas.openxmlformats.org/officeDocument/2006/relationships/tags" Target="../tags/tag3540.xml"/><Relationship Id="rId82" Type="http://schemas.openxmlformats.org/officeDocument/2006/relationships/tags" Target="../tags/tag3561.xml"/><Relationship Id="rId19" Type="http://schemas.openxmlformats.org/officeDocument/2006/relationships/tags" Target="../tags/tag3498.xml"/><Relationship Id="rId4" Type="http://schemas.openxmlformats.org/officeDocument/2006/relationships/tags" Target="../tags/tag3483.xml"/><Relationship Id="rId9" Type="http://schemas.openxmlformats.org/officeDocument/2006/relationships/tags" Target="../tags/tag3488.xml"/><Relationship Id="rId14" Type="http://schemas.openxmlformats.org/officeDocument/2006/relationships/tags" Target="../tags/tag3493.xml"/><Relationship Id="rId22" Type="http://schemas.openxmlformats.org/officeDocument/2006/relationships/tags" Target="../tags/tag3501.xml"/><Relationship Id="rId27" Type="http://schemas.openxmlformats.org/officeDocument/2006/relationships/tags" Target="../tags/tag3506.xml"/><Relationship Id="rId30" Type="http://schemas.openxmlformats.org/officeDocument/2006/relationships/tags" Target="../tags/tag3509.xml"/><Relationship Id="rId35" Type="http://schemas.openxmlformats.org/officeDocument/2006/relationships/tags" Target="../tags/tag3514.xml"/><Relationship Id="rId43" Type="http://schemas.openxmlformats.org/officeDocument/2006/relationships/tags" Target="../tags/tag3522.xml"/><Relationship Id="rId48" Type="http://schemas.openxmlformats.org/officeDocument/2006/relationships/tags" Target="../tags/tag3527.xml"/><Relationship Id="rId56" Type="http://schemas.openxmlformats.org/officeDocument/2006/relationships/tags" Target="../tags/tag3535.xml"/><Relationship Id="rId64" Type="http://schemas.openxmlformats.org/officeDocument/2006/relationships/tags" Target="../tags/tag3543.xml"/><Relationship Id="rId69" Type="http://schemas.openxmlformats.org/officeDocument/2006/relationships/tags" Target="../tags/tag3548.xml"/><Relationship Id="rId77" Type="http://schemas.openxmlformats.org/officeDocument/2006/relationships/tags" Target="../tags/tag3556.xml"/><Relationship Id="rId8" Type="http://schemas.openxmlformats.org/officeDocument/2006/relationships/tags" Target="../tags/tag3487.xml"/><Relationship Id="rId51" Type="http://schemas.openxmlformats.org/officeDocument/2006/relationships/tags" Target="../tags/tag3530.xml"/><Relationship Id="rId72" Type="http://schemas.openxmlformats.org/officeDocument/2006/relationships/tags" Target="../tags/tag3551.xml"/><Relationship Id="rId80" Type="http://schemas.openxmlformats.org/officeDocument/2006/relationships/tags" Target="../tags/tag3559.xml"/><Relationship Id="rId85" Type="http://schemas.openxmlformats.org/officeDocument/2006/relationships/tags" Target="../tags/tag3564.xml"/><Relationship Id="rId3" Type="http://schemas.openxmlformats.org/officeDocument/2006/relationships/tags" Target="../tags/tag3482.xml"/><Relationship Id="rId12" Type="http://schemas.openxmlformats.org/officeDocument/2006/relationships/tags" Target="../tags/tag3491.xml"/><Relationship Id="rId17" Type="http://schemas.openxmlformats.org/officeDocument/2006/relationships/tags" Target="../tags/tag3496.xml"/><Relationship Id="rId25" Type="http://schemas.openxmlformats.org/officeDocument/2006/relationships/tags" Target="../tags/tag3504.xml"/><Relationship Id="rId33" Type="http://schemas.openxmlformats.org/officeDocument/2006/relationships/tags" Target="../tags/tag3512.xml"/><Relationship Id="rId38" Type="http://schemas.openxmlformats.org/officeDocument/2006/relationships/tags" Target="../tags/tag3517.xml"/><Relationship Id="rId46" Type="http://schemas.openxmlformats.org/officeDocument/2006/relationships/tags" Target="../tags/tag3525.xml"/><Relationship Id="rId59" Type="http://schemas.openxmlformats.org/officeDocument/2006/relationships/tags" Target="../tags/tag3538.xml"/><Relationship Id="rId67" Type="http://schemas.openxmlformats.org/officeDocument/2006/relationships/tags" Target="../tags/tag3546.xml"/><Relationship Id="rId20" Type="http://schemas.openxmlformats.org/officeDocument/2006/relationships/tags" Target="../tags/tag3499.xml"/><Relationship Id="rId41" Type="http://schemas.openxmlformats.org/officeDocument/2006/relationships/tags" Target="../tags/tag3520.xml"/><Relationship Id="rId54" Type="http://schemas.openxmlformats.org/officeDocument/2006/relationships/tags" Target="../tags/tag3533.xml"/><Relationship Id="rId62" Type="http://schemas.openxmlformats.org/officeDocument/2006/relationships/tags" Target="../tags/tag3541.xml"/><Relationship Id="rId70" Type="http://schemas.openxmlformats.org/officeDocument/2006/relationships/tags" Target="../tags/tag3549.xml"/><Relationship Id="rId75" Type="http://schemas.openxmlformats.org/officeDocument/2006/relationships/tags" Target="../tags/tag3554.xml"/><Relationship Id="rId83" Type="http://schemas.openxmlformats.org/officeDocument/2006/relationships/tags" Target="../tags/tag3562.xml"/><Relationship Id="rId1" Type="http://schemas.openxmlformats.org/officeDocument/2006/relationships/tags" Target="../tags/tag3480.xml"/><Relationship Id="rId6" Type="http://schemas.openxmlformats.org/officeDocument/2006/relationships/tags" Target="../tags/tag3485.xml"/><Relationship Id="rId15" Type="http://schemas.openxmlformats.org/officeDocument/2006/relationships/tags" Target="../tags/tag3494.xml"/><Relationship Id="rId23" Type="http://schemas.openxmlformats.org/officeDocument/2006/relationships/tags" Target="../tags/tag3502.xml"/><Relationship Id="rId28" Type="http://schemas.openxmlformats.org/officeDocument/2006/relationships/tags" Target="../tags/tag3507.xml"/><Relationship Id="rId36" Type="http://schemas.openxmlformats.org/officeDocument/2006/relationships/tags" Target="../tags/tag3515.xml"/><Relationship Id="rId49" Type="http://schemas.openxmlformats.org/officeDocument/2006/relationships/tags" Target="../tags/tag3528.xml"/><Relationship Id="rId57" Type="http://schemas.openxmlformats.org/officeDocument/2006/relationships/tags" Target="../tags/tag3536.xml"/><Relationship Id="rId10" Type="http://schemas.openxmlformats.org/officeDocument/2006/relationships/tags" Target="../tags/tag3489.xml"/><Relationship Id="rId31" Type="http://schemas.openxmlformats.org/officeDocument/2006/relationships/tags" Target="../tags/tag3510.xml"/><Relationship Id="rId44" Type="http://schemas.openxmlformats.org/officeDocument/2006/relationships/tags" Target="../tags/tag3523.xml"/><Relationship Id="rId52" Type="http://schemas.openxmlformats.org/officeDocument/2006/relationships/tags" Target="../tags/tag3531.xml"/><Relationship Id="rId60" Type="http://schemas.openxmlformats.org/officeDocument/2006/relationships/tags" Target="../tags/tag3539.xml"/><Relationship Id="rId65" Type="http://schemas.openxmlformats.org/officeDocument/2006/relationships/tags" Target="../tags/tag3544.xml"/><Relationship Id="rId73" Type="http://schemas.openxmlformats.org/officeDocument/2006/relationships/tags" Target="../tags/tag3552.xml"/><Relationship Id="rId78" Type="http://schemas.openxmlformats.org/officeDocument/2006/relationships/tags" Target="../tags/tag3557.xml"/><Relationship Id="rId81" Type="http://schemas.openxmlformats.org/officeDocument/2006/relationships/tags" Target="../tags/tag3560.xml"/><Relationship Id="rId86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tags" Target="../tags/tag3681.xml"/><Relationship Id="rId21" Type="http://schemas.openxmlformats.org/officeDocument/2006/relationships/tags" Target="../tags/tag3585.xml"/><Relationship Id="rId42" Type="http://schemas.openxmlformats.org/officeDocument/2006/relationships/tags" Target="../tags/tag3606.xml"/><Relationship Id="rId63" Type="http://schemas.openxmlformats.org/officeDocument/2006/relationships/tags" Target="../tags/tag3627.xml"/><Relationship Id="rId84" Type="http://schemas.openxmlformats.org/officeDocument/2006/relationships/tags" Target="../tags/tag3648.xml"/><Relationship Id="rId138" Type="http://schemas.openxmlformats.org/officeDocument/2006/relationships/tags" Target="../tags/tag3702.xml"/><Relationship Id="rId159" Type="http://schemas.openxmlformats.org/officeDocument/2006/relationships/tags" Target="../tags/tag3723.xml"/><Relationship Id="rId170" Type="http://schemas.openxmlformats.org/officeDocument/2006/relationships/tags" Target="../tags/tag3734.xml"/><Relationship Id="rId191" Type="http://schemas.openxmlformats.org/officeDocument/2006/relationships/tags" Target="../tags/tag3755.xml"/><Relationship Id="rId205" Type="http://schemas.openxmlformats.org/officeDocument/2006/relationships/tags" Target="../tags/tag3769.xml"/><Relationship Id="rId107" Type="http://schemas.openxmlformats.org/officeDocument/2006/relationships/tags" Target="../tags/tag3671.xml"/><Relationship Id="rId11" Type="http://schemas.openxmlformats.org/officeDocument/2006/relationships/tags" Target="../tags/tag3575.xml"/><Relationship Id="rId32" Type="http://schemas.openxmlformats.org/officeDocument/2006/relationships/tags" Target="../tags/tag3596.xml"/><Relationship Id="rId53" Type="http://schemas.openxmlformats.org/officeDocument/2006/relationships/tags" Target="../tags/tag3617.xml"/><Relationship Id="rId74" Type="http://schemas.openxmlformats.org/officeDocument/2006/relationships/tags" Target="../tags/tag3638.xml"/><Relationship Id="rId128" Type="http://schemas.openxmlformats.org/officeDocument/2006/relationships/tags" Target="../tags/tag3692.xml"/><Relationship Id="rId149" Type="http://schemas.openxmlformats.org/officeDocument/2006/relationships/tags" Target="../tags/tag3713.xml"/><Relationship Id="rId5" Type="http://schemas.openxmlformats.org/officeDocument/2006/relationships/tags" Target="../tags/tag3569.xml"/><Relationship Id="rId90" Type="http://schemas.openxmlformats.org/officeDocument/2006/relationships/tags" Target="../tags/tag3654.xml"/><Relationship Id="rId95" Type="http://schemas.openxmlformats.org/officeDocument/2006/relationships/tags" Target="../tags/tag3659.xml"/><Relationship Id="rId160" Type="http://schemas.openxmlformats.org/officeDocument/2006/relationships/tags" Target="../tags/tag3724.xml"/><Relationship Id="rId165" Type="http://schemas.openxmlformats.org/officeDocument/2006/relationships/tags" Target="../tags/tag3729.xml"/><Relationship Id="rId181" Type="http://schemas.openxmlformats.org/officeDocument/2006/relationships/tags" Target="../tags/tag3745.xml"/><Relationship Id="rId186" Type="http://schemas.openxmlformats.org/officeDocument/2006/relationships/tags" Target="../tags/tag3750.xml"/><Relationship Id="rId216" Type="http://schemas.openxmlformats.org/officeDocument/2006/relationships/tags" Target="../tags/tag3780.xml"/><Relationship Id="rId211" Type="http://schemas.openxmlformats.org/officeDocument/2006/relationships/tags" Target="../tags/tag3775.xml"/><Relationship Id="rId22" Type="http://schemas.openxmlformats.org/officeDocument/2006/relationships/tags" Target="../tags/tag3586.xml"/><Relationship Id="rId27" Type="http://schemas.openxmlformats.org/officeDocument/2006/relationships/tags" Target="../tags/tag3591.xml"/><Relationship Id="rId43" Type="http://schemas.openxmlformats.org/officeDocument/2006/relationships/tags" Target="../tags/tag3607.xml"/><Relationship Id="rId48" Type="http://schemas.openxmlformats.org/officeDocument/2006/relationships/tags" Target="../tags/tag3612.xml"/><Relationship Id="rId64" Type="http://schemas.openxmlformats.org/officeDocument/2006/relationships/tags" Target="../tags/tag3628.xml"/><Relationship Id="rId69" Type="http://schemas.openxmlformats.org/officeDocument/2006/relationships/tags" Target="../tags/tag3633.xml"/><Relationship Id="rId113" Type="http://schemas.openxmlformats.org/officeDocument/2006/relationships/tags" Target="../tags/tag3677.xml"/><Relationship Id="rId118" Type="http://schemas.openxmlformats.org/officeDocument/2006/relationships/tags" Target="../tags/tag3682.xml"/><Relationship Id="rId134" Type="http://schemas.openxmlformats.org/officeDocument/2006/relationships/tags" Target="../tags/tag3698.xml"/><Relationship Id="rId139" Type="http://schemas.openxmlformats.org/officeDocument/2006/relationships/tags" Target="../tags/tag3703.xml"/><Relationship Id="rId80" Type="http://schemas.openxmlformats.org/officeDocument/2006/relationships/tags" Target="../tags/tag3644.xml"/><Relationship Id="rId85" Type="http://schemas.openxmlformats.org/officeDocument/2006/relationships/tags" Target="../tags/tag3649.xml"/><Relationship Id="rId150" Type="http://schemas.openxmlformats.org/officeDocument/2006/relationships/tags" Target="../tags/tag3714.xml"/><Relationship Id="rId155" Type="http://schemas.openxmlformats.org/officeDocument/2006/relationships/tags" Target="../tags/tag3719.xml"/><Relationship Id="rId171" Type="http://schemas.openxmlformats.org/officeDocument/2006/relationships/tags" Target="../tags/tag3735.xml"/><Relationship Id="rId176" Type="http://schemas.openxmlformats.org/officeDocument/2006/relationships/tags" Target="../tags/tag3740.xml"/><Relationship Id="rId192" Type="http://schemas.openxmlformats.org/officeDocument/2006/relationships/tags" Target="../tags/tag3756.xml"/><Relationship Id="rId197" Type="http://schemas.openxmlformats.org/officeDocument/2006/relationships/tags" Target="../tags/tag3761.xml"/><Relationship Id="rId206" Type="http://schemas.openxmlformats.org/officeDocument/2006/relationships/tags" Target="../tags/tag3770.xml"/><Relationship Id="rId201" Type="http://schemas.openxmlformats.org/officeDocument/2006/relationships/tags" Target="../tags/tag3765.xml"/><Relationship Id="rId222" Type="http://schemas.openxmlformats.org/officeDocument/2006/relationships/slideLayout" Target="../slideLayouts/slideLayout7.xml"/><Relationship Id="rId12" Type="http://schemas.openxmlformats.org/officeDocument/2006/relationships/tags" Target="../tags/tag3576.xml"/><Relationship Id="rId17" Type="http://schemas.openxmlformats.org/officeDocument/2006/relationships/tags" Target="../tags/tag3581.xml"/><Relationship Id="rId33" Type="http://schemas.openxmlformats.org/officeDocument/2006/relationships/tags" Target="../tags/tag3597.xml"/><Relationship Id="rId38" Type="http://schemas.openxmlformats.org/officeDocument/2006/relationships/tags" Target="../tags/tag3602.xml"/><Relationship Id="rId59" Type="http://schemas.openxmlformats.org/officeDocument/2006/relationships/tags" Target="../tags/tag3623.xml"/><Relationship Id="rId103" Type="http://schemas.openxmlformats.org/officeDocument/2006/relationships/tags" Target="../tags/tag3667.xml"/><Relationship Id="rId108" Type="http://schemas.openxmlformats.org/officeDocument/2006/relationships/tags" Target="../tags/tag3672.xml"/><Relationship Id="rId124" Type="http://schemas.openxmlformats.org/officeDocument/2006/relationships/tags" Target="../tags/tag3688.xml"/><Relationship Id="rId129" Type="http://schemas.openxmlformats.org/officeDocument/2006/relationships/tags" Target="../tags/tag3693.xml"/><Relationship Id="rId54" Type="http://schemas.openxmlformats.org/officeDocument/2006/relationships/tags" Target="../tags/tag3618.xml"/><Relationship Id="rId70" Type="http://schemas.openxmlformats.org/officeDocument/2006/relationships/tags" Target="../tags/tag3634.xml"/><Relationship Id="rId75" Type="http://schemas.openxmlformats.org/officeDocument/2006/relationships/tags" Target="../tags/tag3639.xml"/><Relationship Id="rId91" Type="http://schemas.openxmlformats.org/officeDocument/2006/relationships/tags" Target="../tags/tag3655.xml"/><Relationship Id="rId96" Type="http://schemas.openxmlformats.org/officeDocument/2006/relationships/tags" Target="../tags/tag3660.xml"/><Relationship Id="rId140" Type="http://schemas.openxmlformats.org/officeDocument/2006/relationships/tags" Target="../tags/tag3704.xml"/><Relationship Id="rId145" Type="http://schemas.openxmlformats.org/officeDocument/2006/relationships/tags" Target="../tags/tag3709.xml"/><Relationship Id="rId161" Type="http://schemas.openxmlformats.org/officeDocument/2006/relationships/tags" Target="../tags/tag3725.xml"/><Relationship Id="rId166" Type="http://schemas.openxmlformats.org/officeDocument/2006/relationships/tags" Target="../tags/tag3730.xml"/><Relationship Id="rId182" Type="http://schemas.openxmlformats.org/officeDocument/2006/relationships/tags" Target="../tags/tag3746.xml"/><Relationship Id="rId187" Type="http://schemas.openxmlformats.org/officeDocument/2006/relationships/tags" Target="../tags/tag3751.xml"/><Relationship Id="rId217" Type="http://schemas.openxmlformats.org/officeDocument/2006/relationships/tags" Target="../tags/tag3781.xml"/><Relationship Id="rId1" Type="http://schemas.openxmlformats.org/officeDocument/2006/relationships/tags" Target="../tags/tag3565.xml"/><Relationship Id="rId6" Type="http://schemas.openxmlformats.org/officeDocument/2006/relationships/tags" Target="../tags/tag3570.xml"/><Relationship Id="rId212" Type="http://schemas.openxmlformats.org/officeDocument/2006/relationships/tags" Target="../tags/tag3776.xml"/><Relationship Id="rId23" Type="http://schemas.openxmlformats.org/officeDocument/2006/relationships/tags" Target="../tags/tag3587.xml"/><Relationship Id="rId28" Type="http://schemas.openxmlformats.org/officeDocument/2006/relationships/tags" Target="../tags/tag3592.xml"/><Relationship Id="rId49" Type="http://schemas.openxmlformats.org/officeDocument/2006/relationships/tags" Target="../tags/tag3613.xml"/><Relationship Id="rId114" Type="http://schemas.openxmlformats.org/officeDocument/2006/relationships/tags" Target="../tags/tag3678.xml"/><Relationship Id="rId119" Type="http://schemas.openxmlformats.org/officeDocument/2006/relationships/tags" Target="../tags/tag3683.xml"/><Relationship Id="rId44" Type="http://schemas.openxmlformats.org/officeDocument/2006/relationships/tags" Target="../tags/tag3608.xml"/><Relationship Id="rId60" Type="http://schemas.openxmlformats.org/officeDocument/2006/relationships/tags" Target="../tags/tag3624.xml"/><Relationship Id="rId65" Type="http://schemas.openxmlformats.org/officeDocument/2006/relationships/tags" Target="../tags/tag3629.xml"/><Relationship Id="rId81" Type="http://schemas.openxmlformats.org/officeDocument/2006/relationships/tags" Target="../tags/tag3645.xml"/><Relationship Id="rId86" Type="http://schemas.openxmlformats.org/officeDocument/2006/relationships/tags" Target="../tags/tag3650.xml"/><Relationship Id="rId130" Type="http://schemas.openxmlformats.org/officeDocument/2006/relationships/tags" Target="../tags/tag3694.xml"/><Relationship Id="rId135" Type="http://schemas.openxmlformats.org/officeDocument/2006/relationships/tags" Target="../tags/tag3699.xml"/><Relationship Id="rId151" Type="http://schemas.openxmlformats.org/officeDocument/2006/relationships/tags" Target="../tags/tag3715.xml"/><Relationship Id="rId156" Type="http://schemas.openxmlformats.org/officeDocument/2006/relationships/tags" Target="../tags/tag3720.xml"/><Relationship Id="rId177" Type="http://schemas.openxmlformats.org/officeDocument/2006/relationships/tags" Target="../tags/tag3741.xml"/><Relationship Id="rId198" Type="http://schemas.openxmlformats.org/officeDocument/2006/relationships/tags" Target="../tags/tag3762.xml"/><Relationship Id="rId172" Type="http://schemas.openxmlformats.org/officeDocument/2006/relationships/tags" Target="../tags/tag3736.xml"/><Relationship Id="rId193" Type="http://schemas.openxmlformats.org/officeDocument/2006/relationships/tags" Target="../tags/tag3757.xml"/><Relationship Id="rId202" Type="http://schemas.openxmlformats.org/officeDocument/2006/relationships/tags" Target="../tags/tag3766.xml"/><Relationship Id="rId207" Type="http://schemas.openxmlformats.org/officeDocument/2006/relationships/tags" Target="../tags/tag3771.xml"/><Relationship Id="rId13" Type="http://schemas.openxmlformats.org/officeDocument/2006/relationships/tags" Target="../tags/tag3577.xml"/><Relationship Id="rId18" Type="http://schemas.openxmlformats.org/officeDocument/2006/relationships/tags" Target="../tags/tag3582.xml"/><Relationship Id="rId39" Type="http://schemas.openxmlformats.org/officeDocument/2006/relationships/tags" Target="../tags/tag3603.xml"/><Relationship Id="rId109" Type="http://schemas.openxmlformats.org/officeDocument/2006/relationships/tags" Target="../tags/tag3673.xml"/><Relationship Id="rId34" Type="http://schemas.openxmlformats.org/officeDocument/2006/relationships/tags" Target="../tags/tag3598.xml"/><Relationship Id="rId50" Type="http://schemas.openxmlformats.org/officeDocument/2006/relationships/tags" Target="../tags/tag3614.xml"/><Relationship Id="rId55" Type="http://schemas.openxmlformats.org/officeDocument/2006/relationships/tags" Target="../tags/tag3619.xml"/><Relationship Id="rId76" Type="http://schemas.openxmlformats.org/officeDocument/2006/relationships/tags" Target="../tags/tag3640.xml"/><Relationship Id="rId97" Type="http://schemas.openxmlformats.org/officeDocument/2006/relationships/tags" Target="../tags/tag3661.xml"/><Relationship Id="rId104" Type="http://schemas.openxmlformats.org/officeDocument/2006/relationships/tags" Target="../tags/tag3668.xml"/><Relationship Id="rId120" Type="http://schemas.openxmlformats.org/officeDocument/2006/relationships/tags" Target="../tags/tag3684.xml"/><Relationship Id="rId125" Type="http://schemas.openxmlformats.org/officeDocument/2006/relationships/tags" Target="../tags/tag3689.xml"/><Relationship Id="rId141" Type="http://schemas.openxmlformats.org/officeDocument/2006/relationships/tags" Target="../tags/tag3705.xml"/><Relationship Id="rId146" Type="http://schemas.openxmlformats.org/officeDocument/2006/relationships/tags" Target="../tags/tag3710.xml"/><Relationship Id="rId167" Type="http://schemas.openxmlformats.org/officeDocument/2006/relationships/tags" Target="../tags/tag3731.xml"/><Relationship Id="rId188" Type="http://schemas.openxmlformats.org/officeDocument/2006/relationships/tags" Target="../tags/tag3752.xml"/><Relationship Id="rId7" Type="http://schemas.openxmlformats.org/officeDocument/2006/relationships/tags" Target="../tags/tag3571.xml"/><Relationship Id="rId71" Type="http://schemas.openxmlformats.org/officeDocument/2006/relationships/tags" Target="../tags/tag3635.xml"/><Relationship Id="rId92" Type="http://schemas.openxmlformats.org/officeDocument/2006/relationships/tags" Target="../tags/tag3656.xml"/><Relationship Id="rId162" Type="http://schemas.openxmlformats.org/officeDocument/2006/relationships/tags" Target="../tags/tag3726.xml"/><Relationship Id="rId183" Type="http://schemas.openxmlformats.org/officeDocument/2006/relationships/tags" Target="../tags/tag3747.xml"/><Relationship Id="rId213" Type="http://schemas.openxmlformats.org/officeDocument/2006/relationships/tags" Target="../tags/tag3777.xml"/><Relationship Id="rId218" Type="http://schemas.openxmlformats.org/officeDocument/2006/relationships/tags" Target="../tags/tag3782.xml"/><Relationship Id="rId2" Type="http://schemas.openxmlformats.org/officeDocument/2006/relationships/tags" Target="../tags/tag3566.xml"/><Relationship Id="rId29" Type="http://schemas.openxmlformats.org/officeDocument/2006/relationships/tags" Target="../tags/tag3593.xml"/><Relationship Id="rId24" Type="http://schemas.openxmlformats.org/officeDocument/2006/relationships/tags" Target="../tags/tag3588.xml"/><Relationship Id="rId40" Type="http://schemas.openxmlformats.org/officeDocument/2006/relationships/tags" Target="../tags/tag3604.xml"/><Relationship Id="rId45" Type="http://schemas.openxmlformats.org/officeDocument/2006/relationships/tags" Target="../tags/tag3609.xml"/><Relationship Id="rId66" Type="http://schemas.openxmlformats.org/officeDocument/2006/relationships/tags" Target="../tags/tag3630.xml"/><Relationship Id="rId87" Type="http://schemas.openxmlformats.org/officeDocument/2006/relationships/tags" Target="../tags/tag3651.xml"/><Relationship Id="rId110" Type="http://schemas.openxmlformats.org/officeDocument/2006/relationships/tags" Target="../tags/tag3674.xml"/><Relationship Id="rId115" Type="http://schemas.openxmlformats.org/officeDocument/2006/relationships/tags" Target="../tags/tag3679.xml"/><Relationship Id="rId131" Type="http://schemas.openxmlformats.org/officeDocument/2006/relationships/tags" Target="../tags/tag3695.xml"/><Relationship Id="rId136" Type="http://schemas.openxmlformats.org/officeDocument/2006/relationships/tags" Target="../tags/tag3700.xml"/><Relationship Id="rId157" Type="http://schemas.openxmlformats.org/officeDocument/2006/relationships/tags" Target="../tags/tag3721.xml"/><Relationship Id="rId178" Type="http://schemas.openxmlformats.org/officeDocument/2006/relationships/tags" Target="../tags/tag3742.xml"/><Relationship Id="rId61" Type="http://schemas.openxmlformats.org/officeDocument/2006/relationships/tags" Target="../tags/tag3625.xml"/><Relationship Id="rId82" Type="http://schemas.openxmlformats.org/officeDocument/2006/relationships/tags" Target="../tags/tag3646.xml"/><Relationship Id="rId152" Type="http://schemas.openxmlformats.org/officeDocument/2006/relationships/tags" Target="../tags/tag3716.xml"/><Relationship Id="rId173" Type="http://schemas.openxmlformats.org/officeDocument/2006/relationships/tags" Target="../tags/tag3737.xml"/><Relationship Id="rId194" Type="http://schemas.openxmlformats.org/officeDocument/2006/relationships/tags" Target="../tags/tag3758.xml"/><Relationship Id="rId199" Type="http://schemas.openxmlformats.org/officeDocument/2006/relationships/tags" Target="../tags/tag3763.xml"/><Relationship Id="rId203" Type="http://schemas.openxmlformats.org/officeDocument/2006/relationships/tags" Target="../tags/tag3767.xml"/><Relationship Id="rId208" Type="http://schemas.openxmlformats.org/officeDocument/2006/relationships/tags" Target="../tags/tag3772.xml"/><Relationship Id="rId19" Type="http://schemas.openxmlformats.org/officeDocument/2006/relationships/tags" Target="../tags/tag3583.xml"/><Relationship Id="rId14" Type="http://schemas.openxmlformats.org/officeDocument/2006/relationships/tags" Target="../tags/tag3578.xml"/><Relationship Id="rId30" Type="http://schemas.openxmlformats.org/officeDocument/2006/relationships/tags" Target="../tags/tag3594.xml"/><Relationship Id="rId35" Type="http://schemas.openxmlformats.org/officeDocument/2006/relationships/tags" Target="../tags/tag3599.xml"/><Relationship Id="rId56" Type="http://schemas.openxmlformats.org/officeDocument/2006/relationships/tags" Target="../tags/tag3620.xml"/><Relationship Id="rId77" Type="http://schemas.openxmlformats.org/officeDocument/2006/relationships/tags" Target="../tags/tag3641.xml"/><Relationship Id="rId100" Type="http://schemas.openxmlformats.org/officeDocument/2006/relationships/tags" Target="../tags/tag3664.xml"/><Relationship Id="rId105" Type="http://schemas.openxmlformats.org/officeDocument/2006/relationships/tags" Target="../tags/tag3669.xml"/><Relationship Id="rId126" Type="http://schemas.openxmlformats.org/officeDocument/2006/relationships/tags" Target="../tags/tag3690.xml"/><Relationship Id="rId147" Type="http://schemas.openxmlformats.org/officeDocument/2006/relationships/tags" Target="../tags/tag3711.xml"/><Relationship Id="rId168" Type="http://schemas.openxmlformats.org/officeDocument/2006/relationships/tags" Target="../tags/tag3732.xml"/><Relationship Id="rId8" Type="http://schemas.openxmlformats.org/officeDocument/2006/relationships/tags" Target="../tags/tag3572.xml"/><Relationship Id="rId51" Type="http://schemas.openxmlformats.org/officeDocument/2006/relationships/tags" Target="../tags/tag3615.xml"/><Relationship Id="rId72" Type="http://schemas.openxmlformats.org/officeDocument/2006/relationships/tags" Target="../tags/tag3636.xml"/><Relationship Id="rId93" Type="http://schemas.openxmlformats.org/officeDocument/2006/relationships/tags" Target="../tags/tag3657.xml"/><Relationship Id="rId98" Type="http://schemas.openxmlformats.org/officeDocument/2006/relationships/tags" Target="../tags/tag3662.xml"/><Relationship Id="rId121" Type="http://schemas.openxmlformats.org/officeDocument/2006/relationships/tags" Target="../tags/tag3685.xml"/><Relationship Id="rId142" Type="http://schemas.openxmlformats.org/officeDocument/2006/relationships/tags" Target="../tags/tag3706.xml"/><Relationship Id="rId163" Type="http://schemas.openxmlformats.org/officeDocument/2006/relationships/tags" Target="../tags/tag3727.xml"/><Relationship Id="rId184" Type="http://schemas.openxmlformats.org/officeDocument/2006/relationships/tags" Target="../tags/tag3748.xml"/><Relationship Id="rId189" Type="http://schemas.openxmlformats.org/officeDocument/2006/relationships/tags" Target="../tags/tag3753.xml"/><Relationship Id="rId219" Type="http://schemas.openxmlformats.org/officeDocument/2006/relationships/tags" Target="../tags/tag3783.xml"/><Relationship Id="rId3" Type="http://schemas.openxmlformats.org/officeDocument/2006/relationships/tags" Target="../tags/tag3567.xml"/><Relationship Id="rId214" Type="http://schemas.openxmlformats.org/officeDocument/2006/relationships/tags" Target="../tags/tag3778.xml"/><Relationship Id="rId25" Type="http://schemas.openxmlformats.org/officeDocument/2006/relationships/tags" Target="../tags/tag3589.xml"/><Relationship Id="rId46" Type="http://schemas.openxmlformats.org/officeDocument/2006/relationships/tags" Target="../tags/tag3610.xml"/><Relationship Id="rId67" Type="http://schemas.openxmlformats.org/officeDocument/2006/relationships/tags" Target="../tags/tag3631.xml"/><Relationship Id="rId116" Type="http://schemas.openxmlformats.org/officeDocument/2006/relationships/tags" Target="../tags/tag3680.xml"/><Relationship Id="rId137" Type="http://schemas.openxmlformats.org/officeDocument/2006/relationships/tags" Target="../tags/tag3701.xml"/><Relationship Id="rId158" Type="http://schemas.openxmlformats.org/officeDocument/2006/relationships/tags" Target="../tags/tag3722.xml"/><Relationship Id="rId20" Type="http://schemas.openxmlformats.org/officeDocument/2006/relationships/tags" Target="../tags/tag3584.xml"/><Relationship Id="rId41" Type="http://schemas.openxmlformats.org/officeDocument/2006/relationships/tags" Target="../tags/tag3605.xml"/><Relationship Id="rId62" Type="http://schemas.openxmlformats.org/officeDocument/2006/relationships/tags" Target="../tags/tag3626.xml"/><Relationship Id="rId83" Type="http://schemas.openxmlformats.org/officeDocument/2006/relationships/tags" Target="../tags/tag3647.xml"/><Relationship Id="rId88" Type="http://schemas.openxmlformats.org/officeDocument/2006/relationships/tags" Target="../tags/tag3652.xml"/><Relationship Id="rId111" Type="http://schemas.openxmlformats.org/officeDocument/2006/relationships/tags" Target="../tags/tag3675.xml"/><Relationship Id="rId132" Type="http://schemas.openxmlformats.org/officeDocument/2006/relationships/tags" Target="../tags/tag3696.xml"/><Relationship Id="rId153" Type="http://schemas.openxmlformats.org/officeDocument/2006/relationships/tags" Target="../tags/tag3717.xml"/><Relationship Id="rId174" Type="http://schemas.openxmlformats.org/officeDocument/2006/relationships/tags" Target="../tags/tag3738.xml"/><Relationship Id="rId179" Type="http://schemas.openxmlformats.org/officeDocument/2006/relationships/tags" Target="../tags/tag3743.xml"/><Relationship Id="rId195" Type="http://schemas.openxmlformats.org/officeDocument/2006/relationships/tags" Target="../tags/tag3759.xml"/><Relationship Id="rId209" Type="http://schemas.openxmlformats.org/officeDocument/2006/relationships/tags" Target="../tags/tag3773.xml"/><Relationship Id="rId190" Type="http://schemas.openxmlformats.org/officeDocument/2006/relationships/tags" Target="../tags/tag3754.xml"/><Relationship Id="rId204" Type="http://schemas.openxmlformats.org/officeDocument/2006/relationships/tags" Target="../tags/tag3768.xml"/><Relationship Id="rId220" Type="http://schemas.openxmlformats.org/officeDocument/2006/relationships/tags" Target="../tags/tag3784.xml"/><Relationship Id="rId15" Type="http://schemas.openxmlformats.org/officeDocument/2006/relationships/tags" Target="../tags/tag3579.xml"/><Relationship Id="rId36" Type="http://schemas.openxmlformats.org/officeDocument/2006/relationships/tags" Target="../tags/tag3600.xml"/><Relationship Id="rId57" Type="http://schemas.openxmlformats.org/officeDocument/2006/relationships/tags" Target="../tags/tag3621.xml"/><Relationship Id="rId106" Type="http://schemas.openxmlformats.org/officeDocument/2006/relationships/tags" Target="../tags/tag3670.xml"/><Relationship Id="rId127" Type="http://schemas.openxmlformats.org/officeDocument/2006/relationships/tags" Target="../tags/tag3691.xml"/><Relationship Id="rId10" Type="http://schemas.openxmlformats.org/officeDocument/2006/relationships/tags" Target="../tags/tag3574.xml"/><Relationship Id="rId31" Type="http://schemas.openxmlformats.org/officeDocument/2006/relationships/tags" Target="../tags/tag3595.xml"/><Relationship Id="rId52" Type="http://schemas.openxmlformats.org/officeDocument/2006/relationships/tags" Target="../tags/tag3616.xml"/><Relationship Id="rId73" Type="http://schemas.openxmlformats.org/officeDocument/2006/relationships/tags" Target="../tags/tag3637.xml"/><Relationship Id="rId78" Type="http://schemas.openxmlformats.org/officeDocument/2006/relationships/tags" Target="../tags/tag3642.xml"/><Relationship Id="rId94" Type="http://schemas.openxmlformats.org/officeDocument/2006/relationships/tags" Target="../tags/tag3658.xml"/><Relationship Id="rId99" Type="http://schemas.openxmlformats.org/officeDocument/2006/relationships/tags" Target="../tags/tag3663.xml"/><Relationship Id="rId101" Type="http://schemas.openxmlformats.org/officeDocument/2006/relationships/tags" Target="../tags/tag3665.xml"/><Relationship Id="rId122" Type="http://schemas.openxmlformats.org/officeDocument/2006/relationships/tags" Target="../tags/tag3686.xml"/><Relationship Id="rId143" Type="http://schemas.openxmlformats.org/officeDocument/2006/relationships/tags" Target="../tags/tag3707.xml"/><Relationship Id="rId148" Type="http://schemas.openxmlformats.org/officeDocument/2006/relationships/tags" Target="../tags/tag3712.xml"/><Relationship Id="rId164" Type="http://schemas.openxmlformats.org/officeDocument/2006/relationships/tags" Target="../tags/tag3728.xml"/><Relationship Id="rId169" Type="http://schemas.openxmlformats.org/officeDocument/2006/relationships/tags" Target="../tags/tag3733.xml"/><Relationship Id="rId185" Type="http://schemas.openxmlformats.org/officeDocument/2006/relationships/tags" Target="../tags/tag3749.xml"/><Relationship Id="rId4" Type="http://schemas.openxmlformats.org/officeDocument/2006/relationships/tags" Target="../tags/tag3568.xml"/><Relationship Id="rId9" Type="http://schemas.openxmlformats.org/officeDocument/2006/relationships/tags" Target="../tags/tag3573.xml"/><Relationship Id="rId180" Type="http://schemas.openxmlformats.org/officeDocument/2006/relationships/tags" Target="../tags/tag3744.xml"/><Relationship Id="rId210" Type="http://schemas.openxmlformats.org/officeDocument/2006/relationships/tags" Target="../tags/tag3774.xml"/><Relationship Id="rId215" Type="http://schemas.openxmlformats.org/officeDocument/2006/relationships/tags" Target="../tags/tag3779.xml"/><Relationship Id="rId26" Type="http://schemas.openxmlformats.org/officeDocument/2006/relationships/tags" Target="../tags/tag3590.xml"/><Relationship Id="rId47" Type="http://schemas.openxmlformats.org/officeDocument/2006/relationships/tags" Target="../tags/tag3611.xml"/><Relationship Id="rId68" Type="http://schemas.openxmlformats.org/officeDocument/2006/relationships/tags" Target="../tags/tag3632.xml"/><Relationship Id="rId89" Type="http://schemas.openxmlformats.org/officeDocument/2006/relationships/tags" Target="../tags/tag3653.xml"/><Relationship Id="rId112" Type="http://schemas.openxmlformats.org/officeDocument/2006/relationships/tags" Target="../tags/tag3676.xml"/><Relationship Id="rId133" Type="http://schemas.openxmlformats.org/officeDocument/2006/relationships/tags" Target="../tags/tag3697.xml"/><Relationship Id="rId154" Type="http://schemas.openxmlformats.org/officeDocument/2006/relationships/tags" Target="../tags/tag3718.xml"/><Relationship Id="rId175" Type="http://schemas.openxmlformats.org/officeDocument/2006/relationships/tags" Target="../tags/tag3739.xml"/><Relationship Id="rId196" Type="http://schemas.openxmlformats.org/officeDocument/2006/relationships/tags" Target="../tags/tag3760.xml"/><Relationship Id="rId200" Type="http://schemas.openxmlformats.org/officeDocument/2006/relationships/tags" Target="../tags/tag3764.xml"/><Relationship Id="rId16" Type="http://schemas.openxmlformats.org/officeDocument/2006/relationships/tags" Target="../tags/tag3580.xml"/><Relationship Id="rId221" Type="http://schemas.openxmlformats.org/officeDocument/2006/relationships/tags" Target="../tags/tag3785.xml"/><Relationship Id="rId37" Type="http://schemas.openxmlformats.org/officeDocument/2006/relationships/tags" Target="../tags/tag3601.xml"/><Relationship Id="rId58" Type="http://schemas.openxmlformats.org/officeDocument/2006/relationships/tags" Target="../tags/tag3622.xml"/><Relationship Id="rId79" Type="http://schemas.openxmlformats.org/officeDocument/2006/relationships/tags" Target="../tags/tag3643.xml"/><Relationship Id="rId102" Type="http://schemas.openxmlformats.org/officeDocument/2006/relationships/tags" Target="../tags/tag3666.xml"/><Relationship Id="rId123" Type="http://schemas.openxmlformats.org/officeDocument/2006/relationships/tags" Target="../tags/tag3687.xml"/><Relationship Id="rId144" Type="http://schemas.openxmlformats.org/officeDocument/2006/relationships/tags" Target="../tags/tag3708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tags" Target="../tags/tag3811.xml"/><Relationship Id="rId117" Type="http://schemas.openxmlformats.org/officeDocument/2006/relationships/tags" Target="../tags/tag3902.xml"/><Relationship Id="rId21" Type="http://schemas.openxmlformats.org/officeDocument/2006/relationships/tags" Target="../tags/tag3806.xml"/><Relationship Id="rId42" Type="http://schemas.openxmlformats.org/officeDocument/2006/relationships/tags" Target="../tags/tag3827.xml"/><Relationship Id="rId47" Type="http://schemas.openxmlformats.org/officeDocument/2006/relationships/tags" Target="../tags/tag3832.xml"/><Relationship Id="rId63" Type="http://schemas.openxmlformats.org/officeDocument/2006/relationships/tags" Target="../tags/tag3848.xml"/><Relationship Id="rId68" Type="http://schemas.openxmlformats.org/officeDocument/2006/relationships/tags" Target="../tags/tag3853.xml"/><Relationship Id="rId84" Type="http://schemas.openxmlformats.org/officeDocument/2006/relationships/tags" Target="../tags/tag3869.xml"/><Relationship Id="rId89" Type="http://schemas.openxmlformats.org/officeDocument/2006/relationships/tags" Target="../tags/tag3874.xml"/><Relationship Id="rId112" Type="http://schemas.openxmlformats.org/officeDocument/2006/relationships/tags" Target="../tags/tag3897.xml"/><Relationship Id="rId133" Type="http://schemas.openxmlformats.org/officeDocument/2006/relationships/tags" Target="../tags/tag3918.xml"/><Relationship Id="rId138" Type="http://schemas.openxmlformats.org/officeDocument/2006/relationships/tags" Target="../tags/tag3923.xml"/><Relationship Id="rId154" Type="http://schemas.openxmlformats.org/officeDocument/2006/relationships/tags" Target="../tags/tag3939.xml"/><Relationship Id="rId159" Type="http://schemas.openxmlformats.org/officeDocument/2006/relationships/tags" Target="../tags/tag3944.xml"/><Relationship Id="rId16" Type="http://schemas.openxmlformats.org/officeDocument/2006/relationships/tags" Target="../tags/tag3801.xml"/><Relationship Id="rId107" Type="http://schemas.openxmlformats.org/officeDocument/2006/relationships/tags" Target="../tags/tag3892.xml"/><Relationship Id="rId11" Type="http://schemas.openxmlformats.org/officeDocument/2006/relationships/tags" Target="../tags/tag3796.xml"/><Relationship Id="rId32" Type="http://schemas.openxmlformats.org/officeDocument/2006/relationships/tags" Target="../tags/tag3817.xml"/><Relationship Id="rId37" Type="http://schemas.openxmlformats.org/officeDocument/2006/relationships/tags" Target="../tags/tag3822.xml"/><Relationship Id="rId53" Type="http://schemas.openxmlformats.org/officeDocument/2006/relationships/tags" Target="../tags/tag3838.xml"/><Relationship Id="rId58" Type="http://schemas.openxmlformats.org/officeDocument/2006/relationships/tags" Target="../tags/tag3843.xml"/><Relationship Id="rId74" Type="http://schemas.openxmlformats.org/officeDocument/2006/relationships/tags" Target="../tags/tag3859.xml"/><Relationship Id="rId79" Type="http://schemas.openxmlformats.org/officeDocument/2006/relationships/tags" Target="../tags/tag3864.xml"/><Relationship Id="rId102" Type="http://schemas.openxmlformats.org/officeDocument/2006/relationships/tags" Target="../tags/tag3887.xml"/><Relationship Id="rId123" Type="http://schemas.openxmlformats.org/officeDocument/2006/relationships/tags" Target="../tags/tag3908.xml"/><Relationship Id="rId128" Type="http://schemas.openxmlformats.org/officeDocument/2006/relationships/tags" Target="../tags/tag3913.xml"/><Relationship Id="rId144" Type="http://schemas.openxmlformats.org/officeDocument/2006/relationships/tags" Target="../tags/tag3929.xml"/><Relationship Id="rId149" Type="http://schemas.openxmlformats.org/officeDocument/2006/relationships/tags" Target="../tags/tag3934.xml"/><Relationship Id="rId5" Type="http://schemas.openxmlformats.org/officeDocument/2006/relationships/tags" Target="../tags/tag3790.xml"/><Relationship Id="rId90" Type="http://schemas.openxmlformats.org/officeDocument/2006/relationships/tags" Target="../tags/tag3875.xml"/><Relationship Id="rId95" Type="http://schemas.openxmlformats.org/officeDocument/2006/relationships/tags" Target="../tags/tag3880.xml"/><Relationship Id="rId160" Type="http://schemas.openxmlformats.org/officeDocument/2006/relationships/tags" Target="../tags/tag3945.xml"/><Relationship Id="rId165" Type="http://schemas.openxmlformats.org/officeDocument/2006/relationships/notesSlide" Target="../notesSlides/notesSlide1.xml"/><Relationship Id="rId22" Type="http://schemas.openxmlformats.org/officeDocument/2006/relationships/tags" Target="../tags/tag3807.xml"/><Relationship Id="rId27" Type="http://schemas.openxmlformats.org/officeDocument/2006/relationships/tags" Target="../tags/tag3812.xml"/><Relationship Id="rId43" Type="http://schemas.openxmlformats.org/officeDocument/2006/relationships/tags" Target="../tags/tag3828.xml"/><Relationship Id="rId48" Type="http://schemas.openxmlformats.org/officeDocument/2006/relationships/tags" Target="../tags/tag3833.xml"/><Relationship Id="rId64" Type="http://schemas.openxmlformats.org/officeDocument/2006/relationships/tags" Target="../tags/tag3849.xml"/><Relationship Id="rId69" Type="http://schemas.openxmlformats.org/officeDocument/2006/relationships/tags" Target="../tags/tag3854.xml"/><Relationship Id="rId113" Type="http://schemas.openxmlformats.org/officeDocument/2006/relationships/tags" Target="../tags/tag3898.xml"/><Relationship Id="rId118" Type="http://schemas.openxmlformats.org/officeDocument/2006/relationships/tags" Target="../tags/tag3903.xml"/><Relationship Id="rId134" Type="http://schemas.openxmlformats.org/officeDocument/2006/relationships/tags" Target="../tags/tag3919.xml"/><Relationship Id="rId139" Type="http://schemas.openxmlformats.org/officeDocument/2006/relationships/tags" Target="../tags/tag3924.xml"/><Relationship Id="rId80" Type="http://schemas.openxmlformats.org/officeDocument/2006/relationships/tags" Target="../tags/tag3865.xml"/><Relationship Id="rId85" Type="http://schemas.openxmlformats.org/officeDocument/2006/relationships/tags" Target="../tags/tag3870.xml"/><Relationship Id="rId150" Type="http://schemas.openxmlformats.org/officeDocument/2006/relationships/tags" Target="../tags/tag3935.xml"/><Relationship Id="rId155" Type="http://schemas.openxmlformats.org/officeDocument/2006/relationships/tags" Target="../tags/tag3940.xml"/><Relationship Id="rId12" Type="http://schemas.openxmlformats.org/officeDocument/2006/relationships/tags" Target="../tags/tag3797.xml"/><Relationship Id="rId17" Type="http://schemas.openxmlformats.org/officeDocument/2006/relationships/tags" Target="../tags/tag3802.xml"/><Relationship Id="rId33" Type="http://schemas.openxmlformats.org/officeDocument/2006/relationships/tags" Target="../tags/tag3818.xml"/><Relationship Id="rId38" Type="http://schemas.openxmlformats.org/officeDocument/2006/relationships/tags" Target="../tags/tag3823.xml"/><Relationship Id="rId59" Type="http://schemas.openxmlformats.org/officeDocument/2006/relationships/tags" Target="../tags/tag3844.xml"/><Relationship Id="rId103" Type="http://schemas.openxmlformats.org/officeDocument/2006/relationships/tags" Target="../tags/tag3888.xml"/><Relationship Id="rId108" Type="http://schemas.openxmlformats.org/officeDocument/2006/relationships/tags" Target="../tags/tag3893.xml"/><Relationship Id="rId124" Type="http://schemas.openxmlformats.org/officeDocument/2006/relationships/tags" Target="../tags/tag3909.xml"/><Relationship Id="rId129" Type="http://schemas.openxmlformats.org/officeDocument/2006/relationships/tags" Target="../tags/tag3914.xml"/><Relationship Id="rId54" Type="http://schemas.openxmlformats.org/officeDocument/2006/relationships/tags" Target="../tags/tag3839.xml"/><Relationship Id="rId70" Type="http://schemas.openxmlformats.org/officeDocument/2006/relationships/tags" Target="../tags/tag3855.xml"/><Relationship Id="rId75" Type="http://schemas.openxmlformats.org/officeDocument/2006/relationships/tags" Target="../tags/tag3860.xml"/><Relationship Id="rId91" Type="http://schemas.openxmlformats.org/officeDocument/2006/relationships/tags" Target="../tags/tag3876.xml"/><Relationship Id="rId96" Type="http://schemas.openxmlformats.org/officeDocument/2006/relationships/tags" Target="../tags/tag3881.xml"/><Relationship Id="rId140" Type="http://schemas.openxmlformats.org/officeDocument/2006/relationships/tags" Target="../tags/tag3925.xml"/><Relationship Id="rId145" Type="http://schemas.openxmlformats.org/officeDocument/2006/relationships/tags" Target="../tags/tag3930.xml"/><Relationship Id="rId161" Type="http://schemas.openxmlformats.org/officeDocument/2006/relationships/tags" Target="../tags/tag3946.xml"/><Relationship Id="rId1" Type="http://schemas.openxmlformats.org/officeDocument/2006/relationships/tags" Target="../tags/tag3786.xml"/><Relationship Id="rId6" Type="http://schemas.openxmlformats.org/officeDocument/2006/relationships/tags" Target="../tags/tag3791.xml"/><Relationship Id="rId15" Type="http://schemas.openxmlformats.org/officeDocument/2006/relationships/tags" Target="../tags/tag3800.xml"/><Relationship Id="rId23" Type="http://schemas.openxmlformats.org/officeDocument/2006/relationships/tags" Target="../tags/tag3808.xml"/><Relationship Id="rId28" Type="http://schemas.openxmlformats.org/officeDocument/2006/relationships/tags" Target="../tags/tag3813.xml"/><Relationship Id="rId36" Type="http://schemas.openxmlformats.org/officeDocument/2006/relationships/tags" Target="../tags/tag3821.xml"/><Relationship Id="rId49" Type="http://schemas.openxmlformats.org/officeDocument/2006/relationships/tags" Target="../tags/tag3834.xml"/><Relationship Id="rId57" Type="http://schemas.openxmlformats.org/officeDocument/2006/relationships/tags" Target="../tags/tag3842.xml"/><Relationship Id="rId106" Type="http://schemas.openxmlformats.org/officeDocument/2006/relationships/tags" Target="../tags/tag3891.xml"/><Relationship Id="rId114" Type="http://schemas.openxmlformats.org/officeDocument/2006/relationships/tags" Target="../tags/tag3899.xml"/><Relationship Id="rId119" Type="http://schemas.openxmlformats.org/officeDocument/2006/relationships/tags" Target="../tags/tag3904.xml"/><Relationship Id="rId127" Type="http://schemas.openxmlformats.org/officeDocument/2006/relationships/tags" Target="../tags/tag3912.xml"/><Relationship Id="rId10" Type="http://schemas.openxmlformats.org/officeDocument/2006/relationships/tags" Target="../tags/tag3795.xml"/><Relationship Id="rId31" Type="http://schemas.openxmlformats.org/officeDocument/2006/relationships/tags" Target="../tags/tag3816.xml"/><Relationship Id="rId44" Type="http://schemas.openxmlformats.org/officeDocument/2006/relationships/tags" Target="../tags/tag3829.xml"/><Relationship Id="rId52" Type="http://schemas.openxmlformats.org/officeDocument/2006/relationships/tags" Target="../tags/tag3837.xml"/><Relationship Id="rId60" Type="http://schemas.openxmlformats.org/officeDocument/2006/relationships/tags" Target="../tags/tag3845.xml"/><Relationship Id="rId65" Type="http://schemas.openxmlformats.org/officeDocument/2006/relationships/tags" Target="../tags/tag3850.xml"/><Relationship Id="rId73" Type="http://schemas.openxmlformats.org/officeDocument/2006/relationships/tags" Target="../tags/tag3858.xml"/><Relationship Id="rId78" Type="http://schemas.openxmlformats.org/officeDocument/2006/relationships/tags" Target="../tags/tag3863.xml"/><Relationship Id="rId81" Type="http://schemas.openxmlformats.org/officeDocument/2006/relationships/tags" Target="../tags/tag3866.xml"/><Relationship Id="rId86" Type="http://schemas.openxmlformats.org/officeDocument/2006/relationships/tags" Target="../tags/tag3871.xml"/><Relationship Id="rId94" Type="http://schemas.openxmlformats.org/officeDocument/2006/relationships/tags" Target="../tags/tag3879.xml"/><Relationship Id="rId99" Type="http://schemas.openxmlformats.org/officeDocument/2006/relationships/tags" Target="../tags/tag3884.xml"/><Relationship Id="rId101" Type="http://schemas.openxmlformats.org/officeDocument/2006/relationships/tags" Target="../tags/tag3886.xml"/><Relationship Id="rId122" Type="http://schemas.openxmlformats.org/officeDocument/2006/relationships/tags" Target="../tags/tag3907.xml"/><Relationship Id="rId130" Type="http://schemas.openxmlformats.org/officeDocument/2006/relationships/tags" Target="../tags/tag3915.xml"/><Relationship Id="rId135" Type="http://schemas.openxmlformats.org/officeDocument/2006/relationships/tags" Target="../tags/tag3920.xml"/><Relationship Id="rId143" Type="http://schemas.openxmlformats.org/officeDocument/2006/relationships/tags" Target="../tags/tag3928.xml"/><Relationship Id="rId148" Type="http://schemas.openxmlformats.org/officeDocument/2006/relationships/tags" Target="../tags/tag3933.xml"/><Relationship Id="rId151" Type="http://schemas.openxmlformats.org/officeDocument/2006/relationships/tags" Target="../tags/tag3936.xml"/><Relationship Id="rId156" Type="http://schemas.openxmlformats.org/officeDocument/2006/relationships/tags" Target="../tags/tag3941.xml"/><Relationship Id="rId164" Type="http://schemas.openxmlformats.org/officeDocument/2006/relationships/slideLayout" Target="../slideLayouts/slideLayout6.xml"/><Relationship Id="rId4" Type="http://schemas.openxmlformats.org/officeDocument/2006/relationships/tags" Target="../tags/tag3789.xml"/><Relationship Id="rId9" Type="http://schemas.openxmlformats.org/officeDocument/2006/relationships/tags" Target="../tags/tag3794.xml"/><Relationship Id="rId13" Type="http://schemas.openxmlformats.org/officeDocument/2006/relationships/tags" Target="../tags/tag3798.xml"/><Relationship Id="rId18" Type="http://schemas.openxmlformats.org/officeDocument/2006/relationships/tags" Target="../tags/tag3803.xml"/><Relationship Id="rId39" Type="http://schemas.openxmlformats.org/officeDocument/2006/relationships/tags" Target="../tags/tag3824.xml"/><Relationship Id="rId109" Type="http://schemas.openxmlformats.org/officeDocument/2006/relationships/tags" Target="../tags/tag3894.xml"/><Relationship Id="rId34" Type="http://schemas.openxmlformats.org/officeDocument/2006/relationships/tags" Target="../tags/tag3819.xml"/><Relationship Id="rId50" Type="http://schemas.openxmlformats.org/officeDocument/2006/relationships/tags" Target="../tags/tag3835.xml"/><Relationship Id="rId55" Type="http://schemas.openxmlformats.org/officeDocument/2006/relationships/tags" Target="../tags/tag3840.xml"/><Relationship Id="rId76" Type="http://schemas.openxmlformats.org/officeDocument/2006/relationships/tags" Target="../tags/tag3861.xml"/><Relationship Id="rId97" Type="http://schemas.openxmlformats.org/officeDocument/2006/relationships/tags" Target="../tags/tag3882.xml"/><Relationship Id="rId104" Type="http://schemas.openxmlformats.org/officeDocument/2006/relationships/tags" Target="../tags/tag3889.xml"/><Relationship Id="rId120" Type="http://schemas.openxmlformats.org/officeDocument/2006/relationships/tags" Target="../tags/tag3905.xml"/><Relationship Id="rId125" Type="http://schemas.openxmlformats.org/officeDocument/2006/relationships/tags" Target="../tags/tag3910.xml"/><Relationship Id="rId141" Type="http://schemas.openxmlformats.org/officeDocument/2006/relationships/tags" Target="../tags/tag3926.xml"/><Relationship Id="rId146" Type="http://schemas.openxmlformats.org/officeDocument/2006/relationships/tags" Target="../tags/tag3931.xml"/><Relationship Id="rId7" Type="http://schemas.openxmlformats.org/officeDocument/2006/relationships/tags" Target="../tags/tag3792.xml"/><Relationship Id="rId71" Type="http://schemas.openxmlformats.org/officeDocument/2006/relationships/tags" Target="../tags/tag3856.xml"/><Relationship Id="rId92" Type="http://schemas.openxmlformats.org/officeDocument/2006/relationships/tags" Target="../tags/tag3877.xml"/><Relationship Id="rId162" Type="http://schemas.openxmlformats.org/officeDocument/2006/relationships/tags" Target="../tags/tag3947.xml"/><Relationship Id="rId2" Type="http://schemas.openxmlformats.org/officeDocument/2006/relationships/tags" Target="../tags/tag3787.xml"/><Relationship Id="rId29" Type="http://schemas.openxmlformats.org/officeDocument/2006/relationships/tags" Target="../tags/tag3814.xml"/><Relationship Id="rId24" Type="http://schemas.openxmlformats.org/officeDocument/2006/relationships/tags" Target="../tags/tag3809.xml"/><Relationship Id="rId40" Type="http://schemas.openxmlformats.org/officeDocument/2006/relationships/tags" Target="../tags/tag3825.xml"/><Relationship Id="rId45" Type="http://schemas.openxmlformats.org/officeDocument/2006/relationships/tags" Target="../tags/tag3830.xml"/><Relationship Id="rId66" Type="http://schemas.openxmlformats.org/officeDocument/2006/relationships/tags" Target="../tags/tag3851.xml"/><Relationship Id="rId87" Type="http://schemas.openxmlformats.org/officeDocument/2006/relationships/tags" Target="../tags/tag3872.xml"/><Relationship Id="rId110" Type="http://schemas.openxmlformats.org/officeDocument/2006/relationships/tags" Target="../tags/tag3895.xml"/><Relationship Id="rId115" Type="http://schemas.openxmlformats.org/officeDocument/2006/relationships/tags" Target="../tags/tag3900.xml"/><Relationship Id="rId131" Type="http://schemas.openxmlformats.org/officeDocument/2006/relationships/tags" Target="../tags/tag3916.xml"/><Relationship Id="rId136" Type="http://schemas.openxmlformats.org/officeDocument/2006/relationships/tags" Target="../tags/tag3921.xml"/><Relationship Id="rId157" Type="http://schemas.openxmlformats.org/officeDocument/2006/relationships/tags" Target="../tags/tag3942.xml"/><Relationship Id="rId61" Type="http://schemas.openxmlformats.org/officeDocument/2006/relationships/tags" Target="../tags/tag3846.xml"/><Relationship Id="rId82" Type="http://schemas.openxmlformats.org/officeDocument/2006/relationships/tags" Target="../tags/tag3867.xml"/><Relationship Id="rId152" Type="http://schemas.openxmlformats.org/officeDocument/2006/relationships/tags" Target="../tags/tag3937.xml"/><Relationship Id="rId19" Type="http://schemas.openxmlformats.org/officeDocument/2006/relationships/tags" Target="../tags/tag3804.xml"/><Relationship Id="rId14" Type="http://schemas.openxmlformats.org/officeDocument/2006/relationships/tags" Target="../tags/tag3799.xml"/><Relationship Id="rId30" Type="http://schemas.openxmlformats.org/officeDocument/2006/relationships/tags" Target="../tags/tag3815.xml"/><Relationship Id="rId35" Type="http://schemas.openxmlformats.org/officeDocument/2006/relationships/tags" Target="../tags/tag3820.xml"/><Relationship Id="rId56" Type="http://schemas.openxmlformats.org/officeDocument/2006/relationships/tags" Target="../tags/tag3841.xml"/><Relationship Id="rId77" Type="http://schemas.openxmlformats.org/officeDocument/2006/relationships/tags" Target="../tags/tag3862.xml"/><Relationship Id="rId100" Type="http://schemas.openxmlformats.org/officeDocument/2006/relationships/tags" Target="../tags/tag3885.xml"/><Relationship Id="rId105" Type="http://schemas.openxmlformats.org/officeDocument/2006/relationships/tags" Target="../tags/tag3890.xml"/><Relationship Id="rId126" Type="http://schemas.openxmlformats.org/officeDocument/2006/relationships/tags" Target="../tags/tag3911.xml"/><Relationship Id="rId147" Type="http://schemas.openxmlformats.org/officeDocument/2006/relationships/tags" Target="../tags/tag3932.xml"/><Relationship Id="rId8" Type="http://schemas.openxmlformats.org/officeDocument/2006/relationships/tags" Target="../tags/tag3793.xml"/><Relationship Id="rId51" Type="http://schemas.openxmlformats.org/officeDocument/2006/relationships/tags" Target="../tags/tag3836.xml"/><Relationship Id="rId72" Type="http://schemas.openxmlformats.org/officeDocument/2006/relationships/tags" Target="../tags/tag3857.xml"/><Relationship Id="rId93" Type="http://schemas.openxmlformats.org/officeDocument/2006/relationships/tags" Target="../tags/tag3878.xml"/><Relationship Id="rId98" Type="http://schemas.openxmlformats.org/officeDocument/2006/relationships/tags" Target="../tags/tag3883.xml"/><Relationship Id="rId121" Type="http://schemas.openxmlformats.org/officeDocument/2006/relationships/tags" Target="../tags/tag3906.xml"/><Relationship Id="rId142" Type="http://schemas.openxmlformats.org/officeDocument/2006/relationships/tags" Target="../tags/tag3927.xml"/><Relationship Id="rId163" Type="http://schemas.openxmlformats.org/officeDocument/2006/relationships/tags" Target="../tags/tag3948.xml"/><Relationship Id="rId3" Type="http://schemas.openxmlformats.org/officeDocument/2006/relationships/tags" Target="../tags/tag3788.xml"/><Relationship Id="rId25" Type="http://schemas.openxmlformats.org/officeDocument/2006/relationships/tags" Target="../tags/tag3810.xml"/><Relationship Id="rId46" Type="http://schemas.openxmlformats.org/officeDocument/2006/relationships/tags" Target="../tags/tag3831.xml"/><Relationship Id="rId67" Type="http://schemas.openxmlformats.org/officeDocument/2006/relationships/tags" Target="../tags/tag3852.xml"/><Relationship Id="rId116" Type="http://schemas.openxmlformats.org/officeDocument/2006/relationships/tags" Target="../tags/tag3901.xml"/><Relationship Id="rId137" Type="http://schemas.openxmlformats.org/officeDocument/2006/relationships/tags" Target="../tags/tag3922.xml"/><Relationship Id="rId158" Type="http://schemas.openxmlformats.org/officeDocument/2006/relationships/tags" Target="../tags/tag3943.xml"/><Relationship Id="rId20" Type="http://schemas.openxmlformats.org/officeDocument/2006/relationships/tags" Target="../tags/tag3805.xml"/><Relationship Id="rId41" Type="http://schemas.openxmlformats.org/officeDocument/2006/relationships/tags" Target="../tags/tag3826.xml"/><Relationship Id="rId62" Type="http://schemas.openxmlformats.org/officeDocument/2006/relationships/tags" Target="../tags/tag3847.xml"/><Relationship Id="rId83" Type="http://schemas.openxmlformats.org/officeDocument/2006/relationships/tags" Target="../tags/tag3868.xml"/><Relationship Id="rId88" Type="http://schemas.openxmlformats.org/officeDocument/2006/relationships/tags" Target="../tags/tag3873.xml"/><Relationship Id="rId111" Type="http://schemas.openxmlformats.org/officeDocument/2006/relationships/tags" Target="../tags/tag3896.xml"/><Relationship Id="rId132" Type="http://schemas.openxmlformats.org/officeDocument/2006/relationships/tags" Target="../tags/tag3917.xml"/><Relationship Id="rId153" Type="http://schemas.openxmlformats.org/officeDocument/2006/relationships/tags" Target="../tags/tag393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446.xml"/><Relationship Id="rId18" Type="http://schemas.openxmlformats.org/officeDocument/2006/relationships/tags" Target="../tags/tag451.xml"/><Relationship Id="rId26" Type="http://schemas.openxmlformats.org/officeDocument/2006/relationships/tags" Target="../tags/tag459.xml"/><Relationship Id="rId39" Type="http://schemas.openxmlformats.org/officeDocument/2006/relationships/tags" Target="../tags/tag472.xml"/><Relationship Id="rId21" Type="http://schemas.openxmlformats.org/officeDocument/2006/relationships/tags" Target="../tags/tag454.xml"/><Relationship Id="rId34" Type="http://schemas.openxmlformats.org/officeDocument/2006/relationships/tags" Target="../tags/tag467.xml"/><Relationship Id="rId42" Type="http://schemas.openxmlformats.org/officeDocument/2006/relationships/tags" Target="../tags/tag475.xml"/><Relationship Id="rId47" Type="http://schemas.openxmlformats.org/officeDocument/2006/relationships/tags" Target="../tags/tag480.xml"/><Relationship Id="rId50" Type="http://schemas.openxmlformats.org/officeDocument/2006/relationships/tags" Target="../tags/tag483.xml"/><Relationship Id="rId55" Type="http://schemas.openxmlformats.org/officeDocument/2006/relationships/tags" Target="../tags/tag488.xml"/><Relationship Id="rId63" Type="http://schemas.openxmlformats.org/officeDocument/2006/relationships/tags" Target="../tags/tag496.xml"/><Relationship Id="rId68" Type="http://schemas.openxmlformats.org/officeDocument/2006/relationships/tags" Target="../tags/tag501.xml"/><Relationship Id="rId76" Type="http://schemas.openxmlformats.org/officeDocument/2006/relationships/tags" Target="../tags/tag509.xml"/><Relationship Id="rId84" Type="http://schemas.openxmlformats.org/officeDocument/2006/relationships/tags" Target="../tags/tag517.xml"/><Relationship Id="rId7" Type="http://schemas.openxmlformats.org/officeDocument/2006/relationships/tags" Target="../tags/tag440.xml"/><Relationship Id="rId71" Type="http://schemas.openxmlformats.org/officeDocument/2006/relationships/tags" Target="../tags/tag504.xml"/><Relationship Id="rId2" Type="http://schemas.openxmlformats.org/officeDocument/2006/relationships/tags" Target="../tags/tag435.xml"/><Relationship Id="rId16" Type="http://schemas.openxmlformats.org/officeDocument/2006/relationships/tags" Target="../tags/tag449.xml"/><Relationship Id="rId29" Type="http://schemas.openxmlformats.org/officeDocument/2006/relationships/tags" Target="../tags/tag462.xml"/><Relationship Id="rId11" Type="http://schemas.openxmlformats.org/officeDocument/2006/relationships/tags" Target="../tags/tag444.xml"/><Relationship Id="rId24" Type="http://schemas.openxmlformats.org/officeDocument/2006/relationships/tags" Target="../tags/tag457.xml"/><Relationship Id="rId32" Type="http://schemas.openxmlformats.org/officeDocument/2006/relationships/tags" Target="../tags/tag465.xml"/><Relationship Id="rId37" Type="http://schemas.openxmlformats.org/officeDocument/2006/relationships/tags" Target="../tags/tag470.xml"/><Relationship Id="rId40" Type="http://schemas.openxmlformats.org/officeDocument/2006/relationships/tags" Target="../tags/tag473.xml"/><Relationship Id="rId45" Type="http://schemas.openxmlformats.org/officeDocument/2006/relationships/tags" Target="../tags/tag478.xml"/><Relationship Id="rId53" Type="http://schemas.openxmlformats.org/officeDocument/2006/relationships/tags" Target="../tags/tag486.xml"/><Relationship Id="rId58" Type="http://schemas.openxmlformats.org/officeDocument/2006/relationships/tags" Target="../tags/tag491.xml"/><Relationship Id="rId66" Type="http://schemas.openxmlformats.org/officeDocument/2006/relationships/tags" Target="../tags/tag499.xml"/><Relationship Id="rId74" Type="http://schemas.openxmlformats.org/officeDocument/2006/relationships/tags" Target="../tags/tag507.xml"/><Relationship Id="rId79" Type="http://schemas.openxmlformats.org/officeDocument/2006/relationships/tags" Target="../tags/tag512.xml"/><Relationship Id="rId87" Type="http://schemas.openxmlformats.org/officeDocument/2006/relationships/slideLayout" Target="../slideLayouts/slideLayout6.xml"/><Relationship Id="rId5" Type="http://schemas.openxmlformats.org/officeDocument/2006/relationships/tags" Target="../tags/tag438.xml"/><Relationship Id="rId61" Type="http://schemas.openxmlformats.org/officeDocument/2006/relationships/tags" Target="../tags/tag494.xml"/><Relationship Id="rId82" Type="http://schemas.openxmlformats.org/officeDocument/2006/relationships/tags" Target="../tags/tag515.xml"/><Relationship Id="rId19" Type="http://schemas.openxmlformats.org/officeDocument/2006/relationships/tags" Target="../tags/tag452.xml"/><Relationship Id="rId4" Type="http://schemas.openxmlformats.org/officeDocument/2006/relationships/tags" Target="../tags/tag437.xml"/><Relationship Id="rId9" Type="http://schemas.openxmlformats.org/officeDocument/2006/relationships/tags" Target="../tags/tag442.xml"/><Relationship Id="rId14" Type="http://schemas.openxmlformats.org/officeDocument/2006/relationships/tags" Target="../tags/tag447.xml"/><Relationship Id="rId22" Type="http://schemas.openxmlformats.org/officeDocument/2006/relationships/tags" Target="../tags/tag455.xml"/><Relationship Id="rId27" Type="http://schemas.openxmlformats.org/officeDocument/2006/relationships/tags" Target="../tags/tag460.xml"/><Relationship Id="rId30" Type="http://schemas.openxmlformats.org/officeDocument/2006/relationships/tags" Target="../tags/tag463.xml"/><Relationship Id="rId35" Type="http://schemas.openxmlformats.org/officeDocument/2006/relationships/tags" Target="../tags/tag468.xml"/><Relationship Id="rId43" Type="http://schemas.openxmlformats.org/officeDocument/2006/relationships/tags" Target="../tags/tag476.xml"/><Relationship Id="rId48" Type="http://schemas.openxmlformats.org/officeDocument/2006/relationships/tags" Target="../tags/tag481.xml"/><Relationship Id="rId56" Type="http://schemas.openxmlformats.org/officeDocument/2006/relationships/tags" Target="../tags/tag489.xml"/><Relationship Id="rId64" Type="http://schemas.openxmlformats.org/officeDocument/2006/relationships/tags" Target="../tags/tag497.xml"/><Relationship Id="rId69" Type="http://schemas.openxmlformats.org/officeDocument/2006/relationships/tags" Target="../tags/tag502.xml"/><Relationship Id="rId77" Type="http://schemas.openxmlformats.org/officeDocument/2006/relationships/tags" Target="../tags/tag510.xml"/><Relationship Id="rId8" Type="http://schemas.openxmlformats.org/officeDocument/2006/relationships/tags" Target="../tags/tag441.xml"/><Relationship Id="rId51" Type="http://schemas.openxmlformats.org/officeDocument/2006/relationships/tags" Target="../tags/tag484.xml"/><Relationship Id="rId72" Type="http://schemas.openxmlformats.org/officeDocument/2006/relationships/tags" Target="../tags/tag505.xml"/><Relationship Id="rId80" Type="http://schemas.openxmlformats.org/officeDocument/2006/relationships/tags" Target="../tags/tag513.xml"/><Relationship Id="rId85" Type="http://schemas.openxmlformats.org/officeDocument/2006/relationships/tags" Target="../tags/tag518.xml"/><Relationship Id="rId3" Type="http://schemas.openxmlformats.org/officeDocument/2006/relationships/tags" Target="../tags/tag436.xml"/><Relationship Id="rId12" Type="http://schemas.openxmlformats.org/officeDocument/2006/relationships/tags" Target="../tags/tag445.xml"/><Relationship Id="rId17" Type="http://schemas.openxmlformats.org/officeDocument/2006/relationships/tags" Target="../tags/tag450.xml"/><Relationship Id="rId25" Type="http://schemas.openxmlformats.org/officeDocument/2006/relationships/tags" Target="../tags/tag458.xml"/><Relationship Id="rId33" Type="http://schemas.openxmlformats.org/officeDocument/2006/relationships/tags" Target="../tags/tag466.xml"/><Relationship Id="rId38" Type="http://schemas.openxmlformats.org/officeDocument/2006/relationships/tags" Target="../tags/tag471.xml"/><Relationship Id="rId46" Type="http://schemas.openxmlformats.org/officeDocument/2006/relationships/tags" Target="../tags/tag479.xml"/><Relationship Id="rId59" Type="http://schemas.openxmlformats.org/officeDocument/2006/relationships/tags" Target="../tags/tag492.xml"/><Relationship Id="rId67" Type="http://schemas.openxmlformats.org/officeDocument/2006/relationships/tags" Target="../tags/tag500.xml"/><Relationship Id="rId20" Type="http://schemas.openxmlformats.org/officeDocument/2006/relationships/tags" Target="../tags/tag453.xml"/><Relationship Id="rId41" Type="http://schemas.openxmlformats.org/officeDocument/2006/relationships/tags" Target="../tags/tag474.xml"/><Relationship Id="rId54" Type="http://schemas.openxmlformats.org/officeDocument/2006/relationships/tags" Target="../tags/tag487.xml"/><Relationship Id="rId62" Type="http://schemas.openxmlformats.org/officeDocument/2006/relationships/tags" Target="../tags/tag495.xml"/><Relationship Id="rId70" Type="http://schemas.openxmlformats.org/officeDocument/2006/relationships/tags" Target="../tags/tag503.xml"/><Relationship Id="rId75" Type="http://schemas.openxmlformats.org/officeDocument/2006/relationships/tags" Target="../tags/tag508.xml"/><Relationship Id="rId83" Type="http://schemas.openxmlformats.org/officeDocument/2006/relationships/tags" Target="../tags/tag516.xml"/><Relationship Id="rId1" Type="http://schemas.openxmlformats.org/officeDocument/2006/relationships/tags" Target="../tags/tag434.xml"/><Relationship Id="rId6" Type="http://schemas.openxmlformats.org/officeDocument/2006/relationships/tags" Target="../tags/tag439.xml"/><Relationship Id="rId15" Type="http://schemas.openxmlformats.org/officeDocument/2006/relationships/tags" Target="../tags/tag448.xml"/><Relationship Id="rId23" Type="http://schemas.openxmlformats.org/officeDocument/2006/relationships/tags" Target="../tags/tag456.xml"/><Relationship Id="rId28" Type="http://schemas.openxmlformats.org/officeDocument/2006/relationships/tags" Target="../tags/tag461.xml"/><Relationship Id="rId36" Type="http://schemas.openxmlformats.org/officeDocument/2006/relationships/tags" Target="../tags/tag469.xml"/><Relationship Id="rId49" Type="http://schemas.openxmlformats.org/officeDocument/2006/relationships/tags" Target="../tags/tag482.xml"/><Relationship Id="rId57" Type="http://schemas.openxmlformats.org/officeDocument/2006/relationships/tags" Target="../tags/tag490.xml"/><Relationship Id="rId10" Type="http://schemas.openxmlformats.org/officeDocument/2006/relationships/tags" Target="../tags/tag443.xml"/><Relationship Id="rId31" Type="http://schemas.openxmlformats.org/officeDocument/2006/relationships/tags" Target="../tags/tag464.xml"/><Relationship Id="rId44" Type="http://schemas.openxmlformats.org/officeDocument/2006/relationships/tags" Target="../tags/tag477.xml"/><Relationship Id="rId52" Type="http://schemas.openxmlformats.org/officeDocument/2006/relationships/tags" Target="../tags/tag485.xml"/><Relationship Id="rId60" Type="http://schemas.openxmlformats.org/officeDocument/2006/relationships/tags" Target="../tags/tag493.xml"/><Relationship Id="rId65" Type="http://schemas.openxmlformats.org/officeDocument/2006/relationships/tags" Target="../tags/tag498.xml"/><Relationship Id="rId73" Type="http://schemas.openxmlformats.org/officeDocument/2006/relationships/tags" Target="../tags/tag506.xml"/><Relationship Id="rId78" Type="http://schemas.openxmlformats.org/officeDocument/2006/relationships/tags" Target="../tags/tag511.xml"/><Relationship Id="rId81" Type="http://schemas.openxmlformats.org/officeDocument/2006/relationships/tags" Target="../tags/tag514.xml"/><Relationship Id="rId86" Type="http://schemas.openxmlformats.org/officeDocument/2006/relationships/tags" Target="../tags/tag519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545.xml"/><Relationship Id="rId117" Type="http://schemas.openxmlformats.org/officeDocument/2006/relationships/tags" Target="../tags/tag636.xml"/><Relationship Id="rId21" Type="http://schemas.openxmlformats.org/officeDocument/2006/relationships/tags" Target="../tags/tag540.xml"/><Relationship Id="rId42" Type="http://schemas.openxmlformats.org/officeDocument/2006/relationships/tags" Target="../tags/tag561.xml"/><Relationship Id="rId47" Type="http://schemas.openxmlformats.org/officeDocument/2006/relationships/tags" Target="../tags/tag566.xml"/><Relationship Id="rId63" Type="http://schemas.openxmlformats.org/officeDocument/2006/relationships/tags" Target="../tags/tag582.xml"/><Relationship Id="rId68" Type="http://schemas.openxmlformats.org/officeDocument/2006/relationships/tags" Target="../tags/tag587.xml"/><Relationship Id="rId84" Type="http://schemas.openxmlformats.org/officeDocument/2006/relationships/tags" Target="../tags/tag603.xml"/><Relationship Id="rId89" Type="http://schemas.openxmlformats.org/officeDocument/2006/relationships/tags" Target="../tags/tag608.xml"/><Relationship Id="rId112" Type="http://schemas.openxmlformats.org/officeDocument/2006/relationships/tags" Target="../tags/tag631.xml"/><Relationship Id="rId133" Type="http://schemas.openxmlformats.org/officeDocument/2006/relationships/tags" Target="../tags/tag652.xml"/><Relationship Id="rId138" Type="http://schemas.openxmlformats.org/officeDocument/2006/relationships/tags" Target="../tags/tag657.xml"/><Relationship Id="rId154" Type="http://schemas.openxmlformats.org/officeDocument/2006/relationships/tags" Target="../tags/tag673.xml"/><Relationship Id="rId159" Type="http://schemas.openxmlformats.org/officeDocument/2006/relationships/tags" Target="../tags/tag678.xml"/><Relationship Id="rId175" Type="http://schemas.openxmlformats.org/officeDocument/2006/relationships/tags" Target="../tags/tag694.xml"/><Relationship Id="rId170" Type="http://schemas.openxmlformats.org/officeDocument/2006/relationships/tags" Target="../tags/tag689.xml"/><Relationship Id="rId16" Type="http://schemas.openxmlformats.org/officeDocument/2006/relationships/tags" Target="../tags/tag535.xml"/><Relationship Id="rId107" Type="http://schemas.openxmlformats.org/officeDocument/2006/relationships/tags" Target="../tags/tag626.xml"/><Relationship Id="rId11" Type="http://schemas.openxmlformats.org/officeDocument/2006/relationships/tags" Target="../tags/tag530.xml"/><Relationship Id="rId32" Type="http://schemas.openxmlformats.org/officeDocument/2006/relationships/tags" Target="../tags/tag551.xml"/><Relationship Id="rId37" Type="http://schemas.openxmlformats.org/officeDocument/2006/relationships/tags" Target="../tags/tag556.xml"/><Relationship Id="rId53" Type="http://schemas.openxmlformats.org/officeDocument/2006/relationships/tags" Target="../tags/tag572.xml"/><Relationship Id="rId58" Type="http://schemas.openxmlformats.org/officeDocument/2006/relationships/tags" Target="../tags/tag577.xml"/><Relationship Id="rId74" Type="http://schemas.openxmlformats.org/officeDocument/2006/relationships/tags" Target="../tags/tag593.xml"/><Relationship Id="rId79" Type="http://schemas.openxmlformats.org/officeDocument/2006/relationships/tags" Target="../tags/tag598.xml"/><Relationship Id="rId102" Type="http://schemas.openxmlformats.org/officeDocument/2006/relationships/tags" Target="../tags/tag621.xml"/><Relationship Id="rId123" Type="http://schemas.openxmlformats.org/officeDocument/2006/relationships/tags" Target="../tags/tag642.xml"/><Relationship Id="rId128" Type="http://schemas.openxmlformats.org/officeDocument/2006/relationships/tags" Target="../tags/tag647.xml"/><Relationship Id="rId144" Type="http://schemas.openxmlformats.org/officeDocument/2006/relationships/tags" Target="../tags/tag663.xml"/><Relationship Id="rId149" Type="http://schemas.openxmlformats.org/officeDocument/2006/relationships/tags" Target="../tags/tag668.xml"/><Relationship Id="rId5" Type="http://schemas.openxmlformats.org/officeDocument/2006/relationships/tags" Target="../tags/tag524.xml"/><Relationship Id="rId90" Type="http://schemas.openxmlformats.org/officeDocument/2006/relationships/tags" Target="../tags/tag609.xml"/><Relationship Id="rId95" Type="http://schemas.openxmlformats.org/officeDocument/2006/relationships/tags" Target="../tags/tag614.xml"/><Relationship Id="rId160" Type="http://schemas.openxmlformats.org/officeDocument/2006/relationships/tags" Target="../tags/tag679.xml"/><Relationship Id="rId165" Type="http://schemas.openxmlformats.org/officeDocument/2006/relationships/tags" Target="../tags/tag684.xml"/><Relationship Id="rId181" Type="http://schemas.openxmlformats.org/officeDocument/2006/relationships/slideLayout" Target="../slideLayouts/slideLayout7.xml"/><Relationship Id="rId22" Type="http://schemas.openxmlformats.org/officeDocument/2006/relationships/tags" Target="../tags/tag541.xml"/><Relationship Id="rId27" Type="http://schemas.openxmlformats.org/officeDocument/2006/relationships/tags" Target="../tags/tag546.xml"/><Relationship Id="rId43" Type="http://schemas.openxmlformats.org/officeDocument/2006/relationships/tags" Target="../tags/tag562.xml"/><Relationship Id="rId48" Type="http://schemas.openxmlformats.org/officeDocument/2006/relationships/tags" Target="../tags/tag567.xml"/><Relationship Id="rId64" Type="http://schemas.openxmlformats.org/officeDocument/2006/relationships/tags" Target="../tags/tag583.xml"/><Relationship Id="rId69" Type="http://schemas.openxmlformats.org/officeDocument/2006/relationships/tags" Target="../tags/tag588.xml"/><Relationship Id="rId113" Type="http://schemas.openxmlformats.org/officeDocument/2006/relationships/tags" Target="../tags/tag632.xml"/><Relationship Id="rId118" Type="http://schemas.openxmlformats.org/officeDocument/2006/relationships/tags" Target="../tags/tag637.xml"/><Relationship Id="rId134" Type="http://schemas.openxmlformats.org/officeDocument/2006/relationships/tags" Target="../tags/tag653.xml"/><Relationship Id="rId139" Type="http://schemas.openxmlformats.org/officeDocument/2006/relationships/tags" Target="../tags/tag658.xml"/><Relationship Id="rId80" Type="http://schemas.openxmlformats.org/officeDocument/2006/relationships/tags" Target="../tags/tag599.xml"/><Relationship Id="rId85" Type="http://schemas.openxmlformats.org/officeDocument/2006/relationships/tags" Target="../tags/tag604.xml"/><Relationship Id="rId150" Type="http://schemas.openxmlformats.org/officeDocument/2006/relationships/tags" Target="../tags/tag669.xml"/><Relationship Id="rId155" Type="http://schemas.openxmlformats.org/officeDocument/2006/relationships/tags" Target="../tags/tag674.xml"/><Relationship Id="rId171" Type="http://schemas.openxmlformats.org/officeDocument/2006/relationships/tags" Target="../tags/tag690.xml"/><Relationship Id="rId176" Type="http://schemas.openxmlformats.org/officeDocument/2006/relationships/tags" Target="../tags/tag695.xml"/><Relationship Id="rId12" Type="http://schemas.openxmlformats.org/officeDocument/2006/relationships/tags" Target="../tags/tag531.xml"/><Relationship Id="rId17" Type="http://schemas.openxmlformats.org/officeDocument/2006/relationships/tags" Target="../tags/tag536.xml"/><Relationship Id="rId33" Type="http://schemas.openxmlformats.org/officeDocument/2006/relationships/tags" Target="../tags/tag552.xml"/><Relationship Id="rId38" Type="http://schemas.openxmlformats.org/officeDocument/2006/relationships/tags" Target="../tags/tag557.xml"/><Relationship Id="rId59" Type="http://schemas.openxmlformats.org/officeDocument/2006/relationships/tags" Target="../tags/tag578.xml"/><Relationship Id="rId103" Type="http://schemas.openxmlformats.org/officeDocument/2006/relationships/tags" Target="../tags/tag622.xml"/><Relationship Id="rId108" Type="http://schemas.openxmlformats.org/officeDocument/2006/relationships/tags" Target="../tags/tag627.xml"/><Relationship Id="rId124" Type="http://schemas.openxmlformats.org/officeDocument/2006/relationships/tags" Target="../tags/tag643.xml"/><Relationship Id="rId129" Type="http://schemas.openxmlformats.org/officeDocument/2006/relationships/tags" Target="../tags/tag648.xml"/><Relationship Id="rId54" Type="http://schemas.openxmlformats.org/officeDocument/2006/relationships/tags" Target="../tags/tag573.xml"/><Relationship Id="rId70" Type="http://schemas.openxmlformats.org/officeDocument/2006/relationships/tags" Target="../tags/tag589.xml"/><Relationship Id="rId75" Type="http://schemas.openxmlformats.org/officeDocument/2006/relationships/tags" Target="../tags/tag594.xml"/><Relationship Id="rId91" Type="http://schemas.openxmlformats.org/officeDocument/2006/relationships/tags" Target="../tags/tag610.xml"/><Relationship Id="rId96" Type="http://schemas.openxmlformats.org/officeDocument/2006/relationships/tags" Target="../tags/tag615.xml"/><Relationship Id="rId140" Type="http://schemas.openxmlformats.org/officeDocument/2006/relationships/tags" Target="../tags/tag659.xml"/><Relationship Id="rId145" Type="http://schemas.openxmlformats.org/officeDocument/2006/relationships/tags" Target="../tags/tag664.xml"/><Relationship Id="rId161" Type="http://schemas.openxmlformats.org/officeDocument/2006/relationships/tags" Target="../tags/tag680.xml"/><Relationship Id="rId166" Type="http://schemas.openxmlformats.org/officeDocument/2006/relationships/tags" Target="../tags/tag685.xml"/><Relationship Id="rId1" Type="http://schemas.openxmlformats.org/officeDocument/2006/relationships/tags" Target="../tags/tag520.xml"/><Relationship Id="rId6" Type="http://schemas.openxmlformats.org/officeDocument/2006/relationships/tags" Target="../tags/tag525.xml"/><Relationship Id="rId23" Type="http://schemas.openxmlformats.org/officeDocument/2006/relationships/tags" Target="../tags/tag542.xml"/><Relationship Id="rId28" Type="http://schemas.openxmlformats.org/officeDocument/2006/relationships/tags" Target="../tags/tag547.xml"/><Relationship Id="rId49" Type="http://schemas.openxmlformats.org/officeDocument/2006/relationships/tags" Target="../tags/tag568.xml"/><Relationship Id="rId114" Type="http://schemas.openxmlformats.org/officeDocument/2006/relationships/tags" Target="../tags/tag633.xml"/><Relationship Id="rId119" Type="http://schemas.openxmlformats.org/officeDocument/2006/relationships/tags" Target="../tags/tag638.xml"/><Relationship Id="rId44" Type="http://schemas.openxmlformats.org/officeDocument/2006/relationships/tags" Target="../tags/tag563.xml"/><Relationship Id="rId60" Type="http://schemas.openxmlformats.org/officeDocument/2006/relationships/tags" Target="../tags/tag579.xml"/><Relationship Id="rId65" Type="http://schemas.openxmlformats.org/officeDocument/2006/relationships/tags" Target="../tags/tag584.xml"/><Relationship Id="rId81" Type="http://schemas.openxmlformats.org/officeDocument/2006/relationships/tags" Target="../tags/tag600.xml"/><Relationship Id="rId86" Type="http://schemas.openxmlformats.org/officeDocument/2006/relationships/tags" Target="../tags/tag605.xml"/><Relationship Id="rId130" Type="http://schemas.openxmlformats.org/officeDocument/2006/relationships/tags" Target="../tags/tag649.xml"/><Relationship Id="rId135" Type="http://schemas.openxmlformats.org/officeDocument/2006/relationships/tags" Target="../tags/tag654.xml"/><Relationship Id="rId151" Type="http://schemas.openxmlformats.org/officeDocument/2006/relationships/tags" Target="../tags/tag670.xml"/><Relationship Id="rId156" Type="http://schemas.openxmlformats.org/officeDocument/2006/relationships/tags" Target="../tags/tag675.xml"/><Relationship Id="rId177" Type="http://schemas.openxmlformats.org/officeDocument/2006/relationships/tags" Target="../tags/tag696.xml"/><Relationship Id="rId4" Type="http://schemas.openxmlformats.org/officeDocument/2006/relationships/tags" Target="../tags/tag523.xml"/><Relationship Id="rId9" Type="http://schemas.openxmlformats.org/officeDocument/2006/relationships/tags" Target="../tags/tag528.xml"/><Relationship Id="rId172" Type="http://schemas.openxmlformats.org/officeDocument/2006/relationships/tags" Target="../tags/tag691.xml"/><Relationship Id="rId180" Type="http://schemas.openxmlformats.org/officeDocument/2006/relationships/tags" Target="../tags/tag699.xml"/><Relationship Id="rId13" Type="http://schemas.openxmlformats.org/officeDocument/2006/relationships/tags" Target="../tags/tag532.xml"/><Relationship Id="rId18" Type="http://schemas.openxmlformats.org/officeDocument/2006/relationships/tags" Target="../tags/tag537.xml"/><Relationship Id="rId39" Type="http://schemas.openxmlformats.org/officeDocument/2006/relationships/tags" Target="../tags/tag558.xml"/><Relationship Id="rId109" Type="http://schemas.openxmlformats.org/officeDocument/2006/relationships/tags" Target="../tags/tag628.xml"/><Relationship Id="rId34" Type="http://schemas.openxmlformats.org/officeDocument/2006/relationships/tags" Target="../tags/tag553.xml"/><Relationship Id="rId50" Type="http://schemas.openxmlformats.org/officeDocument/2006/relationships/tags" Target="../tags/tag569.xml"/><Relationship Id="rId55" Type="http://schemas.openxmlformats.org/officeDocument/2006/relationships/tags" Target="../tags/tag574.xml"/><Relationship Id="rId76" Type="http://schemas.openxmlformats.org/officeDocument/2006/relationships/tags" Target="../tags/tag595.xml"/><Relationship Id="rId97" Type="http://schemas.openxmlformats.org/officeDocument/2006/relationships/tags" Target="../tags/tag616.xml"/><Relationship Id="rId104" Type="http://schemas.openxmlformats.org/officeDocument/2006/relationships/tags" Target="../tags/tag623.xml"/><Relationship Id="rId120" Type="http://schemas.openxmlformats.org/officeDocument/2006/relationships/tags" Target="../tags/tag639.xml"/><Relationship Id="rId125" Type="http://schemas.openxmlformats.org/officeDocument/2006/relationships/tags" Target="../tags/tag644.xml"/><Relationship Id="rId141" Type="http://schemas.openxmlformats.org/officeDocument/2006/relationships/tags" Target="../tags/tag660.xml"/><Relationship Id="rId146" Type="http://schemas.openxmlformats.org/officeDocument/2006/relationships/tags" Target="../tags/tag665.xml"/><Relationship Id="rId167" Type="http://schemas.openxmlformats.org/officeDocument/2006/relationships/tags" Target="../tags/tag686.xml"/><Relationship Id="rId7" Type="http://schemas.openxmlformats.org/officeDocument/2006/relationships/tags" Target="../tags/tag526.xml"/><Relationship Id="rId71" Type="http://schemas.openxmlformats.org/officeDocument/2006/relationships/tags" Target="../tags/tag590.xml"/><Relationship Id="rId92" Type="http://schemas.openxmlformats.org/officeDocument/2006/relationships/tags" Target="../tags/tag611.xml"/><Relationship Id="rId162" Type="http://schemas.openxmlformats.org/officeDocument/2006/relationships/tags" Target="../tags/tag681.xml"/><Relationship Id="rId2" Type="http://schemas.openxmlformats.org/officeDocument/2006/relationships/tags" Target="../tags/tag521.xml"/><Relationship Id="rId29" Type="http://schemas.openxmlformats.org/officeDocument/2006/relationships/tags" Target="../tags/tag548.xml"/><Relationship Id="rId24" Type="http://schemas.openxmlformats.org/officeDocument/2006/relationships/tags" Target="../tags/tag543.xml"/><Relationship Id="rId40" Type="http://schemas.openxmlformats.org/officeDocument/2006/relationships/tags" Target="../tags/tag559.xml"/><Relationship Id="rId45" Type="http://schemas.openxmlformats.org/officeDocument/2006/relationships/tags" Target="../tags/tag564.xml"/><Relationship Id="rId66" Type="http://schemas.openxmlformats.org/officeDocument/2006/relationships/tags" Target="../tags/tag585.xml"/><Relationship Id="rId87" Type="http://schemas.openxmlformats.org/officeDocument/2006/relationships/tags" Target="../tags/tag606.xml"/><Relationship Id="rId110" Type="http://schemas.openxmlformats.org/officeDocument/2006/relationships/tags" Target="../tags/tag629.xml"/><Relationship Id="rId115" Type="http://schemas.openxmlformats.org/officeDocument/2006/relationships/tags" Target="../tags/tag634.xml"/><Relationship Id="rId131" Type="http://schemas.openxmlformats.org/officeDocument/2006/relationships/tags" Target="../tags/tag650.xml"/><Relationship Id="rId136" Type="http://schemas.openxmlformats.org/officeDocument/2006/relationships/tags" Target="../tags/tag655.xml"/><Relationship Id="rId157" Type="http://schemas.openxmlformats.org/officeDocument/2006/relationships/tags" Target="../tags/tag676.xml"/><Relationship Id="rId178" Type="http://schemas.openxmlformats.org/officeDocument/2006/relationships/tags" Target="../tags/tag697.xml"/><Relationship Id="rId61" Type="http://schemas.openxmlformats.org/officeDocument/2006/relationships/tags" Target="../tags/tag580.xml"/><Relationship Id="rId82" Type="http://schemas.openxmlformats.org/officeDocument/2006/relationships/tags" Target="../tags/tag601.xml"/><Relationship Id="rId152" Type="http://schemas.openxmlformats.org/officeDocument/2006/relationships/tags" Target="../tags/tag671.xml"/><Relationship Id="rId173" Type="http://schemas.openxmlformats.org/officeDocument/2006/relationships/tags" Target="../tags/tag692.xml"/><Relationship Id="rId19" Type="http://schemas.openxmlformats.org/officeDocument/2006/relationships/tags" Target="../tags/tag538.xml"/><Relationship Id="rId14" Type="http://schemas.openxmlformats.org/officeDocument/2006/relationships/tags" Target="../tags/tag533.xml"/><Relationship Id="rId30" Type="http://schemas.openxmlformats.org/officeDocument/2006/relationships/tags" Target="../tags/tag549.xml"/><Relationship Id="rId35" Type="http://schemas.openxmlformats.org/officeDocument/2006/relationships/tags" Target="../tags/tag554.xml"/><Relationship Id="rId56" Type="http://schemas.openxmlformats.org/officeDocument/2006/relationships/tags" Target="../tags/tag575.xml"/><Relationship Id="rId77" Type="http://schemas.openxmlformats.org/officeDocument/2006/relationships/tags" Target="../tags/tag596.xml"/><Relationship Id="rId100" Type="http://schemas.openxmlformats.org/officeDocument/2006/relationships/tags" Target="../tags/tag619.xml"/><Relationship Id="rId105" Type="http://schemas.openxmlformats.org/officeDocument/2006/relationships/tags" Target="../tags/tag624.xml"/><Relationship Id="rId126" Type="http://schemas.openxmlformats.org/officeDocument/2006/relationships/tags" Target="../tags/tag645.xml"/><Relationship Id="rId147" Type="http://schemas.openxmlformats.org/officeDocument/2006/relationships/tags" Target="../tags/tag666.xml"/><Relationship Id="rId168" Type="http://schemas.openxmlformats.org/officeDocument/2006/relationships/tags" Target="../tags/tag687.xml"/><Relationship Id="rId8" Type="http://schemas.openxmlformats.org/officeDocument/2006/relationships/tags" Target="../tags/tag527.xml"/><Relationship Id="rId51" Type="http://schemas.openxmlformats.org/officeDocument/2006/relationships/tags" Target="../tags/tag570.xml"/><Relationship Id="rId72" Type="http://schemas.openxmlformats.org/officeDocument/2006/relationships/tags" Target="../tags/tag591.xml"/><Relationship Id="rId93" Type="http://schemas.openxmlformats.org/officeDocument/2006/relationships/tags" Target="../tags/tag612.xml"/><Relationship Id="rId98" Type="http://schemas.openxmlformats.org/officeDocument/2006/relationships/tags" Target="../tags/tag617.xml"/><Relationship Id="rId121" Type="http://schemas.openxmlformats.org/officeDocument/2006/relationships/tags" Target="../tags/tag640.xml"/><Relationship Id="rId142" Type="http://schemas.openxmlformats.org/officeDocument/2006/relationships/tags" Target="../tags/tag661.xml"/><Relationship Id="rId163" Type="http://schemas.openxmlformats.org/officeDocument/2006/relationships/tags" Target="../tags/tag682.xml"/><Relationship Id="rId3" Type="http://schemas.openxmlformats.org/officeDocument/2006/relationships/tags" Target="../tags/tag522.xml"/><Relationship Id="rId25" Type="http://schemas.openxmlformats.org/officeDocument/2006/relationships/tags" Target="../tags/tag544.xml"/><Relationship Id="rId46" Type="http://schemas.openxmlformats.org/officeDocument/2006/relationships/tags" Target="../tags/tag565.xml"/><Relationship Id="rId67" Type="http://schemas.openxmlformats.org/officeDocument/2006/relationships/tags" Target="../tags/tag586.xml"/><Relationship Id="rId116" Type="http://schemas.openxmlformats.org/officeDocument/2006/relationships/tags" Target="../tags/tag635.xml"/><Relationship Id="rId137" Type="http://schemas.openxmlformats.org/officeDocument/2006/relationships/tags" Target="../tags/tag656.xml"/><Relationship Id="rId158" Type="http://schemas.openxmlformats.org/officeDocument/2006/relationships/tags" Target="../tags/tag677.xml"/><Relationship Id="rId20" Type="http://schemas.openxmlformats.org/officeDocument/2006/relationships/tags" Target="../tags/tag539.xml"/><Relationship Id="rId41" Type="http://schemas.openxmlformats.org/officeDocument/2006/relationships/tags" Target="../tags/tag560.xml"/><Relationship Id="rId62" Type="http://schemas.openxmlformats.org/officeDocument/2006/relationships/tags" Target="../tags/tag581.xml"/><Relationship Id="rId83" Type="http://schemas.openxmlformats.org/officeDocument/2006/relationships/tags" Target="../tags/tag602.xml"/><Relationship Id="rId88" Type="http://schemas.openxmlformats.org/officeDocument/2006/relationships/tags" Target="../tags/tag607.xml"/><Relationship Id="rId111" Type="http://schemas.openxmlformats.org/officeDocument/2006/relationships/tags" Target="../tags/tag630.xml"/><Relationship Id="rId132" Type="http://schemas.openxmlformats.org/officeDocument/2006/relationships/tags" Target="../tags/tag651.xml"/><Relationship Id="rId153" Type="http://schemas.openxmlformats.org/officeDocument/2006/relationships/tags" Target="../tags/tag672.xml"/><Relationship Id="rId174" Type="http://schemas.openxmlformats.org/officeDocument/2006/relationships/tags" Target="../tags/tag693.xml"/><Relationship Id="rId179" Type="http://schemas.openxmlformats.org/officeDocument/2006/relationships/tags" Target="../tags/tag698.xml"/><Relationship Id="rId15" Type="http://schemas.openxmlformats.org/officeDocument/2006/relationships/tags" Target="../tags/tag534.xml"/><Relationship Id="rId36" Type="http://schemas.openxmlformats.org/officeDocument/2006/relationships/tags" Target="../tags/tag555.xml"/><Relationship Id="rId57" Type="http://schemas.openxmlformats.org/officeDocument/2006/relationships/tags" Target="../tags/tag576.xml"/><Relationship Id="rId106" Type="http://schemas.openxmlformats.org/officeDocument/2006/relationships/tags" Target="../tags/tag625.xml"/><Relationship Id="rId127" Type="http://schemas.openxmlformats.org/officeDocument/2006/relationships/tags" Target="../tags/tag646.xml"/><Relationship Id="rId10" Type="http://schemas.openxmlformats.org/officeDocument/2006/relationships/tags" Target="../tags/tag529.xml"/><Relationship Id="rId31" Type="http://schemas.openxmlformats.org/officeDocument/2006/relationships/tags" Target="../tags/tag550.xml"/><Relationship Id="rId52" Type="http://schemas.openxmlformats.org/officeDocument/2006/relationships/tags" Target="../tags/tag571.xml"/><Relationship Id="rId73" Type="http://schemas.openxmlformats.org/officeDocument/2006/relationships/tags" Target="../tags/tag592.xml"/><Relationship Id="rId78" Type="http://schemas.openxmlformats.org/officeDocument/2006/relationships/tags" Target="../tags/tag597.xml"/><Relationship Id="rId94" Type="http://schemas.openxmlformats.org/officeDocument/2006/relationships/tags" Target="../tags/tag613.xml"/><Relationship Id="rId99" Type="http://schemas.openxmlformats.org/officeDocument/2006/relationships/tags" Target="../tags/tag618.xml"/><Relationship Id="rId101" Type="http://schemas.openxmlformats.org/officeDocument/2006/relationships/tags" Target="../tags/tag620.xml"/><Relationship Id="rId122" Type="http://schemas.openxmlformats.org/officeDocument/2006/relationships/tags" Target="../tags/tag641.xml"/><Relationship Id="rId143" Type="http://schemas.openxmlformats.org/officeDocument/2006/relationships/tags" Target="../tags/tag662.xml"/><Relationship Id="rId148" Type="http://schemas.openxmlformats.org/officeDocument/2006/relationships/tags" Target="../tags/tag667.xml"/><Relationship Id="rId164" Type="http://schemas.openxmlformats.org/officeDocument/2006/relationships/tags" Target="../tags/tag683.xml"/><Relationship Id="rId169" Type="http://schemas.openxmlformats.org/officeDocument/2006/relationships/tags" Target="../tags/tag68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712.xml"/><Relationship Id="rId18" Type="http://schemas.openxmlformats.org/officeDocument/2006/relationships/tags" Target="../tags/tag717.xml"/><Relationship Id="rId26" Type="http://schemas.openxmlformats.org/officeDocument/2006/relationships/tags" Target="../tags/tag725.xml"/><Relationship Id="rId39" Type="http://schemas.openxmlformats.org/officeDocument/2006/relationships/tags" Target="../tags/tag738.xml"/><Relationship Id="rId21" Type="http://schemas.openxmlformats.org/officeDocument/2006/relationships/tags" Target="../tags/tag720.xml"/><Relationship Id="rId34" Type="http://schemas.openxmlformats.org/officeDocument/2006/relationships/tags" Target="../tags/tag733.xml"/><Relationship Id="rId42" Type="http://schemas.openxmlformats.org/officeDocument/2006/relationships/tags" Target="../tags/tag741.xml"/><Relationship Id="rId47" Type="http://schemas.openxmlformats.org/officeDocument/2006/relationships/tags" Target="../tags/tag746.xml"/><Relationship Id="rId50" Type="http://schemas.openxmlformats.org/officeDocument/2006/relationships/tags" Target="../tags/tag749.xml"/><Relationship Id="rId55" Type="http://schemas.openxmlformats.org/officeDocument/2006/relationships/tags" Target="../tags/tag754.xml"/><Relationship Id="rId63" Type="http://schemas.openxmlformats.org/officeDocument/2006/relationships/tags" Target="../tags/tag762.xml"/><Relationship Id="rId68" Type="http://schemas.openxmlformats.org/officeDocument/2006/relationships/tags" Target="../tags/tag767.xml"/><Relationship Id="rId76" Type="http://schemas.openxmlformats.org/officeDocument/2006/relationships/tags" Target="../tags/tag775.xml"/><Relationship Id="rId7" Type="http://schemas.openxmlformats.org/officeDocument/2006/relationships/tags" Target="../tags/tag706.xml"/><Relationship Id="rId71" Type="http://schemas.openxmlformats.org/officeDocument/2006/relationships/tags" Target="../tags/tag770.xml"/><Relationship Id="rId2" Type="http://schemas.openxmlformats.org/officeDocument/2006/relationships/tags" Target="../tags/tag701.xml"/><Relationship Id="rId16" Type="http://schemas.openxmlformats.org/officeDocument/2006/relationships/tags" Target="../tags/tag715.xml"/><Relationship Id="rId29" Type="http://schemas.openxmlformats.org/officeDocument/2006/relationships/tags" Target="../tags/tag728.xml"/><Relationship Id="rId11" Type="http://schemas.openxmlformats.org/officeDocument/2006/relationships/tags" Target="../tags/tag710.xml"/><Relationship Id="rId24" Type="http://schemas.openxmlformats.org/officeDocument/2006/relationships/tags" Target="../tags/tag723.xml"/><Relationship Id="rId32" Type="http://schemas.openxmlformats.org/officeDocument/2006/relationships/tags" Target="../tags/tag731.xml"/><Relationship Id="rId37" Type="http://schemas.openxmlformats.org/officeDocument/2006/relationships/tags" Target="../tags/tag736.xml"/><Relationship Id="rId40" Type="http://schemas.openxmlformats.org/officeDocument/2006/relationships/tags" Target="../tags/tag739.xml"/><Relationship Id="rId45" Type="http://schemas.openxmlformats.org/officeDocument/2006/relationships/tags" Target="../tags/tag744.xml"/><Relationship Id="rId53" Type="http://schemas.openxmlformats.org/officeDocument/2006/relationships/tags" Target="../tags/tag752.xml"/><Relationship Id="rId58" Type="http://schemas.openxmlformats.org/officeDocument/2006/relationships/tags" Target="../tags/tag757.xml"/><Relationship Id="rId66" Type="http://schemas.openxmlformats.org/officeDocument/2006/relationships/tags" Target="../tags/tag765.xml"/><Relationship Id="rId74" Type="http://schemas.openxmlformats.org/officeDocument/2006/relationships/tags" Target="../tags/tag773.xml"/><Relationship Id="rId79" Type="http://schemas.openxmlformats.org/officeDocument/2006/relationships/tags" Target="../tags/tag778.xml"/><Relationship Id="rId5" Type="http://schemas.openxmlformats.org/officeDocument/2006/relationships/tags" Target="../tags/tag704.xml"/><Relationship Id="rId61" Type="http://schemas.openxmlformats.org/officeDocument/2006/relationships/tags" Target="../tags/tag760.xml"/><Relationship Id="rId82" Type="http://schemas.openxmlformats.org/officeDocument/2006/relationships/slideLayout" Target="../slideLayouts/slideLayout7.xml"/><Relationship Id="rId10" Type="http://schemas.openxmlformats.org/officeDocument/2006/relationships/tags" Target="../tags/tag709.xml"/><Relationship Id="rId19" Type="http://schemas.openxmlformats.org/officeDocument/2006/relationships/tags" Target="../tags/tag718.xml"/><Relationship Id="rId31" Type="http://schemas.openxmlformats.org/officeDocument/2006/relationships/tags" Target="../tags/tag730.xml"/><Relationship Id="rId44" Type="http://schemas.openxmlformats.org/officeDocument/2006/relationships/tags" Target="../tags/tag743.xml"/><Relationship Id="rId52" Type="http://schemas.openxmlformats.org/officeDocument/2006/relationships/tags" Target="../tags/tag751.xml"/><Relationship Id="rId60" Type="http://schemas.openxmlformats.org/officeDocument/2006/relationships/tags" Target="../tags/tag759.xml"/><Relationship Id="rId65" Type="http://schemas.openxmlformats.org/officeDocument/2006/relationships/tags" Target="../tags/tag764.xml"/><Relationship Id="rId73" Type="http://schemas.openxmlformats.org/officeDocument/2006/relationships/tags" Target="../tags/tag772.xml"/><Relationship Id="rId78" Type="http://schemas.openxmlformats.org/officeDocument/2006/relationships/tags" Target="../tags/tag777.xml"/><Relationship Id="rId81" Type="http://schemas.openxmlformats.org/officeDocument/2006/relationships/tags" Target="../tags/tag780.xml"/><Relationship Id="rId4" Type="http://schemas.openxmlformats.org/officeDocument/2006/relationships/tags" Target="../tags/tag703.xml"/><Relationship Id="rId9" Type="http://schemas.openxmlformats.org/officeDocument/2006/relationships/tags" Target="../tags/tag708.xml"/><Relationship Id="rId14" Type="http://schemas.openxmlformats.org/officeDocument/2006/relationships/tags" Target="../tags/tag713.xml"/><Relationship Id="rId22" Type="http://schemas.openxmlformats.org/officeDocument/2006/relationships/tags" Target="../tags/tag721.xml"/><Relationship Id="rId27" Type="http://schemas.openxmlformats.org/officeDocument/2006/relationships/tags" Target="../tags/tag726.xml"/><Relationship Id="rId30" Type="http://schemas.openxmlformats.org/officeDocument/2006/relationships/tags" Target="../tags/tag729.xml"/><Relationship Id="rId35" Type="http://schemas.openxmlformats.org/officeDocument/2006/relationships/tags" Target="../tags/tag734.xml"/><Relationship Id="rId43" Type="http://schemas.openxmlformats.org/officeDocument/2006/relationships/tags" Target="../tags/tag742.xml"/><Relationship Id="rId48" Type="http://schemas.openxmlformats.org/officeDocument/2006/relationships/tags" Target="../tags/tag747.xml"/><Relationship Id="rId56" Type="http://schemas.openxmlformats.org/officeDocument/2006/relationships/tags" Target="../tags/tag755.xml"/><Relationship Id="rId64" Type="http://schemas.openxmlformats.org/officeDocument/2006/relationships/tags" Target="../tags/tag763.xml"/><Relationship Id="rId69" Type="http://schemas.openxmlformats.org/officeDocument/2006/relationships/tags" Target="../tags/tag768.xml"/><Relationship Id="rId77" Type="http://schemas.openxmlformats.org/officeDocument/2006/relationships/tags" Target="../tags/tag776.xml"/><Relationship Id="rId8" Type="http://schemas.openxmlformats.org/officeDocument/2006/relationships/tags" Target="../tags/tag707.xml"/><Relationship Id="rId51" Type="http://schemas.openxmlformats.org/officeDocument/2006/relationships/tags" Target="../tags/tag750.xml"/><Relationship Id="rId72" Type="http://schemas.openxmlformats.org/officeDocument/2006/relationships/tags" Target="../tags/tag771.xml"/><Relationship Id="rId80" Type="http://schemas.openxmlformats.org/officeDocument/2006/relationships/tags" Target="../tags/tag779.xml"/><Relationship Id="rId3" Type="http://schemas.openxmlformats.org/officeDocument/2006/relationships/tags" Target="../tags/tag702.xml"/><Relationship Id="rId12" Type="http://schemas.openxmlformats.org/officeDocument/2006/relationships/tags" Target="../tags/tag711.xml"/><Relationship Id="rId17" Type="http://schemas.openxmlformats.org/officeDocument/2006/relationships/tags" Target="../tags/tag716.xml"/><Relationship Id="rId25" Type="http://schemas.openxmlformats.org/officeDocument/2006/relationships/tags" Target="../tags/tag724.xml"/><Relationship Id="rId33" Type="http://schemas.openxmlformats.org/officeDocument/2006/relationships/tags" Target="../tags/tag732.xml"/><Relationship Id="rId38" Type="http://schemas.openxmlformats.org/officeDocument/2006/relationships/tags" Target="../tags/tag737.xml"/><Relationship Id="rId46" Type="http://schemas.openxmlformats.org/officeDocument/2006/relationships/tags" Target="../tags/tag745.xml"/><Relationship Id="rId59" Type="http://schemas.openxmlformats.org/officeDocument/2006/relationships/tags" Target="../tags/tag758.xml"/><Relationship Id="rId67" Type="http://schemas.openxmlformats.org/officeDocument/2006/relationships/tags" Target="../tags/tag766.xml"/><Relationship Id="rId20" Type="http://schemas.openxmlformats.org/officeDocument/2006/relationships/tags" Target="../tags/tag719.xml"/><Relationship Id="rId41" Type="http://schemas.openxmlformats.org/officeDocument/2006/relationships/tags" Target="../tags/tag740.xml"/><Relationship Id="rId54" Type="http://schemas.openxmlformats.org/officeDocument/2006/relationships/tags" Target="../tags/tag753.xml"/><Relationship Id="rId62" Type="http://schemas.openxmlformats.org/officeDocument/2006/relationships/tags" Target="../tags/tag761.xml"/><Relationship Id="rId70" Type="http://schemas.openxmlformats.org/officeDocument/2006/relationships/tags" Target="../tags/tag769.xml"/><Relationship Id="rId75" Type="http://schemas.openxmlformats.org/officeDocument/2006/relationships/tags" Target="../tags/tag774.xml"/><Relationship Id="rId1" Type="http://schemas.openxmlformats.org/officeDocument/2006/relationships/tags" Target="../tags/tag700.xml"/><Relationship Id="rId6" Type="http://schemas.openxmlformats.org/officeDocument/2006/relationships/tags" Target="../tags/tag705.xml"/><Relationship Id="rId15" Type="http://schemas.openxmlformats.org/officeDocument/2006/relationships/tags" Target="../tags/tag714.xml"/><Relationship Id="rId23" Type="http://schemas.openxmlformats.org/officeDocument/2006/relationships/tags" Target="../tags/tag722.xml"/><Relationship Id="rId28" Type="http://schemas.openxmlformats.org/officeDocument/2006/relationships/tags" Target="../tags/tag727.xml"/><Relationship Id="rId36" Type="http://schemas.openxmlformats.org/officeDocument/2006/relationships/tags" Target="../tags/tag735.xml"/><Relationship Id="rId49" Type="http://schemas.openxmlformats.org/officeDocument/2006/relationships/tags" Target="../tags/tag748.xml"/><Relationship Id="rId57" Type="http://schemas.openxmlformats.org/officeDocument/2006/relationships/tags" Target="../tags/tag75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793.xml"/><Relationship Id="rId18" Type="http://schemas.openxmlformats.org/officeDocument/2006/relationships/tags" Target="../tags/tag798.xml"/><Relationship Id="rId26" Type="http://schemas.openxmlformats.org/officeDocument/2006/relationships/tags" Target="../tags/tag806.xml"/><Relationship Id="rId39" Type="http://schemas.openxmlformats.org/officeDocument/2006/relationships/tags" Target="../tags/tag819.xml"/><Relationship Id="rId21" Type="http://schemas.openxmlformats.org/officeDocument/2006/relationships/tags" Target="../tags/tag801.xml"/><Relationship Id="rId34" Type="http://schemas.openxmlformats.org/officeDocument/2006/relationships/tags" Target="../tags/tag814.xml"/><Relationship Id="rId42" Type="http://schemas.openxmlformats.org/officeDocument/2006/relationships/tags" Target="../tags/tag822.xml"/><Relationship Id="rId47" Type="http://schemas.openxmlformats.org/officeDocument/2006/relationships/tags" Target="../tags/tag827.xml"/><Relationship Id="rId50" Type="http://schemas.openxmlformats.org/officeDocument/2006/relationships/tags" Target="../tags/tag830.xml"/><Relationship Id="rId55" Type="http://schemas.openxmlformats.org/officeDocument/2006/relationships/tags" Target="../tags/tag835.xml"/><Relationship Id="rId63" Type="http://schemas.openxmlformats.org/officeDocument/2006/relationships/tags" Target="../tags/tag843.xml"/><Relationship Id="rId68" Type="http://schemas.openxmlformats.org/officeDocument/2006/relationships/tags" Target="../tags/tag848.xml"/><Relationship Id="rId76" Type="http://schemas.openxmlformats.org/officeDocument/2006/relationships/tags" Target="../tags/tag856.xml"/><Relationship Id="rId84" Type="http://schemas.openxmlformats.org/officeDocument/2006/relationships/tags" Target="../tags/tag864.xml"/><Relationship Id="rId89" Type="http://schemas.openxmlformats.org/officeDocument/2006/relationships/slideLayout" Target="../slideLayouts/slideLayout6.xml"/><Relationship Id="rId7" Type="http://schemas.openxmlformats.org/officeDocument/2006/relationships/tags" Target="../tags/tag787.xml"/><Relationship Id="rId71" Type="http://schemas.openxmlformats.org/officeDocument/2006/relationships/tags" Target="../tags/tag851.xml"/><Relationship Id="rId2" Type="http://schemas.openxmlformats.org/officeDocument/2006/relationships/tags" Target="../tags/tag782.xml"/><Relationship Id="rId16" Type="http://schemas.openxmlformats.org/officeDocument/2006/relationships/tags" Target="../tags/tag796.xml"/><Relationship Id="rId29" Type="http://schemas.openxmlformats.org/officeDocument/2006/relationships/tags" Target="../tags/tag809.xml"/><Relationship Id="rId11" Type="http://schemas.openxmlformats.org/officeDocument/2006/relationships/tags" Target="../tags/tag791.xml"/><Relationship Id="rId24" Type="http://schemas.openxmlformats.org/officeDocument/2006/relationships/tags" Target="../tags/tag804.xml"/><Relationship Id="rId32" Type="http://schemas.openxmlformats.org/officeDocument/2006/relationships/tags" Target="../tags/tag812.xml"/><Relationship Id="rId37" Type="http://schemas.openxmlformats.org/officeDocument/2006/relationships/tags" Target="../tags/tag817.xml"/><Relationship Id="rId40" Type="http://schemas.openxmlformats.org/officeDocument/2006/relationships/tags" Target="../tags/tag820.xml"/><Relationship Id="rId45" Type="http://schemas.openxmlformats.org/officeDocument/2006/relationships/tags" Target="../tags/tag825.xml"/><Relationship Id="rId53" Type="http://schemas.openxmlformats.org/officeDocument/2006/relationships/tags" Target="../tags/tag833.xml"/><Relationship Id="rId58" Type="http://schemas.openxmlformats.org/officeDocument/2006/relationships/tags" Target="../tags/tag838.xml"/><Relationship Id="rId66" Type="http://schemas.openxmlformats.org/officeDocument/2006/relationships/tags" Target="../tags/tag846.xml"/><Relationship Id="rId74" Type="http://schemas.openxmlformats.org/officeDocument/2006/relationships/tags" Target="../tags/tag854.xml"/><Relationship Id="rId79" Type="http://schemas.openxmlformats.org/officeDocument/2006/relationships/tags" Target="../tags/tag859.xml"/><Relationship Id="rId87" Type="http://schemas.openxmlformats.org/officeDocument/2006/relationships/tags" Target="../tags/tag867.xml"/><Relationship Id="rId5" Type="http://schemas.openxmlformats.org/officeDocument/2006/relationships/tags" Target="../tags/tag785.xml"/><Relationship Id="rId61" Type="http://schemas.openxmlformats.org/officeDocument/2006/relationships/tags" Target="../tags/tag841.xml"/><Relationship Id="rId82" Type="http://schemas.openxmlformats.org/officeDocument/2006/relationships/tags" Target="../tags/tag862.xml"/><Relationship Id="rId19" Type="http://schemas.openxmlformats.org/officeDocument/2006/relationships/tags" Target="../tags/tag799.xml"/><Relationship Id="rId4" Type="http://schemas.openxmlformats.org/officeDocument/2006/relationships/tags" Target="../tags/tag784.xml"/><Relationship Id="rId9" Type="http://schemas.openxmlformats.org/officeDocument/2006/relationships/tags" Target="../tags/tag789.xml"/><Relationship Id="rId14" Type="http://schemas.openxmlformats.org/officeDocument/2006/relationships/tags" Target="../tags/tag794.xml"/><Relationship Id="rId22" Type="http://schemas.openxmlformats.org/officeDocument/2006/relationships/tags" Target="../tags/tag802.xml"/><Relationship Id="rId27" Type="http://schemas.openxmlformats.org/officeDocument/2006/relationships/tags" Target="../tags/tag807.xml"/><Relationship Id="rId30" Type="http://schemas.openxmlformats.org/officeDocument/2006/relationships/tags" Target="../tags/tag810.xml"/><Relationship Id="rId35" Type="http://schemas.openxmlformats.org/officeDocument/2006/relationships/tags" Target="../tags/tag815.xml"/><Relationship Id="rId43" Type="http://schemas.openxmlformats.org/officeDocument/2006/relationships/tags" Target="../tags/tag823.xml"/><Relationship Id="rId48" Type="http://schemas.openxmlformats.org/officeDocument/2006/relationships/tags" Target="../tags/tag828.xml"/><Relationship Id="rId56" Type="http://schemas.openxmlformats.org/officeDocument/2006/relationships/tags" Target="../tags/tag836.xml"/><Relationship Id="rId64" Type="http://schemas.openxmlformats.org/officeDocument/2006/relationships/tags" Target="../tags/tag844.xml"/><Relationship Id="rId69" Type="http://schemas.openxmlformats.org/officeDocument/2006/relationships/tags" Target="../tags/tag849.xml"/><Relationship Id="rId77" Type="http://schemas.openxmlformats.org/officeDocument/2006/relationships/tags" Target="../tags/tag857.xml"/><Relationship Id="rId8" Type="http://schemas.openxmlformats.org/officeDocument/2006/relationships/tags" Target="../tags/tag788.xml"/><Relationship Id="rId51" Type="http://schemas.openxmlformats.org/officeDocument/2006/relationships/tags" Target="../tags/tag831.xml"/><Relationship Id="rId72" Type="http://schemas.openxmlformats.org/officeDocument/2006/relationships/tags" Target="../tags/tag852.xml"/><Relationship Id="rId80" Type="http://schemas.openxmlformats.org/officeDocument/2006/relationships/tags" Target="../tags/tag860.xml"/><Relationship Id="rId85" Type="http://schemas.openxmlformats.org/officeDocument/2006/relationships/tags" Target="../tags/tag865.xml"/><Relationship Id="rId3" Type="http://schemas.openxmlformats.org/officeDocument/2006/relationships/tags" Target="../tags/tag783.xml"/><Relationship Id="rId12" Type="http://schemas.openxmlformats.org/officeDocument/2006/relationships/tags" Target="../tags/tag792.xml"/><Relationship Id="rId17" Type="http://schemas.openxmlformats.org/officeDocument/2006/relationships/tags" Target="../tags/tag797.xml"/><Relationship Id="rId25" Type="http://schemas.openxmlformats.org/officeDocument/2006/relationships/tags" Target="../tags/tag805.xml"/><Relationship Id="rId33" Type="http://schemas.openxmlformats.org/officeDocument/2006/relationships/tags" Target="../tags/tag813.xml"/><Relationship Id="rId38" Type="http://schemas.openxmlformats.org/officeDocument/2006/relationships/tags" Target="../tags/tag818.xml"/><Relationship Id="rId46" Type="http://schemas.openxmlformats.org/officeDocument/2006/relationships/tags" Target="../tags/tag826.xml"/><Relationship Id="rId59" Type="http://schemas.openxmlformats.org/officeDocument/2006/relationships/tags" Target="../tags/tag839.xml"/><Relationship Id="rId67" Type="http://schemas.openxmlformats.org/officeDocument/2006/relationships/tags" Target="../tags/tag847.xml"/><Relationship Id="rId20" Type="http://schemas.openxmlformats.org/officeDocument/2006/relationships/tags" Target="../tags/tag800.xml"/><Relationship Id="rId41" Type="http://schemas.openxmlformats.org/officeDocument/2006/relationships/tags" Target="../tags/tag821.xml"/><Relationship Id="rId54" Type="http://schemas.openxmlformats.org/officeDocument/2006/relationships/tags" Target="../tags/tag834.xml"/><Relationship Id="rId62" Type="http://schemas.openxmlformats.org/officeDocument/2006/relationships/tags" Target="../tags/tag842.xml"/><Relationship Id="rId70" Type="http://schemas.openxmlformats.org/officeDocument/2006/relationships/tags" Target="../tags/tag850.xml"/><Relationship Id="rId75" Type="http://schemas.openxmlformats.org/officeDocument/2006/relationships/tags" Target="../tags/tag855.xml"/><Relationship Id="rId83" Type="http://schemas.openxmlformats.org/officeDocument/2006/relationships/tags" Target="../tags/tag863.xml"/><Relationship Id="rId88" Type="http://schemas.openxmlformats.org/officeDocument/2006/relationships/tags" Target="../tags/tag868.xml"/><Relationship Id="rId1" Type="http://schemas.openxmlformats.org/officeDocument/2006/relationships/tags" Target="../tags/tag781.xml"/><Relationship Id="rId6" Type="http://schemas.openxmlformats.org/officeDocument/2006/relationships/tags" Target="../tags/tag786.xml"/><Relationship Id="rId15" Type="http://schemas.openxmlformats.org/officeDocument/2006/relationships/tags" Target="../tags/tag795.xml"/><Relationship Id="rId23" Type="http://schemas.openxmlformats.org/officeDocument/2006/relationships/tags" Target="../tags/tag803.xml"/><Relationship Id="rId28" Type="http://schemas.openxmlformats.org/officeDocument/2006/relationships/tags" Target="../tags/tag808.xml"/><Relationship Id="rId36" Type="http://schemas.openxmlformats.org/officeDocument/2006/relationships/tags" Target="../tags/tag816.xml"/><Relationship Id="rId49" Type="http://schemas.openxmlformats.org/officeDocument/2006/relationships/tags" Target="../tags/tag829.xml"/><Relationship Id="rId57" Type="http://schemas.openxmlformats.org/officeDocument/2006/relationships/tags" Target="../tags/tag837.xml"/><Relationship Id="rId10" Type="http://schemas.openxmlformats.org/officeDocument/2006/relationships/tags" Target="../tags/tag790.xml"/><Relationship Id="rId31" Type="http://schemas.openxmlformats.org/officeDocument/2006/relationships/tags" Target="../tags/tag811.xml"/><Relationship Id="rId44" Type="http://schemas.openxmlformats.org/officeDocument/2006/relationships/tags" Target="../tags/tag824.xml"/><Relationship Id="rId52" Type="http://schemas.openxmlformats.org/officeDocument/2006/relationships/tags" Target="../tags/tag832.xml"/><Relationship Id="rId60" Type="http://schemas.openxmlformats.org/officeDocument/2006/relationships/tags" Target="../tags/tag840.xml"/><Relationship Id="rId65" Type="http://schemas.openxmlformats.org/officeDocument/2006/relationships/tags" Target="../tags/tag845.xml"/><Relationship Id="rId73" Type="http://schemas.openxmlformats.org/officeDocument/2006/relationships/tags" Target="../tags/tag853.xml"/><Relationship Id="rId78" Type="http://schemas.openxmlformats.org/officeDocument/2006/relationships/tags" Target="../tags/tag858.xml"/><Relationship Id="rId81" Type="http://schemas.openxmlformats.org/officeDocument/2006/relationships/tags" Target="../tags/tag861.xml"/><Relationship Id="rId86" Type="http://schemas.openxmlformats.org/officeDocument/2006/relationships/tags" Target="../tags/tag866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894.xml"/><Relationship Id="rId21" Type="http://schemas.openxmlformats.org/officeDocument/2006/relationships/tags" Target="../tags/tag889.xml"/><Relationship Id="rId42" Type="http://schemas.openxmlformats.org/officeDocument/2006/relationships/tags" Target="../tags/tag910.xml"/><Relationship Id="rId47" Type="http://schemas.openxmlformats.org/officeDocument/2006/relationships/tags" Target="../tags/tag915.xml"/><Relationship Id="rId63" Type="http://schemas.openxmlformats.org/officeDocument/2006/relationships/tags" Target="../tags/tag931.xml"/><Relationship Id="rId68" Type="http://schemas.openxmlformats.org/officeDocument/2006/relationships/tags" Target="../tags/tag936.xml"/><Relationship Id="rId84" Type="http://schemas.openxmlformats.org/officeDocument/2006/relationships/tags" Target="../tags/tag952.xml"/><Relationship Id="rId89" Type="http://schemas.openxmlformats.org/officeDocument/2006/relationships/tags" Target="../tags/tag957.xml"/><Relationship Id="rId2" Type="http://schemas.openxmlformats.org/officeDocument/2006/relationships/tags" Target="../tags/tag870.xml"/><Relationship Id="rId16" Type="http://schemas.openxmlformats.org/officeDocument/2006/relationships/tags" Target="../tags/tag884.xml"/><Relationship Id="rId29" Type="http://schemas.openxmlformats.org/officeDocument/2006/relationships/tags" Target="../tags/tag897.xml"/><Relationship Id="rId107" Type="http://schemas.openxmlformats.org/officeDocument/2006/relationships/tags" Target="../tags/tag975.xml"/><Relationship Id="rId11" Type="http://schemas.openxmlformats.org/officeDocument/2006/relationships/tags" Target="../tags/tag879.xml"/><Relationship Id="rId24" Type="http://schemas.openxmlformats.org/officeDocument/2006/relationships/tags" Target="../tags/tag892.xml"/><Relationship Id="rId32" Type="http://schemas.openxmlformats.org/officeDocument/2006/relationships/tags" Target="../tags/tag900.xml"/><Relationship Id="rId37" Type="http://schemas.openxmlformats.org/officeDocument/2006/relationships/tags" Target="../tags/tag905.xml"/><Relationship Id="rId40" Type="http://schemas.openxmlformats.org/officeDocument/2006/relationships/tags" Target="../tags/tag908.xml"/><Relationship Id="rId45" Type="http://schemas.openxmlformats.org/officeDocument/2006/relationships/tags" Target="../tags/tag913.xml"/><Relationship Id="rId53" Type="http://schemas.openxmlformats.org/officeDocument/2006/relationships/tags" Target="../tags/tag921.xml"/><Relationship Id="rId58" Type="http://schemas.openxmlformats.org/officeDocument/2006/relationships/tags" Target="../tags/tag926.xml"/><Relationship Id="rId66" Type="http://schemas.openxmlformats.org/officeDocument/2006/relationships/tags" Target="../tags/tag934.xml"/><Relationship Id="rId74" Type="http://schemas.openxmlformats.org/officeDocument/2006/relationships/tags" Target="../tags/tag942.xml"/><Relationship Id="rId79" Type="http://schemas.openxmlformats.org/officeDocument/2006/relationships/tags" Target="../tags/tag947.xml"/><Relationship Id="rId87" Type="http://schemas.openxmlformats.org/officeDocument/2006/relationships/tags" Target="../tags/tag955.xml"/><Relationship Id="rId102" Type="http://schemas.openxmlformats.org/officeDocument/2006/relationships/tags" Target="../tags/tag970.xml"/><Relationship Id="rId110" Type="http://schemas.openxmlformats.org/officeDocument/2006/relationships/slideLayout" Target="../slideLayouts/slideLayout7.xml"/><Relationship Id="rId5" Type="http://schemas.openxmlformats.org/officeDocument/2006/relationships/tags" Target="../tags/tag873.xml"/><Relationship Id="rId61" Type="http://schemas.openxmlformats.org/officeDocument/2006/relationships/tags" Target="../tags/tag929.xml"/><Relationship Id="rId82" Type="http://schemas.openxmlformats.org/officeDocument/2006/relationships/tags" Target="../tags/tag950.xml"/><Relationship Id="rId90" Type="http://schemas.openxmlformats.org/officeDocument/2006/relationships/tags" Target="../tags/tag958.xml"/><Relationship Id="rId95" Type="http://schemas.openxmlformats.org/officeDocument/2006/relationships/tags" Target="../tags/tag963.xml"/><Relationship Id="rId19" Type="http://schemas.openxmlformats.org/officeDocument/2006/relationships/tags" Target="../tags/tag887.xml"/><Relationship Id="rId14" Type="http://schemas.openxmlformats.org/officeDocument/2006/relationships/tags" Target="../tags/tag882.xml"/><Relationship Id="rId22" Type="http://schemas.openxmlformats.org/officeDocument/2006/relationships/tags" Target="../tags/tag890.xml"/><Relationship Id="rId27" Type="http://schemas.openxmlformats.org/officeDocument/2006/relationships/tags" Target="../tags/tag895.xml"/><Relationship Id="rId30" Type="http://schemas.openxmlformats.org/officeDocument/2006/relationships/tags" Target="../tags/tag898.xml"/><Relationship Id="rId35" Type="http://schemas.openxmlformats.org/officeDocument/2006/relationships/tags" Target="../tags/tag903.xml"/><Relationship Id="rId43" Type="http://schemas.openxmlformats.org/officeDocument/2006/relationships/tags" Target="../tags/tag911.xml"/><Relationship Id="rId48" Type="http://schemas.openxmlformats.org/officeDocument/2006/relationships/tags" Target="../tags/tag916.xml"/><Relationship Id="rId56" Type="http://schemas.openxmlformats.org/officeDocument/2006/relationships/tags" Target="../tags/tag924.xml"/><Relationship Id="rId64" Type="http://schemas.openxmlformats.org/officeDocument/2006/relationships/tags" Target="../tags/tag932.xml"/><Relationship Id="rId69" Type="http://schemas.openxmlformats.org/officeDocument/2006/relationships/tags" Target="../tags/tag937.xml"/><Relationship Id="rId77" Type="http://schemas.openxmlformats.org/officeDocument/2006/relationships/tags" Target="../tags/tag945.xml"/><Relationship Id="rId100" Type="http://schemas.openxmlformats.org/officeDocument/2006/relationships/tags" Target="../tags/tag968.xml"/><Relationship Id="rId105" Type="http://schemas.openxmlformats.org/officeDocument/2006/relationships/tags" Target="../tags/tag973.xml"/><Relationship Id="rId8" Type="http://schemas.openxmlformats.org/officeDocument/2006/relationships/tags" Target="../tags/tag876.xml"/><Relationship Id="rId51" Type="http://schemas.openxmlformats.org/officeDocument/2006/relationships/tags" Target="../tags/tag919.xml"/><Relationship Id="rId72" Type="http://schemas.openxmlformats.org/officeDocument/2006/relationships/tags" Target="../tags/tag940.xml"/><Relationship Id="rId80" Type="http://schemas.openxmlformats.org/officeDocument/2006/relationships/tags" Target="../tags/tag948.xml"/><Relationship Id="rId85" Type="http://schemas.openxmlformats.org/officeDocument/2006/relationships/tags" Target="../tags/tag953.xml"/><Relationship Id="rId93" Type="http://schemas.openxmlformats.org/officeDocument/2006/relationships/tags" Target="../tags/tag961.xml"/><Relationship Id="rId98" Type="http://schemas.openxmlformats.org/officeDocument/2006/relationships/tags" Target="../tags/tag966.xml"/><Relationship Id="rId3" Type="http://schemas.openxmlformats.org/officeDocument/2006/relationships/tags" Target="../tags/tag871.xml"/><Relationship Id="rId12" Type="http://schemas.openxmlformats.org/officeDocument/2006/relationships/tags" Target="../tags/tag880.xml"/><Relationship Id="rId17" Type="http://schemas.openxmlformats.org/officeDocument/2006/relationships/tags" Target="../tags/tag885.xml"/><Relationship Id="rId25" Type="http://schemas.openxmlformats.org/officeDocument/2006/relationships/tags" Target="../tags/tag893.xml"/><Relationship Id="rId33" Type="http://schemas.openxmlformats.org/officeDocument/2006/relationships/tags" Target="../tags/tag901.xml"/><Relationship Id="rId38" Type="http://schemas.openxmlformats.org/officeDocument/2006/relationships/tags" Target="../tags/tag906.xml"/><Relationship Id="rId46" Type="http://schemas.openxmlformats.org/officeDocument/2006/relationships/tags" Target="../tags/tag914.xml"/><Relationship Id="rId59" Type="http://schemas.openxmlformats.org/officeDocument/2006/relationships/tags" Target="../tags/tag927.xml"/><Relationship Id="rId67" Type="http://schemas.openxmlformats.org/officeDocument/2006/relationships/tags" Target="../tags/tag935.xml"/><Relationship Id="rId103" Type="http://schemas.openxmlformats.org/officeDocument/2006/relationships/tags" Target="../tags/tag971.xml"/><Relationship Id="rId108" Type="http://schemas.openxmlformats.org/officeDocument/2006/relationships/tags" Target="../tags/tag976.xml"/><Relationship Id="rId20" Type="http://schemas.openxmlformats.org/officeDocument/2006/relationships/tags" Target="../tags/tag888.xml"/><Relationship Id="rId41" Type="http://schemas.openxmlformats.org/officeDocument/2006/relationships/tags" Target="../tags/tag909.xml"/><Relationship Id="rId54" Type="http://schemas.openxmlformats.org/officeDocument/2006/relationships/tags" Target="../tags/tag922.xml"/><Relationship Id="rId62" Type="http://schemas.openxmlformats.org/officeDocument/2006/relationships/tags" Target="../tags/tag930.xml"/><Relationship Id="rId70" Type="http://schemas.openxmlformats.org/officeDocument/2006/relationships/tags" Target="../tags/tag938.xml"/><Relationship Id="rId75" Type="http://schemas.openxmlformats.org/officeDocument/2006/relationships/tags" Target="../tags/tag943.xml"/><Relationship Id="rId83" Type="http://schemas.openxmlformats.org/officeDocument/2006/relationships/tags" Target="../tags/tag951.xml"/><Relationship Id="rId88" Type="http://schemas.openxmlformats.org/officeDocument/2006/relationships/tags" Target="../tags/tag956.xml"/><Relationship Id="rId91" Type="http://schemas.openxmlformats.org/officeDocument/2006/relationships/tags" Target="../tags/tag959.xml"/><Relationship Id="rId96" Type="http://schemas.openxmlformats.org/officeDocument/2006/relationships/tags" Target="../tags/tag964.xml"/><Relationship Id="rId1" Type="http://schemas.openxmlformats.org/officeDocument/2006/relationships/tags" Target="../tags/tag869.xml"/><Relationship Id="rId6" Type="http://schemas.openxmlformats.org/officeDocument/2006/relationships/tags" Target="../tags/tag874.xml"/><Relationship Id="rId15" Type="http://schemas.openxmlformats.org/officeDocument/2006/relationships/tags" Target="../tags/tag883.xml"/><Relationship Id="rId23" Type="http://schemas.openxmlformats.org/officeDocument/2006/relationships/tags" Target="../tags/tag891.xml"/><Relationship Id="rId28" Type="http://schemas.openxmlformats.org/officeDocument/2006/relationships/tags" Target="../tags/tag896.xml"/><Relationship Id="rId36" Type="http://schemas.openxmlformats.org/officeDocument/2006/relationships/tags" Target="../tags/tag904.xml"/><Relationship Id="rId49" Type="http://schemas.openxmlformats.org/officeDocument/2006/relationships/tags" Target="../tags/tag917.xml"/><Relationship Id="rId57" Type="http://schemas.openxmlformats.org/officeDocument/2006/relationships/tags" Target="../tags/tag925.xml"/><Relationship Id="rId106" Type="http://schemas.openxmlformats.org/officeDocument/2006/relationships/tags" Target="../tags/tag974.xml"/><Relationship Id="rId10" Type="http://schemas.openxmlformats.org/officeDocument/2006/relationships/tags" Target="../tags/tag878.xml"/><Relationship Id="rId31" Type="http://schemas.openxmlformats.org/officeDocument/2006/relationships/tags" Target="../tags/tag899.xml"/><Relationship Id="rId44" Type="http://schemas.openxmlformats.org/officeDocument/2006/relationships/tags" Target="../tags/tag912.xml"/><Relationship Id="rId52" Type="http://schemas.openxmlformats.org/officeDocument/2006/relationships/tags" Target="../tags/tag920.xml"/><Relationship Id="rId60" Type="http://schemas.openxmlformats.org/officeDocument/2006/relationships/tags" Target="../tags/tag928.xml"/><Relationship Id="rId65" Type="http://schemas.openxmlformats.org/officeDocument/2006/relationships/tags" Target="../tags/tag933.xml"/><Relationship Id="rId73" Type="http://schemas.openxmlformats.org/officeDocument/2006/relationships/tags" Target="../tags/tag941.xml"/><Relationship Id="rId78" Type="http://schemas.openxmlformats.org/officeDocument/2006/relationships/tags" Target="../tags/tag946.xml"/><Relationship Id="rId81" Type="http://schemas.openxmlformats.org/officeDocument/2006/relationships/tags" Target="../tags/tag949.xml"/><Relationship Id="rId86" Type="http://schemas.openxmlformats.org/officeDocument/2006/relationships/tags" Target="../tags/tag954.xml"/><Relationship Id="rId94" Type="http://schemas.openxmlformats.org/officeDocument/2006/relationships/tags" Target="../tags/tag962.xml"/><Relationship Id="rId99" Type="http://schemas.openxmlformats.org/officeDocument/2006/relationships/tags" Target="../tags/tag967.xml"/><Relationship Id="rId101" Type="http://schemas.openxmlformats.org/officeDocument/2006/relationships/tags" Target="../tags/tag969.xml"/><Relationship Id="rId4" Type="http://schemas.openxmlformats.org/officeDocument/2006/relationships/tags" Target="../tags/tag872.xml"/><Relationship Id="rId9" Type="http://schemas.openxmlformats.org/officeDocument/2006/relationships/tags" Target="../tags/tag877.xml"/><Relationship Id="rId13" Type="http://schemas.openxmlformats.org/officeDocument/2006/relationships/tags" Target="../tags/tag881.xml"/><Relationship Id="rId18" Type="http://schemas.openxmlformats.org/officeDocument/2006/relationships/tags" Target="../tags/tag886.xml"/><Relationship Id="rId39" Type="http://schemas.openxmlformats.org/officeDocument/2006/relationships/tags" Target="../tags/tag907.xml"/><Relationship Id="rId109" Type="http://schemas.openxmlformats.org/officeDocument/2006/relationships/tags" Target="../tags/tag977.xml"/><Relationship Id="rId34" Type="http://schemas.openxmlformats.org/officeDocument/2006/relationships/tags" Target="../tags/tag902.xml"/><Relationship Id="rId50" Type="http://schemas.openxmlformats.org/officeDocument/2006/relationships/tags" Target="../tags/tag918.xml"/><Relationship Id="rId55" Type="http://schemas.openxmlformats.org/officeDocument/2006/relationships/tags" Target="../tags/tag923.xml"/><Relationship Id="rId76" Type="http://schemas.openxmlformats.org/officeDocument/2006/relationships/tags" Target="../tags/tag944.xml"/><Relationship Id="rId97" Type="http://schemas.openxmlformats.org/officeDocument/2006/relationships/tags" Target="../tags/tag965.xml"/><Relationship Id="rId104" Type="http://schemas.openxmlformats.org/officeDocument/2006/relationships/tags" Target="../tags/tag972.xml"/><Relationship Id="rId7" Type="http://schemas.openxmlformats.org/officeDocument/2006/relationships/tags" Target="../tags/tag875.xml"/><Relationship Id="rId71" Type="http://schemas.openxmlformats.org/officeDocument/2006/relationships/tags" Target="../tags/tag939.xml"/><Relationship Id="rId92" Type="http://schemas.openxmlformats.org/officeDocument/2006/relationships/tags" Target="../tags/tag960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1003.xml"/><Relationship Id="rId117" Type="http://schemas.openxmlformats.org/officeDocument/2006/relationships/tags" Target="../tags/tag1094.xml"/><Relationship Id="rId21" Type="http://schemas.openxmlformats.org/officeDocument/2006/relationships/tags" Target="../tags/tag998.xml"/><Relationship Id="rId42" Type="http://schemas.openxmlformats.org/officeDocument/2006/relationships/tags" Target="../tags/tag1019.xml"/><Relationship Id="rId47" Type="http://schemas.openxmlformats.org/officeDocument/2006/relationships/tags" Target="../tags/tag1024.xml"/><Relationship Id="rId63" Type="http://schemas.openxmlformats.org/officeDocument/2006/relationships/tags" Target="../tags/tag1040.xml"/><Relationship Id="rId68" Type="http://schemas.openxmlformats.org/officeDocument/2006/relationships/tags" Target="../tags/tag1045.xml"/><Relationship Id="rId84" Type="http://schemas.openxmlformats.org/officeDocument/2006/relationships/tags" Target="../tags/tag1061.xml"/><Relationship Id="rId89" Type="http://schemas.openxmlformats.org/officeDocument/2006/relationships/tags" Target="../tags/tag1066.xml"/><Relationship Id="rId112" Type="http://schemas.openxmlformats.org/officeDocument/2006/relationships/tags" Target="../tags/tag1089.xml"/><Relationship Id="rId133" Type="http://schemas.openxmlformats.org/officeDocument/2006/relationships/tags" Target="../tags/tag1110.xml"/><Relationship Id="rId138" Type="http://schemas.openxmlformats.org/officeDocument/2006/relationships/tags" Target="../tags/tag1115.xml"/><Relationship Id="rId154" Type="http://schemas.openxmlformats.org/officeDocument/2006/relationships/tags" Target="../tags/tag1131.xml"/><Relationship Id="rId159" Type="http://schemas.openxmlformats.org/officeDocument/2006/relationships/tags" Target="../tags/tag1136.xml"/><Relationship Id="rId170" Type="http://schemas.openxmlformats.org/officeDocument/2006/relationships/tags" Target="../tags/tag1147.xml"/><Relationship Id="rId16" Type="http://schemas.openxmlformats.org/officeDocument/2006/relationships/tags" Target="../tags/tag993.xml"/><Relationship Id="rId107" Type="http://schemas.openxmlformats.org/officeDocument/2006/relationships/tags" Target="../tags/tag1084.xml"/><Relationship Id="rId11" Type="http://schemas.openxmlformats.org/officeDocument/2006/relationships/tags" Target="../tags/tag988.xml"/><Relationship Id="rId32" Type="http://schemas.openxmlformats.org/officeDocument/2006/relationships/tags" Target="../tags/tag1009.xml"/><Relationship Id="rId37" Type="http://schemas.openxmlformats.org/officeDocument/2006/relationships/tags" Target="../tags/tag1014.xml"/><Relationship Id="rId53" Type="http://schemas.openxmlformats.org/officeDocument/2006/relationships/tags" Target="../tags/tag1030.xml"/><Relationship Id="rId58" Type="http://schemas.openxmlformats.org/officeDocument/2006/relationships/tags" Target="../tags/tag1035.xml"/><Relationship Id="rId74" Type="http://schemas.openxmlformats.org/officeDocument/2006/relationships/tags" Target="../tags/tag1051.xml"/><Relationship Id="rId79" Type="http://schemas.openxmlformats.org/officeDocument/2006/relationships/tags" Target="../tags/tag1056.xml"/><Relationship Id="rId102" Type="http://schemas.openxmlformats.org/officeDocument/2006/relationships/tags" Target="../tags/tag1079.xml"/><Relationship Id="rId123" Type="http://schemas.openxmlformats.org/officeDocument/2006/relationships/tags" Target="../tags/tag1100.xml"/><Relationship Id="rId128" Type="http://schemas.openxmlformats.org/officeDocument/2006/relationships/tags" Target="../tags/tag1105.xml"/><Relationship Id="rId144" Type="http://schemas.openxmlformats.org/officeDocument/2006/relationships/tags" Target="../tags/tag1121.xml"/><Relationship Id="rId149" Type="http://schemas.openxmlformats.org/officeDocument/2006/relationships/tags" Target="../tags/tag1126.xml"/><Relationship Id="rId5" Type="http://schemas.openxmlformats.org/officeDocument/2006/relationships/tags" Target="../tags/tag982.xml"/><Relationship Id="rId90" Type="http://schemas.openxmlformats.org/officeDocument/2006/relationships/tags" Target="../tags/tag1067.xml"/><Relationship Id="rId95" Type="http://schemas.openxmlformats.org/officeDocument/2006/relationships/tags" Target="../tags/tag1072.xml"/><Relationship Id="rId160" Type="http://schemas.openxmlformats.org/officeDocument/2006/relationships/tags" Target="../tags/tag1137.xml"/><Relationship Id="rId165" Type="http://schemas.openxmlformats.org/officeDocument/2006/relationships/tags" Target="../tags/tag1142.xml"/><Relationship Id="rId22" Type="http://schemas.openxmlformats.org/officeDocument/2006/relationships/tags" Target="../tags/tag999.xml"/><Relationship Id="rId27" Type="http://schemas.openxmlformats.org/officeDocument/2006/relationships/tags" Target="../tags/tag1004.xml"/><Relationship Id="rId43" Type="http://schemas.openxmlformats.org/officeDocument/2006/relationships/tags" Target="../tags/tag1020.xml"/><Relationship Id="rId48" Type="http://schemas.openxmlformats.org/officeDocument/2006/relationships/tags" Target="../tags/tag1025.xml"/><Relationship Id="rId64" Type="http://schemas.openxmlformats.org/officeDocument/2006/relationships/tags" Target="../tags/tag1041.xml"/><Relationship Id="rId69" Type="http://schemas.openxmlformats.org/officeDocument/2006/relationships/tags" Target="../tags/tag1046.xml"/><Relationship Id="rId113" Type="http://schemas.openxmlformats.org/officeDocument/2006/relationships/tags" Target="../tags/tag1090.xml"/><Relationship Id="rId118" Type="http://schemas.openxmlformats.org/officeDocument/2006/relationships/tags" Target="../tags/tag1095.xml"/><Relationship Id="rId134" Type="http://schemas.openxmlformats.org/officeDocument/2006/relationships/tags" Target="../tags/tag1111.xml"/><Relationship Id="rId139" Type="http://schemas.openxmlformats.org/officeDocument/2006/relationships/tags" Target="../tags/tag1116.xml"/><Relationship Id="rId80" Type="http://schemas.openxmlformats.org/officeDocument/2006/relationships/tags" Target="../tags/tag1057.xml"/><Relationship Id="rId85" Type="http://schemas.openxmlformats.org/officeDocument/2006/relationships/tags" Target="../tags/tag1062.xml"/><Relationship Id="rId150" Type="http://schemas.openxmlformats.org/officeDocument/2006/relationships/tags" Target="../tags/tag1127.xml"/><Relationship Id="rId155" Type="http://schemas.openxmlformats.org/officeDocument/2006/relationships/tags" Target="../tags/tag1132.xml"/><Relationship Id="rId171" Type="http://schemas.openxmlformats.org/officeDocument/2006/relationships/slideLayout" Target="../slideLayouts/slideLayout6.xml"/><Relationship Id="rId12" Type="http://schemas.openxmlformats.org/officeDocument/2006/relationships/tags" Target="../tags/tag989.xml"/><Relationship Id="rId17" Type="http://schemas.openxmlformats.org/officeDocument/2006/relationships/tags" Target="../tags/tag994.xml"/><Relationship Id="rId33" Type="http://schemas.openxmlformats.org/officeDocument/2006/relationships/tags" Target="../tags/tag1010.xml"/><Relationship Id="rId38" Type="http://schemas.openxmlformats.org/officeDocument/2006/relationships/tags" Target="../tags/tag1015.xml"/><Relationship Id="rId59" Type="http://schemas.openxmlformats.org/officeDocument/2006/relationships/tags" Target="../tags/tag1036.xml"/><Relationship Id="rId103" Type="http://schemas.openxmlformats.org/officeDocument/2006/relationships/tags" Target="../tags/tag1080.xml"/><Relationship Id="rId108" Type="http://schemas.openxmlformats.org/officeDocument/2006/relationships/tags" Target="../tags/tag1085.xml"/><Relationship Id="rId124" Type="http://schemas.openxmlformats.org/officeDocument/2006/relationships/tags" Target="../tags/tag1101.xml"/><Relationship Id="rId129" Type="http://schemas.openxmlformats.org/officeDocument/2006/relationships/tags" Target="../tags/tag1106.xml"/><Relationship Id="rId54" Type="http://schemas.openxmlformats.org/officeDocument/2006/relationships/tags" Target="../tags/tag1031.xml"/><Relationship Id="rId70" Type="http://schemas.openxmlformats.org/officeDocument/2006/relationships/tags" Target="../tags/tag1047.xml"/><Relationship Id="rId75" Type="http://schemas.openxmlformats.org/officeDocument/2006/relationships/tags" Target="../tags/tag1052.xml"/><Relationship Id="rId91" Type="http://schemas.openxmlformats.org/officeDocument/2006/relationships/tags" Target="../tags/tag1068.xml"/><Relationship Id="rId96" Type="http://schemas.openxmlformats.org/officeDocument/2006/relationships/tags" Target="../tags/tag1073.xml"/><Relationship Id="rId140" Type="http://schemas.openxmlformats.org/officeDocument/2006/relationships/tags" Target="../tags/tag1117.xml"/><Relationship Id="rId145" Type="http://schemas.openxmlformats.org/officeDocument/2006/relationships/tags" Target="../tags/tag1122.xml"/><Relationship Id="rId161" Type="http://schemas.openxmlformats.org/officeDocument/2006/relationships/tags" Target="../tags/tag1138.xml"/><Relationship Id="rId166" Type="http://schemas.openxmlformats.org/officeDocument/2006/relationships/tags" Target="../tags/tag1143.xml"/><Relationship Id="rId1" Type="http://schemas.openxmlformats.org/officeDocument/2006/relationships/tags" Target="../tags/tag978.xml"/><Relationship Id="rId6" Type="http://schemas.openxmlformats.org/officeDocument/2006/relationships/tags" Target="../tags/tag983.xml"/><Relationship Id="rId15" Type="http://schemas.openxmlformats.org/officeDocument/2006/relationships/tags" Target="../tags/tag992.xml"/><Relationship Id="rId23" Type="http://schemas.openxmlformats.org/officeDocument/2006/relationships/tags" Target="../tags/tag1000.xml"/><Relationship Id="rId28" Type="http://schemas.openxmlformats.org/officeDocument/2006/relationships/tags" Target="../tags/tag1005.xml"/><Relationship Id="rId36" Type="http://schemas.openxmlformats.org/officeDocument/2006/relationships/tags" Target="../tags/tag1013.xml"/><Relationship Id="rId49" Type="http://schemas.openxmlformats.org/officeDocument/2006/relationships/tags" Target="../tags/tag1026.xml"/><Relationship Id="rId57" Type="http://schemas.openxmlformats.org/officeDocument/2006/relationships/tags" Target="../tags/tag1034.xml"/><Relationship Id="rId106" Type="http://schemas.openxmlformats.org/officeDocument/2006/relationships/tags" Target="../tags/tag1083.xml"/><Relationship Id="rId114" Type="http://schemas.openxmlformats.org/officeDocument/2006/relationships/tags" Target="../tags/tag1091.xml"/><Relationship Id="rId119" Type="http://schemas.openxmlformats.org/officeDocument/2006/relationships/tags" Target="../tags/tag1096.xml"/><Relationship Id="rId127" Type="http://schemas.openxmlformats.org/officeDocument/2006/relationships/tags" Target="../tags/tag1104.xml"/><Relationship Id="rId10" Type="http://schemas.openxmlformats.org/officeDocument/2006/relationships/tags" Target="../tags/tag987.xml"/><Relationship Id="rId31" Type="http://schemas.openxmlformats.org/officeDocument/2006/relationships/tags" Target="../tags/tag1008.xml"/><Relationship Id="rId44" Type="http://schemas.openxmlformats.org/officeDocument/2006/relationships/tags" Target="../tags/tag1021.xml"/><Relationship Id="rId52" Type="http://schemas.openxmlformats.org/officeDocument/2006/relationships/tags" Target="../tags/tag1029.xml"/><Relationship Id="rId60" Type="http://schemas.openxmlformats.org/officeDocument/2006/relationships/tags" Target="../tags/tag1037.xml"/><Relationship Id="rId65" Type="http://schemas.openxmlformats.org/officeDocument/2006/relationships/tags" Target="../tags/tag1042.xml"/><Relationship Id="rId73" Type="http://schemas.openxmlformats.org/officeDocument/2006/relationships/tags" Target="../tags/tag1050.xml"/><Relationship Id="rId78" Type="http://schemas.openxmlformats.org/officeDocument/2006/relationships/tags" Target="../tags/tag1055.xml"/><Relationship Id="rId81" Type="http://schemas.openxmlformats.org/officeDocument/2006/relationships/tags" Target="../tags/tag1058.xml"/><Relationship Id="rId86" Type="http://schemas.openxmlformats.org/officeDocument/2006/relationships/tags" Target="../tags/tag1063.xml"/><Relationship Id="rId94" Type="http://schemas.openxmlformats.org/officeDocument/2006/relationships/tags" Target="../tags/tag1071.xml"/><Relationship Id="rId99" Type="http://schemas.openxmlformats.org/officeDocument/2006/relationships/tags" Target="../tags/tag1076.xml"/><Relationship Id="rId101" Type="http://schemas.openxmlformats.org/officeDocument/2006/relationships/tags" Target="../tags/tag1078.xml"/><Relationship Id="rId122" Type="http://schemas.openxmlformats.org/officeDocument/2006/relationships/tags" Target="../tags/tag1099.xml"/><Relationship Id="rId130" Type="http://schemas.openxmlformats.org/officeDocument/2006/relationships/tags" Target="../tags/tag1107.xml"/><Relationship Id="rId135" Type="http://schemas.openxmlformats.org/officeDocument/2006/relationships/tags" Target="../tags/tag1112.xml"/><Relationship Id="rId143" Type="http://schemas.openxmlformats.org/officeDocument/2006/relationships/tags" Target="../tags/tag1120.xml"/><Relationship Id="rId148" Type="http://schemas.openxmlformats.org/officeDocument/2006/relationships/tags" Target="../tags/tag1125.xml"/><Relationship Id="rId151" Type="http://schemas.openxmlformats.org/officeDocument/2006/relationships/tags" Target="../tags/tag1128.xml"/><Relationship Id="rId156" Type="http://schemas.openxmlformats.org/officeDocument/2006/relationships/tags" Target="../tags/tag1133.xml"/><Relationship Id="rId164" Type="http://schemas.openxmlformats.org/officeDocument/2006/relationships/tags" Target="../tags/tag1141.xml"/><Relationship Id="rId169" Type="http://schemas.openxmlformats.org/officeDocument/2006/relationships/tags" Target="../tags/tag1146.xml"/><Relationship Id="rId4" Type="http://schemas.openxmlformats.org/officeDocument/2006/relationships/tags" Target="../tags/tag981.xml"/><Relationship Id="rId9" Type="http://schemas.openxmlformats.org/officeDocument/2006/relationships/tags" Target="../tags/tag986.xml"/><Relationship Id="rId13" Type="http://schemas.openxmlformats.org/officeDocument/2006/relationships/tags" Target="../tags/tag990.xml"/><Relationship Id="rId18" Type="http://schemas.openxmlformats.org/officeDocument/2006/relationships/tags" Target="../tags/tag995.xml"/><Relationship Id="rId39" Type="http://schemas.openxmlformats.org/officeDocument/2006/relationships/tags" Target="../tags/tag1016.xml"/><Relationship Id="rId109" Type="http://schemas.openxmlformats.org/officeDocument/2006/relationships/tags" Target="../tags/tag1086.xml"/><Relationship Id="rId34" Type="http://schemas.openxmlformats.org/officeDocument/2006/relationships/tags" Target="../tags/tag1011.xml"/><Relationship Id="rId50" Type="http://schemas.openxmlformats.org/officeDocument/2006/relationships/tags" Target="../tags/tag1027.xml"/><Relationship Id="rId55" Type="http://schemas.openxmlformats.org/officeDocument/2006/relationships/tags" Target="../tags/tag1032.xml"/><Relationship Id="rId76" Type="http://schemas.openxmlformats.org/officeDocument/2006/relationships/tags" Target="../tags/tag1053.xml"/><Relationship Id="rId97" Type="http://schemas.openxmlformats.org/officeDocument/2006/relationships/tags" Target="../tags/tag1074.xml"/><Relationship Id="rId104" Type="http://schemas.openxmlformats.org/officeDocument/2006/relationships/tags" Target="../tags/tag1081.xml"/><Relationship Id="rId120" Type="http://schemas.openxmlformats.org/officeDocument/2006/relationships/tags" Target="../tags/tag1097.xml"/><Relationship Id="rId125" Type="http://schemas.openxmlformats.org/officeDocument/2006/relationships/tags" Target="../tags/tag1102.xml"/><Relationship Id="rId141" Type="http://schemas.openxmlformats.org/officeDocument/2006/relationships/tags" Target="../tags/tag1118.xml"/><Relationship Id="rId146" Type="http://schemas.openxmlformats.org/officeDocument/2006/relationships/tags" Target="../tags/tag1123.xml"/><Relationship Id="rId167" Type="http://schemas.openxmlformats.org/officeDocument/2006/relationships/tags" Target="../tags/tag1144.xml"/><Relationship Id="rId7" Type="http://schemas.openxmlformats.org/officeDocument/2006/relationships/tags" Target="../tags/tag984.xml"/><Relationship Id="rId71" Type="http://schemas.openxmlformats.org/officeDocument/2006/relationships/tags" Target="../tags/tag1048.xml"/><Relationship Id="rId92" Type="http://schemas.openxmlformats.org/officeDocument/2006/relationships/tags" Target="../tags/tag1069.xml"/><Relationship Id="rId162" Type="http://schemas.openxmlformats.org/officeDocument/2006/relationships/tags" Target="../tags/tag1139.xml"/><Relationship Id="rId2" Type="http://schemas.openxmlformats.org/officeDocument/2006/relationships/tags" Target="../tags/tag979.xml"/><Relationship Id="rId29" Type="http://schemas.openxmlformats.org/officeDocument/2006/relationships/tags" Target="../tags/tag1006.xml"/><Relationship Id="rId24" Type="http://schemas.openxmlformats.org/officeDocument/2006/relationships/tags" Target="../tags/tag1001.xml"/><Relationship Id="rId40" Type="http://schemas.openxmlformats.org/officeDocument/2006/relationships/tags" Target="../tags/tag1017.xml"/><Relationship Id="rId45" Type="http://schemas.openxmlformats.org/officeDocument/2006/relationships/tags" Target="../tags/tag1022.xml"/><Relationship Id="rId66" Type="http://schemas.openxmlformats.org/officeDocument/2006/relationships/tags" Target="../tags/tag1043.xml"/><Relationship Id="rId87" Type="http://schemas.openxmlformats.org/officeDocument/2006/relationships/tags" Target="../tags/tag1064.xml"/><Relationship Id="rId110" Type="http://schemas.openxmlformats.org/officeDocument/2006/relationships/tags" Target="../tags/tag1087.xml"/><Relationship Id="rId115" Type="http://schemas.openxmlformats.org/officeDocument/2006/relationships/tags" Target="../tags/tag1092.xml"/><Relationship Id="rId131" Type="http://schemas.openxmlformats.org/officeDocument/2006/relationships/tags" Target="../tags/tag1108.xml"/><Relationship Id="rId136" Type="http://schemas.openxmlformats.org/officeDocument/2006/relationships/tags" Target="../tags/tag1113.xml"/><Relationship Id="rId157" Type="http://schemas.openxmlformats.org/officeDocument/2006/relationships/tags" Target="../tags/tag1134.xml"/><Relationship Id="rId61" Type="http://schemas.openxmlformats.org/officeDocument/2006/relationships/tags" Target="../tags/tag1038.xml"/><Relationship Id="rId82" Type="http://schemas.openxmlformats.org/officeDocument/2006/relationships/tags" Target="../tags/tag1059.xml"/><Relationship Id="rId152" Type="http://schemas.openxmlformats.org/officeDocument/2006/relationships/tags" Target="../tags/tag1129.xml"/><Relationship Id="rId19" Type="http://schemas.openxmlformats.org/officeDocument/2006/relationships/tags" Target="../tags/tag996.xml"/><Relationship Id="rId14" Type="http://schemas.openxmlformats.org/officeDocument/2006/relationships/tags" Target="../tags/tag991.xml"/><Relationship Id="rId30" Type="http://schemas.openxmlformats.org/officeDocument/2006/relationships/tags" Target="../tags/tag1007.xml"/><Relationship Id="rId35" Type="http://schemas.openxmlformats.org/officeDocument/2006/relationships/tags" Target="../tags/tag1012.xml"/><Relationship Id="rId56" Type="http://schemas.openxmlformats.org/officeDocument/2006/relationships/tags" Target="../tags/tag1033.xml"/><Relationship Id="rId77" Type="http://schemas.openxmlformats.org/officeDocument/2006/relationships/tags" Target="../tags/tag1054.xml"/><Relationship Id="rId100" Type="http://schemas.openxmlformats.org/officeDocument/2006/relationships/tags" Target="../tags/tag1077.xml"/><Relationship Id="rId105" Type="http://schemas.openxmlformats.org/officeDocument/2006/relationships/tags" Target="../tags/tag1082.xml"/><Relationship Id="rId126" Type="http://schemas.openxmlformats.org/officeDocument/2006/relationships/tags" Target="../tags/tag1103.xml"/><Relationship Id="rId147" Type="http://schemas.openxmlformats.org/officeDocument/2006/relationships/tags" Target="../tags/tag1124.xml"/><Relationship Id="rId168" Type="http://schemas.openxmlformats.org/officeDocument/2006/relationships/tags" Target="../tags/tag1145.xml"/><Relationship Id="rId8" Type="http://schemas.openxmlformats.org/officeDocument/2006/relationships/tags" Target="../tags/tag985.xml"/><Relationship Id="rId51" Type="http://schemas.openxmlformats.org/officeDocument/2006/relationships/tags" Target="../tags/tag1028.xml"/><Relationship Id="rId72" Type="http://schemas.openxmlformats.org/officeDocument/2006/relationships/tags" Target="../tags/tag1049.xml"/><Relationship Id="rId93" Type="http://schemas.openxmlformats.org/officeDocument/2006/relationships/tags" Target="../tags/tag1070.xml"/><Relationship Id="rId98" Type="http://schemas.openxmlformats.org/officeDocument/2006/relationships/tags" Target="../tags/tag1075.xml"/><Relationship Id="rId121" Type="http://schemas.openxmlformats.org/officeDocument/2006/relationships/tags" Target="../tags/tag1098.xml"/><Relationship Id="rId142" Type="http://schemas.openxmlformats.org/officeDocument/2006/relationships/tags" Target="../tags/tag1119.xml"/><Relationship Id="rId163" Type="http://schemas.openxmlformats.org/officeDocument/2006/relationships/tags" Target="../tags/tag1140.xml"/><Relationship Id="rId3" Type="http://schemas.openxmlformats.org/officeDocument/2006/relationships/tags" Target="../tags/tag980.xml"/><Relationship Id="rId25" Type="http://schemas.openxmlformats.org/officeDocument/2006/relationships/tags" Target="../tags/tag1002.xml"/><Relationship Id="rId46" Type="http://schemas.openxmlformats.org/officeDocument/2006/relationships/tags" Target="../tags/tag1023.xml"/><Relationship Id="rId67" Type="http://schemas.openxmlformats.org/officeDocument/2006/relationships/tags" Target="../tags/tag1044.xml"/><Relationship Id="rId116" Type="http://schemas.openxmlformats.org/officeDocument/2006/relationships/tags" Target="../tags/tag1093.xml"/><Relationship Id="rId137" Type="http://schemas.openxmlformats.org/officeDocument/2006/relationships/tags" Target="../tags/tag1114.xml"/><Relationship Id="rId158" Type="http://schemas.openxmlformats.org/officeDocument/2006/relationships/tags" Target="../tags/tag1135.xml"/><Relationship Id="rId20" Type="http://schemas.openxmlformats.org/officeDocument/2006/relationships/tags" Target="../tags/tag997.xml"/><Relationship Id="rId41" Type="http://schemas.openxmlformats.org/officeDocument/2006/relationships/tags" Target="../tags/tag1018.xml"/><Relationship Id="rId62" Type="http://schemas.openxmlformats.org/officeDocument/2006/relationships/tags" Target="../tags/tag1039.xml"/><Relationship Id="rId83" Type="http://schemas.openxmlformats.org/officeDocument/2006/relationships/tags" Target="../tags/tag1060.xml"/><Relationship Id="rId88" Type="http://schemas.openxmlformats.org/officeDocument/2006/relationships/tags" Target="../tags/tag1065.xml"/><Relationship Id="rId111" Type="http://schemas.openxmlformats.org/officeDocument/2006/relationships/tags" Target="../tags/tag1088.xml"/><Relationship Id="rId132" Type="http://schemas.openxmlformats.org/officeDocument/2006/relationships/tags" Target="../tags/tag1109.xml"/><Relationship Id="rId153" Type="http://schemas.openxmlformats.org/officeDocument/2006/relationships/tags" Target="../tags/tag1130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1173.xml"/><Relationship Id="rId117" Type="http://schemas.openxmlformats.org/officeDocument/2006/relationships/tags" Target="../tags/tag1264.xml"/><Relationship Id="rId21" Type="http://schemas.openxmlformats.org/officeDocument/2006/relationships/tags" Target="../tags/tag1168.xml"/><Relationship Id="rId42" Type="http://schemas.openxmlformats.org/officeDocument/2006/relationships/tags" Target="../tags/tag1189.xml"/><Relationship Id="rId47" Type="http://schemas.openxmlformats.org/officeDocument/2006/relationships/tags" Target="../tags/tag1194.xml"/><Relationship Id="rId63" Type="http://schemas.openxmlformats.org/officeDocument/2006/relationships/tags" Target="../tags/tag1210.xml"/><Relationship Id="rId68" Type="http://schemas.openxmlformats.org/officeDocument/2006/relationships/tags" Target="../tags/tag1215.xml"/><Relationship Id="rId84" Type="http://schemas.openxmlformats.org/officeDocument/2006/relationships/tags" Target="../tags/tag1231.xml"/><Relationship Id="rId89" Type="http://schemas.openxmlformats.org/officeDocument/2006/relationships/tags" Target="../tags/tag1236.xml"/><Relationship Id="rId112" Type="http://schemas.openxmlformats.org/officeDocument/2006/relationships/tags" Target="../tags/tag1259.xml"/><Relationship Id="rId133" Type="http://schemas.openxmlformats.org/officeDocument/2006/relationships/tags" Target="../tags/tag1280.xml"/><Relationship Id="rId138" Type="http://schemas.openxmlformats.org/officeDocument/2006/relationships/tags" Target="../tags/tag1285.xml"/><Relationship Id="rId154" Type="http://schemas.openxmlformats.org/officeDocument/2006/relationships/tags" Target="../tags/tag1301.xml"/><Relationship Id="rId159" Type="http://schemas.openxmlformats.org/officeDocument/2006/relationships/tags" Target="../tags/tag1306.xml"/><Relationship Id="rId170" Type="http://schemas.openxmlformats.org/officeDocument/2006/relationships/tags" Target="../tags/tag1317.xml"/><Relationship Id="rId16" Type="http://schemas.openxmlformats.org/officeDocument/2006/relationships/tags" Target="../tags/tag1163.xml"/><Relationship Id="rId107" Type="http://schemas.openxmlformats.org/officeDocument/2006/relationships/tags" Target="../tags/tag1254.xml"/><Relationship Id="rId11" Type="http://schemas.openxmlformats.org/officeDocument/2006/relationships/tags" Target="../tags/tag1158.xml"/><Relationship Id="rId32" Type="http://schemas.openxmlformats.org/officeDocument/2006/relationships/tags" Target="../tags/tag1179.xml"/><Relationship Id="rId37" Type="http://schemas.openxmlformats.org/officeDocument/2006/relationships/tags" Target="../tags/tag1184.xml"/><Relationship Id="rId53" Type="http://schemas.openxmlformats.org/officeDocument/2006/relationships/tags" Target="../tags/tag1200.xml"/><Relationship Id="rId58" Type="http://schemas.openxmlformats.org/officeDocument/2006/relationships/tags" Target="../tags/tag1205.xml"/><Relationship Id="rId74" Type="http://schemas.openxmlformats.org/officeDocument/2006/relationships/tags" Target="../tags/tag1221.xml"/><Relationship Id="rId79" Type="http://schemas.openxmlformats.org/officeDocument/2006/relationships/tags" Target="../tags/tag1226.xml"/><Relationship Id="rId102" Type="http://schemas.openxmlformats.org/officeDocument/2006/relationships/tags" Target="../tags/tag1249.xml"/><Relationship Id="rId123" Type="http://schemas.openxmlformats.org/officeDocument/2006/relationships/tags" Target="../tags/tag1270.xml"/><Relationship Id="rId128" Type="http://schemas.openxmlformats.org/officeDocument/2006/relationships/tags" Target="../tags/tag1275.xml"/><Relationship Id="rId144" Type="http://schemas.openxmlformats.org/officeDocument/2006/relationships/tags" Target="../tags/tag1291.xml"/><Relationship Id="rId149" Type="http://schemas.openxmlformats.org/officeDocument/2006/relationships/tags" Target="../tags/tag1296.xml"/><Relationship Id="rId5" Type="http://schemas.openxmlformats.org/officeDocument/2006/relationships/tags" Target="../tags/tag1152.xml"/><Relationship Id="rId90" Type="http://schemas.openxmlformats.org/officeDocument/2006/relationships/tags" Target="../tags/tag1237.xml"/><Relationship Id="rId95" Type="http://schemas.openxmlformats.org/officeDocument/2006/relationships/tags" Target="../tags/tag1242.xml"/><Relationship Id="rId160" Type="http://schemas.openxmlformats.org/officeDocument/2006/relationships/tags" Target="../tags/tag1307.xml"/><Relationship Id="rId165" Type="http://schemas.openxmlformats.org/officeDocument/2006/relationships/tags" Target="../tags/tag1312.xml"/><Relationship Id="rId22" Type="http://schemas.openxmlformats.org/officeDocument/2006/relationships/tags" Target="../tags/tag1169.xml"/><Relationship Id="rId27" Type="http://schemas.openxmlformats.org/officeDocument/2006/relationships/tags" Target="../tags/tag1174.xml"/><Relationship Id="rId43" Type="http://schemas.openxmlformats.org/officeDocument/2006/relationships/tags" Target="../tags/tag1190.xml"/><Relationship Id="rId48" Type="http://schemas.openxmlformats.org/officeDocument/2006/relationships/tags" Target="../tags/tag1195.xml"/><Relationship Id="rId64" Type="http://schemas.openxmlformats.org/officeDocument/2006/relationships/tags" Target="../tags/tag1211.xml"/><Relationship Id="rId69" Type="http://schemas.openxmlformats.org/officeDocument/2006/relationships/tags" Target="../tags/tag1216.xml"/><Relationship Id="rId113" Type="http://schemas.openxmlformats.org/officeDocument/2006/relationships/tags" Target="../tags/tag1260.xml"/><Relationship Id="rId118" Type="http://schemas.openxmlformats.org/officeDocument/2006/relationships/tags" Target="../tags/tag1265.xml"/><Relationship Id="rId134" Type="http://schemas.openxmlformats.org/officeDocument/2006/relationships/tags" Target="../tags/tag1281.xml"/><Relationship Id="rId139" Type="http://schemas.openxmlformats.org/officeDocument/2006/relationships/tags" Target="../tags/tag1286.xml"/><Relationship Id="rId80" Type="http://schemas.openxmlformats.org/officeDocument/2006/relationships/tags" Target="../tags/tag1227.xml"/><Relationship Id="rId85" Type="http://schemas.openxmlformats.org/officeDocument/2006/relationships/tags" Target="../tags/tag1232.xml"/><Relationship Id="rId150" Type="http://schemas.openxmlformats.org/officeDocument/2006/relationships/tags" Target="../tags/tag1297.xml"/><Relationship Id="rId155" Type="http://schemas.openxmlformats.org/officeDocument/2006/relationships/tags" Target="../tags/tag1302.xml"/><Relationship Id="rId171" Type="http://schemas.openxmlformats.org/officeDocument/2006/relationships/tags" Target="../tags/tag1318.xml"/><Relationship Id="rId12" Type="http://schemas.openxmlformats.org/officeDocument/2006/relationships/tags" Target="../tags/tag1159.xml"/><Relationship Id="rId17" Type="http://schemas.openxmlformats.org/officeDocument/2006/relationships/tags" Target="../tags/tag1164.xml"/><Relationship Id="rId33" Type="http://schemas.openxmlformats.org/officeDocument/2006/relationships/tags" Target="../tags/tag1180.xml"/><Relationship Id="rId38" Type="http://schemas.openxmlformats.org/officeDocument/2006/relationships/tags" Target="../tags/tag1185.xml"/><Relationship Id="rId59" Type="http://schemas.openxmlformats.org/officeDocument/2006/relationships/tags" Target="../tags/tag1206.xml"/><Relationship Id="rId103" Type="http://schemas.openxmlformats.org/officeDocument/2006/relationships/tags" Target="../tags/tag1250.xml"/><Relationship Id="rId108" Type="http://schemas.openxmlformats.org/officeDocument/2006/relationships/tags" Target="../tags/tag1255.xml"/><Relationship Id="rId124" Type="http://schemas.openxmlformats.org/officeDocument/2006/relationships/tags" Target="../tags/tag1271.xml"/><Relationship Id="rId129" Type="http://schemas.openxmlformats.org/officeDocument/2006/relationships/tags" Target="../tags/tag1276.xml"/><Relationship Id="rId54" Type="http://schemas.openxmlformats.org/officeDocument/2006/relationships/tags" Target="../tags/tag1201.xml"/><Relationship Id="rId70" Type="http://schemas.openxmlformats.org/officeDocument/2006/relationships/tags" Target="../tags/tag1217.xml"/><Relationship Id="rId75" Type="http://schemas.openxmlformats.org/officeDocument/2006/relationships/tags" Target="../tags/tag1222.xml"/><Relationship Id="rId91" Type="http://schemas.openxmlformats.org/officeDocument/2006/relationships/tags" Target="../tags/tag1238.xml"/><Relationship Id="rId96" Type="http://schemas.openxmlformats.org/officeDocument/2006/relationships/tags" Target="../tags/tag1243.xml"/><Relationship Id="rId140" Type="http://schemas.openxmlformats.org/officeDocument/2006/relationships/tags" Target="../tags/tag1287.xml"/><Relationship Id="rId145" Type="http://schemas.openxmlformats.org/officeDocument/2006/relationships/tags" Target="../tags/tag1292.xml"/><Relationship Id="rId161" Type="http://schemas.openxmlformats.org/officeDocument/2006/relationships/tags" Target="../tags/tag1308.xml"/><Relationship Id="rId166" Type="http://schemas.openxmlformats.org/officeDocument/2006/relationships/tags" Target="../tags/tag1313.xml"/><Relationship Id="rId1" Type="http://schemas.openxmlformats.org/officeDocument/2006/relationships/tags" Target="../tags/tag1148.xml"/><Relationship Id="rId6" Type="http://schemas.openxmlformats.org/officeDocument/2006/relationships/tags" Target="../tags/tag1153.xml"/><Relationship Id="rId15" Type="http://schemas.openxmlformats.org/officeDocument/2006/relationships/tags" Target="../tags/tag1162.xml"/><Relationship Id="rId23" Type="http://schemas.openxmlformats.org/officeDocument/2006/relationships/tags" Target="../tags/tag1170.xml"/><Relationship Id="rId28" Type="http://schemas.openxmlformats.org/officeDocument/2006/relationships/tags" Target="../tags/tag1175.xml"/><Relationship Id="rId36" Type="http://schemas.openxmlformats.org/officeDocument/2006/relationships/tags" Target="../tags/tag1183.xml"/><Relationship Id="rId49" Type="http://schemas.openxmlformats.org/officeDocument/2006/relationships/tags" Target="../tags/tag1196.xml"/><Relationship Id="rId57" Type="http://schemas.openxmlformats.org/officeDocument/2006/relationships/tags" Target="../tags/tag1204.xml"/><Relationship Id="rId106" Type="http://schemas.openxmlformats.org/officeDocument/2006/relationships/tags" Target="../tags/tag1253.xml"/><Relationship Id="rId114" Type="http://schemas.openxmlformats.org/officeDocument/2006/relationships/tags" Target="../tags/tag1261.xml"/><Relationship Id="rId119" Type="http://schemas.openxmlformats.org/officeDocument/2006/relationships/tags" Target="../tags/tag1266.xml"/><Relationship Id="rId127" Type="http://schemas.openxmlformats.org/officeDocument/2006/relationships/tags" Target="../tags/tag1274.xml"/><Relationship Id="rId10" Type="http://schemas.openxmlformats.org/officeDocument/2006/relationships/tags" Target="../tags/tag1157.xml"/><Relationship Id="rId31" Type="http://schemas.openxmlformats.org/officeDocument/2006/relationships/tags" Target="../tags/tag1178.xml"/><Relationship Id="rId44" Type="http://schemas.openxmlformats.org/officeDocument/2006/relationships/tags" Target="../tags/tag1191.xml"/><Relationship Id="rId52" Type="http://schemas.openxmlformats.org/officeDocument/2006/relationships/tags" Target="../tags/tag1199.xml"/><Relationship Id="rId60" Type="http://schemas.openxmlformats.org/officeDocument/2006/relationships/tags" Target="../tags/tag1207.xml"/><Relationship Id="rId65" Type="http://schemas.openxmlformats.org/officeDocument/2006/relationships/tags" Target="../tags/tag1212.xml"/><Relationship Id="rId73" Type="http://schemas.openxmlformats.org/officeDocument/2006/relationships/tags" Target="../tags/tag1220.xml"/><Relationship Id="rId78" Type="http://schemas.openxmlformats.org/officeDocument/2006/relationships/tags" Target="../tags/tag1225.xml"/><Relationship Id="rId81" Type="http://schemas.openxmlformats.org/officeDocument/2006/relationships/tags" Target="../tags/tag1228.xml"/><Relationship Id="rId86" Type="http://schemas.openxmlformats.org/officeDocument/2006/relationships/tags" Target="../tags/tag1233.xml"/><Relationship Id="rId94" Type="http://schemas.openxmlformats.org/officeDocument/2006/relationships/tags" Target="../tags/tag1241.xml"/><Relationship Id="rId99" Type="http://schemas.openxmlformats.org/officeDocument/2006/relationships/tags" Target="../tags/tag1246.xml"/><Relationship Id="rId101" Type="http://schemas.openxmlformats.org/officeDocument/2006/relationships/tags" Target="../tags/tag1248.xml"/><Relationship Id="rId122" Type="http://schemas.openxmlformats.org/officeDocument/2006/relationships/tags" Target="../tags/tag1269.xml"/><Relationship Id="rId130" Type="http://schemas.openxmlformats.org/officeDocument/2006/relationships/tags" Target="../tags/tag1277.xml"/><Relationship Id="rId135" Type="http://schemas.openxmlformats.org/officeDocument/2006/relationships/tags" Target="../tags/tag1282.xml"/><Relationship Id="rId143" Type="http://schemas.openxmlformats.org/officeDocument/2006/relationships/tags" Target="../tags/tag1290.xml"/><Relationship Id="rId148" Type="http://schemas.openxmlformats.org/officeDocument/2006/relationships/tags" Target="../tags/tag1295.xml"/><Relationship Id="rId151" Type="http://schemas.openxmlformats.org/officeDocument/2006/relationships/tags" Target="../tags/tag1298.xml"/><Relationship Id="rId156" Type="http://schemas.openxmlformats.org/officeDocument/2006/relationships/tags" Target="../tags/tag1303.xml"/><Relationship Id="rId164" Type="http://schemas.openxmlformats.org/officeDocument/2006/relationships/tags" Target="../tags/tag1311.xml"/><Relationship Id="rId169" Type="http://schemas.openxmlformats.org/officeDocument/2006/relationships/tags" Target="../tags/tag1316.xml"/><Relationship Id="rId4" Type="http://schemas.openxmlformats.org/officeDocument/2006/relationships/tags" Target="../tags/tag1151.xml"/><Relationship Id="rId9" Type="http://schemas.openxmlformats.org/officeDocument/2006/relationships/tags" Target="../tags/tag1156.xml"/><Relationship Id="rId172" Type="http://schemas.openxmlformats.org/officeDocument/2006/relationships/slideLayout" Target="../slideLayouts/slideLayout7.xml"/><Relationship Id="rId13" Type="http://schemas.openxmlformats.org/officeDocument/2006/relationships/tags" Target="../tags/tag1160.xml"/><Relationship Id="rId18" Type="http://schemas.openxmlformats.org/officeDocument/2006/relationships/tags" Target="../tags/tag1165.xml"/><Relationship Id="rId39" Type="http://schemas.openxmlformats.org/officeDocument/2006/relationships/tags" Target="../tags/tag1186.xml"/><Relationship Id="rId109" Type="http://schemas.openxmlformats.org/officeDocument/2006/relationships/tags" Target="../tags/tag1256.xml"/><Relationship Id="rId34" Type="http://schemas.openxmlformats.org/officeDocument/2006/relationships/tags" Target="../tags/tag1181.xml"/><Relationship Id="rId50" Type="http://schemas.openxmlformats.org/officeDocument/2006/relationships/tags" Target="../tags/tag1197.xml"/><Relationship Id="rId55" Type="http://schemas.openxmlformats.org/officeDocument/2006/relationships/tags" Target="../tags/tag1202.xml"/><Relationship Id="rId76" Type="http://schemas.openxmlformats.org/officeDocument/2006/relationships/tags" Target="../tags/tag1223.xml"/><Relationship Id="rId97" Type="http://schemas.openxmlformats.org/officeDocument/2006/relationships/tags" Target="../tags/tag1244.xml"/><Relationship Id="rId104" Type="http://schemas.openxmlformats.org/officeDocument/2006/relationships/tags" Target="../tags/tag1251.xml"/><Relationship Id="rId120" Type="http://schemas.openxmlformats.org/officeDocument/2006/relationships/tags" Target="../tags/tag1267.xml"/><Relationship Id="rId125" Type="http://schemas.openxmlformats.org/officeDocument/2006/relationships/tags" Target="../tags/tag1272.xml"/><Relationship Id="rId141" Type="http://schemas.openxmlformats.org/officeDocument/2006/relationships/tags" Target="../tags/tag1288.xml"/><Relationship Id="rId146" Type="http://schemas.openxmlformats.org/officeDocument/2006/relationships/tags" Target="../tags/tag1293.xml"/><Relationship Id="rId167" Type="http://schemas.openxmlformats.org/officeDocument/2006/relationships/tags" Target="../tags/tag1314.xml"/><Relationship Id="rId7" Type="http://schemas.openxmlformats.org/officeDocument/2006/relationships/tags" Target="../tags/tag1154.xml"/><Relationship Id="rId71" Type="http://schemas.openxmlformats.org/officeDocument/2006/relationships/tags" Target="../tags/tag1218.xml"/><Relationship Id="rId92" Type="http://schemas.openxmlformats.org/officeDocument/2006/relationships/tags" Target="../tags/tag1239.xml"/><Relationship Id="rId162" Type="http://schemas.openxmlformats.org/officeDocument/2006/relationships/tags" Target="../tags/tag1309.xml"/><Relationship Id="rId2" Type="http://schemas.openxmlformats.org/officeDocument/2006/relationships/tags" Target="../tags/tag1149.xml"/><Relationship Id="rId29" Type="http://schemas.openxmlformats.org/officeDocument/2006/relationships/tags" Target="../tags/tag1176.xml"/><Relationship Id="rId24" Type="http://schemas.openxmlformats.org/officeDocument/2006/relationships/tags" Target="../tags/tag1171.xml"/><Relationship Id="rId40" Type="http://schemas.openxmlformats.org/officeDocument/2006/relationships/tags" Target="../tags/tag1187.xml"/><Relationship Id="rId45" Type="http://schemas.openxmlformats.org/officeDocument/2006/relationships/tags" Target="../tags/tag1192.xml"/><Relationship Id="rId66" Type="http://schemas.openxmlformats.org/officeDocument/2006/relationships/tags" Target="../tags/tag1213.xml"/><Relationship Id="rId87" Type="http://schemas.openxmlformats.org/officeDocument/2006/relationships/tags" Target="../tags/tag1234.xml"/><Relationship Id="rId110" Type="http://schemas.openxmlformats.org/officeDocument/2006/relationships/tags" Target="../tags/tag1257.xml"/><Relationship Id="rId115" Type="http://schemas.openxmlformats.org/officeDocument/2006/relationships/tags" Target="../tags/tag1262.xml"/><Relationship Id="rId131" Type="http://schemas.openxmlformats.org/officeDocument/2006/relationships/tags" Target="../tags/tag1278.xml"/><Relationship Id="rId136" Type="http://schemas.openxmlformats.org/officeDocument/2006/relationships/tags" Target="../tags/tag1283.xml"/><Relationship Id="rId157" Type="http://schemas.openxmlformats.org/officeDocument/2006/relationships/tags" Target="../tags/tag1304.xml"/><Relationship Id="rId61" Type="http://schemas.openxmlformats.org/officeDocument/2006/relationships/tags" Target="../tags/tag1208.xml"/><Relationship Id="rId82" Type="http://schemas.openxmlformats.org/officeDocument/2006/relationships/tags" Target="../tags/tag1229.xml"/><Relationship Id="rId152" Type="http://schemas.openxmlformats.org/officeDocument/2006/relationships/tags" Target="../tags/tag1299.xml"/><Relationship Id="rId19" Type="http://schemas.openxmlformats.org/officeDocument/2006/relationships/tags" Target="../tags/tag1166.xml"/><Relationship Id="rId14" Type="http://schemas.openxmlformats.org/officeDocument/2006/relationships/tags" Target="../tags/tag1161.xml"/><Relationship Id="rId30" Type="http://schemas.openxmlformats.org/officeDocument/2006/relationships/tags" Target="../tags/tag1177.xml"/><Relationship Id="rId35" Type="http://schemas.openxmlformats.org/officeDocument/2006/relationships/tags" Target="../tags/tag1182.xml"/><Relationship Id="rId56" Type="http://schemas.openxmlformats.org/officeDocument/2006/relationships/tags" Target="../tags/tag1203.xml"/><Relationship Id="rId77" Type="http://schemas.openxmlformats.org/officeDocument/2006/relationships/tags" Target="../tags/tag1224.xml"/><Relationship Id="rId100" Type="http://schemas.openxmlformats.org/officeDocument/2006/relationships/tags" Target="../tags/tag1247.xml"/><Relationship Id="rId105" Type="http://schemas.openxmlformats.org/officeDocument/2006/relationships/tags" Target="../tags/tag1252.xml"/><Relationship Id="rId126" Type="http://schemas.openxmlformats.org/officeDocument/2006/relationships/tags" Target="../tags/tag1273.xml"/><Relationship Id="rId147" Type="http://schemas.openxmlformats.org/officeDocument/2006/relationships/tags" Target="../tags/tag1294.xml"/><Relationship Id="rId168" Type="http://schemas.openxmlformats.org/officeDocument/2006/relationships/tags" Target="../tags/tag1315.xml"/><Relationship Id="rId8" Type="http://schemas.openxmlformats.org/officeDocument/2006/relationships/tags" Target="../tags/tag1155.xml"/><Relationship Id="rId51" Type="http://schemas.openxmlformats.org/officeDocument/2006/relationships/tags" Target="../tags/tag1198.xml"/><Relationship Id="rId72" Type="http://schemas.openxmlformats.org/officeDocument/2006/relationships/tags" Target="../tags/tag1219.xml"/><Relationship Id="rId93" Type="http://schemas.openxmlformats.org/officeDocument/2006/relationships/tags" Target="../tags/tag1240.xml"/><Relationship Id="rId98" Type="http://schemas.openxmlformats.org/officeDocument/2006/relationships/tags" Target="../tags/tag1245.xml"/><Relationship Id="rId121" Type="http://schemas.openxmlformats.org/officeDocument/2006/relationships/tags" Target="../tags/tag1268.xml"/><Relationship Id="rId142" Type="http://schemas.openxmlformats.org/officeDocument/2006/relationships/tags" Target="../tags/tag1289.xml"/><Relationship Id="rId163" Type="http://schemas.openxmlformats.org/officeDocument/2006/relationships/tags" Target="../tags/tag1310.xml"/><Relationship Id="rId3" Type="http://schemas.openxmlformats.org/officeDocument/2006/relationships/tags" Target="../tags/tag1150.xml"/><Relationship Id="rId25" Type="http://schemas.openxmlformats.org/officeDocument/2006/relationships/tags" Target="../tags/tag1172.xml"/><Relationship Id="rId46" Type="http://schemas.openxmlformats.org/officeDocument/2006/relationships/tags" Target="../tags/tag1193.xml"/><Relationship Id="rId67" Type="http://schemas.openxmlformats.org/officeDocument/2006/relationships/tags" Target="../tags/tag1214.xml"/><Relationship Id="rId116" Type="http://schemas.openxmlformats.org/officeDocument/2006/relationships/tags" Target="../tags/tag1263.xml"/><Relationship Id="rId137" Type="http://schemas.openxmlformats.org/officeDocument/2006/relationships/tags" Target="../tags/tag1284.xml"/><Relationship Id="rId158" Type="http://schemas.openxmlformats.org/officeDocument/2006/relationships/tags" Target="../tags/tag1305.xml"/><Relationship Id="rId20" Type="http://schemas.openxmlformats.org/officeDocument/2006/relationships/tags" Target="../tags/tag1167.xml"/><Relationship Id="rId41" Type="http://schemas.openxmlformats.org/officeDocument/2006/relationships/tags" Target="../tags/tag1188.xml"/><Relationship Id="rId62" Type="http://schemas.openxmlformats.org/officeDocument/2006/relationships/tags" Target="../tags/tag1209.xml"/><Relationship Id="rId83" Type="http://schemas.openxmlformats.org/officeDocument/2006/relationships/tags" Target="../tags/tag1230.xml"/><Relationship Id="rId88" Type="http://schemas.openxmlformats.org/officeDocument/2006/relationships/tags" Target="../tags/tag1235.xml"/><Relationship Id="rId111" Type="http://schemas.openxmlformats.org/officeDocument/2006/relationships/tags" Target="../tags/tag1258.xml"/><Relationship Id="rId132" Type="http://schemas.openxmlformats.org/officeDocument/2006/relationships/tags" Target="../tags/tag1279.xml"/><Relationship Id="rId153" Type="http://schemas.openxmlformats.org/officeDocument/2006/relationships/tags" Target="../tags/tag13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OTLSHAPE_SL_0fc77891fc7c4ec287ba36bc2363c7e5_BackgroundRectangle">
            <a:extLst>
              <a:ext uri="{FF2B5EF4-FFF2-40B4-BE49-F238E27FC236}">
                <a16:creationId xmlns:a16="http://schemas.microsoft.com/office/drawing/2014/main" id="{59A896D5-B087-49A7-BC05-6B62EB8BAA8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195743"/>
            <a:ext cx="11264900" cy="1646343"/>
          </a:xfrm>
          <a:prstGeom prst="rect">
            <a:avLst/>
          </a:prstGeom>
          <a:solidFill>
            <a:srgbClr val="9DA9A0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TLSHAPE_SL_58a0aac4aec34f0b95b8c785bf652a75_BackgroundRectangle">
            <a:extLst>
              <a:ext uri="{FF2B5EF4-FFF2-40B4-BE49-F238E27FC236}">
                <a16:creationId xmlns:a16="http://schemas.microsoft.com/office/drawing/2014/main" id="{6CFF0831-6A81-4AF8-A5BF-687F5BCF80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905587"/>
            <a:ext cx="11264900" cy="1646343"/>
          </a:xfrm>
          <a:prstGeom prst="rect">
            <a:avLst/>
          </a:prstGeom>
          <a:solidFill>
            <a:srgbClr val="9DA9A0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C8D93488-8D5F-4B4B-A15E-F8999FF8CAD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5934" y="136407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rgbClr val="BD3A30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CB150F39-1CF3-46A2-B19C-83B92575697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474534" y="1351241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rgbClr val="BD3A30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458" name="OTLSHAPE_SLA_4dce5c1223684d08953a4a462ea1b76c_Connector1">
            <a:extLst>
              <a:ext uri="{FF2B5EF4-FFF2-40B4-BE49-F238E27FC236}">
                <a16:creationId xmlns:a16="http://schemas.microsoft.com/office/drawing/2014/main" id="{A91036E6-AF10-4A8A-B41D-D96905F2A17C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3354362" y="3441065"/>
            <a:ext cx="0" cy="448522"/>
          </a:xfrm>
          <a:prstGeom prst="line">
            <a:avLst/>
          </a:prstGeom>
          <a:ln w="9525" cap="flat" cmpd="sng" algn="ctr">
            <a:solidFill>
              <a:srgbClr val="B44C41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OTLSHAPE_SLA_da97de9db41f41debf3ca8e35f0ef0b0_Connector1">
            <a:extLst>
              <a:ext uri="{FF2B5EF4-FFF2-40B4-BE49-F238E27FC236}">
                <a16:creationId xmlns:a16="http://schemas.microsoft.com/office/drawing/2014/main" id="{F2DDE473-1E54-4021-BE2A-585FFF75E7C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924592" y="3447415"/>
            <a:ext cx="0" cy="442172"/>
          </a:xfrm>
          <a:prstGeom prst="line">
            <a:avLst/>
          </a:prstGeom>
          <a:ln w="9525" cap="flat" cmpd="sng" algn="ctr">
            <a:solidFill>
              <a:srgbClr val="B44C41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OTLSHAPE_SLA_c2f71ac1311540508947d12439ad3d9c_Connector1">
            <a:extLst>
              <a:ext uri="{FF2B5EF4-FFF2-40B4-BE49-F238E27FC236}">
                <a16:creationId xmlns:a16="http://schemas.microsoft.com/office/drawing/2014/main" id="{030E70D3-1924-4379-A47D-F803AF64F978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8666171" y="5150908"/>
            <a:ext cx="0" cy="448522"/>
          </a:xfrm>
          <a:prstGeom prst="line">
            <a:avLst/>
          </a:prstGeom>
          <a:ln w="9525" cap="flat" cmpd="sng" algn="ctr">
            <a:solidFill>
              <a:srgbClr val="B44C41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OTLSHAPE_SLA_87864714589d40ac853417c5c3a0f561_Connector1">
            <a:extLst>
              <a:ext uri="{FF2B5EF4-FFF2-40B4-BE49-F238E27FC236}">
                <a16:creationId xmlns:a16="http://schemas.microsoft.com/office/drawing/2014/main" id="{CBA1250B-4A32-4834-BB6B-D2C2E9ED119B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1236402" y="5150908"/>
            <a:ext cx="0" cy="448522"/>
          </a:xfrm>
          <a:prstGeom prst="line">
            <a:avLst/>
          </a:prstGeom>
          <a:ln w="9525" cap="flat" cmpd="sng" algn="ctr">
            <a:solidFill>
              <a:srgbClr val="B44C41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OTLSHAPE_M_ce2baea0373841e59d64442bfab3fcd0_Connector1">
            <a:extLst>
              <a:ext uri="{FF2B5EF4-FFF2-40B4-BE49-F238E27FC236}">
                <a16:creationId xmlns:a16="http://schemas.microsoft.com/office/drawing/2014/main" id="{A4315722-22B1-478B-9204-92F418FDDA97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930942" y="1615228"/>
            <a:ext cx="0" cy="442172"/>
          </a:xfrm>
          <a:prstGeom prst="line">
            <a:avLst/>
          </a:prstGeom>
          <a:ln w="9525" cap="flat" cmpd="sng" algn="ctr">
            <a:solidFill>
              <a:srgbClr val="43AA8B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OTLSHAPE_M_b3cb0dee30a941b595aaa6af70cd9f04_Connector1">
            <a:extLst>
              <a:ext uri="{FF2B5EF4-FFF2-40B4-BE49-F238E27FC236}">
                <a16:creationId xmlns:a16="http://schemas.microsoft.com/office/drawing/2014/main" id="{125A45A9-8620-4340-91E4-B6F687CE578F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11242752" y="1615228"/>
            <a:ext cx="0" cy="442172"/>
          </a:xfrm>
          <a:prstGeom prst="line">
            <a:avLst/>
          </a:prstGeom>
          <a:ln w="9525" cap="flat" cmpd="sng" algn="ctr">
            <a:solidFill>
              <a:srgbClr val="43AA8B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OTLSHAPE_M_6e1bbe3303c84389a6c6927150b74804_Connector1">
            <a:extLst>
              <a:ext uri="{FF2B5EF4-FFF2-40B4-BE49-F238E27FC236}">
                <a16:creationId xmlns:a16="http://schemas.microsoft.com/office/drawing/2014/main" id="{9A60D7B0-8AC7-4089-8136-6E0996C8CDC5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5416896" y="1162685"/>
            <a:ext cx="0" cy="894715"/>
          </a:xfrm>
          <a:prstGeom prst="line">
            <a:avLst/>
          </a:prstGeom>
          <a:ln w="9525" cap="flat" cmpd="sng" algn="ctr">
            <a:solidFill>
              <a:srgbClr val="B44C41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OTLSHAPE_M_6dc2965cfa71454c820c588bc9d487de_Connector1">
            <a:extLst>
              <a:ext uri="{FF2B5EF4-FFF2-40B4-BE49-F238E27FC236}">
                <a16:creationId xmlns:a16="http://schemas.microsoft.com/office/drawing/2014/main" id="{6F86383C-7D40-45E6-9FEE-1F3C6A1D6FB4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0471683" y="1162685"/>
            <a:ext cx="0" cy="894715"/>
          </a:xfrm>
          <a:prstGeom prst="line">
            <a:avLst/>
          </a:prstGeom>
          <a:ln w="9525" cap="flat" cmpd="sng" algn="ctr">
            <a:solidFill>
              <a:srgbClr val="B44C41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M_6fb7ee9d9c86477dbb03785e5085955d_Connector1">
            <a:extLst>
              <a:ext uri="{FF2B5EF4-FFF2-40B4-BE49-F238E27FC236}">
                <a16:creationId xmlns:a16="http://schemas.microsoft.com/office/drawing/2014/main" id="{95D0FF4F-812C-4B22-A4D5-ED508DEAD32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961830" y="1544701"/>
            <a:ext cx="0" cy="512699"/>
          </a:xfrm>
          <a:prstGeom prst="line">
            <a:avLst/>
          </a:prstGeom>
          <a:ln w="9525" cap="flat" cmpd="sng" algn="ctr">
            <a:solidFill>
              <a:srgbClr val="EF9A1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TLSHAPE_TB_00000000000000000000000000000000_ScaleContainer">
            <a:extLst>
              <a:ext uri="{FF2B5EF4-FFF2-40B4-BE49-F238E27FC236}">
                <a16:creationId xmlns:a16="http://schemas.microsoft.com/office/drawing/2014/main" id="{1DB3E54E-C1B9-45A1-A2CF-F4062875291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69865" y="2057400"/>
            <a:ext cx="10464800" cy="381000"/>
          </a:xfrm>
          <a:prstGeom prst="rect">
            <a:avLst/>
          </a:prstGeom>
          <a:solidFill>
            <a:srgbClr val="C0CAA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TLSHAPE_SL_0fc77891fc7c4ec287ba36bc2363c7e5_HeaderRectangle">
            <a:extLst>
              <a:ext uri="{FF2B5EF4-FFF2-40B4-BE49-F238E27FC236}">
                <a16:creationId xmlns:a16="http://schemas.microsoft.com/office/drawing/2014/main" id="{8FAFF7C4-5C5D-43E4-8CBA-E9B05E39A2D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3195743"/>
            <a:ext cx="685800" cy="1646343"/>
          </a:xfrm>
          <a:prstGeom prst="rect">
            <a:avLst/>
          </a:prstGeom>
          <a:solidFill>
            <a:srgbClr val="9DA9A0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TLSHAPE_SL_58a0aac4aec34f0b95b8c785bf652a75_HeaderRectangle">
            <a:extLst>
              <a:ext uri="{FF2B5EF4-FFF2-40B4-BE49-F238E27FC236}">
                <a16:creationId xmlns:a16="http://schemas.microsoft.com/office/drawing/2014/main" id="{9E9716FF-5F90-47AA-8B24-DD9A57B4E39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3500" y="4905587"/>
            <a:ext cx="685800" cy="1646343"/>
          </a:xfrm>
          <a:prstGeom prst="rect">
            <a:avLst/>
          </a:prstGeom>
          <a:solidFill>
            <a:srgbClr val="9DA9A0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9" name="OTLSHAPE_G_00000000000000000000000000000000_ShapeBelow0">
            <a:extLst>
              <a:ext uri="{FF2B5EF4-FFF2-40B4-BE49-F238E27FC236}">
                <a16:creationId xmlns:a16="http://schemas.microsoft.com/office/drawing/2014/main" id="{25F9DE89-DEE1-42A9-845E-CABB3332C350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440095" y="2438400"/>
            <a:ext cx="0" cy="411353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OTLSHAPE_G_00000000000000000000000000000000_ShapeBelow1">
            <a:extLst>
              <a:ext uri="{FF2B5EF4-FFF2-40B4-BE49-F238E27FC236}">
                <a16:creationId xmlns:a16="http://schemas.microsoft.com/office/drawing/2014/main" id="{8314E2B5-ACD4-4C59-A0D5-ECEFDA56AEDC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6096000" y="2438400"/>
            <a:ext cx="0" cy="411353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OTLSHAPE_G_00000000000000000000000000000000_ShapeBelow2">
            <a:extLst>
              <a:ext uri="{FF2B5EF4-FFF2-40B4-BE49-F238E27FC236}">
                <a16:creationId xmlns:a16="http://schemas.microsoft.com/office/drawing/2014/main" id="{5F7DAE24-8119-4D5F-9910-28F901661A8E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8751905" y="2438400"/>
            <a:ext cx="0" cy="411353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OTLSHAPE_SLT_08e0bedf0de5468bb66850337b8fdc6a_Shape">
            <a:extLst>
              <a:ext uri="{FF2B5EF4-FFF2-40B4-BE49-F238E27FC236}">
                <a16:creationId xmlns:a16="http://schemas.microsoft.com/office/drawing/2014/main" id="{399A1925-8A27-43AD-8C07-14653799240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69865" y="3889587"/>
            <a:ext cx="2489200" cy="203200"/>
          </a:xfrm>
          <a:prstGeom prst="rect">
            <a:avLst/>
          </a:prstGeom>
          <a:solidFill>
            <a:srgbClr val="325D5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2" name="OTLSHAPE_SLT_1b0e56a2e8c6404a875d0007c4a3b646_Shape">
            <a:extLst>
              <a:ext uri="{FF2B5EF4-FFF2-40B4-BE49-F238E27FC236}">
                <a16:creationId xmlns:a16="http://schemas.microsoft.com/office/drawing/2014/main" id="{D0367A70-8619-43D3-9C5E-59CD910B232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440096" y="3889587"/>
            <a:ext cx="2489200" cy="203200"/>
          </a:xfrm>
          <a:prstGeom prst="rect">
            <a:avLst/>
          </a:prstGeom>
          <a:solidFill>
            <a:srgbClr val="325D5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0" name="OTLSHAPE_SLT_6d6be110b01f42148831f9d5e736b478_Shape">
            <a:extLst>
              <a:ext uri="{FF2B5EF4-FFF2-40B4-BE49-F238E27FC236}">
                <a16:creationId xmlns:a16="http://schemas.microsoft.com/office/drawing/2014/main" id="{4105997E-72EF-4B91-AFDB-3570F5BADAA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69865" y="4575387"/>
            <a:ext cx="5067300" cy="203200"/>
          </a:xfrm>
          <a:prstGeom prst="chevron">
            <a:avLst/>
          </a:prstGeom>
          <a:solidFill>
            <a:srgbClr val="F4B86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4" name="OTLSHAPE_SLT_af1e3d0a3492408f847e4063645d2402_Shape">
            <a:extLst>
              <a:ext uri="{FF2B5EF4-FFF2-40B4-BE49-F238E27FC236}">
                <a16:creationId xmlns:a16="http://schemas.microsoft.com/office/drawing/2014/main" id="{D819F0C8-9B1E-4B65-9715-7A0A37429A9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096000" y="5599430"/>
            <a:ext cx="2578100" cy="203200"/>
          </a:xfrm>
          <a:prstGeom prst="rect">
            <a:avLst/>
          </a:prstGeom>
          <a:solidFill>
            <a:srgbClr val="325D5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6" name="OTLSHAPE_SLT_294fe748a7124b39a3acbcb66a8d913c_Shape">
            <a:extLst>
              <a:ext uri="{FF2B5EF4-FFF2-40B4-BE49-F238E27FC236}">
                <a16:creationId xmlns:a16="http://schemas.microsoft.com/office/drawing/2014/main" id="{BFCFA7F2-678A-4621-B80A-98D600D57B5C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751905" y="5599430"/>
            <a:ext cx="2489200" cy="203200"/>
          </a:xfrm>
          <a:prstGeom prst="rect">
            <a:avLst/>
          </a:prstGeom>
          <a:solidFill>
            <a:srgbClr val="325D5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2" name="OTLSHAPE_SLT_ad9b37afa3564cfa92005eda350aded8_Shape">
            <a:extLst>
              <a:ext uri="{FF2B5EF4-FFF2-40B4-BE49-F238E27FC236}">
                <a16:creationId xmlns:a16="http://schemas.microsoft.com/office/drawing/2014/main" id="{85D919FA-6863-4B25-9417-0E7BC999FFD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096000" y="6285230"/>
            <a:ext cx="5143500" cy="203200"/>
          </a:xfrm>
          <a:prstGeom prst="chevron">
            <a:avLst/>
          </a:prstGeom>
          <a:solidFill>
            <a:srgbClr val="F4B86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8" name="OTLSHAPE_SLT_964dd225bc794dbcb1404edfa86e4dfb_Shape">
            <a:extLst>
              <a:ext uri="{FF2B5EF4-FFF2-40B4-BE49-F238E27FC236}">
                <a16:creationId xmlns:a16="http://schemas.microsoft.com/office/drawing/2014/main" id="{F9EE9A7A-9C83-4DEE-95C2-754D3419DF25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440096" y="4219787"/>
            <a:ext cx="889000" cy="203200"/>
          </a:xfrm>
          <a:prstGeom prst="chevron">
            <a:avLst/>
          </a:prstGeom>
          <a:solidFill>
            <a:srgbClr val="43AA8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0" name="OTLSHAPE_SLT_b50d9a604bff4bec94209a69119bbc05_Shape">
            <a:extLst>
              <a:ext uri="{FF2B5EF4-FFF2-40B4-BE49-F238E27FC236}">
                <a16:creationId xmlns:a16="http://schemas.microsoft.com/office/drawing/2014/main" id="{D3026AE7-EE0B-4D55-9975-BBEB7E544048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271851" y="4219787"/>
            <a:ext cx="850900" cy="203200"/>
          </a:xfrm>
          <a:prstGeom prst="chevron">
            <a:avLst/>
          </a:prstGeom>
          <a:solidFill>
            <a:srgbClr val="3A927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2" name="OTLSHAPE_SLT_18540a1b169243c79c1025e99fb61372_Shape">
            <a:extLst>
              <a:ext uri="{FF2B5EF4-FFF2-40B4-BE49-F238E27FC236}">
                <a16:creationId xmlns:a16="http://schemas.microsoft.com/office/drawing/2014/main" id="{DD2D19BB-8A0F-4973-A64F-F7B4D6A2C84F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069634" y="4219787"/>
            <a:ext cx="863600" cy="203200"/>
          </a:xfrm>
          <a:prstGeom prst="chevron">
            <a:avLst/>
          </a:prstGeom>
          <a:solidFill>
            <a:srgbClr val="2F756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4" name="OTLSHAPE_SLT_55f2cbcc513a455d8b16209a6b1b04be_Shape">
            <a:extLst>
              <a:ext uri="{FF2B5EF4-FFF2-40B4-BE49-F238E27FC236}">
                <a16:creationId xmlns:a16="http://schemas.microsoft.com/office/drawing/2014/main" id="{D6C2D8E7-9AF8-4231-ABCC-B4BE5B04879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096000" y="5929630"/>
            <a:ext cx="901700" cy="203200"/>
          </a:xfrm>
          <a:prstGeom prst="chevron">
            <a:avLst/>
          </a:prstGeom>
          <a:solidFill>
            <a:srgbClr val="43AA8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0" name="OTLSHAPE_SLT_b35a27552cbe4f0f872da8baec125766_Shape">
            <a:extLst>
              <a:ext uri="{FF2B5EF4-FFF2-40B4-BE49-F238E27FC236}">
                <a16:creationId xmlns:a16="http://schemas.microsoft.com/office/drawing/2014/main" id="{1A7B979B-895F-4F5E-9578-F08DACA7B866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751905" y="5929630"/>
            <a:ext cx="876300" cy="203200"/>
          </a:xfrm>
          <a:prstGeom prst="chevron">
            <a:avLst/>
          </a:prstGeom>
          <a:solidFill>
            <a:srgbClr val="43AA8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2" name="OTLSHAPE_SLT_819d9bc8b0984a6cb22f5d2395cf1ac6_Shape">
            <a:extLst>
              <a:ext uri="{FF2B5EF4-FFF2-40B4-BE49-F238E27FC236}">
                <a16:creationId xmlns:a16="http://schemas.microsoft.com/office/drawing/2014/main" id="{AFF11734-DED4-4708-80FB-45566A5156E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563016" y="5929630"/>
            <a:ext cx="876300" cy="203200"/>
          </a:xfrm>
          <a:prstGeom prst="chevron">
            <a:avLst/>
          </a:prstGeom>
          <a:solidFill>
            <a:srgbClr val="3A927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6" name="OTLSHAPE_SLT_619e7a35b09e4de7abc305b745fc1c2a_Shape">
            <a:extLst>
              <a:ext uri="{FF2B5EF4-FFF2-40B4-BE49-F238E27FC236}">
                <a16:creationId xmlns:a16="http://schemas.microsoft.com/office/drawing/2014/main" id="{DC6495D4-A4B0-4CD5-A5C9-C3E1F4B3256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6938941" y="5929630"/>
            <a:ext cx="914400" cy="203200"/>
          </a:xfrm>
          <a:prstGeom prst="chevron">
            <a:avLst/>
          </a:prstGeom>
          <a:solidFill>
            <a:srgbClr val="3A927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4" name="OTLSHAPE_SLT_e5e316d20582456a824fe0c8cafeb5ab_Shape">
            <a:extLst>
              <a:ext uri="{FF2B5EF4-FFF2-40B4-BE49-F238E27FC236}">
                <a16:creationId xmlns:a16="http://schemas.microsoft.com/office/drawing/2014/main" id="{B10024CB-5BD7-4CEF-A60B-CB5852A7DEAF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0374661" y="5929630"/>
            <a:ext cx="863600" cy="203200"/>
          </a:xfrm>
          <a:prstGeom prst="chevron">
            <a:avLst/>
          </a:prstGeom>
          <a:solidFill>
            <a:srgbClr val="2F756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8" name="OTLSHAPE_SLT_c780a31ff7244e5db7abb8ca024055fc_Shape">
            <a:extLst>
              <a:ext uri="{FF2B5EF4-FFF2-40B4-BE49-F238E27FC236}">
                <a16:creationId xmlns:a16="http://schemas.microsoft.com/office/drawing/2014/main" id="{82E8227A-262A-43CC-92E3-34B4BB1FA5A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7790746" y="5929630"/>
            <a:ext cx="876300" cy="203200"/>
          </a:xfrm>
          <a:prstGeom prst="chevron">
            <a:avLst/>
          </a:prstGeom>
          <a:solidFill>
            <a:srgbClr val="2F756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8" name="OTLSHAPE_SLT_ac44d9f697c54a83972a706bc7447ec1_Shape">
            <a:extLst>
              <a:ext uri="{FF2B5EF4-FFF2-40B4-BE49-F238E27FC236}">
                <a16:creationId xmlns:a16="http://schemas.microsoft.com/office/drawing/2014/main" id="{3DB40FF5-3C65-4862-A9B8-380F55D406EB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69865" y="4219787"/>
            <a:ext cx="850900" cy="203200"/>
          </a:xfrm>
          <a:prstGeom prst="chevron">
            <a:avLst/>
          </a:prstGeom>
          <a:solidFill>
            <a:srgbClr val="43AA8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4" name="OTLSHAPE_SLT_3e70bf38690448959be5b2c025350527_Shape">
            <a:extLst>
              <a:ext uri="{FF2B5EF4-FFF2-40B4-BE49-F238E27FC236}">
                <a16:creationId xmlns:a16="http://schemas.microsoft.com/office/drawing/2014/main" id="{6308EA7B-C134-4995-90EA-B86078CC9AEF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652298" y="4219787"/>
            <a:ext cx="901700" cy="203200"/>
          </a:xfrm>
          <a:prstGeom prst="chevron">
            <a:avLst/>
          </a:prstGeom>
          <a:solidFill>
            <a:srgbClr val="3A927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6" name="OTLSHAPE_SLT_07ff7467c4d541e38bf25b21977006a9_Shape">
            <a:extLst>
              <a:ext uri="{FF2B5EF4-FFF2-40B4-BE49-F238E27FC236}">
                <a16:creationId xmlns:a16="http://schemas.microsoft.com/office/drawing/2014/main" id="{5B66D3C4-8FF9-49D2-BE34-5D870C6B4119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487564" y="4219787"/>
            <a:ext cx="876300" cy="203200"/>
          </a:xfrm>
          <a:prstGeom prst="chevron">
            <a:avLst/>
          </a:prstGeom>
          <a:solidFill>
            <a:srgbClr val="2F756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2" name="OTLSHAPE_TB_00000000000000000000000000000000_ElapsedTime" hidden="1">
            <a:extLst>
              <a:ext uri="{FF2B5EF4-FFF2-40B4-BE49-F238E27FC236}">
                <a16:creationId xmlns:a16="http://schemas.microsoft.com/office/drawing/2014/main" id="{CB0971F0-EBC0-42CE-9FDA-ABF755E8C94D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1" name="OTLSHAPE_SLT_08e0bedf0de5468bb66850337b8fdc6a_ShapePercentage" hidden="1">
            <a:extLst>
              <a:ext uri="{FF2B5EF4-FFF2-40B4-BE49-F238E27FC236}">
                <a16:creationId xmlns:a16="http://schemas.microsoft.com/office/drawing/2014/main" id="{F28300E3-B9AB-4B4C-B429-59AF8343EDB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69865" y="3889587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3" name="OTLSHAPE_SLT_1b0e56a2e8c6404a875d0007c4a3b646_ShapePercentage" hidden="1">
            <a:extLst>
              <a:ext uri="{FF2B5EF4-FFF2-40B4-BE49-F238E27FC236}">
                <a16:creationId xmlns:a16="http://schemas.microsoft.com/office/drawing/2014/main" id="{1E53362B-E6B4-4EAA-84D3-D2D8D329889F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440096" y="3889587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1" name="OTLSHAPE_SLT_6d6be110b01f42148831f9d5e736b478_ShapePercentage" hidden="1">
            <a:extLst>
              <a:ext uri="{FF2B5EF4-FFF2-40B4-BE49-F238E27FC236}">
                <a16:creationId xmlns:a16="http://schemas.microsoft.com/office/drawing/2014/main" id="{BEF9893E-E2C3-460A-B877-BAF0F705FDE4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869865" y="4575387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5" name="OTLSHAPE_SLT_af1e3d0a3492408f847e4063645d2402_ShapePercentage" hidden="1">
            <a:extLst>
              <a:ext uri="{FF2B5EF4-FFF2-40B4-BE49-F238E27FC236}">
                <a16:creationId xmlns:a16="http://schemas.microsoft.com/office/drawing/2014/main" id="{217E3234-E0E0-41A1-A499-AAED5080888C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6096000" y="559943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7" name="OTLSHAPE_SLT_294fe748a7124b39a3acbcb66a8d913c_ShapePercentage" hidden="1">
            <a:extLst>
              <a:ext uri="{FF2B5EF4-FFF2-40B4-BE49-F238E27FC236}">
                <a16:creationId xmlns:a16="http://schemas.microsoft.com/office/drawing/2014/main" id="{EB973FDA-F8AE-4E12-8FD2-6E4A0EC1CD40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8751905" y="559943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3" name="OTLSHAPE_SLT_ad9b37afa3564cfa92005eda350aded8_ShapePercentage" hidden="1">
            <a:extLst>
              <a:ext uri="{FF2B5EF4-FFF2-40B4-BE49-F238E27FC236}">
                <a16:creationId xmlns:a16="http://schemas.microsoft.com/office/drawing/2014/main" id="{CC486025-B0D5-4F19-AEE6-BBE157AF10FD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096000" y="6285230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9" name="OTLSHAPE_SLT_964dd225bc794dbcb1404edfa86e4dfb_ShapePercentage" hidden="1">
            <a:extLst>
              <a:ext uri="{FF2B5EF4-FFF2-40B4-BE49-F238E27FC236}">
                <a16:creationId xmlns:a16="http://schemas.microsoft.com/office/drawing/2014/main" id="{56CABB08-6D61-4BA3-8E6A-881294C7B86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3440096" y="4219787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1" name="OTLSHAPE_SLT_b50d9a604bff4bec94209a69119bbc05_ShapePercentage" hidden="1">
            <a:extLst>
              <a:ext uri="{FF2B5EF4-FFF2-40B4-BE49-F238E27FC236}">
                <a16:creationId xmlns:a16="http://schemas.microsoft.com/office/drawing/2014/main" id="{AFA70E96-405E-468A-882F-F4EBB3AF8467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4271851" y="4219787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3" name="OTLSHAPE_SLT_18540a1b169243c79c1025e99fb61372_ShapePercentage" hidden="1">
            <a:extLst>
              <a:ext uri="{FF2B5EF4-FFF2-40B4-BE49-F238E27FC236}">
                <a16:creationId xmlns:a16="http://schemas.microsoft.com/office/drawing/2014/main" id="{DEDA2564-127A-4F2D-AC3B-87EB5A87A91D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5069634" y="4219787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5" name="OTLSHAPE_SLT_55f2cbcc513a455d8b16209a6b1b04be_ShapePercentage" hidden="1">
            <a:extLst>
              <a:ext uri="{FF2B5EF4-FFF2-40B4-BE49-F238E27FC236}">
                <a16:creationId xmlns:a16="http://schemas.microsoft.com/office/drawing/2014/main" id="{F9E8BA00-A205-47F6-8CB1-B1AECA8C549D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6096000" y="5929630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1" name="OTLSHAPE_SLT_b35a27552cbe4f0f872da8baec125766_ShapePercentage" hidden="1">
            <a:extLst>
              <a:ext uri="{FF2B5EF4-FFF2-40B4-BE49-F238E27FC236}">
                <a16:creationId xmlns:a16="http://schemas.microsoft.com/office/drawing/2014/main" id="{1432FF7D-144F-44F7-8366-EAFB53D795A9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8751905" y="5929630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3" name="OTLSHAPE_SLT_819d9bc8b0984a6cb22f5d2395cf1ac6_ShapePercentage" hidden="1">
            <a:extLst>
              <a:ext uri="{FF2B5EF4-FFF2-40B4-BE49-F238E27FC236}">
                <a16:creationId xmlns:a16="http://schemas.microsoft.com/office/drawing/2014/main" id="{BA3F983E-5837-435F-869A-2444BEFDB7DC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9563016" y="5929630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7" name="OTLSHAPE_SLT_619e7a35b09e4de7abc305b745fc1c2a_ShapePercentage" hidden="1">
            <a:extLst>
              <a:ext uri="{FF2B5EF4-FFF2-40B4-BE49-F238E27FC236}">
                <a16:creationId xmlns:a16="http://schemas.microsoft.com/office/drawing/2014/main" id="{4B5875E7-E92A-4A6E-8503-7CF097DEEC2A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6938941" y="5929630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5" name="OTLSHAPE_SLT_e5e316d20582456a824fe0c8cafeb5ab_ShapePercentage" hidden="1">
            <a:extLst>
              <a:ext uri="{FF2B5EF4-FFF2-40B4-BE49-F238E27FC236}">
                <a16:creationId xmlns:a16="http://schemas.microsoft.com/office/drawing/2014/main" id="{C1C7AEB1-A479-402D-8ADB-C565E6BAB18C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0374661" y="5929630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9" name="OTLSHAPE_SLT_c780a31ff7244e5db7abb8ca024055fc_ShapePercentage" hidden="1">
            <a:extLst>
              <a:ext uri="{FF2B5EF4-FFF2-40B4-BE49-F238E27FC236}">
                <a16:creationId xmlns:a16="http://schemas.microsoft.com/office/drawing/2014/main" id="{F2A78B1F-D0A1-4B3F-A57B-1E495809E26B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7790746" y="5929630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9" name="OTLSHAPE_SLT_ac44d9f697c54a83972a706bc7447ec1_ShapePercentage" hidden="1">
            <a:extLst>
              <a:ext uri="{FF2B5EF4-FFF2-40B4-BE49-F238E27FC236}">
                <a16:creationId xmlns:a16="http://schemas.microsoft.com/office/drawing/2014/main" id="{DE4164C3-2B19-4583-BB99-E0EB3317CF4B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869865" y="4219787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5" name="OTLSHAPE_SLT_3e70bf38690448959be5b2c025350527_ShapePercentage" hidden="1">
            <a:extLst>
              <a:ext uri="{FF2B5EF4-FFF2-40B4-BE49-F238E27FC236}">
                <a16:creationId xmlns:a16="http://schemas.microsoft.com/office/drawing/2014/main" id="{E2F9E2BF-7B57-4DA7-8A6F-FBBE5E214301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1652298" y="4219787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7" name="OTLSHAPE_SLT_07ff7467c4d541e38bf25b21977006a9_ShapePercentage" hidden="1">
            <a:extLst>
              <a:ext uri="{FF2B5EF4-FFF2-40B4-BE49-F238E27FC236}">
                <a16:creationId xmlns:a16="http://schemas.microsoft.com/office/drawing/2014/main" id="{927D67B5-56D3-4946-8D57-71F0CD7A0B1C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2487564" y="4219787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2" name="OTLSHAPE_SL_0fc77891fc7c4ec287ba36bc2363c7e5_Header">
            <a:extLst>
              <a:ext uri="{FF2B5EF4-FFF2-40B4-BE49-F238E27FC236}">
                <a16:creationId xmlns:a16="http://schemas.microsoft.com/office/drawing/2014/main" id="{D62A49DD-90C6-4D22-BA10-81EBD9495210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3500" y="3925888"/>
            <a:ext cx="685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rgbClr val="1C211E"/>
                </a:solidFill>
                <a:latin typeface="Calibri" panose="020F0502020204030204" pitchFamily="34" charset="0"/>
              </a:rPr>
              <a:t>Release 1 </a:t>
            </a:r>
          </a:p>
        </p:txBody>
      </p:sp>
      <p:sp>
        <p:nvSpPr>
          <p:cNvPr id="215" name="OTLSHAPE_SL_58a0aac4aec34f0b95b8c785bf652a75_Header">
            <a:extLst>
              <a:ext uri="{FF2B5EF4-FFF2-40B4-BE49-F238E27FC236}">
                <a16:creationId xmlns:a16="http://schemas.microsoft.com/office/drawing/2014/main" id="{003C13D2-3734-4CFD-9035-016DC13B97DC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63500" y="5635731"/>
            <a:ext cx="685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rgbClr val="1C211E"/>
                </a:solidFill>
                <a:latin typeface="Calibri" panose="020F0502020204030204" pitchFamily="34" charset="0"/>
              </a:rPr>
              <a:t>Release 2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2D6B4809-0F12-4A4B-85D3-A52AD883D781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815437" y="24384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44035D79-C341-4F30-9787-3337600EAB4F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231" name="OTLSHAPE_SLT_08e0bedf0de5468bb66850337b8fdc6a_TextPercentage" hidden="1">
            <a:extLst>
              <a:ext uri="{FF2B5EF4-FFF2-40B4-BE49-F238E27FC236}">
                <a16:creationId xmlns:a16="http://schemas.microsoft.com/office/drawing/2014/main" id="{194B449B-EB4F-4552-A598-1BCC4EC4E22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2" name="OTLSHAPE_SLT_08e0bedf0de5468bb66850337b8fdc6a_JoinedDate" hidden="1">
            <a:extLst>
              <a:ext uri="{FF2B5EF4-FFF2-40B4-BE49-F238E27FC236}">
                <a16:creationId xmlns:a16="http://schemas.microsoft.com/office/drawing/2014/main" id="{F4C145A7-C4DC-4F41-9D1F-FCFD2629453A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464353"/>
            <a:ext cx="5588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Jun 1 - Jun 29</a:t>
            </a:r>
          </a:p>
        </p:txBody>
      </p:sp>
      <p:sp>
        <p:nvSpPr>
          <p:cNvPr id="233" name="OTLSHAPE_SLT_08e0bedf0de5468bb66850337b8fdc6a_StartDate" hidden="1">
            <a:extLst>
              <a:ext uri="{FF2B5EF4-FFF2-40B4-BE49-F238E27FC236}">
                <a16:creationId xmlns:a16="http://schemas.microsoft.com/office/drawing/2014/main" id="{08EF7FD5-4B11-4FC8-B891-CD58FCB4B44F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234" name="OTLSHAPE_SLT_08e0bedf0de5468bb66850337b8fdc6a_EndDate" hidden="1">
            <a:extLst>
              <a:ext uri="{FF2B5EF4-FFF2-40B4-BE49-F238E27FC236}">
                <a16:creationId xmlns:a16="http://schemas.microsoft.com/office/drawing/2014/main" id="{51C4C233-1402-4C66-94D0-513DA1489E8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239" name="OTLSHAPE_SLT_1b0e56a2e8c6404a875d0007c4a3b646_TextPercentage" hidden="1">
            <a:extLst>
              <a:ext uri="{FF2B5EF4-FFF2-40B4-BE49-F238E27FC236}">
                <a16:creationId xmlns:a16="http://schemas.microsoft.com/office/drawing/2014/main" id="{FBFD9DBA-E71A-4BC0-888B-ED22C4EEDA01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0" name="OTLSHAPE_SLT_1b0e56a2e8c6404a875d0007c4a3b646_JoinedDate" hidden="1">
            <a:extLst>
              <a:ext uri="{FF2B5EF4-FFF2-40B4-BE49-F238E27FC236}">
                <a16:creationId xmlns:a16="http://schemas.microsoft.com/office/drawing/2014/main" id="{5AA26557-42FE-4BEF-88A9-2C1B0CC1FDC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-525909"/>
            <a:ext cx="5080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Jul 1 - Jul 29</a:t>
            </a:r>
          </a:p>
        </p:txBody>
      </p:sp>
      <p:sp>
        <p:nvSpPr>
          <p:cNvPr id="241" name="OTLSHAPE_SLT_1b0e56a2e8c6404a875d0007c4a3b646_StartDate" hidden="1">
            <a:extLst>
              <a:ext uri="{FF2B5EF4-FFF2-40B4-BE49-F238E27FC236}">
                <a16:creationId xmlns:a16="http://schemas.microsoft.com/office/drawing/2014/main" id="{20D4BB41-07AB-4568-95BD-0DD11D4238E3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242" name="OTLSHAPE_SLT_1b0e56a2e8c6404a875d0007c4a3b646_EndDate" hidden="1">
            <a:extLst>
              <a:ext uri="{FF2B5EF4-FFF2-40B4-BE49-F238E27FC236}">
                <a16:creationId xmlns:a16="http://schemas.microsoft.com/office/drawing/2014/main" id="{A5B22B5B-FBF9-4A0D-8212-8B753FFC0048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271" name="OTLSHAPE_SLT_6d6be110b01f42148831f9d5e736b478_TextPercentage" hidden="1">
            <a:extLst>
              <a:ext uri="{FF2B5EF4-FFF2-40B4-BE49-F238E27FC236}">
                <a16:creationId xmlns:a16="http://schemas.microsoft.com/office/drawing/2014/main" id="{5ECBD699-38C5-45F8-8936-574254546F5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2" name="OTLSHAPE_SLT_6d6be110b01f42148831f9d5e736b478_JoinedDate" hidden="1">
            <a:extLst>
              <a:ext uri="{FF2B5EF4-FFF2-40B4-BE49-F238E27FC236}">
                <a16:creationId xmlns:a16="http://schemas.microsoft.com/office/drawing/2014/main" id="{C866C4B9-EDEE-4D48-BE1F-0020CFC2CC3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525909"/>
            <a:ext cx="5334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Jun 1 - Jul 29</a:t>
            </a:r>
          </a:p>
        </p:txBody>
      </p:sp>
      <p:sp>
        <p:nvSpPr>
          <p:cNvPr id="273" name="OTLSHAPE_SLT_6d6be110b01f42148831f9d5e736b478_StartDate" hidden="1">
            <a:extLst>
              <a:ext uri="{FF2B5EF4-FFF2-40B4-BE49-F238E27FC236}">
                <a16:creationId xmlns:a16="http://schemas.microsoft.com/office/drawing/2014/main" id="{F6EAC7D8-FDF1-4962-A026-D10AC06A5869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274" name="OTLSHAPE_SLT_6d6be110b01f42148831f9d5e736b478_EndDate" hidden="1">
            <a:extLst>
              <a:ext uri="{FF2B5EF4-FFF2-40B4-BE49-F238E27FC236}">
                <a16:creationId xmlns:a16="http://schemas.microsoft.com/office/drawing/2014/main" id="{E3DB410A-845D-43F7-9A15-BA0710C3EBA8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279" name="OTLSHAPE_SLT_af1e3d0a3492408f847e4063645d2402_TextPercentage" hidden="1">
            <a:extLst>
              <a:ext uri="{FF2B5EF4-FFF2-40B4-BE49-F238E27FC236}">
                <a16:creationId xmlns:a16="http://schemas.microsoft.com/office/drawing/2014/main" id="{01DB8793-3259-4630-8582-60AACC14816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80" name="OTLSHAPE_SLT_af1e3d0a3492408f847e4063645d2402_JoinedDate" hidden="1">
            <a:extLst>
              <a:ext uri="{FF2B5EF4-FFF2-40B4-BE49-F238E27FC236}">
                <a16:creationId xmlns:a16="http://schemas.microsoft.com/office/drawing/2014/main" id="{EDED9F5F-8ABF-41CF-BCBF-8DF3800142FC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-523965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Aug 1 - Aug 30</a:t>
            </a:r>
          </a:p>
        </p:txBody>
      </p:sp>
      <p:sp>
        <p:nvSpPr>
          <p:cNvPr id="281" name="OTLSHAPE_SLT_af1e3d0a3492408f847e4063645d2402_StartDate" hidden="1">
            <a:extLst>
              <a:ext uri="{FF2B5EF4-FFF2-40B4-BE49-F238E27FC236}">
                <a16:creationId xmlns:a16="http://schemas.microsoft.com/office/drawing/2014/main" id="{FA54E615-8C45-40E8-A775-636119570DD4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282" name="OTLSHAPE_SLT_af1e3d0a3492408f847e4063645d2402_EndDate" hidden="1">
            <a:extLst>
              <a:ext uri="{FF2B5EF4-FFF2-40B4-BE49-F238E27FC236}">
                <a16:creationId xmlns:a16="http://schemas.microsoft.com/office/drawing/2014/main" id="{9EF48CFF-3E58-4685-A562-38AF090F3227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287" name="OTLSHAPE_SLT_294fe748a7124b39a3acbcb66a8d913c_TextPercentage" hidden="1">
            <a:extLst>
              <a:ext uri="{FF2B5EF4-FFF2-40B4-BE49-F238E27FC236}">
                <a16:creationId xmlns:a16="http://schemas.microsoft.com/office/drawing/2014/main" id="{B670198F-3356-4FA5-8A5D-A771B3C9BB28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88" name="OTLSHAPE_SLT_294fe748a7124b39a3acbcb66a8d913c_JoinedDate" hidden="1">
            <a:extLst>
              <a:ext uri="{FF2B5EF4-FFF2-40B4-BE49-F238E27FC236}">
                <a16:creationId xmlns:a16="http://schemas.microsoft.com/office/drawing/2014/main" id="{7C9A0F94-550D-41A3-9E8D-679C1DCC068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-645129"/>
            <a:ext cx="5842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Sep 1 - Sep 29</a:t>
            </a:r>
          </a:p>
        </p:txBody>
      </p:sp>
      <p:sp>
        <p:nvSpPr>
          <p:cNvPr id="289" name="OTLSHAPE_SLT_294fe748a7124b39a3acbcb66a8d913c_StartDate" hidden="1">
            <a:extLst>
              <a:ext uri="{FF2B5EF4-FFF2-40B4-BE49-F238E27FC236}">
                <a16:creationId xmlns:a16="http://schemas.microsoft.com/office/drawing/2014/main" id="{7B770543-0FD6-487E-A5BF-FCA40152DB07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290" name="OTLSHAPE_SLT_294fe748a7124b39a3acbcb66a8d913c_EndDate" hidden="1">
            <a:extLst>
              <a:ext uri="{FF2B5EF4-FFF2-40B4-BE49-F238E27FC236}">
                <a16:creationId xmlns:a16="http://schemas.microsoft.com/office/drawing/2014/main" id="{59D952A7-94AA-43F3-B158-55FAA3D0A8FA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319" name="OTLSHAPE_SLT_ad9b37afa3564cfa92005eda350aded8_TextPercentage" hidden="1">
            <a:extLst>
              <a:ext uri="{FF2B5EF4-FFF2-40B4-BE49-F238E27FC236}">
                <a16:creationId xmlns:a16="http://schemas.microsoft.com/office/drawing/2014/main" id="{DBBCD8A7-F3C4-40DA-BFA4-F00E5F3C7951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" name="OTLSHAPE_SLT_ad9b37afa3564cfa92005eda350aded8_JoinedDate" hidden="1">
            <a:extLst>
              <a:ext uri="{FF2B5EF4-FFF2-40B4-BE49-F238E27FC236}">
                <a16:creationId xmlns:a16="http://schemas.microsoft.com/office/drawing/2014/main" id="{421156DC-02DF-4DED-8627-532D75593738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585519"/>
            <a:ext cx="5969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Aug 1 - Sep 29</a:t>
            </a:r>
          </a:p>
        </p:txBody>
      </p:sp>
      <p:sp>
        <p:nvSpPr>
          <p:cNvPr id="321" name="OTLSHAPE_SLT_ad9b37afa3564cfa92005eda350aded8_StartDate" hidden="1">
            <a:extLst>
              <a:ext uri="{FF2B5EF4-FFF2-40B4-BE49-F238E27FC236}">
                <a16:creationId xmlns:a16="http://schemas.microsoft.com/office/drawing/2014/main" id="{F603846B-10BE-4802-823B-379D57C74DF9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322" name="OTLSHAPE_SLT_ad9b37afa3564cfa92005eda350aded8_EndDate" hidden="1">
            <a:extLst>
              <a:ext uri="{FF2B5EF4-FFF2-40B4-BE49-F238E27FC236}">
                <a16:creationId xmlns:a16="http://schemas.microsoft.com/office/drawing/2014/main" id="{0ABD9A19-F522-4965-8D34-47D24AF6CB3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964dd225bc794dbcb1404edfa86e4dfb_Duration" hidden="1">
            <a:extLst>
              <a:ext uri="{FF2B5EF4-FFF2-40B4-BE49-F238E27FC236}">
                <a16:creationId xmlns:a16="http://schemas.microsoft.com/office/drawing/2014/main" id="{8A3C3DD2-1F8F-4542-B4F1-07FD1C4C1CDC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>
                <a:solidFill>
                  <a:srgbClr val="737373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40" name="OTLSHAPE_SLT_964dd225bc794dbcb1404edfa86e4dfb_TextPercentage" hidden="1">
            <a:extLst>
              <a:ext uri="{FF2B5EF4-FFF2-40B4-BE49-F238E27FC236}">
                <a16:creationId xmlns:a16="http://schemas.microsoft.com/office/drawing/2014/main" id="{A3BFC65F-6C63-4C55-938E-62F409D7844A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964dd225bc794dbcb1404edfa86e4dfb_JoinedDate" hidden="1">
            <a:extLst>
              <a:ext uri="{FF2B5EF4-FFF2-40B4-BE49-F238E27FC236}">
                <a16:creationId xmlns:a16="http://schemas.microsoft.com/office/drawing/2014/main" id="{B5C96457-03FB-4E65-A9EF-0AD49BD9EED0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-464353"/>
            <a:ext cx="5080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Jul 1 - Jul 11</a:t>
            </a:r>
          </a:p>
        </p:txBody>
      </p:sp>
      <p:sp>
        <p:nvSpPr>
          <p:cNvPr id="42" name="OTLSHAPE_SLT_964dd225bc794dbcb1404edfa86e4dfb_StartDate" hidden="1">
            <a:extLst>
              <a:ext uri="{FF2B5EF4-FFF2-40B4-BE49-F238E27FC236}">
                <a16:creationId xmlns:a16="http://schemas.microsoft.com/office/drawing/2014/main" id="{E5C612BD-4205-496B-8265-AB0989AE3E1A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964dd225bc794dbcb1404edfa86e4dfb_EndDate" hidden="1">
            <a:extLst>
              <a:ext uri="{FF2B5EF4-FFF2-40B4-BE49-F238E27FC236}">
                <a16:creationId xmlns:a16="http://schemas.microsoft.com/office/drawing/2014/main" id="{68F1CDC9-E782-4822-B7A3-914DA6ACAD3E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T_b50d9a604bff4bec94209a69119bbc05_Duration" hidden="1">
            <a:extLst>
              <a:ext uri="{FF2B5EF4-FFF2-40B4-BE49-F238E27FC236}">
                <a16:creationId xmlns:a16="http://schemas.microsoft.com/office/drawing/2014/main" id="{7D00B903-EF38-4A01-83B2-86C129F018F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-441930"/>
            <a:ext cx="431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>
                <a:solidFill>
                  <a:srgbClr val="737373"/>
                </a:solidFill>
                <a:latin typeface="Calibri" panose="020F0502020204030204" pitchFamily="34" charset="0"/>
              </a:rPr>
              <a:t>6.6 days</a:t>
            </a:r>
          </a:p>
        </p:txBody>
      </p:sp>
      <p:sp>
        <p:nvSpPr>
          <p:cNvPr id="56" name="OTLSHAPE_SLT_b50d9a604bff4bec94209a69119bbc05_TextPercentage" hidden="1">
            <a:extLst>
              <a:ext uri="{FF2B5EF4-FFF2-40B4-BE49-F238E27FC236}">
                <a16:creationId xmlns:a16="http://schemas.microsoft.com/office/drawing/2014/main" id="{F7780FD8-CF63-4E12-8279-38122BA5C3A4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SLT_b50d9a604bff4bec94209a69119bbc05_JoinedDate" hidden="1">
            <a:extLst>
              <a:ext uri="{FF2B5EF4-FFF2-40B4-BE49-F238E27FC236}">
                <a16:creationId xmlns:a16="http://schemas.microsoft.com/office/drawing/2014/main" id="{AA90F50A-3B1B-4F88-B175-1465FC40C38A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525909"/>
            <a:ext cx="5588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Jul 10 - Jul 20</a:t>
            </a:r>
          </a:p>
        </p:txBody>
      </p:sp>
      <p:sp>
        <p:nvSpPr>
          <p:cNvPr id="58" name="OTLSHAPE_SLT_b50d9a604bff4bec94209a69119bbc05_StartDate" hidden="1">
            <a:extLst>
              <a:ext uri="{FF2B5EF4-FFF2-40B4-BE49-F238E27FC236}">
                <a16:creationId xmlns:a16="http://schemas.microsoft.com/office/drawing/2014/main" id="{F2E98B2B-253C-41D7-A636-2F24C6AC0DA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b50d9a604bff4bec94209a69119bbc05_EndDate" hidden="1">
            <a:extLst>
              <a:ext uri="{FF2B5EF4-FFF2-40B4-BE49-F238E27FC236}">
                <a16:creationId xmlns:a16="http://schemas.microsoft.com/office/drawing/2014/main" id="{0A9E893E-18B6-4876-9F65-D705A07D3731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199" name="OTLSHAPE_SLT_18540a1b169243c79c1025e99fb61372_Duration" hidden="1">
            <a:extLst>
              <a:ext uri="{FF2B5EF4-FFF2-40B4-BE49-F238E27FC236}">
                <a16:creationId xmlns:a16="http://schemas.microsoft.com/office/drawing/2014/main" id="{6A9ECCEC-EA09-43CB-A8B6-B1083B0DE562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430718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>
                <a:solidFill>
                  <a:srgbClr val="737373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200" name="OTLSHAPE_SLT_18540a1b169243c79c1025e99fb61372_TextPercentage" hidden="1">
            <a:extLst>
              <a:ext uri="{FF2B5EF4-FFF2-40B4-BE49-F238E27FC236}">
                <a16:creationId xmlns:a16="http://schemas.microsoft.com/office/drawing/2014/main" id="{201B17C6-8333-48CA-8663-847146385975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1" name="OTLSHAPE_SLT_18540a1b169243c79c1025e99fb61372_JoinedDate" hidden="1">
            <a:extLst>
              <a:ext uri="{FF2B5EF4-FFF2-40B4-BE49-F238E27FC236}">
                <a16:creationId xmlns:a16="http://schemas.microsoft.com/office/drawing/2014/main" id="{2CFA0B16-BD19-46CF-AEAB-76ED6E355C26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525909"/>
            <a:ext cx="5588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Jul 20 - Jul 29</a:t>
            </a:r>
          </a:p>
        </p:txBody>
      </p:sp>
      <p:sp>
        <p:nvSpPr>
          <p:cNvPr id="202" name="OTLSHAPE_SLT_18540a1b169243c79c1025e99fb61372_StartDate" hidden="1">
            <a:extLst>
              <a:ext uri="{FF2B5EF4-FFF2-40B4-BE49-F238E27FC236}">
                <a16:creationId xmlns:a16="http://schemas.microsoft.com/office/drawing/2014/main" id="{94DF0148-95AA-42CB-A9D2-30B50D7BC725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203" name="OTLSHAPE_SLT_18540a1b169243c79c1025e99fb61372_EndDate" hidden="1">
            <a:extLst>
              <a:ext uri="{FF2B5EF4-FFF2-40B4-BE49-F238E27FC236}">
                <a16:creationId xmlns:a16="http://schemas.microsoft.com/office/drawing/2014/main" id="{BB7AC048-0A75-47BE-A9DF-5EF2D0F25F84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263" name="OTLSHAPE_SLT_55f2cbcc513a455d8b16209a6b1b04be_Duration" hidden="1">
            <a:extLst>
              <a:ext uri="{FF2B5EF4-FFF2-40B4-BE49-F238E27FC236}">
                <a16:creationId xmlns:a16="http://schemas.microsoft.com/office/drawing/2014/main" id="{392627ED-FC3D-437A-9567-48C96000D356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453142"/>
            <a:ext cx="431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>
                <a:solidFill>
                  <a:srgbClr val="737373"/>
                </a:solidFill>
                <a:latin typeface="Calibri" panose="020F0502020204030204" pitchFamily="34" charset="0"/>
              </a:rPr>
              <a:t>7.5 days</a:t>
            </a:r>
          </a:p>
        </p:txBody>
      </p:sp>
      <p:sp>
        <p:nvSpPr>
          <p:cNvPr id="264" name="OTLSHAPE_SLT_55f2cbcc513a455d8b16209a6b1b04be_TextPercentage" hidden="1">
            <a:extLst>
              <a:ext uri="{FF2B5EF4-FFF2-40B4-BE49-F238E27FC236}">
                <a16:creationId xmlns:a16="http://schemas.microsoft.com/office/drawing/2014/main" id="{1568656B-89BE-4417-A361-01B81013DBA2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5" name="OTLSHAPE_SLT_55f2cbcc513a455d8b16209a6b1b04be_JoinedDate" hidden="1">
            <a:extLst>
              <a:ext uri="{FF2B5EF4-FFF2-40B4-BE49-F238E27FC236}">
                <a16:creationId xmlns:a16="http://schemas.microsoft.com/office/drawing/2014/main" id="{2D9380B8-EFCC-4381-B451-DBE1D9139775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585519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Aug 1 - Aug 11</a:t>
            </a:r>
          </a:p>
        </p:txBody>
      </p:sp>
      <p:sp>
        <p:nvSpPr>
          <p:cNvPr id="266" name="OTLSHAPE_SLT_55f2cbcc513a455d8b16209a6b1b04be_StartDate" hidden="1">
            <a:extLst>
              <a:ext uri="{FF2B5EF4-FFF2-40B4-BE49-F238E27FC236}">
                <a16:creationId xmlns:a16="http://schemas.microsoft.com/office/drawing/2014/main" id="{E83869E8-860F-4706-A34A-41F1D5A99A97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267" name="OTLSHAPE_SLT_55f2cbcc513a455d8b16209a6b1b04be_EndDate" hidden="1">
            <a:extLst>
              <a:ext uri="{FF2B5EF4-FFF2-40B4-BE49-F238E27FC236}">
                <a16:creationId xmlns:a16="http://schemas.microsoft.com/office/drawing/2014/main" id="{5E15AFB7-1A7E-4FD5-ADE3-991D5B4628F5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303" name="OTLSHAPE_SLT_b35a27552cbe4f0f872da8baec125766_Duration" hidden="1">
            <a:extLst>
              <a:ext uri="{FF2B5EF4-FFF2-40B4-BE49-F238E27FC236}">
                <a16:creationId xmlns:a16="http://schemas.microsoft.com/office/drawing/2014/main" id="{47715BF6-A6F1-487E-ABA4-BE8A9E9D2B93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-524480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>
                <a:solidFill>
                  <a:srgbClr val="737373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304" name="OTLSHAPE_SLT_b35a27552cbe4f0f872da8baec125766_TextPercentage" hidden="1">
            <a:extLst>
              <a:ext uri="{FF2B5EF4-FFF2-40B4-BE49-F238E27FC236}">
                <a16:creationId xmlns:a16="http://schemas.microsoft.com/office/drawing/2014/main" id="{079C93FC-CCA4-4D4F-8430-6C28E9CE9BA9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05" name="OTLSHAPE_SLT_b35a27552cbe4f0f872da8baec125766_JoinedDate" hidden="1">
            <a:extLst>
              <a:ext uri="{FF2B5EF4-FFF2-40B4-BE49-F238E27FC236}">
                <a16:creationId xmlns:a16="http://schemas.microsoft.com/office/drawing/2014/main" id="{661300F4-0D9E-4AB0-A7D5-61CE51FDB582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523965"/>
            <a:ext cx="5842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Sep 1 - Sep 11</a:t>
            </a:r>
          </a:p>
        </p:txBody>
      </p:sp>
      <p:sp>
        <p:nvSpPr>
          <p:cNvPr id="306" name="OTLSHAPE_SLT_b35a27552cbe4f0f872da8baec125766_StartDate" hidden="1">
            <a:extLst>
              <a:ext uri="{FF2B5EF4-FFF2-40B4-BE49-F238E27FC236}">
                <a16:creationId xmlns:a16="http://schemas.microsoft.com/office/drawing/2014/main" id="{3CF4AB44-6321-40C3-B096-B6317B31AFBB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307" name="OTLSHAPE_SLT_b35a27552cbe4f0f872da8baec125766_EndDate" hidden="1">
            <a:extLst>
              <a:ext uri="{FF2B5EF4-FFF2-40B4-BE49-F238E27FC236}">
                <a16:creationId xmlns:a16="http://schemas.microsoft.com/office/drawing/2014/main" id="{37BDCCEF-A807-4FF5-A4B7-549196DA6758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311" name="OTLSHAPE_SLT_819d9bc8b0984a6cb22f5d2395cf1ac6_Duration" hidden="1">
            <a:extLst>
              <a:ext uri="{FF2B5EF4-FFF2-40B4-BE49-F238E27FC236}">
                <a16:creationId xmlns:a16="http://schemas.microsoft.com/office/drawing/2014/main" id="{932117F6-8878-467F-9892-98788D0C0E5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-595818"/>
            <a:ext cx="431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>
                <a:solidFill>
                  <a:srgbClr val="737373"/>
                </a:solidFill>
                <a:latin typeface="Calibri" panose="020F0502020204030204" pitchFamily="34" charset="0"/>
              </a:rPr>
              <a:t>6.2 days</a:t>
            </a:r>
          </a:p>
        </p:txBody>
      </p:sp>
      <p:sp>
        <p:nvSpPr>
          <p:cNvPr id="312" name="OTLSHAPE_SLT_819d9bc8b0984a6cb22f5d2395cf1ac6_TextPercentage" hidden="1">
            <a:extLst>
              <a:ext uri="{FF2B5EF4-FFF2-40B4-BE49-F238E27FC236}">
                <a16:creationId xmlns:a16="http://schemas.microsoft.com/office/drawing/2014/main" id="{E09B08F2-E321-4839-82DF-0B98D3D8BFFC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3" name="OTLSHAPE_SLT_819d9bc8b0984a6cb22f5d2395cf1ac6_JoinedDate" hidden="1">
            <a:extLst>
              <a:ext uri="{FF2B5EF4-FFF2-40B4-BE49-F238E27FC236}">
                <a16:creationId xmlns:a16="http://schemas.microsoft.com/office/drawing/2014/main" id="{EE147524-F64E-41D3-B491-21C8C9989C36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525909"/>
            <a:ext cx="6350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Sep 10 - Sep 20</a:t>
            </a:r>
          </a:p>
        </p:txBody>
      </p:sp>
      <p:sp>
        <p:nvSpPr>
          <p:cNvPr id="314" name="OTLSHAPE_SLT_819d9bc8b0984a6cb22f5d2395cf1ac6_StartDate" hidden="1">
            <a:extLst>
              <a:ext uri="{FF2B5EF4-FFF2-40B4-BE49-F238E27FC236}">
                <a16:creationId xmlns:a16="http://schemas.microsoft.com/office/drawing/2014/main" id="{C39E318F-A906-4943-A871-0640C985D839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315" name="OTLSHAPE_SLT_819d9bc8b0984a6cb22f5d2395cf1ac6_EndDate" hidden="1">
            <a:extLst>
              <a:ext uri="{FF2B5EF4-FFF2-40B4-BE49-F238E27FC236}">
                <a16:creationId xmlns:a16="http://schemas.microsoft.com/office/drawing/2014/main" id="{8C42C409-E213-45FB-989A-40CECDE720DF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327" name="OTLSHAPE_SLT_619e7a35b09e4de7abc305b745fc1c2a_Duration" hidden="1">
            <a:extLst>
              <a:ext uri="{FF2B5EF4-FFF2-40B4-BE49-F238E27FC236}">
                <a16:creationId xmlns:a16="http://schemas.microsoft.com/office/drawing/2014/main" id="{87A66F62-50C5-4266-893E-EF2DA5EC7995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530086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>
                <a:solidFill>
                  <a:srgbClr val="737373"/>
                </a:solidFill>
                <a:latin typeface="Calibri" panose="020F0502020204030204" pitchFamily="34" charset="0"/>
              </a:rPr>
              <a:t>8.2 days</a:t>
            </a:r>
          </a:p>
        </p:txBody>
      </p:sp>
      <p:sp>
        <p:nvSpPr>
          <p:cNvPr id="328" name="OTLSHAPE_SLT_619e7a35b09e4de7abc305b745fc1c2a_TextPercentage" hidden="1">
            <a:extLst>
              <a:ext uri="{FF2B5EF4-FFF2-40B4-BE49-F238E27FC236}">
                <a16:creationId xmlns:a16="http://schemas.microsoft.com/office/drawing/2014/main" id="{68B47EF4-F8F7-46DC-9A88-5559F859D6D2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9" name="OTLSHAPE_SLT_619e7a35b09e4de7abc305b745fc1c2a_JoinedDate" hidden="1">
            <a:extLst>
              <a:ext uri="{FF2B5EF4-FFF2-40B4-BE49-F238E27FC236}">
                <a16:creationId xmlns:a16="http://schemas.microsoft.com/office/drawing/2014/main" id="{691F742B-D579-4176-98AA-462A11343B7B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-525909"/>
            <a:ext cx="6604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Aug 10 - Aug 21</a:t>
            </a:r>
          </a:p>
        </p:txBody>
      </p:sp>
      <p:sp>
        <p:nvSpPr>
          <p:cNvPr id="330" name="OTLSHAPE_SLT_619e7a35b09e4de7abc305b745fc1c2a_StartDate" hidden="1">
            <a:extLst>
              <a:ext uri="{FF2B5EF4-FFF2-40B4-BE49-F238E27FC236}">
                <a16:creationId xmlns:a16="http://schemas.microsoft.com/office/drawing/2014/main" id="{3B523385-8CE7-48D3-889B-713397B17492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331" name="OTLSHAPE_SLT_619e7a35b09e4de7abc305b745fc1c2a_EndDate" hidden="1">
            <a:extLst>
              <a:ext uri="{FF2B5EF4-FFF2-40B4-BE49-F238E27FC236}">
                <a16:creationId xmlns:a16="http://schemas.microsoft.com/office/drawing/2014/main" id="{FBBBFA90-4157-46C4-B4E9-18A72E7A7803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335" name="OTLSHAPE_SLT_e5e316d20582456a824fe0c8cafeb5ab_Duration" hidden="1">
            <a:extLst>
              <a:ext uri="{FF2B5EF4-FFF2-40B4-BE49-F238E27FC236}">
                <a16:creationId xmlns:a16="http://schemas.microsoft.com/office/drawing/2014/main" id="{BA14AF34-A884-4986-A5FA-B2323863DAB2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-45314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>
                <a:solidFill>
                  <a:srgbClr val="737373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336" name="OTLSHAPE_SLT_e5e316d20582456a824fe0c8cafeb5ab_TextPercentage" hidden="1">
            <a:extLst>
              <a:ext uri="{FF2B5EF4-FFF2-40B4-BE49-F238E27FC236}">
                <a16:creationId xmlns:a16="http://schemas.microsoft.com/office/drawing/2014/main" id="{06188568-2988-4B23-A74C-67CB626EAB89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37" name="OTLSHAPE_SLT_e5e316d20582456a824fe0c8cafeb5ab_JoinedDate" hidden="1">
            <a:extLst>
              <a:ext uri="{FF2B5EF4-FFF2-40B4-BE49-F238E27FC236}">
                <a16:creationId xmlns:a16="http://schemas.microsoft.com/office/drawing/2014/main" id="{72B386D4-CC8F-4CF8-9FBA-CDF43D54FFD9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-585519"/>
            <a:ext cx="6350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Sep 19 - Sep 29</a:t>
            </a:r>
          </a:p>
        </p:txBody>
      </p:sp>
      <p:sp>
        <p:nvSpPr>
          <p:cNvPr id="338" name="OTLSHAPE_SLT_e5e316d20582456a824fe0c8cafeb5ab_StartDate" hidden="1">
            <a:extLst>
              <a:ext uri="{FF2B5EF4-FFF2-40B4-BE49-F238E27FC236}">
                <a16:creationId xmlns:a16="http://schemas.microsoft.com/office/drawing/2014/main" id="{C515FB57-30F4-4689-AD40-57C65A476EA5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339" name="OTLSHAPE_SLT_e5e316d20582456a824fe0c8cafeb5ab_EndDate" hidden="1">
            <a:extLst>
              <a:ext uri="{FF2B5EF4-FFF2-40B4-BE49-F238E27FC236}">
                <a16:creationId xmlns:a16="http://schemas.microsoft.com/office/drawing/2014/main" id="{2AD7C92F-AED7-40B3-AD2D-11A2550875A0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343" name="OTLSHAPE_SLT_c780a31ff7244e5db7abb8ca024055fc_Duration" hidden="1">
            <a:extLst>
              <a:ext uri="{FF2B5EF4-FFF2-40B4-BE49-F238E27FC236}">
                <a16:creationId xmlns:a16="http://schemas.microsoft.com/office/drawing/2014/main" id="{F4326CA7-13F2-4FFB-987E-EA3C3D7AD837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-530086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>
                <a:solidFill>
                  <a:srgbClr val="737373"/>
                </a:solidFill>
                <a:latin typeface="Calibri" panose="020F0502020204030204" pitchFamily="34" charset="0"/>
              </a:rPr>
              <a:t>6.2 days</a:t>
            </a:r>
          </a:p>
        </p:txBody>
      </p:sp>
      <p:sp>
        <p:nvSpPr>
          <p:cNvPr id="344" name="OTLSHAPE_SLT_c780a31ff7244e5db7abb8ca024055fc_TextPercentage" hidden="1">
            <a:extLst>
              <a:ext uri="{FF2B5EF4-FFF2-40B4-BE49-F238E27FC236}">
                <a16:creationId xmlns:a16="http://schemas.microsoft.com/office/drawing/2014/main" id="{61EFB71A-6E0F-44F3-8308-DAB6996658E0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5" name="OTLSHAPE_SLT_c780a31ff7244e5db7abb8ca024055fc_JoinedDate" hidden="1">
            <a:extLst>
              <a:ext uri="{FF2B5EF4-FFF2-40B4-BE49-F238E27FC236}">
                <a16:creationId xmlns:a16="http://schemas.microsoft.com/office/drawing/2014/main" id="{918831DB-27AD-4A03-8336-AAB1D157D0D0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-525909"/>
            <a:ext cx="6604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Aug 20 - Aug 30</a:t>
            </a:r>
          </a:p>
        </p:txBody>
      </p:sp>
      <p:sp>
        <p:nvSpPr>
          <p:cNvPr id="346" name="OTLSHAPE_SLT_c780a31ff7244e5db7abb8ca024055fc_StartDate" hidden="1">
            <a:extLst>
              <a:ext uri="{FF2B5EF4-FFF2-40B4-BE49-F238E27FC236}">
                <a16:creationId xmlns:a16="http://schemas.microsoft.com/office/drawing/2014/main" id="{ADAC54E8-85EF-487D-8BB3-1382494EA01C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347" name="OTLSHAPE_SLT_c780a31ff7244e5db7abb8ca024055fc_EndDate" hidden="1">
            <a:extLst>
              <a:ext uri="{FF2B5EF4-FFF2-40B4-BE49-F238E27FC236}">
                <a16:creationId xmlns:a16="http://schemas.microsoft.com/office/drawing/2014/main" id="{282113B4-F3A0-4852-90E9-F24C2F66B82C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392" name="OTLSHAPE_SLT_ac44d9f697c54a83972a706bc7447ec1_Duration" hidden="1">
            <a:extLst>
              <a:ext uri="{FF2B5EF4-FFF2-40B4-BE49-F238E27FC236}">
                <a16:creationId xmlns:a16="http://schemas.microsoft.com/office/drawing/2014/main" id="{B48B5EE1-8E17-4EA1-A30E-CAEA2F9F4ABF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-453142"/>
            <a:ext cx="431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>
                <a:solidFill>
                  <a:srgbClr val="737373"/>
                </a:solidFill>
                <a:latin typeface="Calibri" panose="020F0502020204030204" pitchFamily="34" charset="0"/>
              </a:rPr>
              <a:t>7.9 days</a:t>
            </a:r>
          </a:p>
        </p:txBody>
      </p:sp>
      <p:sp>
        <p:nvSpPr>
          <p:cNvPr id="393" name="OTLSHAPE_SLT_ac44d9f697c54a83972a706bc7447ec1_TextPercentage" hidden="1">
            <a:extLst>
              <a:ext uri="{FF2B5EF4-FFF2-40B4-BE49-F238E27FC236}">
                <a16:creationId xmlns:a16="http://schemas.microsoft.com/office/drawing/2014/main" id="{8A4B9E7A-3233-49D2-8961-85BB3D94AA69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94" name="OTLSHAPE_SLT_ac44d9f697c54a83972a706bc7447ec1_JoinedDate" hidden="1">
            <a:extLst>
              <a:ext uri="{FF2B5EF4-FFF2-40B4-BE49-F238E27FC236}">
                <a16:creationId xmlns:a16="http://schemas.microsoft.com/office/drawing/2014/main" id="{6CE867D0-0119-4E70-9733-6FF6E4153F97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-523963"/>
            <a:ext cx="5588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Jun 1 - Jun 10</a:t>
            </a:r>
          </a:p>
        </p:txBody>
      </p:sp>
      <p:sp>
        <p:nvSpPr>
          <p:cNvPr id="395" name="OTLSHAPE_SLT_ac44d9f697c54a83972a706bc7447ec1_StartDate" hidden="1">
            <a:extLst>
              <a:ext uri="{FF2B5EF4-FFF2-40B4-BE49-F238E27FC236}">
                <a16:creationId xmlns:a16="http://schemas.microsoft.com/office/drawing/2014/main" id="{82E72DF4-595D-42E7-8EE8-A8F413311A58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396" name="OTLSHAPE_SLT_ac44d9f697c54a83972a706bc7447ec1_EndDate" hidden="1">
            <a:extLst>
              <a:ext uri="{FF2B5EF4-FFF2-40B4-BE49-F238E27FC236}">
                <a16:creationId xmlns:a16="http://schemas.microsoft.com/office/drawing/2014/main" id="{9AF768CE-AABD-4A4A-AA51-CDA27EB7C585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400" name="OTLSHAPE_SLT_3e70bf38690448959be5b2c025350527_Duration" hidden="1">
            <a:extLst>
              <a:ext uri="{FF2B5EF4-FFF2-40B4-BE49-F238E27FC236}">
                <a16:creationId xmlns:a16="http://schemas.microsoft.com/office/drawing/2014/main" id="{C7577617-2EC4-4570-8360-9818AB35DB8D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-447536"/>
            <a:ext cx="431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>
                <a:solidFill>
                  <a:srgbClr val="737373"/>
                </a:solidFill>
                <a:latin typeface="Calibri" panose="020F0502020204030204" pitchFamily="34" charset="0"/>
              </a:rPr>
              <a:t>6.9 days</a:t>
            </a:r>
          </a:p>
        </p:txBody>
      </p:sp>
      <p:sp>
        <p:nvSpPr>
          <p:cNvPr id="401" name="OTLSHAPE_SLT_3e70bf38690448959be5b2c025350527_TextPercentage" hidden="1">
            <a:extLst>
              <a:ext uri="{FF2B5EF4-FFF2-40B4-BE49-F238E27FC236}">
                <a16:creationId xmlns:a16="http://schemas.microsoft.com/office/drawing/2014/main" id="{274ED0C2-CA06-4262-B243-60EE108F5630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02" name="OTLSHAPE_SLT_3e70bf38690448959be5b2c025350527_JoinedDate" hidden="1">
            <a:extLst>
              <a:ext uri="{FF2B5EF4-FFF2-40B4-BE49-F238E27FC236}">
                <a16:creationId xmlns:a16="http://schemas.microsoft.com/office/drawing/2014/main" id="{4B8CD016-8C3F-41B9-83E6-C548650CDC90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-523965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Jun 10 - Jun 20</a:t>
            </a:r>
          </a:p>
        </p:txBody>
      </p:sp>
      <p:sp>
        <p:nvSpPr>
          <p:cNvPr id="403" name="OTLSHAPE_SLT_3e70bf38690448959be5b2c025350527_StartDate" hidden="1">
            <a:extLst>
              <a:ext uri="{FF2B5EF4-FFF2-40B4-BE49-F238E27FC236}">
                <a16:creationId xmlns:a16="http://schemas.microsoft.com/office/drawing/2014/main" id="{D415FBFB-4C51-4646-AD6E-5F831FFED5AE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404" name="OTLSHAPE_SLT_3e70bf38690448959be5b2c025350527_EndDate" hidden="1">
            <a:extLst>
              <a:ext uri="{FF2B5EF4-FFF2-40B4-BE49-F238E27FC236}">
                <a16:creationId xmlns:a16="http://schemas.microsoft.com/office/drawing/2014/main" id="{CAB1381E-D21E-4D8E-A55E-6DA78ECEDAEA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408" name="OTLSHAPE_SLT_07ff7467c4d541e38bf25b21977006a9_Duration" hidden="1">
            <a:extLst>
              <a:ext uri="{FF2B5EF4-FFF2-40B4-BE49-F238E27FC236}">
                <a16:creationId xmlns:a16="http://schemas.microsoft.com/office/drawing/2014/main" id="{AF65142E-82A4-4556-83CD-EC28289A2082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-381804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>
                <a:solidFill>
                  <a:srgbClr val="737373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409" name="OTLSHAPE_SLT_07ff7467c4d541e38bf25b21977006a9_TextPercentage" hidden="1">
            <a:extLst>
              <a:ext uri="{FF2B5EF4-FFF2-40B4-BE49-F238E27FC236}">
                <a16:creationId xmlns:a16="http://schemas.microsoft.com/office/drawing/2014/main" id="{19C1C2B1-0518-4E82-8786-C70051F5A09E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0" name="OTLSHAPE_SLT_07ff7467c4d541e38bf25b21977006a9_JoinedDate" hidden="1">
            <a:extLst>
              <a:ext uri="{FF2B5EF4-FFF2-40B4-BE49-F238E27FC236}">
                <a16:creationId xmlns:a16="http://schemas.microsoft.com/office/drawing/2014/main" id="{2A482636-4723-4D48-8B7B-75D6CECAFCCE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-525909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>
                <a:solidFill>
                  <a:srgbClr val="09213B"/>
                </a:solidFill>
                <a:latin typeface="Calibri" panose="020F0502020204030204" pitchFamily="34" charset="0"/>
              </a:rPr>
              <a:t>Jun 19 - Jun 29</a:t>
            </a:r>
          </a:p>
        </p:txBody>
      </p:sp>
      <p:sp>
        <p:nvSpPr>
          <p:cNvPr id="411" name="OTLSHAPE_SLT_07ff7467c4d541e38bf25b21977006a9_StartDate" hidden="1">
            <a:extLst>
              <a:ext uri="{FF2B5EF4-FFF2-40B4-BE49-F238E27FC236}">
                <a16:creationId xmlns:a16="http://schemas.microsoft.com/office/drawing/2014/main" id="{3EB4418C-CCC3-4A3A-A8E1-32EFEB936D77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412" name="OTLSHAPE_SLT_07ff7467c4d541e38bf25b21977006a9_EndDate" hidden="1">
            <a:extLst>
              <a:ext uri="{FF2B5EF4-FFF2-40B4-BE49-F238E27FC236}">
                <a16:creationId xmlns:a16="http://schemas.microsoft.com/office/drawing/2014/main" id="{3A01B6A6-AC65-4349-B216-101B396E133C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09213B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731358F-69C5-48D1-9C16-18940D306AB6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933365" y="21548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 dirty="0">
                <a:solidFill>
                  <a:srgbClr val="0B0C08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2E7BA9A-5756-4CCA-A08B-0B3E63699898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3503596" y="21548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rgbClr val="0B0C08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CFE396CA-5C0F-43F2-A9C6-D9A8B9F293ED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159500" y="2154873"/>
            <a:ext cx="24205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rgbClr val="0B0C08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931D9177-C2D1-4281-BAD1-78B17716F3C2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8815405" y="2154873"/>
            <a:ext cx="22762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rgbClr val="0B0C08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230" name="OTLSHAPE_SLT_08e0bedf0de5468bb66850337b8fdc6a_Duration">
            <a:extLst>
              <a:ext uri="{FF2B5EF4-FFF2-40B4-BE49-F238E27FC236}">
                <a16:creationId xmlns:a16="http://schemas.microsoft.com/office/drawing/2014/main" id="{8A54C924-DF48-4235-AC0B-0152E4239CE4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869865" y="3734562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6" dirty="0">
                <a:solidFill>
                  <a:srgbClr val="4B201B"/>
                </a:solidFill>
                <a:latin typeface="Calibri" panose="020F0502020204030204" pitchFamily="34" charset="0"/>
              </a:rPr>
              <a:t>21 days</a:t>
            </a:r>
          </a:p>
        </p:txBody>
      </p:sp>
      <p:sp>
        <p:nvSpPr>
          <p:cNvPr id="235" name="OTLSHAPE_SLT_08e0bedf0de5468bb66850337b8fdc6a_Title">
            <a:extLst>
              <a:ext uri="{FF2B5EF4-FFF2-40B4-BE49-F238E27FC236}">
                <a16:creationId xmlns:a16="http://schemas.microsoft.com/office/drawing/2014/main" id="{498B98C0-961E-4259-B13B-CC3999CBCE9B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866940" y="3898159"/>
            <a:ext cx="495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spc="-12" dirty="0">
                <a:solidFill>
                  <a:srgbClr val="F2F8F7"/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238" name="OTLSHAPE_SLT_1b0e56a2e8c6404a875d0007c4a3b646_Duration">
            <a:extLst>
              <a:ext uri="{FF2B5EF4-FFF2-40B4-BE49-F238E27FC236}">
                <a16:creationId xmlns:a16="http://schemas.microsoft.com/office/drawing/2014/main" id="{245CAAC2-C765-42D9-8175-62ED620D7D59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3440096" y="3734562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6">
                <a:solidFill>
                  <a:srgbClr val="4B201B"/>
                </a:solidFill>
                <a:latin typeface="Calibri" panose="020F0502020204030204" pitchFamily="34" charset="0"/>
              </a:rPr>
              <a:t>21 days</a:t>
            </a:r>
            <a:endParaRPr lang="en-GB" sz="1000" i="1" spc="-6" dirty="0">
              <a:solidFill>
                <a:srgbClr val="4B201B"/>
              </a:solidFill>
              <a:latin typeface="Calibri" panose="020F0502020204030204" pitchFamily="34" charset="0"/>
            </a:endParaRPr>
          </a:p>
        </p:txBody>
      </p:sp>
      <p:sp>
        <p:nvSpPr>
          <p:cNvPr id="243" name="OTLSHAPE_SLT_1b0e56a2e8c6404a875d0007c4a3b646_Title">
            <a:extLst>
              <a:ext uri="{FF2B5EF4-FFF2-40B4-BE49-F238E27FC236}">
                <a16:creationId xmlns:a16="http://schemas.microsoft.com/office/drawing/2014/main" id="{73E50C58-0778-43CD-BA20-698D54889CA7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4437171" y="3898159"/>
            <a:ext cx="495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spc="-12" dirty="0">
                <a:solidFill>
                  <a:srgbClr val="F2F8F7"/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270" name="OTLSHAPE_SLT_6d6be110b01f42148831f9d5e736b478_Duration">
            <a:extLst>
              <a:ext uri="{FF2B5EF4-FFF2-40B4-BE49-F238E27FC236}">
                <a16:creationId xmlns:a16="http://schemas.microsoft.com/office/drawing/2014/main" id="{61E898A5-C892-414C-96E9-8C410A37A3F4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5975392" y="4599474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6" dirty="0">
                <a:solidFill>
                  <a:srgbClr val="4B201B"/>
                </a:solidFill>
                <a:latin typeface="Calibri" panose="020F0502020204030204" pitchFamily="34" charset="0"/>
              </a:rPr>
              <a:t>43 days</a:t>
            </a:r>
          </a:p>
        </p:txBody>
      </p:sp>
      <p:sp>
        <p:nvSpPr>
          <p:cNvPr id="275" name="OTLSHAPE_SLT_6d6be110b01f42148831f9d5e736b478_Title">
            <a:extLst>
              <a:ext uri="{FF2B5EF4-FFF2-40B4-BE49-F238E27FC236}">
                <a16:creationId xmlns:a16="http://schemas.microsoft.com/office/drawing/2014/main" id="{0F8F505F-8EC2-4224-8221-C9D65702A068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2870285" y="4583959"/>
            <a:ext cx="1054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spc="-8" dirty="0">
                <a:solidFill>
                  <a:srgbClr val="4B3006"/>
                </a:solidFill>
                <a:latin typeface="Calibri" panose="020F0502020204030204" pitchFamily="34" charset="0"/>
              </a:rPr>
              <a:t>QA + Refinement</a:t>
            </a:r>
          </a:p>
        </p:txBody>
      </p:sp>
      <p:sp>
        <p:nvSpPr>
          <p:cNvPr id="278" name="OTLSHAPE_SLT_af1e3d0a3492408f847e4063645d2402_Duration">
            <a:extLst>
              <a:ext uri="{FF2B5EF4-FFF2-40B4-BE49-F238E27FC236}">
                <a16:creationId xmlns:a16="http://schemas.microsoft.com/office/drawing/2014/main" id="{89A2F7DB-F1EE-4D13-80E7-DF19506EB9B3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6096000" y="5444405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6">
                <a:solidFill>
                  <a:srgbClr val="4B201B"/>
                </a:solidFill>
                <a:latin typeface="Calibri" panose="020F0502020204030204" pitchFamily="34" charset="0"/>
              </a:rPr>
              <a:t>21 days</a:t>
            </a:r>
          </a:p>
        </p:txBody>
      </p:sp>
      <p:sp>
        <p:nvSpPr>
          <p:cNvPr id="283" name="OTLSHAPE_SLT_af1e3d0a3492408f847e4063645d2402_Title">
            <a:extLst>
              <a:ext uri="{FF2B5EF4-FFF2-40B4-BE49-F238E27FC236}">
                <a16:creationId xmlns:a16="http://schemas.microsoft.com/office/drawing/2014/main" id="{9966DC66-65B4-44BA-B2F4-8CC05CC1CC1A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7135912" y="5608003"/>
            <a:ext cx="495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spc="-12">
                <a:solidFill>
                  <a:srgbClr val="F2F8F7"/>
                </a:solidFill>
                <a:latin typeface="Calibri" panose="020F0502020204030204" pitchFamily="34" charset="0"/>
              </a:rPr>
              <a:t>Sprint 3</a:t>
            </a:r>
          </a:p>
        </p:txBody>
      </p:sp>
      <p:sp>
        <p:nvSpPr>
          <p:cNvPr id="286" name="OTLSHAPE_SLT_294fe748a7124b39a3acbcb66a8d913c_Duration">
            <a:extLst>
              <a:ext uri="{FF2B5EF4-FFF2-40B4-BE49-F238E27FC236}">
                <a16:creationId xmlns:a16="http://schemas.microsoft.com/office/drawing/2014/main" id="{05F5E352-3767-4A25-9B85-2734959F239C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8751905" y="5444405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6">
                <a:solidFill>
                  <a:srgbClr val="4B201B"/>
                </a:solidFill>
                <a:latin typeface="Calibri" panose="020F0502020204030204" pitchFamily="34" charset="0"/>
              </a:rPr>
              <a:t>21 days</a:t>
            </a:r>
          </a:p>
        </p:txBody>
      </p:sp>
      <p:sp>
        <p:nvSpPr>
          <p:cNvPr id="291" name="OTLSHAPE_SLT_294fe748a7124b39a3acbcb66a8d913c_Title">
            <a:extLst>
              <a:ext uri="{FF2B5EF4-FFF2-40B4-BE49-F238E27FC236}">
                <a16:creationId xmlns:a16="http://schemas.microsoft.com/office/drawing/2014/main" id="{A8DA6985-CDA6-4D74-95B7-40B662E71949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9748980" y="5608003"/>
            <a:ext cx="495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spc="-12">
                <a:solidFill>
                  <a:srgbClr val="F2F8F7"/>
                </a:solidFill>
                <a:latin typeface="Calibri" panose="020F0502020204030204" pitchFamily="34" charset="0"/>
              </a:rPr>
              <a:t>Sprint 4</a:t>
            </a:r>
          </a:p>
        </p:txBody>
      </p:sp>
      <p:sp>
        <p:nvSpPr>
          <p:cNvPr id="318" name="OTLSHAPE_SLT_ad9b37afa3564cfa92005eda350aded8_Duration">
            <a:extLst>
              <a:ext uri="{FF2B5EF4-FFF2-40B4-BE49-F238E27FC236}">
                <a16:creationId xmlns:a16="http://schemas.microsoft.com/office/drawing/2014/main" id="{04C6E515-E7FF-45EE-9CC6-5BF12374B5E0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5650950" y="6309318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i="1" spc="-6">
                <a:solidFill>
                  <a:srgbClr val="4B201B"/>
                </a:solidFill>
                <a:latin typeface="Calibri" panose="020F0502020204030204" pitchFamily="34" charset="0"/>
              </a:rPr>
              <a:t>43 days</a:t>
            </a:r>
            <a:endParaRPr lang="en-GB" sz="1000" i="1" spc="-6" dirty="0">
              <a:solidFill>
                <a:srgbClr val="4B201B"/>
              </a:solidFill>
              <a:latin typeface="Calibri" panose="020F0502020204030204" pitchFamily="34" charset="0"/>
            </a:endParaRPr>
          </a:p>
        </p:txBody>
      </p:sp>
      <p:sp>
        <p:nvSpPr>
          <p:cNvPr id="323" name="OTLSHAPE_SLT_ad9b37afa3564cfa92005eda350aded8_Title">
            <a:extLst>
              <a:ext uri="{FF2B5EF4-FFF2-40B4-BE49-F238E27FC236}">
                <a16:creationId xmlns:a16="http://schemas.microsoft.com/office/drawing/2014/main" id="{80D13803-0A09-4997-8923-1B47F8D9A500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8139257" y="6293803"/>
            <a:ext cx="1054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spc="-8" dirty="0">
                <a:solidFill>
                  <a:srgbClr val="4B3006"/>
                </a:solidFill>
                <a:latin typeface="Calibri" panose="020F0502020204030204" pitchFamily="34" charset="0"/>
              </a:rPr>
              <a:t>QA + Refinement</a:t>
            </a:r>
          </a:p>
        </p:txBody>
      </p:sp>
      <p:sp>
        <p:nvSpPr>
          <p:cNvPr id="44" name="OTLSHAPE_SLT_964dd225bc794dbcb1404edfa86e4dfb_Title">
            <a:extLst>
              <a:ext uri="{FF2B5EF4-FFF2-40B4-BE49-F238E27FC236}">
                <a16:creationId xmlns:a16="http://schemas.microsoft.com/office/drawing/2014/main" id="{27A2FD74-67E9-4FC5-8B3E-499554E34B64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3564790" y="4243874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rgbClr val="F2F8F7"/>
                </a:solidFill>
                <a:latin typeface="Calibri" panose="020F0502020204030204" pitchFamily="34" charset="0"/>
              </a:rPr>
              <a:t>Work Item 1</a:t>
            </a:r>
            <a:endParaRPr lang="en-GB" sz="1000" spc="-8" dirty="0">
              <a:solidFill>
                <a:srgbClr val="F2F8F7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T_b50d9a604bff4bec94209a69119bbc05_Title">
            <a:extLst>
              <a:ext uri="{FF2B5EF4-FFF2-40B4-BE49-F238E27FC236}">
                <a16:creationId xmlns:a16="http://schemas.microsoft.com/office/drawing/2014/main" id="{1601DFD9-1954-41DB-A755-747947F8E7A1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4378696" y="4243874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000" spc="-8">
                <a:solidFill>
                  <a:srgbClr val="F2F8F7"/>
                </a:solidFill>
                <a:latin typeface="Calibri" panose="020F0502020204030204" pitchFamily="34" charset="0"/>
              </a:rPr>
              <a:t>Work Item 2</a:t>
            </a:r>
          </a:p>
        </p:txBody>
      </p:sp>
      <p:sp>
        <p:nvSpPr>
          <p:cNvPr id="204" name="OTLSHAPE_SLT_18540a1b169243c79c1025e99fb61372_Title">
            <a:extLst>
              <a:ext uri="{FF2B5EF4-FFF2-40B4-BE49-F238E27FC236}">
                <a16:creationId xmlns:a16="http://schemas.microsoft.com/office/drawing/2014/main" id="{F8447417-6383-49D4-856F-A960315A883D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5178978" y="4243874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rgbClr val="F2F8F7"/>
                </a:solidFill>
                <a:latin typeface="Calibri" panose="020F0502020204030204" pitchFamily="34" charset="0"/>
              </a:rPr>
              <a:t>Work Item 3</a:t>
            </a:r>
          </a:p>
        </p:txBody>
      </p:sp>
      <p:sp>
        <p:nvSpPr>
          <p:cNvPr id="300" name="OTLSHAPE_SLT_55f2cbcc513a455d8b16209a6b1b04be_Title">
            <a:extLst>
              <a:ext uri="{FF2B5EF4-FFF2-40B4-BE49-F238E27FC236}">
                <a16:creationId xmlns:a16="http://schemas.microsoft.com/office/drawing/2014/main" id="{49540070-C94F-48A4-89AE-8891B017A2FD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6227001" y="5953718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rgbClr val="F2F8F7"/>
                </a:solidFill>
                <a:latin typeface="Calibri" panose="020F0502020204030204" pitchFamily="34" charset="0"/>
              </a:rPr>
              <a:t>Work Item 1</a:t>
            </a:r>
          </a:p>
        </p:txBody>
      </p:sp>
      <p:sp>
        <p:nvSpPr>
          <p:cNvPr id="308" name="OTLSHAPE_SLT_b35a27552cbe4f0f872da8baec125766_Title">
            <a:extLst>
              <a:ext uri="{FF2B5EF4-FFF2-40B4-BE49-F238E27FC236}">
                <a16:creationId xmlns:a16="http://schemas.microsoft.com/office/drawing/2014/main" id="{64BD48D5-5499-4EA6-9894-D3BD82C1B916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8866991" y="5953718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000" spc="-8">
                <a:solidFill>
                  <a:srgbClr val="F2F8F7"/>
                </a:solidFill>
                <a:latin typeface="Calibri" panose="020F0502020204030204" pitchFamily="34" charset="0"/>
              </a:rPr>
              <a:t>Work Item 1</a:t>
            </a:r>
          </a:p>
        </p:txBody>
      </p:sp>
      <p:sp>
        <p:nvSpPr>
          <p:cNvPr id="324" name="OTLSHAPE_SLT_819d9bc8b0984a6cb22f5d2395cf1ac6_Title">
            <a:extLst>
              <a:ext uri="{FF2B5EF4-FFF2-40B4-BE49-F238E27FC236}">
                <a16:creationId xmlns:a16="http://schemas.microsoft.com/office/drawing/2014/main" id="{CA952BD5-3070-41BA-8BB3-8CE5A744BA89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9680153" y="5953718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000" spc="-8">
                <a:solidFill>
                  <a:srgbClr val="F2F8F7"/>
                </a:solidFill>
                <a:latin typeface="Calibri" panose="020F0502020204030204" pitchFamily="34" charset="0"/>
              </a:rPr>
              <a:t>Work Item 2</a:t>
            </a:r>
          </a:p>
        </p:txBody>
      </p:sp>
      <p:sp>
        <p:nvSpPr>
          <p:cNvPr id="332" name="OTLSHAPE_SLT_619e7a35b09e4de7abc305b745fc1c2a_Title">
            <a:extLst>
              <a:ext uri="{FF2B5EF4-FFF2-40B4-BE49-F238E27FC236}">
                <a16:creationId xmlns:a16="http://schemas.microsoft.com/office/drawing/2014/main" id="{8293984A-187B-4E2A-90D9-5BE52B7EB650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7077557" y="5953718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rgbClr val="F2F8F7"/>
                </a:solidFill>
                <a:latin typeface="Calibri" panose="020F0502020204030204" pitchFamily="34" charset="0"/>
              </a:rPr>
              <a:t>Work Item 2</a:t>
            </a:r>
          </a:p>
        </p:txBody>
      </p:sp>
      <p:sp>
        <p:nvSpPr>
          <p:cNvPr id="340" name="OTLSHAPE_SLT_e5e316d20582456a824fe0c8cafeb5ab_Title">
            <a:extLst>
              <a:ext uri="{FF2B5EF4-FFF2-40B4-BE49-F238E27FC236}">
                <a16:creationId xmlns:a16="http://schemas.microsoft.com/office/drawing/2014/main" id="{3CD866F7-D6B5-4BC4-ABC7-DFD8F52F4949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0487396" y="5953718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rgbClr val="F2F8F7"/>
                </a:solidFill>
                <a:latin typeface="Calibri" panose="020F0502020204030204" pitchFamily="34" charset="0"/>
              </a:rPr>
              <a:t>Work Item 3</a:t>
            </a:r>
          </a:p>
        </p:txBody>
      </p:sp>
      <p:sp>
        <p:nvSpPr>
          <p:cNvPr id="348" name="OTLSHAPE_SLT_c780a31ff7244e5db7abb8ca024055fc_Title">
            <a:extLst>
              <a:ext uri="{FF2B5EF4-FFF2-40B4-BE49-F238E27FC236}">
                <a16:creationId xmlns:a16="http://schemas.microsoft.com/office/drawing/2014/main" id="{50B723ED-7E91-45F6-8ADC-5B095400D6E7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7910324" y="5953718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000" spc="-8">
                <a:solidFill>
                  <a:srgbClr val="F2F8F7"/>
                </a:solidFill>
                <a:latin typeface="Calibri" panose="020F0502020204030204" pitchFamily="34" charset="0"/>
              </a:rPr>
              <a:t>Work Item 3</a:t>
            </a:r>
          </a:p>
        </p:txBody>
      </p:sp>
      <p:sp>
        <p:nvSpPr>
          <p:cNvPr id="397" name="OTLSHAPE_SLT_ac44d9f697c54a83972a706bc7447ec1_Title">
            <a:extLst>
              <a:ext uri="{FF2B5EF4-FFF2-40B4-BE49-F238E27FC236}">
                <a16:creationId xmlns:a16="http://schemas.microsoft.com/office/drawing/2014/main" id="{E3896608-65A6-4404-8765-0954697D38D1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976889" y="4243874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000" spc="-8">
                <a:solidFill>
                  <a:srgbClr val="F2F8F7"/>
                </a:solidFill>
                <a:latin typeface="Calibri" panose="020F0502020204030204" pitchFamily="34" charset="0"/>
              </a:rPr>
              <a:t>Work Item 1</a:t>
            </a:r>
            <a:endParaRPr lang="en-GB" sz="1000" spc="-8" dirty="0">
              <a:solidFill>
                <a:srgbClr val="F2F8F7"/>
              </a:solidFill>
              <a:latin typeface="Calibri" panose="020F0502020204030204" pitchFamily="34" charset="0"/>
            </a:endParaRPr>
          </a:p>
        </p:txBody>
      </p:sp>
      <p:sp>
        <p:nvSpPr>
          <p:cNvPr id="405" name="OTLSHAPE_SLT_3e70bf38690448959be5b2c025350527_Title">
            <a:extLst>
              <a:ext uri="{FF2B5EF4-FFF2-40B4-BE49-F238E27FC236}">
                <a16:creationId xmlns:a16="http://schemas.microsoft.com/office/drawing/2014/main" id="{63159FDB-8E1E-42B4-9ED6-EB5A9B6F62CD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1783894" y="4243874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rgbClr val="F2F8F7"/>
                </a:solidFill>
                <a:latin typeface="Calibri" panose="020F0502020204030204" pitchFamily="34" charset="0"/>
              </a:rPr>
              <a:t>Work Item 2</a:t>
            </a:r>
            <a:endParaRPr lang="en-GB" sz="1000" spc="-8" dirty="0">
              <a:solidFill>
                <a:srgbClr val="F2F8F7"/>
              </a:solidFill>
              <a:latin typeface="Calibri" panose="020F0502020204030204" pitchFamily="34" charset="0"/>
            </a:endParaRPr>
          </a:p>
        </p:txBody>
      </p:sp>
      <p:sp>
        <p:nvSpPr>
          <p:cNvPr id="413" name="OTLSHAPE_SLT_07ff7467c4d541e38bf25b21977006a9_Title">
            <a:extLst>
              <a:ext uri="{FF2B5EF4-FFF2-40B4-BE49-F238E27FC236}">
                <a16:creationId xmlns:a16="http://schemas.microsoft.com/office/drawing/2014/main" id="{D1453D2E-95CD-4194-AA5A-F0E09BE07B0B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2602828" y="4243874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rgbClr val="F2F8F7"/>
                </a:solidFill>
                <a:latin typeface="Calibri" panose="020F0502020204030204" pitchFamily="34" charset="0"/>
              </a:rPr>
              <a:t>Work Item 3</a:t>
            </a:r>
            <a:endParaRPr lang="en-GB" sz="1000" spc="-8" dirty="0">
              <a:solidFill>
                <a:srgbClr val="F2F8F7"/>
              </a:solidFill>
              <a:latin typeface="Calibri" panose="020F0502020204030204" pitchFamily="34" charset="0"/>
            </a:endParaRPr>
          </a:p>
        </p:txBody>
      </p:sp>
      <p:cxnSp>
        <p:nvCxnSpPr>
          <p:cNvPr id="358" name="OTLSHAPE_TB_00000000000000000000000000000000_Separator1">
            <a:extLst>
              <a:ext uri="{FF2B5EF4-FFF2-40B4-BE49-F238E27FC236}">
                <a16:creationId xmlns:a16="http://schemas.microsoft.com/office/drawing/2014/main" id="{D84D8199-3530-4C5D-AC58-2E7B8E466373}"/>
              </a:ext>
            </a:extLst>
          </p:cNvPr>
          <p:cNvCxnSpPr/>
          <p:nvPr>
            <p:custDataLst>
              <p:tags r:id="rId174"/>
            </p:custDataLst>
          </p:nvPr>
        </p:nvCxnSpPr>
        <p:spPr>
          <a:xfrm>
            <a:off x="3440095" y="2146300"/>
            <a:ext cx="0" cy="203200"/>
          </a:xfrm>
          <a:prstGeom prst="line">
            <a:avLst/>
          </a:prstGeom>
          <a:ln w="9525" cap="flat" cmpd="sng" algn="ctr">
            <a:solidFill>
              <a:srgbClr val="0B0C08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OTLSHAPE_TB_00000000000000000000000000000000_Separator2">
            <a:extLst>
              <a:ext uri="{FF2B5EF4-FFF2-40B4-BE49-F238E27FC236}">
                <a16:creationId xmlns:a16="http://schemas.microsoft.com/office/drawing/2014/main" id="{695B5D12-C3AF-429B-90EB-CC9C5D2FF507}"/>
              </a:ext>
            </a:extLst>
          </p:cNvPr>
          <p:cNvCxnSpPr/>
          <p:nvPr>
            <p:custDataLst>
              <p:tags r:id="rId175"/>
            </p:custDataLst>
          </p:nvPr>
        </p:nvCxnSpPr>
        <p:spPr>
          <a:xfrm>
            <a:off x="6096000" y="2146300"/>
            <a:ext cx="0" cy="203200"/>
          </a:xfrm>
          <a:prstGeom prst="line">
            <a:avLst/>
          </a:prstGeom>
          <a:ln w="9525" cap="flat" cmpd="sng" algn="ctr">
            <a:solidFill>
              <a:srgbClr val="0B0C08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OTLSHAPE_TB_00000000000000000000000000000000_Separator3">
            <a:extLst>
              <a:ext uri="{FF2B5EF4-FFF2-40B4-BE49-F238E27FC236}">
                <a16:creationId xmlns:a16="http://schemas.microsoft.com/office/drawing/2014/main" id="{715603C0-B23D-4BE9-A602-875C0D683380}"/>
              </a:ext>
            </a:extLst>
          </p:cNvPr>
          <p:cNvCxnSpPr/>
          <p:nvPr>
            <p:custDataLst>
              <p:tags r:id="rId176"/>
            </p:custDataLst>
          </p:nvPr>
        </p:nvCxnSpPr>
        <p:spPr>
          <a:xfrm>
            <a:off x="8751905" y="2146300"/>
            <a:ext cx="0" cy="203200"/>
          </a:xfrm>
          <a:prstGeom prst="line">
            <a:avLst/>
          </a:prstGeom>
          <a:ln w="9525" cap="flat" cmpd="sng" algn="ctr">
            <a:solidFill>
              <a:srgbClr val="0B0C08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OTLSHAPE_M_ce2baea0373841e59d64442bfab3fcd0_Shape">
            <a:extLst>
              <a:ext uri="{FF2B5EF4-FFF2-40B4-BE49-F238E27FC236}">
                <a16:creationId xmlns:a16="http://schemas.microsoft.com/office/drawing/2014/main" id="{C5C4CE93-4788-43C4-B5E0-931E1EA33701}"/>
              </a:ext>
            </a:extLst>
          </p:cNvPr>
          <p:cNvSpPr/>
          <p:nvPr>
            <p:custDataLst>
              <p:tags r:id="rId177"/>
            </p:custDataLst>
          </p:nvPr>
        </p:nvSpPr>
        <p:spPr>
          <a:xfrm rot="16200000">
            <a:off x="5956342" y="1615228"/>
            <a:ext cx="165100" cy="165100"/>
          </a:xfrm>
          <a:prstGeom prst="flowChartMerge">
            <a:avLst/>
          </a:prstGeom>
          <a:solidFill>
            <a:srgbClr val="43AA8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" name="OTLSHAPE_M_b3cb0dee30a941b595aaa6af70cd9f04_Shape">
            <a:extLst>
              <a:ext uri="{FF2B5EF4-FFF2-40B4-BE49-F238E27FC236}">
                <a16:creationId xmlns:a16="http://schemas.microsoft.com/office/drawing/2014/main" id="{35A84654-D27C-459F-9308-88408C074A3C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 rot="16200000">
            <a:off x="11268152" y="1615228"/>
            <a:ext cx="165100" cy="165100"/>
          </a:xfrm>
          <a:prstGeom prst="flowChartMerge">
            <a:avLst/>
          </a:prstGeom>
          <a:solidFill>
            <a:srgbClr val="43AA8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" name="OTLSHAPE_SLA_4dce5c1223684d08953a4a462ea1b76c_Shape">
            <a:extLst>
              <a:ext uri="{FF2B5EF4-FFF2-40B4-BE49-F238E27FC236}">
                <a16:creationId xmlns:a16="http://schemas.microsoft.com/office/drawing/2014/main" id="{8DF8F99F-95DA-4A53-8B5E-A9291C1FDB68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 rot="5400000">
            <a:off x="3163862" y="3441065"/>
            <a:ext cx="165100" cy="165100"/>
          </a:xfrm>
          <a:prstGeom prst="flowChartMerge">
            <a:avLst/>
          </a:prstGeom>
          <a:solidFill>
            <a:srgbClr val="B44C4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" name="OTLSHAPE_SLA_da97de9db41f41debf3ca8e35f0ef0b0_Shape">
            <a:extLst>
              <a:ext uri="{FF2B5EF4-FFF2-40B4-BE49-F238E27FC236}">
                <a16:creationId xmlns:a16="http://schemas.microsoft.com/office/drawing/2014/main" id="{4F93A6B3-48C3-44F2-9EF9-9BAD9ADB063F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 rot="5400000">
            <a:off x="5734092" y="3447415"/>
            <a:ext cx="165100" cy="165100"/>
          </a:xfrm>
          <a:prstGeom prst="flowChartMerge">
            <a:avLst/>
          </a:prstGeom>
          <a:solidFill>
            <a:srgbClr val="B44C4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" name="OTLSHAPE_SLA_c2f71ac1311540508947d12439ad3d9c_Shape">
            <a:extLst>
              <a:ext uri="{FF2B5EF4-FFF2-40B4-BE49-F238E27FC236}">
                <a16:creationId xmlns:a16="http://schemas.microsoft.com/office/drawing/2014/main" id="{91B91E65-42D3-493D-8152-B16CE1E3319B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 rot="5400000">
            <a:off x="8475671" y="5150908"/>
            <a:ext cx="165100" cy="165100"/>
          </a:xfrm>
          <a:prstGeom prst="flowChartMerge">
            <a:avLst/>
          </a:prstGeom>
          <a:solidFill>
            <a:srgbClr val="B44C4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5" name="OTLSHAPE_SLA_87864714589d40ac853417c5c3a0f561_Shape">
            <a:extLst>
              <a:ext uri="{FF2B5EF4-FFF2-40B4-BE49-F238E27FC236}">
                <a16:creationId xmlns:a16="http://schemas.microsoft.com/office/drawing/2014/main" id="{DF30526A-14FC-4533-98D7-06C9DF0A5EF6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 rot="5400000">
            <a:off x="11045902" y="5150908"/>
            <a:ext cx="165100" cy="165100"/>
          </a:xfrm>
          <a:prstGeom prst="flowChartMerge">
            <a:avLst/>
          </a:prstGeom>
          <a:solidFill>
            <a:srgbClr val="B44C4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" name="OTLSHAPE_M_8b370620bb764b8e8cc5cc7c274a3175_Shape">
            <a:extLst>
              <a:ext uri="{FF2B5EF4-FFF2-40B4-BE49-F238E27FC236}">
                <a16:creationId xmlns:a16="http://schemas.microsoft.com/office/drawing/2014/main" id="{93DFC95E-3E3D-4C86-947C-E0464E8270D7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3325736" y="2374900"/>
            <a:ext cx="228600" cy="254000"/>
          </a:xfrm>
          <a:prstGeom prst="diamond">
            <a:avLst/>
          </a:prstGeom>
          <a:solidFill>
            <a:srgbClr val="0B31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4" name="OTLSHAPE_M_380d31cd42614ca689b841b9ae525c0a_Shape">
            <a:extLst>
              <a:ext uri="{FF2B5EF4-FFF2-40B4-BE49-F238E27FC236}">
                <a16:creationId xmlns:a16="http://schemas.microsoft.com/office/drawing/2014/main" id="{3F7E021F-39E2-46EE-9DE1-A0218E475CC3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8637546" y="2374900"/>
            <a:ext cx="228600" cy="254000"/>
          </a:xfrm>
          <a:prstGeom prst="diamond">
            <a:avLst/>
          </a:prstGeom>
          <a:solidFill>
            <a:srgbClr val="0B31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0" name="OTLSHAPE_M_6e1bbe3303c84389a6c6927150b74804_Shape">
            <a:extLst>
              <a:ext uri="{FF2B5EF4-FFF2-40B4-BE49-F238E27FC236}">
                <a16:creationId xmlns:a16="http://schemas.microsoft.com/office/drawing/2014/main" id="{7BDDEC3C-C6AE-4314-B719-86712BE2F9FD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 rot="16200000">
            <a:off x="5442296" y="1162685"/>
            <a:ext cx="165100" cy="165100"/>
          </a:xfrm>
          <a:prstGeom prst="flowChartMerge">
            <a:avLst/>
          </a:prstGeom>
          <a:solidFill>
            <a:srgbClr val="B44C4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3" name="OTLSHAPE_M_6dc2965cfa71454c820c588bc9d487de_Shape">
            <a:extLst>
              <a:ext uri="{FF2B5EF4-FFF2-40B4-BE49-F238E27FC236}">
                <a16:creationId xmlns:a16="http://schemas.microsoft.com/office/drawing/2014/main" id="{EE6B4411-346E-42E5-B35D-47675A07A678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 rot="16200000">
            <a:off x="10497083" y="1162685"/>
            <a:ext cx="165100" cy="165100"/>
          </a:xfrm>
          <a:prstGeom prst="flowChartMerge">
            <a:avLst/>
          </a:prstGeom>
          <a:solidFill>
            <a:srgbClr val="B44C4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4" name="OTLSHAPE_SLA_0d2dbc1ed30b4f539c4a4b4610d45b4b_Shape">
            <a:extLst>
              <a:ext uri="{FF2B5EF4-FFF2-40B4-BE49-F238E27FC236}">
                <a16:creationId xmlns:a16="http://schemas.microsoft.com/office/drawing/2014/main" id="{D49F86B7-7972-4CBA-B00F-891E8DEF5D6A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4610852" y="4549987"/>
            <a:ext cx="228600" cy="254000"/>
          </a:xfrm>
          <a:prstGeom prst="chevron">
            <a:avLst>
              <a:gd name="adj" fmla="val 30000"/>
            </a:avLst>
          </a:prstGeom>
          <a:solidFill>
            <a:srgbClr val="EF9A1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5" name="OTLSHAPE_SLA_b686ecd16cd04193bf72ba62cc8db071_Shape">
            <a:extLst>
              <a:ext uri="{FF2B5EF4-FFF2-40B4-BE49-F238E27FC236}">
                <a16:creationId xmlns:a16="http://schemas.microsoft.com/office/drawing/2014/main" id="{31B8E4E4-1A34-4A1C-95FF-0DCD32AC553B}"/>
              </a:ext>
            </a:extLst>
          </p:cNvPr>
          <p:cNvSpPr/>
          <p:nvPr>
            <p:custDataLst>
              <p:tags r:id="rId188"/>
            </p:custDataLst>
          </p:nvPr>
        </p:nvSpPr>
        <p:spPr>
          <a:xfrm>
            <a:off x="5039223" y="4549987"/>
            <a:ext cx="228600" cy="254000"/>
          </a:xfrm>
          <a:prstGeom prst="chevron">
            <a:avLst>
              <a:gd name="adj" fmla="val 30000"/>
            </a:avLst>
          </a:prstGeom>
          <a:solidFill>
            <a:srgbClr val="D2840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6" name="OTLSHAPE_SLA_e1c8d611e8cd44029d0747333207b65d_Shape">
            <a:extLst>
              <a:ext uri="{FF2B5EF4-FFF2-40B4-BE49-F238E27FC236}">
                <a16:creationId xmlns:a16="http://schemas.microsoft.com/office/drawing/2014/main" id="{80389BF2-0A8C-4645-99D9-B4073D09AFCF}"/>
              </a:ext>
            </a:extLst>
          </p:cNvPr>
          <p:cNvSpPr/>
          <p:nvPr>
            <p:custDataLst>
              <p:tags r:id="rId189"/>
            </p:custDataLst>
          </p:nvPr>
        </p:nvSpPr>
        <p:spPr>
          <a:xfrm>
            <a:off x="5467595" y="4549987"/>
            <a:ext cx="228600" cy="254000"/>
          </a:xfrm>
          <a:prstGeom prst="chevron">
            <a:avLst>
              <a:gd name="adj" fmla="val 30000"/>
            </a:avLst>
          </a:prstGeom>
          <a:solidFill>
            <a:srgbClr val="AC6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7" name="OTLSHAPE_SLA_010f4d795af3404ab449cad7cec02b6c_Shape">
            <a:extLst>
              <a:ext uri="{FF2B5EF4-FFF2-40B4-BE49-F238E27FC236}">
                <a16:creationId xmlns:a16="http://schemas.microsoft.com/office/drawing/2014/main" id="{90F69EC9-96AB-45D6-A338-9F9E7588A87C}"/>
              </a:ext>
            </a:extLst>
          </p:cNvPr>
          <p:cNvSpPr/>
          <p:nvPr>
            <p:custDataLst>
              <p:tags r:id="rId190"/>
            </p:custDataLst>
          </p:nvPr>
        </p:nvSpPr>
        <p:spPr>
          <a:xfrm>
            <a:off x="9922661" y="6259830"/>
            <a:ext cx="228600" cy="254000"/>
          </a:xfrm>
          <a:prstGeom prst="chevron">
            <a:avLst>
              <a:gd name="adj" fmla="val 30000"/>
            </a:avLst>
          </a:prstGeom>
          <a:solidFill>
            <a:srgbClr val="EF9A1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8" name="OTLSHAPE_SLA_fb0d3c051b444fc3bd4f6535d78f46b0_Shape">
            <a:extLst>
              <a:ext uri="{FF2B5EF4-FFF2-40B4-BE49-F238E27FC236}">
                <a16:creationId xmlns:a16="http://schemas.microsoft.com/office/drawing/2014/main" id="{C643B50C-2D49-41DB-85D8-124AA67F9A30}"/>
              </a:ext>
            </a:extLst>
          </p:cNvPr>
          <p:cNvSpPr/>
          <p:nvPr>
            <p:custDataLst>
              <p:tags r:id="rId191"/>
            </p:custDataLst>
          </p:nvPr>
        </p:nvSpPr>
        <p:spPr>
          <a:xfrm>
            <a:off x="10351033" y="6259830"/>
            <a:ext cx="228600" cy="254000"/>
          </a:xfrm>
          <a:prstGeom prst="chevron">
            <a:avLst>
              <a:gd name="adj" fmla="val 30000"/>
            </a:avLst>
          </a:prstGeom>
          <a:solidFill>
            <a:srgbClr val="D2840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9" name="OTLSHAPE_SLA_ff3b76a45a05483abcf7e2177b7e4e67_Shape">
            <a:extLst>
              <a:ext uri="{FF2B5EF4-FFF2-40B4-BE49-F238E27FC236}">
                <a16:creationId xmlns:a16="http://schemas.microsoft.com/office/drawing/2014/main" id="{7E445827-7DDE-42F5-96C6-BC16DAF53F3E}"/>
              </a:ext>
            </a:extLst>
          </p:cNvPr>
          <p:cNvSpPr/>
          <p:nvPr>
            <p:custDataLst>
              <p:tags r:id="rId192"/>
            </p:custDataLst>
          </p:nvPr>
        </p:nvSpPr>
        <p:spPr>
          <a:xfrm>
            <a:off x="10779404" y="6259830"/>
            <a:ext cx="228600" cy="254000"/>
          </a:xfrm>
          <a:prstGeom prst="chevron">
            <a:avLst>
              <a:gd name="adj" fmla="val 30000"/>
            </a:avLst>
          </a:prstGeom>
          <a:solidFill>
            <a:srgbClr val="AC6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OTLSHAPE_M_6fb7ee9d9c86477dbb03785e5085955d_Shape">
            <a:extLst>
              <a:ext uri="{FF2B5EF4-FFF2-40B4-BE49-F238E27FC236}">
                <a16:creationId xmlns:a16="http://schemas.microsoft.com/office/drawing/2014/main" id="{09846A28-E9A9-4E9D-8232-B4A047A13881}"/>
              </a:ext>
            </a:extLst>
          </p:cNvPr>
          <p:cNvSpPr/>
          <p:nvPr>
            <p:custDataLst>
              <p:tags r:id="rId193"/>
            </p:custDataLst>
          </p:nvPr>
        </p:nvSpPr>
        <p:spPr>
          <a:xfrm rot="16200000">
            <a:off x="987230" y="1544701"/>
            <a:ext cx="228600" cy="228600"/>
          </a:xfrm>
          <a:prstGeom prst="flowChartMerge">
            <a:avLst/>
          </a:prstGeom>
          <a:solidFill>
            <a:srgbClr val="EF9A1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TLSHAPE_M_ac3778eeb4084cca91c7d624c29f2218_Shape">
            <a:extLst>
              <a:ext uri="{FF2B5EF4-FFF2-40B4-BE49-F238E27FC236}">
                <a16:creationId xmlns:a16="http://schemas.microsoft.com/office/drawing/2014/main" id="{CE8EF39C-B61F-4DCA-AEEC-ECAC48275CF6}"/>
              </a:ext>
            </a:extLst>
          </p:cNvPr>
          <p:cNvSpPr/>
          <p:nvPr>
            <p:custDataLst>
              <p:tags r:id="rId194"/>
            </p:custDataLst>
          </p:nvPr>
        </p:nvSpPr>
        <p:spPr>
          <a:xfrm>
            <a:off x="5810292" y="2374900"/>
            <a:ext cx="228600" cy="254000"/>
          </a:xfrm>
          <a:prstGeom prst="chevron">
            <a:avLst>
              <a:gd name="adj" fmla="val 30000"/>
            </a:avLst>
          </a:prstGeom>
          <a:solidFill>
            <a:srgbClr val="0B31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OTLSHAPE_M_b11d0bcfe6014f559de0e23012b499f0_Shape">
            <a:extLst>
              <a:ext uri="{FF2B5EF4-FFF2-40B4-BE49-F238E27FC236}">
                <a16:creationId xmlns:a16="http://schemas.microsoft.com/office/drawing/2014/main" id="{63B907C2-D00A-474B-956F-C127A83E9913}"/>
              </a:ext>
            </a:extLst>
          </p:cNvPr>
          <p:cNvSpPr/>
          <p:nvPr>
            <p:custDataLst>
              <p:tags r:id="rId195"/>
            </p:custDataLst>
          </p:nvPr>
        </p:nvSpPr>
        <p:spPr>
          <a:xfrm>
            <a:off x="11122102" y="2374900"/>
            <a:ext cx="228600" cy="254000"/>
          </a:xfrm>
          <a:prstGeom prst="chevron">
            <a:avLst>
              <a:gd name="adj" fmla="val 30000"/>
            </a:avLst>
          </a:prstGeom>
          <a:solidFill>
            <a:srgbClr val="0B31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2" name="OTLSHAPE_SLA_0d2dbc1ed30b4f539c4a4b4610d45b4b_Title" hidden="1">
            <a:extLst>
              <a:ext uri="{FF2B5EF4-FFF2-40B4-BE49-F238E27FC236}">
                <a16:creationId xmlns:a16="http://schemas.microsoft.com/office/drawing/2014/main" id="{827926EB-A09C-4807-9917-FE691A2FC6CE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4225745" y="30531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rgbClr val="222518"/>
                </a:solidFill>
                <a:latin typeface="Calibri" panose="020F0502020204030204" pitchFamily="34" charset="0"/>
              </a:rPr>
              <a:t>T1</a:t>
            </a:r>
            <a:endParaRPr lang="en-GB" sz="1100" b="1" spc="-8" dirty="0">
              <a:solidFill>
                <a:srgbClr val="222518"/>
              </a:solidFill>
              <a:latin typeface="Calibri" panose="020F0502020204030204" pitchFamily="34" charset="0"/>
            </a:endParaRPr>
          </a:p>
        </p:txBody>
      </p:sp>
      <p:sp>
        <p:nvSpPr>
          <p:cNvPr id="493" name="OTLSHAPE_SLA_0d2dbc1ed30b4f539c4a4b4610d45b4b_Date" hidden="1">
            <a:extLst>
              <a:ext uri="{FF2B5EF4-FFF2-40B4-BE49-F238E27FC236}">
                <a16:creationId xmlns:a16="http://schemas.microsoft.com/office/drawing/2014/main" id="{56A69043-2854-4B3B-A3E2-5B372C6ABF4C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4571884" y="26349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rgbClr val="434931"/>
                </a:solidFill>
                <a:latin typeface="Calibri" panose="020F0502020204030204" pitchFamily="34" charset="0"/>
              </a:rPr>
              <a:t>Jul 15</a:t>
            </a:r>
          </a:p>
        </p:txBody>
      </p:sp>
      <p:sp>
        <p:nvSpPr>
          <p:cNvPr id="495" name="OTLSHAPE_SLA_b686ecd16cd04193bf72ba62cc8db071_Title" hidden="1">
            <a:extLst>
              <a:ext uri="{FF2B5EF4-FFF2-40B4-BE49-F238E27FC236}">
                <a16:creationId xmlns:a16="http://schemas.microsoft.com/office/drawing/2014/main" id="{9FE35EBE-9327-4879-967A-9AD0D5A280A4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4654117" y="350569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rgbClr val="222518"/>
                </a:solidFill>
                <a:latin typeface="Calibri" panose="020F0502020204030204" pitchFamily="34" charset="0"/>
              </a:rPr>
              <a:t>T2</a:t>
            </a:r>
          </a:p>
        </p:txBody>
      </p:sp>
      <p:sp>
        <p:nvSpPr>
          <p:cNvPr id="496" name="OTLSHAPE_SLA_b686ecd16cd04193bf72ba62cc8db071_Date" hidden="1">
            <a:extLst>
              <a:ext uri="{FF2B5EF4-FFF2-40B4-BE49-F238E27FC236}">
                <a16:creationId xmlns:a16="http://schemas.microsoft.com/office/drawing/2014/main" id="{D5B0D2D2-4F79-443E-B7D5-507E251657EA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5000255" y="26349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rgbClr val="434931"/>
                </a:solidFill>
                <a:latin typeface="Calibri" panose="020F0502020204030204" pitchFamily="34" charset="0"/>
              </a:rPr>
              <a:t>Jul 20</a:t>
            </a:r>
          </a:p>
        </p:txBody>
      </p:sp>
      <p:sp>
        <p:nvSpPr>
          <p:cNvPr id="498" name="OTLSHAPE_SLA_e1c8d611e8cd44029d0747333207b65d_Title" hidden="1">
            <a:extLst>
              <a:ext uri="{FF2B5EF4-FFF2-40B4-BE49-F238E27FC236}">
                <a16:creationId xmlns:a16="http://schemas.microsoft.com/office/drawing/2014/main" id="{BDAA1D1C-1F6F-4D84-AF17-E03CE465AD9F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5082489" y="395824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rgbClr val="222518"/>
                </a:solidFill>
                <a:latin typeface="Calibri" panose="020F0502020204030204" pitchFamily="34" charset="0"/>
              </a:rPr>
              <a:t>T3</a:t>
            </a:r>
          </a:p>
        </p:txBody>
      </p:sp>
      <p:sp>
        <p:nvSpPr>
          <p:cNvPr id="499" name="OTLSHAPE_SLA_e1c8d611e8cd44029d0747333207b65d_Date" hidden="1">
            <a:extLst>
              <a:ext uri="{FF2B5EF4-FFF2-40B4-BE49-F238E27FC236}">
                <a16:creationId xmlns:a16="http://schemas.microsoft.com/office/drawing/2014/main" id="{F7666846-2277-4BB6-80D9-425C0A94E7C9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5428627" y="26349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rgbClr val="434931"/>
                </a:solidFill>
                <a:latin typeface="Calibri" panose="020F0502020204030204" pitchFamily="34" charset="0"/>
              </a:rPr>
              <a:t>Jul 25</a:t>
            </a:r>
          </a:p>
        </p:txBody>
      </p:sp>
      <p:sp>
        <p:nvSpPr>
          <p:cNvPr id="501" name="OTLSHAPE_SLA_010f4d795af3404ab449cad7cec02b6c_Title" hidden="1">
            <a:extLst>
              <a:ext uri="{FF2B5EF4-FFF2-40B4-BE49-F238E27FC236}">
                <a16:creationId xmlns:a16="http://schemas.microsoft.com/office/drawing/2014/main" id="{5F6F9690-6957-4091-9ED8-59A2D89BA84E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9537554" y="584647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rgbClr val="222518"/>
                </a:solidFill>
                <a:latin typeface="Calibri" panose="020F0502020204030204" pitchFamily="34" charset="0"/>
              </a:rPr>
              <a:t>T1</a:t>
            </a:r>
          </a:p>
        </p:txBody>
      </p:sp>
      <p:sp>
        <p:nvSpPr>
          <p:cNvPr id="502" name="OTLSHAPE_SLA_010f4d795af3404ab449cad7cec02b6c_Date" hidden="1">
            <a:extLst>
              <a:ext uri="{FF2B5EF4-FFF2-40B4-BE49-F238E27FC236}">
                <a16:creationId xmlns:a16="http://schemas.microsoft.com/office/drawing/2014/main" id="{103A817C-3464-4824-805F-3B8A19401751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9857742" y="43399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rgbClr val="434931"/>
                </a:solidFill>
                <a:latin typeface="Calibri" panose="020F0502020204030204" pitchFamily="34" charset="0"/>
              </a:rPr>
              <a:t>Sep 15</a:t>
            </a:r>
          </a:p>
        </p:txBody>
      </p:sp>
      <p:sp>
        <p:nvSpPr>
          <p:cNvPr id="504" name="OTLSHAPE_SLA_fb0d3c051b444fc3bd4f6535d78f46b0_Title" hidden="1">
            <a:extLst>
              <a:ext uri="{FF2B5EF4-FFF2-40B4-BE49-F238E27FC236}">
                <a16:creationId xmlns:a16="http://schemas.microsoft.com/office/drawing/2014/main" id="{64665EC1-1997-409E-B9B8-66C7D4AF9375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9965927" y="62990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rgbClr val="222518"/>
                </a:solidFill>
                <a:latin typeface="Calibri" panose="020F0502020204030204" pitchFamily="34" charset="0"/>
              </a:rPr>
              <a:t>T2</a:t>
            </a:r>
          </a:p>
        </p:txBody>
      </p:sp>
      <p:sp>
        <p:nvSpPr>
          <p:cNvPr id="505" name="OTLSHAPE_SLA_fb0d3c051b444fc3bd4f6535d78f46b0_Date" hidden="1">
            <a:extLst>
              <a:ext uri="{FF2B5EF4-FFF2-40B4-BE49-F238E27FC236}">
                <a16:creationId xmlns:a16="http://schemas.microsoft.com/office/drawing/2014/main" id="{04E7D25E-D6FB-4DDA-8839-3506572CCDF1}"/>
              </a:ext>
            </a:extLst>
          </p:cNvPr>
          <p:cNvSpPr txBox="1"/>
          <p:nvPr>
            <p:custDataLst>
              <p:tags r:id="rId205"/>
            </p:custDataLst>
          </p:nvPr>
        </p:nvSpPr>
        <p:spPr>
          <a:xfrm>
            <a:off x="10286115" y="43399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rgbClr val="434931"/>
                </a:solidFill>
                <a:latin typeface="Calibri" panose="020F0502020204030204" pitchFamily="34" charset="0"/>
              </a:rPr>
              <a:t>Sep 20</a:t>
            </a:r>
          </a:p>
        </p:txBody>
      </p:sp>
      <p:sp>
        <p:nvSpPr>
          <p:cNvPr id="507" name="OTLSHAPE_SLA_ff3b76a45a05483abcf7e2177b7e4e67_Title" hidden="1">
            <a:extLst>
              <a:ext uri="{FF2B5EF4-FFF2-40B4-BE49-F238E27FC236}">
                <a16:creationId xmlns:a16="http://schemas.microsoft.com/office/drawing/2014/main" id="{735F7160-CCC8-403F-ACA2-03EC90D917F9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10394298" y="67515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rgbClr val="222518"/>
                </a:solidFill>
                <a:latin typeface="Calibri" panose="020F0502020204030204" pitchFamily="34" charset="0"/>
              </a:rPr>
              <a:t>S3</a:t>
            </a:r>
          </a:p>
        </p:txBody>
      </p:sp>
      <p:sp>
        <p:nvSpPr>
          <p:cNvPr id="508" name="OTLSHAPE_SLA_ff3b76a45a05483abcf7e2177b7e4e67_Date" hidden="1">
            <a:extLst>
              <a:ext uri="{FF2B5EF4-FFF2-40B4-BE49-F238E27FC236}">
                <a16:creationId xmlns:a16="http://schemas.microsoft.com/office/drawing/2014/main" id="{F4014663-23B4-4C28-BF26-A93419B184EE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10714486" y="43399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rgbClr val="434931"/>
                </a:solidFill>
                <a:latin typeface="Calibri" panose="020F0502020204030204" pitchFamily="34" charset="0"/>
              </a:rPr>
              <a:t>Sep 25</a:t>
            </a:r>
          </a:p>
        </p:txBody>
      </p:sp>
      <p:sp>
        <p:nvSpPr>
          <p:cNvPr id="12" name="OTLSHAPE_M_6fb7ee9d9c86477dbb03785e5085955d_Title">
            <a:extLst>
              <a:ext uri="{FF2B5EF4-FFF2-40B4-BE49-F238E27FC236}">
                <a16:creationId xmlns:a16="http://schemas.microsoft.com/office/drawing/2014/main" id="{3AD60F58-BCAA-4BBF-9491-7E2347AD9453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1247580" y="1425702"/>
            <a:ext cx="5842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400" b="1" u="sng" spc="-18" dirty="0">
                <a:solidFill>
                  <a:srgbClr val="714809"/>
                </a:solidFill>
                <a:latin typeface="Calibri" panose="020F0502020204030204" pitchFamily="34" charset="0"/>
              </a:rPr>
              <a:t>Kick-Off</a:t>
            </a:r>
          </a:p>
        </p:txBody>
      </p:sp>
      <p:sp>
        <p:nvSpPr>
          <p:cNvPr id="13" name="OTLSHAPE_M_6fb7ee9d9c86477dbb03785e5085955d_Date">
            <a:extLst>
              <a:ext uri="{FF2B5EF4-FFF2-40B4-BE49-F238E27FC236}">
                <a16:creationId xmlns:a16="http://schemas.microsoft.com/office/drawing/2014/main" id="{B3A9CB97-7283-47F4-9C0D-975BAF3142BB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1247580" y="1655445"/>
            <a:ext cx="330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spc="-14" dirty="0">
                <a:solidFill>
                  <a:srgbClr val="975F0C"/>
                </a:solidFill>
                <a:latin typeface="Calibri" panose="020F0502020204030204" pitchFamily="34" charset="0"/>
              </a:rPr>
              <a:t>Jun 1</a:t>
            </a:r>
          </a:p>
        </p:txBody>
      </p:sp>
      <p:sp>
        <p:nvSpPr>
          <p:cNvPr id="26" name="OTLSHAPE_M_ce2baea0373841e59d64442bfab3fcd0_Title">
            <a:extLst>
              <a:ext uri="{FF2B5EF4-FFF2-40B4-BE49-F238E27FC236}">
                <a16:creationId xmlns:a16="http://schemas.microsoft.com/office/drawing/2014/main" id="{2A24773E-2949-4E8E-8638-960B7FB8F74B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6153192" y="1503257"/>
            <a:ext cx="55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rgbClr val="222518"/>
                </a:solidFill>
                <a:latin typeface="Calibri" panose="020F0502020204030204" pitchFamily="34" charset="0"/>
              </a:rPr>
              <a:t>Release 1</a:t>
            </a:r>
          </a:p>
        </p:txBody>
      </p:sp>
      <p:sp>
        <p:nvSpPr>
          <p:cNvPr id="27" name="OTLSHAPE_M_ce2baea0373841e59d64442bfab3fcd0_Date">
            <a:extLst>
              <a:ext uri="{FF2B5EF4-FFF2-40B4-BE49-F238E27FC236}">
                <a16:creationId xmlns:a16="http://schemas.microsoft.com/office/drawing/2014/main" id="{7F7117A4-2C6D-4A1D-9F86-DAE8668D8B62}"/>
              </a:ext>
            </a:extLst>
          </p:cNvPr>
          <p:cNvSpPr txBox="1"/>
          <p:nvPr>
            <p:custDataLst>
              <p:tags r:id="rId211"/>
            </p:custDataLst>
          </p:nvPr>
        </p:nvSpPr>
        <p:spPr>
          <a:xfrm>
            <a:off x="6153192" y="1686475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434931"/>
                </a:solidFill>
                <a:latin typeface="Calibri" panose="020F0502020204030204" pitchFamily="34" charset="0"/>
              </a:rPr>
              <a:t>Jul 29</a:t>
            </a:r>
          </a:p>
        </p:txBody>
      </p:sp>
      <p:sp>
        <p:nvSpPr>
          <p:cNvPr id="29" name="OTLSHAPE_M_b3cb0dee30a941b595aaa6af70cd9f04_Title">
            <a:extLst>
              <a:ext uri="{FF2B5EF4-FFF2-40B4-BE49-F238E27FC236}">
                <a16:creationId xmlns:a16="http://schemas.microsoft.com/office/drawing/2014/main" id="{C31E0B2F-F543-4825-9C2D-AF9039BDA06B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11465002" y="1503257"/>
            <a:ext cx="55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rgbClr val="222518"/>
                </a:solidFill>
                <a:latin typeface="Calibri" panose="020F0502020204030204" pitchFamily="34" charset="0"/>
              </a:rPr>
              <a:t>Release 2</a:t>
            </a:r>
          </a:p>
        </p:txBody>
      </p:sp>
      <p:sp>
        <p:nvSpPr>
          <p:cNvPr id="30" name="OTLSHAPE_M_b3cb0dee30a941b595aaa6af70cd9f04_Date">
            <a:extLst>
              <a:ext uri="{FF2B5EF4-FFF2-40B4-BE49-F238E27FC236}">
                <a16:creationId xmlns:a16="http://schemas.microsoft.com/office/drawing/2014/main" id="{5AA3F43C-B8F7-4E7B-A60B-187C1FF2BE69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11465002" y="168647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434931"/>
                </a:solidFill>
                <a:latin typeface="Calibri" panose="020F0502020204030204" pitchFamily="34" charset="0"/>
              </a:rPr>
              <a:t>Sep 29</a:t>
            </a:r>
          </a:p>
        </p:txBody>
      </p:sp>
      <p:sp>
        <p:nvSpPr>
          <p:cNvPr id="15" name="OTLSHAPE_M_8b370620bb764b8e8cc5cc7c274a3175_Title">
            <a:extLst>
              <a:ext uri="{FF2B5EF4-FFF2-40B4-BE49-F238E27FC236}">
                <a16:creationId xmlns:a16="http://schemas.microsoft.com/office/drawing/2014/main" id="{46FB75B3-B3EE-4680-8E24-707FD00817A1}"/>
              </a:ext>
            </a:extLst>
          </p:cNvPr>
          <p:cNvSpPr txBox="1"/>
          <p:nvPr>
            <p:custDataLst>
              <p:tags r:id="rId214"/>
            </p:custDataLst>
          </p:nvPr>
        </p:nvSpPr>
        <p:spPr>
          <a:xfrm>
            <a:off x="2860239" y="2822025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rgbClr val="222518"/>
                </a:solidFill>
                <a:latin typeface="Calibri" panose="020F0502020204030204" pitchFamily="34" charset="0"/>
              </a:rPr>
              <a:t>Stakeholder Review</a:t>
            </a:r>
            <a:endParaRPr lang="en-US" sz="1100" b="1" spc="-8" dirty="0">
              <a:solidFill>
                <a:srgbClr val="222518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M_8b370620bb764b8e8cc5cc7c274a3175_Date">
            <a:extLst>
              <a:ext uri="{FF2B5EF4-FFF2-40B4-BE49-F238E27FC236}">
                <a16:creationId xmlns:a16="http://schemas.microsoft.com/office/drawing/2014/main" id="{19730C39-E1D8-41F5-B5DE-5A0B88ED6202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3267972" y="265430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34931"/>
                </a:solidFill>
                <a:latin typeface="Calibri" panose="020F0502020204030204" pitchFamily="34" charset="0"/>
              </a:rPr>
              <a:t>Jun 30</a:t>
            </a:r>
          </a:p>
        </p:txBody>
      </p:sp>
      <p:sp>
        <p:nvSpPr>
          <p:cNvPr id="19" name="OTLSHAPE_M_ac3778eeb4084cca91c7d624c29f2218_Title">
            <a:extLst>
              <a:ext uri="{FF2B5EF4-FFF2-40B4-BE49-F238E27FC236}">
                <a16:creationId xmlns:a16="http://schemas.microsoft.com/office/drawing/2014/main" id="{BA642F68-1937-4A4F-AEA9-0D4BF9024B74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5420953" y="2822025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rgbClr val="222518"/>
                </a:solidFill>
                <a:latin typeface="Calibri" panose="020F0502020204030204" pitchFamily="34" charset="0"/>
              </a:rPr>
              <a:t>Strategy Meeting</a:t>
            </a:r>
          </a:p>
        </p:txBody>
      </p:sp>
      <p:sp>
        <p:nvSpPr>
          <p:cNvPr id="20" name="OTLSHAPE_M_ac3778eeb4084cca91c7d624c29f2218_Date">
            <a:extLst>
              <a:ext uri="{FF2B5EF4-FFF2-40B4-BE49-F238E27FC236}">
                <a16:creationId xmlns:a16="http://schemas.microsoft.com/office/drawing/2014/main" id="{2B23785B-2DEB-4572-8F6D-70732DFB2E4F}"/>
              </a:ext>
            </a:extLst>
          </p:cNvPr>
          <p:cNvSpPr txBox="1"/>
          <p:nvPr>
            <p:custDataLst>
              <p:tags r:id="rId217"/>
            </p:custDataLst>
          </p:nvPr>
        </p:nvSpPr>
        <p:spPr>
          <a:xfrm>
            <a:off x="5771324" y="265430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34931"/>
                </a:solidFill>
                <a:latin typeface="Calibri" panose="020F0502020204030204" pitchFamily="34" charset="0"/>
              </a:rPr>
              <a:t>Jul 29</a:t>
            </a:r>
          </a:p>
        </p:txBody>
      </p:sp>
      <p:sp>
        <p:nvSpPr>
          <p:cNvPr id="246" name="OTLSHAPE_M_380d31cd42614ca689b841b9ae525c0a_Title">
            <a:extLst>
              <a:ext uri="{FF2B5EF4-FFF2-40B4-BE49-F238E27FC236}">
                <a16:creationId xmlns:a16="http://schemas.microsoft.com/office/drawing/2014/main" id="{AD83B188-A4E0-4F86-A7DD-0AA4CF47F94B}"/>
              </a:ext>
            </a:extLst>
          </p:cNvPr>
          <p:cNvSpPr txBox="1"/>
          <p:nvPr>
            <p:custDataLst>
              <p:tags r:id="rId218"/>
            </p:custDataLst>
          </p:nvPr>
        </p:nvSpPr>
        <p:spPr>
          <a:xfrm>
            <a:off x="8172048" y="2822025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rgbClr val="222518"/>
                </a:solidFill>
                <a:latin typeface="Calibri" panose="020F0502020204030204" pitchFamily="34" charset="0"/>
              </a:rPr>
              <a:t>Stakeholder Review</a:t>
            </a:r>
            <a:endParaRPr lang="en-US" sz="1100" b="1" spc="-8" dirty="0">
              <a:solidFill>
                <a:srgbClr val="222518"/>
              </a:solidFill>
              <a:latin typeface="Calibri" panose="020F0502020204030204" pitchFamily="34" charset="0"/>
            </a:endParaRPr>
          </a:p>
        </p:txBody>
      </p:sp>
      <p:sp>
        <p:nvSpPr>
          <p:cNvPr id="247" name="OTLSHAPE_M_380d31cd42614ca689b841b9ae525c0a_Date">
            <a:extLst>
              <a:ext uri="{FF2B5EF4-FFF2-40B4-BE49-F238E27FC236}">
                <a16:creationId xmlns:a16="http://schemas.microsoft.com/office/drawing/2014/main" id="{DD610AC1-6845-41DA-A060-6DAEC1F8ED3F}"/>
              </a:ext>
            </a:extLst>
          </p:cNvPr>
          <p:cNvSpPr txBox="1"/>
          <p:nvPr>
            <p:custDataLst>
              <p:tags r:id="rId219"/>
            </p:custDataLst>
          </p:nvPr>
        </p:nvSpPr>
        <p:spPr>
          <a:xfrm>
            <a:off x="8566765" y="26543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34931"/>
                </a:solidFill>
                <a:latin typeface="Calibri" panose="020F0502020204030204" pitchFamily="34" charset="0"/>
              </a:rPr>
              <a:t>Aug 31</a:t>
            </a:r>
          </a:p>
        </p:txBody>
      </p:sp>
      <p:sp>
        <p:nvSpPr>
          <p:cNvPr id="249" name="OTLSHAPE_M_b11d0bcfe6014f559de0e23012b499f0_Title">
            <a:extLst>
              <a:ext uri="{FF2B5EF4-FFF2-40B4-BE49-F238E27FC236}">
                <a16:creationId xmlns:a16="http://schemas.microsoft.com/office/drawing/2014/main" id="{FBA953D0-6532-4C4C-836B-B09B3E679E10}"/>
              </a:ext>
            </a:extLst>
          </p:cNvPr>
          <p:cNvSpPr txBox="1"/>
          <p:nvPr>
            <p:custDataLst>
              <p:tags r:id="rId220"/>
            </p:custDataLst>
          </p:nvPr>
        </p:nvSpPr>
        <p:spPr>
          <a:xfrm>
            <a:off x="10732762" y="2822025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rgbClr val="222518"/>
                </a:solidFill>
                <a:latin typeface="Calibri" panose="020F0502020204030204" pitchFamily="34" charset="0"/>
              </a:rPr>
              <a:t>Strategy Meeting</a:t>
            </a:r>
          </a:p>
        </p:txBody>
      </p:sp>
      <p:sp>
        <p:nvSpPr>
          <p:cNvPr id="252" name="OTLSHAPE_M_b11d0bcfe6014f559de0e23012b499f0_Date">
            <a:extLst>
              <a:ext uri="{FF2B5EF4-FFF2-40B4-BE49-F238E27FC236}">
                <a16:creationId xmlns:a16="http://schemas.microsoft.com/office/drawing/2014/main" id="{2AAC010D-F946-4D7A-9507-E38308E90400}"/>
              </a:ext>
            </a:extLst>
          </p:cNvPr>
          <p:cNvSpPr txBox="1"/>
          <p:nvPr>
            <p:custDataLst>
              <p:tags r:id="rId221"/>
            </p:custDataLst>
          </p:nvPr>
        </p:nvSpPr>
        <p:spPr>
          <a:xfrm>
            <a:off x="11057184" y="265430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34931"/>
                </a:solidFill>
                <a:latin typeface="Calibri" panose="020F0502020204030204" pitchFamily="34" charset="0"/>
              </a:rPr>
              <a:t>Sep 29</a:t>
            </a:r>
          </a:p>
        </p:txBody>
      </p:sp>
      <p:sp>
        <p:nvSpPr>
          <p:cNvPr id="206" name="OTLSHAPE_SLA_4dce5c1223684d08953a4a462ea1b76c_Title">
            <a:extLst>
              <a:ext uri="{FF2B5EF4-FFF2-40B4-BE49-F238E27FC236}">
                <a16:creationId xmlns:a16="http://schemas.microsoft.com/office/drawing/2014/main" id="{F1866DDF-8AF0-47AE-8602-E9B1137EE6FF}"/>
              </a:ext>
            </a:extLst>
          </p:cNvPr>
          <p:cNvSpPr txBox="1"/>
          <p:nvPr>
            <p:custDataLst>
              <p:tags r:id="rId222"/>
            </p:custDataLst>
          </p:nvPr>
        </p:nvSpPr>
        <p:spPr>
          <a:xfrm>
            <a:off x="1657981" y="3322743"/>
            <a:ext cx="147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 dirty="0">
                <a:solidFill>
                  <a:srgbClr val="222518"/>
                </a:solidFill>
                <a:latin typeface="Calibri" panose="020F0502020204030204" pitchFamily="34" charset="0"/>
              </a:rPr>
              <a:t>Review Agile Project Plan</a:t>
            </a:r>
          </a:p>
        </p:txBody>
      </p:sp>
      <p:sp>
        <p:nvSpPr>
          <p:cNvPr id="207" name="OTLSHAPE_SLA_4dce5c1223684d08953a4a462ea1b76c_Date">
            <a:extLst>
              <a:ext uri="{FF2B5EF4-FFF2-40B4-BE49-F238E27FC236}">
                <a16:creationId xmlns:a16="http://schemas.microsoft.com/office/drawing/2014/main" id="{F59F2436-A91C-4F6C-AB35-ADCB74402171}"/>
              </a:ext>
            </a:extLst>
          </p:cNvPr>
          <p:cNvSpPr txBox="1"/>
          <p:nvPr>
            <p:custDataLst>
              <p:tags r:id="rId223"/>
            </p:custDataLst>
          </p:nvPr>
        </p:nvSpPr>
        <p:spPr>
          <a:xfrm>
            <a:off x="2794334" y="351866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 dirty="0">
                <a:solidFill>
                  <a:srgbClr val="434931"/>
                </a:solidFill>
                <a:latin typeface="Calibri" panose="020F0502020204030204" pitchFamily="34" charset="0"/>
              </a:rPr>
              <a:t>Jun 29</a:t>
            </a:r>
          </a:p>
        </p:txBody>
      </p:sp>
      <p:sp>
        <p:nvSpPr>
          <p:cNvPr id="218" name="OTLSHAPE_SLA_c2f71ac1311540508947d12439ad3d9c_Title">
            <a:extLst>
              <a:ext uri="{FF2B5EF4-FFF2-40B4-BE49-F238E27FC236}">
                <a16:creationId xmlns:a16="http://schemas.microsoft.com/office/drawing/2014/main" id="{838334E8-2820-48D0-9B61-4DE7F2BA3AEA}"/>
              </a:ext>
            </a:extLst>
          </p:cNvPr>
          <p:cNvSpPr txBox="1"/>
          <p:nvPr>
            <p:custDataLst>
              <p:tags r:id="rId224"/>
            </p:custDataLst>
          </p:nvPr>
        </p:nvSpPr>
        <p:spPr>
          <a:xfrm>
            <a:off x="6969790" y="5032587"/>
            <a:ext cx="147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rgbClr val="222518"/>
                </a:solidFill>
                <a:latin typeface="Calibri" panose="020F0502020204030204" pitchFamily="34" charset="0"/>
              </a:rPr>
              <a:t>Review Agile Project Plan</a:t>
            </a:r>
          </a:p>
        </p:txBody>
      </p:sp>
      <p:sp>
        <p:nvSpPr>
          <p:cNvPr id="222" name="OTLSHAPE_SLA_c2f71ac1311540508947d12439ad3d9c_Date">
            <a:extLst>
              <a:ext uri="{FF2B5EF4-FFF2-40B4-BE49-F238E27FC236}">
                <a16:creationId xmlns:a16="http://schemas.microsoft.com/office/drawing/2014/main" id="{43A6E34E-D57B-4079-A1A4-F59D3DD28CE8}"/>
              </a:ext>
            </a:extLst>
          </p:cNvPr>
          <p:cNvSpPr txBox="1"/>
          <p:nvPr>
            <p:custDataLst>
              <p:tags r:id="rId225"/>
            </p:custDataLst>
          </p:nvPr>
        </p:nvSpPr>
        <p:spPr>
          <a:xfrm>
            <a:off x="8080109" y="522850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rgbClr val="434931"/>
                </a:solidFill>
                <a:latin typeface="Calibri" panose="020F0502020204030204" pitchFamily="34" charset="0"/>
              </a:rPr>
              <a:t>Aug 30</a:t>
            </a:r>
          </a:p>
        </p:txBody>
      </p:sp>
      <p:sp>
        <p:nvSpPr>
          <p:cNvPr id="224" name="OTLSHAPE_SLA_87864714589d40ac853417c5c3a0f561_Title">
            <a:extLst>
              <a:ext uri="{FF2B5EF4-FFF2-40B4-BE49-F238E27FC236}">
                <a16:creationId xmlns:a16="http://schemas.microsoft.com/office/drawing/2014/main" id="{BBDC1F50-7787-4CD6-B9ED-EE1E7E2CA203}"/>
              </a:ext>
            </a:extLst>
          </p:cNvPr>
          <p:cNvSpPr txBox="1"/>
          <p:nvPr>
            <p:custDataLst>
              <p:tags r:id="rId226"/>
            </p:custDataLst>
          </p:nvPr>
        </p:nvSpPr>
        <p:spPr>
          <a:xfrm>
            <a:off x="9540021" y="5032587"/>
            <a:ext cx="147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rgbClr val="222518"/>
                </a:solidFill>
                <a:latin typeface="Calibri" panose="020F0502020204030204" pitchFamily="34" charset="0"/>
              </a:rPr>
              <a:t>Review Agile Project Plan</a:t>
            </a:r>
          </a:p>
        </p:txBody>
      </p:sp>
      <p:sp>
        <p:nvSpPr>
          <p:cNvPr id="225" name="OTLSHAPE_SLA_87864714589d40ac853417c5c3a0f561_Date">
            <a:extLst>
              <a:ext uri="{FF2B5EF4-FFF2-40B4-BE49-F238E27FC236}">
                <a16:creationId xmlns:a16="http://schemas.microsoft.com/office/drawing/2014/main" id="{F6FC2DA2-C1C4-4EE4-A556-E899FCAD0289}"/>
              </a:ext>
            </a:extLst>
          </p:cNvPr>
          <p:cNvSpPr txBox="1"/>
          <p:nvPr>
            <p:custDataLst>
              <p:tags r:id="rId227"/>
            </p:custDataLst>
          </p:nvPr>
        </p:nvSpPr>
        <p:spPr>
          <a:xfrm>
            <a:off x="10662065" y="522850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rgbClr val="434931"/>
                </a:solidFill>
                <a:latin typeface="Calibri" panose="020F0502020204030204" pitchFamily="34" charset="0"/>
              </a:rPr>
              <a:t>Sep 29</a:t>
            </a:r>
          </a:p>
        </p:txBody>
      </p:sp>
      <p:sp>
        <p:nvSpPr>
          <p:cNvPr id="443" name="OTLSHAPE_SLA_da97de9db41f41debf3ca8e35f0ef0b0_Title">
            <a:extLst>
              <a:ext uri="{FF2B5EF4-FFF2-40B4-BE49-F238E27FC236}">
                <a16:creationId xmlns:a16="http://schemas.microsoft.com/office/drawing/2014/main" id="{4594CAB2-AF7B-4AE9-A7BE-7F37C26A81D2}"/>
              </a:ext>
            </a:extLst>
          </p:cNvPr>
          <p:cNvSpPr txBox="1"/>
          <p:nvPr>
            <p:custDataLst>
              <p:tags r:id="rId228"/>
            </p:custDataLst>
          </p:nvPr>
        </p:nvSpPr>
        <p:spPr>
          <a:xfrm>
            <a:off x="4228211" y="3335443"/>
            <a:ext cx="147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 dirty="0">
                <a:solidFill>
                  <a:srgbClr val="222518"/>
                </a:solidFill>
                <a:latin typeface="Calibri" panose="020F0502020204030204" pitchFamily="34" charset="0"/>
              </a:rPr>
              <a:t>Review Agile Project Plan</a:t>
            </a:r>
          </a:p>
        </p:txBody>
      </p:sp>
      <p:sp>
        <p:nvSpPr>
          <p:cNvPr id="444" name="OTLSHAPE_SLA_da97de9db41f41debf3ca8e35f0ef0b0_Date">
            <a:extLst>
              <a:ext uri="{FF2B5EF4-FFF2-40B4-BE49-F238E27FC236}">
                <a16:creationId xmlns:a16="http://schemas.microsoft.com/office/drawing/2014/main" id="{E8020BD7-F170-42A4-A329-2C7F76D3CB3C}"/>
              </a:ext>
            </a:extLst>
          </p:cNvPr>
          <p:cNvSpPr txBox="1"/>
          <p:nvPr>
            <p:custDataLst>
              <p:tags r:id="rId229"/>
            </p:custDataLst>
          </p:nvPr>
        </p:nvSpPr>
        <p:spPr>
          <a:xfrm>
            <a:off x="5402157" y="3518662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rgbClr val="434931"/>
                </a:solidFill>
                <a:latin typeface="Calibri" panose="020F0502020204030204" pitchFamily="34" charset="0"/>
              </a:rPr>
              <a:t>Jul 29</a:t>
            </a:r>
          </a:p>
        </p:txBody>
      </p:sp>
      <p:sp>
        <p:nvSpPr>
          <p:cNvPr id="478" name="OTLSHAPE_M_6e1bbe3303c84389a6c6927150b74804_Title">
            <a:extLst>
              <a:ext uri="{FF2B5EF4-FFF2-40B4-BE49-F238E27FC236}">
                <a16:creationId xmlns:a16="http://schemas.microsoft.com/office/drawing/2014/main" id="{A593BACB-3A3C-4870-BEA7-AB5ED1A518B8}"/>
              </a:ext>
            </a:extLst>
          </p:cNvPr>
          <p:cNvSpPr txBox="1"/>
          <p:nvPr>
            <p:custDataLst>
              <p:tags r:id="rId230"/>
            </p:custDataLst>
          </p:nvPr>
        </p:nvSpPr>
        <p:spPr>
          <a:xfrm>
            <a:off x="5639146" y="1050713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rgbClr val="222518"/>
                </a:solidFill>
                <a:latin typeface="Calibri" panose="020F0502020204030204" pitchFamily="34" charset="0"/>
              </a:rPr>
              <a:t>Staging R1</a:t>
            </a:r>
          </a:p>
        </p:txBody>
      </p:sp>
      <p:sp>
        <p:nvSpPr>
          <p:cNvPr id="479" name="OTLSHAPE_M_6e1bbe3303c84389a6c6927150b74804_Date">
            <a:extLst>
              <a:ext uri="{FF2B5EF4-FFF2-40B4-BE49-F238E27FC236}">
                <a16:creationId xmlns:a16="http://schemas.microsoft.com/office/drawing/2014/main" id="{C2AF4CA2-D759-4F85-A074-F7035469858F}"/>
              </a:ext>
            </a:extLst>
          </p:cNvPr>
          <p:cNvSpPr txBox="1"/>
          <p:nvPr>
            <p:custDataLst>
              <p:tags r:id="rId231"/>
            </p:custDataLst>
          </p:nvPr>
        </p:nvSpPr>
        <p:spPr>
          <a:xfrm>
            <a:off x="5639146" y="1233932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 dirty="0">
                <a:solidFill>
                  <a:srgbClr val="434931"/>
                </a:solidFill>
                <a:latin typeface="Calibri" panose="020F0502020204030204" pitchFamily="34" charset="0"/>
              </a:rPr>
              <a:t>Jul 23</a:t>
            </a:r>
          </a:p>
        </p:txBody>
      </p:sp>
      <p:sp>
        <p:nvSpPr>
          <p:cNvPr id="481" name="OTLSHAPE_M_6dc2965cfa71454c820c588bc9d487de_Title">
            <a:extLst>
              <a:ext uri="{FF2B5EF4-FFF2-40B4-BE49-F238E27FC236}">
                <a16:creationId xmlns:a16="http://schemas.microsoft.com/office/drawing/2014/main" id="{54BA08DE-C858-4C43-B93A-ED028AA963DE}"/>
              </a:ext>
            </a:extLst>
          </p:cNvPr>
          <p:cNvSpPr txBox="1"/>
          <p:nvPr>
            <p:custDataLst>
              <p:tags r:id="rId232"/>
            </p:custDataLst>
          </p:nvPr>
        </p:nvSpPr>
        <p:spPr>
          <a:xfrm>
            <a:off x="10693933" y="1050713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rgbClr val="222518"/>
                </a:solidFill>
                <a:latin typeface="Calibri" panose="020F0502020204030204" pitchFamily="34" charset="0"/>
              </a:rPr>
              <a:t>Staging R2</a:t>
            </a:r>
          </a:p>
        </p:txBody>
      </p:sp>
      <p:sp>
        <p:nvSpPr>
          <p:cNvPr id="482" name="OTLSHAPE_M_6dc2965cfa71454c820c588bc9d487de_Date">
            <a:extLst>
              <a:ext uri="{FF2B5EF4-FFF2-40B4-BE49-F238E27FC236}">
                <a16:creationId xmlns:a16="http://schemas.microsoft.com/office/drawing/2014/main" id="{C323111F-98A8-4E0A-B1F8-2638D3982F13}"/>
              </a:ext>
            </a:extLst>
          </p:cNvPr>
          <p:cNvSpPr txBox="1"/>
          <p:nvPr>
            <p:custDataLst>
              <p:tags r:id="rId233"/>
            </p:custDataLst>
          </p:nvPr>
        </p:nvSpPr>
        <p:spPr>
          <a:xfrm>
            <a:off x="10693933" y="1233932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rgbClr val="434931"/>
                </a:solidFill>
                <a:latin typeface="Calibri" panose="020F0502020204030204" pitchFamily="34" charset="0"/>
              </a:rPr>
              <a:t>Sep 20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95F385B-96D2-462F-B824-F0FC9E4F3C96}"/>
              </a:ext>
            </a:extLst>
          </p:cNvPr>
          <p:cNvSpPr txBox="1"/>
          <p:nvPr>
            <p:custDataLst>
              <p:tags r:id="rId234"/>
            </p:custDataLst>
          </p:nvPr>
        </p:nvSpPr>
        <p:spPr>
          <a:xfrm>
            <a:off x="866668" y="337997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222518"/>
                </a:solidFill>
                <a:latin typeface="+mj-lt"/>
              </a:rPr>
              <a:t>Agile Project Plan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13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OTLSHAPE_SL_e58de985a1f94ce891a7d7f68256a1d8_BackgroundRectangle">
            <a:extLst>
              <a:ext uri="{FF2B5EF4-FFF2-40B4-BE49-F238E27FC236}">
                <a16:creationId xmlns:a16="http://schemas.microsoft.com/office/drawing/2014/main" id="{BC57C79E-BED7-43C0-B304-38D8B4B1FE4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298700"/>
            <a:ext cx="11557000" cy="6477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OTLSHAPE_SL_3606b5e88a994af98a358d60bfeb4609_BackgroundRectangle">
            <a:extLst>
              <a:ext uri="{FF2B5EF4-FFF2-40B4-BE49-F238E27FC236}">
                <a16:creationId xmlns:a16="http://schemas.microsoft.com/office/drawing/2014/main" id="{459BE982-C6F7-49AB-9105-7FF1C71F8E9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561459"/>
            <a:ext cx="11557000" cy="618786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0" name="OTLSHAPE_SL_9d4198e7302642ae977ae8c7422e7805_BackgroundRectangle">
            <a:extLst>
              <a:ext uri="{FF2B5EF4-FFF2-40B4-BE49-F238E27FC236}">
                <a16:creationId xmlns:a16="http://schemas.microsoft.com/office/drawing/2014/main" id="{59BD737A-2B4E-4FB1-AE63-9167989FD88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243745"/>
            <a:ext cx="11557000" cy="618786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3" name="OTLSHAPE_SL_33d374652db84e89b8156447d1793664_BackgroundRectangle">
            <a:extLst>
              <a:ext uri="{FF2B5EF4-FFF2-40B4-BE49-F238E27FC236}">
                <a16:creationId xmlns:a16="http://schemas.microsoft.com/office/drawing/2014/main" id="{4A1D2DD2-3943-4A19-94CF-A7C4547ADE0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5926032"/>
            <a:ext cx="11557000" cy="618786"/>
          </a:xfrm>
          <a:prstGeom prst="rect">
            <a:avLst/>
          </a:prstGeom>
          <a:solidFill>
            <a:schemeClr val="tx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OTLSHAPE_SL_d5508fb03cbb4dbfa7c34736ccf04adc_BackgroundRectangle">
            <a:extLst>
              <a:ext uri="{FF2B5EF4-FFF2-40B4-BE49-F238E27FC236}">
                <a16:creationId xmlns:a16="http://schemas.microsoft.com/office/drawing/2014/main" id="{219B3D00-163C-442F-B1F0-A52C015FD6B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3009900"/>
            <a:ext cx="11557000" cy="1488059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CC2BF1FB-9A23-4252-851C-460F41A217B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404080" y="-95023"/>
            <a:ext cx="825500" cy="508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200" b="1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93C2D013-5B06-44D1-A911-B2D284D5F7E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103" y="148509"/>
            <a:ext cx="25648" cy="1538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00" b="1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E4DCE212-FCFC-44D6-82C5-895657D6ECF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204976" y="1714500"/>
            <a:ext cx="10591800" cy="381000"/>
          </a:xfrm>
          <a:prstGeom prst="roundRect">
            <a:avLst>
              <a:gd name="adj" fmla="val 100000"/>
            </a:avLst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2" name="OTLSHAPE_SL_e58de985a1f94ce891a7d7f68256a1d8_HeaderRectangle">
            <a:extLst>
              <a:ext uri="{FF2B5EF4-FFF2-40B4-BE49-F238E27FC236}">
                <a16:creationId xmlns:a16="http://schemas.microsoft.com/office/drawing/2014/main" id="{43652D66-848E-488D-B967-D9E856869D1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298700"/>
            <a:ext cx="1181100" cy="64770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5" name="OTLSHAPE_SL_d5508fb03cbb4dbfa7c34736ccf04adc_HeaderRectangle">
            <a:extLst>
              <a:ext uri="{FF2B5EF4-FFF2-40B4-BE49-F238E27FC236}">
                <a16:creationId xmlns:a16="http://schemas.microsoft.com/office/drawing/2014/main" id="{FAF08FB4-B55D-4396-A80E-F9EC2654736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3009900"/>
            <a:ext cx="1181100" cy="1488059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" name="OTLSHAPE_SL_3606b5e88a994af98a358d60bfeb4609_HeaderRectangle">
            <a:extLst>
              <a:ext uri="{FF2B5EF4-FFF2-40B4-BE49-F238E27FC236}">
                <a16:creationId xmlns:a16="http://schemas.microsoft.com/office/drawing/2014/main" id="{FB53CE83-819F-463D-AB34-838A662D9B9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4561459"/>
            <a:ext cx="1181100" cy="618786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1" name="OTLSHAPE_SL_9d4198e7302642ae977ae8c7422e7805_HeaderRectangle">
            <a:extLst>
              <a:ext uri="{FF2B5EF4-FFF2-40B4-BE49-F238E27FC236}">
                <a16:creationId xmlns:a16="http://schemas.microsoft.com/office/drawing/2014/main" id="{B6F8B612-316F-46B3-AB70-ADC5DA0249B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5243745"/>
            <a:ext cx="1181100" cy="618786"/>
          </a:xfrm>
          <a:prstGeom prst="rect">
            <a:avLst/>
          </a:prstGeom>
          <a:solidFill>
            <a:srgbClr val="618197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4" name="OTLSHAPE_SL_33d374652db84e89b8156447d1793664_HeaderRectangle">
            <a:extLst>
              <a:ext uri="{FF2B5EF4-FFF2-40B4-BE49-F238E27FC236}">
                <a16:creationId xmlns:a16="http://schemas.microsoft.com/office/drawing/2014/main" id="{4788F35C-5823-443D-88ED-190B3FA97F5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5926032"/>
            <a:ext cx="1181100" cy="618786"/>
          </a:xfrm>
          <a:prstGeom prst="rect">
            <a:avLst/>
          </a:prstGeom>
          <a:solidFill>
            <a:schemeClr val="tx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6" name="OTLSHAPE_G_00000000000000000000000000000000_ShapeBelow0">
            <a:extLst>
              <a:ext uri="{FF2B5EF4-FFF2-40B4-BE49-F238E27FC236}">
                <a16:creationId xmlns:a16="http://schemas.microsoft.com/office/drawing/2014/main" id="{6DBBAF38-2C5E-4236-99EB-12BDA5924D1D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3379896" y="2095500"/>
            <a:ext cx="0" cy="44493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OTLSHAPE_G_00000000000000000000000000000000_ShapeBelow1">
            <a:extLst>
              <a:ext uri="{FF2B5EF4-FFF2-40B4-BE49-F238E27FC236}">
                <a16:creationId xmlns:a16="http://schemas.microsoft.com/office/drawing/2014/main" id="{A1CB4D07-0B10-4075-970E-07D2F20ADB6C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5456711" y="2095500"/>
            <a:ext cx="0" cy="44493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OTLSHAPE_G_00000000000000000000000000000000_ShapeBelow2">
            <a:extLst>
              <a:ext uri="{FF2B5EF4-FFF2-40B4-BE49-F238E27FC236}">
                <a16:creationId xmlns:a16="http://schemas.microsoft.com/office/drawing/2014/main" id="{8CCCE5C6-AF52-4C9E-817C-27C916581836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7533525" y="2095500"/>
            <a:ext cx="0" cy="44493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OTLSHAPE_G_00000000000000000000000000000000_ShapeBelow3">
            <a:extLst>
              <a:ext uri="{FF2B5EF4-FFF2-40B4-BE49-F238E27FC236}">
                <a16:creationId xmlns:a16="http://schemas.microsoft.com/office/drawing/2014/main" id="{435B07FA-B5F3-405C-B792-649C60CF5BD7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9543346" y="2095500"/>
            <a:ext cx="0" cy="44493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TLSHAPE_SLT_407b0b1619aa4ace81dd48f316b996d0_Shape">
            <a:extLst>
              <a:ext uri="{FF2B5EF4-FFF2-40B4-BE49-F238E27FC236}">
                <a16:creationId xmlns:a16="http://schemas.microsoft.com/office/drawing/2014/main" id="{A4A5EE2E-C659-4A35-A1FA-7CBD3506EE1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504064" y="2361480"/>
            <a:ext cx="2882900" cy="204639"/>
          </a:xfrm>
          <a:prstGeom prst="roundRect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3" name="OTLSHAPE_SLT_cbfbbc56cc0d4bce8ebe91223fe2ad80_Shape">
            <a:extLst>
              <a:ext uri="{FF2B5EF4-FFF2-40B4-BE49-F238E27FC236}">
                <a16:creationId xmlns:a16="http://schemas.microsoft.com/office/drawing/2014/main" id="{88DC8F6D-1F90-4ECA-AA37-4AEE84D3B19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504064" y="2678980"/>
            <a:ext cx="1460500" cy="204639"/>
          </a:xfrm>
          <a:prstGeom prst="roundRect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4" name="OTLSHAPE_SLT_5644ac17d1984b258a9170cfd044a391_Shape">
            <a:extLst>
              <a:ext uri="{FF2B5EF4-FFF2-40B4-BE49-F238E27FC236}">
                <a16:creationId xmlns:a16="http://schemas.microsoft.com/office/drawing/2014/main" id="{B6989181-0EB3-466C-BE63-6FAB701D6075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255730" y="5292069"/>
            <a:ext cx="2209800" cy="204639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5" name="OTLSHAPE_SLT_eabd3cd411644dfcb8b3610b28a4660a_Shape">
            <a:extLst>
              <a:ext uri="{FF2B5EF4-FFF2-40B4-BE49-F238E27FC236}">
                <a16:creationId xmlns:a16="http://schemas.microsoft.com/office/drawing/2014/main" id="{0C7F1F5D-2EED-4B3B-A10E-02857193146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9570936" y="6277398"/>
            <a:ext cx="977900" cy="204639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5" name="OTLSHAPE_SLT_b58c819bee6d4c948d4932e8fe6e5622_Shape">
            <a:extLst>
              <a:ext uri="{FF2B5EF4-FFF2-40B4-BE49-F238E27FC236}">
                <a16:creationId xmlns:a16="http://schemas.microsoft.com/office/drawing/2014/main" id="{78C030ED-6BE8-4FF4-8B44-FAD533E3FE4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788730" y="4912826"/>
            <a:ext cx="2273300" cy="204639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3" name="OTLSHAPE_SLT_9e5b448da3774903a5f7e566959fe7ff_Shape">
            <a:extLst>
              <a:ext uri="{FF2B5EF4-FFF2-40B4-BE49-F238E27FC236}">
                <a16:creationId xmlns:a16="http://schemas.microsoft.com/office/drawing/2014/main" id="{F2AB2178-E4B1-4D3E-B808-6A13E8F26029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372639" y="4609783"/>
            <a:ext cx="2095500" cy="204639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1" name="OTLSHAPE_SLT_e53e6a22619f47b0b2b8757c5d886b8c_Shape">
            <a:extLst>
              <a:ext uri="{FF2B5EF4-FFF2-40B4-BE49-F238E27FC236}">
                <a16:creationId xmlns:a16="http://schemas.microsoft.com/office/drawing/2014/main" id="{E3B0DE84-F70A-4F08-A0C4-CE0BFFFA4EC2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883317" y="5595112"/>
            <a:ext cx="1397000" cy="204639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9" name="OTLSHAPE_SLT_ff6bcf0128c94cd59d1203706f1fb830_Shape">
            <a:extLst>
              <a:ext uri="{FF2B5EF4-FFF2-40B4-BE49-F238E27FC236}">
                <a16:creationId xmlns:a16="http://schemas.microsoft.com/office/drawing/2014/main" id="{D68E0409-6CDB-493A-870F-2FFADDBF62C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796592" y="5974355"/>
            <a:ext cx="1943100" cy="204639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2F009EB6-C881-4213-97BF-BC34534C77C4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w="12700" h="139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TLSHAPE_SLM_61e0c4ef539849a799092d59945d80a1_Shape">
            <a:extLst>
              <a:ext uri="{FF2B5EF4-FFF2-40B4-BE49-F238E27FC236}">
                <a16:creationId xmlns:a16="http://schemas.microsoft.com/office/drawing/2014/main" id="{74A5470E-EFE7-49BC-BAA6-250D8F2DF032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363984" y="2367730"/>
            <a:ext cx="190500" cy="1921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TLSHAPE_SLM_2a92edaf02f84d4faea7307a53959a49_Shape">
            <a:extLst>
              <a:ext uri="{FF2B5EF4-FFF2-40B4-BE49-F238E27FC236}">
                <a16:creationId xmlns:a16="http://schemas.microsoft.com/office/drawing/2014/main" id="{B9B211DD-AEAE-49E1-9065-AD749312469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631960" y="2367730"/>
            <a:ext cx="190500" cy="1921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TLSHAPE_SLM_8ce352fde5104d8ba393e356adde6e72_Shape">
            <a:extLst>
              <a:ext uri="{FF2B5EF4-FFF2-40B4-BE49-F238E27FC236}">
                <a16:creationId xmlns:a16="http://schemas.microsoft.com/office/drawing/2014/main" id="{F392B345-A8FD-4CBC-8B08-BDF86F53CAA2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899936" y="2367730"/>
            <a:ext cx="190500" cy="1921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TLSHAPE_SLM_bb1410a3fbd249b8829159189010c763_Shape">
            <a:extLst>
              <a:ext uri="{FF2B5EF4-FFF2-40B4-BE49-F238E27FC236}">
                <a16:creationId xmlns:a16="http://schemas.microsoft.com/office/drawing/2014/main" id="{2B775C7E-741F-42BF-8790-4DF039EE3F4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631960" y="2685230"/>
            <a:ext cx="190500" cy="1921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TLSHAPE_SLM_044a8872a2904ecb8b4d1b77ea10ff99_Shape">
            <a:extLst>
              <a:ext uri="{FF2B5EF4-FFF2-40B4-BE49-F238E27FC236}">
                <a16:creationId xmlns:a16="http://schemas.microsoft.com/office/drawing/2014/main" id="{E36A6F92-349E-40F1-8977-C8361637760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5363984" y="2685230"/>
            <a:ext cx="190500" cy="1921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1" name="OTLSHAPE_SLM_2cc79dfb32004a88a4df3507226b6357_Shape">
            <a:extLst>
              <a:ext uri="{FF2B5EF4-FFF2-40B4-BE49-F238E27FC236}">
                <a16:creationId xmlns:a16="http://schemas.microsoft.com/office/drawing/2014/main" id="{E2DA7EB0-AB1C-4A15-A711-57C4E476E54D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290103" y="2336800"/>
            <a:ext cx="228600" cy="254000"/>
          </a:xfrm>
          <a:prstGeom prst="star8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OTLSHAPE_SLM_56f1942fba4a4dcd8143de92f05e9e00_Shape">
            <a:extLst>
              <a:ext uri="{FF2B5EF4-FFF2-40B4-BE49-F238E27FC236}">
                <a16:creationId xmlns:a16="http://schemas.microsoft.com/office/drawing/2014/main" id="{412C822B-C0DD-40FC-8347-F1FFBA06CE58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265550" y="3273086"/>
            <a:ext cx="228600" cy="254000"/>
          </a:xfrm>
          <a:prstGeom prst="star8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4" name="OTLSHAPE_SLM_04e7f8fa587945a0a0dea122299b3b98_Shape">
            <a:extLst>
              <a:ext uri="{FF2B5EF4-FFF2-40B4-BE49-F238E27FC236}">
                <a16:creationId xmlns:a16="http://schemas.microsoft.com/office/drawing/2014/main" id="{19F5A7C9-AA3F-4F57-9758-4495CEBAD1E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586358" y="4926245"/>
            <a:ext cx="152400" cy="177800"/>
          </a:xfrm>
          <a:prstGeom prst="parallelogram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OTLSHAPE_SLM_8e0ff58465cb4660ac0f36a7a9b73c64_Shape">
            <a:extLst>
              <a:ext uri="{FF2B5EF4-FFF2-40B4-BE49-F238E27FC236}">
                <a16:creationId xmlns:a16="http://schemas.microsoft.com/office/drawing/2014/main" id="{D33D7FA9-7713-461A-9EB5-D9BB0720C993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5514453" y="4623202"/>
            <a:ext cx="152400" cy="177800"/>
          </a:xfrm>
          <a:prstGeom prst="parallelogram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OTLSHAPE_SLM_8bb51d6e4bd94e399ff470499b369448_Shape">
            <a:extLst>
              <a:ext uri="{FF2B5EF4-FFF2-40B4-BE49-F238E27FC236}">
                <a16:creationId xmlns:a16="http://schemas.microsoft.com/office/drawing/2014/main" id="{3C046218-F1D5-4141-BD22-C663F2BFEC74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7524274" y="5305489"/>
            <a:ext cx="152400" cy="177800"/>
          </a:xfrm>
          <a:prstGeom prst="parallelogram">
            <a:avLst/>
          </a:prstGeom>
          <a:solidFill>
            <a:srgbClr val="61819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7" name="OTLSHAPE_SLM_a3d0443e30f54dbbb5160b5ee41ae578_Shape">
            <a:extLst>
              <a:ext uri="{FF2B5EF4-FFF2-40B4-BE49-F238E27FC236}">
                <a16:creationId xmlns:a16="http://schemas.microsoft.com/office/drawing/2014/main" id="{EA8C485E-6FA2-45D5-97FD-6D3C3C459D93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9094031" y="4888145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81955B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OTLSHAPE_SLM_8fa8fb7be890407b8b9254de4c5cad9f_Shape">
            <a:extLst>
              <a:ext uri="{FF2B5EF4-FFF2-40B4-BE49-F238E27FC236}">
                <a16:creationId xmlns:a16="http://schemas.microsoft.com/office/drawing/2014/main" id="{B8B0EE3A-57DA-47AD-B9A9-4239DECE174B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8663173" y="5608532"/>
            <a:ext cx="152400" cy="177800"/>
          </a:xfrm>
          <a:prstGeom prst="parallelogram">
            <a:avLst/>
          </a:prstGeom>
          <a:solidFill>
            <a:srgbClr val="61819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TLSHAPE_SLM_9ec95bfc9f1b4d6fbc4c3a416eaa13e7_Shape">
            <a:extLst>
              <a:ext uri="{FF2B5EF4-FFF2-40B4-BE49-F238E27FC236}">
                <a16:creationId xmlns:a16="http://schemas.microsoft.com/office/drawing/2014/main" id="{C45A4D99-F8C2-4BF9-89D9-6C26198F4DBB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0299923" y="5570432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618197"/>
          </a:solidFill>
          <a:ln w="285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81955B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9" name="OTLSHAPE_SLM_b3633efa72eb4754a5ea6f7338e2d82e_Shape">
            <a:extLst>
              <a:ext uri="{FF2B5EF4-FFF2-40B4-BE49-F238E27FC236}">
                <a16:creationId xmlns:a16="http://schemas.microsoft.com/office/drawing/2014/main" id="{D29B0FAF-A91A-4E7D-86F7-7A8BD7D152A9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10567899" y="6252718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285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81955B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OTLSHAPE_SLM_e77ee371c6e843369908cd20174f3599_Shape">
            <a:extLst>
              <a:ext uri="{FF2B5EF4-FFF2-40B4-BE49-F238E27FC236}">
                <a16:creationId xmlns:a16="http://schemas.microsoft.com/office/drawing/2014/main" id="{B178BA8D-2D21-4FDD-AEE0-6B80F057D432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8797161" y="5987775"/>
            <a:ext cx="152400" cy="177800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1" name="OTLSHAPE_SLM_cad85ee992a24994b6e789655b3979e8_Shape">
            <a:extLst>
              <a:ext uri="{FF2B5EF4-FFF2-40B4-BE49-F238E27FC236}">
                <a16:creationId xmlns:a16="http://schemas.microsoft.com/office/drawing/2014/main" id="{137338D4-E5C2-415C-A690-4C8E8A5FD944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899936" y="2685230"/>
            <a:ext cx="190500" cy="1921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7" name="OTLSHAPE_SLM_4482bc4fe97340758ef61cee22360efb_Shape">
            <a:extLst>
              <a:ext uri="{FF2B5EF4-FFF2-40B4-BE49-F238E27FC236}">
                <a16:creationId xmlns:a16="http://schemas.microsoft.com/office/drawing/2014/main" id="{8D15A003-AEAB-4B21-83DF-2468A6C4B38D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7926238" y="3590586"/>
            <a:ext cx="152400" cy="177800"/>
          </a:xfrm>
          <a:prstGeom prst="diamond">
            <a:avLst/>
          </a:prstGeom>
          <a:solidFill>
            <a:srgbClr val="6F6F7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0" name="OTLSHAPE_SLM_8ca8071e73084e6d903654be8498bfe3_Shape">
            <a:extLst>
              <a:ext uri="{FF2B5EF4-FFF2-40B4-BE49-F238E27FC236}">
                <a16:creationId xmlns:a16="http://schemas.microsoft.com/office/drawing/2014/main" id="{FCEA6A61-CABC-4543-8984-0027B9DF10A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251387" y="3590586"/>
            <a:ext cx="152400" cy="177800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3" name="OTLSHAPE_SLM_44d1332b983c4a5fa9f7d23975572c87_Shape">
            <a:extLst>
              <a:ext uri="{FF2B5EF4-FFF2-40B4-BE49-F238E27FC236}">
                <a16:creationId xmlns:a16="http://schemas.microsoft.com/office/drawing/2014/main" id="{233618DB-47D6-429D-B21F-62649562EB65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4576537" y="3590586"/>
            <a:ext cx="152400" cy="1778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6" name="OTLSHAPE_SLM_7c6dbc65b5d74374982b735d3ff82f91_Shape">
            <a:extLst>
              <a:ext uri="{FF2B5EF4-FFF2-40B4-BE49-F238E27FC236}">
                <a16:creationId xmlns:a16="http://schemas.microsoft.com/office/drawing/2014/main" id="{C74336D1-7AD1-4AD4-9EE8-5B3BA29FB14A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385375" y="3831886"/>
            <a:ext cx="152400" cy="177800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9" name="OTLSHAPE_SLM_c1983e3355f64b5e855b69904437da6f_Shape">
            <a:extLst>
              <a:ext uri="{FF2B5EF4-FFF2-40B4-BE49-F238E27FC236}">
                <a16:creationId xmlns:a16="http://schemas.microsoft.com/office/drawing/2014/main" id="{D6A602BC-917C-4015-AEBA-262DEFCDC212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6117399" y="3831886"/>
            <a:ext cx="152400" cy="177800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2" name="OTLSHAPE_SLM_ba8cffee32714c0e81af655639de6fc8_Shape">
            <a:extLst>
              <a:ext uri="{FF2B5EF4-FFF2-40B4-BE49-F238E27FC236}">
                <a16:creationId xmlns:a16="http://schemas.microsoft.com/office/drawing/2014/main" id="{DFFC2A8C-A325-43EC-9BA6-F877AF7A19B8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7792250" y="3831886"/>
            <a:ext cx="152400" cy="177800"/>
          </a:xfrm>
          <a:prstGeom prst="diamond">
            <a:avLst/>
          </a:prstGeom>
          <a:solidFill>
            <a:srgbClr val="6F6F7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5" name="OTLSHAPE_SLM_3e1cd02ca319478d80d18fe2bf8bc022_Shape">
            <a:extLst>
              <a:ext uri="{FF2B5EF4-FFF2-40B4-BE49-F238E27FC236}">
                <a16:creationId xmlns:a16="http://schemas.microsoft.com/office/drawing/2014/main" id="{5E6A1534-9BBD-41DA-B9DE-B1931DB8E0F9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8060226" y="3831886"/>
            <a:ext cx="152400" cy="177800"/>
          </a:xfrm>
          <a:prstGeom prst="diamond">
            <a:avLst/>
          </a:prstGeom>
          <a:solidFill>
            <a:srgbClr val="6F6F7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8" name="OTLSHAPE_SLM_cc63eb6b994744e4ae5fcbbe7fe08b6d_Shape">
            <a:extLst>
              <a:ext uri="{FF2B5EF4-FFF2-40B4-BE49-F238E27FC236}">
                <a16:creationId xmlns:a16="http://schemas.microsoft.com/office/drawing/2014/main" id="{0EBE57F6-9BC1-4CFD-ABDE-6C9052A7C7B0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4710525" y="3831886"/>
            <a:ext cx="152400" cy="1778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1" name="OTLSHAPE_SLM_62e06933223940e0a75fde5369da7938_Shape">
            <a:extLst>
              <a:ext uri="{FF2B5EF4-FFF2-40B4-BE49-F238E27FC236}">
                <a16:creationId xmlns:a16="http://schemas.microsoft.com/office/drawing/2014/main" id="{770E3D61-639F-418E-B32D-B004EC7CB467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4442549" y="3831886"/>
            <a:ext cx="152400" cy="1778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TLSHAPE_SLM_7700f8c6c8ab4a85b66e6983677792e5_Shape">
            <a:extLst>
              <a:ext uri="{FF2B5EF4-FFF2-40B4-BE49-F238E27FC236}">
                <a16:creationId xmlns:a16="http://schemas.microsoft.com/office/drawing/2014/main" id="{2746C345-AE78-47FD-84F0-57550C4A4A90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5007395" y="3273086"/>
            <a:ext cx="228600" cy="254000"/>
          </a:xfrm>
          <a:prstGeom prst="star8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3" name="OTLSHAPE_SLM_12bbb8080f2e424abb3e1ce944806ece_Shape">
            <a:extLst>
              <a:ext uri="{FF2B5EF4-FFF2-40B4-BE49-F238E27FC236}">
                <a16:creationId xmlns:a16="http://schemas.microsoft.com/office/drawing/2014/main" id="{0B82A736-6215-4519-A6F4-9DB10224B352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9333112" y="6290818"/>
            <a:ext cx="152400" cy="177800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OTLSHAPE_SLM_45054a3c38e54914b09cae39ca18e94e_Shape">
            <a:extLst>
              <a:ext uri="{FF2B5EF4-FFF2-40B4-BE49-F238E27FC236}">
                <a16:creationId xmlns:a16="http://schemas.microsoft.com/office/drawing/2014/main" id="{A94A40FB-A242-4043-9CEE-CAF1303EB6E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4404449" y="23368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OTLSHAPE_SLM_296478691cf347a9b07f8bf172ddede1_Shape">
            <a:extLst>
              <a:ext uri="{FF2B5EF4-FFF2-40B4-BE49-F238E27FC236}">
                <a16:creationId xmlns:a16="http://schemas.microsoft.com/office/drawing/2014/main" id="{9FA4D0B8-9DA8-48D0-B09A-C8513087E87C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2997574" y="26543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OTLSHAPE_SLM_5bbb0dba518c4bb78d431b0d54fae1ed_Shape">
            <a:extLst>
              <a:ext uri="{FF2B5EF4-FFF2-40B4-BE49-F238E27FC236}">
                <a16:creationId xmlns:a16="http://schemas.microsoft.com/office/drawing/2014/main" id="{F1928587-9E52-492A-B1D0-6EA67609BFE4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7084209" y="3273086"/>
            <a:ext cx="228600" cy="254000"/>
          </a:xfrm>
          <a:prstGeom prst="star8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TLSHAPE_SLT_407b0b1619aa4ace81dd48f316b996d0_ShapePercentage" hidden="1">
            <a:extLst>
              <a:ext uri="{FF2B5EF4-FFF2-40B4-BE49-F238E27FC236}">
                <a16:creationId xmlns:a16="http://schemas.microsoft.com/office/drawing/2014/main" id="{C4FD23A1-1D41-4BD3-B1E4-D1ABCC1933F6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1504064" y="236148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397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SLT_cbfbbc56cc0d4bce8ebe91223fe2ad80_ShapePercentage" hidden="1">
            <a:extLst>
              <a:ext uri="{FF2B5EF4-FFF2-40B4-BE49-F238E27FC236}">
                <a16:creationId xmlns:a16="http://schemas.microsoft.com/office/drawing/2014/main" id="{A0A9A90C-A69B-460C-85E7-B3FA839DE7FB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1504064" y="267898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397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4" name="OTLSHAPE_SLT_9e5b448da3774903a5f7e566959fe7ff_ShapePercentage" hidden="1">
            <a:extLst>
              <a:ext uri="{FF2B5EF4-FFF2-40B4-BE49-F238E27FC236}">
                <a16:creationId xmlns:a16="http://schemas.microsoft.com/office/drawing/2014/main" id="{3DDC5CDC-F094-4115-87A5-7E97BB4EAD28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3372639" y="4609783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397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" name="OTLSHAPE_SLT_b58c819bee6d4c948d4932e8fe6e5622_ShapePercentage" hidden="1">
            <a:extLst>
              <a:ext uri="{FF2B5EF4-FFF2-40B4-BE49-F238E27FC236}">
                <a16:creationId xmlns:a16="http://schemas.microsoft.com/office/drawing/2014/main" id="{5688A1AA-4F83-4B3E-881F-F9DA4ED075EB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788730" y="4912826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397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" name="OTLSHAPE_SLT_5644ac17d1984b258a9170cfd044a391_ShapePercentage" hidden="1">
            <a:extLst>
              <a:ext uri="{FF2B5EF4-FFF2-40B4-BE49-F238E27FC236}">
                <a16:creationId xmlns:a16="http://schemas.microsoft.com/office/drawing/2014/main" id="{AA458F20-8BE2-4B4E-8478-CBBB493518B7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5255730" y="5292069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397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9" name="OTLSHAPE_SLT_e53e6a22619f47b0b2b8757c5d886b8c_ShapePercentage" hidden="1">
            <a:extLst>
              <a:ext uri="{FF2B5EF4-FFF2-40B4-BE49-F238E27FC236}">
                <a16:creationId xmlns:a16="http://schemas.microsoft.com/office/drawing/2014/main" id="{3FDCE411-AE2A-4413-8560-F45294A60A6C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8883317" y="559511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397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3" name="OTLSHAPE_SLT_ff6bcf0128c94cd59d1203706f1fb830_ShapePercentage" hidden="1">
            <a:extLst>
              <a:ext uri="{FF2B5EF4-FFF2-40B4-BE49-F238E27FC236}">
                <a16:creationId xmlns:a16="http://schemas.microsoft.com/office/drawing/2014/main" id="{F536A0C3-7436-4028-9651-E0F9BF493E86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6796592" y="5974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397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6" name="OTLSHAPE_SLT_eabd3cd411644dfcb8b3610b28a4660a_ShapePercentage" hidden="1">
            <a:extLst>
              <a:ext uri="{FF2B5EF4-FFF2-40B4-BE49-F238E27FC236}">
                <a16:creationId xmlns:a16="http://schemas.microsoft.com/office/drawing/2014/main" id="{DFC06B26-B76D-4F26-8106-F51CF636EDDD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9570936" y="6277398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397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3" name="OTLSHAPE_SL_e58de985a1f94ce891a7d7f68256a1d8_Header">
            <a:extLst>
              <a:ext uri="{FF2B5EF4-FFF2-40B4-BE49-F238E27FC236}">
                <a16:creationId xmlns:a16="http://schemas.microsoft.com/office/drawing/2014/main" id="{3F334346-FEE2-4E9A-ACF4-050CE6F90E1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3500" y="2376974"/>
            <a:ext cx="1181100" cy="4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rgbClr val="232325"/>
                </a:solidFill>
                <a:effectLst/>
                <a:uLnTx/>
                <a:uFillTx/>
                <a:latin typeface="MV Boli" panose="02000500030200090000" pitchFamily="2" charset="0"/>
                <a:ea typeface="Adobe Heiti Std R" panose="020B0400000000000000" pitchFamily="34" charset="-128"/>
                <a:cs typeface="MV Boli" panose="02000500030200090000" pitchFamily="2" charset="0"/>
              </a:rPr>
              <a:t>Key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rgbClr val="232325"/>
                </a:solidFill>
                <a:effectLst/>
                <a:uLnTx/>
                <a:uFillTx/>
                <a:latin typeface="MV Boli" panose="02000500030200090000" pitchFamily="2" charset="0"/>
                <a:ea typeface="Adobe Heiti Std R" panose="020B0400000000000000" pitchFamily="34" charset="-128"/>
                <a:cs typeface="MV Boli" panose="02000500030200090000" pitchFamily="2" charset="0"/>
              </a:rPr>
              <a:t>Milestones</a:t>
            </a:r>
          </a:p>
        </p:txBody>
      </p:sp>
      <p:sp>
        <p:nvSpPr>
          <p:cNvPr id="356" name="OTLSHAPE_SL_d5508fb03cbb4dbfa7c34736ccf04adc_Header">
            <a:extLst>
              <a:ext uri="{FF2B5EF4-FFF2-40B4-BE49-F238E27FC236}">
                <a16:creationId xmlns:a16="http://schemas.microsoft.com/office/drawing/2014/main" id="{8DE1E86E-10A1-4FF9-9E3A-59AC882C6367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3500" y="3631142"/>
            <a:ext cx="1181100" cy="2455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rgbClr val="232325"/>
                </a:solidFill>
                <a:effectLst/>
                <a:uLnTx/>
                <a:uFillTx/>
                <a:latin typeface="MV Boli" panose="02000500030200090000" pitchFamily="2" charset="0"/>
                <a:ea typeface="Adobe Heiti Std R" panose="020B0400000000000000" pitchFamily="34" charset="-128"/>
                <a:cs typeface="MV Boli" panose="02000500030200090000" pitchFamily="2" charset="0"/>
              </a:rPr>
              <a:t>Workshops</a:t>
            </a:r>
          </a:p>
        </p:txBody>
      </p:sp>
      <p:sp>
        <p:nvSpPr>
          <p:cNvPr id="359" name="OTLSHAPE_SL_3606b5e88a994af98a358d60bfeb4609_Header">
            <a:extLst>
              <a:ext uri="{FF2B5EF4-FFF2-40B4-BE49-F238E27FC236}">
                <a16:creationId xmlns:a16="http://schemas.microsoft.com/office/drawing/2014/main" id="{C3F62581-863C-46C9-882B-C2EDB5A06B7F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3500" y="4625277"/>
            <a:ext cx="1181100" cy="4911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rgbClr val="47313A"/>
                </a:solidFill>
                <a:effectLst/>
                <a:uLnTx/>
                <a:uFillTx/>
                <a:latin typeface="MV Boli" panose="02000500030200090000" pitchFamily="2" charset="0"/>
                <a:ea typeface="Adobe Heiti Std R" panose="020B0400000000000000" pitchFamily="34" charset="-128"/>
                <a:cs typeface="MV Boli" panose="02000500030200090000" pitchFamily="2" charset="0"/>
              </a:rPr>
              <a:t>Small Migrations</a:t>
            </a:r>
          </a:p>
        </p:txBody>
      </p:sp>
      <p:sp>
        <p:nvSpPr>
          <p:cNvPr id="362" name="OTLSHAPE_SL_9d4198e7302642ae977ae8c7422e7805_Header">
            <a:extLst>
              <a:ext uri="{FF2B5EF4-FFF2-40B4-BE49-F238E27FC236}">
                <a16:creationId xmlns:a16="http://schemas.microsoft.com/office/drawing/2014/main" id="{3683D7BE-6C70-480E-974E-790EB3A7076A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3500" y="5307563"/>
            <a:ext cx="1181100" cy="4911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V Boli" panose="02000500030200090000" pitchFamily="2" charset="0"/>
                <a:ea typeface="Adobe Heiti Std R" panose="020B0400000000000000" pitchFamily="34" charset="-128"/>
                <a:cs typeface="MV Boli" panose="02000500030200090000" pitchFamily="2" charset="0"/>
              </a:rPr>
              <a:t>Digital Migration</a:t>
            </a:r>
          </a:p>
        </p:txBody>
      </p:sp>
      <p:sp>
        <p:nvSpPr>
          <p:cNvPr id="365" name="OTLSHAPE_SL_33d374652db84e89b8156447d1793664_Header">
            <a:extLst>
              <a:ext uri="{FF2B5EF4-FFF2-40B4-BE49-F238E27FC236}">
                <a16:creationId xmlns:a16="http://schemas.microsoft.com/office/drawing/2014/main" id="{D3711D3B-3B63-450A-A33F-679D0A07757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63500" y="5989849"/>
            <a:ext cx="1181100" cy="4911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rgbClr val="232325"/>
                </a:solidFill>
                <a:effectLst/>
                <a:uLnTx/>
                <a:uFillTx/>
                <a:latin typeface="MV Boli" panose="02000500030200090000" pitchFamily="2" charset="0"/>
                <a:ea typeface="Adobe Heiti Std R" panose="020B0400000000000000" pitchFamily="34" charset="-128"/>
                <a:cs typeface="MV Boli" panose="02000500030200090000" pitchFamily="2" charset="0"/>
              </a:rPr>
              <a:t>Asset </a:t>
            </a:r>
            <a:b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rgbClr val="232325"/>
                </a:solidFill>
                <a:effectLst/>
                <a:uLnTx/>
                <a:uFillTx/>
                <a:latin typeface="MV Boli" panose="02000500030200090000" pitchFamily="2" charset="0"/>
                <a:ea typeface="Adobe Heiti Std R" panose="020B0400000000000000" pitchFamily="34" charset="-128"/>
                <a:cs typeface="MV Boli" panose="02000500030200090000" pitchFamily="2" charset="0"/>
              </a:rPr>
            </a:b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rgbClr val="232325"/>
                </a:solidFill>
                <a:effectLst/>
                <a:uLnTx/>
                <a:uFillTx/>
                <a:latin typeface="MV Boli" panose="02000500030200090000" pitchFamily="2" charset="0"/>
                <a:ea typeface="Adobe Heiti Std R" panose="020B0400000000000000" pitchFamily="34" charset="-128"/>
                <a:cs typeface="MV Boli" panose="02000500030200090000" pitchFamily="2" charset="0"/>
              </a:rPr>
              <a:t>Migration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9D983C57-8AB4-4585-B765-10AE7B83B291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 flipV="1">
            <a:off x="1315647" y="1587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1630E33E-A8E5-47FF-B101-38408A572DAC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301982" y="1401445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2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C2E87C7A-7897-4DE4-B586-0702A3BDEDE8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433576" y="1778000"/>
            <a:ext cx="408766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June</a:t>
            </a:r>
            <a:endParaRPr kumimoji="0" lang="en-US" sz="1400" b="0" i="0" u="none" strike="noStrike" kern="1200" cap="none" spc="-3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V Boli" panose="02000500030200090000" pitchFamily="2" charset="0"/>
              <a:ea typeface="+mn-ea"/>
              <a:cs typeface="+mn-cs"/>
            </a:endParaRP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97EDB3F4-EC9D-47FD-8235-6FC263A3E61F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3443397" y="1778000"/>
            <a:ext cx="346313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July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F437F4DC-28A8-4A6B-80C6-26441F13338B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5520212" y="1778000"/>
            <a:ext cx="552395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August</a:t>
            </a:r>
            <a:endParaRPr kumimoji="0" lang="en-US" sz="1400" b="0" i="0" u="none" strike="noStrike" kern="1200" cap="none" spc="-3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V Boli" panose="02000500030200090000" pitchFamily="2" charset="0"/>
              <a:ea typeface="+mn-ea"/>
              <a:cs typeface="+mn-cs"/>
            </a:endParaRP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471CCFD5-C974-4B95-86E6-ECC9624E8BA1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597026" y="1778000"/>
            <a:ext cx="863057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September</a:t>
            </a:r>
            <a:endParaRPr kumimoji="0" lang="en-US" sz="1400" b="0" i="0" u="none" strike="noStrike" kern="1200" cap="none" spc="-3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V Boli" panose="02000500030200090000" pitchFamily="2" charset="0"/>
              <a:ea typeface="+mn-ea"/>
              <a:cs typeface="+mn-cs"/>
            </a:endParaRP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F0E31A3C-4D50-4F9E-BE94-A8F7D063AD2B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9606847" y="1778000"/>
            <a:ext cx="630494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October</a:t>
            </a:r>
          </a:p>
        </p:txBody>
      </p:sp>
      <p:sp>
        <p:nvSpPr>
          <p:cNvPr id="377" name="OTLSHAPE_SLT_407b0b1619aa4ace81dd48f316b996d0_Title">
            <a:extLst>
              <a:ext uri="{FF2B5EF4-FFF2-40B4-BE49-F238E27FC236}">
                <a16:creationId xmlns:a16="http://schemas.microsoft.com/office/drawing/2014/main" id="{907B5331-E0AB-4815-BEF4-FD029FDC161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2485329" y="2361480"/>
            <a:ext cx="927100" cy="2046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8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  <a:t>Impact Analysis</a:t>
            </a:r>
          </a:p>
        </p:txBody>
      </p:sp>
      <p:sp>
        <p:nvSpPr>
          <p:cNvPr id="400" name="OTLSHAPE_SLT_cbfbbc56cc0d4bce8ebe91223fe2ad80_Title">
            <a:extLst>
              <a:ext uri="{FF2B5EF4-FFF2-40B4-BE49-F238E27FC236}">
                <a16:creationId xmlns:a16="http://schemas.microsoft.com/office/drawing/2014/main" id="{5A7D4F00-0B7E-4F26-9D09-0BFAD75D6951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606314" y="2678980"/>
            <a:ext cx="1257300" cy="2046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4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  <a:t>Identify Stakeholders</a:t>
            </a:r>
          </a:p>
        </p:txBody>
      </p:sp>
      <p:sp>
        <p:nvSpPr>
          <p:cNvPr id="403" name="OTLSHAPE_SLM_2cc79dfb32004a88a4df3507226b6357_Title">
            <a:extLst>
              <a:ext uri="{FF2B5EF4-FFF2-40B4-BE49-F238E27FC236}">
                <a16:creationId xmlns:a16="http://schemas.microsoft.com/office/drawing/2014/main" id="{62A4F04F-4D61-4491-BD4A-417C8FAF3F3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8569503" y="2351257"/>
            <a:ext cx="965200" cy="225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  <a:t>Migration Plan</a:t>
            </a:r>
          </a:p>
        </p:txBody>
      </p:sp>
      <p:sp>
        <p:nvSpPr>
          <p:cNvPr id="411" name="OTLSHAPE_SLT_5644ac17d1984b258a9170cfd044a391_Title">
            <a:extLst>
              <a:ext uri="{FF2B5EF4-FFF2-40B4-BE49-F238E27FC236}">
                <a16:creationId xmlns:a16="http://schemas.microsoft.com/office/drawing/2014/main" id="{CF0C46DE-ADDB-4D69-BDA1-4F7323971C67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889821" y="5292069"/>
            <a:ext cx="939800" cy="2046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Communications</a:t>
            </a:r>
          </a:p>
        </p:txBody>
      </p:sp>
      <p:sp>
        <p:nvSpPr>
          <p:cNvPr id="413" name="OTLSHAPE_SLM_56f1942fba4a4dcd8143de92f05e9e00_Title">
            <a:extLst>
              <a:ext uri="{FF2B5EF4-FFF2-40B4-BE49-F238E27FC236}">
                <a16:creationId xmlns:a16="http://schemas.microsoft.com/office/drawing/2014/main" id="{2063CDBA-52F1-4403-A6AD-A4E4EA1A2B5F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2826024" y="3048000"/>
            <a:ext cx="1117600" cy="225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Workshop Invites</a:t>
            </a:r>
          </a:p>
        </p:txBody>
      </p:sp>
      <p:sp>
        <p:nvSpPr>
          <p:cNvPr id="419" name="OTLSHAPE_SLM_04e7f8fa587945a0a0dea122299b3b98_Title">
            <a:extLst>
              <a:ext uri="{FF2B5EF4-FFF2-40B4-BE49-F238E27FC236}">
                <a16:creationId xmlns:a16="http://schemas.microsoft.com/office/drawing/2014/main" id="{B362EFD5-44CE-4400-9D9E-220B77879D3E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5764414" y="4902602"/>
            <a:ext cx="774700" cy="225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Notification</a:t>
            </a:r>
          </a:p>
        </p:txBody>
      </p:sp>
      <p:sp>
        <p:nvSpPr>
          <p:cNvPr id="422" name="OTLSHAPE_SLM_8e0ff58465cb4660ac0f36a7a9b73c64_Title">
            <a:extLst>
              <a:ext uri="{FF2B5EF4-FFF2-40B4-BE49-F238E27FC236}">
                <a16:creationId xmlns:a16="http://schemas.microsoft.com/office/drawing/2014/main" id="{F51CC209-38AF-48D0-B7BF-07815C787786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5717653" y="4599559"/>
            <a:ext cx="609600" cy="225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Reminder</a:t>
            </a:r>
          </a:p>
        </p:txBody>
      </p:sp>
      <p:sp>
        <p:nvSpPr>
          <p:cNvPr id="425" name="OTLSHAPE_SLM_8bb51d6e4bd94e399ff470499b369448_Title">
            <a:extLst>
              <a:ext uri="{FF2B5EF4-FFF2-40B4-BE49-F238E27FC236}">
                <a16:creationId xmlns:a16="http://schemas.microsoft.com/office/drawing/2014/main" id="{4F4B11A0-F6A5-4802-AB4D-87DA2DF72F51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7727474" y="5281845"/>
            <a:ext cx="609600" cy="225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Reminder</a:t>
            </a:r>
          </a:p>
        </p:txBody>
      </p:sp>
      <p:sp>
        <p:nvSpPr>
          <p:cNvPr id="428" name="OTLSHAPE_SLM_a3d0443e30f54dbbb5160b5ee41ae578_Title">
            <a:extLst>
              <a:ext uri="{FF2B5EF4-FFF2-40B4-BE49-F238E27FC236}">
                <a16:creationId xmlns:a16="http://schemas.microsoft.com/office/drawing/2014/main" id="{6C35C22A-0379-4221-A206-1217CFFE3730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9373431" y="4902602"/>
            <a:ext cx="571500" cy="225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2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Go Live!</a:t>
            </a:r>
          </a:p>
        </p:txBody>
      </p:sp>
      <p:sp>
        <p:nvSpPr>
          <p:cNvPr id="434" name="OTLSHAPE_SLM_8fa8fb7be890407b8b9254de4c5cad9f_Title">
            <a:extLst>
              <a:ext uri="{FF2B5EF4-FFF2-40B4-BE49-F238E27FC236}">
                <a16:creationId xmlns:a16="http://schemas.microsoft.com/office/drawing/2014/main" id="{850D1401-DC35-44E7-8AB2-0FE06C054AF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7841228" y="5584889"/>
            <a:ext cx="774700" cy="225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Notification</a:t>
            </a:r>
          </a:p>
        </p:txBody>
      </p:sp>
      <p:sp>
        <p:nvSpPr>
          <p:cNvPr id="437" name="OTLSHAPE_SLM_9ec95bfc9f1b4d6fbc4c3a416eaa13e7_Title">
            <a:extLst>
              <a:ext uri="{FF2B5EF4-FFF2-40B4-BE49-F238E27FC236}">
                <a16:creationId xmlns:a16="http://schemas.microsoft.com/office/drawing/2014/main" id="{A057C091-5BEC-413C-A429-9CFC0F57F5A6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0579323" y="5584889"/>
            <a:ext cx="571500" cy="225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2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Go Live!</a:t>
            </a:r>
          </a:p>
        </p:txBody>
      </p:sp>
      <p:sp>
        <p:nvSpPr>
          <p:cNvPr id="440" name="OTLSHAPE_SLM_b3633efa72eb4754a5ea6f7338e2d82e_Title">
            <a:extLst>
              <a:ext uri="{FF2B5EF4-FFF2-40B4-BE49-F238E27FC236}">
                <a16:creationId xmlns:a16="http://schemas.microsoft.com/office/drawing/2014/main" id="{9E1807F7-668E-4251-BF86-56A8D8807E60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0847299" y="6267175"/>
            <a:ext cx="571500" cy="225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2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Go Live!</a:t>
            </a:r>
          </a:p>
        </p:txBody>
      </p:sp>
      <p:sp>
        <p:nvSpPr>
          <p:cNvPr id="443" name="OTLSHAPE_SLM_e77ee371c6e843369908cd20174f3599_Title">
            <a:extLst>
              <a:ext uri="{FF2B5EF4-FFF2-40B4-BE49-F238E27FC236}">
                <a16:creationId xmlns:a16="http://schemas.microsoft.com/office/drawing/2014/main" id="{D00E9BF9-2A73-4D0F-9A7E-57F0E91AB49D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9000361" y="5964132"/>
            <a:ext cx="609600" cy="225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Reminder</a:t>
            </a:r>
          </a:p>
        </p:txBody>
      </p:sp>
      <p:sp>
        <p:nvSpPr>
          <p:cNvPr id="452" name="OTLSHAPE_SLT_eabd3cd411644dfcb8b3610b28a4660a_Title">
            <a:extLst>
              <a:ext uri="{FF2B5EF4-FFF2-40B4-BE49-F238E27FC236}">
                <a16:creationId xmlns:a16="http://schemas.microsoft.com/office/drawing/2014/main" id="{0F4FE1B9-2E11-4366-A169-79C3B052EC95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9778650" y="6277398"/>
            <a:ext cx="571500" cy="2046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2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Migration</a:t>
            </a:r>
          </a:p>
        </p:txBody>
      </p:sp>
      <p:sp>
        <p:nvSpPr>
          <p:cNvPr id="462" name="OTLSHAPE_SLM_cad85ee992a24994b6e789655b3979e8_Title">
            <a:extLst>
              <a:ext uri="{FF2B5EF4-FFF2-40B4-BE49-F238E27FC236}">
                <a16:creationId xmlns:a16="http://schemas.microsoft.com/office/drawing/2014/main" id="{8F3FAA54-9C9A-4FBE-8E3E-5A8112D75D84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6136098" y="2668757"/>
            <a:ext cx="1308100" cy="225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1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  <a:t>Planning Deep Dives</a:t>
            </a:r>
          </a:p>
        </p:txBody>
      </p:sp>
      <p:sp>
        <p:nvSpPr>
          <p:cNvPr id="487" name="OTLSHAPE_SLM_7c6dbc65b5d74374982b735d3ff82f91_Title">
            <a:extLst>
              <a:ext uri="{FF2B5EF4-FFF2-40B4-BE49-F238E27FC236}">
                <a16:creationId xmlns:a16="http://schemas.microsoft.com/office/drawing/2014/main" id="{74180991-E0AD-4A02-8D6A-48450B66B532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5879090" y="4009686"/>
            <a:ext cx="1168400" cy="4501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Digital Migration Workshops</a:t>
            </a:r>
          </a:p>
        </p:txBody>
      </p:sp>
      <p:sp>
        <p:nvSpPr>
          <p:cNvPr id="496" name="OTLSHAPE_SLM_3e1cd02ca319478d80d18fe2bf8bc022_Title">
            <a:extLst>
              <a:ext uri="{FF2B5EF4-FFF2-40B4-BE49-F238E27FC236}">
                <a16:creationId xmlns:a16="http://schemas.microsoft.com/office/drawing/2014/main" id="{D15E8748-7042-4B24-BAF6-95AB188E8833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7581753" y="4009686"/>
            <a:ext cx="1117600" cy="4501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Asset Migration Workshops</a:t>
            </a:r>
          </a:p>
        </p:txBody>
      </p:sp>
      <p:sp>
        <p:nvSpPr>
          <p:cNvPr id="502" name="OTLSHAPE_SLM_62e06933223940e0a75fde5369da7938_Title">
            <a:extLst>
              <a:ext uri="{FF2B5EF4-FFF2-40B4-BE49-F238E27FC236}">
                <a16:creationId xmlns:a16="http://schemas.microsoft.com/office/drawing/2014/main" id="{79CE8FAB-0BE7-4CB4-AA38-AD64123ED639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3993350" y="4009686"/>
            <a:ext cx="1054100" cy="40927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Small Migrations Workshops</a:t>
            </a:r>
          </a:p>
        </p:txBody>
      </p:sp>
      <p:sp>
        <p:nvSpPr>
          <p:cNvPr id="505" name="OTLSHAPE_SLM_7700f8c6c8ab4a85b66e6983677792e5_Title">
            <a:extLst>
              <a:ext uri="{FF2B5EF4-FFF2-40B4-BE49-F238E27FC236}">
                <a16:creationId xmlns:a16="http://schemas.microsoft.com/office/drawing/2014/main" id="{038F3B32-0530-40EB-9623-15D7D93084B7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4567869" y="3048000"/>
            <a:ext cx="1117600" cy="225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Workshop Invites</a:t>
            </a:r>
          </a:p>
        </p:txBody>
      </p:sp>
      <p:sp>
        <p:nvSpPr>
          <p:cNvPr id="522" name="OTLSHAPE_SLT_b58c819bee6d4c948d4932e8fe6e5622_Title">
            <a:extLst>
              <a:ext uri="{FF2B5EF4-FFF2-40B4-BE49-F238E27FC236}">
                <a16:creationId xmlns:a16="http://schemas.microsoft.com/office/drawing/2014/main" id="{C9187330-61F3-44DA-8D43-26555164FBFB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7643587" y="4912826"/>
            <a:ext cx="571500" cy="2046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2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Migration</a:t>
            </a:r>
          </a:p>
        </p:txBody>
      </p:sp>
      <p:sp>
        <p:nvSpPr>
          <p:cNvPr id="530" name="OTLSHAPE_SLT_9e5b448da3774903a5f7e566959fe7ff_Title">
            <a:extLst>
              <a:ext uri="{FF2B5EF4-FFF2-40B4-BE49-F238E27FC236}">
                <a16:creationId xmlns:a16="http://schemas.microsoft.com/office/drawing/2014/main" id="{4ABB62E9-7F6D-4A62-8982-DB1C80635656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3973565" y="4609783"/>
            <a:ext cx="889000" cy="2046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Communication</a:t>
            </a:r>
          </a:p>
        </p:txBody>
      </p:sp>
      <p:sp>
        <p:nvSpPr>
          <p:cNvPr id="538" name="OTLSHAPE_SLT_e53e6a22619f47b0b2b8757c5d886b8c_Title">
            <a:extLst>
              <a:ext uri="{FF2B5EF4-FFF2-40B4-BE49-F238E27FC236}">
                <a16:creationId xmlns:a16="http://schemas.microsoft.com/office/drawing/2014/main" id="{92367B54-5926-4018-9B5A-32C843B92CE6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9300852" y="5595112"/>
            <a:ext cx="571500" cy="2046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2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Migration</a:t>
            </a:r>
          </a:p>
        </p:txBody>
      </p:sp>
      <p:sp>
        <p:nvSpPr>
          <p:cNvPr id="546" name="OTLSHAPE_SLT_ff6bcf0128c94cd59d1203706f1fb830_Title">
            <a:extLst>
              <a:ext uri="{FF2B5EF4-FFF2-40B4-BE49-F238E27FC236}">
                <a16:creationId xmlns:a16="http://schemas.microsoft.com/office/drawing/2014/main" id="{141FAD1F-CD3E-4330-90F1-34B83F683E02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7296138" y="5974355"/>
            <a:ext cx="939800" cy="2046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Communications</a:t>
            </a:r>
            <a:endParaRPr kumimoji="0" lang="en-US" sz="1000" b="0" i="0" u="none" strike="noStrike" kern="1200" cap="none" spc="-2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V Boli" panose="02000500030200090000" pitchFamily="2" charset="0"/>
              <a:ea typeface="+mn-ea"/>
              <a:cs typeface="+mn-cs"/>
            </a:endParaRPr>
          </a:p>
        </p:txBody>
      </p:sp>
      <p:sp>
        <p:nvSpPr>
          <p:cNvPr id="325" name="OTLSHAPE_SLM_12bbb8080f2e424abb3e1ce944806ece_Title">
            <a:extLst>
              <a:ext uri="{FF2B5EF4-FFF2-40B4-BE49-F238E27FC236}">
                <a16:creationId xmlns:a16="http://schemas.microsoft.com/office/drawing/2014/main" id="{86C65437-B908-47E3-B695-BB803281BAB5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8511169" y="6267175"/>
            <a:ext cx="774700" cy="225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4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Notification</a:t>
            </a:r>
            <a:endParaRPr kumimoji="0" lang="en-US" sz="1100" b="0" i="0" u="none" strike="noStrike" kern="1200" cap="none" spc="-24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MV Boli" panose="02000500030200090000" pitchFamily="2" charset="0"/>
              <a:ea typeface="+mn-ea"/>
              <a:cs typeface="+mn-cs"/>
            </a:endParaRPr>
          </a:p>
        </p:txBody>
      </p:sp>
      <p:sp>
        <p:nvSpPr>
          <p:cNvPr id="350" name="OTLSHAPE_SLM_5bbb0dba518c4bb78d431b0d54fae1ed_Title">
            <a:extLst>
              <a:ext uri="{FF2B5EF4-FFF2-40B4-BE49-F238E27FC236}">
                <a16:creationId xmlns:a16="http://schemas.microsoft.com/office/drawing/2014/main" id="{E6B3F49D-FF90-4E5F-827B-5B962CEEFB05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6644684" y="3048000"/>
            <a:ext cx="1117600" cy="225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Workshop Invites</a:t>
            </a:r>
          </a:p>
        </p:txBody>
      </p:sp>
      <p:sp>
        <p:nvSpPr>
          <p:cNvPr id="19" name="OTLSHAPE_SLT_407b0b1619aa4ace81dd48f316b996d0_Duration" hidden="1">
            <a:extLst>
              <a:ext uri="{FF2B5EF4-FFF2-40B4-BE49-F238E27FC236}">
                <a16:creationId xmlns:a16="http://schemas.microsoft.com/office/drawing/2014/main" id="{1873E747-004D-405E-8443-09609D0A555D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31 days</a:t>
            </a:r>
          </a:p>
        </p:txBody>
      </p:sp>
      <p:sp>
        <p:nvSpPr>
          <p:cNvPr id="20" name="OTLSHAPE_SLT_407b0b1619aa4ace81dd48f316b996d0_TextPercentage" hidden="1">
            <a:extLst>
              <a:ext uri="{FF2B5EF4-FFF2-40B4-BE49-F238E27FC236}">
                <a16:creationId xmlns:a16="http://schemas.microsoft.com/office/drawing/2014/main" id="{BEA1ABFD-D6DC-4745-B0D9-3520C4DEC4B2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SLT_407b0b1619aa4ace81dd48f316b996d0_JoinedDate" hidden="1">
            <a:extLst>
              <a:ext uri="{FF2B5EF4-FFF2-40B4-BE49-F238E27FC236}">
                <a16:creationId xmlns:a16="http://schemas.microsoft.com/office/drawing/2014/main" id="{A71DA27E-6BD9-4BEE-873D-EA982D10136C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618242"/>
            <a:ext cx="660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Jun 3 - Jul 15</a:t>
            </a:r>
          </a:p>
        </p:txBody>
      </p:sp>
      <p:sp>
        <p:nvSpPr>
          <p:cNvPr id="22" name="OTLSHAPE_SLT_407b0b1619aa4ace81dd48f316b996d0_StartDate" hidden="1">
            <a:extLst>
              <a:ext uri="{FF2B5EF4-FFF2-40B4-BE49-F238E27FC236}">
                <a16:creationId xmlns:a16="http://schemas.microsoft.com/office/drawing/2014/main" id="{A94F9C9F-AD5F-48F3-8AFB-4D1860C33CCF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SLT_407b0b1619aa4ace81dd48f316b996d0_EndDate" hidden="1">
            <a:extLst>
              <a:ext uri="{FF2B5EF4-FFF2-40B4-BE49-F238E27FC236}">
                <a16:creationId xmlns:a16="http://schemas.microsoft.com/office/drawing/2014/main" id="{F3DF6252-BC1E-4DAD-9E02-467D1FEA5254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SLM_2cc79dfb32004a88a4df3507226b6357_Date" hidden="1">
            <a:extLst>
              <a:ext uri="{FF2B5EF4-FFF2-40B4-BE49-F238E27FC236}">
                <a16:creationId xmlns:a16="http://schemas.microsoft.com/office/drawing/2014/main" id="{967CB48A-9A14-4C51-B0DD-5CC854628159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13</a:t>
            </a:r>
          </a:p>
        </p:txBody>
      </p:sp>
      <p:sp>
        <p:nvSpPr>
          <p:cNvPr id="25" name="OTLSHAPE_SLM_45054a3c38e54914b09cae39ca18e94e_Date" hidden="1">
            <a:extLst>
              <a:ext uri="{FF2B5EF4-FFF2-40B4-BE49-F238E27FC236}">
                <a16:creationId xmlns:a16="http://schemas.microsoft.com/office/drawing/2014/main" id="{57885803-45B9-4049-A520-0579C90BCD7C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Jul 17</a:t>
            </a:r>
          </a:p>
        </p:txBody>
      </p:sp>
      <p:sp>
        <p:nvSpPr>
          <p:cNvPr id="26" name="OTLSHAPE_SLM_45054a3c38e54914b09cae39ca18e94e_Title" hidden="1">
            <a:extLst>
              <a:ext uri="{FF2B5EF4-FFF2-40B4-BE49-F238E27FC236}">
                <a16:creationId xmlns:a16="http://schemas.microsoft.com/office/drawing/2014/main" id="{E5987663-AB44-4EB6-9985-5CAE234ABA37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94910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Migration Plan</a:t>
            </a:r>
          </a:p>
        </p:txBody>
      </p:sp>
      <p:sp>
        <p:nvSpPr>
          <p:cNvPr id="32" name="OTLSHAPE_SLM_2a92edaf02f84d4faea7307a53959a49_Date" hidden="1">
            <a:extLst>
              <a:ext uri="{FF2B5EF4-FFF2-40B4-BE49-F238E27FC236}">
                <a16:creationId xmlns:a16="http://schemas.microsoft.com/office/drawing/2014/main" id="{3505F581-85BA-4742-BFCC-31BB306EDCEC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4</a:t>
            </a:r>
          </a:p>
        </p:txBody>
      </p:sp>
      <p:sp>
        <p:nvSpPr>
          <p:cNvPr id="33" name="OTLSHAPE_SLM_2a92edaf02f84d4faea7307a53959a49_Title" hidden="1">
            <a:extLst>
              <a:ext uri="{FF2B5EF4-FFF2-40B4-BE49-F238E27FC236}">
                <a16:creationId xmlns:a16="http://schemas.microsoft.com/office/drawing/2014/main" id="{80D471EF-BE4E-4B77-9B97-E6B88A1D399B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-8644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Notification</a:t>
            </a:r>
          </a:p>
        </p:txBody>
      </p:sp>
      <p:sp>
        <p:nvSpPr>
          <p:cNvPr id="34" name="OTLSHAPE_SLM_8ce352fde5104d8ba393e356adde6e72_Date" hidden="1">
            <a:extLst>
              <a:ext uri="{FF2B5EF4-FFF2-40B4-BE49-F238E27FC236}">
                <a16:creationId xmlns:a16="http://schemas.microsoft.com/office/drawing/2014/main" id="{3489E960-97BB-4BE3-9D5B-1EB3D6A2A74A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8</a:t>
            </a:r>
          </a:p>
        </p:txBody>
      </p:sp>
      <p:sp>
        <p:nvSpPr>
          <p:cNvPr id="35" name="OTLSHAPE_SLM_8ce352fde5104d8ba393e356adde6e72_Title" hidden="1">
            <a:extLst>
              <a:ext uri="{FF2B5EF4-FFF2-40B4-BE49-F238E27FC236}">
                <a16:creationId xmlns:a16="http://schemas.microsoft.com/office/drawing/2014/main" id="{21875675-5C50-4FBD-B4B5-F489B799ACFD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2719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Blank</a:t>
            </a:r>
          </a:p>
        </p:txBody>
      </p:sp>
      <p:sp>
        <p:nvSpPr>
          <p:cNvPr id="36" name="OTLSHAPE_SLM_61e0c4ef539849a799092d59945d80a1_Date" hidden="1">
            <a:extLst>
              <a:ext uri="{FF2B5EF4-FFF2-40B4-BE49-F238E27FC236}">
                <a16:creationId xmlns:a16="http://schemas.microsoft.com/office/drawing/2014/main" id="{F072E8BB-3910-4D0F-8B8F-CC8D099C3E9C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Jul 31</a:t>
            </a:r>
          </a:p>
        </p:txBody>
      </p:sp>
      <p:sp>
        <p:nvSpPr>
          <p:cNvPr id="37" name="OTLSHAPE_SLM_61e0c4ef539849a799092d59945d80a1_Title" hidden="1">
            <a:extLst>
              <a:ext uri="{FF2B5EF4-FFF2-40B4-BE49-F238E27FC236}">
                <a16:creationId xmlns:a16="http://schemas.microsoft.com/office/drawing/2014/main" id="{B1B17DFA-E2DA-4231-8AE7-B06A7170989B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M5</a:t>
            </a:r>
          </a:p>
        </p:txBody>
      </p:sp>
      <p:sp>
        <p:nvSpPr>
          <p:cNvPr id="39" name="OTLSHAPE_SLT_cbfbbc56cc0d4bce8ebe91223fe2ad80_Duration" hidden="1">
            <a:extLst>
              <a:ext uri="{FF2B5EF4-FFF2-40B4-BE49-F238E27FC236}">
                <a16:creationId xmlns:a16="http://schemas.microsoft.com/office/drawing/2014/main" id="{4F2713D7-EB9A-4C13-8E41-01087D3CF90D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15.8 days</a:t>
            </a:r>
          </a:p>
        </p:txBody>
      </p:sp>
      <p:sp>
        <p:nvSpPr>
          <p:cNvPr id="40" name="OTLSHAPE_SLT_cbfbbc56cc0d4bce8ebe91223fe2ad80_TextPercentage" hidden="1">
            <a:extLst>
              <a:ext uri="{FF2B5EF4-FFF2-40B4-BE49-F238E27FC236}">
                <a16:creationId xmlns:a16="http://schemas.microsoft.com/office/drawing/2014/main" id="{5EC83642-24F2-42B2-9AAD-00683637C406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cbfbbc56cc0d4bce8ebe91223fe2ad80_JoinedDate" hidden="1">
            <a:extLst>
              <a:ext uri="{FF2B5EF4-FFF2-40B4-BE49-F238E27FC236}">
                <a16:creationId xmlns:a16="http://schemas.microsoft.com/office/drawing/2014/main" id="{7AF9630F-7FE4-4979-9C4A-4FC58F0A68FA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618242"/>
            <a:ext cx="6985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Jun 3 - Jun 24</a:t>
            </a:r>
          </a:p>
        </p:txBody>
      </p:sp>
      <p:sp>
        <p:nvSpPr>
          <p:cNvPr id="42" name="OTLSHAPE_SLT_cbfbbc56cc0d4bce8ebe91223fe2ad80_StartDate" hidden="1">
            <a:extLst>
              <a:ext uri="{FF2B5EF4-FFF2-40B4-BE49-F238E27FC236}">
                <a16:creationId xmlns:a16="http://schemas.microsoft.com/office/drawing/2014/main" id="{99AC1CBC-00BD-4470-90A2-5E274FBA0E5B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cbfbbc56cc0d4bce8ebe91223fe2ad80_EndDate" hidden="1">
            <a:extLst>
              <a:ext uri="{FF2B5EF4-FFF2-40B4-BE49-F238E27FC236}">
                <a16:creationId xmlns:a16="http://schemas.microsoft.com/office/drawing/2014/main" id="{B587CC0B-D542-46BE-867D-0C7FF5FD6165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M_296478691cf347a9b07f8bf172ddede1_Date" hidden="1">
            <a:extLst>
              <a:ext uri="{FF2B5EF4-FFF2-40B4-BE49-F238E27FC236}">
                <a16:creationId xmlns:a16="http://schemas.microsoft.com/office/drawing/2014/main" id="{86C6DF9E-B799-4D78-B75E-49774E7670A0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Jun 26</a:t>
            </a:r>
          </a:p>
        </p:txBody>
      </p:sp>
      <p:sp>
        <p:nvSpPr>
          <p:cNvPr id="45" name="OTLSHAPE_SLM_296478691cf347a9b07f8bf172ddede1_Title" hidden="1">
            <a:extLst>
              <a:ext uri="{FF2B5EF4-FFF2-40B4-BE49-F238E27FC236}">
                <a16:creationId xmlns:a16="http://schemas.microsoft.com/office/drawing/2014/main" id="{6A834F74-E9B7-428D-B034-C20B4FB37D7A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-94910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Migration Plan</a:t>
            </a:r>
          </a:p>
        </p:txBody>
      </p:sp>
      <p:sp>
        <p:nvSpPr>
          <p:cNvPr id="46" name="OTLSHAPE_SLM_044a8872a2904ecb8b4d1b77ea10ff99_Date" hidden="1">
            <a:extLst>
              <a:ext uri="{FF2B5EF4-FFF2-40B4-BE49-F238E27FC236}">
                <a16:creationId xmlns:a16="http://schemas.microsoft.com/office/drawing/2014/main" id="{1A53FA9E-7EA1-4CA9-ACF5-7D46E303B8D8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Jul 31</a:t>
            </a:r>
          </a:p>
        </p:txBody>
      </p:sp>
      <p:sp>
        <p:nvSpPr>
          <p:cNvPr id="47" name="OTLSHAPE_SLM_044a8872a2904ecb8b4d1b77ea10ff99_Title" hidden="1">
            <a:extLst>
              <a:ext uri="{FF2B5EF4-FFF2-40B4-BE49-F238E27FC236}">
                <a16:creationId xmlns:a16="http://schemas.microsoft.com/office/drawing/2014/main" id="{B6F8ED0E-DFAF-4F0A-9195-5F958A9EA363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61054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Awareness</a:t>
            </a:r>
          </a:p>
        </p:txBody>
      </p:sp>
      <p:sp>
        <p:nvSpPr>
          <p:cNvPr id="48" name="OTLSHAPE_SLM_bb1410a3fbd249b8829159189010c763_Date" hidden="1">
            <a:extLst>
              <a:ext uri="{FF2B5EF4-FFF2-40B4-BE49-F238E27FC236}">
                <a16:creationId xmlns:a16="http://schemas.microsoft.com/office/drawing/2014/main" id="{3AB974AF-EA64-4B5A-8B04-7224400060BD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4</a:t>
            </a:r>
          </a:p>
        </p:txBody>
      </p:sp>
      <p:sp>
        <p:nvSpPr>
          <p:cNvPr id="49" name="OTLSHAPE_SLM_bb1410a3fbd249b8829159189010c763_Title" hidden="1">
            <a:extLst>
              <a:ext uri="{FF2B5EF4-FFF2-40B4-BE49-F238E27FC236}">
                <a16:creationId xmlns:a16="http://schemas.microsoft.com/office/drawing/2014/main" id="{91480FD2-2F17-4D88-A439-16D30BBDCF14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-8644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Notification</a:t>
            </a:r>
          </a:p>
        </p:txBody>
      </p:sp>
      <p:sp>
        <p:nvSpPr>
          <p:cNvPr id="50" name="OTLSHAPE_SLM_cad85ee992a24994b6e789655b3979e8_Date" hidden="1">
            <a:extLst>
              <a:ext uri="{FF2B5EF4-FFF2-40B4-BE49-F238E27FC236}">
                <a16:creationId xmlns:a16="http://schemas.microsoft.com/office/drawing/2014/main" id="{19FE46FB-182A-4AD8-A7E1-A4E352B84AE5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8</a:t>
            </a:r>
          </a:p>
        </p:txBody>
      </p:sp>
      <p:sp>
        <p:nvSpPr>
          <p:cNvPr id="51" name="OTLSHAPE_SLM_56f1942fba4a4dcd8143de92f05e9e00_Date" hidden="1">
            <a:extLst>
              <a:ext uri="{FF2B5EF4-FFF2-40B4-BE49-F238E27FC236}">
                <a16:creationId xmlns:a16="http://schemas.microsoft.com/office/drawing/2014/main" id="{A13DB869-C38E-4EB6-9298-D17D8EC95433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Jun 30</a:t>
            </a:r>
          </a:p>
        </p:txBody>
      </p:sp>
      <p:sp>
        <p:nvSpPr>
          <p:cNvPr id="52" name="OTLSHAPE_SLM_7700f8c6c8ab4a85b66e6983677792e5_Date" hidden="1">
            <a:extLst>
              <a:ext uri="{FF2B5EF4-FFF2-40B4-BE49-F238E27FC236}">
                <a16:creationId xmlns:a16="http://schemas.microsoft.com/office/drawing/2014/main" id="{7442ADF6-A57F-4FA8-8E8C-9E1E45D639D1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-1002961"/>
            <a:ext cx="0" cy="7694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Jul 26</a:t>
            </a:r>
          </a:p>
        </p:txBody>
      </p:sp>
      <p:sp>
        <p:nvSpPr>
          <p:cNvPr id="53" name="OTLSHAPE_SLM_5bbb0dba518c4bb78d431b0d54fae1ed_Date" hidden="1">
            <a:extLst>
              <a:ext uri="{FF2B5EF4-FFF2-40B4-BE49-F238E27FC236}">
                <a16:creationId xmlns:a16="http://schemas.microsoft.com/office/drawing/2014/main" id="{ECF217BF-464B-4808-A7CC-57986535F316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26</a:t>
            </a:r>
          </a:p>
        </p:txBody>
      </p:sp>
      <p:sp>
        <p:nvSpPr>
          <p:cNvPr id="54" name="OTLSHAPE_SLM_44d1332b983c4a5fa9f7d23975572c87_Date" hidden="1">
            <a:extLst>
              <a:ext uri="{FF2B5EF4-FFF2-40B4-BE49-F238E27FC236}">
                <a16:creationId xmlns:a16="http://schemas.microsoft.com/office/drawing/2014/main" id="{4C9E6F69-EA98-41FF-99B4-99CFB2D22B4E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Jul 19</a:t>
            </a:r>
          </a:p>
        </p:txBody>
      </p:sp>
      <p:sp>
        <p:nvSpPr>
          <p:cNvPr id="55" name="OTLSHAPE_SLM_44d1332b983c4a5fa9f7d23975572c87_Title" hidden="1">
            <a:extLst>
              <a:ext uri="{FF2B5EF4-FFF2-40B4-BE49-F238E27FC236}">
                <a16:creationId xmlns:a16="http://schemas.microsoft.com/office/drawing/2014/main" id="{45D0EB37-9543-4679-936B-59441E4A6D73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-2719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Blank</a:t>
            </a:r>
          </a:p>
        </p:txBody>
      </p:sp>
      <p:sp>
        <p:nvSpPr>
          <p:cNvPr id="56" name="OTLSHAPE_SLM_8ca8071e73084e6d903654be8498bfe3_Date" hidden="1">
            <a:extLst>
              <a:ext uri="{FF2B5EF4-FFF2-40B4-BE49-F238E27FC236}">
                <a16:creationId xmlns:a16="http://schemas.microsoft.com/office/drawing/2014/main" id="{7E641AB5-17EC-4CF1-B24D-B6FD831369CD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13</a:t>
            </a:r>
          </a:p>
        </p:txBody>
      </p:sp>
      <p:sp>
        <p:nvSpPr>
          <p:cNvPr id="57" name="OTLSHAPE_SLM_8ca8071e73084e6d903654be8498bfe3_Title" hidden="1">
            <a:extLst>
              <a:ext uri="{FF2B5EF4-FFF2-40B4-BE49-F238E27FC236}">
                <a16:creationId xmlns:a16="http://schemas.microsoft.com/office/drawing/2014/main" id="{C9FA265C-48A2-40AA-9BD5-87BDF1CF5DF8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2700" y="-2719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Blank</a:t>
            </a:r>
          </a:p>
        </p:txBody>
      </p:sp>
      <p:sp>
        <p:nvSpPr>
          <p:cNvPr id="58" name="OTLSHAPE_SLM_4482bc4fe97340758ef61cee22360efb_Date" hidden="1">
            <a:extLst>
              <a:ext uri="{FF2B5EF4-FFF2-40B4-BE49-F238E27FC236}">
                <a16:creationId xmlns:a16="http://schemas.microsoft.com/office/drawing/2014/main" id="{B5E3D460-B5EF-4C1B-8B51-848DD523CA99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7</a:t>
            </a:r>
          </a:p>
        </p:txBody>
      </p:sp>
      <p:sp>
        <p:nvSpPr>
          <p:cNvPr id="59" name="OTLSHAPE_SLM_4482bc4fe97340758ef61cee22360efb_Title" hidden="1">
            <a:extLst>
              <a:ext uri="{FF2B5EF4-FFF2-40B4-BE49-F238E27FC236}">
                <a16:creationId xmlns:a16="http://schemas.microsoft.com/office/drawing/2014/main" id="{97CBD10F-A516-4F6B-811F-12D2344DDAF3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2719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Blank</a:t>
            </a:r>
          </a:p>
        </p:txBody>
      </p:sp>
      <p:sp>
        <p:nvSpPr>
          <p:cNvPr id="60" name="OTLSHAPE_SLM_62e06933223940e0a75fde5369da7938_Date" hidden="1">
            <a:extLst>
              <a:ext uri="{FF2B5EF4-FFF2-40B4-BE49-F238E27FC236}">
                <a16:creationId xmlns:a16="http://schemas.microsoft.com/office/drawing/2014/main" id="{B8499476-3A08-44AB-A4D8-5CC06BF09A1C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Jul 17</a:t>
            </a:r>
          </a:p>
        </p:txBody>
      </p:sp>
      <p:sp>
        <p:nvSpPr>
          <p:cNvPr id="61" name="OTLSHAPE_SLM_cc63eb6b994744e4ae5fcbbe7fe08b6d_Date" hidden="1">
            <a:extLst>
              <a:ext uri="{FF2B5EF4-FFF2-40B4-BE49-F238E27FC236}">
                <a16:creationId xmlns:a16="http://schemas.microsoft.com/office/drawing/2014/main" id="{A8B71444-3FFA-46B0-88BA-0F82381683BB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Jul 21</a:t>
            </a:r>
          </a:p>
        </p:txBody>
      </p:sp>
      <p:sp>
        <p:nvSpPr>
          <p:cNvPr id="62" name="OTLSHAPE_SLM_cc63eb6b994744e4ae5fcbbe7fe08b6d_Title" hidden="1">
            <a:extLst>
              <a:ext uri="{FF2B5EF4-FFF2-40B4-BE49-F238E27FC236}">
                <a16:creationId xmlns:a16="http://schemas.microsoft.com/office/drawing/2014/main" id="{C5E55E2C-FCEB-483C-B6C6-392CA7EBC9DF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-2719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Blank</a:t>
            </a:r>
          </a:p>
        </p:txBody>
      </p:sp>
      <p:sp>
        <p:nvSpPr>
          <p:cNvPr id="63" name="OTLSHAPE_SLM_7c6dbc65b5d74374982b735d3ff82f91_Date" hidden="1">
            <a:extLst>
              <a:ext uri="{FF2B5EF4-FFF2-40B4-BE49-F238E27FC236}">
                <a16:creationId xmlns:a16="http://schemas.microsoft.com/office/drawing/2014/main" id="{2879A3FD-456E-4CB8-9CA5-64F0E64488EC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15</a:t>
            </a:r>
          </a:p>
        </p:txBody>
      </p:sp>
      <p:sp>
        <p:nvSpPr>
          <p:cNvPr id="448" name="OTLSHAPE_SLM_c1983e3355f64b5e855b69904437da6f_Date" hidden="1">
            <a:extLst>
              <a:ext uri="{FF2B5EF4-FFF2-40B4-BE49-F238E27FC236}">
                <a16:creationId xmlns:a16="http://schemas.microsoft.com/office/drawing/2014/main" id="{E1D3E7BA-85F2-4448-911D-6F6A0721071E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11</a:t>
            </a:r>
          </a:p>
        </p:txBody>
      </p:sp>
      <p:sp>
        <p:nvSpPr>
          <p:cNvPr id="449" name="OTLSHAPE_SLM_c1983e3355f64b5e855b69904437da6f_Title" hidden="1">
            <a:extLst>
              <a:ext uri="{FF2B5EF4-FFF2-40B4-BE49-F238E27FC236}">
                <a16:creationId xmlns:a16="http://schemas.microsoft.com/office/drawing/2014/main" id="{9D19AB5B-711A-476A-BC76-F20DB617C0E9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-2719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Blank</a:t>
            </a:r>
          </a:p>
        </p:txBody>
      </p:sp>
      <p:sp>
        <p:nvSpPr>
          <p:cNvPr id="450" name="OTLSHAPE_SLM_ba8cffee32714c0e81af655639de6fc8_Date" hidden="1">
            <a:extLst>
              <a:ext uri="{FF2B5EF4-FFF2-40B4-BE49-F238E27FC236}">
                <a16:creationId xmlns:a16="http://schemas.microsoft.com/office/drawing/2014/main" id="{3C352CA3-A583-4F57-ABFC-2C8123891791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5</a:t>
            </a:r>
          </a:p>
        </p:txBody>
      </p:sp>
      <p:sp>
        <p:nvSpPr>
          <p:cNvPr id="451" name="OTLSHAPE_SLM_ba8cffee32714c0e81af655639de6fc8_Title" hidden="1">
            <a:extLst>
              <a:ext uri="{FF2B5EF4-FFF2-40B4-BE49-F238E27FC236}">
                <a16:creationId xmlns:a16="http://schemas.microsoft.com/office/drawing/2014/main" id="{015E01A6-D50B-4826-82DC-17613FA2C613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-2719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Blank</a:t>
            </a:r>
          </a:p>
        </p:txBody>
      </p:sp>
      <p:sp>
        <p:nvSpPr>
          <p:cNvPr id="453" name="OTLSHAPE_SLM_3e1cd02ca319478d80d18fe2bf8bc022_Date" hidden="1">
            <a:extLst>
              <a:ext uri="{FF2B5EF4-FFF2-40B4-BE49-F238E27FC236}">
                <a16:creationId xmlns:a16="http://schemas.microsoft.com/office/drawing/2014/main" id="{A77B147E-F6C5-41AE-A8E5-41557DA24135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9</a:t>
            </a:r>
          </a:p>
        </p:txBody>
      </p:sp>
      <p:sp>
        <p:nvSpPr>
          <p:cNvPr id="455" name="OTLSHAPE_SLT_9e5b448da3774903a5f7e566959fe7ff_Duration" hidden="1">
            <a:extLst>
              <a:ext uri="{FF2B5EF4-FFF2-40B4-BE49-F238E27FC236}">
                <a16:creationId xmlns:a16="http://schemas.microsoft.com/office/drawing/2014/main" id="{A5A6E6D3-3049-4D07-AE32-E8665E21F36C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-38180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22.1 days</a:t>
            </a:r>
          </a:p>
        </p:txBody>
      </p:sp>
      <p:sp>
        <p:nvSpPr>
          <p:cNvPr id="456" name="OTLSHAPE_SLT_9e5b448da3774903a5f7e566959fe7ff_TextPercentage" hidden="1">
            <a:extLst>
              <a:ext uri="{FF2B5EF4-FFF2-40B4-BE49-F238E27FC236}">
                <a16:creationId xmlns:a16="http://schemas.microsoft.com/office/drawing/2014/main" id="{7D014889-3389-41B3-9CD2-BED3E4568A34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57" name="OTLSHAPE_SLT_9e5b448da3774903a5f7e566959fe7ff_JoinedDate" hidden="1">
            <a:extLst>
              <a:ext uri="{FF2B5EF4-FFF2-40B4-BE49-F238E27FC236}">
                <a16:creationId xmlns:a16="http://schemas.microsoft.com/office/drawing/2014/main" id="{63B92DC8-C1AE-4926-94F3-4C99712CD231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Jun 30 - Aug 1</a:t>
            </a:r>
          </a:p>
        </p:txBody>
      </p:sp>
      <p:sp>
        <p:nvSpPr>
          <p:cNvPr id="458" name="OTLSHAPE_SLT_9e5b448da3774903a5f7e566959fe7ff_StartDate" hidden="1">
            <a:extLst>
              <a:ext uri="{FF2B5EF4-FFF2-40B4-BE49-F238E27FC236}">
                <a16:creationId xmlns:a16="http://schemas.microsoft.com/office/drawing/2014/main" id="{E2B4E1D4-D227-43C6-8BFA-38CFDBA48B26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9" name="OTLSHAPE_SLT_9e5b448da3774903a5f7e566959fe7ff_EndDate" hidden="1">
            <a:extLst>
              <a:ext uri="{FF2B5EF4-FFF2-40B4-BE49-F238E27FC236}">
                <a16:creationId xmlns:a16="http://schemas.microsoft.com/office/drawing/2014/main" id="{F71ED689-7E4A-4B9A-9DBF-8274DD797E96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0" name="OTLSHAPE_SLM_8e0ff58465cb4660ac0f36a7a9b73c64_Date" hidden="1">
            <a:extLst>
              <a:ext uri="{FF2B5EF4-FFF2-40B4-BE49-F238E27FC236}">
                <a16:creationId xmlns:a16="http://schemas.microsoft.com/office/drawing/2014/main" id="{787EB647-89F3-4B78-905D-D16B5E5F8E55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2</a:t>
            </a:r>
          </a:p>
        </p:txBody>
      </p:sp>
      <p:sp>
        <p:nvSpPr>
          <p:cNvPr id="464" name="OTLSHAPE_SLT_b58c819bee6d4c948d4932e8fe6e5622_Duration" hidden="1">
            <a:extLst>
              <a:ext uri="{FF2B5EF4-FFF2-40B4-BE49-F238E27FC236}">
                <a16:creationId xmlns:a16="http://schemas.microsoft.com/office/drawing/2014/main" id="{371F93B1-B338-4AB8-93AC-D3BE4C5470C7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23.9 days</a:t>
            </a:r>
          </a:p>
        </p:txBody>
      </p:sp>
      <p:sp>
        <p:nvSpPr>
          <p:cNvPr id="465" name="OTLSHAPE_SLT_b58c819bee6d4c948d4932e8fe6e5622_TextPercentage" hidden="1">
            <a:extLst>
              <a:ext uri="{FF2B5EF4-FFF2-40B4-BE49-F238E27FC236}">
                <a16:creationId xmlns:a16="http://schemas.microsoft.com/office/drawing/2014/main" id="{1B71270E-7391-4D30-B510-EC551CAE41A7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" name="OTLSHAPE_SLT_b58c819bee6d4c948d4932e8fe6e5622_JoinedDate" hidden="1">
            <a:extLst>
              <a:ext uri="{FF2B5EF4-FFF2-40B4-BE49-F238E27FC236}">
                <a16:creationId xmlns:a16="http://schemas.microsoft.com/office/drawing/2014/main" id="{7270D875-C2F9-4829-B8E4-EF91C39D9F34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20 - Sep 23</a:t>
            </a:r>
          </a:p>
        </p:txBody>
      </p:sp>
      <p:sp>
        <p:nvSpPr>
          <p:cNvPr id="467" name="OTLSHAPE_SLT_b58c819bee6d4c948d4932e8fe6e5622_StartDate" hidden="1">
            <a:extLst>
              <a:ext uri="{FF2B5EF4-FFF2-40B4-BE49-F238E27FC236}">
                <a16:creationId xmlns:a16="http://schemas.microsoft.com/office/drawing/2014/main" id="{3CEBC64C-8745-4E9F-8F96-E98FD17008F9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8" name="OTLSHAPE_SLT_b58c819bee6d4c948d4932e8fe6e5622_EndDate" hidden="1">
            <a:extLst>
              <a:ext uri="{FF2B5EF4-FFF2-40B4-BE49-F238E27FC236}">
                <a16:creationId xmlns:a16="http://schemas.microsoft.com/office/drawing/2014/main" id="{8B61F70B-4A51-495D-9A5D-95BF401ECED2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9" name="OTLSHAPE_SLM_a3d0443e30f54dbbb5160b5ee41ae578_Date" hidden="1">
            <a:extLst>
              <a:ext uri="{FF2B5EF4-FFF2-40B4-BE49-F238E27FC236}">
                <a16:creationId xmlns:a16="http://schemas.microsoft.com/office/drawing/2014/main" id="{1B58A71B-422A-4610-897F-1EC694D9F17A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25</a:t>
            </a:r>
          </a:p>
        </p:txBody>
      </p:sp>
      <p:sp>
        <p:nvSpPr>
          <p:cNvPr id="470" name="OTLSHAPE_SLM_04e7f8fa587945a0a0dea122299b3b98_Date" hidden="1">
            <a:extLst>
              <a:ext uri="{FF2B5EF4-FFF2-40B4-BE49-F238E27FC236}">
                <a16:creationId xmlns:a16="http://schemas.microsoft.com/office/drawing/2014/main" id="{7F543EE0-5818-453B-BB68-044E6F0452F5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18</a:t>
            </a:r>
          </a:p>
        </p:txBody>
      </p:sp>
      <p:sp>
        <p:nvSpPr>
          <p:cNvPr id="472" name="OTLSHAPE_SLT_5644ac17d1984b258a9170cfd044a391_Duration" hidden="1">
            <a:extLst>
              <a:ext uri="{FF2B5EF4-FFF2-40B4-BE49-F238E27FC236}">
                <a16:creationId xmlns:a16="http://schemas.microsoft.com/office/drawing/2014/main" id="{0BD4CBBE-E894-4433-B69F-D03261914DCF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22.9 days</a:t>
            </a:r>
          </a:p>
        </p:txBody>
      </p:sp>
      <p:sp>
        <p:nvSpPr>
          <p:cNvPr id="473" name="OTLSHAPE_SLT_5644ac17d1984b258a9170cfd044a391_TextPercentage" hidden="1">
            <a:extLst>
              <a:ext uri="{FF2B5EF4-FFF2-40B4-BE49-F238E27FC236}">
                <a16:creationId xmlns:a16="http://schemas.microsoft.com/office/drawing/2014/main" id="{A5C8CECC-E893-4036-967E-B03289659EBC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74" name="OTLSHAPE_SLT_5644ac17d1984b258a9170cfd044a391_JoinedDate" hidden="1">
            <a:extLst>
              <a:ext uri="{FF2B5EF4-FFF2-40B4-BE49-F238E27FC236}">
                <a16:creationId xmlns:a16="http://schemas.microsoft.com/office/drawing/2014/main" id="{23440BA9-2F06-4FF3-98AA-3CDA51D000C0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2700" y="-695186"/>
            <a:ext cx="749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Jul 29 - Aug 30</a:t>
            </a:r>
          </a:p>
        </p:txBody>
      </p:sp>
      <p:sp>
        <p:nvSpPr>
          <p:cNvPr id="475" name="OTLSHAPE_SLT_5644ac17d1984b258a9170cfd044a391_StartDate" hidden="1">
            <a:extLst>
              <a:ext uri="{FF2B5EF4-FFF2-40B4-BE49-F238E27FC236}">
                <a16:creationId xmlns:a16="http://schemas.microsoft.com/office/drawing/2014/main" id="{D85E69E2-FACC-4841-BCDC-D43EEDC98594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6" name="OTLSHAPE_SLT_5644ac17d1984b258a9170cfd044a391_EndDate" hidden="1">
            <a:extLst>
              <a:ext uri="{FF2B5EF4-FFF2-40B4-BE49-F238E27FC236}">
                <a16:creationId xmlns:a16="http://schemas.microsoft.com/office/drawing/2014/main" id="{04496B1E-0413-49AB-9BAE-5D3D5D10782D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8" name="OTLSHAPE_SLM_8bb51d6e4bd94e399ff470499b369448_Date" hidden="1">
            <a:extLst>
              <a:ext uri="{FF2B5EF4-FFF2-40B4-BE49-F238E27FC236}">
                <a16:creationId xmlns:a16="http://schemas.microsoft.com/office/drawing/2014/main" id="{9D015EA4-CBAD-4D1A-A762-12E2265D7DD6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1</a:t>
            </a:r>
          </a:p>
        </p:txBody>
      </p:sp>
      <p:sp>
        <p:nvSpPr>
          <p:cNvPr id="481" name="OTLSHAPE_SLT_e53e6a22619f47b0b2b8757c5d886b8c_Duration" hidden="1">
            <a:extLst>
              <a:ext uri="{FF2B5EF4-FFF2-40B4-BE49-F238E27FC236}">
                <a16:creationId xmlns:a16="http://schemas.microsoft.com/office/drawing/2014/main" id="{EF0A5E0A-C55D-4B67-8F33-A6527F686D29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2700" y="-38180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14.9 days</a:t>
            </a:r>
          </a:p>
        </p:txBody>
      </p:sp>
      <p:sp>
        <p:nvSpPr>
          <p:cNvPr id="482" name="OTLSHAPE_SLT_e53e6a22619f47b0b2b8757c5d886b8c_TextPercentage" hidden="1">
            <a:extLst>
              <a:ext uri="{FF2B5EF4-FFF2-40B4-BE49-F238E27FC236}">
                <a16:creationId xmlns:a16="http://schemas.microsoft.com/office/drawing/2014/main" id="{20A761CE-9989-4E8F-9030-B8DDBB5F721C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84" name="OTLSHAPE_SLT_e53e6a22619f47b0b2b8757c5d886b8c_JoinedDate" hidden="1">
            <a:extLst>
              <a:ext uri="{FF2B5EF4-FFF2-40B4-BE49-F238E27FC236}">
                <a16:creationId xmlns:a16="http://schemas.microsoft.com/office/drawing/2014/main" id="{80D35F34-3C78-4F4E-8699-5ECED55E034F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21 - Oct 11</a:t>
            </a:r>
          </a:p>
        </p:txBody>
      </p:sp>
      <p:sp>
        <p:nvSpPr>
          <p:cNvPr id="485" name="OTLSHAPE_SLT_e53e6a22619f47b0b2b8757c5d886b8c_StartDate" hidden="1">
            <a:extLst>
              <a:ext uri="{FF2B5EF4-FFF2-40B4-BE49-F238E27FC236}">
                <a16:creationId xmlns:a16="http://schemas.microsoft.com/office/drawing/2014/main" id="{3734B12F-2797-4912-99AA-3F9E24F25AAB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88" name="OTLSHAPE_SLT_e53e6a22619f47b0b2b8757c5d886b8c_EndDate" hidden="1">
            <a:extLst>
              <a:ext uri="{FF2B5EF4-FFF2-40B4-BE49-F238E27FC236}">
                <a16:creationId xmlns:a16="http://schemas.microsoft.com/office/drawing/2014/main" id="{70BC73E0-C9E2-46F0-A911-3EB51C902D21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90" name="OTLSHAPE_SLM_8fa8fb7be890407b8b9254de4c5cad9f_Date" hidden="1">
            <a:extLst>
              <a:ext uri="{FF2B5EF4-FFF2-40B4-BE49-F238E27FC236}">
                <a16:creationId xmlns:a16="http://schemas.microsoft.com/office/drawing/2014/main" id="{84F38B19-2E46-40DE-B782-55A8FD5A8750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18</a:t>
            </a:r>
          </a:p>
        </p:txBody>
      </p:sp>
      <p:sp>
        <p:nvSpPr>
          <p:cNvPr id="491" name="OTLSHAPE_SLM_9ec95bfc9f1b4d6fbc4c3a416eaa13e7_Date" hidden="1">
            <a:extLst>
              <a:ext uri="{FF2B5EF4-FFF2-40B4-BE49-F238E27FC236}">
                <a16:creationId xmlns:a16="http://schemas.microsoft.com/office/drawing/2014/main" id="{4E75F41A-C580-444E-A742-DE8B263F8E3B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494" name="OTLSHAPE_SLT_ff6bcf0128c94cd59d1203706f1fb830_Duration" hidden="1">
            <a:extLst>
              <a:ext uri="{FF2B5EF4-FFF2-40B4-BE49-F238E27FC236}">
                <a16:creationId xmlns:a16="http://schemas.microsoft.com/office/drawing/2014/main" id="{266EE21F-CCE9-4122-BC6D-6B883FBA4A5B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497" name="OTLSHAPE_SLT_ff6bcf0128c94cd59d1203706f1fb830_TextPercentage" hidden="1">
            <a:extLst>
              <a:ext uri="{FF2B5EF4-FFF2-40B4-BE49-F238E27FC236}">
                <a16:creationId xmlns:a16="http://schemas.microsoft.com/office/drawing/2014/main" id="{9A02916B-59A7-4137-9F0C-16EBF1EEE8E9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99" name="OTLSHAPE_SLT_ff6bcf0128c94cd59d1203706f1fb830_JoinedDate" hidden="1">
            <a:extLst>
              <a:ext uri="{FF2B5EF4-FFF2-40B4-BE49-F238E27FC236}">
                <a16:creationId xmlns:a16="http://schemas.microsoft.com/office/drawing/2014/main" id="{A0252E25-A68C-4A80-9206-7BAB481E242D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21 - Sep 18</a:t>
            </a:r>
          </a:p>
        </p:txBody>
      </p:sp>
      <p:sp>
        <p:nvSpPr>
          <p:cNvPr id="500" name="OTLSHAPE_SLT_ff6bcf0128c94cd59d1203706f1fb830_StartDate" hidden="1">
            <a:extLst>
              <a:ext uri="{FF2B5EF4-FFF2-40B4-BE49-F238E27FC236}">
                <a16:creationId xmlns:a16="http://schemas.microsoft.com/office/drawing/2014/main" id="{21710808-6088-4321-A299-7DA4BAAD2ACB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03" name="OTLSHAPE_SLT_ff6bcf0128c94cd59d1203706f1fb830_EndDate" hidden="1">
            <a:extLst>
              <a:ext uri="{FF2B5EF4-FFF2-40B4-BE49-F238E27FC236}">
                <a16:creationId xmlns:a16="http://schemas.microsoft.com/office/drawing/2014/main" id="{725B5F0C-5D25-4D2D-BE00-B0486D18C0AC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04" name="OTLSHAPE_SLM_e77ee371c6e843369908cd20174f3599_Date" hidden="1">
            <a:extLst>
              <a:ext uri="{FF2B5EF4-FFF2-40B4-BE49-F238E27FC236}">
                <a16:creationId xmlns:a16="http://schemas.microsoft.com/office/drawing/2014/main" id="{4A90E5FD-1C3F-4DE9-A94B-CC77954A181D}"/>
              </a:ext>
            </a:extLst>
          </p:cNvPr>
          <p:cNvSpPr txBox="1"/>
          <p:nvPr>
            <p:custDataLst>
              <p:tags r:id="rId17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20</a:t>
            </a:r>
          </a:p>
        </p:txBody>
      </p:sp>
      <p:sp>
        <p:nvSpPr>
          <p:cNvPr id="507" name="OTLSHAPE_SLT_eabd3cd411644dfcb8b3610b28a4660a_Duration" hidden="1">
            <a:extLst>
              <a:ext uri="{FF2B5EF4-FFF2-40B4-BE49-F238E27FC236}">
                <a16:creationId xmlns:a16="http://schemas.microsoft.com/office/drawing/2014/main" id="{5E7465B5-AB4A-47CC-95F9-270134B2BD15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10.6 days</a:t>
            </a:r>
          </a:p>
        </p:txBody>
      </p:sp>
      <p:sp>
        <p:nvSpPr>
          <p:cNvPr id="508" name="OTLSHAPE_SLT_eabd3cd411644dfcb8b3610b28a4660a_TextPercentage" hidden="1">
            <a:extLst>
              <a:ext uri="{FF2B5EF4-FFF2-40B4-BE49-F238E27FC236}">
                <a16:creationId xmlns:a16="http://schemas.microsoft.com/office/drawing/2014/main" id="{0600F296-ADE6-47E4-AAED-A7930F586FE1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09" name="OTLSHAPE_SLT_eabd3cd411644dfcb8b3610b28a4660a_JoinedDate" hidden="1">
            <a:extLst>
              <a:ext uri="{FF2B5EF4-FFF2-40B4-BE49-F238E27FC236}">
                <a16:creationId xmlns:a16="http://schemas.microsoft.com/office/drawing/2014/main" id="{BA44B664-A56F-482E-BD4F-21B0D853E480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12700" y="-618242"/>
            <a:ext cx="711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Oct 1 - Oct 15</a:t>
            </a:r>
          </a:p>
        </p:txBody>
      </p:sp>
      <p:sp>
        <p:nvSpPr>
          <p:cNvPr id="510" name="OTLSHAPE_SLT_eabd3cd411644dfcb8b3610b28a4660a_StartDate" hidden="1">
            <a:extLst>
              <a:ext uri="{FF2B5EF4-FFF2-40B4-BE49-F238E27FC236}">
                <a16:creationId xmlns:a16="http://schemas.microsoft.com/office/drawing/2014/main" id="{5E0C0854-584C-44A7-A5E5-37EC6C3B65B4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11" name="OTLSHAPE_SLT_eabd3cd411644dfcb8b3610b28a4660a_EndDate" hidden="1">
            <a:extLst>
              <a:ext uri="{FF2B5EF4-FFF2-40B4-BE49-F238E27FC236}">
                <a16:creationId xmlns:a16="http://schemas.microsoft.com/office/drawing/2014/main" id="{D00474DD-8185-4098-88AD-3D02CA670770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12" name="OTLSHAPE_SLM_b3633efa72eb4754a5ea6f7338e2d82e_Date" hidden="1">
            <a:extLst>
              <a:ext uri="{FF2B5EF4-FFF2-40B4-BE49-F238E27FC236}">
                <a16:creationId xmlns:a16="http://schemas.microsoft.com/office/drawing/2014/main" id="{EF8AB5CF-14E0-4705-9A61-3DB6A9A95274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Oct 17</a:t>
            </a:r>
          </a:p>
        </p:txBody>
      </p:sp>
      <p:sp>
        <p:nvSpPr>
          <p:cNvPr id="513" name="OTLSHAPE_SLM_12bbb8080f2e424abb3e1ce944806ece_Date" hidden="1">
            <a:extLst>
              <a:ext uri="{FF2B5EF4-FFF2-40B4-BE49-F238E27FC236}">
                <a16:creationId xmlns:a16="http://schemas.microsoft.com/office/drawing/2014/main" id="{2C638AB7-4EF5-4124-B49D-9F9A5FFB3D95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28</a:t>
            </a:r>
          </a:p>
        </p:txBody>
      </p:sp>
      <p:cxnSp>
        <p:nvCxnSpPr>
          <p:cNvPr id="14" name="OTLSHAPE_TB_00000000000000000000000000000000_Separator1">
            <a:extLst>
              <a:ext uri="{FF2B5EF4-FFF2-40B4-BE49-F238E27FC236}">
                <a16:creationId xmlns:a16="http://schemas.microsoft.com/office/drawing/2014/main" id="{4AD6AB3A-AAF1-47BB-BFD6-0D129BF84372}"/>
              </a:ext>
            </a:extLst>
          </p:cNvPr>
          <p:cNvCxnSpPr/>
          <p:nvPr>
            <p:custDataLst>
              <p:tags r:id="rId186"/>
            </p:custDataLst>
          </p:nvPr>
        </p:nvCxnSpPr>
        <p:spPr>
          <a:xfrm>
            <a:off x="3379896" y="1778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2">
            <a:extLst>
              <a:ext uri="{FF2B5EF4-FFF2-40B4-BE49-F238E27FC236}">
                <a16:creationId xmlns:a16="http://schemas.microsoft.com/office/drawing/2014/main" id="{93280F61-6B73-4482-8193-D64069B6B435}"/>
              </a:ext>
            </a:extLst>
          </p:cNvPr>
          <p:cNvCxnSpPr/>
          <p:nvPr>
            <p:custDataLst>
              <p:tags r:id="rId187"/>
            </p:custDataLst>
          </p:nvPr>
        </p:nvCxnSpPr>
        <p:spPr>
          <a:xfrm>
            <a:off x="5456711" y="1778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3">
            <a:extLst>
              <a:ext uri="{FF2B5EF4-FFF2-40B4-BE49-F238E27FC236}">
                <a16:creationId xmlns:a16="http://schemas.microsoft.com/office/drawing/2014/main" id="{3DC73A55-0C1B-4D33-AEF7-533415D3DA91}"/>
              </a:ext>
            </a:extLst>
          </p:cNvPr>
          <p:cNvCxnSpPr/>
          <p:nvPr>
            <p:custDataLst>
              <p:tags r:id="rId188"/>
            </p:custDataLst>
          </p:nvPr>
        </p:nvCxnSpPr>
        <p:spPr>
          <a:xfrm>
            <a:off x="7533525" y="1778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4">
            <a:extLst>
              <a:ext uri="{FF2B5EF4-FFF2-40B4-BE49-F238E27FC236}">
                <a16:creationId xmlns:a16="http://schemas.microsoft.com/office/drawing/2014/main" id="{889974A7-94B4-4AF8-9C04-C0CB4034E106}"/>
              </a:ext>
            </a:extLst>
          </p:cNvPr>
          <p:cNvCxnSpPr/>
          <p:nvPr>
            <p:custDataLst>
              <p:tags r:id="rId189"/>
            </p:custDataLst>
          </p:nvPr>
        </p:nvCxnSpPr>
        <p:spPr>
          <a:xfrm>
            <a:off x="9543346" y="1778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AECDD9-4278-42AD-9DAD-FFEC9DEBAD22}"/>
              </a:ext>
            </a:extLst>
          </p:cNvPr>
          <p:cNvSpPr txBox="1"/>
          <p:nvPr/>
        </p:nvSpPr>
        <p:spPr>
          <a:xfrm>
            <a:off x="1501764" y="500432"/>
            <a:ext cx="8754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IT Migration Swimlane Chart Template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747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1616244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FF4500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74534" y="1616244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FF4500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47387" name="OTLSHAPE_T_ac44cd0eb22c47308182a388611b9c01_RightVerticalConnector3"/>
          <p:cNvCxnSpPr/>
          <p:nvPr>
            <p:custDataLst>
              <p:tags r:id="rId4"/>
            </p:custDataLst>
          </p:nvPr>
        </p:nvCxnSpPr>
        <p:spPr>
          <a:xfrm>
            <a:off x="11322862" y="5000252"/>
            <a:ext cx="0" cy="1437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86" name="OTLSHAPE_T_ac44cd0eb22c47308182a388611b9c01_RightVerticalConnector2"/>
          <p:cNvCxnSpPr/>
          <p:nvPr>
            <p:custDataLst>
              <p:tags r:id="rId5"/>
            </p:custDataLst>
          </p:nvPr>
        </p:nvCxnSpPr>
        <p:spPr>
          <a:xfrm>
            <a:off x="11322862" y="2299237"/>
            <a:ext cx="0" cy="26075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85" name="OTLSHAPE_T_ac44cd0eb22c47308182a388611b9c01_RightVerticalConnector1"/>
          <p:cNvCxnSpPr/>
          <p:nvPr>
            <p:custDataLst>
              <p:tags r:id="rId6"/>
            </p:custDataLst>
          </p:nvPr>
        </p:nvCxnSpPr>
        <p:spPr>
          <a:xfrm>
            <a:off x="11322862" y="1882775"/>
            <a:ext cx="0" cy="18286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84" name="OTLSHAPE_T_ac44cd0eb22c47308182a388611b9c01_LeftVerticalConnector4"/>
          <p:cNvCxnSpPr/>
          <p:nvPr>
            <p:custDataLst>
              <p:tags r:id="rId7"/>
            </p:custDataLst>
          </p:nvPr>
        </p:nvCxnSpPr>
        <p:spPr>
          <a:xfrm>
            <a:off x="10805123" y="5007787"/>
            <a:ext cx="0" cy="13625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83" name="OTLSHAPE_T_ac44cd0eb22c47308182a388611b9c01_LeftVerticalConnector3"/>
          <p:cNvCxnSpPr/>
          <p:nvPr>
            <p:custDataLst>
              <p:tags r:id="rId8"/>
            </p:custDataLst>
          </p:nvPr>
        </p:nvCxnSpPr>
        <p:spPr>
          <a:xfrm>
            <a:off x="10805123" y="4809752"/>
            <a:ext cx="0" cy="802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82" name="OTLSHAPE_T_ac44cd0eb22c47308182a388611b9c01_LeftVerticalConnector2"/>
          <p:cNvCxnSpPr/>
          <p:nvPr>
            <p:custDataLst>
              <p:tags r:id="rId9"/>
            </p:custDataLst>
          </p:nvPr>
        </p:nvCxnSpPr>
        <p:spPr>
          <a:xfrm>
            <a:off x="10805123" y="4636037"/>
            <a:ext cx="0" cy="802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81" name="OTLSHAPE_T_ac44cd0eb22c47308182a388611b9c01_LeftVerticalConnector1"/>
          <p:cNvCxnSpPr/>
          <p:nvPr>
            <p:custDataLst>
              <p:tags r:id="rId10"/>
            </p:custDataLst>
          </p:nvPr>
        </p:nvCxnSpPr>
        <p:spPr>
          <a:xfrm>
            <a:off x="10805123" y="1882775"/>
            <a:ext cx="0" cy="26262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80" name="OTLSHAPE_T_aff4f85554ec4b47aa4f95f7bf82da45_RightVerticalConnector2"/>
          <p:cNvCxnSpPr/>
          <p:nvPr>
            <p:custDataLst>
              <p:tags r:id="rId11"/>
            </p:custDataLst>
          </p:nvPr>
        </p:nvCxnSpPr>
        <p:spPr>
          <a:xfrm>
            <a:off x="11199587" y="2299237"/>
            <a:ext cx="0" cy="26543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79" name="OTLSHAPE_T_aff4f85554ec4b47aa4f95f7bf82da45_RightVerticalConnector1"/>
          <p:cNvCxnSpPr/>
          <p:nvPr>
            <p:custDataLst>
              <p:tags r:id="rId12"/>
            </p:custDataLst>
          </p:nvPr>
        </p:nvCxnSpPr>
        <p:spPr>
          <a:xfrm>
            <a:off x="11199587" y="1882775"/>
            <a:ext cx="0" cy="18286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78" name="OTLSHAPE_T_aff4f85554ec4b47aa4f95f7bf82da45_LeftVerticalConnector3"/>
          <p:cNvCxnSpPr/>
          <p:nvPr>
            <p:custDataLst>
              <p:tags r:id="rId13"/>
            </p:custDataLst>
          </p:nvPr>
        </p:nvCxnSpPr>
        <p:spPr>
          <a:xfrm>
            <a:off x="10607882" y="4826537"/>
            <a:ext cx="0" cy="1270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77" name="OTLSHAPE_T_aff4f85554ec4b47aa4f95f7bf82da45_LeftVerticalConnector2"/>
          <p:cNvCxnSpPr/>
          <p:nvPr>
            <p:custDataLst>
              <p:tags r:id="rId14"/>
            </p:custDataLst>
          </p:nvPr>
        </p:nvCxnSpPr>
        <p:spPr>
          <a:xfrm>
            <a:off x="10607882" y="4636037"/>
            <a:ext cx="0" cy="635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76" name="OTLSHAPE_T_aff4f85554ec4b47aa4f95f7bf82da45_LeftVerticalConnector1"/>
          <p:cNvCxnSpPr/>
          <p:nvPr>
            <p:custDataLst>
              <p:tags r:id="rId15"/>
            </p:custDataLst>
          </p:nvPr>
        </p:nvCxnSpPr>
        <p:spPr>
          <a:xfrm>
            <a:off x="10607882" y="1882775"/>
            <a:ext cx="0" cy="26262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75" name="OTLSHAPE_T_c0c055ad17264fdcbf213cf762b4470d_RightVerticalConnector2"/>
          <p:cNvCxnSpPr/>
          <p:nvPr>
            <p:custDataLst>
              <p:tags r:id="rId16"/>
            </p:custDataLst>
          </p:nvPr>
        </p:nvCxnSpPr>
        <p:spPr>
          <a:xfrm>
            <a:off x="10657175" y="4636037"/>
            <a:ext cx="0" cy="1270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74" name="OTLSHAPE_T_c0c055ad17264fdcbf213cf762b4470d_RightVerticalConnector1"/>
          <p:cNvCxnSpPr/>
          <p:nvPr>
            <p:custDataLst>
              <p:tags r:id="rId17"/>
            </p:custDataLst>
          </p:nvPr>
        </p:nvCxnSpPr>
        <p:spPr>
          <a:xfrm>
            <a:off x="10657175" y="1882775"/>
            <a:ext cx="0" cy="26262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73" name="OTLSHAPE_T_c0c055ad17264fdcbf213cf762b4470d_LeftVerticalConnector2"/>
          <p:cNvCxnSpPr/>
          <p:nvPr>
            <p:custDataLst>
              <p:tags r:id="rId18"/>
            </p:custDataLst>
          </p:nvPr>
        </p:nvCxnSpPr>
        <p:spPr>
          <a:xfrm>
            <a:off x="10164090" y="4627041"/>
            <a:ext cx="0" cy="135996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72" name="OTLSHAPE_T_c0c055ad17264fdcbf213cf762b4470d_LeftVerticalConnector1"/>
          <p:cNvCxnSpPr/>
          <p:nvPr>
            <p:custDataLst>
              <p:tags r:id="rId19"/>
            </p:custDataLst>
          </p:nvPr>
        </p:nvCxnSpPr>
        <p:spPr>
          <a:xfrm>
            <a:off x="10164090" y="1882775"/>
            <a:ext cx="0" cy="26262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71" name="OTLSHAPE_T_e0bf569c67854225a37d3ef8639d12e1_RightVerticalConnector1"/>
          <p:cNvCxnSpPr/>
          <p:nvPr>
            <p:custDataLst>
              <p:tags r:id="rId20"/>
            </p:custDataLst>
          </p:nvPr>
        </p:nvCxnSpPr>
        <p:spPr>
          <a:xfrm flipV="1">
            <a:off x="11045306" y="1882775"/>
            <a:ext cx="0" cy="268976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70" name="OTLSHAPE_T_e0bf569c67854225a37d3ef8639d12e1_LeftVerticalConnector4"/>
          <p:cNvCxnSpPr/>
          <p:nvPr>
            <p:custDataLst>
              <p:tags r:id="rId21"/>
            </p:custDataLst>
          </p:nvPr>
        </p:nvCxnSpPr>
        <p:spPr>
          <a:xfrm>
            <a:off x="8789755" y="4445537"/>
            <a:ext cx="0" cy="1270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69" name="OTLSHAPE_T_e0bf569c67854225a37d3ef8639d12e1_LeftVerticalConnector3"/>
          <p:cNvCxnSpPr/>
          <p:nvPr>
            <p:custDataLst>
              <p:tags r:id="rId22"/>
            </p:custDataLst>
          </p:nvPr>
        </p:nvCxnSpPr>
        <p:spPr>
          <a:xfrm>
            <a:off x="8789755" y="4255037"/>
            <a:ext cx="0" cy="635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68" name="OTLSHAPE_T_e0bf569c67854225a37d3ef8639d12e1_LeftVerticalConnector2"/>
          <p:cNvCxnSpPr/>
          <p:nvPr>
            <p:custDataLst>
              <p:tags r:id="rId23"/>
            </p:custDataLst>
          </p:nvPr>
        </p:nvCxnSpPr>
        <p:spPr>
          <a:xfrm>
            <a:off x="8789755" y="4047752"/>
            <a:ext cx="0" cy="80285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67" name="OTLSHAPE_T_e0bf569c67854225a37d3ef8639d12e1_LeftVerticalConnector1"/>
          <p:cNvCxnSpPr/>
          <p:nvPr>
            <p:custDataLst>
              <p:tags r:id="rId24"/>
            </p:custDataLst>
          </p:nvPr>
        </p:nvCxnSpPr>
        <p:spPr>
          <a:xfrm>
            <a:off x="8789755" y="1882775"/>
            <a:ext cx="0" cy="207154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66" name="OTLSHAPE_T_c9b8b49c43834683b4aa14b656629686_RightVerticalConnector4"/>
          <p:cNvCxnSpPr/>
          <p:nvPr>
            <p:custDataLst>
              <p:tags r:id="rId25"/>
            </p:custDataLst>
          </p:nvPr>
        </p:nvCxnSpPr>
        <p:spPr>
          <a:xfrm>
            <a:off x="8709423" y="4445537"/>
            <a:ext cx="0" cy="1270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65" name="OTLSHAPE_T_c9b8b49c43834683b4aa14b656629686_RightVerticalConnector3"/>
          <p:cNvCxnSpPr/>
          <p:nvPr>
            <p:custDataLst>
              <p:tags r:id="rId26"/>
            </p:custDataLst>
          </p:nvPr>
        </p:nvCxnSpPr>
        <p:spPr>
          <a:xfrm>
            <a:off x="8709423" y="4245787"/>
            <a:ext cx="0" cy="7275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64" name="OTLSHAPE_T_c9b8b49c43834683b4aa14b656629686_RightVerticalConnector2"/>
          <p:cNvCxnSpPr/>
          <p:nvPr>
            <p:custDataLst>
              <p:tags r:id="rId27"/>
            </p:custDataLst>
          </p:nvPr>
        </p:nvCxnSpPr>
        <p:spPr>
          <a:xfrm>
            <a:off x="8709423" y="4047752"/>
            <a:ext cx="0" cy="802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63" name="OTLSHAPE_T_c9b8b49c43834683b4aa14b656629686_RightVerticalConnector1"/>
          <p:cNvCxnSpPr/>
          <p:nvPr>
            <p:custDataLst>
              <p:tags r:id="rId28"/>
            </p:custDataLst>
          </p:nvPr>
        </p:nvCxnSpPr>
        <p:spPr>
          <a:xfrm>
            <a:off x="8709423" y="1882775"/>
            <a:ext cx="0" cy="20715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62" name="OTLSHAPE_T_c9b8b49c43834683b4aa14b656629686_LeftVerticalConnector3"/>
          <p:cNvCxnSpPr/>
          <p:nvPr>
            <p:custDataLst>
              <p:tags r:id="rId29"/>
            </p:custDataLst>
          </p:nvPr>
        </p:nvCxnSpPr>
        <p:spPr>
          <a:xfrm>
            <a:off x="6810998" y="4064537"/>
            <a:ext cx="0" cy="5080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61" name="OTLSHAPE_T_c9b8b49c43834683b4aa14b656629686_LeftVerticalConnector2"/>
          <p:cNvCxnSpPr/>
          <p:nvPr>
            <p:custDataLst>
              <p:tags r:id="rId30"/>
            </p:custDataLst>
          </p:nvPr>
        </p:nvCxnSpPr>
        <p:spPr>
          <a:xfrm>
            <a:off x="6810998" y="3865041"/>
            <a:ext cx="0" cy="72496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60" name="OTLSHAPE_T_c9b8b49c43834683b4aa14b656629686_LeftVerticalConnector1"/>
          <p:cNvCxnSpPr/>
          <p:nvPr>
            <p:custDataLst>
              <p:tags r:id="rId31"/>
            </p:custDataLst>
          </p:nvPr>
        </p:nvCxnSpPr>
        <p:spPr>
          <a:xfrm>
            <a:off x="6810998" y="1882775"/>
            <a:ext cx="0" cy="18642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59" name="OTLSHAPE_T_d945728e96e844539b3c018c2be8a869_RightVerticalConnector1"/>
          <p:cNvCxnSpPr/>
          <p:nvPr>
            <p:custDataLst>
              <p:tags r:id="rId32"/>
            </p:custDataLst>
          </p:nvPr>
        </p:nvCxnSpPr>
        <p:spPr>
          <a:xfrm flipV="1">
            <a:off x="9744937" y="1882775"/>
            <a:ext cx="0" cy="24992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58" name="OTLSHAPE_T_d945728e96e844539b3c018c2be8a869_LeftVerticalConnector3"/>
          <p:cNvCxnSpPr/>
          <p:nvPr>
            <p:custDataLst>
              <p:tags r:id="rId33"/>
            </p:custDataLst>
          </p:nvPr>
        </p:nvCxnSpPr>
        <p:spPr>
          <a:xfrm>
            <a:off x="8339613" y="4255037"/>
            <a:ext cx="0" cy="1270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57" name="OTLSHAPE_T_d945728e96e844539b3c018c2be8a869_LeftVerticalConnector2"/>
          <p:cNvCxnSpPr/>
          <p:nvPr>
            <p:custDataLst>
              <p:tags r:id="rId34"/>
            </p:custDataLst>
          </p:nvPr>
        </p:nvCxnSpPr>
        <p:spPr>
          <a:xfrm>
            <a:off x="8339613" y="4064537"/>
            <a:ext cx="0" cy="635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56" name="OTLSHAPE_T_d945728e96e844539b3c018c2be8a869_LeftVerticalConnector1"/>
          <p:cNvCxnSpPr/>
          <p:nvPr>
            <p:custDataLst>
              <p:tags r:id="rId35"/>
            </p:custDataLst>
          </p:nvPr>
        </p:nvCxnSpPr>
        <p:spPr>
          <a:xfrm>
            <a:off x="8339613" y="1882775"/>
            <a:ext cx="0" cy="20547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55" name="OTLSHAPE_T_e5b62d684daf4c82817e64b1ee7394ac_RightVerticalConnector1"/>
          <p:cNvCxnSpPr/>
          <p:nvPr>
            <p:custDataLst>
              <p:tags r:id="rId36"/>
            </p:custDataLst>
          </p:nvPr>
        </p:nvCxnSpPr>
        <p:spPr>
          <a:xfrm flipV="1">
            <a:off x="9079249" y="1882775"/>
            <a:ext cx="0" cy="23087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54" name="OTLSHAPE_T_e5b62d684daf4c82817e64b1ee7394ac_LeftVerticalConnector2"/>
          <p:cNvCxnSpPr/>
          <p:nvPr>
            <p:custDataLst>
              <p:tags r:id="rId37"/>
            </p:custDataLst>
          </p:nvPr>
        </p:nvCxnSpPr>
        <p:spPr>
          <a:xfrm>
            <a:off x="8167028" y="4064537"/>
            <a:ext cx="0" cy="1270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53" name="OTLSHAPE_T_e5b62d684daf4c82817e64b1ee7394ac_LeftVerticalConnector1"/>
          <p:cNvCxnSpPr/>
          <p:nvPr>
            <p:custDataLst>
              <p:tags r:id="rId38"/>
            </p:custDataLst>
          </p:nvPr>
        </p:nvCxnSpPr>
        <p:spPr>
          <a:xfrm>
            <a:off x="8167028" y="1882775"/>
            <a:ext cx="0" cy="20547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52" name="OTLSHAPE_T_7ee9367d83e74312adaa6d4bcf222f75_RightVerticalConnector1"/>
          <p:cNvCxnSpPr/>
          <p:nvPr>
            <p:custDataLst>
              <p:tags r:id="rId39"/>
            </p:custDataLst>
          </p:nvPr>
        </p:nvCxnSpPr>
        <p:spPr>
          <a:xfrm>
            <a:off x="8555142" y="1882774"/>
            <a:ext cx="0" cy="211826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51" name="OTLSHAPE_T_7ee9367d83e74312adaa6d4bcf222f75_LeftVerticalConnector2"/>
          <p:cNvCxnSpPr/>
          <p:nvPr>
            <p:custDataLst>
              <p:tags r:id="rId40"/>
            </p:custDataLst>
          </p:nvPr>
        </p:nvCxnSpPr>
        <p:spPr>
          <a:xfrm>
            <a:off x="6472177" y="3865041"/>
            <a:ext cx="0" cy="13599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50" name="OTLSHAPE_T_7ee9367d83e74312adaa6d4bcf222f75_LeftVerticalConnector1"/>
          <p:cNvCxnSpPr/>
          <p:nvPr>
            <p:custDataLst>
              <p:tags r:id="rId41"/>
            </p:custDataLst>
          </p:nvPr>
        </p:nvCxnSpPr>
        <p:spPr>
          <a:xfrm>
            <a:off x="6472177" y="1882775"/>
            <a:ext cx="0" cy="186426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49" name="OTLSHAPE_T_eb954275c5b54be590bee3d17b0ce8a3_RightVerticalConnector1"/>
          <p:cNvCxnSpPr/>
          <p:nvPr>
            <p:custDataLst>
              <p:tags r:id="rId42"/>
            </p:custDataLst>
          </p:nvPr>
        </p:nvCxnSpPr>
        <p:spPr>
          <a:xfrm flipV="1">
            <a:off x="7452013" y="1882775"/>
            <a:ext cx="0" cy="19277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48" name="OTLSHAPE_T_eb954275c5b54be590bee3d17b0ce8a3_LeftVerticalConnector2"/>
          <p:cNvCxnSpPr/>
          <p:nvPr>
            <p:custDataLst>
              <p:tags r:id="rId43"/>
            </p:custDataLst>
          </p:nvPr>
        </p:nvCxnSpPr>
        <p:spPr>
          <a:xfrm>
            <a:off x="6071345" y="3666752"/>
            <a:ext cx="0" cy="1437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47" name="OTLSHAPE_T_eb954275c5b54be590bee3d17b0ce8a3_LeftVerticalConnector1"/>
          <p:cNvCxnSpPr/>
          <p:nvPr>
            <p:custDataLst>
              <p:tags r:id="rId44"/>
            </p:custDataLst>
          </p:nvPr>
        </p:nvCxnSpPr>
        <p:spPr>
          <a:xfrm>
            <a:off x="6071345" y="1882775"/>
            <a:ext cx="0" cy="16905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46" name="OTLSHAPE_T_50df4adda29a494cbe0e9e846865986b_RightVerticalConnector2"/>
          <p:cNvCxnSpPr/>
          <p:nvPr>
            <p:custDataLst>
              <p:tags r:id="rId45"/>
            </p:custDataLst>
          </p:nvPr>
        </p:nvCxnSpPr>
        <p:spPr>
          <a:xfrm>
            <a:off x="5997363" y="3666752"/>
            <a:ext cx="0" cy="1437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45" name="OTLSHAPE_T_50df4adda29a494cbe0e9e846865986b_RightVerticalConnector1"/>
          <p:cNvCxnSpPr/>
          <p:nvPr>
            <p:custDataLst>
              <p:tags r:id="rId46"/>
            </p:custDataLst>
          </p:nvPr>
        </p:nvCxnSpPr>
        <p:spPr>
          <a:xfrm>
            <a:off x="5997363" y="1882775"/>
            <a:ext cx="0" cy="16905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44" name="OTLSHAPE_T_50df4adda29a494cbe0e9e846865986b_LeftVerticalConnector5"/>
          <p:cNvCxnSpPr/>
          <p:nvPr>
            <p:custDataLst>
              <p:tags r:id="rId47"/>
            </p:custDataLst>
          </p:nvPr>
        </p:nvCxnSpPr>
        <p:spPr>
          <a:xfrm>
            <a:off x="4592039" y="3683537"/>
            <a:ext cx="0" cy="1270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43" name="OTLSHAPE_T_50df4adda29a494cbe0e9e846865986b_LeftVerticalConnector4"/>
          <p:cNvCxnSpPr/>
          <p:nvPr>
            <p:custDataLst>
              <p:tags r:id="rId48"/>
            </p:custDataLst>
          </p:nvPr>
        </p:nvCxnSpPr>
        <p:spPr>
          <a:xfrm>
            <a:off x="4592039" y="3476252"/>
            <a:ext cx="0" cy="802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42" name="OTLSHAPE_T_50df4adda29a494cbe0e9e846865986b_LeftVerticalConnector3"/>
          <p:cNvCxnSpPr/>
          <p:nvPr>
            <p:custDataLst>
              <p:tags r:id="rId49"/>
            </p:custDataLst>
          </p:nvPr>
        </p:nvCxnSpPr>
        <p:spPr>
          <a:xfrm>
            <a:off x="4592039" y="3285752"/>
            <a:ext cx="0" cy="9707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41" name="OTLSHAPE_T_50df4adda29a494cbe0e9e846865986b_LeftVerticalConnector2"/>
          <p:cNvCxnSpPr/>
          <p:nvPr>
            <p:custDataLst>
              <p:tags r:id="rId50"/>
            </p:custDataLst>
          </p:nvPr>
        </p:nvCxnSpPr>
        <p:spPr>
          <a:xfrm>
            <a:off x="4592039" y="3112037"/>
            <a:ext cx="0" cy="802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40" name="OTLSHAPE_T_50df4adda29a494cbe0e9e846865986b_LeftVerticalConnector1"/>
          <p:cNvCxnSpPr/>
          <p:nvPr>
            <p:custDataLst>
              <p:tags r:id="rId51"/>
            </p:custDataLst>
          </p:nvPr>
        </p:nvCxnSpPr>
        <p:spPr>
          <a:xfrm>
            <a:off x="4592039" y="1882775"/>
            <a:ext cx="0" cy="11022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39" name="OTLSHAPE_T_dbc50318743f4d6ba995fb3e7b4187d7_RightVerticalConnector2"/>
          <p:cNvCxnSpPr/>
          <p:nvPr>
            <p:custDataLst>
              <p:tags r:id="rId52"/>
            </p:custDataLst>
          </p:nvPr>
        </p:nvCxnSpPr>
        <p:spPr>
          <a:xfrm>
            <a:off x="5744462" y="3112037"/>
            <a:ext cx="0" cy="5080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38" name="OTLSHAPE_T_dbc50318743f4d6ba995fb3e7b4187d7_RightVerticalConnector1"/>
          <p:cNvCxnSpPr/>
          <p:nvPr>
            <p:custDataLst>
              <p:tags r:id="rId53"/>
            </p:custDataLst>
          </p:nvPr>
        </p:nvCxnSpPr>
        <p:spPr>
          <a:xfrm>
            <a:off x="5744462" y="1882775"/>
            <a:ext cx="0" cy="110226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37" name="OTLSHAPE_T_dbc50318743f4d6ba995fb3e7b4187d7_LeftVerticalConnector2"/>
          <p:cNvCxnSpPr/>
          <p:nvPr>
            <p:custDataLst>
              <p:tags r:id="rId54"/>
            </p:custDataLst>
          </p:nvPr>
        </p:nvCxnSpPr>
        <p:spPr>
          <a:xfrm>
            <a:off x="4203908" y="3493037"/>
            <a:ext cx="0" cy="1270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36" name="OTLSHAPE_T_dbc50318743f4d6ba995fb3e7b4187d7_LeftVerticalConnector1"/>
          <p:cNvCxnSpPr/>
          <p:nvPr>
            <p:custDataLst>
              <p:tags r:id="rId55"/>
            </p:custDataLst>
          </p:nvPr>
        </p:nvCxnSpPr>
        <p:spPr>
          <a:xfrm>
            <a:off x="4203908" y="1882775"/>
            <a:ext cx="0" cy="148326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35" name="OTLSHAPE_T_36f7818d01a140b58716a0eea4972425_RightVerticalConnector3"/>
          <p:cNvCxnSpPr/>
          <p:nvPr>
            <p:custDataLst>
              <p:tags r:id="rId56"/>
            </p:custDataLst>
          </p:nvPr>
        </p:nvCxnSpPr>
        <p:spPr>
          <a:xfrm>
            <a:off x="4345472" y="3285752"/>
            <a:ext cx="0" cy="1437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34" name="OTLSHAPE_T_36f7818d01a140b58716a0eea4972425_RightVerticalConnector2"/>
          <p:cNvCxnSpPr/>
          <p:nvPr>
            <p:custDataLst>
              <p:tags r:id="rId57"/>
            </p:custDataLst>
          </p:nvPr>
        </p:nvCxnSpPr>
        <p:spPr>
          <a:xfrm>
            <a:off x="4345472" y="3112037"/>
            <a:ext cx="0" cy="802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33" name="OTLSHAPE_T_36f7818d01a140b58716a0eea4972425_RightVerticalConnector1"/>
          <p:cNvCxnSpPr/>
          <p:nvPr>
            <p:custDataLst>
              <p:tags r:id="rId58"/>
            </p:custDataLst>
          </p:nvPr>
        </p:nvCxnSpPr>
        <p:spPr>
          <a:xfrm>
            <a:off x="4345472" y="1882775"/>
            <a:ext cx="0" cy="11022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32" name="OTLSHAPE_T_36f7818d01a140b58716a0eea4972425_LeftVerticalConnector3"/>
          <p:cNvCxnSpPr/>
          <p:nvPr>
            <p:custDataLst>
              <p:tags r:id="rId59"/>
            </p:custDataLst>
          </p:nvPr>
        </p:nvCxnSpPr>
        <p:spPr>
          <a:xfrm>
            <a:off x="3704456" y="3293287"/>
            <a:ext cx="0" cy="13625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31" name="OTLSHAPE_T_36f7818d01a140b58716a0eea4972425_LeftVerticalConnector2"/>
          <p:cNvCxnSpPr/>
          <p:nvPr>
            <p:custDataLst>
              <p:tags r:id="rId60"/>
            </p:custDataLst>
          </p:nvPr>
        </p:nvCxnSpPr>
        <p:spPr>
          <a:xfrm>
            <a:off x="3704456" y="3112037"/>
            <a:ext cx="0" cy="635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30" name="OTLSHAPE_T_36f7818d01a140b58716a0eea4972425_LeftVerticalConnector1"/>
          <p:cNvCxnSpPr/>
          <p:nvPr>
            <p:custDataLst>
              <p:tags r:id="rId61"/>
            </p:custDataLst>
          </p:nvPr>
        </p:nvCxnSpPr>
        <p:spPr>
          <a:xfrm>
            <a:off x="3704456" y="1882775"/>
            <a:ext cx="0" cy="11022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29" name="OTLSHAPE_T_db52820e89624c2fa406876dab9b3660_RightVerticalConnector1"/>
          <p:cNvCxnSpPr/>
          <p:nvPr>
            <p:custDataLst>
              <p:tags r:id="rId62"/>
            </p:custDataLst>
          </p:nvPr>
        </p:nvCxnSpPr>
        <p:spPr>
          <a:xfrm flipV="1">
            <a:off x="4197541" y="1882775"/>
            <a:ext cx="0" cy="13562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28" name="OTLSHAPE_T_db52820e89624c2fa406876dab9b3660_LeftVerticalConnector3"/>
          <p:cNvCxnSpPr/>
          <p:nvPr>
            <p:custDataLst>
              <p:tags r:id="rId63"/>
            </p:custDataLst>
          </p:nvPr>
        </p:nvCxnSpPr>
        <p:spPr>
          <a:xfrm>
            <a:off x="3260665" y="3103041"/>
            <a:ext cx="0" cy="135996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27" name="OTLSHAPE_T_db52820e89624c2fa406876dab9b3660_LeftVerticalConnector2"/>
          <p:cNvCxnSpPr/>
          <p:nvPr>
            <p:custDataLst>
              <p:tags r:id="rId64"/>
            </p:custDataLst>
          </p:nvPr>
        </p:nvCxnSpPr>
        <p:spPr>
          <a:xfrm>
            <a:off x="3260665" y="2904752"/>
            <a:ext cx="0" cy="802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26" name="OTLSHAPE_T_db52820e89624c2fa406876dab9b3660_LeftVerticalConnector1"/>
          <p:cNvCxnSpPr/>
          <p:nvPr>
            <p:custDataLst>
              <p:tags r:id="rId65"/>
            </p:custDataLst>
          </p:nvPr>
        </p:nvCxnSpPr>
        <p:spPr>
          <a:xfrm>
            <a:off x="3260665" y="1882775"/>
            <a:ext cx="0" cy="9285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25" name="OTLSHAPE_T_6a6e7149661c4d98ae22b9a84a20c0cd_RightVerticalConnector1"/>
          <p:cNvCxnSpPr/>
          <p:nvPr>
            <p:custDataLst>
              <p:tags r:id="rId66"/>
            </p:custDataLst>
          </p:nvPr>
        </p:nvCxnSpPr>
        <p:spPr>
          <a:xfrm flipV="1">
            <a:off x="5874087" y="1882775"/>
            <a:ext cx="0" cy="11657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24" name="OTLSHAPE_T_6a6e7149661c4d98ae22b9a84a20c0cd_LeftVerticalConnector1"/>
          <p:cNvCxnSpPr/>
          <p:nvPr>
            <p:custDataLst>
              <p:tags r:id="rId67"/>
            </p:custDataLst>
          </p:nvPr>
        </p:nvCxnSpPr>
        <p:spPr>
          <a:xfrm flipV="1">
            <a:off x="4222213" y="1882775"/>
            <a:ext cx="0" cy="11657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23" name="OTLSHAPE_T_9cde6d5d307b4df7b1464248cab7fef6_RightVerticalConnector1"/>
          <p:cNvCxnSpPr/>
          <p:nvPr>
            <p:custDataLst>
              <p:tags r:id="rId68"/>
            </p:custDataLst>
          </p:nvPr>
        </p:nvCxnSpPr>
        <p:spPr>
          <a:xfrm flipV="1">
            <a:off x="4148231" y="1882775"/>
            <a:ext cx="0" cy="11657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22" name="OTLSHAPE_T_9cde6d5d307b4df7b1464248cab7fef6_LeftVerticalConnector3"/>
          <p:cNvCxnSpPr/>
          <p:nvPr>
            <p:custDataLst>
              <p:tags r:id="rId69"/>
            </p:custDataLst>
          </p:nvPr>
        </p:nvCxnSpPr>
        <p:spPr>
          <a:xfrm>
            <a:off x="1855324" y="2731037"/>
            <a:ext cx="0" cy="3175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21" name="OTLSHAPE_T_9cde6d5d307b4df7b1464248cab7fef6_LeftVerticalConnector2"/>
          <p:cNvCxnSpPr/>
          <p:nvPr>
            <p:custDataLst>
              <p:tags r:id="rId70"/>
            </p:custDataLst>
          </p:nvPr>
        </p:nvCxnSpPr>
        <p:spPr>
          <a:xfrm>
            <a:off x="1855324" y="2531287"/>
            <a:ext cx="0" cy="7275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20" name="OTLSHAPE_T_9cde6d5d307b4df7b1464248cab7fef6_LeftVerticalConnector1"/>
          <p:cNvCxnSpPr/>
          <p:nvPr>
            <p:custDataLst>
              <p:tags r:id="rId71"/>
            </p:custDataLst>
          </p:nvPr>
        </p:nvCxnSpPr>
        <p:spPr>
          <a:xfrm>
            <a:off x="1855324" y="1882775"/>
            <a:ext cx="0" cy="5307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19" name="OTLSHAPE_T_a521783cf3084313af760cd9c2923e3c_RightVerticalConnector1"/>
          <p:cNvCxnSpPr/>
          <p:nvPr>
            <p:custDataLst>
              <p:tags r:id="rId72"/>
            </p:custDataLst>
          </p:nvPr>
        </p:nvCxnSpPr>
        <p:spPr>
          <a:xfrm flipV="1">
            <a:off x="3137372" y="1882775"/>
            <a:ext cx="0" cy="9752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18" name="OTLSHAPE_T_a521783cf3084313af760cd9c2923e3c_LeftVerticalConnector3"/>
          <p:cNvCxnSpPr/>
          <p:nvPr>
            <p:custDataLst>
              <p:tags r:id="rId73"/>
            </p:custDataLst>
          </p:nvPr>
        </p:nvCxnSpPr>
        <p:spPr>
          <a:xfrm>
            <a:off x="2175840" y="2721787"/>
            <a:ext cx="0" cy="13625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17" name="OTLSHAPE_T_a521783cf3084313af760cd9c2923e3c_LeftVerticalConnector2"/>
          <p:cNvCxnSpPr/>
          <p:nvPr>
            <p:custDataLst>
              <p:tags r:id="rId74"/>
            </p:custDataLst>
          </p:nvPr>
        </p:nvCxnSpPr>
        <p:spPr>
          <a:xfrm>
            <a:off x="2175840" y="2523752"/>
            <a:ext cx="0" cy="802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16" name="OTLSHAPE_T_a521783cf3084313af760cd9c2923e3c_LeftVerticalConnector1"/>
          <p:cNvCxnSpPr/>
          <p:nvPr>
            <p:custDataLst>
              <p:tags r:id="rId75"/>
            </p:custDataLst>
          </p:nvPr>
        </p:nvCxnSpPr>
        <p:spPr>
          <a:xfrm>
            <a:off x="2175840" y="1882775"/>
            <a:ext cx="0" cy="5475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15" name="OTLSHAPE_T_c3d685d5ae854fb185925e527e534f28_RightVerticalConnector1"/>
          <p:cNvCxnSpPr/>
          <p:nvPr>
            <p:custDataLst>
              <p:tags r:id="rId76"/>
            </p:custDataLst>
          </p:nvPr>
        </p:nvCxnSpPr>
        <p:spPr>
          <a:xfrm flipV="1">
            <a:off x="2545650" y="1882775"/>
            <a:ext cx="0" cy="7847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44" name="OTLSHAPE_T_c3d685d5ae854fb185925e527e534f28_LeftVerticalConnector2"/>
          <p:cNvCxnSpPr/>
          <p:nvPr>
            <p:custDataLst>
              <p:tags r:id="rId77"/>
            </p:custDataLst>
          </p:nvPr>
        </p:nvCxnSpPr>
        <p:spPr>
          <a:xfrm>
            <a:off x="1682739" y="2531287"/>
            <a:ext cx="0" cy="13625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43" name="OTLSHAPE_T_c3d685d5ae854fb185925e527e534f28_LeftVerticalConnector1"/>
          <p:cNvCxnSpPr/>
          <p:nvPr>
            <p:custDataLst>
              <p:tags r:id="rId78"/>
            </p:custDataLst>
          </p:nvPr>
        </p:nvCxnSpPr>
        <p:spPr>
          <a:xfrm>
            <a:off x="1682739" y="1882775"/>
            <a:ext cx="0" cy="5307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42" name="OTLSHAPE_T_f3c770d8a6a24238a57b373ef9984550_RightVerticalConnector1"/>
          <p:cNvCxnSpPr/>
          <p:nvPr>
            <p:custDataLst>
              <p:tags r:id="rId79"/>
            </p:custDataLst>
          </p:nvPr>
        </p:nvCxnSpPr>
        <p:spPr>
          <a:xfrm flipV="1">
            <a:off x="2101858" y="1882775"/>
            <a:ext cx="0" cy="5942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41" name="OTLSHAPE_T_f3c770d8a6a24238a57b373ef9984550_LeftVerticalConnector2"/>
          <p:cNvCxnSpPr/>
          <p:nvPr>
            <p:custDataLst>
              <p:tags r:id="rId80"/>
            </p:custDataLst>
          </p:nvPr>
        </p:nvCxnSpPr>
        <p:spPr>
          <a:xfrm>
            <a:off x="1436188" y="2299237"/>
            <a:ext cx="0" cy="1778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40" name="OTLSHAPE_T_f3c770d8a6a24238a57b373ef9984550_LeftVerticalConnector1"/>
          <p:cNvCxnSpPr/>
          <p:nvPr>
            <p:custDataLst>
              <p:tags r:id="rId81"/>
            </p:custDataLst>
          </p:nvPr>
        </p:nvCxnSpPr>
        <p:spPr>
          <a:xfrm>
            <a:off x="1436188" y="1882775"/>
            <a:ext cx="0" cy="18286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ac44cd0eb22c47308182a388611b9c01_HorizontalConnector1"/>
          <p:cNvCxnSpPr/>
          <p:nvPr>
            <p:custDataLst>
              <p:tags r:id="rId82"/>
            </p:custDataLst>
          </p:nvPr>
        </p:nvCxnSpPr>
        <p:spPr>
          <a:xfrm>
            <a:off x="946574" y="5144037"/>
            <a:ext cx="9858549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aff4f85554ec4b47aa4f95f7bf82da45_HorizontalConnector1"/>
          <p:cNvCxnSpPr/>
          <p:nvPr>
            <p:custDataLst>
              <p:tags r:id="rId83"/>
            </p:custDataLst>
          </p:nvPr>
        </p:nvCxnSpPr>
        <p:spPr>
          <a:xfrm>
            <a:off x="834220" y="4953537"/>
            <a:ext cx="9773662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0c055ad17264fdcbf213cf762b4470d_HorizontalConnector1"/>
          <p:cNvCxnSpPr/>
          <p:nvPr>
            <p:custDataLst>
              <p:tags r:id="rId84"/>
            </p:custDataLst>
          </p:nvPr>
        </p:nvCxnSpPr>
        <p:spPr>
          <a:xfrm>
            <a:off x="1229783" y="4763037"/>
            <a:ext cx="8934307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d945728e96e844539b3c018c2be8a869_HorizontalConnector1"/>
          <p:cNvCxnSpPr/>
          <p:nvPr>
            <p:custDataLst>
              <p:tags r:id="rId85"/>
            </p:custDataLst>
          </p:nvPr>
        </p:nvCxnSpPr>
        <p:spPr>
          <a:xfrm>
            <a:off x="659595" y="4382037"/>
            <a:ext cx="768001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e5b62d684daf4c82817e64b1ee7394ac_HorizontalConnector1"/>
          <p:cNvCxnSpPr/>
          <p:nvPr>
            <p:custDataLst>
              <p:tags r:id="rId86"/>
            </p:custDataLst>
          </p:nvPr>
        </p:nvCxnSpPr>
        <p:spPr>
          <a:xfrm>
            <a:off x="766064" y="4191537"/>
            <a:ext cx="7400964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7ee9367d83e74312adaa6d4bcf222f75_HorizontalConnector1"/>
          <p:cNvCxnSpPr/>
          <p:nvPr>
            <p:custDataLst>
              <p:tags r:id="rId87"/>
            </p:custDataLst>
          </p:nvPr>
        </p:nvCxnSpPr>
        <p:spPr>
          <a:xfrm>
            <a:off x="445220" y="4001037"/>
            <a:ext cx="6020607" cy="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dbc50318743f4d6ba995fb3e7b4187d7_HorizontalConnector1"/>
          <p:cNvCxnSpPr/>
          <p:nvPr>
            <p:custDataLst>
              <p:tags r:id="rId88"/>
            </p:custDataLst>
          </p:nvPr>
        </p:nvCxnSpPr>
        <p:spPr>
          <a:xfrm>
            <a:off x="445220" y="3620037"/>
            <a:ext cx="3752338" cy="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36f7818d01a140b58716a0eea4972425_HorizontalConnector1"/>
          <p:cNvCxnSpPr/>
          <p:nvPr>
            <p:custDataLst>
              <p:tags r:id="rId89"/>
            </p:custDataLst>
          </p:nvPr>
        </p:nvCxnSpPr>
        <p:spPr>
          <a:xfrm>
            <a:off x="725551" y="3429537"/>
            <a:ext cx="2978905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db52820e89624c2fa406876dab9b3660_HorizontalConnector1"/>
          <p:cNvCxnSpPr/>
          <p:nvPr>
            <p:custDataLst>
              <p:tags r:id="rId90"/>
            </p:custDataLst>
          </p:nvPr>
        </p:nvCxnSpPr>
        <p:spPr>
          <a:xfrm>
            <a:off x="558462" y="3239037"/>
            <a:ext cx="2702203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a521783cf3084313af760cd9c2923e3c_HorizontalConnector1"/>
          <p:cNvCxnSpPr/>
          <p:nvPr>
            <p:custDataLst>
              <p:tags r:id="rId91"/>
            </p:custDataLst>
          </p:nvPr>
        </p:nvCxnSpPr>
        <p:spPr>
          <a:xfrm>
            <a:off x="702352" y="2858037"/>
            <a:ext cx="147348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c3d685d5ae854fb185925e527e534f28_HorizontalConnector1"/>
          <p:cNvCxnSpPr/>
          <p:nvPr>
            <p:custDataLst>
              <p:tags r:id="rId92"/>
            </p:custDataLst>
          </p:nvPr>
        </p:nvCxnSpPr>
        <p:spPr>
          <a:xfrm>
            <a:off x="592370" y="2667537"/>
            <a:ext cx="109036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f3c770d8a6a24238a57b373ef9984550_HorizontalConnector1"/>
          <p:cNvCxnSpPr/>
          <p:nvPr>
            <p:custDataLst>
              <p:tags r:id="rId93"/>
            </p:custDataLst>
          </p:nvPr>
        </p:nvCxnSpPr>
        <p:spPr>
          <a:xfrm>
            <a:off x="715815" y="2477037"/>
            <a:ext cx="720373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d86e152a27904588aa6294779e1dfbe9_Connector1"/>
          <p:cNvCxnSpPr/>
          <p:nvPr>
            <p:custDataLst>
              <p:tags r:id="rId94"/>
            </p:custDataLst>
          </p:nvPr>
        </p:nvCxnSpPr>
        <p:spPr>
          <a:xfrm>
            <a:off x="11347518" y="1908175"/>
            <a:ext cx="0" cy="157467"/>
          </a:xfrm>
          <a:prstGeom prst="line">
            <a:avLst/>
          </a:prstGeom>
          <a:ln w="9525" cap="flat" cmpd="sng" algn="ctr">
            <a:solidFill>
              <a:srgbClr val="F49D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M_e1997830e9164f1897ba2794adf520f5_Connector1"/>
          <p:cNvCxnSpPr/>
          <p:nvPr>
            <p:custDataLst>
              <p:tags r:id="rId95"/>
            </p:custDataLst>
          </p:nvPr>
        </p:nvCxnSpPr>
        <p:spPr>
          <a:xfrm>
            <a:off x="1288240" y="1908175"/>
            <a:ext cx="0" cy="157467"/>
          </a:xfrm>
          <a:prstGeom prst="line">
            <a:avLst/>
          </a:prstGeom>
          <a:ln w="9525" cap="flat" cmpd="sng" algn="ctr">
            <a:solidFill>
              <a:srgbClr val="F49D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dbb50f5633bf443f924a9b2a6c194bf9_Connector1"/>
          <p:cNvCxnSpPr/>
          <p:nvPr>
            <p:custDataLst>
              <p:tags r:id="rId96"/>
            </p:custDataLst>
          </p:nvPr>
        </p:nvCxnSpPr>
        <p:spPr>
          <a:xfrm>
            <a:off x="9597006" y="1370823"/>
            <a:ext cx="0" cy="2325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97"/>
            </p:custDataLst>
          </p:nvPr>
        </p:nvSpPr>
        <p:spPr>
          <a:xfrm>
            <a:off x="844465" y="1628775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A72F0E"/>
              </a:gs>
              <a:gs pos="100000">
                <a:srgbClr val="7F220B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98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99"/>
            </p:custDataLst>
          </p:nvPr>
        </p:nvSpPr>
        <p:spPr>
          <a:xfrm>
            <a:off x="808180" y="1882775"/>
            <a:ext cx="76200" cy="84667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100"/>
            </p:custDataLst>
          </p:nvPr>
        </p:nvSpPr>
        <p:spPr>
          <a:xfrm>
            <a:off x="8442816" y="1967442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700">
                <a:solidFill>
                  <a:schemeClr val="dk1"/>
                </a:solidFill>
                <a:latin typeface="Century Gothic" panose="020B050202020202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101"/>
            </p:custDataLst>
          </p:nvPr>
        </p:nvSpPr>
        <p:spPr>
          <a:xfrm>
            <a:off x="907965" y="1685713"/>
            <a:ext cx="193964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14">
                <a:solidFill>
                  <a:schemeClr val="lt1"/>
                </a:solidFill>
                <a:latin typeface="Century Gothic" panose="020B0502020202020204" pitchFamily="34" charset="0"/>
              </a:rPr>
              <a:t>Jun</a:t>
            </a:r>
          </a:p>
        </p:txBody>
      </p:sp>
      <p:sp>
        <p:nvSpPr>
          <p:cNvPr id="9" name="OTLSHAPE_TB_00000000000000000000000000000000_TimescaleInterval2"/>
          <p:cNvSpPr txBox="1"/>
          <p:nvPr>
            <p:custDataLst>
              <p:tags r:id="rId102"/>
            </p:custDataLst>
          </p:nvPr>
        </p:nvSpPr>
        <p:spPr>
          <a:xfrm>
            <a:off x="2411926" y="1685713"/>
            <a:ext cx="228600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14">
                <a:solidFill>
                  <a:schemeClr val="lt1"/>
                </a:solidFill>
                <a:latin typeface="Century Gothic" panose="020B0502020202020204" pitchFamily="34" charset="0"/>
              </a:rPr>
              <a:t>Aug</a:t>
            </a:r>
          </a:p>
        </p:txBody>
      </p:sp>
      <p:sp>
        <p:nvSpPr>
          <p:cNvPr id="10" name="OTLSHAPE_TB_00000000000000000000000000000000_TimescaleInterval3"/>
          <p:cNvSpPr txBox="1"/>
          <p:nvPr>
            <p:custDataLst>
              <p:tags r:id="rId103"/>
            </p:custDataLst>
          </p:nvPr>
        </p:nvSpPr>
        <p:spPr>
          <a:xfrm>
            <a:off x="3915887" y="1685713"/>
            <a:ext cx="205184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14">
                <a:solidFill>
                  <a:schemeClr val="lt1"/>
                </a:solidFill>
                <a:latin typeface="Century Gothic" panose="020B0502020202020204" pitchFamily="34" charset="0"/>
              </a:rPr>
              <a:t>Oct</a:t>
            </a:r>
          </a:p>
        </p:txBody>
      </p:sp>
      <p:sp>
        <p:nvSpPr>
          <p:cNvPr id="11" name="OTLSHAPE_TB_00000000000000000000000000000000_TimescaleInterval4"/>
          <p:cNvSpPr txBox="1"/>
          <p:nvPr>
            <p:custDataLst>
              <p:tags r:id="rId104"/>
            </p:custDataLst>
          </p:nvPr>
        </p:nvSpPr>
        <p:spPr>
          <a:xfrm>
            <a:off x="5419847" y="1685713"/>
            <a:ext cx="228600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12">
                <a:solidFill>
                  <a:schemeClr val="lt1"/>
                </a:solidFill>
                <a:latin typeface="Century Gothic" panose="020B0502020202020204" pitchFamily="34" charset="0"/>
              </a:rPr>
              <a:t>Dec</a:t>
            </a:r>
          </a:p>
        </p:txBody>
      </p:sp>
      <p:sp>
        <p:nvSpPr>
          <p:cNvPr id="12" name="OTLSHAPE_TB_00000000000000000000000000000000_TimescaleInterval5"/>
          <p:cNvSpPr txBox="1"/>
          <p:nvPr>
            <p:custDataLst>
              <p:tags r:id="rId105"/>
            </p:custDataLst>
          </p:nvPr>
        </p:nvSpPr>
        <p:spPr>
          <a:xfrm>
            <a:off x="6948463" y="1685713"/>
            <a:ext cx="206788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16">
                <a:solidFill>
                  <a:schemeClr val="lt1"/>
                </a:solidFill>
                <a:latin typeface="Century Gothic" panose="020B050202020202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6"/>
          <p:cNvSpPr txBox="1"/>
          <p:nvPr>
            <p:custDataLst>
              <p:tags r:id="rId106"/>
            </p:custDataLst>
          </p:nvPr>
        </p:nvSpPr>
        <p:spPr>
          <a:xfrm>
            <a:off x="8403113" y="1685713"/>
            <a:ext cx="198772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14">
                <a:solidFill>
                  <a:schemeClr val="lt1"/>
                </a:solidFill>
                <a:latin typeface="Century Gothic" panose="020B0502020202020204" pitchFamily="34" charset="0"/>
              </a:rPr>
              <a:t>Apr</a:t>
            </a:r>
          </a:p>
        </p:txBody>
      </p:sp>
      <p:sp>
        <p:nvSpPr>
          <p:cNvPr id="14" name="OTLSHAPE_TB_00000000000000000000000000000000_TimescaleInterval7"/>
          <p:cNvSpPr txBox="1"/>
          <p:nvPr>
            <p:custDataLst>
              <p:tags r:id="rId107"/>
            </p:custDataLst>
          </p:nvPr>
        </p:nvSpPr>
        <p:spPr>
          <a:xfrm>
            <a:off x="9907074" y="1685713"/>
            <a:ext cx="193964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14">
                <a:solidFill>
                  <a:schemeClr val="lt1"/>
                </a:solidFill>
                <a:latin typeface="Century Gothic" panose="020B0502020202020204" pitchFamily="34" charset="0"/>
              </a:rPr>
              <a:t>Jun</a:t>
            </a:r>
          </a:p>
        </p:txBody>
      </p:sp>
      <p:sp>
        <p:nvSpPr>
          <p:cNvPr id="15" name="OTLSHAPE_TB_00000000000000000000000000000000_ScaleMarking1"/>
          <p:cNvSpPr txBox="1"/>
          <p:nvPr>
            <p:custDataLst>
              <p:tags r:id="rId108"/>
            </p:custDataLst>
          </p:nvPr>
        </p:nvSpPr>
        <p:spPr>
          <a:xfrm>
            <a:off x="907965" y="1488652"/>
            <a:ext cx="255455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8">
                <a:solidFill>
                  <a:srgbClr val="A72F0E"/>
                </a:solidFill>
                <a:latin typeface="Century Gothic" panose="020B0502020202020204" pitchFamily="34" charset="0"/>
              </a:rPr>
              <a:t>2021</a:t>
            </a:r>
          </a:p>
        </p:txBody>
      </p:sp>
      <p:sp>
        <p:nvSpPr>
          <p:cNvPr id="16" name="OTLSHAPE_TB_00000000000000000000000000000000_ScaleMarking2"/>
          <p:cNvSpPr txBox="1"/>
          <p:nvPr>
            <p:custDataLst>
              <p:tags r:id="rId109"/>
            </p:custDataLst>
          </p:nvPr>
        </p:nvSpPr>
        <p:spPr>
          <a:xfrm>
            <a:off x="6948463" y="1488652"/>
            <a:ext cx="255455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8">
                <a:solidFill>
                  <a:srgbClr val="A72F0E"/>
                </a:solidFill>
                <a:latin typeface="Century Gothic" panose="020B0502020202020204" pitchFamily="34" charset="0"/>
              </a:rPr>
              <a:t>2022</a:t>
            </a:r>
          </a:p>
        </p:txBody>
      </p:sp>
      <p:sp>
        <p:nvSpPr>
          <p:cNvPr id="47406" name="OTLSHAPE_T_f3c770d8a6a24238a57b373ef9984550_Shape"/>
          <p:cNvSpPr/>
          <p:nvPr>
            <p:custDataLst>
              <p:tags r:id="rId110"/>
            </p:custDataLst>
          </p:nvPr>
        </p:nvSpPr>
        <p:spPr>
          <a:xfrm>
            <a:off x="1436188" y="2413537"/>
            <a:ext cx="6731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14" name="OTLSHAPE_T_c3d685d5ae854fb185925e527e534f28_Shape"/>
          <p:cNvSpPr/>
          <p:nvPr>
            <p:custDataLst>
              <p:tags r:id="rId111"/>
            </p:custDataLst>
          </p:nvPr>
        </p:nvSpPr>
        <p:spPr>
          <a:xfrm>
            <a:off x="1682739" y="2604037"/>
            <a:ext cx="863600" cy="127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22" name="OTLSHAPE_T_a521783cf3084313af760cd9c2923e3c_Shape"/>
          <p:cNvSpPr/>
          <p:nvPr>
            <p:custDataLst>
              <p:tags r:id="rId112"/>
            </p:custDataLst>
          </p:nvPr>
        </p:nvSpPr>
        <p:spPr>
          <a:xfrm>
            <a:off x="2175840" y="2794537"/>
            <a:ext cx="9652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30" name="OTLSHAPE_T_9cde6d5d307b4df7b1464248cab7fef6_Shape"/>
          <p:cNvSpPr/>
          <p:nvPr>
            <p:custDataLst>
              <p:tags r:id="rId113"/>
            </p:custDataLst>
          </p:nvPr>
        </p:nvSpPr>
        <p:spPr>
          <a:xfrm>
            <a:off x="1855324" y="2985037"/>
            <a:ext cx="2298700" cy="127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38" name="OTLSHAPE_T_6a6e7149661c4d98ae22b9a84a20c0cd_Shape"/>
          <p:cNvSpPr/>
          <p:nvPr>
            <p:custDataLst>
              <p:tags r:id="rId114"/>
            </p:custDataLst>
          </p:nvPr>
        </p:nvSpPr>
        <p:spPr>
          <a:xfrm>
            <a:off x="4222213" y="2985037"/>
            <a:ext cx="16637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46" name="OTLSHAPE_T_db52820e89624c2fa406876dab9b3660_Shape"/>
          <p:cNvSpPr/>
          <p:nvPr>
            <p:custDataLst>
              <p:tags r:id="rId115"/>
            </p:custDataLst>
          </p:nvPr>
        </p:nvSpPr>
        <p:spPr>
          <a:xfrm>
            <a:off x="3260665" y="3175537"/>
            <a:ext cx="939800" cy="127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54" name="OTLSHAPE_T_36f7818d01a140b58716a0eea4972425_Shape"/>
          <p:cNvSpPr/>
          <p:nvPr>
            <p:custDataLst>
              <p:tags r:id="rId116"/>
            </p:custDataLst>
          </p:nvPr>
        </p:nvSpPr>
        <p:spPr>
          <a:xfrm>
            <a:off x="3704456" y="3366037"/>
            <a:ext cx="6477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62" name="OTLSHAPE_T_dbc50318743f4d6ba995fb3e7b4187d7_Shape"/>
          <p:cNvSpPr/>
          <p:nvPr>
            <p:custDataLst>
              <p:tags r:id="rId117"/>
            </p:custDataLst>
          </p:nvPr>
        </p:nvSpPr>
        <p:spPr>
          <a:xfrm>
            <a:off x="4197558" y="3556537"/>
            <a:ext cx="1562100" cy="127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70" name="OTLSHAPE_T_50df4adda29a494cbe0e9e846865986b_Shape"/>
          <p:cNvSpPr/>
          <p:nvPr>
            <p:custDataLst>
              <p:tags r:id="rId118"/>
            </p:custDataLst>
          </p:nvPr>
        </p:nvSpPr>
        <p:spPr>
          <a:xfrm>
            <a:off x="4592039" y="3747037"/>
            <a:ext cx="14097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78" name="OTLSHAPE_T_eb954275c5b54be590bee3d17b0ce8a3_Shape"/>
          <p:cNvSpPr/>
          <p:nvPr>
            <p:custDataLst>
              <p:tags r:id="rId119"/>
            </p:custDataLst>
          </p:nvPr>
        </p:nvSpPr>
        <p:spPr>
          <a:xfrm>
            <a:off x="6071345" y="3747037"/>
            <a:ext cx="1384300" cy="127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86" name="OTLSHAPE_T_7ee9367d83e74312adaa6d4bcf222f75_Shape"/>
          <p:cNvSpPr/>
          <p:nvPr>
            <p:custDataLst>
              <p:tags r:id="rId120"/>
            </p:custDataLst>
          </p:nvPr>
        </p:nvSpPr>
        <p:spPr>
          <a:xfrm>
            <a:off x="6465827" y="3937537"/>
            <a:ext cx="21082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94" name="OTLSHAPE_T_e5b62d684daf4c82817e64b1ee7394ac_Shape"/>
          <p:cNvSpPr/>
          <p:nvPr>
            <p:custDataLst>
              <p:tags r:id="rId121"/>
            </p:custDataLst>
          </p:nvPr>
        </p:nvSpPr>
        <p:spPr>
          <a:xfrm>
            <a:off x="8167028" y="4128037"/>
            <a:ext cx="914400" cy="127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02" name="OTLSHAPE_T_d945728e96e844539b3c018c2be8a869_Shape"/>
          <p:cNvSpPr/>
          <p:nvPr>
            <p:custDataLst>
              <p:tags r:id="rId122"/>
            </p:custDataLst>
          </p:nvPr>
        </p:nvSpPr>
        <p:spPr>
          <a:xfrm>
            <a:off x="8339613" y="4318537"/>
            <a:ext cx="14097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10" name="OTLSHAPE_T_c9b8b49c43834683b4aa14b656629686_Shape"/>
          <p:cNvSpPr/>
          <p:nvPr>
            <p:custDataLst>
              <p:tags r:id="rId123"/>
            </p:custDataLst>
          </p:nvPr>
        </p:nvSpPr>
        <p:spPr>
          <a:xfrm>
            <a:off x="6810998" y="4509037"/>
            <a:ext cx="1905000" cy="127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18" name="OTLSHAPE_T_e0bf569c67854225a37d3ef8639d12e1_Shape"/>
          <p:cNvSpPr/>
          <p:nvPr>
            <p:custDataLst>
              <p:tags r:id="rId124"/>
            </p:custDataLst>
          </p:nvPr>
        </p:nvSpPr>
        <p:spPr>
          <a:xfrm>
            <a:off x="8783405" y="4509037"/>
            <a:ext cx="22733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26" name="OTLSHAPE_T_c0c055ad17264fdcbf213cf762b4470d_Shape"/>
          <p:cNvSpPr/>
          <p:nvPr>
            <p:custDataLst>
              <p:tags r:id="rId125"/>
            </p:custDataLst>
          </p:nvPr>
        </p:nvSpPr>
        <p:spPr>
          <a:xfrm>
            <a:off x="10164090" y="4699537"/>
            <a:ext cx="495300" cy="127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34" name="OTLSHAPE_T_aff4f85554ec4b47aa4f95f7bf82da45_Shape"/>
          <p:cNvSpPr/>
          <p:nvPr>
            <p:custDataLst>
              <p:tags r:id="rId126"/>
            </p:custDataLst>
          </p:nvPr>
        </p:nvSpPr>
        <p:spPr>
          <a:xfrm>
            <a:off x="10607882" y="4890037"/>
            <a:ext cx="5969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42" name="OTLSHAPE_T_ac44cd0eb22c47308182a388611b9c01_Shape"/>
          <p:cNvSpPr/>
          <p:nvPr>
            <p:custDataLst>
              <p:tags r:id="rId127"/>
            </p:custDataLst>
          </p:nvPr>
        </p:nvSpPr>
        <p:spPr>
          <a:xfrm>
            <a:off x="10805123" y="5080537"/>
            <a:ext cx="520700" cy="127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07" name="OTLSHAPE_T_f3c770d8a6a24238a57b373ef9984550_ShapePercentage" hidden="1"/>
          <p:cNvSpPr/>
          <p:nvPr>
            <p:custDataLst>
              <p:tags r:id="rId128"/>
            </p:custDataLst>
          </p:nvPr>
        </p:nvSpPr>
        <p:spPr>
          <a:xfrm>
            <a:off x="1436188" y="24135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15" name="OTLSHAPE_T_c3d685d5ae854fb185925e527e534f28_ShapePercentage" hidden="1"/>
          <p:cNvSpPr/>
          <p:nvPr>
            <p:custDataLst>
              <p:tags r:id="rId129"/>
            </p:custDataLst>
          </p:nvPr>
        </p:nvSpPr>
        <p:spPr>
          <a:xfrm>
            <a:off x="1682739" y="26040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23" name="OTLSHAPE_T_a521783cf3084313af760cd9c2923e3c_ShapePercentage" hidden="1"/>
          <p:cNvSpPr/>
          <p:nvPr>
            <p:custDataLst>
              <p:tags r:id="rId130"/>
            </p:custDataLst>
          </p:nvPr>
        </p:nvSpPr>
        <p:spPr>
          <a:xfrm>
            <a:off x="2175840" y="27945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31" name="OTLSHAPE_T_9cde6d5d307b4df7b1464248cab7fef6_ShapePercentage" hidden="1"/>
          <p:cNvSpPr/>
          <p:nvPr>
            <p:custDataLst>
              <p:tags r:id="rId131"/>
            </p:custDataLst>
          </p:nvPr>
        </p:nvSpPr>
        <p:spPr>
          <a:xfrm>
            <a:off x="1855324" y="2985037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39" name="OTLSHAPE_T_6a6e7149661c4d98ae22b9a84a20c0cd_ShapePercentage" hidden="1"/>
          <p:cNvSpPr/>
          <p:nvPr>
            <p:custDataLst>
              <p:tags r:id="rId132"/>
            </p:custDataLst>
          </p:nvPr>
        </p:nvSpPr>
        <p:spPr>
          <a:xfrm>
            <a:off x="4222213" y="2985037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47" name="OTLSHAPE_T_db52820e89624c2fa406876dab9b3660_ShapePercentage" hidden="1"/>
          <p:cNvSpPr/>
          <p:nvPr>
            <p:custDataLst>
              <p:tags r:id="rId133"/>
            </p:custDataLst>
          </p:nvPr>
        </p:nvSpPr>
        <p:spPr>
          <a:xfrm>
            <a:off x="3260665" y="31755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55" name="OTLSHAPE_T_36f7818d01a140b58716a0eea4972425_ShapePercentage" hidden="1"/>
          <p:cNvSpPr/>
          <p:nvPr>
            <p:custDataLst>
              <p:tags r:id="rId134"/>
            </p:custDataLst>
          </p:nvPr>
        </p:nvSpPr>
        <p:spPr>
          <a:xfrm>
            <a:off x="3704456" y="33660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63" name="OTLSHAPE_T_dbc50318743f4d6ba995fb3e7b4187d7_ShapePercentage" hidden="1"/>
          <p:cNvSpPr/>
          <p:nvPr>
            <p:custDataLst>
              <p:tags r:id="rId135"/>
            </p:custDataLst>
          </p:nvPr>
        </p:nvSpPr>
        <p:spPr>
          <a:xfrm>
            <a:off x="4197558" y="35565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71" name="OTLSHAPE_T_50df4adda29a494cbe0e9e846865986b_ShapePercentage" hidden="1"/>
          <p:cNvSpPr/>
          <p:nvPr>
            <p:custDataLst>
              <p:tags r:id="rId136"/>
            </p:custDataLst>
          </p:nvPr>
        </p:nvSpPr>
        <p:spPr>
          <a:xfrm>
            <a:off x="4592039" y="3747037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79" name="OTLSHAPE_T_eb954275c5b54be590bee3d17b0ce8a3_ShapePercentage" hidden="1"/>
          <p:cNvSpPr/>
          <p:nvPr>
            <p:custDataLst>
              <p:tags r:id="rId137"/>
            </p:custDataLst>
          </p:nvPr>
        </p:nvSpPr>
        <p:spPr>
          <a:xfrm>
            <a:off x="6071345" y="3747037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87" name="OTLSHAPE_T_7ee9367d83e74312adaa6d4bcf222f75_ShapePercentage" hidden="1"/>
          <p:cNvSpPr/>
          <p:nvPr>
            <p:custDataLst>
              <p:tags r:id="rId138"/>
            </p:custDataLst>
          </p:nvPr>
        </p:nvSpPr>
        <p:spPr>
          <a:xfrm>
            <a:off x="6465827" y="39375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95" name="OTLSHAPE_T_e5b62d684daf4c82817e64b1ee7394ac_ShapePercentage" hidden="1"/>
          <p:cNvSpPr/>
          <p:nvPr>
            <p:custDataLst>
              <p:tags r:id="rId139"/>
            </p:custDataLst>
          </p:nvPr>
        </p:nvSpPr>
        <p:spPr>
          <a:xfrm>
            <a:off x="8167028" y="41280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03" name="OTLSHAPE_T_d945728e96e844539b3c018c2be8a869_ShapePercentage" hidden="1"/>
          <p:cNvSpPr/>
          <p:nvPr>
            <p:custDataLst>
              <p:tags r:id="rId140"/>
            </p:custDataLst>
          </p:nvPr>
        </p:nvSpPr>
        <p:spPr>
          <a:xfrm>
            <a:off x="8339613" y="43185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11" name="OTLSHAPE_T_c9b8b49c43834683b4aa14b656629686_ShapePercentage" hidden="1"/>
          <p:cNvSpPr/>
          <p:nvPr>
            <p:custDataLst>
              <p:tags r:id="rId141"/>
            </p:custDataLst>
          </p:nvPr>
        </p:nvSpPr>
        <p:spPr>
          <a:xfrm>
            <a:off x="6810998" y="4509037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19" name="OTLSHAPE_T_e0bf569c67854225a37d3ef8639d12e1_ShapePercentage" hidden="1"/>
          <p:cNvSpPr/>
          <p:nvPr>
            <p:custDataLst>
              <p:tags r:id="rId142"/>
            </p:custDataLst>
          </p:nvPr>
        </p:nvSpPr>
        <p:spPr>
          <a:xfrm>
            <a:off x="8783405" y="4509037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27" name="OTLSHAPE_T_c0c055ad17264fdcbf213cf762b4470d_ShapePercentage" hidden="1"/>
          <p:cNvSpPr/>
          <p:nvPr>
            <p:custDataLst>
              <p:tags r:id="rId143"/>
            </p:custDataLst>
          </p:nvPr>
        </p:nvSpPr>
        <p:spPr>
          <a:xfrm>
            <a:off x="10164090" y="46995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35" name="OTLSHAPE_T_aff4f85554ec4b47aa4f95f7bf82da45_ShapePercentage" hidden="1"/>
          <p:cNvSpPr/>
          <p:nvPr>
            <p:custDataLst>
              <p:tags r:id="rId144"/>
            </p:custDataLst>
          </p:nvPr>
        </p:nvSpPr>
        <p:spPr>
          <a:xfrm>
            <a:off x="10607882" y="48900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43" name="OTLSHAPE_T_ac44cd0eb22c47308182a388611b9c01_ShapePercentage" hidden="1"/>
          <p:cNvSpPr/>
          <p:nvPr>
            <p:custDataLst>
              <p:tags r:id="rId145"/>
            </p:custDataLst>
          </p:nvPr>
        </p:nvSpPr>
        <p:spPr>
          <a:xfrm>
            <a:off x="10805123" y="50805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08" name="OTLSHAPE_T_f3c770d8a6a24238a57b373ef9984550_TextPercentage" hidden="1"/>
          <p:cNvSpPr txBox="1"/>
          <p:nvPr>
            <p:custDataLst>
              <p:tags r:id="rId146"/>
            </p:custDataLst>
          </p:nvPr>
        </p:nvSpPr>
        <p:spPr>
          <a:xfrm>
            <a:off x="0" y="2413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409" name="OTLSHAPE_T_f3c770d8a6a24238a57b373ef9984550_StartDate" hidden="1"/>
          <p:cNvSpPr txBox="1"/>
          <p:nvPr>
            <p:custDataLst>
              <p:tags r:id="rId147"/>
            </p:custDataLst>
          </p:nvPr>
        </p:nvSpPr>
        <p:spPr>
          <a:xfrm>
            <a:off x="0" y="2413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10" name="OTLSHAPE_T_f3c770d8a6a24238a57b373ef9984550_EndDate" hidden="1"/>
          <p:cNvSpPr txBox="1"/>
          <p:nvPr>
            <p:custDataLst>
              <p:tags r:id="rId148"/>
            </p:custDataLst>
          </p:nvPr>
        </p:nvSpPr>
        <p:spPr>
          <a:xfrm>
            <a:off x="0" y="2413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11" name="OTLSHAPE_T_f3c770d8a6a24238a57b373ef9984550_JoinedDate"/>
          <p:cNvSpPr txBox="1"/>
          <p:nvPr>
            <p:custDataLst>
              <p:tags r:id="rId149"/>
            </p:custDataLst>
          </p:nvPr>
        </p:nvSpPr>
        <p:spPr>
          <a:xfrm>
            <a:off x="2152658" y="2430322"/>
            <a:ext cx="3937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6/25 - 7/21</a:t>
            </a:r>
          </a:p>
        </p:txBody>
      </p:sp>
      <p:sp>
        <p:nvSpPr>
          <p:cNvPr id="47412" name="OTLSHAPE_T_f3c770d8a6a24238a57b373ef9984550_Duration"/>
          <p:cNvSpPr txBox="1"/>
          <p:nvPr>
            <p:custDataLst>
              <p:tags r:id="rId150"/>
            </p:custDataLst>
          </p:nvPr>
        </p:nvSpPr>
        <p:spPr>
          <a:xfrm>
            <a:off x="1633027" y="2422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27 days</a:t>
            </a:r>
          </a:p>
        </p:txBody>
      </p:sp>
      <p:sp>
        <p:nvSpPr>
          <p:cNvPr id="47413" name="OTLSHAPE_T_f3c770d8a6a24238a57b373ef9984550_Title"/>
          <p:cNvSpPr txBox="1"/>
          <p:nvPr>
            <p:custDataLst>
              <p:tags r:id="rId151"/>
            </p:custDataLst>
          </p:nvPr>
        </p:nvSpPr>
        <p:spPr>
          <a:xfrm>
            <a:off x="127000" y="2422533"/>
            <a:ext cx="5969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2"/>
                </a:solidFill>
                <a:latin typeface="Century Gothic" panose="020B0502020202020204" pitchFamily="34" charset="0"/>
              </a:rPr>
              <a:t>Requirements</a:t>
            </a:r>
          </a:p>
        </p:txBody>
      </p:sp>
      <p:sp>
        <p:nvSpPr>
          <p:cNvPr id="47416" name="OTLSHAPE_T_c3d685d5ae854fb185925e527e534f28_TextPercentage" hidden="1"/>
          <p:cNvSpPr txBox="1"/>
          <p:nvPr>
            <p:custDataLst>
              <p:tags r:id="rId152"/>
            </p:custDataLst>
          </p:nvPr>
        </p:nvSpPr>
        <p:spPr>
          <a:xfrm>
            <a:off x="0" y="26040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417" name="OTLSHAPE_T_c3d685d5ae854fb185925e527e534f28_StartDate" hidden="1"/>
          <p:cNvSpPr txBox="1"/>
          <p:nvPr>
            <p:custDataLst>
              <p:tags r:id="rId153"/>
            </p:custDataLst>
          </p:nvPr>
        </p:nvSpPr>
        <p:spPr>
          <a:xfrm>
            <a:off x="0" y="26040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18" name="OTLSHAPE_T_c3d685d5ae854fb185925e527e534f28_EndDate" hidden="1"/>
          <p:cNvSpPr txBox="1"/>
          <p:nvPr>
            <p:custDataLst>
              <p:tags r:id="rId154"/>
            </p:custDataLst>
          </p:nvPr>
        </p:nvSpPr>
        <p:spPr>
          <a:xfrm>
            <a:off x="0" y="26040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19" name="OTLSHAPE_T_c3d685d5ae854fb185925e527e534f28_JoinedDate"/>
          <p:cNvSpPr txBox="1"/>
          <p:nvPr>
            <p:custDataLst>
              <p:tags r:id="rId155"/>
            </p:custDataLst>
          </p:nvPr>
        </p:nvSpPr>
        <p:spPr>
          <a:xfrm>
            <a:off x="2596450" y="2620822"/>
            <a:ext cx="3048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7/5 - 8/8</a:t>
            </a:r>
          </a:p>
        </p:txBody>
      </p:sp>
      <p:sp>
        <p:nvSpPr>
          <p:cNvPr id="47420" name="OTLSHAPE_T_c3d685d5ae854fb185925e527e534f28_Duration"/>
          <p:cNvSpPr txBox="1"/>
          <p:nvPr>
            <p:custDataLst>
              <p:tags r:id="rId156"/>
            </p:custDataLst>
          </p:nvPr>
        </p:nvSpPr>
        <p:spPr>
          <a:xfrm>
            <a:off x="1978198" y="26132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47421" name="OTLSHAPE_T_c3d685d5ae854fb185925e527e534f28_Title"/>
          <p:cNvSpPr txBox="1"/>
          <p:nvPr>
            <p:custDataLst>
              <p:tags r:id="rId157"/>
            </p:custDataLst>
          </p:nvPr>
        </p:nvSpPr>
        <p:spPr>
          <a:xfrm>
            <a:off x="127000" y="2613033"/>
            <a:ext cx="4699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2"/>
                </a:solidFill>
                <a:latin typeface="Century Gothic" panose="020B0502020202020204" pitchFamily="34" charset="0"/>
              </a:rPr>
              <a:t>Validation </a:t>
            </a:r>
          </a:p>
        </p:txBody>
      </p:sp>
      <p:sp>
        <p:nvSpPr>
          <p:cNvPr id="47424" name="OTLSHAPE_T_a521783cf3084313af760cd9c2923e3c_TextPercentage" hidden="1"/>
          <p:cNvSpPr txBox="1"/>
          <p:nvPr>
            <p:custDataLst>
              <p:tags r:id="rId158"/>
            </p:custDataLst>
          </p:nvPr>
        </p:nvSpPr>
        <p:spPr>
          <a:xfrm>
            <a:off x="0" y="2794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425" name="OTLSHAPE_T_a521783cf3084313af760cd9c2923e3c_StartDate" hidden="1"/>
          <p:cNvSpPr txBox="1"/>
          <p:nvPr>
            <p:custDataLst>
              <p:tags r:id="rId159"/>
            </p:custDataLst>
          </p:nvPr>
        </p:nvSpPr>
        <p:spPr>
          <a:xfrm>
            <a:off x="0" y="2794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26" name="OTLSHAPE_T_a521783cf3084313af760cd9c2923e3c_EndDate" hidden="1"/>
          <p:cNvSpPr txBox="1"/>
          <p:nvPr>
            <p:custDataLst>
              <p:tags r:id="rId160"/>
            </p:custDataLst>
          </p:nvPr>
        </p:nvSpPr>
        <p:spPr>
          <a:xfrm>
            <a:off x="0" y="2794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27" name="OTLSHAPE_T_a521783cf3084313af760cd9c2923e3c_JoinedDate"/>
          <p:cNvSpPr txBox="1"/>
          <p:nvPr>
            <p:custDataLst>
              <p:tags r:id="rId161"/>
            </p:custDataLst>
          </p:nvPr>
        </p:nvSpPr>
        <p:spPr>
          <a:xfrm>
            <a:off x="3188172" y="2811322"/>
            <a:ext cx="3556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7/25 - 9/1</a:t>
            </a:r>
          </a:p>
        </p:txBody>
      </p:sp>
      <p:sp>
        <p:nvSpPr>
          <p:cNvPr id="47428" name="OTLSHAPE_T_a521783cf3084313af760cd9c2923e3c_Duration"/>
          <p:cNvSpPr txBox="1"/>
          <p:nvPr>
            <p:custDataLst>
              <p:tags r:id="rId162"/>
            </p:custDataLst>
          </p:nvPr>
        </p:nvSpPr>
        <p:spPr>
          <a:xfrm>
            <a:off x="2520610" y="2803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39 days</a:t>
            </a:r>
          </a:p>
        </p:txBody>
      </p:sp>
      <p:sp>
        <p:nvSpPr>
          <p:cNvPr id="47429" name="OTLSHAPE_T_a521783cf3084313af760cd9c2923e3c_Title"/>
          <p:cNvSpPr txBox="1"/>
          <p:nvPr>
            <p:custDataLst>
              <p:tags r:id="rId163"/>
            </p:custDataLst>
          </p:nvPr>
        </p:nvSpPr>
        <p:spPr>
          <a:xfrm>
            <a:off x="127000" y="2803533"/>
            <a:ext cx="5842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2"/>
                </a:solidFill>
                <a:latin typeface="Century Gothic" panose="020B0502020202020204" pitchFamily="34" charset="0"/>
              </a:rPr>
              <a:t>Data Analysis</a:t>
            </a:r>
          </a:p>
        </p:txBody>
      </p:sp>
      <p:sp>
        <p:nvSpPr>
          <p:cNvPr id="47432" name="OTLSHAPE_T_9cde6d5d307b4df7b1464248cab7fef6_Duration" hidden="1"/>
          <p:cNvSpPr txBox="1"/>
          <p:nvPr>
            <p:custDataLst>
              <p:tags r:id="rId164"/>
            </p:custDataLst>
          </p:nvPr>
        </p:nvSpPr>
        <p:spPr>
          <a:xfrm>
            <a:off x="0" y="298503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93 days</a:t>
            </a:r>
          </a:p>
        </p:txBody>
      </p:sp>
      <p:sp>
        <p:nvSpPr>
          <p:cNvPr id="47433" name="OTLSHAPE_T_9cde6d5d307b4df7b1464248cab7fef6_JoinedDate" hidden="1"/>
          <p:cNvSpPr txBox="1"/>
          <p:nvPr>
            <p:custDataLst>
              <p:tags r:id="rId165"/>
            </p:custDataLst>
          </p:nvPr>
        </p:nvSpPr>
        <p:spPr>
          <a:xfrm>
            <a:off x="0" y="3093537"/>
            <a:ext cx="431800" cy="1016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7/12 - 10/12</a:t>
            </a:r>
          </a:p>
        </p:txBody>
      </p:sp>
      <p:sp>
        <p:nvSpPr>
          <p:cNvPr id="47434" name="OTLSHAPE_T_9cde6d5d307b4df7b1464248cab7fef6_StartDate" hidden="1"/>
          <p:cNvSpPr txBox="1"/>
          <p:nvPr>
            <p:custDataLst>
              <p:tags r:id="rId166"/>
            </p:custDataLst>
          </p:nvPr>
        </p:nvSpPr>
        <p:spPr>
          <a:xfrm>
            <a:off x="0" y="31869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35" name="OTLSHAPE_T_9cde6d5d307b4df7b1464248cab7fef6_EndDate" hidden="1"/>
          <p:cNvSpPr txBox="1"/>
          <p:nvPr>
            <p:custDataLst>
              <p:tags r:id="rId167"/>
            </p:custDataLst>
          </p:nvPr>
        </p:nvSpPr>
        <p:spPr>
          <a:xfrm>
            <a:off x="0" y="31869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36" name="OTLSHAPE_T_9cde6d5d307b4df7b1464248cab7fef6_Title"/>
          <p:cNvSpPr txBox="1"/>
          <p:nvPr>
            <p:custDataLst>
              <p:tags r:id="rId168"/>
            </p:custDataLst>
          </p:nvPr>
        </p:nvSpPr>
        <p:spPr>
          <a:xfrm>
            <a:off x="2555753" y="2994033"/>
            <a:ext cx="9017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1"/>
                </a:solidFill>
                <a:latin typeface="Century Gothic" panose="020B0502020202020204" pitchFamily="34" charset="0"/>
              </a:rPr>
              <a:t>Architectural Review</a:t>
            </a:r>
          </a:p>
        </p:txBody>
      </p:sp>
      <p:sp>
        <p:nvSpPr>
          <p:cNvPr id="47437" name="OTLSHAPE_T_9cde6d5d307b4df7b1464248cab7fef6_TextPercentage" hidden="1"/>
          <p:cNvSpPr txBox="1"/>
          <p:nvPr>
            <p:custDataLst>
              <p:tags r:id="rId169"/>
            </p:custDataLst>
          </p:nvPr>
        </p:nvSpPr>
        <p:spPr>
          <a:xfrm>
            <a:off x="1868024" y="310304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440" name="OTLSHAPE_T_6a6e7149661c4d98ae22b9a84a20c0cd_Duration" hidden="1"/>
          <p:cNvSpPr txBox="1"/>
          <p:nvPr>
            <p:custDataLst>
              <p:tags r:id="rId170"/>
            </p:custDataLst>
          </p:nvPr>
        </p:nvSpPr>
        <p:spPr>
          <a:xfrm>
            <a:off x="0" y="298503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67 days</a:t>
            </a:r>
          </a:p>
        </p:txBody>
      </p:sp>
      <p:sp>
        <p:nvSpPr>
          <p:cNvPr id="47441" name="OTLSHAPE_T_6a6e7149661c4d98ae22b9a84a20c0cd_JoinedDate" hidden="1"/>
          <p:cNvSpPr txBox="1"/>
          <p:nvPr>
            <p:custDataLst>
              <p:tags r:id="rId171"/>
            </p:custDataLst>
          </p:nvPr>
        </p:nvSpPr>
        <p:spPr>
          <a:xfrm>
            <a:off x="0" y="3093537"/>
            <a:ext cx="4826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10/16 - 12/21</a:t>
            </a:r>
          </a:p>
        </p:txBody>
      </p:sp>
      <p:sp>
        <p:nvSpPr>
          <p:cNvPr id="47442" name="OTLSHAPE_T_6a6e7149661c4d98ae22b9a84a20c0cd_StartDate" hidden="1"/>
          <p:cNvSpPr txBox="1"/>
          <p:nvPr>
            <p:custDataLst>
              <p:tags r:id="rId172"/>
            </p:custDataLst>
          </p:nvPr>
        </p:nvSpPr>
        <p:spPr>
          <a:xfrm>
            <a:off x="0" y="31869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43" name="OTLSHAPE_T_6a6e7149661c4d98ae22b9a84a20c0cd_EndDate" hidden="1"/>
          <p:cNvSpPr txBox="1"/>
          <p:nvPr>
            <p:custDataLst>
              <p:tags r:id="rId173"/>
            </p:custDataLst>
          </p:nvPr>
        </p:nvSpPr>
        <p:spPr>
          <a:xfrm>
            <a:off x="0" y="31869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44" name="OTLSHAPE_T_6a6e7149661c4d98ae22b9a84a20c0cd_Title"/>
          <p:cNvSpPr txBox="1"/>
          <p:nvPr>
            <p:custDataLst>
              <p:tags r:id="rId174"/>
            </p:custDataLst>
          </p:nvPr>
        </p:nvSpPr>
        <p:spPr>
          <a:xfrm>
            <a:off x="4741826" y="2994033"/>
            <a:ext cx="6223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spc="-2">
                <a:solidFill>
                  <a:schemeClr val="lt1"/>
                </a:solidFill>
                <a:latin typeface="Century Gothic" panose="020B0502020202020204" pitchFamily="34" charset="0"/>
              </a:rPr>
              <a:t>System Design</a:t>
            </a:r>
          </a:p>
        </p:txBody>
      </p:sp>
      <p:sp>
        <p:nvSpPr>
          <p:cNvPr id="47445" name="OTLSHAPE_T_6a6e7149661c4d98ae22b9a84a20c0cd_TextPercentage" hidden="1"/>
          <p:cNvSpPr txBox="1"/>
          <p:nvPr>
            <p:custDataLst>
              <p:tags r:id="rId175"/>
            </p:custDataLst>
          </p:nvPr>
        </p:nvSpPr>
        <p:spPr>
          <a:xfrm>
            <a:off x="4234913" y="310304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448" name="OTLSHAPE_T_db52820e89624c2fa406876dab9b3660_TextPercentage" hidden="1"/>
          <p:cNvSpPr txBox="1"/>
          <p:nvPr>
            <p:custDataLst>
              <p:tags r:id="rId176"/>
            </p:custDataLst>
          </p:nvPr>
        </p:nvSpPr>
        <p:spPr>
          <a:xfrm>
            <a:off x="0" y="3175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449" name="OTLSHAPE_T_db52820e89624c2fa406876dab9b3660_StartDate" hidden="1"/>
          <p:cNvSpPr txBox="1"/>
          <p:nvPr>
            <p:custDataLst>
              <p:tags r:id="rId177"/>
            </p:custDataLst>
          </p:nvPr>
        </p:nvSpPr>
        <p:spPr>
          <a:xfrm>
            <a:off x="0" y="3175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50" name="OTLSHAPE_T_db52820e89624c2fa406876dab9b3660_EndDate" hidden="1"/>
          <p:cNvSpPr txBox="1"/>
          <p:nvPr>
            <p:custDataLst>
              <p:tags r:id="rId178"/>
            </p:custDataLst>
          </p:nvPr>
        </p:nvSpPr>
        <p:spPr>
          <a:xfrm>
            <a:off x="0" y="3175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51" name="OTLSHAPE_T_db52820e89624c2fa406876dab9b3660_JoinedDate"/>
          <p:cNvSpPr txBox="1"/>
          <p:nvPr>
            <p:custDataLst>
              <p:tags r:id="rId179"/>
            </p:custDataLst>
          </p:nvPr>
        </p:nvSpPr>
        <p:spPr>
          <a:xfrm>
            <a:off x="4248341" y="3192322"/>
            <a:ext cx="3937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9/7 - 10/14</a:t>
            </a:r>
          </a:p>
        </p:txBody>
      </p:sp>
      <p:sp>
        <p:nvSpPr>
          <p:cNvPr id="47452" name="OTLSHAPE_T_db52820e89624c2fa406876dab9b3660_Duration"/>
          <p:cNvSpPr txBox="1"/>
          <p:nvPr>
            <p:custDataLst>
              <p:tags r:id="rId180"/>
            </p:custDataLst>
          </p:nvPr>
        </p:nvSpPr>
        <p:spPr>
          <a:xfrm>
            <a:off x="3593107" y="3184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38 days</a:t>
            </a:r>
          </a:p>
        </p:txBody>
      </p:sp>
      <p:sp>
        <p:nvSpPr>
          <p:cNvPr id="47453" name="OTLSHAPE_T_db52820e89624c2fa406876dab9b3660_Title"/>
          <p:cNvSpPr txBox="1"/>
          <p:nvPr>
            <p:custDataLst>
              <p:tags r:id="rId181"/>
            </p:custDataLst>
          </p:nvPr>
        </p:nvSpPr>
        <p:spPr>
          <a:xfrm>
            <a:off x="127000" y="3184533"/>
            <a:ext cx="4318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2"/>
                </a:solidFill>
                <a:latin typeface="Century Gothic" panose="020B0502020202020204" pitchFamily="34" charset="0"/>
              </a:rPr>
              <a:t>Database</a:t>
            </a:r>
          </a:p>
        </p:txBody>
      </p:sp>
      <p:sp>
        <p:nvSpPr>
          <p:cNvPr id="47456" name="OTLSHAPE_T_36f7818d01a140b58716a0eea4972425_TextPercentage" hidden="1"/>
          <p:cNvSpPr txBox="1"/>
          <p:nvPr>
            <p:custDataLst>
              <p:tags r:id="rId182"/>
            </p:custDataLst>
          </p:nvPr>
        </p:nvSpPr>
        <p:spPr>
          <a:xfrm>
            <a:off x="0" y="33660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457" name="OTLSHAPE_T_36f7818d01a140b58716a0eea4972425_StartDate" hidden="1"/>
          <p:cNvSpPr txBox="1"/>
          <p:nvPr>
            <p:custDataLst>
              <p:tags r:id="rId183"/>
            </p:custDataLst>
          </p:nvPr>
        </p:nvSpPr>
        <p:spPr>
          <a:xfrm>
            <a:off x="0" y="33660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58" name="OTLSHAPE_T_36f7818d01a140b58716a0eea4972425_EndDate" hidden="1"/>
          <p:cNvSpPr txBox="1"/>
          <p:nvPr>
            <p:custDataLst>
              <p:tags r:id="rId184"/>
            </p:custDataLst>
          </p:nvPr>
        </p:nvSpPr>
        <p:spPr>
          <a:xfrm>
            <a:off x="0" y="33660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59" name="OTLSHAPE_T_36f7818d01a140b58716a0eea4972425_JoinedDate"/>
          <p:cNvSpPr txBox="1"/>
          <p:nvPr>
            <p:custDataLst>
              <p:tags r:id="rId185"/>
            </p:custDataLst>
          </p:nvPr>
        </p:nvSpPr>
        <p:spPr>
          <a:xfrm>
            <a:off x="4396272" y="3382822"/>
            <a:ext cx="4318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spc="-2">
                <a:solidFill>
                  <a:schemeClr val="accent1"/>
                </a:solidFill>
                <a:latin typeface="Century Gothic" panose="020B0502020202020204" pitchFamily="34" charset="0"/>
              </a:rPr>
              <a:t>9/25 - 10/20</a:t>
            </a:r>
          </a:p>
        </p:txBody>
      </p:sp>
      <p:sp>
        <p:nvSpPr>
          <p:cNvPr id="47460" name="OTLSHAPE_T_36f7818d01a140b58716a0eea4972425_Duration"/>
          <p:cNvSpPr txBox="1"/>
          <p:nvPr>
            <p:custDataLst>
              <p:tags r:id="rId186"/>
            </p:custDataLst>
          </p:nvPr>
        </p:nvSpPr>
        <p:spPr>
          <a:xfrm>
            <a:off x="3888968" y="33752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47461" name="OTLSHAPE_T_36f7818d01a140b58716a0eea4972425_Title"/>
          <p:cNvSpPr txBox="1"/>
          <p:nvPr>
            <p:custDataLst>
              <p:tags r:id="rId187"/>
            </p:custDataLst>
          </p:nvPr>
        </p:nvSpPr>
        <p:spPr>
          <a:xfrm>
            <a:off x="127000" y="3375033"/>
            <a:ext cx="6096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spc="-2">
                <a:solidFill>
                  <a:schemeClr val="dk2"/>
                </a:solidFill>
                <a:latin typeface="Century Gothic" panose="020B0502020202020204" pitchFamily="34" charset="0"/>
              </a:rPr>
              <a:t>Data Improve</a:t>
            </a:r>
          </a:p>
        </p:txBody>
      </p:sp>
      <p:sp>
        <p:nvSpPr>
          <p:cNvPr id="47464" name="OTLSHAPE_T_dbc50318743f4d6ba995fb3e7b4187d7_TextPercentage" hidden="1"/>
          <p:cNvSpPr txBox="1"/>
          <p:nvPr>
            <p:custDataLst>
              <p:tags r:id="rId188"/>
            </p:custDataLst>
          </p:nvPr>
        </p:nvSpPr>
        <p:spPr>
          <a:xfrm>
            <a:off x="0" y="3556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465" name="OTLSHAPE_T_dbc50318743f4d6ba995fb3e7b4187d7_StartDate" hidden="1"/>
          <p:cNvSpPr txBox="1"/>
          <p:nvPr>
            <p:custDataLst>
              <p:tags r:id="rId189"/>
            </p:custDataLst>
          </p:nvPr>
        </p:nvSpPr>
        <p:spPr>
          <a:xfrm>
            <a:off x="0" y="3556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66" name="OTLSHAPE_T_dbc50318743f4d6ba995fb3e7b4187d7_EndDate" hidden="1"/>
          <p:cNvSpPr txBox="1"/>
          <p:nvPr>
            <p:custDataLst>
              <p:tags r:id="rId190"/>
            </p:custDataLst>
          </p:nvPr>
        </p:nvSpPr>
        <p:spPr>
          <a:xfrm>
            <a:off x="0" y="3556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67" name="OTLSHAPE_T_dbc50318743f4d6ba995fb3e7b4187d7_JoinedDate"/>
          <p:cNvSpPr txBox="1"/>
          <p:nvPr>
            <p:custDataLst>
              <p:tags r:id="rId191"/>
            </p:custDataLst>
          </p:nvPr>
        </p:nvSpPr>
        <p:spPr>
          <a:xfrm>
            <a:off x="5801612" y="3573322"/>
            <a:ext cx="4826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10/15 - 12/16</a:t>
            </a:r>
          </a:p>
        </p:txBody>
      </p:sp>
      <p:sp>
        <p:nvSpPr>
          <p:cNvPr id="47468" name="OTLSHAPE_T_dbc50318743f4d6ba995fb3e7b4187d7_Duration"/>
          <p:cNvSpPr txBox="1"/>
          <p:nvPr>
            <p:custDataLst>
              <p:tags r:id="rId192"/>
            </p:custDataLst>
          </p:nvPr>
        </p:nvSpPr>
        <p:spPr>
          <a:xfrm>
            <a:off x="4838189" y="3565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63 days</a:t>
            </a:r>
          </a:p>
        </p:txBody>
      </p:sp>
      <p:sp>
        <p:nvSpPr>
          <p:cNvPr id="47469" name="OTLSHAPE_T_dbc50318743f4d6ba995fb3e7b4187d7_Title"/>
          <p:cNvSpPr txBox="1"/>
          <p:nvPr>
            <p:custDataLst>
              <p:tags r:id="rId193"/>
            </p:custDataLst>
          </p:nvPr>
        </p:nvSpPr>
        <p:spPr>
          <a:xfrm>
            <a:off x="127000" y="3565533"/>
            <a:ext cx="3302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b="1" spc="-2">
                <a:solidFill>
                  <a:schemeClr val="accent4"/>
                </a:solidFill>
                <a:latin typeface="Century Gothic" panose="020B0502020202020204" pitchFamily="34" charset="0"/>
              </a:rPr>
              <a:t>Coding</a:t>
            </a:r>
          </a:p>
        </p:txBody>
      </p:sp>
      <p:sp>
        <p:nvSpPr>
          <p:cNvPr id="47472" name="OTLSHAPE_T_50df4adda29a494cbe0e9e846865986b_Duration" hidden="1"/>
          <p:cNvSpPr txBox="1"/>
          <p:nvPr>
            <p:custDataLst>
              <p:tags r:id="rId194"/>
            </p:custDataLst>
          </p:nvPr>
        </p:nvSpPr>
        <p:spPr>
          <a:xfrm>
            <a:off x="0" y="374703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57 days</a:t>
            </a:r>
          </a:p>
        </p:txBody>
      </p:sp>
      <p:sp>
        <p:nvSpPr>
          <p:cNvPr id="47473" name="OTLSHAPE_T_50df4adda29a494cbe0e9e846865986b_JoinedDate" hidden="1"/>
          <p:cNvSpPr txBox="1"/>
          <p:nvPr>
            <p:custDataLst>
              <p:tags r:id="rId195"/>
            </p:custDataLst>
          </p:nvPr>
        </p:nvSpPr>
        <p:spPr>
          <a:xfrm>
            <a:off x="0" y="3855538"/>
            <a:ext cx="4826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10/31 - 12/26</a:t>
            </a:r>
          </a:p>
        </p:txBody>
      </p:sp>
      <p:sp>
        <p:nvSpPr>
          <p:cNvPr id="47474" name="OTLSHAPE_T_50df4adda29a494cbe0e9e846865986b_StartDate" hidden="1"/>
          <p:cNvSpPr txBox="1"/>
          <p:nvPr>
            <p:custDataLst>
              <p:tags r:id="rId196"/>
            </p:custDataLst>
          </p:nvPr>
        </p:nvSpPr>
        <p:spPr>
          <a:xfrm>
            <a:off x="0" y="39489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75" name="OTLSHAPE_T_50df4adda29a494cbe0e9e846865986b_EndDate" hidden="1"/>
          <p:cNvSpPr txBox="1"/>
          <p:nvPr>
            <p:custDataLst>
              <p:tags r:id="rId197"/>
            </p:custDataLst>
          </p:nvPr>
        </p:nvSpPr>
        <p:spPr>
          <a:xfrm>
            <a:off x="0" y="39489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76" name="OTLSHAPE_T_50df4adda29a494cbe0e9e846865986b_Title"/>
          <p:cNvSpPr txBox="1"/>
          <p:nvPr>
            <p:custDataLst>
              <p:tags r:id="rId198"/>
            </p:custDataLst>
          </p:nvPr>
        </p:nvSpPr>
        <p:spPr>
          <a:xfrm>
            <a:off x="4964374" y="3756033"/>
            <a:ext cx="6731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1"/>
                </a:solidFill>
                <a:latin typeface="Century Gothic" panose="020B0502020202020204" pitchFamily="34" charset="0"/>
              </a:rPr>
              <a:t>Website Testing</a:t>
            </a:r>
          </a:p>
        </p:txBody>
      </p:sp>
      <p:sp>
        <p:nvSpPr>
          <p:cNvPr id="47477" name="OTLSHAPE_T_50df4adda29a494cbe0e9e846865986b_TextPercentage" hidden="1"/>
          <p:cNvSpPr txBox="1"/>
          <p:nvPr>
            <p:custDataLst>
              <p:tags r:id="rId199"/>
            </p:custDataLst>
          </p:nvPr>
        </p:nvSpPr>
        <p:spPr>
          <a:xfrm>
            <a:off x="4604739" y="386504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480" name="OTLSHAPE_T_eb954275c5b54be590bee3d17b0ce8a3_Duration" hidden="1"/>
          <p:cNvSpPr txBox="1"/>
          <p:nvPr>
            <p:custDataLst>
              <p:tags r:id="rId200"/>
            </p:custDataLst>
          </p:nvPr>
        </p:nvSpPr>
        <p:spPr>
          <a:xfrm>
            <a:off x="0" y="374703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56 days</a:t>
            </a:r>
          </a:p>
        </p:txBody>
      </p:sp>
      <p:sp>
        <p:nvSpPr>
          <p:cNvPr id="47481" name="OTLSHAPE_T_eb954275c5b54be590bee3d17b0ce8a3_JoinedDate" hidden="1"/>
          <p:cNvSpPr txBox="1"/>
          <p:nvPr>
            <p:custDataLst>
              <p:tags r:id="rId201"/>
            </p:custDataLst>
          </p:nvPr>
        </p:nvSpPr>
        <p:spPr>
          <a:xfrm>
            <a:off x="0" y="3855538"/>
            <a:ext cx="431800" cy="1016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12/30 - 2/23</a:t>
            </a:r>
          </a:p>
        </p:txBody>
      </p:sp>
      <p:sp>
        <p:nvSpPr>
          <p:cNvPr id="47482" name="OTLSHAPE_T_eb954275c5b54be590bee3d17b0ce8a3_StartDate" hidden="1"/>
          <p:cNvSpPr txBox="1"/>
          <p:nvPr>
            <p:custDataLst>
              <p:tags r:id="rId202"/>
            </p:custDataLst>
          </p:nvPr>
        </p:nvSpPr>
        <p:spPr>
          <a:xfrm>
            <a:off x="0" y="39489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83" name="OTLSHAPE_T_eb954275c5b54be590bee3d17b0ce8a3_EndDate" hidden="1"/>
          <p:cNvSpPr txBox="1"/>
          <p:nvPr>
            <p:custDataLst>
              <p:tags r:id="rId203"/>
            </p:custDataLst>
          </p:nvPr>
        </p:nvSpPr>
        <p:spPr>
          <a:xfrm>
            <a:off x="0" y="39489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84" name="OTLSHAPE_T_eb954275c5b54be590bee3d17b0ce8a3_Title"/>
          <p:cNvSpPr txBox="1"/>
          <p:nvPr>
            <p:custDataLst>
              <p:tags r:id="rId204"/>
            </p:custDataLst>
          </p:nvPr>
        </p:nvSpPr>
        <p:spPr>
          <a:xfrm>
            <a:off x="6451503" y="3756033"/>
            <a:ext cx="6223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spc="-2">
                <a:solidFill>
                  <a:schemeClr val="lt1"/>
                </a:solidFill>
                <a:latin typeface="Century Gothic" panose="020B0502020202020204" pitchFamily="34" charset="0"/>
              </a:rPr>
              <a:t>Online Testing </a:t>
            </a:r>
          </a:p>
        </p:txBody>
      </p:sp>
      <p:sp>
        <p:nvSpPr>
          <p:cNvPr id="47485" name="OTLSHAPE_T_eb954275c5b54be590bee3d17b0ce8a3_TextPercentage" hidden="1"/>
          <p:cNvSpPr txBox="1"/>
          <p:nvPr>
            <p:custDataLst>
              <p:tags r:id="rId205"/>
            </p:custDataLst>
          </p:nvPr>
        </p:nvSpPr>
        <p:spPr>
          <a:xfrm>
            <a:off x="6084045" y="386504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488" name="OTLSHAPE_T_7ee9367d83e74312adaa6d4bcf222f75_TextPercentage" hidden="1"/>
          <p:cNvSpPr txBox="1"/>
          <p:nvPr>
            <p:custDataLst>
              <p:tags r:id="rId206"/>
            </p:custDataLst>
          </p:nvPr>
        </p:nvSpPr>
        <p:spPr>
          <a:xfrm>
            <a:off x="0" y="3937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489" name="OTLSHAPE_T_7ee9367d83e74312adaa6d4bcf222f75_StartDate" hidden="1"/>
          <p:cNvSpPr txBox="1"/>
          <p:nvPr>
            <p:custDataLst>
              <p:tags r:id="rId207"/>
            </p:custDataLst>
          </p:nvPr>
        </p:nvSpPr>
        <p:spPr>
          <a:xfrm>
            <a:off x="0" y="3937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90" name="OTLSHAPE_T_7ee9367d83e74312adaa6d4bcf222f75_EndDate" hidden="1"/>
          <p:cNvSpPr txBox="1"/>
          <p:nvPr>
            <p:custDataLst>
              <p:tags r:id="rId208"/>
            </p:custDataLst>
          </p:nvPr>
        </p:nvSpPr>
        <p:spPr>
          <a:xfrm>
            <a:off x="0" y="3937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91" name="OTLSHAPE_T_7ee9367d83e74312adaa6d4bcf222f75_JoinedDate"/>
          <p:cNvSpPr txBox="1"/>
          <p:nvPr>
            <p:custDataLst>
              <p:tags r:id="rId209"/>
            </p:custDataLst>
          </p:nvPr>
        </p:nvSpPr>
        <p:spPr>
          <a:xfrm>
            <a:off x="8612292" y="3954322"/>
            <a:ext cx="3556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1/15 - 4/9</a:t>
            </a:r>
          </a:p>
        </p:txBody>
      </p:sp>
      <p:sp>
        <p:nvSpPr>
          <p:cNvPr id="47492" name="OTLSHAPE_T_7ee9367d83e74312adaa6d4bcf222f75_Duration"/>
          <p:cNvSpPr txBox="1"/>
          <p:nvPr>
            <p:custDataLst>
              <p:tags r:id="rId210"/>
            </p:custDataLst>
          </p:nvPr>
        </p:nvSpPr>
        <p:spPr>
          <a:xfrm>
            <a:off x="7377664" y="3946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85 days</a:t>
            </a:r>
          </a:p>
        </p:txBody>
      </p:sp>
      <p:sp>
        <p:nvSpPr>
          <p:cNvPr id="47493" name="OTLSHAPE_T_7ee9367d83e74312adaa6d4bcf222f75_Title"/>
          <p:cNvSpPr txBox="1"/>
          <p:nvPr>
            <p:custDataLst>
              <p:tags r:id="rId211"/>
            </p:custDataLst>
          </p:nvPr>
        </p:nvSpPr>
        <p:spPr>
          <a:xfrm>
            <a:off x="127000" y="3946533"/>
            <a:ext cx="3302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b="1" spc="-2">
                <a:solidFill>
                  <a:schemeClr val="accent4"/>
                </a:solidFill>
                <a:latin typeface="Century Gothic" panose="020B0502020202020204" pitchFamily="34" charset="0"/>
              </a:rPr>
              <a:t>Coding</a:t>
            </a:r>
          </a:p>
        </p:txBody>
      </p:sp>
      <p:sp>
        <p:nvSpPr>
          <p:cNvPr id="47496" name="OTLSHAPE_T_e5b62d684daf4c82817e64b1ee7394ac_TextPercentage" hidden="1"/>
          <p:cNvSpPr txBox="1"/>
          <p:nvPr>
            <p:custDataLst>
              <p:tags r:id="rId212"/>
            </p:custDataLst>
          </p:nvPr>
        </p:nvSpPr>
        <p:spPr>
          <a:xfrm>
            <a:off x="0" y="41280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497" name="OTLSHAPE_T_e5b62d684daf4c82817e64b1ee7394ac_StartDate" hidden="1"/>
          <p:cNvSpPr txBox="1"/>
          <p:nvPr>
            <p:custDataLst>
              <p:tags r:id="rId213"/>
            </p:custDataLst>
          </p:nvPr>
        </p:nvSpPr>
        <p:spPr>
          <a:xfrm>
            <a:off x="0" y="41280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98" name="OTLSHAPE_T_e5b62d684daf4c82817e64b1ee7394ac_EndDate" hidden="1"/>
          <p:cNvSpPr txBox="1"/>
          <p:nvPr>
            <p:custDataLst>
              <p:tags r:id="rId214"/>
            </p:custDataLst>
          </p:nvPr>
        </p:nvSpPr>
        <p:spPr>
          <a:xfrm>
            <a:off x="0" y="41280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499" name="OTLSHAPE_T_e5b62d684daf4c82817e64b1ee7394ac_JoinedDate"/>
          <p:cNvSpPr txBox="1"/>
          <p:nvPr>
            <p:custDataLst>
              <p:tags r:id="rId215"/>
            </p:custDataLst>
          </p:nvPr>
        </p:nvSpPr>
        <p:spPr>
          <a:xfrm>
            <a:off x="9130049" y="4144822"/>
            <a:ext cx="3937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3/25 - 4/30</a:t>
            </a:r>
          </a:p>
        </p:txBody>
      </p:sp>
      <p:sp>
        <p:nvSpPr>
          <p:cNvPr id="47500" name="OTLSHAPE_T_e5b62d684daf4c82817e64b1ee7394ac_Duration"/>
          <p:cNvSpPr txBox="1"/>
          <p:nvPr>
            <p:custDataLst>
              <p:tags r:id="rId216"/>
            </p:custDataLst>
          </p:nvPr>
        </p:nvSpPr>
        <p:spPr>
          <a:xfrm>
            <a:off x="8487142" y="41372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37 days</a:t>
            </a:r>
          </a:p>
        </p:txBody>
      </p:sp>
      <p:sp>
        <p:nvSpPr>
          <p:cNvPr id="47501" name="OTLSHAPE_T_e5b62d684daf4c82817e64b1ee7394ac_Title"/>
          <p:cNvSpPr txBox="1"/>
          <p:nvPr>
            <p:custDataLst>
              <p:tags r:id="rId217"/>
            </p:custDataLst>
          </p:nvPr>
        </p:nvSpPr>
        <p:spPr>
          <a:xfrm>
            <a:off x="127000" y="4137033"/>
            <a:ext cx="6477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spc="-2">
                <a:solidFill>
                  <a:schemeClr val="dk2"/>
                </a:solidFill>
                <a:latin typeface="Century Gothic" panose="020B0502020202020204" pitchFamily="34" charset="0"/>
              </a:rPr>
              <a:t>System Testing </a:t>
            </a:r>
          </a:p>
        </p:txBody>
      </p:sp>
      <p:sp>
        <p:nvSpPr>
          <p:cNvPr id="47504" name="OTLSHAPE_T_d945728e96e844539b3c018c2be8a869_TextPercentage" hidden="1"/>
          <p:cNvSpPr txBox="1"/>
          <p:nvPr>
            <p:custDataLst>
              <p:tags r:id="rId218"/>
            </p:custDataLst>
          </p:nvPr>
        </p:nvSpPr>
        <p:spPr>
          <a:xfrm>
            <a:off x="0" y="4318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505" name="OTLSHAPE_T_d945728e96e844539b3c018c2be8a869_StartDate" hidden="1"/>
          <p:cNvSpPr txBox="1"/>
          <p:nvPr>
            <p:custDataLst>
              <p:tags r:id="rId219"/>
            </p:custDataLst>
          </p:nvPr>
        </p:nvSpPr>
        <p:spPr>
          <a:xfrm>
            <a:off x="0" y="4318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506" name="OTLSHAPE_T_d945728e96e844539b3c018c2be8a869_EndDate" hidden="1"/>
          <p:cNvSpPr txBox="1"/>
          <p:nvPr>
            <p:custDataLst>
              <p:tags r:id="rId220"/>
            </p:custDataLst>
          </p:nvPr>
        </p:nvSpPr>
        <p:spPr>
          <a:xfrm>
            <a:off x="0" y="4318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507" name="OTLSHAPE_T_d945728e96e844539b3c018c2be8a869_JoinedDate"/>
          <p:cNvSpPr txBox="1"/>
          <p:nvPr>
            <p:custDataLst>
              <p:tags r:id="rId221"/>
            </p:custDataLst>
          </p:nvPr>
        </p:nvSpPr>
        <p:spPr>
          <a:xfrm>
            <a:off x="9795737" y="4335322"/>
            <a:ext cx="3556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4/1 - 5/27</a:t>
            </a:r>
          </a:p>
        </p:txBody>
      </p:sp>
      <p:sp>
        <p:nvSpPr>
          <p:cNvPr id="47508" name="OTLSHAPE_T_d945728e96e844539b3c018c2be8a869_Duration"/>
          <p:cNvSpPr txBox="1"/>
          <p:nvPr>
            <p:custDataLst>
              <p:tags r:id="rId222"/>
            </p:custDataLst>
          </p:nvPr>
        </p:nvSpPr>
        <p:spPr>
          <a:xfrm>
            <a:off x="8906280" y="4327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57 days</a:t>
            </a:r>
          </a:p>
        </p:txBody>
      </p:sp>
      <p:sp>
        <p:nvSpPr>
          <p:cNvPr id="47509" name="OTLSHAPE_T_d945728e96e844539b3c018c2be8a869_Title"/>
          <p:cNvSpPr txBox="1"/>
          <p:nvPr>
            <p:custDataLst>
              <p:tags r:id="rId223"/>
            </p:custDataLst>
          </p:nvPr>
        </p:nvSpPr>
        <p:spPr>
          <a:xfrm>
            <a:off x="127000" y="4327533"/>
            <a:ext cx="5334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2"/>
                </a:solidFill>
                <a:latin typeface="Century Gothic" panose="020B0502020202020204" pitchFamily="34" charset="0"/>
              </a:rPr>
              <a:t>Stabilization </a:t>
            </a:r>
          </a:p>
        </p:txBody>
      </p:sp>
      <p:sp>
        <p:nvSpPr>
          <p:cNvPr id="47512" name="OTLSHAPE_T_c9b8b49c43834683b4aa14b656629686_Duration" hidden="1"/>
          <p:cNvSpPr txBox="1"/>
          <p:nvPr>
            <p:custDataLst>
              <p:tags r:id="rId224"/>
            </p:custDataLst>
          </p:nvPr>
        </p:nvSpPr>
        <p:spPr>
          <a:xfrm>
            <a:off x="0" y="450903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77 days</a:t>
            </a:r>
          </a:p>
        </p:txBody>
      </p:sp>
      <p:sp>
        <p:nvSpPr>
          <p:cNvPr id="47513" name="OTLSHAPE_T_c9b8b49c43834683b4aa14b656629686_JoinedDate" hidden="1"/>
          <p:cNvSpPr txBox="1"/>
          <p:nvPr>
            <p:custDataLst>
              <p:tags r:id="rId225"/>
            </p:custDataLst>
          </p:nvPr>
        </p:nvSpPr>
        <p:spPr>
          <a:xfrm>
            <a:off x="0" y="4617538"/>
            <a:ext cx="3937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1/29 - 4/15</a:t>
            </a:r>
          </a:p>
        </p:txBody>
      </p:sp>
      <p:sp>
        <p:nvSpPr>
          <p:cNvPr id="47514" name="OTLSHAPE_T_c9b8b49c43834683b4aa14b656629686_StartDate" hidden="1"/>
          <p:cNvSpPr txBox="1"/>
          <p:nvPr>
            <p:custDataLst>
              <p:tags r:id="rId226"/>
            </p:custDataLst>
          </p:nvPr>
        </p:nvSpPr>
        <p:spPr>
          <a:xfrm>
            <a:off x="0" y="47109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515" name="OTLSHAPE_T_c9b8b49c43834683b4aa14b656629686_EndDate" hidden="1"/>
          <p:cNvSpPr txBox="1"/>
          <p:nvPr>
            <p:custDataLst>
              <p:tags r:id="rId227"/>
            </p:custDataLst>
          </p:nvPr>
        </p:nvSpPr>
        <p:spPr>
          <a:xfrm>
            <a:off x="0" y="47109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516" name="OTLSHAPE_T_c9b8b49c43834683b4aa14b656629686_Title"/>
          <p:cNvSpPr txBox="1"/>
          <p:nvPr>
            <p:custDataLst>
              <p:tags r:id="rId228"/>
            </p:custDataLst>
          </p:nvPr>
        </p:nvSpPr>
        <p:spPr>
          <a:xfrm>
            <a:off x="7235827" y="4518033"/>
            <a:ext cx="10541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1"/>
                </a:solidFill>
                <a:latin typeface="Century Gothic" panose="020B0502020202020204" pitchFamily="34" charset="0"/>
              </a:rPr>
              <a:t>Performance Enhancing</a:t>
            </a:r>
          </a:p>
        </p:txBody>
      </p:sp>
      <p:sp>
        <p:nvSpPr>
          <p:cNvPr id="47517" name="OTLSHAPE_T_c9b8b49c43834683b4aa14b656629686_TextPercentage" hidden="1"/>
          <p:cNvSpPr txBox="1"/>
          <p:nvPr>
            <p:custDataLst>
              <p:tags r:id="rId229"/>
            </p:custDataLst>
          </p:nvPr>
        </p:nvSpPr>
        <p:spPr>
          <a:xfrm>
            <a:off x="6823698" y="462704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520" name="OTLSHAPE_T_e0bf569c67854225a37d3ef8639d12e1_Duration" hidden="1"/>
          <p:cNvSpPr txBox="1"/>
          <p:nvPr>
            <p:custDataLst>
              <p:tags r:id="rId230"/>
            </p:custDataLst>
          </p:nvPr>
        </p:nvSpPr>
        <p:spPr>
          <a:xfrm>
            <a:off x="0" y="450903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92 days</a:t>
            </a:r>
          </a:p>
        </p:txBody>
      </p:sp>
      <p:sp>
        <p:nvSpPr>
          <p:cNvPr id="47521" name="OTLSHAPE_T_e0bf569c67854225a37d3ef8639d12e1_JoinedDate" hidden="1"/>
          <p:cNvSpPr txBox="1"/>
          <p:nvPr>
            <p:custDataLst>
              <p:tags r:id="rId231"/>
            </p:custDataLst>
          </p:nvPr>
        </p:nvSpPr>
        <p:spPr>
          <a:xfrm>
            <a:off x="0" y="4617538"/>
            <a:ext cx="3937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4/19 - 7/19</a:t>
            </a:r>
          </a:p>
        </p:txBody>
      </p:sp>
      <p:sp>
        <p:nvSpPr>
          <p:cNvPr id="47522" name="OTLSHAPE_T_e0bf569c67854225a37d3ef8639d12e1_StartDate" hidden="1"/>
          <p:cNvSpPr txBox="1"/>
          <p:nvPr>
            <p:custDataLst>
              <p:tags r:id="rId232"/>
            </p:custDataLst>
          </p:nvPr>
        </p:nvSpPr>
        <p:spPr>
          <a:xfrm>
            <a:off x="0" y="47109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523" name="OTLSHAPE_T_e0bf569c67854225a37d3ef8639d12e1_EndDate" hidden="1"/>
          <p:cNvSpPr txBox="1"/>
          <p:nvPr>
            <p:custDataLst>
              <p:tags r:id="rId233"/>
            </p:custDataLst>
          </p:nvPr>
        </p:nvSpPr>
        <p:spPr>
          <a:xfrm>
            <a:off x="0" y="47109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524" name="OTLSHAPE_T_e0bf569c67854225a37d3ef8639d12e1_Title"/>
          <p:cNvSpPr txBox="1"/>
          <p:nvPr>
            <p:custDataLst>
              <p:tags r:id="rId234"/>
            </p:custDataLst>
          </p:nvPr>
        </p:nvSpPr>
        <p:spPr>
          <a:xfrm>
            <a:off x="9397974" y="4518033"/>
            <a:ext cx="10414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spc="-2">
                <a:solidFill>
                  <a:schemeClr val="lt1"/>
                </a:solidFill>
                <a:latin typeface="Century Gothic" panose="020B0502020202020204" pitchFamily="34" charset="0"/>
              </a:rPr>
              <a:t>Integration with Website</a:t>
            </a:r>
          </a:p>
        </p:txBody>
      </p:sp>
      <p:sp>
        <p:nvSpPr>
          <p:cNvPr id="47525" name="OTLSHAPE_T_e0bf569c67854225a37d3ef8639d12e1_TextPercentage" hidden="1"/>
          <p:cNvSpPr txBox="1"/>
          <p:nvPr>
            <p:custDataLst>
              <p:tags r:id="rId235"/>
            </p:custDataLst>
          </p:nvPr>
        </p:nvSpPr>
        <p:spPr>
          <a:xfrm>
            <a:off x="8796105" y="462704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528" name="OTLSHAPE_T_c0c055ad17264fdcbf213cf762b4470d_TextPercentage" hidden="1"/>
          <p:cNvSpPr txBox="1"/>
          <p:nvPr>
            <p:custDataLst>
              <p:tags r:id="rId236"/>
            </p:custDataLst>
          </p:nvPr>
        </p:nvSpPr>
        <p:spPr>
          <a:xfrm>
            <a:off x="0" y="4699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529" name="OTLSHAPE_T_c0c055ad17264fdcbf213cf762b4470d_StartDate" hidden="1"/>
          <p:cNvSpPr txBox="1"/>
          <p:nvPr>
            <p:custDataLst>
              <p:tags r:id="rId237"/>
            </p:custDataLst>
          </p:nvPr>
        </p:nvSpPr>
        <p:spPr>
          <a:xfrm>
            <a:off x="0" y="4699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530" name="OTLSHAPE_T_c0c055ad17264fdcbf213cf762b4470d_EndDate" hidden="1"/>
          <p:cNvSpPr txBox="1"/>
          <p:nvPr>
            <p:custDataLst>
              <p:tags r:id="rId238"/>
            </p:custDataLst>
          </p:nvPr>
        </p:nvSpPr>
        <p:spPr>
          <a:xfrm>
            <a:off x="0" y="4699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531" name="OTLSHAPE_T_c0c055ad17264fdcbf213cf762b4470d_JoinedDate"/>
          <p:cNvSpPr txBox="1"/>
          <p:nvPr>
            <p:custDataLst>
              <p:tags r:id="rId239"/>
            </p:custDataLst>
          </p:nvPr>
        </p:nvSpPr>
        <p:spPr>
          <a:xfrm>
            <a:off x="10707975" y="4716322"/>
            <a:ext cx="3556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6/14 - 7/3</a:t>
            </a:r>
          </a:p>
        </p:txBody>
      </p:sp>
      <p:sp>
        <p:nvSpPr>
          <p:cNvPr id="47532" name="OTLSHAPE_T_c0c055ad17264fdcbf213cf762b4470d_Duration"/>
          <p:cNvSpPr txBox="1"/>
          <p:nvPr>
            <p:custDataLst>
              <p:tags r:id="rId240"/>
            </p:custDataLst>
          </p:nvPr>
        </p:nvSpPr>
        <p:spPr>
          <a:xfrm>
            <a:off x="10274637" y="4708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47533" name="OTLSHAPE_T_c0c055ad17264fdcbf213cf762b4470d_Title"/>
          <p:cNvSpPr txBox="1"/>
          <p:nvPr>
            <p:custDataLst>
              <p:tags r:id="rId241"/>
            </p:custDataLst>
          </p:nvPr>
        </p:nvSpPr>
        <p:spPr>
          <a:xfrm>
            <a:off x="127000" y="4708533"/>
            <a:ext cx="11049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2"/>
                </a:solidFill>
                <a:latin typeface="Century Gothic" panose="020B0502020202020204" pitchFamily="34" charset="0"/>
              </a:rPr>
              <a:t>User Acceptance Testing </a:t>
            </a:r>
          </a:p>
        </p:txBody>
      </p:sp>
      <p:sp>
        <p:nvSpPr>
          <p:cNvPr id="47536" name="OTLSHAPE_T_aff4f85554ec4b47aa4f95f7bf82da45_TextPercentage" hidden="1"/>
          <p:cNvSpPr txBox="1"/>
          <p:nvPr>
            <p:custDataLst>
              <p:tags r:id="rId242"/>
            </p:custDataLst>
          </p:nvPr>
        </p:nvSpPr>
        <p:spPr>
          <a:xfrm>
            <a:off x="0" y="48900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537" name="OTLSHAPE_T_aff4f85554ec4b47aa4f95f7bf82da45_StartDate" hidden="1"/>
          <p:cNvSpPr txBox="1"/>
          <p:nvPr>
            <p:custDataLst>
              <p:tags r:id="rId243"/>
            </p:custDataLst>
          </p:nvPr>
        </p:nvSpPr>
        <p:spPr>
          <a:xfrm>
            <a:off x="0" y="48900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538" name="OTLSHAPE_T_aff4f85554ec4b47aa4f95f7bf82da45_EndDate" hidden="1"/>
          <p:cNvSpPr txBox="1"/>
          <p:nvPr>
            <p:custDataLst>
              <p:tags r:id="rId244"/>
            </p:custDataLst>
          </p:nvPr>
        </p:nvSpPr>
        <p:spPr>
          <a:xfrm>
            <a:off x="0" y="48900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539" name="OTLSHAPE_T_aff4f85554ec4b47aa4f95f7bf82da45_JoinedDate"/>
          <p:cNvSpPr txBox="1"/>
          <p:nvPr>
            <p:custDataLst>
              <p:tags r:id="rId245"/>
            </p:custDataLst>
          </p:nvPr>
        </p:nvSpPr>
        <p:spPr>
          <a:xfrm>
            <a:off x="11250387" y="4906822"/>
            <a:ext cx="3556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7/2 - 7/25</a:t>
            </a:r>
          </a:p>
        </p:txBody>
      </p:sp>
      <p:sp>
        <p:nvSpPr>
          <p:cNvPr id="47540" name="OTLSHAPE_T_aff4f85554ec4b47aa4f95f7bf82da45_Duration"/>
          <p:cNvSpPr txBox="1"/>
          <p:nvPr>
            <p:custDataLst>
              <p:tags r:id="rId246"/>
            </p:custDataLst>
          </p:nvPr>
        </p:nvSpPr>
        <p:spPr>
          <a:xfrm>
            <a:off x="10767739" y="48992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47541" name="OTLSHAPE_T_aff4f85554ec4b47aa4f95f7bf82da45_Title"/>
          <p:cNvSpPr txBox="1"/>
          <p:nvPr>
            <p:custDataLst>
              <p:tags r:id="rId247"/>
            </p:custDataLst>
          </p:nvPr>
        </p:nvSpPr>
        <p:spPr>
          <a:xfrm>
            <a:off x="127000" y="4899033"/>
            <a:ext cx="7112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spc="-2">
                <a:solidFill>
                  <a:schemeClr val="dk2"/>
                </a:solidFill>
                <a:latin typeface="Century Gothic" panose="020B0502020202020204" pitchFamily="34" charset="0"/>
              </a:rPr>
              <a:t>Documentation </a:t>
            </a:r>
          </a:p>
        </p:txBody>
      </p:sp>
      <p:sp>
        <p:nvSpPr>
          <p:cNvPr id="47544" name="OTLSHAPE_T_ac44cd0eb22c47308182a388611b9c01_TextPercentage" hidden="1"/>
          <p:cNvSpPr txBox="1"/>
          <p:nvPr>
            <p:custDataLst>
              <p:tags r:id="rId248"/>
            </p:custDataLst>
          </p:nvPr>
        </p:nvSpPr>
        <p:spPr>
          <a:xfrm>
            <a:off x="0" y="5080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545" name="OTLSHAPE_T_ac44cd0eb22c47308182a388611b9c01_StartDate" hidden="1"/>
          <p:cNvSpPr txBox="1"/>
          <p:nvPr>
            <p:custDataLst>
              <p:tags r:id="rId249"/>
            </p:custDataLst>
          </p:nvPr>
        </p:nvSpPr>
        <p:spPr>
          <a:xfrm>
            <a:off x="0" y="5080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546" name="OTLSHAPE_T_ac44cd0eb22c47308182a388611b9c01_EndDate" hidden="1"/>
          <p:cNvSpPr txBox="1"/>
          <p:nvPr>
            <p:custDataLst>
              <p:tags r:id="rId250"/>
            </p:custDataLst>
          </p:nvPr>
        </p:nvSpPr>
        <p:spPr>
          <a:xfrm>
            <a:off x="0" y="50805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547" name="OTLSHAPE_T_ac44cd0eb22c47308182a388611b9c01_JoinedDate"/>
          <p:cNvSpPr txBox="1"/>
          <p:nvPr>
            <p:custDataLst>
              <p:tags r:id="rId251"/>
            </p:custDataLst>
          </p:nvPr>
        </p:nvSpPr>
        <p:spPr>
          <a:xfrm>
            <a:off x="11373662" y="5097322"/>
            <a:ext cx="3937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>
                <a:solidFill>
                  <a:schemeClr val="accent1"/>
                </a:solidFill>
                <a:latin typeface="Century Gothic" panose="020B0502020202020204" pitchFamily="34" charset="0"/>
              </a:rPr>
              <a:t>7/10 - 7/30</a:t>
            </a:r>
          </a:p>
        </p:txBody>
      </p:sp>
      <p:sp>
        <p:nvSpPr>
          <p:cNvPr id="47548" name="OTLSHAPE_T_ac44cd0eb22c47308182a388611b9c01_Duration"/>
          <p:cNvSpPr txBox="1"/>
          <p:nvPr>
            <p:custDataLst>
              <p:tags r:id="rId252"/>
            </p:custDataLst>
          </p:nvPr>
        </p:nvSpPr>
        <p:spPr>
          <a:xfrm>
            <a:off x="10927997" y="5089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2"/>
                </a:solidFill>
                <a:latin typeface="Calibri" panose="020F0502020204030204" pitchFamily="34" charset="0"/>
              </a:rPr>
              <a:t>21 days</a:t>
            </a:r>
          </a:p>
        </p:txBody>
      </p:sp>
      <p:sp>
        <p:nvSpPr>
          <p:cNvPr id="47549" name="OTLSHAPE_T_ac44cd0eb22c47308182a388611b9c01_Title"/>
          <p:cNvSpPr txBox="1"/>
          <p:nvPr>
            <p:custDataLst>
              <p:tags r:id="rId253"/>
            </p:custDataLst>
          </p:nvPr>
        </p:nvSpPr>
        <p:spPr>
          <a:xfrm>
            <a:off x="127000" y="5089533"/>
            <a:ext cx="8255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b="1" i="1" u="sng" spc="-2">
                <a:solidFill>
                  <a:schemeClr val="accent6"/>
                </a:solidFill>
                <a:latin typeface="Century Gothic" panose="020B0502020202020204" pitchFamily="34" charset="0"/>
              </a:rPr>
              <a:t>Stage 1 Submission</a:t>
            </a:r>
          </a:p>
        </p:txBody>
      </p:sp>
      <p:sp>
        <p:nvSpPr>
          <p:cNvPr id="47390" name="OTLSHAPE_M_f03de49e98d34b15881cebc29ed3eaf9_Shape"/>
          <p:cNvSpPr/>
          <p:nvPr>
            <p:custDataLst>
              <p:tags r:id="rId254"/>
            </p:custDataLst>
          </p:nvPr>
        </p:nvSpPr>
        <p:spPr>
          <a:xfrm>
            <a:off x="3628239" y="1514475"/>
            <a:ext cx="152400" cy="177800"/>
          </a:xfrm>
          <a:prstGeom prst="flowChartManualOperation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93" name="OTLSHAPE_M_63da6123fb43419aa85eb83df0c979f6_Shape"/>
          <p:cNvSpPr/>
          <p:nvPr>
            <p:custDataLst>
              <p:tags r:id="rId255"/>
            </p:custDataLst>
          </p:nvPr>
        </p:nvSpPr>
        <p:spPr>
          <a:xfrm>
            <a:off x="5773232" y="1514475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396" name="OTLSHAPE_M_c5f0b0aadfdc488d88e811a1116ac1c7_Shape"/>
          <p:cNvSpPr/>
          <p:nvPr>
            <p:custDataLst>
              <p:tags r:id="rId256"/>
            </p:custDataLst>
          </p:nvPr>
        </p:nvSpPr>
        <p:spPr>
          <a:xfrm>
            <a:off x="8288051" y="1514475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399" name="OTLSHAPE_M_dbb50f5633bf443f924a9b2a6c194bf9_Shape"/>
          <p:cNvSpPr/>
          <p:nvPr>
            <p:custDataLst>
              <p:tags r:id="rId257"/>
            </p:custDataLst>
          </p:nvPr>
        </p:nvSpPr>
        <p:spPr>
          <a:xfrm>
            <a:off x="9520806" y="1514475"/>
            <a:ext cx="152400" cy="177800"/>
          </a:xfrm>
          <a:prstGeom prst="flowChartManualOperation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02" name="OTLSHAPE_M_e1997830e9164f1897ba2794adf520f5_Shape"/>
          <p:cNvSpPr/>
          <p:nvPr>
            <p:custDataLst>
              <p:tags r:id="rId258"/>
            </p:custDataLst>
          </p:nvPr>
        </p:nvSpPr>
        <p:spPr>
          <a:xfrm>
            <a:off x="1212040" y="1819275"/>
            <a:ext cx="152400" cy="177800"/>
          </a:xfrm>
          <a:prstGeom prst="chevron">
            <a:avLst>
              <a:gd name="adj" fmla="val 30000"/>
            </a:avLst>
          </a:prstGeom>
          <a:solidFill>
            <a:srgbClr val="F49D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405" name="OTLSHAPE_M_d86e152a27904588aa6294779e1dfbe9_Shape"/>
          <p:cNvSpPr/>
          <p:nvPr>
            <p:custDataLst>
              <p:tags r:id="rId259"/>
            </p:custDataLst>
          </p:nvPr>
        </p:nvSpPr>
        <p:spPr>
          <a:xfrm>
            <a:off x="11271318" y="1819275"/>
            <a:ext cx="152400" cy="177800"/>
          </a:xfrm>
          <a:prstGeom prst="chevron">
            <a:avLst>
              <a:gd name="adj" fmla="val 30000"/>
            </a:avLst>
          </a:prstGeom>
          <a:solidFill>
            <a:srgbClr val="F49D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388" name="OTLSHAPE_M_f03de49e98d34b15881cebc29ed3eaf9_Title"/>
          <p:cNvSpPr txBox="1"/>
          <p:nvPr>
            <p:custDataLst>
              <p:tags r:id="rId260"/>
            </p:custDataLst>
          </p:nvPr>
        </p:nvSpPr>
        <p:spPr>
          <a:xfrm>
            <a:off x="3438607" y="1251114"/>
            <a:ext cx="533400" cy="1245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pc="-6">
                <a:solidFill>
                  <a:schemeClr val="accent4"/>
                </a:solidFill>
                <a:latin typeface="Century Gothic" panose="020B0502020202020204" pitchFamily="34" charset="0"/>
              </a:rPr>
              <a:t>Validation </a:t>
            </a:r>
          </a:p>
        </p:txBody>
      </p:sp>
      <p:sp>
        <p:nvSpPr>
          <p:cNvPr id="47389" name="OTLSHAPE_M_f03de49e98d34b15881cebc29ed3eaf9_Date"/>
          <p:cNvSpPr txBox="1"/>
          <p:nvPr>
            <p:custDataLst>
              <p:tags r:id="rId261"/>
            </p:custDataLst>
          </p:nvPr>
        </p:nvSpPr>
        <p:spPr>
          <a:xfrm>
            <a:off x="3493111" y="1375701"/>
            <a:ext cx="4318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2"/>
                </a:solidFill>
                <a:latin typeface="Century Gothic" panose="020B0502020202020204" pitchFamily="34" charset="0"/>
              </a:rPr>
              <a:t>9/24/2021</a:t>
            </a:r>
          </a:p>
        </p:txBody>
      </p:sp>
      <p:sp>
        <p:nvSpPr>
          <p:cNvPr id="47391" name="OTLSHAPE_M_63da6123fb43419aa85eb83df0c979f6_Title"/>
          <p:cNvSpPr txBox="1"/>
          <p:nvPr>
            <p:custDataLst>
              <p:tags r:id="rId262"/>
            </p:custDataLst>
          </p:nvPr>
        </p:nvSpPr>
        <p:spPr>
          <a:xfrm>
            <a:off x="5594204" y="1152626"/>
            <a:ext cx="520700" cy="2491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pc="-4">
                <a:solidFill>
                  <a:schemeClr val="accent4"/>
                </a:solidFill>
                <a:latin typeface="Century Gothic" panose="020B0502020202020204" pitchFamily="34" charset="0"/>
              </a:rPr>
              <a:t>Minimal Prototype </a:t>
            </a:r>
          </a:p>
        </p:txBody>
      </p:sp>
      <p:sp>
        <p:nvSpPr>
          <p:cNvPr id="47392" name="OTLSHAPE_M_63da6123fb43419aa85eb83df0c979f6_Date"/>
          <p:cNvSpPr txBox="1"/>
          <p:nvPr>
            <p:custDataLst>
              <p:tags r:id="rId263"/>
            </p:custDataLst>
          </p:nvPr>
        </p:nvSpPr>
        <p:spPr>
          <a:xfrm>
            <a:off x="5613466" y="1401800"/>
            <a:ext cx="4826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2"/>
                </a:solidFill>
                <a:latin typeface="Century Gothic" panose="020B0502020202020204" pitchFamily="34" charset="0"/>
              </a:rPr>
              <a:t>12/20/2021</a:t>
            </a:r>
          </a:p>
        </p:txBody>
      </p:sp>
      <p:sp>
        <p:nvSpPr>
          <p:cNvPr id="47394" name="OTLSHAPE_M_c5f0b0aadfdc488d88e811a1116ac1c7_Title"/>
          <p:cNvSpPr txBox="1"/>
          <p:nvPr>
            <p:custDataLst>
              <p:tags r:id="rId264"/>
            </p:custDataLst>
          </p:nvPr>
        </p:nvSpPr>
        <p:spPr>
          <a:xfrm>
            <a:off x="8088302" y="1152626"/>
            <a:ext cx="558800" cy="2491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accent4"/>
                </a:solidFill>
                <a:latin typeface="Century Gothic" panose="020B0502020202020204" pitchFamily="34" charset="0"/>
              </a:rPr>
              <a:t>Integrated Prototype</a:t>
            </a:r>
          </a:p>
        </p:txBody>
      </p:sp>
      <p:sp>
        <p:nvSpPr>
          <p:cNvPr id="47395" name="OTLSHAPE_M_c5f0b0aadfdc488d88e811a1116ac1c7_Date"/>
          <p:cNvSpPr txBox="1"/>
          <p:nvPr>
            <p:custDataLst>
              <p:tags r:id="rId265"/>
            </p:custDataLst>
          </p:nvPr>
        </p:nvSpPr>
        <p:spPr>
          <a:xfrm>
            <a:off x="8177561" y="1401800"/>
            <a:ext cx="3810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2"/>
                </a:solidFill>
                <a:latin typeface="Century Gothic" panose="020B0502020202020204" pitchFamily="34" charset="0"/>
              </a:rPr>
              <a:t>4/1/2022</a:t>
            </a:r>
          </a:p>
        </p:txBody>
      </p:sp>
      <p:sp>
        <p:nvSpPr>
          <p:cNvPr id="47397" name="OTLSHAPE_M_dbb50f5633bf443f924a9b2a6c194bf9_Title"/>
          <p:cNvSpPr txBox="1"/>
          <p:nvPr>
            <p:custDataLst>
              <p:tags r:id="rId266"/>
            </p:custDataLst>
          </p:nvPr>
        </p:nvSpPr>
        <p:spPr>
          <a:xfrm>
            <a:off x="9330857" y="1137228"/>
            <a:ext cx="533400" cy="1245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1" i="1" u="sng">
                <a:solidFill>
                  <a:schemeClr val="accent4"/>
                </a:solidFill>
                <a:latin typeface="Century Gothic" panose="020B0502020202020204" pitchFamily="34" charset="0"/>
              </a:rPr>
              <a:t>Integration</a:t>
            </a:r>
          </a:p>
        </p:txBody>
      </p:sp>
      <p:sp>
        <p:nvSpPr>
          <p:cNvPr id="47398" name="OTLSHAPE_M_dbb50f5633bf443f924a9b2a6c194bf9_Date"/>
          <p:cNvSpPr txBox="1"/>
          <p:nvPr>
            <p:custDataLst>
              <p:tags r:id="rId267"/>
            </p:custDataLst>
          </p:nvPr>
        </p:nvSpPr>
        <p:spPr>
          <a:xfrm>
            <a:off x="9385678" y="1261815"/>
            <a:ext cx="4318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2"/>
                </a:solidFill>
                <a:latin typeface="Century Gothic" panose="020B0502020202020204" pitchFamily="34" charset="0"/>
              </a:rPr>
              <a:t>5/21/2022</a:t>
            </a:r>
          </a:p>
        </p:txBody>
      </p:sp>
      <p:sp>
        <p:nvSpPr>
          <p:cNvPr id="47400" name="OTLSHAPE_M_e1997830e9164f1897ba2794adf520f5_Title"/>
          <p:cNvSpPr txBox="1"/>
          <p:nvPr>
            <p:custDataLst>
              <p:tags r:id="rId268"/>
            </p:custDataLst>
          </p:nvPr>
        </p:nvSpPr>
        <p:spPr>
          <a:xfrm>
            <a:off x="1075981" y="2174650"/>
            <a:ext cx="431800" cy="1245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1" spc="-4">
                <a:solidFill>
                  <a:schemeClr val="dk2"/>
                </a:solidFill>
                <a:latin typeface="Century Gothic" panose="020B0502020202020204" pitchFamily="34" charset="0"/>
              </a:rPr>
              <a:t> Kick-Off</a:t>
            </a:r>
          </a:p>
        </p:txBody>
      </p:sp>
      <p:sp>
        <p:nvSpPr>
          <p:cNvPr id="47401" name="OTLSHAPE_M_e1997830e9164f1897ba2794adf520f5_Date"/>
          <p:cNvSpPr txBox="1"/>
          <p:nvPr>
            <p:custDataLst>
              <p:tags r:id="rId269"/>
            </p:custDataLst>
          </p:nvPr>
        </p:nvSpPr>
        <p:spPr>
          <a:xfrm>
            <a:off x="1076912" y="2065642"/>
            <a:ext cx="4318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accent6"/>
                </a:solidFill>
                <a:latin typeface="Century Gothic" panose="020B0502020202020204" pitchFamily="34" charset="0"/>
              </a:rPr>
              <a:t>6/18/2021</a:t>
            </a:r>
          </a:p>
        </p:txBody>
      </p:sp>
      <p:sp>
        <p:nvSpPr>
          <p:cNvPr id="47403" name="OTLSHAPE_M_d86e152a27904588aa6294779e1dfbe9_Title"/>
          <p:cNvSpPr txBox="1"/>
          <p:nvPr>
            <p:custDataLst>
              <p:tags r:id="rId270"/>
            </p:custDataLst>
          </p:nvPr>
        </p:nvSpPr>
        <p:spPr>
          <a:xfrm>
            <a:off x="11077304" y="2174650"/>
            <a:ext cx="546100" cy="1245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1">
                <a:solidFill>
                  <a:schemeClr val="dk2"/>
                </a:solidFill>
                <a:latin typeface="Century Gothic" panose="020B0502020202020204" pitchFamily="34" charset="0"/>
              </a:rPr>
              <a:t>Submission</a:t>
            </a:r>
          </a:p>
        </p:txBody>
      </p:sp>
      <p:sp>
        <p:nvSpPr>
          <p:cNvPr id="47404" name="OTLSHAPE_M_d86e152a27904588aa6294779e1dfbe9_Date"/>
          <p:cNvSpPr txBox="1"/>
          <p:nvPr>
            <p:custDataLst>
              <p:tags r:id="rId271"/>
            </p:custDataLst>
          </p:nvPr>
        </p:nvSpPr>
        <p:spPr>
          <a:xfrm>
            <a:off x="11136190" y="2065642"/>
            <a:ext cx="4318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accent6"/>
                </a:solidFill>
                <a:latin typeface="Century Gothic" panose="020B0502020202020204" pitchFamily="34" charset="0"/>
              </a:rPr>
              <a:t>7/31/2022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A3161EA-84DB-4138-A220-8D883928853C}"/>
              </a:ext>
            </a:extLst>
          </p:cNvPr>
          <p:cNvSpPr txBox="1"/>
          <p:nvPr/>
        </p:nvSpPr>
        <p:spPr>
          <a:xfrm>
            <a:off x="457200" y="367864"/>
            <a:ext cx="6098874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685800">
              <a:spcBef>
                <a:spcPct val="0"/>
              </a:spcBef>
              <a:buNone/>
              <a:defRPr sz="2700" b="1">
                <a:solidFill>
                  <a:srgbClr val="3E451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Pert Chart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30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7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0598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74534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0628" name="OTLSHAPE_M_00b794982f41487aa2285864e30c0445_Connector1"/>
          <p:cNvCxnSpPr/>
          <p:nvPr>
            <p:custDataLst>
              <p:tags r:id="rId4"/>
            </p:custDataLst>
          </p:nvPr>
        </p:nvCxnSpPr>
        <p:spPr>
          <a:xfrm>
            <a:off x="11271190" y="5461000"/>
            <a:ext cx="0" cy="3741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7" name="OTLSHAPE_M_9438b85ee1f54061980733bd47489094_Connector1"/>
          <p:cNvCxnSpPr/>
          <p:nvPr>
            <p:custDataLst>
              <p:tags r:id="rId5"/>
            </p:custDataLst>
          </p:nvPr>
        </p:nvCxnSpPr>
        <p:spPr>
          <a:xfrm>
            <a:off x="4887390" y="5461000"/>
            <a:ext cx="0" cy="3741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6" name="OTLSHAPE_M_ce49b461dada4b4ba8016f97c5d69120_Connector1"/>
          <p:cNvCxnSpPr/>
          <p:nvPr>
            <p:custDataLst>
              <p:tags r:id="rId6"/>
            </p:custDataLst>
          </p:nvPr>
        </p:nvCxnSpPr>
        <p:spPr>
          <a:xfrm>
            <a:off x="1695491" y="5461000"/>
            <a:ext cx="0" cy="66285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4" name="OTLSHAPE_T_a1fe2df1afb74a24b48db95b6b338bf9_RightVerticalConnector3"/>
          <p:cNvCxnSpPr/>
          <p:nvPr>
            <p:custDataLst>
              <p:tags r:id="rId7"/>
            </p:custDataLst>
          </p:nvPr>
        </p:nvCxnSpPr>
        <p:spPr>
          <a:xfrm>
            <a:off x="11271190" y="4532418"/>
            <a:ext cx="0" cy="204682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3" name="OTLSHAPE_T_a1fe2df1afb74a24b48db95b6b338bf9_RightVerticalConnector2"/>
          <p:cNvCxnSpPr/>
          <p:nvPr>
            <p:custDataLst>
              <p:tags r:id="rId8"/>
            </p:custDataLst>
          </p:nvPr>
        </p:nvCxnSpPr>
        <p:spPr>
          <a:xfrm>
            <a:off x="11271190" y="4203700"/>
            <a:ext cx="0" cy="204682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2" name="OTLSHAPE_T_a1fe2df1afb74a24b48db95b6b338bf9_RightVerticalConnector1"/>
          <p:cNvCxnSpPr/>
          <p:nvPr>
            <p:custDataLst>
              <p:tags r:id="rId9"/>
            </p:custDataLst>
          </p:nvPr>
        </p:nvCxnSpPr>
        <p:spPr>
          <a:xfrm>
            <a:off x="11271190" y="3733800"/>
            <a:ext cx="0" cy="26670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9" name="OTLSHAPE_T_834636e32cff480d8a852ae191fc6842_RightVerticalConnector2"/>
          <p:cNvCxnSpPr/>
          <p:nvPr>
            <p:custDataLst>
              <p:tags r:id="rId10"/>
            </p:custDataLst>
          </p:nvPr>
        </p:nvCxnSpPr>
        <p:spPr>
          <a:xfrm>
            <a:off x="7866497" y="3467100"/>
            <a:ext cx="0" cy="16764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8" name="OTLSHAPE_T_834636e32cff480d8a852ae191fc6842_RightVerticalConnector1"/>
          <p:cNvCxnSpPr/>
          <p:nvPr>
            <p:custDataLst>
              <p:tags r:id="rId11"/>
            </p:custDataLst>
          </p:nvPr>
        </p:nvCxnSpPr>
        <p:spPr>
          <a:xfrm>
            <a:off x="7866497" y="2997200"/>
            <a:ext cx="0" cy="2667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4" name="OTLSHAPE_T_2508efa28ff349da8bc6837b0c12f3f2_RightVerticalConnector1"/>
          <p:cNvCxnSpPr/>
          <p:nvPr>
            <p:custDataLst>
              <p:tags r:id="rId12"/>
            </p:custDataLst>
          </p:nvPr>
        </p:nvCxnSpPr>
        <p:spPr>
          <a:xfrm>
            <a:off x="4674597" y="2260600"/>
            <a:ext cx="0" cy="28829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2" name="OTLSHAPE_T_2508efa28ff349da8bc6837b0c12f3f2_LeftVerticalConnector1"/>
          <p:cNvCxnSpPr/>
          <p:nvPr>
            <p:custDataLst>
              <p:tags r:id="rId13"/>
            </p:custDataLst>
          </p:nvPr>
        </p:nvCxnSpPr>
        <p:spPr>
          <a:xfrm>
            <a:off x="1482845" y="2260600"/>
            <a:ext cx="0" cy="2667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3" name="OTLSHAPE_T_2508efa28ff349da8bc6837b0c12f3f2_LeftVerticalConnector2"/>
          <p:cNvCxnSpPr/>
          <p:nvPr>
            <p:custDataLst>
              <p:tags r:id="rId14"/>
            </p:custDataLst>
          </p:nvPr>
        </p:nvCxnSpPr>
        <p:spPr>
          <a:xfrm>
            <a:off x="1482845" y="2730500"/>
            <a:ext cx="0" cy="24130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6" name="OTLSHAPE_T_834636e32cff480d8a852ae191fc6842_LeftVerticalConnector1" hidden="1"/>
          <p:cNvCxnSpPr/>
          <p:nvPr>
            <p:custDataLst>
              <p:tags r:id="rId15"/>
            </p:custDataLst>
          </p:nvPr>
        </p:nvCxnSpPr>
        <p:spPr>
          <a:xfrm>
            <a:off x="4595562" y="30861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0" name="OTLSHAPE_T_a1fe2df1afb74a24b48db95b6b338bf9_LeftVerticalConnector1" hidden="1"/>
          <p:cNvCxnSpPr/>
          <p:nvPr>
            <p:custDataLst>
              <p:tags r:id="rId16"/>
            </p:custDataLst>
          </p:nvPr>
        </p:nvCxnSpPr>
        <p:spPr>
          <a:xfrm>
            <a:off x="7408885" y="37719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1" name="OTLSHAPE_T_a1fe2df1afb74a24b48db95b6b338bf9_LeftVerticalConnector2" hidden="1"/>
          <p:cNvCxnSpPr/>
          <p:nvPr>
            <p:custDataLst>
              <p:tags r:id="rId17"/>
            </p:custDataLst>
          </p:nvPr>
        </p:nvCxnSpPr>
        <p:spPr>
          <a:xfrm>
            <a:off x="7408885" y="4254500"/>
            <a:ext cx="0" cy="889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OTLSHAPE_T_834636e32cff480d8a852ae191fc6842_LeftVerticalConnector2" hidden="1">
            <a:extLst>
              <a:ext uri="{FF2B5EF4-FFF2-40B4-BE49-F238E27FC236}">
                <a16:creationId xmlns:a16="http://schemas.microsoft.com/office/drawing/2014/main" id="{586529F6-58EA-481A-A7A2-45B26C3E0432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4702737" y="3467100"/>
            <a:ext cx="0" cy="1676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_a1fe2df1afb74a24b48db95b6b338bf9_RightVerticalConnector4">
            <a:extLst>
              <a:ext uri="{FF2B5EF4-FFF2-40B4-BE49-F238E27FC236}">
                <a16:creationId xmlns:a16="http://schemas.microsoft.com/office/drawing/2014/main" id="{DAA7835C-3A5A-4927-837F-ED8E5C660614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1271190" y="4940300"/>
            <a:ext cx="0" cy="20320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9" name="OTLSHAPE_TB_00000000000000000000000000000000_ScaleContainer"/>
          <p:cNvSpPr/>
          <p:nvPr>
            <p:custDataLst>
              <p:tags r:id="rId20"/>
            </p:custDataLst>
          </p:nvPr>
        </p:nvSpPr>
        <p:spPr>
          <a:xfrm>
            <a:off x="844465" y="5143500"/>
            <a:ext cx="104394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0" name="OTLSHAPE_TB_00000000000000000000000000000000_ElapsedTim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1" name="OTLSHAPE_TB_00000000000000000000000000000000_TodayMarkerShape" hidden="1"/>
          <p:cNvSpPr/>
          <p:nvPr>
            <p:custDataLst>
              <p:tags r:id="rId22"/>
            </p:custDataLst>
          </p:nvPr>
        </p:nvSpPr>
        <p:spPr>
          <a:xfrm>
            <a:off x="808180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2" name="OTLSHAPE_TB_00000000000000000000000000000000_TodayMarkerText" hidden="1"/>
          <p:cNvSpPr txBox="1"/>
          <p:nvPr>
            <p:custDataLst>
              <p:tags r:id="rId23"/>
            </p:custDataLst>
          </p:nvPr>
        </p:nvSpPr>
        <p:spPr>
          <a:xfrm>
            <a:off x="844465" y="54821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0603" name="OTLSHAPE_TB_00000000000000000000000000000000_TimescaleInterval1"/>
          <p:cNvSpPr txBox="1"/>
          <p:nvPr>
            <p:custDataLst>
              <p:tags r:id="rId24"/>
            </p:custDataLst>
          </p:nvPr>
        </p:nvSpPr>
        <p:spPr>
          <a:xfrm>
            <a:off x="907965" y="5181600"/>
            <a:ext cx="46884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0604" name="OTLSHAPE_TB_00000000000000000000000000000000_TimescaleInterval2"/>
          <p:cNvSpPr txBox="1"/>
          <p:nvPr>
            <p:custDataLst>
              <p:tags r:id="rId25"/>
            </p:custDataLst>
          </p:nvPr>
        </p:nvSpPr>
        <p:spPr>
          <a:xfrm>
            <a:off x="2397518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605" name="OTLSHAPE_TB_00000000000000000000000000000000_TimescaleInterval3"/>
          <p:cNvSpPr txBox="1"/>
          <p:nvPr>
            <p:custDataLst>
              <p:tags r:id="rId26"/>
            </p:custDataLst>
          </p:nvPr>
        </p:nvSpPr>
        <p:spPr>
          <a:xfrm>
            <a:off x="3887072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606" name="OTLSHAPE_TB_00000000000000000000000000000000_TimescaleInterval4"/>
          <p:cNvSpPr txBox="1"/>
          <p:nvPr>
            <p:custDataLst>
              <p:tags r:id="rId27"/>
            </p:custDataLst>
          </p:nvPr>
        </p:nvSpPr>
        <p:spPr>
          <a:xfrm>
            <a:off x="5376625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0607" name="OTLSHAPE_TB_00000000000000000000000000000000_TimescaleInterval5"/>
          <p:cNvSpPr txBox="1"/>
          <p:nvPr>
            <p:custDataLst>
              <p:tags r:id="rId28"/>
            </p:custDataLst>
          </p:nvPr>
        </p:nvSpPr>
        <p:spPr>
          <a:xfrm>
            <a:off x="6866178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608" name="OTLSHAPE_TB_00000000000000000000000000000000_TimescaleInterval6"/>
          <p:cNvSpPr txBox="1"/>
          <p:nvPr>
            <p:custDataLst>
              <p:tags r:id="rId29"/>
            </p:custDataLst>
          </p:nvPr>
        </p:nvSpPr>
        <p:spPr>
          <a:xfrm>
            <a:off x="8355731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0609" name="OTLSHAPE_TB_00000000000000000000000000000000_TimescaleInterval7"/>
          <p:cNvSpPr txBox="1"/>
          <p:nvPr>
            <p:custDataLst>
              <p:tags r:id="rId30"/>
            </p:custDataLst>
          </p:nvPr>
        </p:nvSpPr>
        <p:spPr>
          <a:xfrm>
            <a:off x="9845284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0611" name="OTLSHAPE_TB_00000000000000000000000000000000_ScaleMarking1"/>
          <p:cNvSpPr txBox="1"/>
          <p:nvPr>
            <p:custDataLst>
              <p:tags r:id="rId31"/>
            </p:custDataLst>
          </p:nvPr>
        </p:nvSpPr>
        <p:spPr>
          <a:xfrm>
            <a:off x="907965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0792" name="OTLSHAPE_T_dc59864a8fe6461f93f8543967c3a710_Shape"/>
          <p:cNvSpPr/>
          <p:nvPr>
            <p:custDataLst>
              <p:tags r:id="rId32"/>
            </p:custDataLst>
          </p:nvPr>
        </p:nvSpPr>
        <p:spPr>
          <a:xfrm>
            <a:off x="11058544" y="4737100"/>
            <a:ext cx="215900" cy="203200"/>
          </a:xfrm>
          <a:prstGeom prst="chevron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90" name="OTLSHAPE_T_8d75aaf91f11405d8720698af5304071_Shape"/>
          <p:cNvSpPr/>
          <p:nvPr>
            <p:custDataLst>
              <p:tags r:id="rId33"/>
            </p:custDataLst>
          </p:nvPr>
        </p:nvSpPr>
        <p:spPr>
          <a:xfrm>
            <a:off x="9781784" y="4330700"/>
            <a:ext cx="12827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8" name="OTLSHAPE_T_7b6fba2144cf463e8b9daf026c745a6d_Shape"/>
          <p:cNvSpPr/>
          <p:nvPr>
            <p:custDataLst>
              <p:tags r:id="rId34"/>
            </p:custDataLst>
          </p:nvPr>
        </p:nvSpPr>
        <p:spPr>
          <a:xfrm>
            <a:off x="10420164" y="4000500"/>
            <a:ext cx="863600" cy="203200"/>
          </a:xfrm>
          <a:prstGeom prst="chevron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86" name="OTLSHAPE_T_ac1ef414023b498ab438285066d789ef_Shape"/>
          <p:cNvSpPr/>
          <p:nvPr>
            <p:custDataLst>
              <p:tags r:id="rId35"/>
            </p:custDataLst>
          </p:nvPr>
        </p:nvSpPr>
        <p:spPr>
          <a:xfrm>
            <a:off x="9143404" y="4000500"/>
            <a:ext cx="1282700" cy="203200"/>
          </a:xfrm>
          <a:prstGeom prst="chevron">
            <a:avLst/>
          </a:prstGeom>
          <a:solidFill>
            <a:srgbClr val="54823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84" name="OTLSHAPE_T_b2528e25fb5f4019a02b029d7b23b862_Shape"/>
          <p:cNvSpPr/>
          <p:nvPr>
            <p:custDataLst>
              <p:tags r:id="rId36"/>
            </p:custDataLst>
          </p:nvPr>
        </p:nvSpPr>
        <p:spPr>
          <a:xfrm>
            <a:off x="7866645" y="4000500"/>
            <a:ext cx="1282700" cy="203200"/>
          </a:xfrm>
          <a:prstGeom prst="chevr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82" name="OTLSHAPE_T_a1fe2df1afb74a24b48db95b6b338bf9_Shape"/>
          <p:cNvSpPr/>
          <p:nvPr>
            <p:custDataLst>
              <p:tags r:id="rId37"/>
            </p:custDataLst>
          </p:nvPr>
        </p:nvSpPr>
        <p:spPr>
          <a:xfrm>
            <a:off x="7866645" y="3594100"/>
            <a:ext cx="34163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D5111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0" name="OTLSHAPE_T_ac77bc1b615446839e0eba63c8d16a71_Shape"/>
          <p:cNvSpPr/>
          <p:nvPr>
            <p:custDataLst>
              <p:tags r:id="rId38"/>
            </p:custDataLst>
          </p:nvPr>
        </p:nvSpPr>
        <p:spPr>
          <a:xfrm>
            <a:off x="7653851" y="3263900"/>
            <a:ext cx="215900" cy="203200"/>
          </a:xfrm>
          <a:prstGeom prst="chevron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78" name="OTLSHAPE_T_2fdad40dfd14467b93d0a759296f251a_Shape"/>
          <p:cNvSpPr/>
          <p:nvPr>
            <p:custDataLst>
              <p:tags r:id="rId39"/>
            </p:custDataLst>
          </p:nvPr>
        </p:nvSpPr>
        <p:spPr>
          <a:xfrm>
            <a:off x="6164298" y="3263900"/>
            <a:ext cx="1498600" cy="203200"/>
          </a:xfrm>
          <a:prstGeom prst="chevron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76" name="OTLSHAPE_T_61bd4421f159413dba7281a5185e38b8_Shape"/>
          <p:cNvSpPr/>
          <p:nvPr>
            <p:custDataLst>
              <p:tags r:id="rId40"/>
            </p:custDataLst>
          </p:nvPr>
        </p:nvSpPr>
        <p:spPr>
          <a:xfrm>
            <a:off x="5100331" y="3263900"/>
            <a:ext cx="1066800" cy="203200"/>
          </a:xfrm>
          <a:prstGeom prst="chevron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74" name="OTLSHAPE_T_f4fcd5cd4d1e4f139515633c6945b409_Shape"/>
          <p:cNvSpPr/>
          <p:nvPr>
            <p:custDataLst>
              <p:tags r:id="rId41"/>
            </p:custDataLst>
          </p:nvPr>
        </p:nvSpPr>
        <p:spPr>
          <a:xfrm>
            <a:off x="4674745" y="3263900"/>
            <a:ext cx="431800" cy="203200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72" name="OTLSHAPE_T_834636e32cff480d8a852ae191fc6842_Shape"/>
          <p:cNvSpPr/>
          <p:nvPr>
            <p:custDataLst>
              <p:tags r:id="rId42"/>
            </p:custDataLst>
          </p:nvPr>
        </p:nvSpPr>
        <p:spPr>
          <a:xfrm>
            <a:off x="4674745" y="2857500"/>
            <a:ext cx="32004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0" name="OTLSHAPE_T_8545a2622707410ea6bf0bb2412e4891_Shape"/>
          <p:cNvSpPr/>
          <p:nvPr>
            <p:custDataLst>
              <p:tags r:id="rId43"/>
            </p:custDataLst>
          </p:nvPr>
        </p:nvSpPr>
        <p:spPr>
          <a:xfrm>
            <a:off x="3610778" y="2527300"/>
            <a:ext cx="1066800" cy="203200"/>
          </a:xfrm>
          <a:prstGeom prst="chevron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68" name="OTLSHAPE_T_8574f27a0c634b08b97c20e1eb8b1a11_Shape"/>
          <p:cNvSpPr/>
          <p:nvPr>
            <p:custDataLst>
              <p:tags r:id="rId44"/>
            </p:custDataLst>
          </p:nvPr>
        </p:nvSpPr>
        <p:spPr>
          <a:xfrm>
            <a:off x="2546812" y="2527300"/>
            <a:ext cx="1066800" cy="203200"/>
          </a:xfrm>
          <a:prstGeom prst="chevron">
            <a:avLst/>
          </a:prstGeom>
          <a:solidFill>
            <a:srgbClr val="C55A11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66" name="OTLSHAPE_T_9116278e5c2946a085db5776da322f3f_Shape"/>
          <p:cNvSpPr/>
          <p:nvPr>
            <p:custDataLst>
              <p:tags r:id="rId45"/>
            </p:custDataLst>
          </p:nvPr>
        </p:nvSpPr>
        <p:spPr>
          <a:xfrm>
            <a:off x="1482845" y="2527300"/>
            <a:ext cx="1066800" cy="203200"/>
          </a:xfrm>
          <a:prstGeom prst="chevron">
            <a:avLst/>
          </a:prstGeom>
          <a:solidFill>
            <a:schemeClr val="accent1"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64" name="OTLSHAPE_T_2508efa28ff349da8bc6837b0c12f3f2_Shape"/>
          <p:cNvSpPr/>
          <p:nvPr>
            <p:custDataLst>
              <p:tags r:id="rId46"/>
            </p:custDataLst>
          </p:nvPr>
        </p:nvSpPr>
        <p:spPr>
          <a:xfrm>
            <a:off x="1482845" y="2120900"/>
            <a:ext cx="32004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3" name="OTLSHAPE_T_dc59864a8fe6461f93f8543967c3a710_ShapePercentage" hidden="1"/>
          <p:cNvSpPr/>
          <p:nvPr>
            <p:custDataLst>
              <p:tags r:id="rId47"/>
            </p:custDataLst>
          </p:nvPr>
        </p:nvSpPr>
        <p:spPr>
          <a:xfrm>
            <a:off x="11058544" y="4737100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91" name="OTLSHAPE_T_8d75aaf91f11405d8720698af5304071_ShapePercentage" hidden="1"/>
          <p:cNvSpPr/>
          <p:nvPr>
            <p:custDataLst>
              <p:tags r:id="rId48"/>
            </p:custDataLst>
          </p:nvPr>
        </p:nvSpPr>
        <p:spPr>
          <a:xfrm>
            <a:off x="9781784" y="43307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9" name="OTLSHAPE_T_7b6fba2144cf463e8b9daf026c745a6d_ShapePercentage" hidden="1"/>
          <p:cNvSpPr/>
          <p:nvPr>
            <p:custDataLst>
              <p:tags r:id="rId49"/>
            </p:custDataLst>
          </p:nvPr>
        </p:nvSpPr>
        <p:spPr>
          <a:xfrm>
            <a:off x="10420164" y="40005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87" name="OTLSHAPE_T_ac1ef414023b498ab438285066d789ef_ShapePercentage" hidden="1"/>
          <p:cNvSpPr/>
          <p:nvPr>
            <p:custDataLst>
              <p:tags r:id="rId50"/>
            </p:custDataLst>
          </p:nvPr>
        </p:nvSpPr>
        <p:spPr>
          <a:xfrm>
            <a:off x="9143404" y="40005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85" name="OTLSHAPE_T_b2528e25fb5f4019a02b029d7b23b862_ShapePercentage" hidden="1"/>
          <p:cNvSpPr/>
          <p:nvPr>
            <p:custDataLst>
              <p:tags r:id="rId51"/>
            </p:custDataLst>
          </p:nvPr>
        </p:nvSpPr>
        <p:spPr>
          <a:xfrm>
            <a:off x="7866645" y="40005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83" name="OTLSHAPE_T_a1fe2df1afb74a24b48db95b6b338bf9_ShapePercentage" hidden="1"/>
          <p:cNvSpPr/>
          <p:nvPr>
            <p:custDataLst>
              <p:tags r:id="rId52"/>
            </p:custDataLst>
          </p:nvPr>
        </p:nvSpPr>
        <p:spPr>
          <a:xfrm>
            <a:off x="7866645" y="35941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1" name="OTLSHAPE_T_ac77bc1b615446839e0eba63c8d16a71_ShapePercentage" hidden="1"/>
          <p:cNvSpPr/>
          <p:nvPr>
            <p:custDataLst>
              <p:tags r:id="rId53"/>
            </p:custDataLst>
          </p:nvPr>
        </p:nvSpPr>
        <p:spPr>
          <a:xfrm>
            <a:off x="7653851" y="32639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79" name="OTLSHAPE_T_2fdad40dfd14467b93d0a759296f251a_ShapePercentage" hidden="1"/>
          <p:cNvSpPr/>
          <p:nvPr>
            <p:custDataLst>
              <p:tags r:id="rId54"/>
            </p:custDataLst>
          </p:nvPr>
        </p:nvSpPr>
        <p:spPr>
          <a:xfrm>
            <a:off x="6164298" y="32639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77" name="OTLSHAPE_T_61bd4421f159413dba7281a5185e38b8_ShapePercentage" hidden="1"/>
          <p:cNvSpPr/>
          <p:nvPr>
            <p:custDataLst>
              <p:tags r:id="rId55"/>
            </p:custDataLst>
          </p:nvPr>
        </p:nvSpPr>
        <p:spPr>
          <a:xfrm>
            <a:off x="5100331" y="32639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75" name="OTLSHAPE_T_f4fcd5cd4d1e4f139515633c6945b409_ShapePercentage" hidden="1"/>
          <p:cNvSpPr/>
          <p:nvPr>
            <p:custDataLst>
              <p:tags r:id="rId56"/>
            </p:custDataLst>
          </p:nvPr>
        </p:nvSpPr>
        <p:spPr>
          <a:xfrm>
            <a:off x="4674745" y="32639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73" name="OTLSHAPE_T_834636e32cff480d8a852ae191fc6842_ShapePercentage" hidden="1"/>
          <p:cNvSpPr/>
          <p:nvPr>
            <p:custDataLst>
              <p:tags r:id="rId57"/>
            </p:custDataLst>
          </p:nvPr>
        </p:nvSpPr>
        <p:spPr>
          <a:xfrm>
            <a:off x="4674745" y="28575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1" name="OTLSHAPE_T_8545a2622707410ea6bf0bb2412e4891_ShapePercentage" hidden="1"/>
          <p:cNvSpPr/>
          <p:nvPr>
            <p:custDataLst>
              <p:tags r:id="rId58"/>
            </p:custDataLst>
          </p:nvPr>
        </p:nvSpPr>
        <p:spPr>
          <a:xfrm>
            <a:off x="3610778" y="25273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69" name="OTLSHAPE_T_8574f27a0c634b08b97c20e1eb8b1a11_ShapePercentage" hidden="1"/>
          <p:cNvSpPr/>
          <p:nvPr>
            <p:custDataLst>
              <p:tags r:id="rId59"/>
            </p:custDataLst>
          </p:nvPr>
        </p:nvSpPr>
        <p:spPr>
          <a:xfrm>
            <a:off x="2546812" y="25273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67" name="OTLSHAPE_T_9116278e5c2946a085db5776da322f3f_ShapePercentage" hidden="1"/>
          <p:cNvSpPr/>
          <p:nvPr>
            <p:custDataLst>
              <p:tags r:id="rId60"/>
            </p:custDataLst>
          </p:nvPr>
        </p:nvSpPr>
        <p:spPr>
          <a:xfrm>
            <a:off x="1482845" y="25273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65" name="OTLSHAPE_T_2508efa28ff349da8bc6837b0c12f3f2_ShapePercentage" hidden="1"/>
          <p:cNvSpPr/>
          <p:nvPr>
            <p:custDataLst>
              <p:tags r:id="rId61"/>
            </p:custDataLst>
          </p:nvPr>
        </p:nvSpPr>
        <p:spPr>
          <a:xfrm>
            <a:off x="1482845" y="21209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6" name="OTLSHAPE_T_2508efa28ff349da8bc6837b0c12f3f2_Duration" hidden="1"/>
          <p:cNvSpPr txBox="1"/>
          <p:nvPr>
            <p:custDataLst>
              <p:tags r:id="rId62"/>
            </p:custDataLst>
          </p:nvPr>
        </p:nvSpPr>
        <p:spPr>
          <a:xfrm>
            <a:off x="0" y="21209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0647" name="OTLSHAPE_T_2508efa28ff349da8bc6837b0c12f3f2_TextPercentage" hidden="1"/>
          <p:cNvSpPr txBox="1"/>
          <p:nvPr>
            <p:custDataLst>
              <p:tags r:id="rId63"/>
            </p:custDataLst>
          </p:nvPr>
        </p:nvSpPr>
        <p:spPr>
          <a:xfrm>
            <a:off x="0" y="227592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0648" name="OTLSHAPE_T_2508efa28ff349da8bc6837b0c12f3f2_StartDate" hidden="1"/>
          <p:cNvSpPr txBox="1"/>
          <p:nvPr>
            <p:custDataLst>
              <p:tags r:id="rId64"/>
            </p:custDataLst>
          </p:nvPr>
        </p:nvSpPr>
        <p:spPr>
          <a:xfrm>
            <a:off x="0" y="24309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0649" name="OTLSHAPE_T_2508efa28ff349da8bc6837b0c12f3f2_EndDate" hidden="1"/>
          <p:cNvSpPr txBox="1"/>
          <p:nvPr>
            <p:custDataLst>
              <p:tags r:id="rId65"/>
            </p:custDataLst>
          </p:nvPr>
        </p:nvSpPr>
        <p:spPr>
          <a:xfrm>
            <a:off x="0" y="24309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0650" name="OTLSHAPE_T_2508efa28ff349da8bc6837b0c12f3f2_Title"/>
          <p:cNvSpPr txBox="1"/>
          <p:nvPr>
            <p:custDataLst>
              <p:tags r:id="rId66"/>
            </p:custDataLst>
          </p:nvPr>
        </p:nvSpPr>
        <p:spPr>
          <a:xfrm>
            <a:off x="829938" y="2175341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SECTION 1</a:t>
            </a:r>
          </a:p>
        </p:txBody>
      </p:sp>
      <p:sp>
        <p:nvSpPr>
          <p:cNvPr id="10651" name="OTLSHAPE_T_2508efa28ff349da8bc6837b0c12f3f2_JoinedDate"/>
          <p:cNvSpPr txBox="1"/>
          <p:nvPr>
            <p:custDataLst>
              <p:tags r:id="rId67"/>
            </p:custDataLst>
          </p:nvPr>
        </p:nvSpPr>
        <p:spPr>
          <a:xfrm>
            <a:off x="4725397" y="218308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chemeClr val="accent6"/>
                </a:solidFill>
                <a:latin typeface="Calibri" panose="020F0502020204030204" pitchFamily="34" charset="0"/>
              </a:rPr>
              <a:t>May 19 - Jun 2</a:t>
            </a:r>
          </a:p>
        </p:txBody>
      </p:sp>
      <p:sp>
        <p:nvSpPr>
          <p:cNvPr id="10654" name="OTLSHAPE_T_9116278e5c2946a085db5776da322f3f_Duration" hidden="1"/>
          <p:cNvSpPr txBox="1"/>
          <p:nvPr>
            <p:custDataLst>
              <p:tags r:id="rId68"/>
            </p:custDataLst>
          </p:nvPr>
        </p:nvSpPr>
        <p:spPr>
          <a:xfrm>
            <a:off x="0" y="25273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655" name="OTLSHAPE_T_9116278e5c2946a085db5776da322f3f_JoinedDate" hidden="1"/>
          <p:cNvSpPr txBox="1"/>
          <p:nvPr>
            <p:custDataLst>
              <p:tags r:id="rId69"/>
            </p:custDataLst>
          </p:nvPr>
        </p:nvSpPr>
        <p:spPr>
          <a:xfrm>
            <a:off x="0" y="26823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5/19 - 5/23</a:t>
            </a:r>
          </a:p>
        </p:txBody>
      </p:sp>
      <p:sp>
        <p:nvSpPr>
          <p:cNvPr id="10656" name="OTLSHAPE_T_9116278e5c2946a085db5776da322f3f_StartDate" hidden="1"/>
          <p:cNvSpPr txBox="1"/>
          <p:nvPr>
            <p:custDataLst>
              <p:tags r:id="rId70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57" name="OTLSHAPE_T_9116278e5c2946a085db5776da322f3f_EndDate" hidden="1"/>
          <p:cNvSpPr txBox="1"/>
          <p:nvPr>
            <p:custDataLst>
              <p:tags r:id="rId71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58" name="OTLSHAPE_T_9116278e5c2946a085db5776da322f3f_Title"/>
          <p:cNvSpPr txBox="1"/>
          <p:nvPr>
            <p:custDataLst>
              <p:tags r:id="rId72"/>
            </p:custDataLst>
          </p:nvPr>
        </p:nvSpPr>
        <p:spPr>
          <a:xfrm>
            <a:off x="1772798" y="2543641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Sub-task</a:t>
            </a:r>
            <a:endParaRPr lang="en-US" sz="1100" spc="-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659" name="OTLSHAPE_T_9116278e5c2946a085db5776da322f3f_TextPercentage" hidden="1"/>
          <p:cNvSpPr txBox="1"/>
          <p:nvPr>
            <p:custDataLst>
              <p:tags r:id="rId73"/>
            </p:custDataLst>
          </p:nvPr>
        </p:nvSpPr>
        <p:spPr>
          <a:xfrm>
            <a:off x="1782240" y="271415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62" name="OTLSHAPE_T_8574f27a0c634b08b97c20e1eb8b1a11_Duration" hidden="1"/>
          <p:cNvSpPr txBox="1"/>
          <p:nvPr>
            <p:custDataLst>
              <p:tags r:id="rId74"/>
            </p:custDataLst>
          </p:nvPr>
        </p:nvSpPr>
        <p:spPr>
          <a:xfrm>
            <a:off x="0" y="25273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663" name="OTLSHAPE_T_8574f27a0c634b08b97c20e1eb8b1a11_JoinedDate" hidden="1"/>
          <p:cNvSpPr txBox="1"/>
          <p:nvPr>
            <p:custDataLst>
              <p:tags r:id="rId75"/>
            </p:custDataLst>
          </p:nvPr>
        </p:nvSpPr>
        <p:spPr>
          <a:xfrm>
            <a:off x="0" y="26823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5/24 - 5/28</a:t>
            </a:r>
          </a:p>
        </p:txBody>
      </p:sp>
      <p:sp>
        <p:nvSpPr>
          <p:cNvPr id="10664" name="OTLSHAPE_T_8574f27a0c634b08b97c20e1eb8b1a11_StartDate" hidden="1"/>
          <p:cNvSpPr txBox="1"/>
          <p:nvPr>
            <p:custDataLst>
              <p:tags r:id="rId76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65" name="OTLSHAPE_T_8574f27a0c634b08b97c20e1eb8b1a11_EndDate" hidden="1"/>
          <p:cNvSpPr txBox="1"/>
          <p:nvPr>
            <p:custDataLst>
              <p:tags r:id="rId77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66" name="OTLSHAPE_T_8574f27a0c634b08b97c20e1eb8b1a11_Title"/>
          <p:cNvSpPr txBox="1"/>
          <p:nvPr>
            <p:custDataLst>
              <p:tags r:id="rId78"/>
            </p:custDataLst>
          </p:nvPr>
        </p:nvSpPr>
        <p:spPr>
          <a:xfrm>
            <a:off x="2785563" y="2543641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Sub-task 2</a:t>
            </a:r>
          </a:p>
        </p:txBody>
      </p:sp>
      <p:sp>
        <p:nvSpPr>
          <p:cNvPr id="10667" name="OTLSHAPE_T_8574f27a0c634b08b97c20e1eb8b1a11_TextPercentage" hidden="1"/>
          <p:cNvSpPr txBox="1"/>
          <p:nvPr>
            <p:custDataLst>
              <p:tags r:id="rId79"/>
            </p:custDataLst>
          </p:nvPr>
        </p:nvSpPr>
        <p:spPr>
          <a:xfrm>
            <a:off x="2720014" y="271415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70" name="OTLSHAPE_T_8545a2622707410ea6bf0bb2412e4891_Duration" hidden="1"/>
          <p:cNvSpPr txBox="1"/>
          <p:nvPr>
            <p:custDataLst>
              <p:tags r:id="rId80"/>
            </p:custDataLst>
          </p:nvPr>
        </p:nvSpPr>
        <p:spPr>
          <a:xfrm>
            <a:off x="0" y="25273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671" name="OTLSHAPE_T_8545a2622707410ea6bf0bb2412e4891_JoinedDate" hidden="1"/>
          <p:cNvSpPr txBox="1"/>
          <p:nvPr>
            <p:custDataLst>
              <p:tags r:id="rId81"/>
            </p:custDataLst>
          </p:nvPr>
        </p:nvSpPr>
        <p:spPr>
          <a:xfrm>
            <a:off x="0" y="2682325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5/29 - 6/2</a:t>
            </a:r>
          </a:p>
        </p:txBody>
      </p:sp>
      <p:sp>
        <p:nvSpPr>
          <p:cNvPr id="10672" name="OTLSHAPE_T_8545a2622707410ea6bf0bb2412e4891_StartDate" hidden="1"/>
          <p:cNvSpPr txBox="1"/>
          <p:nvPr>
            <p:custDataLst>
              <p:tags r:id="rId82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73" name="OTLSHAPE_T_8545a2622707410ea6bf0bb2412e4891_EndDate" hidden="1"/>
          <p:cNvSpPr txBox="1"/>
          <p:nvPr>
            <p:custDataLst>
              <p:tags r:id="rId83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74" name="OTLSHAPE_T_8545a2622707410ea6bf0bb2412e4891_Title"/>
          <p:cNvSpPr txBox="1"/>
          <p:nvPr>
            <p:custDataLst>
              <p:tags r:id="rId84"/>
            </p:custDataLst>
          </p:nvPr>
        </p:nvSpPr>
        <p:spPr>
          <a:xfrm>
            <a:off x="3849529" y="2543641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Sub-task 3</a:t>
            </a:r>
            <a:endParaRPr lang="en-US" sz="1100" spc="-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675" name="OTLSHAPE_T_8545a2622707410ea6bf0bb2412e4891_TextPercentage" hidden="1"/>
          <p:cNvSpPr txBox="1"/>
          <p:nvPr>
            <p:custDataLst>
              <p:tags r:id="rId85"/>
            </p:custDataLst>
          </p:nvPr>
        </p:nvSpPr>
        <p:spPr>
          <a:xfrm>
            <a:off x="3657788" y="271415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78" name="OTLSHAPE_T_834636e32cff480d8a852ae191fc6842_Duration" hidden="1"/>
          <p:cNvSpPr txBox="1"/>
          <p:nvPr>
            <p:custDataLst>
              <p:tags r:id="rId86"/>
            </p:custDataLst>
          </p:nvPr>
        </p:nvSpPr>
        <p:spPr>
          <a:xfrm>
            <a:off x="0" y="28575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0679" name="OTLSHAPE_T_834636e32cff480d8a852ae191fc6842_TextPercentage" hidden="1"/>
          <p:cNvSpPr txBox="1"/>
          <p:nvPr>
            <p:custDataLst>
              <p:tags r:id="rId87"/>
            </p:custDataLst>
          </p:nvPr>
        </p:nvSpPr>
        <p:spPr>
          <a:xfrm>
            <a:off x="0" y="301252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10680" name="OTLSHAPE_T_834636e32cff480d8a852ae191fc6842_StartDate" hidden="1"/>
          <p:cNvSpPr txBox="1"/>
          <p:nvPr>
            <p:custDataLst>
              <p:tags r:id="rId88"/>
            </p:custDataLst>
          </p:nvPr>
        </p:nvSpPr>
        <p:spPr>
          <a:xfrm>
            <a:off x="0" y="31675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681" name="OTLSHAPE_T_834636e32cff480d8a852ae191fc6842_EndDate" hidden="1"/>
          <p:cNvSpPr txBox="1"/>
          <p:nvPr>
            <p:custDataLst>
              <p:tags r:id="rId89"/>
            </p:custDataLst>
          </p:nvPr>
        </p:nvSpPr>
        <p:spPr>
          <a:xfrm>
            <a:off x="0" y="31675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682" name="OTLSHAPE_T_834636e32cff480d8a852ae191fc6842_Title"/>
          <p:cNvSpPr txBox="1"/>
          <p:nvPr>
            <p:custDataLst>
              <p:tags r:id="rId90"/>
            </p:custDataLst>
          </p:nvPr>
        </p:nvSpPr>
        <p:spPr>
          <a:xfrm>
            <a:off x="4021838" y="2911941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SECTION 2</a:t>
            </a:r>
          </a:p>
        </p:txBody>
      </p:sp>
      <p:sp>
        <p:nvSpPr>
          <p:cNvPr id="10683" name="OTLSHAPE_T_834636e32cff480d8a852ae191fc6842_JoinedDate"/>
          <p:cNvSpPr txBox="1"/>
          <p:nvPr>
            <p:custDataLst>
              <p:tags r:id="rId91"/>
            </p:custDataLst>
          </p:nvPr>
        </p:nvSpPr>
        <p:spPr>
          <a:xfrm>
            <a:off x="7917297" y="291968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>
                <a:solidFill>
                  <a:schemeClr val="accent2"/>
                </a:solidFill>
                <a:latin typeface="Calibri" panose="020F0502020204030204" pitchFamily="34" charset="0"/>
              </a:rPr>
              <a:t>Jun 3 - Jun 17</a:t>
            </a:r>
          </a:p>
        </p:txBody>
      </p:sp>
      <p:sp>
        <p:nvSpPr>
          <p:cNvPr id="10686" name="OTLSHAPE_T_f4fcd5cd4d1e4f139515633c6945b409_Duration" hidden="1"/>
          <p:cNvSpPr txBox="1"/>
          <p:nvPr>
            <p:custDataLst>
              <p:tags r:id="rId92"/>
            </p:custDataLst>
          </p:nvPr>
        </p:nvSpPr>
        <p:spPr>
          <a:xfrm>
            <a:off x="0" y="32639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10687" name="OTLSHAPE_T_f4fcd5cd4d1e4f139515633c6945b409_JoinedDate" hidden="1"/>
          <p:cNvSpPr txBox="1"/>
          <p:nvPr>
            <p:custDataLst>
              <p:tags r:id="rId93"/>
            </p:custDataLst>
          </p:nvPr>
        </p:nvSpPr>
        <p:spPr>
          <a:xfrm>
            <a:off x="0" y="3418925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6/3 - 6/4</a:t>
            </a:r>
          </a:p>
        </p:txBody>
      </p:sp>
      <p:sp>
        <p:nvSpPr>
          <p:cNvPr id="10688" name="OTLSHAPE_T_f4fcd5cd4d1e4f139515633c6945b409_StartDate" hidden="1"/>
          <p:cNvSpPr txBox="1"/>
          <p:nvPr>
            <p:custDataLst>
              <p:tags r:id="rId94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89" name="OTLSHAPE_T_f4fcd5cd4d1e4f139515633c6945b409_EndDate" hidden="1"/>
          <p:cNvSpPr txBox="1"/>
          <p:nvPr>
            <p:custDataLst>
              <p:tags r:id="rId95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90" name="OTLSHAPE_T_f4fcd5cd4d1e4f139515633c6945b409_Title"/>
          <p:cNvSpPr txBox="1"/>
          <p:nvPr>
            <p:custDataLst>
              <p:tags r:id="rId96"/>
            </p:custDataLst>
          </p:nvPr>
        </p:nvSpPr>
        <p:spPr>
          <a:xfrm>
            <a:off x="4037628" y="328024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>
                <a:solidFill>
                  <a:srgbClr val="737373"/>
                </a:solidFill>
                <a:latin typeface="Calibri" panose="020F0502020204030204" pitchFamily="34" charset="0"/>
              </a:rPr>
              <a:t>Sub-task 1</a:t>
            </a:r>
          </a:p>
        </p:txBody>
      </p:sp>
      <p:sp>
        <p:nvSpPr>
          <p:cNvPr id="10691" name="OTLSHAPE_T_f4fcd5cd4d1e4f139515633c6945b409_TextPercentage" hidden="1"/>
          <p:cNvSpPr txBox="1"/>
          <p:nvPr>
            <p:custDataLst>
              <p:tags r:id="rId97"/>
            </p:custDataLst>
          </p:nvPr>
        </p:nvSpPr>
        <p:spPr>
          <a:xfrm>
            <a:off x="4595562" y="33655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94" name="OTLSHAPE_T_61bd4421f159413dba7281a5185e38b8_Duration" hidden="1"/>
          <p:cNvSpPr txBox="1"/>
          <p:nvPr>
            <p:custDataLst>
              <p:tags r:id="rId98"/>
            </p:custDataLst>
          </p:nvPr>
        </p:nvSpPr>
        <p:spPr>
          <a:xfrm>
            <a:off x="0" y="32639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695" name="OTLSHAPE_T_61bd4421f159413dba7281a5185e38b8_JoinedDate" hidden="1"/>
          <p:cNvSpPr txBox="1"/>
          <p:nvPr>
            <p:custDataLst>
              <p:tags r:id="rId99"/>
            </p:custDataLst>
          </p:nvPr>
        </p:nvSpPr>
        <p:spPr>
          <a:xfrm>
            <a:off x="0" y="3418925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6/5 - 6/9</a:t>
            </a:r>
          </a:p>
        </p:txBody>
      </p:sp>
      <p:sp>
        <p:nvSpPr>
          <p:cNvPr id="10696" name="OTLSHAPE_T_61bd4421f159413dba7281a5185e38b8_StartDate" hidden="1"/>
          <p:cNvSpPr txBox="1"/>
          <p:nvPr>
            <p:custDataLst>
              <p:tags r:id="rId100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97" name="OTLSHAPE_T_61bd4421f159413dba7281a5185e38b8_EndDate" hidden="1"/>
          <p:cNvSpPr txBox="1"/>
          <p:nvPr>
            <p:custDataLst>
              <p:tags r:id="rId101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98" name="OTLSHAPE_T_61bd4421f159413dba7281a5185e38b8_Title"/>
          <p:cNvSpPr txBox="1"/>
          <p:nvPr>
            <p:custDataLst>
              <p:tags r:id="rId102"/>
            </p:custDataLst>
          </p:nvPr>
        </p:nvSpPr>
        <p:spPr>
          <a:xfrm>
            <a:off x="5339082" y="328024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Sub-task 2</a:t>
            </a:r>
          </a:p>
        </p:txBody>
      </p:sp>
      <p:sp>
        <p:nvSpPr>
          <p:cNvPr id="10699" name="OTLSHAPE_T_61bd4421f159413dba7281a5185e38b8_TextPercentage" hidden="1"/>
          <p:cNvSpPr txBox="1"/>
          <p:nvPr>
            <p:custDataLst>
              <p:tags r:id="rId103"/>
            </p:custDataLst>
          </p:nvPr>
        </p:nvSpPr>
        <p:spPr>
          <a:xfrm>
            <a:off x="4970672" y="3450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02" name="OTLSHAPE_T_2fdad40dfd14467b93d0a759296f251a_Duration" hidden="1"/>
          <p:cNvSpPr txBox="1"/>
          <p:nvPr>
            <p:custDataLst>
              <p:tags r:id="rId104"/>
            </p:custDataLst>
          </p:nvPr>
        </p:nvSpPr>
        <p:spPr>
          <a:xfrm>
            <a:off x="0" y="32639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703" name="OTLSHAPE_T_2fdad40dfd14467b93d0a759296f251a_JoinedDate" hidden="1"/>
          <p:cNvSpPr txBox="1"/>
          <p:nvPr>
            <p:custDataLst>
              <p:tags r:id="rId105"/>
            </p:custDataLst>
          </p:nvPr>
        </p:nvSpPr>
        <p:spPr>
          <a:xfrm>
            <a:off x="0" y="34189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6/10 - 6/16</a:t>
            </a:r>
          </a:p>
        </p:txBody>
      </p:sp>
      <p:sp>
        <p:nvSpPr>
          <p:cNvPr id="10704" name="OTLSHAPE_T_2fdad40dfd14467b93d0a759296f251a_StartDate" hidden="1"/>
          <p:cNvSpPr txBox="1"/>
          <p:nvPr>
            <p:custDataLst>
              <p:tags r:id="rId106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05" name="OTLSHAPE_T_2fdad40dfd14467b93d0a759296f251a_EndDate" hidden="1"/>
          <p:cNvSpPr txBox="1"/>
          <p:nvPr>
            <p:custDataLst>
              <p:tags r:id="rId107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06" name="OTLSHAPE_T_2fdad40dfd14467b93d0a759296f251a_Title"/>
          <p:cNvSpPr txBox="1"/>
          <p:nvPr>
            <p:custDataLst>
              <p:tags r:id="rId108"/>
            </p:custDataLst>
          </p:nvPr>
        </p:nvSpPr>
        <p:spPr>
          <a:xfrm>
            <a:off x="6615842" y="328024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Sub-task 3</a:t>
            </a:r>
          </a:p>
        </p:txBody>
      </p:sp>
      <p:sp>
        <p:nvSpPr>
          <p:cNvPr id="10707" name="OTLSHAPE_T_2fdad40dfd14467b93d0a759296f251a_TextPercentage" hidden="1"/>
          <p:cNvSpPr txBox="1"/>
          <p:nvPr>
            <p:custDataLst>
              <p:tags r:id="rId109"/>
            </p:custDataLst>
          </p:nvPr>
        </p:nvSpPr>
        <p:spPr>
          <a:xfrm>
            <a:off x="5908446" y="3450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10" name="OTLSHAPE_T_ac77bc1b615446839e0eba63c8d16a71_Duration" hidden="1"/>
          <p:cNvSpPr txBox="1"/>
          <p:nvPr>
            <p:custDataLst>
              <p:tags r:id="rId110"/>
            </p:custDataLst>
          </p:nvPr>
        </p:nvSpPr>
        <p:spPr>
          <a:xfrm>
            <a:off x="0" y="326390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0711" name="OTLSHAPE_T_ac77bc1b615446839e0eba63c8d16a71_JoinedDate" hidden="1"/>
          <p:cNvSpPr txBox="1"/>
          <p:nvPr>
            <p:custDataLst>
              <p:tags r:id="rId111"/>
            </p:custDataLst>
          </p:nvPr>
        </p:nvSpPr>
        <p:spPr>
          <a:xfrm>
            <a:off x="0" y="3418925"/>
            <a:ext cx="203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6/17</a:t>
            </a:r>
          </a:p>
        </p:txBody>
      </p:sp>
      <p:sp>
        <p:nvSpPr>
          <p:cNvPr id="10712" name="OTLSHAPE_T_ac77bc1b615446839e0eba63c8d16a71_StartDate" hidden="1"/>
          <p:cNvSpPr txBox="1"/>
          <p:nvPr>
            <p:custDataLst>
              <p:tags r:id="rId112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13" name="OTLSHAPE_T_ac77bc1b615446839e0eba63c8d16a71_EndDate" hidden="1"/>
          <p:cNvSpPr txBox="1"/>
          <p:nvPr>
            <p:custDataLst>
              <p:tags r:id="rId113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14" name="OTLSHAPE_T_ac77bc1b615446839e0eba63c8d16a71_Title"/>
          <p:cNvSpPr txBox="1"/>
          <p:nvPr>
            <p:custDataLst>
              <p:tags r:id="rId114"/>
            </p:custDataLst>
          </p:nvPr>
        </p:nvSpPr>
        <p:spPr>
          <a:xfrm>
            <a:off x="7917297" y="3280240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rgbClr val="737373"/>
                </a:solidFill>
                <a:latin typeface="Calibri" panose="020F0502020204030204" pitchFamily="34" charset="0"/>
              </a:rPr>
              <a:t>Sub-task 4 - zero duration</a:t>
            </a:r>
          </a:p>
        </p:txBody>
      </p:sp>
      <p:sp>
        <p:nvSpPr>
          <p:cNvPr id="10715" name="OTLSHAPE_T_ac77bc1b615446839e0eba63c8d16a71_TextPercentage" hidden="1"/>
          <p:cNvSpPr txBox="1"/>
          <p:nvPr>
            <p:custDataLst>
              <p:tags r:id="rId115"/>
            </p:custDataLst>
          </p:nvPr>
        </p:nvSpPr>
        <p:spPr>
          <a:xfrm>
            <a:off x="7221331" y="33655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18" name="OTLSHAPE_T_a1fe2df1afb74a24b48db95b6b338bf9_Duration" hidden="1"/>
          <p:cNvSpPr txBox="1"/>
          <p:nvPr>
            <p:custDataLst>
              <p:tags r:id="rId116"/>
            </p:custDataLst>
          </p:nvPr>
        </p:nvSpPr>
        <p:spPr>
          <a:xfrm>
            <a:off x="0" y="35941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0719" name="OTLSHAPE_T_a1fe2df1afb74a24b48db95b6b338bf9_TextPercentage" hidden="1"/>
          <p:cNvSpPr txBox="1"/>
          <p:nvPr>
            <p:custDataLst>
              <p:tags r:id="rId117"/>
            </p:custDataLst>
          </p:nvPr>
        </p:nvSpPr>
        <p:spPr>
          <a:xfrm>
            <a:off x="0" y="374912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15%</a:t>
            </a:r>
          </a:p>
        </p:txBody>
      </p:sp>
      <p:sp>
        <p:nvSpPr>
          <p:cNvPr id="10720" name="OTLSHAPE_T_a1fe2df1afb74a24b48db95b6b338bf9_StartDate" hidden="1"/>
          <p:cNvSpPr txBox="1"/>
          <p:nvPr>
            <p:custDataLst>
              <p:tags r:id="rId118"/>
            </p:custDataLst>
          </p:nvPr>
        </p:nvSpPr>
        <p:spPr>
          <a:xfrm>
            <a:off x="0" y="39041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10721" name="OTLSHAPE_T_a1fe2df1afb74a24b48db95b6b338bf9_EndDate" hidden="1"/>
          <p:cNvSpPr txBox="1"/>
          <p:nvPr>
            <p:custDataLst>
              <p:tags r:id="rId119"/>
            </p:custDataLst>
          </p:nvPr>
        </p:nvSpPr>
        <p:spPr>
          <a:xfrm>
            <a:off x="0" y="39041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10722" name="OTLSHAPE_T_a1fe2df1afb74a24b48db95b6b338bf9_Title"/>
          <p:cNvSpPr txBox="1"/>
          <p:nvPr>
            <p:custDataLst>
              <p:tags r:id="rId120"/>
            </p:custDataLst>
          </p:nvPr>
        </p:nvSpPr>
        <p:spPr>
          <a:xfrm>
            <a:off x="7213737" y="3648540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SECTION 3</a:t>
            </a:r>
          </a:p>
        </p:txBody>
      </p:sp>
      <p:sp>
        <p:nvSpPr>
          <p:cNvPr id="10723" name="OTLSHAPE_T_a1fe2df1afb74a24b48db95b6b338bf9_JoinedDate"/>
          <p:cNvSpPr txBox="1"/>
          <p:nvPr>
            <p:custDataLst>
              <p:tags r:id="rId121"/>
            </p:custDataLst>
          </p:nvPr>
        </p:nvSpPr>
        <p:spPr>
          <a:xfrm>
            <a:off x="11321990" y="365628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>
                <a:solidFill>
                  <a:srgbClr val="B20E12"/>
                </a:solidFill>
                <a:latin typeface="Calibri" panose="020F0502020204030204" pitchFamily="34" charset="0"/>
              </a:rPr>
              <a:t>Jun 18 - Jul 3</a:t>
            </a:r>
          </a:p>
        </p:txBody>
      </p:sp>
      <p:sp>
        <p:nvSpPr>
          <p:cNvPr id="10726" name="OTLSHAPE_T_b2528e25fb5f4019a02b029d7b23b862_Duration" hidden="1"/>
          <p:cNvSpPr txBox="1"/>
          <p:nvPr>
            <p:custDataLst>
              <p:tags r:id="rId122"/>
            </p:custDataLst>
          </p:nvPr>
        </p:nvSpPr>
        <p:spPr>
          <a:xfrm>
            <a:off x="0" y="40005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727" name="OTLSHAPE_T_b2528e25fb5f4019a02b029d7b23b862_JoinedDate" hidden="1"/>
          <p:cNvSpPr txBox="1"/>
          <p:nvPr>
            <p:custDataLst>
              <p:tags r:id="rId123"/>
            </p:custDataLst>
          </p:nvPr>
        </p:nvSpPr>
        <p:spPr>
          <a:xfrm>
            <a:off x="0" y="41555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6/18 - 6/23</a:t>
            </a:r>
          </a:p>
        </p:txBody>
      </p:sp>
      <p:sp>
        <p:nvSpPr>
          <p:cNvPr id="10728" name="OTLSHAPE_T_b2528e25fb5f4019a02b029d7b23b862_StartDate" hidden="1"/>
          <p:cNvSpPr txBox="1"/>
          <p:nvPr>
            <p:custDataLst>
              <p:tags r:id="rId124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29" name="OTLSHAPE_T_b2528e25fb5f4019a02b029d7b23b862_EndDate" hidden="1"/>
          <p:cNvSpPr txBox="1"/>
          <p:nvPr>
            <p:custDataLst>
              <p:tags r:id="rId125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30" name="OTLSHAPE_T_b2528e25fb5f4019a02b029d7b23b862_Title"/>
          <p:cNvSpPr txBox="1"/>
          <p:nvPr>
            <p:custDataLst>
              <p:tags r:id="rId126"/>
            </p:custDataLst>
          </p:nvPr>
        </p:nvSpPr>
        <p:spPr>
          <a:xfrm>
            <a:off x="8211792" y="401684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Sub-task 1</a:t>
            </a:r>
          </a:p>
        </p:txBody>
      </p:sp>
      <p:sp>
        <p:nvSpPr>
          <p:cNvPr id="10731" name="OTLSHAPE_T_b2528e25fb5f4019a02b029d7b23b862_TextPercentage" hidden="1"/>
          <p:cNvSpPr txBox="1"/>
          <p:nvPr>
            <p:custDataLst>
              <p:tags r:id="rId127"/>
            </p:custDataLst>
          </p:nvPr>
        </p:nvSpPr>
        <p:spPr>
          <a:xfrm>
            <a:off x="7408885" y="41873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34" name="OTLSHAPE_T_ac1ef414023b498ab438285066d789ef_Duration" hidden="1"/>
          <p:cNvSpPr txBox="1"/>
          <p:nvPr>
            <p:custDataLst>
              <p:tags r:id="rId128"/>
            </p:custDataLst>
          </p:nvPr>
        </p:nvSpPr>
        <p:spPr>
          <a:xfrm>
            <a:off x="0" y="40005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735" name="OTLSHAPE_T_ac1ef414023b498ab438285066d789ef_JoinedDate" hidden="1"/>
          <p:cNvSpPr txBox="1"/>
          <p:nvPr>
            <p:custDataLst>
              <p:tags r:id="rId129"/>
            </p:custDataLst>
          </p:nvPr>
        </p:nvSpPr>
        <p:spPr>
          <a:xfrm>
            <a:off x="0" y="41555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6/24 - 6/29</a:t>
            </a:r>
          </a:p>
        </p:txBody>
      </p:sp>
      <p:sp>
        <p:nvSpPr>
          <p:cNvPr id="10736" name="OTLSHAPE_T_ac1ef414023b498ab438285066d789ef_StartDate" hidden="1"/>
          <p:cNvSpPr txBox="1"/>
          <p:nvPr>
            <p:custDataLst>
              <p:tags r:id="rId130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37" name="OTLSHAPE_T_ac1ef414023b498ab438285066d789ef_EndDate" hidden="1"/>
          <p:cNvSpPr txBox="1"/>
          <p:nvPr>
            <p:custDataLst>
              <p:tags r:id="rId131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38" name="OTLSHAPE_T_ac1ef414023b498ab438285066d789ef_Title"/>
          <p:cNvSpPr txBox="1"/>
          <p:nvPr>
            <p:custDataLst>
              <p:tags r:id="rId132"/>
            </p:custDataLst>
          </p:nvPr>
        </p:nvSpPr>
        <p:spPr>
          <a:xfrm>
            <a:off x="9488552" y="401684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Sub-task 2</a:t>
            </a:r>
          </a:p>
        </p:txBody>
      </p:sp>
      <p:sp>
        <p:nvSpPr>
          <p:cNvPr id="10739" name="OTLSHAPE_T_ac1ef414023b498ab438285066d789ef_TextPercentage" hidden="1"/>
          <p:cNvSpPr txBox="1"/>
          <p:nvPr>
            <p:custDataLst>
              <p:tags r:id="rId133"/>
            </p:custDataLst>
          </p:nvPr>
        </p:nvSpPr>
        <p:spPr>
          <a:xfrm>
            <a:off x="8534214" y="41873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42" name="OTLSHAPE_T_7b6fba2144cf463e8b9daf026c745a6d_Duration" hidden="1"/>
          <p:cNvSpPr txBox="1"/>
          <p:nvPr>
            <p:custDataLst>
              <p:tags r:id="rId134"/>
            </p:custDataLst>
          </p:nvPr>
        </p:nvSpPr>
        <p:spPr>
          <a:xfrm>
            <a:off x="0" y="40005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743" name="OTLSHAPE_T_7b6fba2144cf463e8b9daf026c745a6d_JoinedDate" hidden="1"/>
          <p:cNvSpPr txBox="1"/>
          <p:nvPr>
            <p:custDataLst>
              <p:tags r:id="rId135"/>
            </p:custDataLst>
          </p:nvPr>
        </p:nvSpPr>
        <p:spPr>
          <a:xfrm>
            <a:off x="0" y="4155525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6/30 - 7/3</a:t>
            </a:r>
          </a:p>
        </p:txBody>
      </p:sp>
      <p:sp>
        <p:nvSpPr>
          <p:cNvPr id="10744" name="OTLSHAPE_T_7b6fba2144cf463e8b9daf026c745a6d_StartDate" hidden="1"/>
          <p:cNvSpPr txBox="1"/>
          <p:nvPr>
            <p:custDataLst>
              <p:tags r:id="rId136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45" name="OTLSHAPE_T_7b6fba2144cf463e8b9daf026c745a6d_EndDate" hidden="1"/>
          <p:cNvSpPr txBox="1"/>
          <p:nvPr>
            <p:custDataLst>
              <p:tags r:id="rId137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46" name="OTLSHAPE_T_7b6fba2144cf463e8b9daf026c745a6d_Title"/>
          <p:cNvSpPr txBox="1"/>
          <p:nvPr>
            <p:custDataLst>
              <p:tags r:id="rId138"/>
            </p:custDataLst>
          </p:nvPr>
        </p:nvSpPr>
        <p:spPr>
          <a:xfrm>
            <a:off x="11321990" y="4016840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2" dirty="0">
                <a:solidFill>
                  <a:srgbClr val="737373"/>
                </a:solidFill>
                <a:latin typeface="Calibri" panose="020F0502020204030204" pitchFamily="34" charset="0"/>
              </a:rPr>
              <a:t>Sub-sections 1</a:t>
            </a:r>
          </a:p>
        </p:txBody>
      </p:sp>
      <p:sp>
        <p:nvSpPr>
          <p:cNvPr id="10747" name="OTLSHAPE_T_7b6fba2144cf463e8b9daf026c745a6d_TextPercentage" hidden="1"/>
          <p:cNvSpPr txBox="1"/>
          <p:nvPr>
            <p:custDataLst>
              <p:tags r:id="rId139"/>
            </p:custDataLst>
          </p:nvPr>
        </p:nvSpPr>
        <p:spPr>
          <a:xfrm>
            <a:off x="9659543" y="4102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50" name="OTLSHAPE_T_8d75aaf91f11405d8720698af5304071_Duration" hidden="1"/>
          <p:cNvSpPr txBox="1"/>
          <p:nvPr>
            <p:custDataLst>
              <p:tags r:id="rId140"/>
            </p:custDataLst>
          </p:nvPr>
        </p:nvSpPr>
        <p:spPr>
          <a:xfrm>
            <a:off x="0" y="43307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751" name="OTLSHAPE_T_8d75aaf91f11405d8720698af5304071_TextPercentage" hidden="1"/>
          <p:cNvSpPr txBox="1"/>
          <p:nvPr>
            <p:custDataLst>
              <p:tags r:id="rId141"/>
            </p:custDataLst>
          </p:nvPr>
        </p:nvSpPr>
        <p:spPr>
          <a:xfrm>
            <a:off x="0" y="44857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52" name="OTLSHAPE_T_8d75aaf91f11405d8720698af5304071_StartDate" hidden="1"/>
          <p:cNvSpPr txBox="1"/>
          <p:nvPr>
            <p:custDataLst>
              <p:tags r:id="rId142"/>
            </p:custDataLst>
          </p:nvPr>
        </p:nvSpPr>
        <p:spPr>
          <a:xfrm>
            <a:off x="0" y="44857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53" name="OTLSHAPE_T_8d75aaf91f11405d8720698af5304071_EndDate" hidden="1"/>
          <p:cNvSpPr txBox="1"/>
          <p:nvPr>
            <p:custDataLst>
              <p:tags r:id="rId143"/>
            </p:custDataLst>
          </p:nvPr>
        </p:nvSpPr>
        <p:spPr>
          <a:xfrm>
            <a:off x="0" y="44857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54" name="OTLSHAPE_T_8d75aaf91f11405d8720698af5304071_Title"/>
          <p:cNvSpPr txBox="1"/>
          <p:nvPr>
            <p:custDataLst>
              <p:tags r:id="rId144"/>
            </p:custDataLst>
          </p:nvPr>
        </p:nvSpPr>
        <p:spPr>
          <a:xfrm>
            <a:off x="8900447" y="438514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>
                <a:solidFill>
                  <a:srgbClr val="737373"/>
                </a:solidFill>
                <a:latin typeface="Calibri" panose="020F0502020204030204" pitchFamily="34" charset="0"/>
              </a:rPr>
              <a:t>Sub-sub-task 1</a:t>
            </a:r>
          </a:p>
        </p:txBody>
      </p:sp>
      <p:sp>
        <p:nvSpPr>
          <p:cNvPr id="10755" name="OTLSHAPE_T_8d75aaf91f11405d8720698af5304071_JoinedDate"/>
          <p:cNvSpPr txBox="1"/>
          <p:nvPr>
            <p:custDataLst>
              <p:tags r:id="rId145"/>
            </p:custDataLst>
          </p:nvPr>
        </p:nvSpPr>
        <p:spPr>
          <a:xfrm>
            <a:off x="11109196" y="4408382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6/27 - 7/2</a:t>
            </a:r>
          </a:p>
        </p:txBody>
      </p:sp>
      <p:sp>
        <p:nvSpPr>
          <p:cNvPr id="10758" name="OTLSHAPE_T_dc59864a8fe6461f93f8543967c3a710_Duration" hidden="1"/>
          <p:cNvSpPr txBox="1"/>
          <p:nvPr>
            <p:custDataLst>
              <p:tags r:id="rId146"/>
            </p:custDataLst>
          </p:nvPr>
        </p:nvSpPr>
        <p:spPr>
          <a:xfrm>
            <a:off x="0" y="4660724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10759" name="OTLSHAPE_T_dc59864a8fe6461f93f8543967c3a710_TextPercentage" hidden="1"/>
          <p:cNvSpPr txBox="1"/>
          <p:nvPr>
            <p:custDataLst>
              <p:tags r:id="rId147"/>
            </p:custDataLst>
          </p:nvPr>
        </p:nvSpPr>
        <p:spPr>
          <a:xfrm>
            <a:off x="0" y="48921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60" name="OTLSHAPE_T_dc59864a8fe6461f93f8543967c3a710_StartDate" hidden="1"/>
          <p:cNvSpPr txBox="1"/>
          <p:nvPr>
            <p:custDataLst>
              <p:tags r:id="rId148"/>
            </p:custDataLst>
          </p:nvPr>
        </p:nvSpPr>
        <p:spPr>
          <a:xfrm>
            <a:off x="0" y="48921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61" name="OTLSHAPE_T_dc59864a8fe6461f93f8543967c3a710_EndDate" hidden="1"/>
          <p:cNvSpPr txBox="1"/>
          <p:nvPr>
            <p:custDataLst>
              <p:tags r:id="rId149"/>
            </p:custDataLst>
          </p:nvPr>
        </p:nvSpPr>
        <p:spPr>
          <a:xfrm>
            <a:off x="0" y="48921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62" name="OTLSHAPE_T_dc59864a8fe6461f93f8543967c3a710_Title"/>
          <p:cNvSpPr txBox="1"/>
          <p:nvPr>
            <p:custDataLst>
              <p:tags r:id="rId150"/>
            </p:custDataLst>
          </p:nvPr>
        </p:nvSpPr>
        <p:spPr>
          <a:xfrm>
            <a:off x="10177206" y="475344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>
                <a:solidFill>
                  <a:srgbClr val="737373"/>
                </a:solidFill>
                <a:latin typeface="Calibri" panose="020F0502020204030204" pitchFamily="34" charset="0"/>
              </a:rPr>
              <a:t>Sub-sub-task 2</a:t>
            </a:r>
          </a:p>
        </p:txBody>
      </p:sp>
      <p:sp>
        <p:nvSpPr>
          <p:cNvPr id="10763" name="OTLSHAPE_T_dc59864a8fe6461f93f8543967c3a710_JoinedDate"/>
          <p:cNvSpPr txBox="1"/>
          <p:nvPr>
            <p:custDataLst>
              <p:tags r:id="rId151"/>
            </p:custDataLst>
          </p:nvPr>
        </p:nvSpPr>
        <p:spPr>
          <a:xfrm>
            <a:off x="11321990" y="4776682"/>
            <a:ext cx="152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7/3</a:t>
            </a:r>
          </a:p>
        </p:txBody>
      </p:sp>
      <p:sp>
        <p:nvSpPr>
          <p:cNvPr id="10631" name="OTLSHAPE_M_ce49b461dada4b4ba8016f97c5d69120_Shape"/>
          <p:cNvSpPr/>
          <p:nvPr>
            <p:custDataLst>
              <p:tags r:id="rId152"/>
            </p:custDataLst>
          </p:nvPr>
        </p:nvSpPr>
        <p:spPr>
          <a:xfrm>
            <a:off x="1581191" y="53340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4" name="OTLSHAPE_M_ff7decb6e0db4851ac77cc8902440007_Shape"/>
          <p:cNvSpPr/>
          <p:nvPr>
            <p:custDataLst>
              <p:tags r:id="rId153"/>
            </p:custDataLst>
          </p:nvPr>
        </p:nvSpPr>
        <p:spPr>
          <a:xfrm>
            <a:off x="2432364" y="533400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7" name="OTLSHAPE_M_9438b85ee1f54061980733bd47489094_Shape"/>
          <p:cNvSpPr/>
          <p:nvPr>
            <p:custDataLst>
              <p:tags r:id="rId154"/>
            </p:custDataLst>
          </p:nvPr>
        </p:nvSpPr>
        <p:spPr>
          <a:xfrm>
            <a:off x="4773090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0" name="OTLSHAPE_M_d655f089477b436facc530480eae84e5_Shape"/>
          <p:cNvSpPr/>
          <p:nvPr>
            <p:custDataLst>
              <p:tags r:id="rId155"/>
            </p:custDataLst>
          </p:nvPr>
        </p:nvSpPr>
        <p:spPr>
          <a:xfrm>
            <a:off x="7964990" y="53340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3" name="OTLSHAPE_M_00b794982f41487aa2285864e30c0445_Shape"/>
          <p:cNvSpPr/>
          <p:nvPr>
            <p:custDataLst>
              <p:tags r:id="rId156"/>
            </p:custDataLst>
          </p:nvPr>
        </p:nvSpPr>
        <p:spPr>
          <a:xfrm>
            <a:off x="11156890" y="5334000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9" name="OTLSHAPE_M_ce49b461dada4b4ba8016f97c5d69120_Title"/>
          <p:cNvSpPr txBox="1"/>
          <p:nvPr>
            <p:custDataLst>
              <p:tags r:id="rId157"/>
            </p:custDataLst>
          </p:nvPr>
        </p:nvSpPr>
        <p:spPr>
          <a:xfrm>
            <a:off x="1352993" y="6278880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10630" name="OTLSHAPE_M_ce49b461dada4b4ba8016f97c5d69120_Date"/>
          <p:cNvSpPr txBox="1"/>
          <p:nvPr>
            <p:custDataLst>
              <p:tags r:id="rId158"/>
            </p:custDataLst>
          </p:nvPr>
        </p:nvSpPr>
        <p:spPr>
          <a:xfrm>
            <a:off x="1371006" y="6123855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3"/>
                </a:solidFill>
                <a:latin typeface="Calibri" panose="020F0502020204030204" pitchFamily="34" charset="0"/>
              </a:rPr>
              <a:t>Wed May 19</a:t>
            </a:r>
          </a:p>
        </p:txBody>
      </p:sp>
      <p:sp>
        <p:nvSpPr>
          <p:cNvPr id="10632" name="OTLSHAPE_M_ff7decb6e0db4851ac77cc8902440007_Title"/>
          <p:cNvSpPr txBox="1"/>
          <p:nvPr>
            <p:custDataLst>
              <p:tags r:id="rId159"/>
            </p:custDataLst>
          </p:nvPr>
        </p:nvSpPr>
        <p:spPr>
          <a:xfrm>
            <a:off x="2204166" y="574302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10633" name="OTLSHAPE_M_ff7decb6e0db4851ac77cc8902440007_Date"/>
          <p:cNvSpPr txBox="1"/>
          <p:nvPr>
            <p:custDataLst>
              <p:tags r:id="rId160"/>
            </p:custDataLst>
          </p:nvPr>
        </p:nvSpPr>
        <p:spPr>
          <a:xfrm>
            <a:off x="2245420" y="5588000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3"/>
                </a:solidFill>
                <a:latin typeface="Calibri" panose="020F0502020204030204" pitchFamily="34" charset="0"/>
              </a:rPr>
              <a:t>Sun May 23</a:t>
            </a:r>
          </a:p>
        </p:txBody>
      </p:sp>
      <p:sp>
        <p:nvSpPr>
          <p:cNvPr id="10635" name="OTLSHAPE_M_9438b85ee1f54061980733bd47489094_Title"/>
          <p:cNvSpPr txBox="1"/>
          <p:nvPr>
            <p:custDataLst>
              <p:tags r:id="rId161"/>
            </p:custDataLst>
          </p:nvPr>
        </p:nvSpPr>
        <p:spPr>
          <a:xfrm>
            <a:off x="4544892" y="5990189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10636" name="OTLSHAPE_M_9438b85ee1f54061980733bd47489094_Date"/>
          <p:cNvSpPr txBox="1"/>
          <p:nvPr>
            <p:custDataLst>
              <p:tags r:id="rId162"/>
            </p:custDataLst>
          </p:nvPr>
        </p:nvSpPr>
        <p:spPr>
          <a:xfrm>
            <a:off x="4641857" y="5835164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>
                <a:solidFill>
                  <a:schemeClr val="accent3"/>
                </a:solidFill>
                <a:latin typeface="Calibri" panose="020F0502020204030204" pitchFamily="34" charset="0"/>
              </a:rPr>
              <a:t>Thu Jun 3</a:t>
            </a:r>
          </a:p>
        </p:txBody>
      </p:sp>
      <p:sp>
        <p:nvSpPr>
          <p:cNvPr id="10638" name="OTLSHAPE_M_d655f089477b436facc530480eae84e5_Title"/>
          <p:cNvSpPr txBox="1"/>
          <p:nvPr>
            <p:custDataLst>
              <p:tags r:id="rId163"/>
            </p:custDataLst>
          </p:nvPr>
        </p:nvSpPr>
        <p:spPr>
          <a:xfrm>
            <a:off x="7736792" y="574302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10639" name="OTLSHAPE_M_d655f089477b436facc530480eae84e5_Date"/>
          <p:cNvSpPr txBox="1"/>
          <p:nvPr>
            <p:custDataLst>
              <p:tags r:id="rId164"/>
            </p:custDataLst>
          </p:nvPr>
        </p:nvSpPr>
        <p:spPr>
          <a:xfrm>
            <a:off x="7833354" y="5588000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>
                <a:solidFill>
                  <a:schemeClr val="accent3"/>
                </a:solidFill>
                <a:latin typeface="Calibri" panose="020F0502020204030204" pitchFamily="34" charset="0"/>
              </a:rPr>
              <a:t>Fri Jun 18</a:t>
            </a:r>
          </a:p>
        </p:txBody>
      </p:sp>
      <p:sp>
        <p:nvSpPr>
          <p:cNvPr id="10641" name="OTLSHAPE_M_00b794982f41487aa2285864e30c0445_Title"/>
          <p:cNvSpPr txBox="1"/>
          <p:nvPr>
            <p:custDataLst>
              <p:tags r:id="rId165"/>
            </p:custDataLst>
          </p:nvPr>
        </p:nvSpPr>
        <p:spPr>
          <a:xfrm>
            <a:off x="10928692" y="5990189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10642" name="OTLSHAPE_M_00b794982f41487aa2285864e30c0445_Date"/>
          <p:cNvSpPr txBox="1"/>
          <p:nvPr>
            <p:custDataLst>
              <p:tags r:id="rId166"/>
            </p:custDataLst>
          </p:nvPr>
        </p:nvSpPr>
        <p:spPr>
          <a:xfrm>
            <a:off x="11061851" y="5835164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accent3"/>
                </a:solidFill>
                <a:latin typeface="Calibri" panose="020F0502020204030204" pitchFamily="34" charset="0"/>
              </a:rPr>
              <a:t>Sat Jul 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BCAF38F-ECCC-4EEB-A41E-619B8CEC1C70}"/>
              </a:ext>
            </a:extLst>
          </p:cNvPr>
          <p:cNvSpPr txBox="1"/>
          <p:nvPr/>
        </p:nvSpPr>
        <p:spPr>
          <a:xfrm>
            <a:off x="457200" y="367864"/>
            <a:ext cx="6098874" cy="507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685800">
              <a:spcBef>
                <a:spcPct val="0"/>
              </a:spcBef>
              <a:buNone/>
              <a:defRPr sz="2700" b="1">
                <a:solidFill>
                  <a:srgbClr val="3E451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PowerPoint Gantt Chart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44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54103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74534" y="54103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33" name="OTLSHAPE_T_6cbf32eda35943959854a3ffaf48db5e_RightVerticalConnector2"/>
          <p:cNvCxnSpPr/>
          <p:nvPr>
            <p:custDataLst>
              <p:tags r:id="rId4"/>
            </p:custDataLst>
          </p:nvPr>
        </p:nvCxnSpPr>
        <p:spPr>
          <a:xfrm>
            <a:off x="10693334" y="4985681"/>
            <a:ext cx="0" cy="4372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6cbf32eda35943959854a3ffaf48db5e_RightVerticalConnector1"/>
          <p:cNvCxnSpPr/>
          <p:nvPr>
            <p:custDataLst>
              <p:tags r:id="rId5"/>
            </p:custDataLst>
          </p:nvPr>
        </p:nvCxnSpPr>
        <p:spPr>
          <a:xfrm>
            <a:off x="10693334" y="4143925"/>
            <a:ext cx="0" cy="6712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6cbf32eda35943959854a3ffaf48db5e_LeftVerticalConnector3"/>
          <p:cNvCxnSpPr/>
          <p:nvPr>
            <p:custDataLst>
              <p:tags r:id="rId6"/>
            </p:custDataLst>
          </p:nvPr>
        </p:nvCxnSpPr>
        <p:spPr>
          <a:xfrm>
            <a:off x="8069364" y="4729903"/>
            <a:ext cx="0" cy="69299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6cbf32eda35943959854a3ffaf48db5e_LeftVerticalConnector2"/>
          <p:cNvCxnSpPr/>
          <p:nvPr>
            <p:custDataLst>
              <p:tags r:id="rId7"/>
            </p:custDataLst>
          </p:nvPr>
        </p:nvCxnSpPr>
        <p:spPr>
          <a:xfrm>
            <a:off x="8069364" y="4517644"/>
            <a:ext cx="0" cy="852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6cbf32eda35943959854a3ffaf48db5e_LeftVerticalConnector1"/>
          <p:cNvCxnSpPr/>
          <p:nvPr>
            <p:custDataLst>
              <p:tags r:id="rId8"/>
            </p:custDataLst>
          </p:nvPr>
        </p:nvCxnSpPr>
        <p:spPr>
          <a:xfrm>
            <a:off x="8069364" y="4143925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8e0dae495469418eb648311483d0db2a_RightVerticalConnector6"/>
          <p:cNvCxnSpPr/>
          <p:nvPr>
            <p:custDataLst>
              <p:tags r:id="rId9"/>
            </p:custDataLst>
          </p:nvPr>
        </p:nvCxnSpPr>
        <p:spPr>
          <a:xfrm>
            <a:off x="8881717" y="4729904"/>
            <a:ext cx="0" cy="1070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8e0dae495469418eb648311483d0db2a_RightVerticalConnector5"/>
          <p:cNvCxnSpPr/>
          <p:nvPr>
            <p:custDataLst>
              <p:tags r:id="rId10"/>
            </p:custDataLst>
          </p:nvPr>
        </p:nvCxnSpPr>
        <p:spPr>
          <a:xfrm>
            <a:off x="8881717" y="4517644"/>
            <a:ext cx="0" cy="852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8e0dae495469418eb648311483d0db2a_RightVerticalConnector4"/>
          <p:cNvCxnSpPr/>
          <p:nvPr>
            <p:custDataLst>
              <p:tags r:id="rId11"/>
            </p:custDataLst>
          </p:nvPr>
        </p:nvCxnSpPr>
        <p:spPr>
          <a:xfrm>
            <a:off x="8881717" y="4229184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8e0dae495469418eb648311483d0db2a_RightVerticalConnector3"/>
          <p:cNvCxnSpPr/>
          <p:nvPr>
            <p:custDataLst>
              <p:tags r:id="rId12"/>
            </p:custDataLst>
          </p:nvPr>
        </p:nvCxnSpPr>
        <p:spPr>
          <a:xfrm>
            <a:off x="8881717" y="3877224"/>
            <a:ext cx="0" cy="127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8e0dae495469418eb648311483d0db2a_RightVerticalConnector2"/>
          <p:cNvCxnSpPr/>
          <p:nvPr>
            <p:custDataLst>
              <p:tags r:id="rId13"/>
            </p:custDataLst>
          </p:nvPr>
        </p:nvCxnSpPr>
        <p:spPr>
          <a:xfrm>
            <a:off x="8881717" y="3643207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8e0dae495469418eb648311483d0db2a_RightVerticalConnector1"/>
          <p:cNvCxnSpPr/>
          <p:nvPr>
            <p:custDataLst>
              <p:tags r:id="rId14"/>
            </p:custDataLst>
          </p:nvPr>
        </p:nvCxnSpPr>
        <p:spPr>
          <a:xfrm>
            <a:off x="8881717" y="3035469"/>
            <a:ext cx="0" cy="4372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8e0dae495469418eb648311483d0db2a_LeftVerticalConnector1"/>
          <p:cNvCxnSpPr/>
          <p:nvPr>
            <p:custDataLst>
              <p:tags r:id="rId15"/>
            </p:custDataLst>
          </p:nvPr>
        </p:nvCxnSpPr>
        <p:spPr>
          <a:xfrm>
            <a:off x="4446134" y="3035469"/>
            <a:ext cx="0" cy="238743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d5ab68958f484c26917f51161433b0ac_RightVerticalConnector3"/>
          <p:cNvCxnSpPr/>
          <p:nvPr>
            <p:custDataLst>
              <p:tags r:id="rId16"/>
            </p:custDataLst>
          </p:nvPr>
        </p:nvCxnSpPr>
        <p:spPr>
          <a:xfrm>
            <a:off x="5258481" y="3643207"/>
            <a:ext cx="0" cy="177969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d5ab68958f484c26917f51161433b0ac_RightVerticalConnector2"/>
          <p:cNvCxnSpPr/>
          <p:nvPr>
            <p:custDataLst>
              <p:tags r:id="rId17"/>
            </p:custDataLst>
          </p:nvPr>
        </p:nvCxnSpPr>
        <p:spPr>
          <a:xfrm>
            <a:off x="5258481" y="3175169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d5ab68958f484c26917f51161433b0ac_RightVerticalConnector1"/>
          <p:cNvCxnSpPr/>
          <p:nvPr>
            <p:custDataLst>
              <p:tags r:id="rId18"/>
            </p:custDataLst>
          </p:nvPr>
        </p:nvCxnSpPr>
        <p:spPr>
          <a:xfrm>
            <a:off x="5258481" y="1692995"/>
            <a:ext cx="0" cy="120277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d5ab68958f484c26917f51161433b0ac_LeftVerticalConnector2"/>
          <p:cNvCxnSpPr/>
          <p:nvPr>
            <p:custDataLst>
              <p:tags r:id="rId19"/>
            </p:custDataLst>
          </p:nvPr>
        </p:nvCxnSpPr>
        <p:spPr>
          <a:xfrm>
            <a:off x="1268614" y="2044954"/>
            <a:ext cx="0" cy="3377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d5ab68958f484c26917f51161433b0ac_LeftVerticalConnector1"/>
          <p:cNvCxnSpPr/>
          <p:nvPr>
            <p:custDataLst>
              <p:tags r:id="rId20"/>
            </p:custDataLst>
          </p:nvPr>
        </p:nvCxnSpPr>
        <p:spPr>
          <a:xfrm>
            <a:off x="1268614" y="1692995"/>
            <a:ext cx="0" cy="2249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OTLSHAPE_T_8e0dae495469418eb648311483d0db2a_RightVerticalConnector7">
            <a:extLst>
              <a:ext uri="{FF2B5EF4-FFF2-40B4-BE49-F238E27FC236}">
                <a16:creationId xmlns:a16="http://schemas.microsoft.com/office/drawing/2014/main" id="{F46513D8-0392-4965-A1E7-12333C1487C1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8881717" y="4963922"/>
            <a:ext cx="0" cy="45897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TLSHAPE_TB_00000000000000000000000000000000_ScaleContainer"/>
          <p:cNvSpPr/>
          <p:nvPr>
            <p:custDataLst>
              <p:tags r:id="rId22"/>
            </p:custDataLst>
          </p:nvPr>
        </p:nvSpPr>
        <p:spPr>
          <a:xfrm>
            <a:off x="844465" y="54229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593E70"/>
              </a:gs>
              <a:gs pos="100000">
                <a:srgbClr val="6547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ElapsedTime"/>
          <p:cNvSpPr/>
          <p:nvPr>
            <p:custDataLst>
              <p:tags r:id="rId23"/>
            </p:custDataLst>
          </p:nvPr>
        </p:nvSpPr>
        <p:spPr>
          <a:xfrm>
            <a:off x="844465" y="5422900"/>
            <a:ext cx="5054600" cy="254000"/>
          </a:xfrm>
          <a:prstGeom prst="roundRect">
            <a:avLst/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TLSHAPE_TB_00000000000000000000000000000000_TodayMarkerShape"/>
          <p:cNvSpPr/>
          <p:nvPr>
            <p:custDataLst>
              <p:tags r:id="rId24"/>
            </p:custDataLst>
          </p:nvPr>
        </p:nvSpPr>
        <p:spPr>
          <a:xfrm>
            <a:off x="5859475" y="56769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TLSHAPE_TB_00000000000000000000000000000000_TodayMarkerText"/>
          <p:cNvSpPr txBox="1"/>
          <p:nvPr>
            <p:custDataLst>
              <p:tags r:id="rId25"/>
            </p:custDataLst>
          </p:nvPr>
        </p:nvSpPr>
        <p:spPr>
          <a:xfrm>
            <a:off x="5715633" y="57615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0" name="OTLSHAPE_TB_00000000000000000000000000000000_TimescaleInterval1"/>
          <p:cNvSpPr txBox="1"/>
          <p:nvPr>
            <p:custDataLst>
              <p:tags r:id="rId26"/>
            </p:custDataLst>
          </p:nvPr>
        </p:nvSpPr>
        <p:spPr>
          <a:xfrm>
            <a:off x="907965" y="5461000"/>
            <a:ext cx="31418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11" name="OTLSHAPE_TB_00000000000000000000000000000000_TimescaleInterval2"/>
          <p:cNvSpPr txBox="1"/>
          <p:nvPr>
            <p:custDataLst>
              <p:tags r:id="rId27"/>
            </p:custDataLst>
          </p:nvPr>
        </p:nvSpPr>
        <p:spPr>
          <a:xfrm>
            <a:off x="3531936" y="5461000"/>
            <a:ext cx="31418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3"/>
          <p:cNvSpPr txBox="1"/>
          <p:nvPr>
            <p:custDataLst>
              <p:tags r:id="rId28"/>
            </p:custDataLst>
          </p:nvPr>
        </p:nvSpPr>
        <p:spPr>
          <a:xfrm>
            <a:off x="6163094" y="5461000"/>
            <a:ext cx="31418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3" name="OTLSHAPE_TB_00000000000000000000000000000000_TimescaleInterval4"/>
          <p:cNvSpPr txBox="1"/>
          <p:nvPr>
            <p:custDataLst>
              <p:tags r:id="rId29"/>
            </p:custDataLst>
          </p:nvPr>
        </p:nvSpPr>
        <p:spPr>
          <a:xfrm>
            <a:off x="8787064" y="5461000"/>
            <a:ext cx="31418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5" name="OTLSHAPE_T_d5ab68958f484c26917f51161433b0ac_Shape"/>
          <p:cNvSpPr/>
          <p:nvPr>
            <p:custDataLst>
              <p:tags r:id="rId30"/>
            </p:custDataLst>
          </p:nvPr>
        </p:nvSpPr>
        <p:spPr>
          <a:xfrm>
            <a:off x="1268614" y="1553295"/>
            <a:ext cx="40005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TLSHAPE_T_f29248ef25954175b4f4b1d4a80d8648_Shape"/>
          <p:cNvSpPr/>
          <p:nvPr>
            <p:custDataLst>
              <p:tags r:id="rId31"/>
            </p:custDataLst>
          </p:nvPr>
        </p:nvSpPr>
        <p:spPr>
          <a:xfrm>
            <a:off x="1268614" y="1917954"/>
            <a:ext cx="660400" cy="127000"/>
          </a:xfrm>
          <a:prstGeom prst="roundRect">
            <a:avLst/>
          </a:prstGeom>
          <a:solidFill>
            <a:srgbClr val="9D5AC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T_6a4581e937f04fae975331065f1183da_Shape"/>
          <p:cNvSpPr/>
          <p:nvPr>
            <p:custDataLst>
              <p:tags r:id="rId32"/>
            </p:custDataLst>
          </p:nvPr>
        </p:nvSpPr>
        <p:spPr>
          <a:xfrm>
            <a:off x="1929998" y="2151973"/>
            <a:ext cx="1460500" cy="127000"/>
          </a:xfrm>
          <a:prstGeom prst="roundRect">
            <a:avLst/>
          </a:prstGeom>
          <a:solidFill>
            <a:srgbClr val="9D5AC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T_cd320709f4b54961bff6dd95867ce04a_Shape"/>
          <p:cNvSpPr/>
          <p:nvPr>
            <p:custDataLst>
              <p:tags r:id="rId33"/>
            </p:custDataLst>
          </p:nvPr>
        </p:nvSpPr>
        <p:spPr>
          <a:xfrm>
            <a:off x="2871752" y="2385991"/>
            <a:ext cx="1485900" cy="127000"/>
          </a:xfrm>
          <a:prstGeom prst="roundRect">
            <a:avLst/>
          </a:prstGeom>
          <a:solidFill>
            <a:srgbClr val="9D5AC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05" name="OTLSHAPE_T_00701a8cdd8047729f74883b97e2122f_Shape"/>
          <p:cNvSpPr/>
          <p:nvPr>
            <p:custDataLst>
              <p:tags r:id="rId34"/>
            </p:custDataLst>
          </p:nvPr>
        </p:nvSpPr>
        <p:spPr>
          <a:xfrm>
            <a:off x="4252032" y="2620010"/>
            <a:ext cx="1016000" cy="127000"/>
          </a:xfrm>
          <a:prstGeom prst="roundRect">
            <a:avLst/>
          </a:prstGeom>
          <a:solidFill>
            <a:srgbClr val="9D5AC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13" name="OTLSHAPE_T_8e0dae495469418eb648311483d0db2a_Shape"/>
          <p:cNvSpPr/>
          <p:nvPr>
            <p:custDataLst>
              <p:tags r:id="rId35"/>
            </p:custDataLst>
          </p:nvPr>
        </p:nvSpPr>
        <p:spPr>
          <a:xfrm>
            <a:off x="4446134" y="2895769"/>
            <a:ext cx="44450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21" name="OTLSHAPE_T_c0eee04a6678471381708564745dca55_Shape"/>
          <p:cNvSpPr/>
          <p:nvPr>
            <p:custDataLst>
              <p:tags r:id="rId36"/>
            </p:custDataLst>
          </p:nvPr>
        </p:nvSpPr>
        <p:spPr>
          <a:xfrm>
            <a:off x="4446134" y="3238669"/>
            <a:ext cx="1765300" cy="170519"/>
          </a:xfrm>
          <a:prstGeom prst="roundRect">
            <a:avLst/>
          </a:prstGeom>
          <a:solidFill>
            <a:srgbClr val="68788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29" name="OTLSHAPE_T_465078d22f39485fab291572a4967a95_Shape"/>
          <p:cNvSpPr/>
          <p:nvPr>
            <p:custDataLst>
              <p:tags r:id="rId37"/>
            </p:custDataLst>
          </p:nvPr>
        </p:nvSpPr>
        <p:spPr>
          <a:xfrm>
            <a:off x="4446134" y="3472688"/>
            <a:ext cx="1270000" cy="170519"/>
          </a:xfrm>
          <a:prstGeom prst="roundRect">
            <a:avLst/>
          </a:prstGeom>
          <a:solidFill>
            <a:srgbClr val="68788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37" name="OTLSHAPE_T_fcab4cc687e94abeaefb5c7d772d1056_Shape"/>
          <p:cNvSpPr/>
          <p:nvPr>
            <p:custDataLst>
              <p:tags r:id="rId38"/>
            </p:custDataLst>
          </p:nvPr>
        </p:nvSpPr>
        <p:spPr>
          <a:xfrm>
            <a:off x="5776091" y="3472688"/>
            <a:ext cx="838200" cy="170519"/>
          </a:xfrm>
          <a:prstGeom prst="roundRect">
            <a:avLst/>
          </a:prstGeom>
          <a:solidFill>
            <a:srgbClr val="68788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45" name="OTLSHAPE_T_3c03b7d0bf494a2cb08ab0c336b3a423_Shape"/>
          <p:cNvSpPr/>
          <p:nvPr>
            <p:custDataLst>
              <p:tags r:id="rId39"/>
            </p:custDataLst>
          </p:nvPr>
        </p:nvSpPr>
        <p:spPr>
          <a:xfrm>
            <a:off x="6681895" y="3472688"/>
            <a:ext cx="838200" cy="170519"/>
          </a:xfrm>
          <a:prstGeom prst="roundRect">
            <a:avLst/>
          </a:prstGeom>
          <a:solidFill>
            <a:srgbClr val="68788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53" name="OTLSHAPE_T_37b96d8752194d5a93a4cd6a0834f436_Shape"/>
          <p:cNvSpPr/>
          <p:nvPr>
            <p:custDataLst>
              <p:tags r:id="rId40"/>
            </p:custDataLst>
          </p:nvPr>
        </p:nvSpPr>
        <p:spPr>
          <a:xfrm>
            <a:off x="7580520" y="3472688"/>
            <a:ext cx="1308100" cy="170519"/>
          </a:xfrm>
          <a:prstGeom prst="roundRect">
            <a:avLst/>
          </a:prstGeom>
          <a:solidFill>
            <a:srgbClr val="68788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61" name="OTLSHAPE_T_28c810d979994bb380dbcaa9d965318e_Shape"/>
          <p:cNvSpPr/>
          <p:nvPr>
            <p:custDataLst>
              <p:tags r:id="rId41"/>
            </p:custDataLst>
          </p:nvPr>
        </p:nvSpPr>
        <p:spPr>
          <a:xfrm>
            <a:off x="6200240" y="3706707"/>
            <a:ext cx="2692400" cy="170519"/>
          </a:xfrm>
          <a:prstGeom prst="roundRect">
            <a:avLst/>
          </a:prstGeom>
          <a:solidFill>
            <a:srgbClr val="68788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9" name="OTLSHAPE_T_6cbf32eda35943959854a3ffaf48db5e_Shape"/>
          <p:cNvSpPr/>
          <p:nvPr>
            <p:custDataLst>
              <p:tags r:id="rId42"/>
            </p:custDataLst>
          </p:nvPr>
        </p:nvSpPr>
        <p:spPr>
          <a:xfrm>
            <a:off x="8069364" y="4004225"/>
            <a:ext cx="26289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57" name="OTLSHAPE_T_c6ded594532e4e2891b25e994bbb1784_Shape"/>
          <p:cNvSpPr/>
          <p:nvPr>
            <p:custDataLst>
              <p:tags r:id="rId43"/>
            </p:custDataLst>
          </p:nvPr>
        </p:nvSpPr>
        <p:spPr>
          <a:xfrm>
            <a:off x="8062181" y="4347125"/>
            <a:ext cx="2641600" cy="170519"/>
          </a:xfrm>
          <a:prstGeom prst="roundRect">
            <a:avLst/>
          </a:prstGeom>
          <a:solidFill>
            <a:srgbClr val="4B53B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65" name="OTLSHAPE_T_42876639e34e456a825c281f94962feb_Shape"/>
          <p:cNvSpPr/>
          <p:nvPr>
            <p:custDataLst>
              <p:tags r:id="rId44"/>
            </p:custDataLst>
          </p:nvPr>
        </p:nvSpPr>
        <p:spPr>
          <a:xfrm>
            <a:off x="8062181" y="4602903"/>
            <a:ext cx="1384300" cy="127000"/>
          </a:xfrm>
          <a:prstGeom prst="roundRect">
            <a:avLst/>
          </a:prstGeom>
          <a:solidFill>
            <a:srgbClr val="4B53B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73" name="OTLSHAPE_T_290633caa07244ab8e92ba54d719df9f_Shape"/>
          <p:cNvSpPr/>
          <p:nvPr>
            <p:custDataLst>
              <p:tags r:id="rId45"/>
            </p:custDataLst>
          </p:nvPr>
        </p:nvSpPr>
        <p:spPr>
          <a:xfrm>
            <a:off x="8817021" y="4836922"/>
            <a:ext cx="1320800" cy="127000"/>
          </a:xfrm>
          <a:prstGeom prst="roundRect">
            <a:avLst/>
          </a:prstGeom>
          <a:solidFill>
            <a:srgbClr val="4B53B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81" name="OTLSHAPE_T_fbdb80b2c70648a0afeb6a4ed2278d41_Shape"/>
          <p:cNvSpPr/>
          <p:nvPr>
            <p:custDataLst>
              <p:tags r:id="rId46"/>
            </p:custDataLst>
          </p:nvPr>
        </p:nvSpPr>
        <p:spPr>
          <a:xfrm>
            <a:off x="9456834" y="5070940"/>
            <a:ext cx="1244600" cy="127000"/>
          </a:xfrm>
          <a:prstGeom prst="roundRect">
            <a:avLst/>
          </a:prstGeom>
          <a:solidFill>
            <a:srgbClr val="4B53B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T_d5ab68958f484c26917f51161433b0ac_ShapePercentage" hidden="1"/>
          <p:cNvSpPr/>
          <p:nvPr>
            <p:custDataLst>
              <p:tags r:id="rId47"/>
            </p:custDataLst>
          </p:nvPr>
        </p:nvSpPr>
        <p:spPr>
          <a:xfrm>
            <a:off x="1268614" y="155329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T_f29248ef25954175b4f4b1d4a80d8648_ShapePercentage" hidden="1"/>
          <p:cNvSpPr/>
          <p:nvPr>
            <p:custDataLst>
              <p:tags r:id="rId48"/>
            </p:custDataLst>
          </p:nvPr>
        </p:nvSpPr>
        <p:spPr>
          <a:xfrm>
            <a:off x="1268614" y="191795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T_6a4581e937f04fae975331065f1183da_ShapePercentage" hidden="1"/>
          <p:cNvSpPr/>
          <p:nvPr>
            <p:custDataLst>
              <p:tags r:id="rId49"/>
            </p:custDataLst>
          </p:nvPr>
        </p:nvSpPr>
        <p:spPr>
          <a:xfrm>
            <a:off x="1929998" y="215197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TLSHAPE_T_cd320709f4b54961bff6dd95867ce04a_ShapePercentage" hidden="1"/>
          <p:cNvSpPr/>
          <p:nvPr>
            <p:custDataLst>
              <p:tags r:id="rId50"/>
            </p:custDataLst>
          </p:nvPr>
        </p:nvSpPr>
        <p:spPr>
          <a:xfrm>
            <a:off x="2871752" y="238599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06" name="OTLSHAPE_T_00701a8cdd8047729f74883b97e2122f_ShapePercentage" hidden="1"/>
          <p:cNvSpPr/>
          <p:nvPr>
            <p:custDataLst>
              <p:tags r:id="rId51"/>
            </p:custDataLst>
          </p:nvPr>
        </p:nvSpPr>
        <p:spPr>
          <a:xfrm>
            <a:off x="4252032" y="262001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14" name="OTLSHAPE_T_8e0dae495469418eb648311483d0db2a_ShapePercentage" hidden="1"/>
          <p:cNvSpPr/>
          <p:nvPr>
            <p:custDataLst>
              <p:tags r:id="rId52"/>
            </p:custDataLst>
          </p:nvPr>
        </p:nvSpPr>
        <p:spPr>
          <a:xfrm>
            <a:off x="4446134" y="2895769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22" name="OTLSHAPE_T_c0eee04a6678471381708564745dca55_ShapePercentage" hidden="1"/>
          <p:cNvSpPr/>
          <p:nvPr>
            <p:custDataLst>
              <p:tags r:id="rId53"/>
            </p:custDataLst>
          </p:nvPr>
        </p:nvSpPr>
        <p:spPr>
          <a:xfrm>
            <a:off x="4446134" y="323866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30" name="OTLSHAPE_T_465078d22f39485fab291572a4967a95_ShapePercentage" hidden="1"/>
          <p:cNvSpPr/>
          <p:nvPr>
            <p:custDataLst>
              <p:tags r:id="rId54"/>
            </p:custDataLst>
          </p:nvPr>
        </p:nvSpPr>
        <p:spPr>
          <a:xfrm>
            <a:off x="4446134" y="3472688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38" name="OTLSHAPE_T_fcab4cc687e94abeaefb5c7d772d1056_ShapePercentage" hidden="1"/>
          <p:cNvSpPr/>
          <p:nvPr>
            <p:custDataLst>
              <p:tags r:id="rId55"/>
            </p:custDataLst>
          </p:nvPr>
        </p:nvSpPr>
        <p:spPr>
          <a:xfrm>
            <a:off x="5776091" y="3472688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46" name="OTLSHAPE_T_3c03b7d0bf494a2cb08ab0c336b3a423_ShapePercentage" hidden="1"/>
          <p:cNvSpPr/>
          <p:nvPr>
            <p:custDataLst>
              <p:tags r:id="rId56"/>
            </p:custDataLst>
          </p:nvPr>
        </p:nvSpPr>
        <p:spPr>
          <a:xfrm>
            <a:off x="6681895" y="3472688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54" name="OTLSHAPE_T_37b96d8752194d5a93a4cd6a0834f436_ShapePercentage" hidden="1"/>
          <p:cNvSpPr/>
          <p:nvPr>
            <p:custDataLst>
              <p:tags r:id="rId57"/>
            </p:custDataLst>
          </p:nvPr>
        </p:nvSpPr>
        <p:spPr>
          <a:xfrm>
            <a:off x="7580520" y="3472688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62" name="OTLSHAPE_T_28c810d979994bb380dbcaa9d965318e_ShapePercentage" hidden="1"/>
          <p:cNvSpPr/>
          <p:nvPr>
            <p:custDataLst>
              <p:tags r:id="rId58"/>
            </p:custDataLst>
          </p:nvPr>
        </p:nvSpPr>
        <p:spPr>
          <a:xfrm>
            <a:off x="6200240" y="370670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50" name="OTLSHAPE_T_6cbf32eda35943959854a3ffaf48db5e_ShapePercentage" hidden="1"/>
          <p:cNvSpPr/>
          <p:nvPr>
            <p:custDataLst>
              <p:tags r:id="rId59"/>
            </p:custDataLst>
          </p:nvPr>
        </p:nvSpPr>
        <p:spPr>
          <a:xfrm>
            <a:off x="8069364" y="400422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58" name="OTLSHAPE_T_c6ded594532e4e2891b25e994bbb1784_ShapePercentage" hidden="1"/>
          <p:cNvSpPr/>
          <p:nvPr>
            <p:custDataLst>
              <p:tags r:id="rId60"/>
            </p:custDataLst>
          </p:nvPr>
        </p:nvSpPr>
        <p:spPr>
          <a:xfrm>
            <a:off x="8062181" y="434712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66" name="OTLSHAPE_T_42876639e34e456a825c281f94962feb_ShapePercentage" hidden="1"/>
          <p:cNvSpPr/>
          <p:nvPr>
            <p:custDataLst>
              <p:tags r:id="rId61"/>
            </p:custDataLst>
          </p:nvPr>
        </p:nvSpPr>
        <p:spPr>
          <a:xfrm>
            <a:off x="8062181" y="460290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74" name="OTLSHAPE_T_290633caa07244ab8e92ba54d719df9f_ShapePercentage" hidden="1"/>
          <p:cNvSpPr/>
          <p:nvPr>
            <p:custDataLst>
              <p:tags r:id="rId62"/>
            </p:custDataLst>
          </p:nvPr>
        </p:nvSpPr>
        <p:spPr>
          <a:xfrm>
            <a:off x="8817021" y="483692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82" name="OTLSHAPE_T_fbdb80b2c70648a0afeb6a4ed2278d41_ShapePercentage" hidden="1"/>
          <p:cNvSpPr/>
          <p:nvPr>
            <p:custDataLst>
              <p:tags r:id="rId63"/>
            </p:custDataLst>
          </p:nvPr>
        </p:nvSpPr>
        <p:spPr>
          <a:xfrm>
            <a:off x="9456834" y="50709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T_d5ab68958f484c26917f51161433b0ac_Duration" hidden="1"/>
          <p:cNvSpPr txBox="1"/>
          <p:nvPr>
            <p:custDataLst>
              <p:tags r:id="rId64"/>
            </p:custDataLst>
          </p:nvPr>
        </p:nvSpPr>
        <p:spPr>
          <a:xfrm>
            <a:off x="0" y="148979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396 days</a:t>
            </a:r>
          </a:p>
        </p:txBody>
      </p:sp>
      <p:sp>
        <p:nvSpPr>
          <p:cNvPr id="38" name="OTLSHAPE_T_d5ab68958f484c26917f51161433b0ac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16448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T_d5ab68958f484c26917f51161433b0ac_JoinedDate" hidden="1"/>
          <p:cNvSpPr txBox="1"/>
          <p:nvPr>
            <p:custDataLst>
              <p:tags r:id="rId66"/>
            </p:custDataLst>
          </p:nvPr>
        </p:nvSpPr>
        <p:spPr>
          <a:xfrm>
            <a:off x="0" y="16448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d5ab68958f484c26917f51161433b0ac_StartDate"/>
          <p:cNvSpPr txBox="1"/>
          <p:nvPr>
            <p:custDataLst>
              <p:tags r:id="rId67"/>
            </p:custDataLst>
          </p:nvPr>
        </p:nvSpPr>
        <p:spPr>
          <a:xfrm>
            <a:off x="911024" y="1615482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1</a:t>
            </a:r>
          </a:p>
        </p:txBody>
      </p:sp>
      <p:sp>
        <p:nvSpPr>
          <p:cNvPr id="41" name="OTLSHAPE_T_d5ab68958f484c26917f51161433b0ac_EndDate"/>
          <p:cNvSpPr txBox="1"/>
          <p:nvPr>
            <p:custDataLst>
              <p:tags r:id="rId68"/>
            </p:custDataLst>
          </p:nvPr>
        </p:nvSpPr>
        <p:spPr>
          <a:xfrm>
            <a:off x="5309281" y="161548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Sep 5</a:t>
            </a:r>
          </a:p>
        </p:txBody>
      </p:sp>
      <p:sp>
        <p:nvSpPr>
          <p:cNvPr id="42" name="OTLSHAPE_T_d5ab68958f484c26917f51161433b0ac_Title"/>
          <p:cNvSpPr txBox="1"/>
          <p:nvPr>
            <p:custDataLst>
              <p:tags r:id="rId69"/>
            </p:custDataLst>
          </p:nvPr>
        </p:nvSpPr>
        <p:spPr>
          <a:xfrm>
            <a:off x="2837907" y="1607735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lt1"/>
                </a:solidFill>
                <a:latin typeface="Calibri" panose="020F0502020204030204" pitchFamily="34" charset="0"/>
              </a:rPr>
              <a:t>Web Roadmap</a:t>
            </a:r>
          </a:p>
        </p:txBody>
      </p:sp>
      <p:sp>
        <p:nvSpPr>
          <p:cNvPr id="45" name="OTLSHAPE_T_f29248ef25954175b4f4b1d4a80d8648_Duration" hidden="1"/>
          <p:cNvSpPr txBox="1"/>
          <p:nvPr>
            <p:custDataLst>
              <p:tags r:id="rId70"/>
            </p:custDataLst>
          </p:nvPr>
        </p:nvSpPr>
        <p:spPr>
          <a:xfrm>
            <a:off x="0" y="183269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65 days</a:t>
            </a:r>
          </a:p>
        </p:txBody>
      </p:sp>
      <p:sp>
        <p:nvSpPr>
          <p:cNvPr id="46" name="OTLSHAPE_T_f29248ef25954175b4f4b1d4a80d8648_TextPercentage" hidden="1"/>
          <p:cNvSpPr txBox="1"/>
          <p:nvPr>
            <p:custDataLst>
              <p:tags r:id="rId71"/>
            </p:custDataLst>
          </p:nvPr>
        </p:nvSpPr>
        <p:spPr>
          <a:xfrm>
            <a:off x="0" y="19877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T_f29248ef25954175b4f4b1d4a80d8648_JoinedDate" hidden="1"/>
          <p:cNvSpPr txBox="1"/>
          <p:nvPr>
            <p:custDataLst>
              <p:tags r:id="rId72"/>
            </p:custDataLst>
          </p:nvPr>
        </p:nvSpPr>
        <p:spPr>
          <a:xfrm>
            <a:off x="0" y="1987719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May 30</a:t>
            </a:r>
          </a:p>
        </p:txBody>
      </p:sp>
      <p:sp>
        <p:nvSpPr>
          <p:cNvPr id="48" name="OTLSHAPE_T_f29248ef25954175b4f4b1d4a80d8648_StartDate" hidden="1"/>
          <p:cNvSpPr txBox="1"/>
          <p:nvPr>
            <p:custDataLst>
              <p:tags r:id="rId73"/>
            </p:custDataLst>
          </p:nvPr>
        </p:nvSpPr>
        <p:spPr>
          <a:xfrm>
            <a:off x="0" y="21427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f29248ef25954175b4f4b1d4a80d8648_EndDate" hidden="1"/>
          <p:cNvSpPr txBox="1"/>
          <p:nvPr>
            <p:custDataLst>
              <p:tags r:id="rId74"/>
            </p:custDataLst>
          </p:nvPr>
        </p:nvSpPr>
        <p:spPr>
          <a:xfrm>
            <a:off x="0" y="21427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f29248ef25954175b4f4b1d4a80d8648_Title"/>
          <p:cNvSpPr txBox="1"/>
          <p:nvPr>
            <p:custDataLst>
              <p:tags r:id="rId75"/>
            </p:custDataLst>
          </p:nvPr>
        </p:nvSpPr>
        <p:spPr>
          <a:xfrm>
            <a:off x="1973604" y="1896195"/>
            <a:ext cx="50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Security </a:t>
            </a:r>
          </a:p>
        </p:txBody>
      </p:sp>
      <p:sp>
        <p:nvSpPr>
          <p:cNvPr id="53" name="OTLSHAPE_T_6a4581e937f04fae975331065f1183da_Duration" hidden="1"/>
          <p:cNvSpPr txBox="1"/>
          <p:nvPr>
            <p:custDataLst>
              <p:tags r:id="rId76"/>
            </p:custDataLst>
          </p:nvPr>
        </p:nvSpPr>
        <p:spPr>
          <a:xfrm>
            <a:off x="0" y="2066713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144 days</a:t>
            </a:r>
          </a:p>
        </p:txBody>
      </p:sp>
      <p:sp>
        <p:nvSpPr>
          <p:cNvPr id="54" name="OTLSHAPE_T_6a4581e937f04fae975331065f1183da_TextPercentage" hidden="1"/>
          <p:cNvSpPr txBox="1"/>
          <p:nvPr>
            <p:custDataLst>
              <p:tags r:id="rId77"/>
            </p:custDataLst>
          </p:nvPr>
        </p:nvSpPr>
        <p:spPr>
          <a:xfrm>
            <a:off x="0" y="222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T_6a4581e937f04fae975331065f1183da_JoinedDate" hidden="1"/>
          <p:cNvSpPr txBox="1"/>
          <p:nvPr>
            <p:custDataLst>
              <p:tags r:id="rId78"/>
            </p:custDataLst>
          </p:nvPr>
        </p:nvSpPr>
        <p:spPr>
          <a:xfrm>
            <a:off x="0" y="222173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1 - Dec 19</a:t>
            </a:r>
          </a:p>
        </p:txBody>
      </p:sp>
      <p:sp>
        <p:nvSpPr>
          <p:cNvPr id="56" name="OTLSHAPE_T_6a4581e937f04fae975331065f1183da_StartDate" hidden="1"/>
          <p:cNvSpPr txBox="1"/>
          <p:nvPr>
            <p:custDataLst>
              <p:tags r:id="rId79"/>
            </p:custDataLst>
          </p:nvPr>
        </p:nvSpPr>
        <p:spPr>
          <a:xfrm>
            <a:off x="0" y="23767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6a4581e937f04fae975331065f1183da_EndDate" hidden="1"/>
          <p:cNvSpPr txBox="1"/>
          <p:nvPr>
            <p:custDataLst>
              <p:tags r:id="rId80"/>
            </p:custDataLst>
          </p:nvPr>
        </p:nvSpPr>
        <p:spPr>
          <a:xfrm>
            <a:off x="0" y="23767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6a4581e937f04fae975331065f1183da_Title"/>
          <p:cNvSpPr txBox="1"/>
          <p:nvPr>
            <p:custDataLst>
              <p:tags r:id="rId81"/>
            </p:custDataLst>
          </p:nvPr>
        </p:nvSpPr>
        <p:spPr>
          <a:xfrm>
            <a:off x="3432963" y="2130213"/>
            <a:ext cx="55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Ticketing </a:t>
            </a:r>
          </a:p>
        </p:txBody>
      </p:sp>
      <p:sp>
        <p:nvSpPr>
          <p:cNvPr id="61" name="OTLSHAPE_T_cd320709f4b54961bff6dd95867ce04a_Duration" hidden="1"/>
          <p:cNvSpPr txBox="1"/>
          <p:nvPr>
            <p:custDataLst>
              <p:tags r:id="rId82"/>
            </p:custDataLst>
          </p:nvPr>
        </p:nvSpPr>
        <p:spPr>
          <a:xfrm>
            <a:off x="0" y="2300732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147 days</a:t>
            </a:r>
          </a:p>
        </p:txBody>
      </p:sp>
      <p:sp>
        <p:nvSpPr>
          <p:cNvPr id="62" name="OTLSHAPE_T_cd320709f4b54961bff6dd95867ce04a_TextPercentage" hidden="1"/>
          <p:cNvSpPr txBox="1"/>
          <p:nvPr>
            <p:custDataLst>
              <p:tags r:id="rId83"/>
            </p:custDataLst>
          </p:nvPr>
        </p:nvSpPr>
        <p:spPr>
          <a:xfrm>
            <a:off x="0" y="24557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cd320709f4b54961bff6dd95867ce04a_JoinedDate" hidden="1"/>
          <p:cNvSpPr txBox="1"/>
          <p:nvPr>
            <p:custDataLst>
              <p:tags r:id="rId84"/>
            </p:custDataLst>
          </p:nvPr>
        </p:nvSpPr>
        <p:spPr>
          <a:xfrm>
            <a:off x="0" y="2455757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10 - May 1</a:t>
            </a:r>
          </a:p>
        </p:txBody>
      </p:sp>
      <p:sp>
        <p:nvSpPr>
          <p:cNvPr id="6402" name="OTLSHAPE_T_cd320709f4b54961bff6dd95867ce04a_StartDate" hidden="1"/>
          <p:cNvSpPr txBox="1"/>
          <p:nvPr>
            <p:custDataLst>
              <p:tags r:id="rId85"/>
            </p:custDataLst>
          </p:nvPr>
        </p:nvSpPr>
        <p:spPr>
          <a:xfrm>
            <a:off x="0" y="26107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03" name="OTLSHAPE_T_cd320709f4b54961bff6dd95867ce04a_EndDate" hidden="1"/>
          <p:cNvSpPr txBox="1"/>
          <p:nvPr>
            <p:custDataLst>
              <p:tags r:id="rId86"/>
            </p:custDataLst>
          </p:nvPr>
        </p:nvSpPr>
        <p:spPr>
          <a:xfrm>
            <a:off x="0" y="26107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04" name="OTLSHAPE_T_cd320709f4b54961bff6dd95867ce04a_Title"/>
          <p:cNvSpPr txBox="1"/>
          <p:nvPr>
            <p:custDataLst>
              <p:tags r:id="rId87"/>
            </p:custDataLst>
          </p:nvPr>
        </p:nvSpPr>
        <p:spPr>
          <a:xfrm>
            <a:off x="4396284" y="2364232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Integrations </a:t>
            </a:r>
          </a:p>
        </p:txBody>
      </p:sp>
      <p:sp>
        <p:nvSpPr>
          <p:cNvPr id="6407" name="OTLSHAPE_T_00701a8cdd8047729f74883b97e2122f_Duration" hidden="1"/>
          <p:cNvSpPr txBox="1"/>
          <p:nvPr>
            <p:custDataLst>
              <p:tags r:id="rId88"/>
            </p:custDataLst>
          </p:nvPr>
        </p:nvSpPr>
        <p:spPr>
          <a:xfrm>
            <a:off x="0" y="2534751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100 days</a:t>
            </a:r>
          </a:p>
        </p:txBody>
      </p:sp>
      <p:sp>
        <p:nvSpPr>
          <p:cNvPr id="6408" name="OTLSHAPE_T_00701a8cdd8047729f74883b97e2122f_TextPercentage" hidden="1"/>
          <p:cNvSpPr txBox="1"/>
          <p:nvPr>
            <p:custDataLst>
              <p:tags r:id="rId89"/>
            </p:custDataLst>
          </p:nvPr>
        </p:nvSpPr>
        <p:spPr>
          <a:xfrm>
            <a:off x="0" y="26897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09" name="OTLSHAPE_T_00701a8cdd8047729f74883b97e2122f_JoinedDate" hidden="1"/>
          <p:cNvSpPr txBox="1"/>
          <p:nvPr>
            <p:custDataLst>
              <p:tags r:id="rId90"/>
            </p:custDataLst>
          </p:nvPr>
        </p:nvSpPr>
        <p:spPr>
          <a:xfrm>
            <a:off x="0" y="2689775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19 - Sep 5</a:t>
            </a:r>
          </a:p>
        </p:txBody>
      </p:sp>
      <p:sp>
        <p:nvSpPr>
          <p:cNvPr id="6410" name="OTLSHAPE_T_00701a8cdd8047729f74883b97e2122f_StartDate" hidden="1"/>
          <p:cNvSpPr txBox="1"/>
          <p:nvPr>
            <p:custDataLst>
              <p:tags r:id="rId91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11" name="OTLSHAPE_T_00701a8cdd8047729f74883b97e2122f_EndDate" hidden="1"/>
          <p:cNvSpPr txBox="1"/>
          <p:nvPr>
            <p:custDataLst>
              <p:tags r:id="rId92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12" name="OTLSHAPE_T_00701a8cdd8047729f74883b97e2122f_Title"/>
          <p:cNvSpPr txBox="1"/>
          <p:nvPr>
            <p:custDataLst>
              <p:tags r:id="rId93"/>
            </p:custDataLst>
          </p:nvPr>
        </p:nvSpPr>
        <p:spPr>
          <a:xfrm>
            <a:off x="5309281" y="2598251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Code Review </a:t>
            </a:r>
          </a:p>
        </p:txBody>
      </p:sp>
      <p:sp>
        <p:nvSpPr>
          <p:cNvPr id="6415" name="OTLSHAPE_T_8e0dae495469418eb648311483d0db2a_Duration" hidden="1"/>
          <p:cNvSpPr txBox="1"/>
          <p:nvPr>
            <p:custDataLst>
              <p:tags r:id="rId94"/>
            </p:custDataLst>
          </p:nvPr>
        </p:nvSpPr>
        <p:spPr>
          <a:xfrm>
            <a:off x="0" y="2832269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440 days</a:t>
            </a:r>
          </a:p>
        </p:txBody>
      </p:sp>
      <p:sp>
        <p:nvSpPr>
          <p:cNvPr id="6416" name="OTLSHAPE_T_8e0dae495469418eb648311483d0db2a_TextPercentage" hidden="1"/>
          <p:cNvSpPr txBox="1"/>
          <p:nvPr>
            <p:custDataLst>
              <p:tags r:id="rId95"/>
            </p:custDataLst>
          </p:nvPr>
        </p:nvSpPr>
        <p:spPr>
          <a:xfrm>
            <a:off x="0" y="298729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17" name="OTLSHAPE_T_8e0dae495469418eb648311483d0db2a_JoinedDate" hidden="1"/>
          <p:cNvSpPr txBox="1"/>
          <p:nvPr>
            <p:custDataLst>
              <p:tags r:id="rId96"/>
            </p:custDataLst>
          </p:nvPr>
        </p:nvSpPr>
        <p:spPr>
          <a:xfrm>
            <a:off x="0" y="298729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18" name="OTLSHAPE_T_8e0dae495469418eb648311483d0db2a_StartDate"/>
          <p:cNvSpPr txBox="1"/>
          <p:nvPr>
            <p:custDataLst>
              <p:tags r:id="rId97"/>
            </p:custDataLst>
          </p:nvPr>
        </p:nvSpPr>
        <p:spPr>
          <a:xfrm>
            <a:off x="4013318" y="29579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16</a:t>
            </a:r>
          </a:p>
        </p:txBody>
      </p:sp>
      <p:sp>
        <p:nvSpPr>
          <p:cNvPr id="6419" name="OTLSHAPE_T_8e0dae495469418eb648311483d0db2a_EndDate"/>
          <p:cNvSpPr txBox="1"/>
          <p:nvPr>
            <p:custDataLst>
              <p:tags r:id="rId98"/>
            </p:custDataLst>
          </p:nvPr>
        </p:nvSpPr>
        <p:spPr>
          <a:xfrm>
            <a:off x="8932517" y="29579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22</a:t>
            </a:r>
          </a:p>
        </p:txBody>
      </p:sp>
      <p:sp>
        <p:nvSpPr>
          <p:cNvPr id="6420" name="OTLSHAPE_T_8e0dae495469418eb648311483d0db2a_Title"/>
          <p:cNvSpPr txBox="1"/>
          <p:nvPr>
            <p:custDataLst>
              <p:tags r:id="rId99"/>
            </p:custDataLst>
          </p:nvPr>
        </p:nvSpPr>
        <p:spPr>
          <a:xfrm>
            <a:off x="6166212" y="2950210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lt1"/>
                </a:solidFill>
                <a:latin typeface="Calibri" panose="020F0502020204030204" pitchFamily="34" charset="0"/>
              </a:rPr>
              <a:t>Mobile Roadmap</a:t>
            </a:r>
          </a:p>
        </p:txBody>
      </p:sp>
      <p:sp>
        <p:nvSpPr>
          <p:cNvPr id="6423" name="OTLSHAPE_T_c0eee04a6678471381708564745dca55_Duration" hidden="1"/>
          <p:cNvSpPr txBox="1"/>
          <p:nvPr>
            <p:custDataLst>
              <p:tags r:id="rId100"/>
            </p:custDataLst>
          </p:nvPr>
        </p:nvSpPr>
        <p:spPr>
          <a:xfrm>
            <a:off x="0" y="3175169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175 days</a:t>
            </a:r>
          </a:p>
        </p:txBody>
      </p:sp>
      <p:sp>
        <p:nvSpPr>
          <p:cNvPr id="6424" name="OTLSHAPE_T_c0eee04a6678471381708564745dca55_TextPercentage" hidden="1"/>
          <p:cNvSpPr txBox="1"/>
          <p:nvPr>
            <p:custDataLst>
              <p:tags r:id="rId101"/>
            </p:custDataLst>
          </p:nvPr>
        </p:nvSpPr>
        <p:spPr>
          <a:xfrm>
            <a:off x="0" y="333019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25" name="OTLSHAPE_T_c0eee04a6678471381708564745dca55_JoinedDate" hidden="1"/>
          <p:cNvSpPr txBox="1"/>
          <p:nvPr>
            <p:custDataLst>
              <p:tags r:id="rId102"/>
            </p:custDataLst>
          </p:nvPr>
        </p:nvSpPr>
        <p:spPr>
          <a:xfrm>
            <a:off x="0" y="333019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16 - Jan 15</a:t>
            </a:r>
          </a:p>
        </p:txBody>
      </p:sp>
      <p:sp>
        <p:nvSpPr>
          <p:cNvPr id="6426" name="OTLSHAPE_T_c0eee04a6678471381708564745dca55_StartDate" hidden="1"/>
          <p:cNvSpPr txBox="1"/>
          <p:nvPr>
            <p:custDataLst>
              <p:tags r:id="rId103"/>
            </p:custDataLst>
          </p:nvPr>
        </p:nvSpPr>
        <p:spPr>
          <a:xfrm>
            <a:off x="0" y="34852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27" name="OTLSHAPE_T_c0eee04a6678471381708564745dca55_EndDate" hidden="1"/>
          <p:cNvSpPr txBox="1"/>
          <p:nvPr>
            <p:custDataLst>
              <p:tags r:id="rId104"/>
            </p:custDataLst>
          </p:nvPr>
        </p:nvSpPr>
        <p:spPr>
          <a:xfrm>
            <a:off x="0" y="34852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28" name="OTLSHAPE_T_c0eee04a6678471381708564745dca55_Title"/>
          <p:cNvSpPr txBox="1"/>
          <p:nvPr>
            <p:custDataLst>
              <p:tags r:id="rId105"/>
            </p:custDataLst>
          </p:nvPr>
        </p:nvSpPr>
        <p:spPr>
          <a:xfrm>
            <a:off x="5060968" y="3238669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lt1"/>
                </a:solidFill>
                <a:latin typeface="Calibri" panose="020F0502020204030204" pitchFamily="34" charset="0"/>
              </a:rPr>
              <a:t>Mock-Up</a:t>
            </a:r>
          </a:p>
        </p:txBody>
      </p:sp>
      <p:sp>
        <p:nvSpPr>
          <p:cNvPr id="6431" name="OTLSHAPE_T_465078d22f39485fab291572a4967a95_Duration" hidden="1"/>
          <p:cNvSpPr txBox="1"/>
          <p:nvPr>
            <p:custDataLst>
              <p:tags r:id="rId106"/>
            </p:custDataLst>
          </p:nvPr>
        </p:nvSpPr>
        <p:spPr>
          <a:xfrm>
            <a:off x="0" y="3409188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125 days</a:t>
            </a:r>
          </a:p>
        </p:txBody>
      </p:sp>
      <p:sp>
        <p:nvSpPr>
          <p:cNvPr id="6432" name="OTLSHAPE_T_465078d22f39485fab291572a4967a95_JoinedDate" hidden="1"/>
          <p:cNvSpPr txBox="1"/>
          <p:nvPr>
            <p:custDataLst>
              <p:tags r:id="rId107"/>
            </p:custDataLst>
          </p:nvPr>
        </p:nvSpPr>
        <p:spPr>
          <a:xfrm>
            <a:off x="0" y="3564213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16 - Nov 7</a:t>
            </a:r>
          </a:p>
        </p:txBody>
      </p:sp>
      <p:sp>
        <p:nvSpPr>
          <p:cNvPr id="6433" name="OTLSHAPE_T_465078d22f39485fab291572a4967a95_StartDate" hidden="1"/>
          <p:cNvSpPr txBox="1"/>
          <p:nvPr>
            <p:custDataLst>
              <p:tags r:id="rId108"/>
            </p:custDataLst>
          </p:nvPr>
        </p:nvSpPr>
        <p:spPr>
          <a:xfrm>
            <a:off x="0" y="37192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34" name="OTLSHAPE_T_465078d22f39485fab291572a4967a95_EndDate" hidden="1"/>
          <p:cNvSpPr txBox="1"/>
          <p:nvPr>
            <p:custDataLst>
              <p:tags r:id="rId109"/>
            </p:custDataLst>
          </p:nvPr>
        </p:nvSpPr>
        <p:spPr>
          <a:xfrm>
            <a:off x="0" y="37192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35" name="OTLSHAPE_T_465078d22f39485fab291572a4967a95_Title"/>
          <p:cNvSpPr txBox="1"/>
          <p:nvPr>
            <p:custDataLst>
              <p:tags r:id="rId110"/>
            </p:custDataLst>
          </p:nvPr>
        </p:nvSpPr>
        <p:spPr>
          <a:xfrm>
            <a:off x="4597917" y="3472688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lt1"/>
                </a:solidFill>
                <a:latin typeface="Calibri" panose="020F0502020204030204" pitchFamily="34" charset="0"/>
              </a:rPr>
              <a:t>UX Refinements </a:t>
            </a:r>
          </a:p>
        </p:txBody>
      </p:sp>
      <p:sp>
        <p:nvSpPr>
          <p:cNvPr id="6436" name="OTLSHAPE_T_465078d22f39485fab291572a4967a95_TextPercentage" hidden="1"/>
          <p:cNvSpPr txBox="1"/>
          <p:nvPr>
            <p:custDataLst>
              <p:tags r:id="rId111"/>
            </p:custDataLst>
          </p:nvPr>
        </p:nvSpPr>
        <p:spPr>
          <a:xfrm>
            <a:off x="4451645" y="357970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39" name="OTLSHAPE_T_fcab4cc687e94abeaefb5c7d772d1056_Duration" hidden="1"/>
          <p:cNvSpPr txBox="1"/>
          <p:nvPr>
            <p:custDataLst>
              <p:tags r:id="rId112"/>
            </p:custDataLst>
          </p:nvPr>
        </p:nvSpPr>
        <p:spPr>
          <a:xfrm>
            <a:off x="0" y="340918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84 days</a:t>
            </a:r>
          </a:p>
        </p:txBody>
      </p:sp>
      <p:sp>
        <p:nvSpPr>
          <p:cNvPr id="6440" name="OTLSHAPE_T_fcab4cc687e94abeaefb5c7d772d1056_JoinedDate" hidden="1"/>
          <p:cNvSpPr txBox="1"/>
          <p:nvPr>
            <p:custDataLst>
              <p:tags r:id="rId113"/>
            </p:custDataLst>
          </p:nvPr>
        </p:nvSpPr>
        <p:spPr>
          <a:xfrm>
            <a:off x="0" y="3564213"/>
            <a:ext cx="838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Nov 17 - Mar 12</a:t>
            </a:r>
          </a:p>
        </p:txBody>
      </p:sp>
      <p:sp>
        <p:nvSpPr>
          <p:cNvPr id="6441" name="OTLSHAPE_T_fcab4cc687e94abeaefb5c7d772d1056_StartDate" hidden="1"/>
          <p:cNvSpPr txBox="1"/>
          <p:nvPr>
            <p:custDataLst>
              <p:tags r:id="rId114"/>
            </p:custDataLst>
          </p:nvPr>
        </p:nvSpPr>
        <p:spPr>
          <a:xfrm>
            <a:off x="0" y="37192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42" name="OTLSHAPE_T_fcab4cc687e94abeaefb5c7d772d1056_EndDate" hidden="1"/>
          <p:cNvSpPr txBox="1"/>
          <p:nvPr>
            <p:custDataLst>
              <p:tags r:id="rId115"/>
            </p:custDataLst>
          </p:nvPr>
        </p:nvSpPr>
        <p:spPr>
          <a:xfrm>
            <a:off x="0" y="37192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43" name="OTLSHAPE_T_fcab4cc687e94abeaefb5c7d772d1056_Title"/>
          <p:cNvSpPr txBox="1"/>
          <p:nvPr>
            <p:custDataLst>
              <p:tags r:id="rId116"/>
            </p:custDataLst>
          </p:nvPr>
        </p:nvSpPr>
        <p:spPr>
          <a:xfrm>
            <a:off x="6094158" y="3472688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4">
                <a:solidFill>
                  <a:schemeClr val="lt1"/>
                </a:solidFill>
                <a:latin typeface="Calibri" panose="020F0502020204030204" pitchFamily="34" charset="0"/>
              </a:rPr>
              <a:t>IOS</a:t>
            </a:r>
          </a:p>
        </p:txBody>
      </p:sp>
      <p:sp>
        <p:nvSpPr>
          <p:cNvPr id="6444" name="OTLSHAPE_T_fcab4cc687e94abeaefb5c7d772d1056_TextPercentage" hidden="1"/>
          <p:cNvSpPr txBox="1"/>
          <p:nvPr>
            <p:custDataLst>
              <p:tags r:id="rId117"/>
            </p:custDataLst>
          </p:nvPr>
        </p:nvSpPr>
        <p:spPr>
          <a:xfrm>
            <a:off x="5781603" y="357970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47" name="OTLSHAPE_T_3c03b7d0bf494a2cb08ab0c336b3a423_Duration" hidden="1"/>
          <p:cNvSpPr txBox="1"/>
          <p:nvPr>
            <p:custDataLst>
              <p:tags r:id="rId118"/>
            </p:custDataLst>
          </p:nvPr>
        </p:nvSpPr>
        <p:spPr>
          <a:xfrm>
            <a:off x="0" y="340918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84 days</a:t>
            </a:r>
          </a:p>
        </p:txBody>
      </p:sp>
      <p:sp>
        <p:nvSpPr>
          <p:cNvPr id="6448" name="OTLSHAPE_T_3c03b7d0bf494a2cb08ab0c336b3a423_JoinedDate" hidden="1"/>
          <p:cNvSpPr txBox="1"/>
          <p:nvPr>
            <p:custDataLst>
              <p:tags r:id="rId119"/>
            </p:custDataLst>
          </p:nvPr>
        </p:nvSpPr>
        <p:spPr>
          <a:xfrm>
            <a:off x="0" y="3564213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22 - Jul 16</a:t>
            </a:r>
          </a:p>
        </p:txBody>
      </p:sp>
      <p:sp>
        <p:nvSpPr>
          <p:cNvPr id="6449" name="OTLSHAPE_T_3c03b7d0bf494a2cb08ab0c336b3a423_StartDate" hidden="1"/>
          <p:cNvSpPr txBox="1"/>
          <p:nvPr>
            <p:custDataLst>
              <p:tags r:id="rId120"/>
            </p:custDataLst>
          </p:nvPr>
        </p:nvSpPr>
        <p:spPr>
          <a:xfrm>
            <a:off x="0" y="37192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50" name="OTLSHAPE_T_3c03b7d0bf494a2cb08ab0c336b3a423_EndDate" hidden="1"/>
          <p:cNvSpPr txBox="1"/>
          <p:nvPr>
            <p:custDataLst>
              <p:tags r:id="rId121"/>
            </p:custDataLst>
          </p:nvPr>
        </p:nvSpPr>
        <p:spPr>
          <a:xfrm>
            <a:off x="0" y="37192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51" name="OTLSHAPE_T_3c03b7d0bf494a2cb08ab0c336b3a423_Title"/>
          <p:cNvSpPr txBox="1"/>
          <p:nvPr>
            <p:custDataLst>
              <p:tags r:id="rId122"/>
            </p:custDataLst>
          </p:nvPr>
        </p:nvSpPr>
        <p:spPr>
          <a:xfrm>
            <a:off x="6849596" y="3472688"/>
            <a:ext cx="50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lt1"/>
                </a:solidFill>
                <a:latin typeface="Calibri" panose="020F0502020204030204" pitchFamily="34" charset="0"/>
              </a:rPr>
              <a:t>Android </a:t>
            </a:r>
          </a:p>
        </p:txBody>
      </p:sp>
      <p:sp>
        <p:nvSpPr>
          <p:cNvPr id="6452" name="OTLSHAPE_T_3c03b7d0bf494a2cb08ab0c336b3a423_TextPercentage" hidden="1"/>
          <p:cNvSpPr txBox="1"/>
          <p:nvPr>
            <p:custDataLst>
              <p:tags r:id="rId123"/>
            </p:custDataLst>
          </p:nvPr>
        </p:nvSpPr>
        <p:spPr>
          <a:xfrm>
            <a:off x="6694595" y="357970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55" name="OTLSHAPE_T_37b96d8752194d5a93a4cd6a0834f436_Duration" hidden="1"/>
          <p:cNvSpPr txBox="1"/>
          <p:nvPr>
            <p:custDataLst>
              <p:tags r:id="rId124"/>
            </p:custDataLst>
          </p:nvPr>
        </p:nvSpPr>
        <p:spPr>
          <a:xfrm>
            <a:off x="0" y="3409188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130 days</a:t>
            </a:r>
          </a:p>
        </p:txBody>
      </p:sp>
      <p:sp>
        <p:nvSpPr>
          <p:cNvPr id="6456" name="OTLSHAPE_T_37b96d8752194d5a93a4cd6a0834f436_JoinedDate" hidden="1"/>
          <p:cNvSpPr txBox="1"/>
          <p:nvPr>
            <p:custDataLst>
              <p:tags r:id="rId125"/>
            </p:custDataLst>
          </p:nvPr>
        </p:nvSpPr>
        <p:spPr>
          <a:xfrm>
            <a:off x="0" y="3564213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26 - Jan 22</a:t>
            </a:r>
          </a:p>
        </p:txBody>
      </p:sp>
      <p:sp>
        <p:nvSpPr>
          <p:cNvPr id="6457" name="OTLSHAPE_T_37b96d8752194d5a93a4cd6a0834f436_StartDate" hidden="1"/>
          <p:cNvSpPr txBox="1"/>
          <p:nvPr>
            <p:custDataLst>
              <p:tags r:id="rId126"/>
            </p:custDataLst>
          </p:nvPr>
        </p:nvSpPr>
        <p:spPr>
          <a:xfrm>
            <a:off x="0" y="37192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58" name="OTLSHAPE_T_37b96d8752194d5a93a4cd6a0834f436_EndDate" hidden="1"/>
          <p:cNvSpPr txBox="1"/>
          <p:nvPr>
            <p:custDataLst>
              <p:tags r:id="rId127"/>
            </p:custDataLst>
          </p:nvPr>
        </p:nvSpPr>
        <p:spPr>
          <a:xfrm>
            <a:off x="0" y="371923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59" name="OTLSHAPE_T_37b96d8752194d5a93a4cd6a0834f436_Title"/>
          <p:cNvSpPr txBox="1"/>
          <p:nvPr>
            <p:custDataLst>
              <p:tags r:id="rId128"/>
            </p:custDataLst>
          </p:nvPr>
        </p:nvSpPr>
        <p:spPr>
          <a:xfrm>
            <a:off x="7829269" y="3472688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lt1"/>
                </a:solidFill>
                <a:latin typeface="Calibri" panose="020F0502020204030204" pitchFamily="34" charset="0"/>
              </a:rPr>
              <a:t>Cloud Storage</a:t>
            </a:r>
          </a:p>
        </p:txBody>
      </p:sp>
      <p:sp>
        <p:nvSpPr>
          <p:cNvPr id="6460" name="OTLSHAPE_T_37b96d8752194d5a93a4cd6a0834f436_TextPercentage" hidden="1"/>
          <p:cNvSpPr txBox="1"/>
          <p:nvPr>
            <p:custDataLst>
              <p:tags r:id="rId129"/>
            </p:custDataLst>
          </p:nvPr>
        </p:nvSpPr>
        <p:spPr>
          <a:xfrm>
            <a:off x="7593220" y="357970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63" name="OTLSHAPE_T_28c810d979994bb380dbcaa9d965318e_Duration" hidden="1"/>
          <p:cNvSpPr txBox="1"/>
          <p:nvPr>
            <p:custDataLst>
              <p:tags r:id="rId130"/>
            </p:custDataLst>
          </p:nvPr>
        </p:nvSpPr>
        <p:spPr>
          <a:xfrm>
            <a:off x="0" y="3643207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266 days</a:t>
            </a:r>
          </a:p>
        </p:txBody>
      </p:sp>
      <p:sp>
        <p:nvSpPr>
          <p:cNvPr id="6144" name="OTLSHAPE_T_28c810d979994bb380dbcaa9d965318e_TextPercentage" hidden="1"/>
          <p:cNvSpPr txBox="1"/>
          <p:nvPr>
            <p:custDataLst>
              <p:tags r:id="rId131"/>
            </p:custDataLst>
          </p:nvPr>
        </p:nvSpPr>
        <p:spPr>
          <a:xfrm>
            <a:off x="0" y="37982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45" name="OTLSHAPE_T_28c810d979994bb380dbcaa9d965318e_JoinedDate" hidden="1"/>
          <p:cNvSpPr txBox="1"/>
          <p:nvPr>
            <p:custDataLst>
              <p:tags r:id="rId132"/>
            </p:custDataLst>
          </p:nvPr>
        </p:nvSpPr>
        <p:spPr>
          <a:xfrm>
            <a:off x="0" y="3798231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15 - Jan 22</a:t>
            </a:r>
          </a:p>
        </p:txBody>
      </p:sp>
      <p:sp>
        <p:nvSpPr>
          <p:cNvPr id="6146" name="OTLSHAPE_T_28c810d979994bb380dbcaa9d965318e_StartDate" hidden="1"/>
          <p:cNvSpPr txBox="1"/>
          <p:nvPr>
            <p:custDataLst>
              <p:tags r:id="rId133"/>
            </p:custDataLst>
          </p:nvPr>
        </p:nvSpPr>
        <p:spPr>
          <a:xfrm>
            <a:off x="0" y="395325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OTLSHAPE_T_28c810d979994bb380dbcaa9d965318e_EndDate" hidden="1"/>
          <p:cNvSpPr txBox="1"/>
          <p:nvPr>
            <p:custDataLst>
              <p:tags r:id="rId134"/>
            </p:custDataLst>
          </p:nvPr>
        </p:nvSpPr>
        <p:spPr>
          <a:xfrm>
            <a:off x="0" y="395325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OTLSHAPE_T_28c810d979994bb380dbcaa9d965318e_Title"/>
          <p:cNvSpPr txBox="1"/>
          <p:nvPr>
            <p:custDataLst>
              <p:tags r:id="rId135"/>
            </p:custDataLst>
          </p:nvPr>
        </p:nvSpPr>
        <p:spPr>
          <a:xfrm>
            <a:off x="7322898" y="3706707"/>
            <a:ext cx="444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0">
                <a:solidFill>
                  <a:schemeClr val="lt1"/>
                </a:solidFill>
                <a:latin typeface="Calibri" panose="020F0502020204030204" pitchFamily="34" charset="0"/>
              </a:rPr>
              <a:t>Testing </a:t>
            </a:r>
          </a:p>
        </p:txBody>
      </p:sp>
      <p:sp>
        <p:nvSpPr>
          <p:cNvPr id="6151" name="OTLSHAPE_T_6cbf32eda35943959854a3ffaf48db5e_Duration" hidden="1"/>
          <p:cNvSpPr txBox="1"/>
          <p:nvPr>
            <p:custDataLst>
              <p:tags r:id="rId136"/>
            </p:custDataLst>
          </p:nvPr>
        </p:nvSpPr>
        <p:spPr>
          <a:xfrm>
            <a:off x="0" y="394072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260 days</a:t>
            </a:r>
          </a:p>
        </p:txBody>
      </p:sp>
      <p:sp>
        <p:nvSpPr>
          <p:cNvPr id="6152" name="OTLSHAPE_T_6cbf32eda35943959854a3ffaf48db5e_TextPercentage" hidden="1"/>
          <p:cNvSpPr txBox="1"/>
          <p:nvPr>
            <p:custDataLst>
              <p:tags r:id="rId137"/>
            </p:custDataLst>
          </p:nvPr>
        </p:nvSpPr>
        <p:spPr>
          <a:xfrm>
            <a:off x="0" y="40957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53" name="OTLSHAPE_T_6cbf32eda35943959854a3ffaf48db5e_JoinedDate" hidden="1"/>
          <p:cNvSpPr txBox="1"/>
          <p:nvPr>
            <p:custDataLst>
              <p:tags r:id="rId138"/>
            </p:custDataLst>
          </p:nvPr>
        </p:nvSpPr>
        <p:spPr>
          <a:xfrm>
            <a:off x="0" y="40957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54" name="OTLSHAPE_T_6cbf32eda35943959854a3ffaf48db5e_StartDate"/>
          <p:cNvSpPr txBox="1"/>
          <p:nvPr>
            <p:custDataLst>
              <p:tags r:id="rId139"/>
            </p:custDataLst>
          </p:nvPr>
        </p:nvSpPr>
        <p:spPr>
          <a:xfrm>
            <a:off x="7745133" y="4066413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Oct 1</a:t>
            </a:r>
          </a:p>
        </p:txBody>
      </p:sp>
      <p:sp>
        <p:nvSpPr>
          <p:cNvPr id="6155" name="OTLSHAPE_T_6cbf32eda35943959854a3ffaf48db5e_EndDate"/>
          <p:cNvSpPr txBox="1"/>
          <p:nvPr>
            <p:custDataLst>
              <p:tags r:id="rId140"/>
            </p:custDataLst>
          </p:nvPr>
        </p:nvSpPr>
        <p:spPr>
          <a:xfrm>
            <a:off x="10744134" y="4066413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Oct 1</a:t>
            </a:r>
          </a:p>
        </p:txBody>
      </p:sp>
      <p:sp>
        <p:nvSpPr>
          <p:cNvPr id="6156" name="OTLSHAPE_T_6cbf32eda35943959854a3ffaf48db5e_Title"/>
          <p:cNvSpPr txBox="1"/>
          <p:nvPr>
            <p:custDataLst>
              <p:tags r:id="rId141"/>
            </p:custDataLst>
          </p:nvPr>
        </p:nvSpPr>
        <p:spPr>
          <a:xfrm>
            <a:off x="8790990" y="4058666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lt1"/>
                </a:solidFill>
                <a:latin typeface="Calibri" panose="020F0502020204030204" pitchFamily="34" charset="0"/>
              </a:rPr>
              <a:t>Marketing Roadmap</a:t>
            </a:r>
          </a:p>
        </p:txBody>
      </p:sp>
      <p:sp>
        <p:nvSpPr>
          <p:cNvPr id="6159" name="OTLSHAPE_T_c6ded594532e4e2891b25e994bbb1784_Duration" hidden="1"/>
          <p:cNvSpPr txBox="1"/>
          <p:nvPr>
            <p:custDataLst>
              <p:tags r:id="rId142"/>
            </p:custDataLst>
          </p:nvPr>
        </p:nvSpPr>
        <p:spPr>
          <a:xfrm>
            <a:off x="0" y="428362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261 days</a:t>
            </a:r>
          </a:p>
        </p:txBody>
      </p:sp>
      <p:sp>
        <p:nvSpPr>
          <p:cNvPr id="6160" name="OTLSHAPE_T_c6ded594532e4e2891b25e994bbb1784_TextPercentage" hidden="1"/>
          <p:cNvSpPr txBox="1"/>
          <p:nvPr>
            <p:custDataLst>
              <p:tags r:id="rId143"/>
            </p:custDataLst>
          </p:nvPr>
        </p:nvSpPr>
        <p:spPr>
          <a:xfrm>
            <a:off x="0" y="44386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61" name="OTLSHAPE_T_c6ded594532e4e2891b25e994bbb1784_JoinedDate" hidden="1"/>
          <p:cNvSpPr txBox="1"/>
          <p:nvPr>
            <p:custDataLst>
              <p:tags r:id="rId144"/>
            </p:custDataLst>
          </p:nvPr>
        </p:nvSpPr>
        <p:spPr>
          <a:xfrm>
            <a:off x="0" y="4438650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1 - Oct 1</a:t>
            </a:r>
          </a:p>
        </p:txBody>
      </p:sp>
      <p:sp>
        <p:nvSpPr>
          <p:cNvPr id="6162" name="OTLSHAPE_T_c6ded594532e4e2891b25e994bbb1784_StartDate" hidden="1"/>
          <p:cNvSpPr txBox="1"/>
          <p:nvPr>
            <p:custDataLst>
              <p:tags r:id="rId145"/>
            </p:custDataLst>
          </p:nvPr>
        </p:nvSpPr>
        <p:spPr>
          <a:xfrm>
            <a:off x="0" y="45936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63" name="OTLSHAPE_T_c6ded594532e4e2891b25e994bbb1784_EndDate" hidden="1"/>
          <p:cNvSpPr txBox="1"/>
          <p:nvPr>
            <p:custDataLst>
              <p:tags r:id="rId146"/>
            </p:custDataLst>
          </p:nvPr>
        </p:nvSpPr>
        <p:spPr>
          <a:xfrm>
            <a:off x="0" y="45936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64" name="OTLSHAPE_T_c6ded594532e4e2891b25e994bbb1784_Title"/>
          <p:cNvSpPr txBox="1"/>
          <p:nvPr>
            <p:custDataLst>
              <p:tags r:id="rId147"/>
            </p:custDataLst>
          </p:nvPr>
        </p:nvSpPr>
        <p:spPr>
          <a:xfrm>
            <a:off x="8831509" y="4347125"/>
            <a:ext cx="1104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lt1"/>
                </a:solidFill>
                <a:latin typeface="Calibri" panose="020F0502020204030204" pitchFamily="34" charset="0"/>
              </a:rPr>
              <a:t>Content Publishing</a:t>
            </a:r>
          </a:p>
        </p:txBody>
      </p:sp>
      <p:sp>
        <p:nvSpPr>
          <p:cNvPr id="6167" name="OTLSHAPE_T_42876639e34e456a825c281f94962feb_Duration" hidden="1"/>
          <p:cNvSpPr txBox="1"/>
          <p:nvPr>
            <p:custDataLst>
              <p:tags r:id="rId148"/>
            </p:custDataLst>
          </p:nvPr>
        </p:nvSpPr>
        <p:spPr>
          <a:xfrm>
            <a:off x="0" y="451764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136 days</a:t>
            </a:r>
          </a:p>
        </p:txBody>
      </p:sp>
      <p:sp>
        <p:nvSpPr>
          <p:cNvPr id="6168" name="OTLSHAPE_T_42876639e34e456a825c281f94962feb_TextPercentage" hidden="1"/>
          <p:cNvSpPr txBox="1"/>
          <p:nvPr>
            <p:custDataLst>
              <p:tags r:id="rId149"/>
            </p:custDataLst>
          </p:nvPr>
        </p:nvSpPr>
        <p:spPr>
          <a:xfrm>
            <a:off x="0" y="467266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69" name="OTLSHAPE_T_42876639e34e456a825c281f94962feb_JoinedDate" hidden="1"/>
          <p:cNvSpPr txBox="1"/>
          <p:nvPr>
            <p:custDataLst>
              <p:tags r:id="rId150"/>
            </p:custDataLst>
          </p:nvPr>
        </p:nvSpPr>
        <p:spPr>
          <a:xfrm>
            <a:off x="0" y="4672669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1 - Apr 9</a:t>
            </a:r>
          </a:p>
        </p:txBody>
      </p:sp>
      <p:sp>
        <p:nvSpPr>
          <p:cNvPr id="6170" name="OTLSHAPE_T_42876639e34e456a825c281f94962feb_StartDate" hidden="1"/>
          <p:cNvSpPr txBox="1"/>
          <p:nvPr>
            <p:custDataLst>
              <p:tags r:id="rId151"/>
            </p:custDataLst>
          </p:nvPr>
        </p:nvSpPr>
        <p:spPr>
          <a:xfrm>
            <a:off x="0" y="48276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71" name="OTLSHAPE_T_42876639e34e456a825c281f94962feb_EndDate" hidden="1"/>
          <p:cNvSpPr txBox="1"/>
          <p:nvPr>
            <p:custDataLst>
              <p:tags r:id="rId152"/>
            </p:custDataLst>
          </p:nvPr>
        </p:nvSpPr>
        <p:spPr>
          <a:xfrm>
            <a:off x="0" y="48276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72" name="OTLSHAPE_T_42876639e34e456a825c281f94962feb_Title"/>
          <p:cNvSpPr txBox="1"/>
          <p:nvPr>
            <p:custDataLst>
              <p:tags r:id="rId153"/>
            </p:custDataLst>
          </p:nvPr>
        </p:nvSpPr>
        <p:spPr>
          <a:xfrm>
            <a:off x="9486067" y="4581144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Lead Generation</a:t>
            </a:r>
          </a:p>
        </p:txBody>
      </p:sp>
      <p:sp>
        <p:nvSpPr>
          <p:cNvPr id="6175" name="OTLSHAPE_T_290633caa07244ab8e92ba54d719df9f_Duration" hidden="1"/>
          <p:cNvSpPr txBox="1"/>
          <p:nvPr>
            <p:custDataLst>
              <p:tags r:id="rId154"/>
            </p:custDataLst>
          </p:nvPr>
        </p:nvSpPr>
        <p:spPr>
          <a:xfrm>
            <a:off x="0" y="4751663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131 days</a:t>
            </a:r>
          </a:p>
        </p:txBody>
      </p:sp>
      <p:sp>
        <p:nvSpPr>
          <p:cNvPr id="6176" name="OTLSHAPE_T_290633caa07244ab8e92ba54d719df9f_TextPercentage" hidden="1"/>
          <p:cNvSpPr txBox="1"/>
          <p:nvPr>
            <p:custDataLst>
              <p:tags r:id="rId155"/>
            </p:custDataLst>
          </p:nvPr>
        </p:nvSpPr>
        <p:spPr>
          <a:xfrm>
            <a:off x="0" y="49066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77" name="OTLSHAPE_T_290633caa07244ab8e92ba54d719df9f_JoinedDate" hidden="1"/>
          <p:cNvSpPr txBox="1"/>
          <p:nvPr>
            <p:custDataLst>
              <p:tags r:id="rId156"/>
            </p:custDataLst>
          </p:nvPr>
        </p:nvSpPr>
        <p:spPr>
          <a:xfrm>
            <a:off x="0" y="490668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14 - Jul 15</a:t>
            </a:r>
          </a:p>
        </p:txBody>
      </p:sp>
      <p:sp>
        <p:nvSpPr>
          <p:cNvPr id="6178" name="OTLSHAPE_T_290633caa07244ab8e92ba54d719df9f_StartDate" hidden="1"/>
          <p:cNvSpPr txBox="1"/>
          <p:nvPr>
            <p:custDataLst>
              <p:tags r:id="rId157"/>
            </p:custDataLst>
          </p:nvPr>
        </p:nvSpPr>
        <p:spPr>
          <a:xfrm>
            <a:off x="0" y="506171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79" name="OTLSHAPE_T_290633caa07244ab8e92ba54d719df9f_EndDate" hidden="1"/>
          <p:cNvSpPr txBox="1"/>
          <p:nvPr>
            <p:custDataLst>
              <p:tags r:id="rId158"/>
            </p:custDataLst>
          </p:nvPr>
        </p:nvSpPr>
        <p:spPr>
          <a:xfrm>
            <a:off x="0" y="506171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80" name="OTLSHAPE_T_290633caa07244ab8e92ba54d719df9f_Title"/>
          <p:cNvSpPr txBox="1"/>
          <p:nvPr>
            <p:custDataLst>
              <p:tags r:id="rId159"/>
            </p:custDataLst>
          </p:nvPr>
        </p:nvSpPr>
        <p:spPr>
          <a:xfrm>
            <a:off x="10183395" y="4815163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Channel Outreach</a:t>
            </a:r>
          </a:p>
        </p:txBody>
      </p:sp>
      <p:sp>
        <p:nvSpPr>
          <p:cNvPr id="6183" name="OTLSHAPE_T_fbdb80b2c70648a0afeb6a4ed2278d41_Duration" hidden="1"/>
          <p:cNvSpPr txBox="1"/>
          <p:nvPr>
            <p:custDataLst>
              <p:tags r:id="rId160"/>
            </p:custDataLst>
          </p:nvPr>
        </p:nvSpPr>
        <p:spPr>
          <a:xfrm>
            <a:off x="0" y="4985681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123 days</a:t>
            </a:r>
          </a:p>
        </p:txBody>
      </p:sp>
      <p:sp>
        <p:nvSpPr>
          <p:cNvPr id="6184" name="OTLSHAPE_T_fbdb80b2c70648a0afeb6a4ed2278d41_TextPercentage" hidden="1"/>
          <p:cNvSpPr txBox="1"/>
          <p:nvPr>
            <p:custDataLst>
              <p:tags r:id="rId161"/>
            </p:custDataLst>
          </p:nvPr>
        </p:nvSpPr>
        <p:spPr>
          <a:xfrm>
            <a:off x="0" y="514070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85" name="OTLSHAPE_T_fbdb80b2c70648a0afeb6a4ed2278d41_JoinedDate" hidden="1"/>
          <p:cNvSpPr txBox="1"/>
          <p:nvPr>
            <p:custDataLst>
              <p:tags r:id="rId162"/>
            </p:custDataLst>
          </p:nvPr>
        </p:nvSpPr>
        <p:spPr>
          <a:xfrm>
            <a:off x="0" y="5140706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12 - Oct 1</a:t>
            </a:r>
          </a:p>
        </p:txBody>
      </p:sp>
      <p:sp>
        <p:nvSpPr>
          <p:cNvPr id="6186" name="OTLSHAPE_T_fbdb80b2c70648a0afeb6a4ed2278d41_StartDate" hidden="1"/>
          <p:cNvSpPr txBox="1"/>
          <p:nvPr>
            <p:custDataLst>
              <p:tags r:id="rId163"/>
            </p:custDataLst>
          </p:nvPr>
        </p:nvSpPr>
        <p:spPr>
          <a:xfrm>
            <a:off x="0" y="52957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87" name="OTLSHAPE_T_fbdb80b2c70648a0afeb6a4ed2278d41_EndDate" hidden="1"/>
          <p:cNvSpPr txBox="1"/>
          <p:nvPr>
            <p:custDataLst>
              <p:tags r:id="rId164"/>
            </p:custDataLst>
          </p:nvPr>
        </p:nvSpPr>
        <p:spPr>
          <a:xfrm>
            <a:off x="0" y="52957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88" name="OTLSHAPE_T_fbdb80b2c70648a0afeb6a4ed2278d41_Title"/>
          <p:cNvSpPr txBox="1"/>
          <p:nvPr>
            <p:custDataLst>
              <p:tags r:id="rId165"/>
            </p:custDataLst>
          </p:nvPr>
        </p:nvSpPr>
        <p:spPr>
          <a:xfrm>
            <a:off x="10744134" y="5049181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Launch</a:t>
            </a:r>
          </a:p>
        </p:txBody>
      </p:sp>
      <p:sp>
        <p:nvSpPr>
          <p:cNvPr id="366" name="Title 1"/>
          <p:cNvSpPr txBox="1">
            <a:spLocks/>
          </p:cNvSpPr>
          <p:nvPr/>
        </p:nvSpPr>
        <p:spPr>
          <a:xfrm>
            <a:off x="982074" y="361001"/>
            <a:ext cx="4775483" cy="70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PowerPoint Roadmap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243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TLSHAPE_SL_79f05e8de72e4cc385fce875fa65517f_BackgroundRectangle">
            <a:extLst>
              <a:ext uri="{FF2B5EF4-FFF2-40B4-BE49-F238E27FC236}">
                <a16:creationId xmlns:a16="http://schemas.microsoft.com/office/drawing/2014/main" id="{3C4DEEDF-5F2D-4EBB-B3ED-1D676F7391C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651760"/>
            <a:ext cx="11290300" cy="1199981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OTLSHAPE_SL_207dd3271e3446038430a776476543e7_BackgroundRectangle">
            <a:extLst>
              <a:ext uri="{FF2B5EF4-FFF2-40B4-BE49-F238E27FC236}">
                <a16:creationId xmlns:a16="http://schemas.microsoft.com/office/drawing/2014/main" id="{F10299EA-9454-427B-8E33-F05A319C3D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915241"/>
            <a:ext cx="11290300" cy="5207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OTLSHAPE_SL_8911bceb679441adb3756a794b682f31_BackgroundRectangle">
            <a:extLst>
              <a:ext uri="{FF2B5EF4-FFF2-40B4-BE49-F238E27FC236}">
                <a16:creationId xmlns:a16="http://schemas.microsoft.com/office/drawing/2014/main" id="{A01BF4FE-5FC6-49CF-8766-D1639130CAC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499441"/>
            <a:ext cx="11290300" cy="1255437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OTLSHAPE_SL_9eb76584bb32452eac07fb2637baea1a_BackgroundRectangle">
            <a:extLst>
              <a:ext uri="{FF2B5EF4-FFF2-40B4-BE49-F238E27FC236}">
                <a16:creationId xmlns:a16="http://schemas.microsoft.com/office/drawing/2014/main" id="{6D4A2ECF-F337-4989-AB03-523A9B4A532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5818378"/>
            <a:ext cx="11290300" cy="7366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3C5C5B5-CF69-4B37-8B1D-F0DAD2F3A95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302661" y="12703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7EDFA690-4965-494A-A911-292C5A30359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302661" y="12703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21" name="OTLSHAPE_M_177188707e544830b8ce884a45b14d3a_Connector1">
            <a:extLst>
              <a:ext uri="{FF2B5EF4-FFF2-40B4-BE49-F238E27FC236}">
                <a16:creationId xmlns:a16="http://schemas.microsoft.com/office/drawing/2014/main" id="{9673448D-729D-4C0C-9DD5-21AC28144E25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555796" y="1746038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e7d42421d9e640a2a107afa423141c46_Connector1">
            <a:extLst>
              <a:ext uri="{FF2B5EF4-FFF2-40B4-BE49-F238E27FC236}">
                <a16:creationId xmlns:a16="http://schemas.microsoft.com/office/drawing/2014/main" id="{84A3F395-DE34-4ABA-8976-9C9166EBD2DB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821919" y="1318895"/>
            <a:ext cx="0" cy="87566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M_0e28a84cf6724e00a089964be0d24b0c_Connector1">
            <a:extLst>
              <a:ext uri="{FF2B5EF4-FFF2-40B4-BE49-F238E27FC236}">
                <a16:creationId xmlns:a16="http://schemas.microsoft.com/office/drawing/2014/main" id="{54B2F73D-5231-4641-8ED3-B84894F96B33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138450" y="1758738"/>
            <a:ext cx="0" cy="4358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b8c603269952439b977cb103e5f76bdb_Connector1">
            <a:extLst>
              <a:ext uri="{FF2B5EF4-FFF2-40B4-BE49-F238E27FC236}">
                <a16:creationId xmlns:a16="http://schemas.microsoft.com/office/drawing/2014/main" id="{03606440-DF72-46FF-9C5D-536C93536F36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6044779" y="1758738"/>
            <a:ext cx="0" cy="4358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M_78ab908f14c74c8898ac34d2665e12f2_Connector1">
            <a:extLst>
              <a:ext uri="{FF2B5EF4-FFF2-40B4-BE49-F238E27FC236}">
                <a16:creationId xmlns:a16="http://schemas.microsoft.com/office/drawing/2014/main" id="{64D77166-88D4-4D17-8D77-AD964F8679FF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8720903" y="1318895"/>
            <a:ext cx="0" cy="87566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b1a2b0ad50c54f3db24b3aab69d68fc5_Connector1">
            <a:extLst>
              <a:ext uri="{FF2B5EF4-FFF2-40B4-BE49-F238E27FC236}">
                <a16:creationId xmlns:a16="http://schemas.microsoft.com/office/drawing/2014/main" id="{2B245DF7-058F-45E8-985D-F1B4BE8BFCD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9267639" y="1758738"/>
            <a:ext cx="0" cy="4358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63FBF83-3ECB-4340-91E5-C6B27495F0A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44465" y="2194560"/>
            <a:ext cx="10515600" cy="254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TLSHAPE_SL_79f05e8de72e4cc385fce875fa65517f_HeaderRectangle">
            <a:extLst>
              <a:ext uri="{FF2B5EF4-FFF2-40B4-BE49-F238E27FC236}">
                <a16:creationId xmlns:a16="http://schemas.microsoft.com/office/drawing/2014/main" id="{DEC09F6D-2D69-4EAF-9FFA-9B739CF5306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2651760"/>
            <a:ext cx="660400" cy="1199981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OTLSHAPE_SL_207dd3271e3446038430a776476543e7_HeaderRectangle">
            <a:extLst>
              <a:ext uri="{FF2B5EF4-FFF2-40B4-BE49-F238E27FC236}">
                <a16:creationId xmlns:a16="http://schemas.microsoft.com/office/drawing/2014/main" id="{FE72ABD5-7022-4400-9C33-81BEB6F68EF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3915241"/>
            <a:ext cx="660400" cy="5207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OTLSHAPE_SL_8911bceb679441adb3756a794b682f31_HeaderRectangle">
            <a:extLst>
              <a:ext uri="{FF2B5EF4-FFF2-40B4-BE49-F238E27FC236}">
                <a16:creationId xmlns:a16="http://schemas.microsoft.com/office/drawing/2014/main" id="{B794E157-4316-4C58-81B5-E9FEC88A422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3500" y="4499441"/>
            <a:ext cx="660400" cy="1255437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OTLSHAPE_SL_9eb76584bb32452eac07fb2637baea1a_HeaderRectangle">
            <a:extLst>
              <a:ext uri="{FF2B5EF4-FFF2-40B4-BE49-F238E27FC236}">
                <a16:creationId xmlns:a16="http://schemas.microsoft.com/office/drawing/2014/main" id="{5FBD567F-D315-432A-A6DF-F0C93DC20E1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3500" y="5818378"/>
            <a:ext cx="660400" cy="73660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7" name="OTLSHAPE_G_00000000000000000000000000000000_ShapeBelow0">
            <a:extLst>
              <a:ext uri="{FF2B5EF4-FFF2-40B4-BE49-F238E27FC236}">
                <a16:creationId xmlns:a16="http://schemas.microsoft.com/office/drawing/2014/main" id="{039554A7-6790-48F0-94DA-E4319F8B8615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736507" y="2448560"/>
            <a:ext cx="0" cy="41064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1">
            <a:extLst>
              <a:ext uri="{FF2B5EF4-FFF2-40B4-BE49-F238E27FC236}">
                <a16:creationId xmlns:a16="http://schemas.microsoft.com/office/drawing/2014/main" id="{6D225C7A-A90B-4E39-9671-079B3B3213E1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2542221" y="2448560"/>
            <a:ext cx="0" cy="41064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2">
            <a:extLst>
              <a:ext uri="{FF2B5EF4-FFF2-40B4-BE49-F238E27FC236}">
                <a16:creationId xmlns:a16="http://schemas.microsoft.com/office/drawing/2014/main" id="{793D65A5-5BE5-4707-AFDD-F9C5B977E55E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3434263" y="2448560"/>
            <a:ext cx="0" cy="41064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3">
            <a:extLst>
              <a:ext uri="{FF2B5EF4-FFF2-40B4-BE49-F238E27FC236}">
                <a16:creationId xmlns:a16="http://schemas.microsoft.com/office/drawing/2014/main" id="{53A4A52A-F432-4D5A-9511-11A2135E846E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297529" y="2448560"/>
            <a:ext cx="0" cy="41064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4">
            <a:extLst>
              <a:ext uri="{FF2B5EF4-FFF2-40B4-BE49-F238E27FC236}">
                <a16:creationId xmlns:a16="http://schemas.microsoft.com/office/drawing/2014/main" id="{99448B93-B9BC-4352-854E-52CA996BC61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5189570" y="2448560"/>
            <a:ext cx="0" cy="41064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5">
            <a:extLst>
              <a:ext uri="{FF2B5EF4-FFF2-40B4-BE49-F238E27FC236}">
                <a16:creationId xmlns:a16="http://schemas.microsoft.com/office/drawing/2014/main" id="{EA6F3A69-6691-4BB4-BF8C-9E31B1A21548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6052836" y="2448560"/>
            <a:ext cx="0" cy="41064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6">
            <a:extLst>
              <a:ext uri="{FF2B5EF4-FFF2-40B4-BE49-F238E27FC236}">
                <a16:creationId xmlns:a16="http://schemas.microsoft.com/office/drawing/2014/main" id="{CECD8135-ABB8-4C4E-BA45-049792E3E5F8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6944878" y="2448560"/>
            <a:ext cx="0" cy="41064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7">
            <a:extLst>
              <a:ext uri="{FF2B5EF4-FFF2-40B4-BE49-F238E27FC236}">
                <a16:creationId xmlns:a16="http://schemas.microsoft.com/office/drawing/2014/main" id="{80406FDC-A8D1-436D-9420-C8D4E53ACE20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7836919" y="2448560"/>
            <a:ext cx="0" cy="41064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G_00000000000000000000000000000000_ShapeBelow8">
            <a:extLst>
              <a:ext uri="{FF2B5EF4-FFF2-40B4-BE49-F238E27FC236}">
                <a16:creationId xmlns:a16="http://schemas.microsoft.com/office/drawing/2014/main" id="{FA65BFB4-0D8F-4E46-A038-6073F39CB42F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8700185" y="2448560"/>
            <a:ext cx="0" cy="41064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OTLSHAPE_G_00000000000000000000000000000000_ShapeBelow9">
            <a:extLst>
              <a:ext uri="{FF2B5EF4-FFF2-40B4-BE49-F238E27FC236}">
                <a16:creationId xmlns:a16="http://schemas.microsoft.com/office/drawing/2014/main" id="{409FF3DB-2C71-44EF-B3A0-43AC3A1F3225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9592227" y="2448560"/>
            <a:ext cx="0" cy="41064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OTLSHAPE_G_00000000000000000000000000000000_ShapeBelow10">
            <a:extLst>
              <a:ext uri="{FF2B5EF4-FFF2-40B4-BE49-F238E27FC236}">
                <a16:creationId xmlns:a16="http://schemas.microsoft.com/office/drawing/2014/main" id="{1AA08D55-0D5D-4F7A-9117-4ADA2397AA99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10455493" y="2448560"/>
            <a:ext cx="0" cy="41064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SLT_cbc6053273674742982e85d542978064_Shape">
            <a:extLst>
              <a:ext uri="{FF2B5EF4-FFF2-40B4-BE49-F238E27FC236}">
                <a16:creationId xmlns:a16="http://schemas.microsoft.com/office/drawing/2014/main" id="{A43880E6-51DE-41F0-BFB0-F3AEB71D8109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44465" y="2689860"/>
            <a:ext cx="18669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OTLSHAPE_SLT_9ce940d97a4b4fe7ac0ca3b0352deccb_Shape">
            <a:extLst>
              <a:ext uri="{FF2B5EF4-FFF2-40B4-BE49-F238E27FC236}">
                <a16:creationId xmlns:a16="http://schemas.microsoft.com/office/drawing/2014/main" id="{565FABB2-73D6-4482-9DA2-E536F30A82B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736507" y="2898479"/>
            <a:ext cx="15113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OTLSHAPE_SLT_2ff5b8e034b64a828622147da9a2f6b2_Shape">
            <a:extLst>
              <a:ext uri="{FF2B5EF4-FFF2-40B4-BE49-F238E27FC236}">
                <a16:creationId xmlns:a16="http://schemas.microsoft.com/office/drawing/2014/main" id="{00B487E9-1C90-448D-8002-CBE3C686C2DD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542222" y="3132497"/>
            <a:ext cx="22098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OTLSHAPE_SLT_7ca32acd5908471a904296b070111595_Shape">
            <a:extLst>
              <a:ext uri="{FF2B5EF4-FFF2-40B4-BE49-F238E27FC236}">
                <a16:creationId xmlns:a16="http://schemas.microsoft.com/office/drawing/2014/main" id="{2010659B-5837-49D4-8A69-E7D1399781E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757938" y="3639481"/>
            <a:ext cx="18669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OTLSHAPE_SLT_1548a45929d542f08ebbc364690e3865_Shape">
            <a:extLst>
              <a:ext uri="{FF2B5EF4-FFF2-40B4-BE49-F238E27FC236}">
                <a16:creationId xmlns:a16="http://schemas.microsoft.com/office/drawing/2014/main" id="{20389DCD-7DEB-42EA-88BC-21C610E45A7D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585285" y="4194641"/>
            <a:ext cx="14605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5" name="OTLSHAPE_SLT_526de5b69e97497f9a5625d453beb623_Shape">
            <a:extLst>
              <a:ext uri="{FF2B5EF4-FFF2-40B4-BE49-F238E27FC236}">
                <a16:creationId xmlns:a16="http://schemas.microsoft.com/office/drawing/2014/main" id="{87F29AD2-A6CF-4C3E-9D36-F17D7FB8063D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024061" y="4194641"/>
            <a:ext cx="13970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3" name="OTLSHAPE_SLT_2e921e95cd8d4b13a13500bc7b21bf4c_Shape">
            <a:extLst>
              <a:ext uri="{FF2B5EF4-FFF2-40B4-BE49-F238E27FC236}">
                <a16:creationId xmlns:a16="http://schemas.microsoft.com/office/drawing/2014/main" id="{684797F5-E8A3-4E29-AD26-BD6642293925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7434063" y="4194641"/>
            <a:ext cx="1371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1" name="OTLSHAPE_SLT_47cbe89cdf5541999ae0d3ac526194f6_Shape">
            <a:extLst>
              <a:ext uri="{FF2B5EF4-FFF2-40B4-BE49-F238E27FC236}">
                <a16:creationId xmlns:a16="http://schemas.microsoft.com/office/drawing/2014/main" id="{E55FAA1B-9D37-42C2-89C0-161D81A6F2EB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3434263" y="4537541"/>
            <a:ext cx="1231900" cy="170519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9" name="OTLSHAPE_SLT_cf25e7caeb934b75b1efd2db71905ad5_Shape">
            <a:extLst>
              <a:ext uri="{FF2B5EF4-FFF2-40B4-BE49-F238E27FC236}">
                <a16:creationId xmlns:a16="http://schemas.microsoft.com/office/drawing/2014/main" id="{210E7290-E83D-47A9-B2CF-C0CE7767AA18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542222" y="4537541"/>
            <a:ext cx="914400" cy="170519"/>
          </a:xfrm>
          <a:prstGeom prst="roundRect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7" name="OTLSHAPE_SLT_546dc3323d74464a8ef6a4e6e53f36ea_Shape">
            <a:extLst>
              <a:ext uri="{FF2B5EF4-FFF2-40B4-BE49-F238E27FC236}">
                <a16:creationId xmlns:a16="http://schemas.microsoft.com/office/drawing/2014/main" id="{2268299A-84DB-486E-B0C1-88C2649B5A7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434263" y="4771560"/>
            <a:ext cx="5867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5" name="OTLSHAPE_SLT_7d960969ddfc4dfea831723149c1842e_Shape">
            <a:extLst>
              <a:ext uri="{FF2B5EF4-FFF2-40B4-BE49-F238E27FC236}">
                <a16:creationId xmlns:a16="http://schemas.microsoft.com/office/drawing/2014/main" id="{659AC24C-003C-464A-93EC-300345256DEE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7256573" y="5038260"/>
            <a:ext cx="20447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9" name="OTLSHAPE_SLT_f8a0c9eb817a49fc89569829b38c4b78_Shape">
            <a:extLst>
              <a:ext uri="{FF2B5EF4-FFF2-40B4-BE49-F238E27FC236}">
                <a16:creationId xmlns:a16="http://schemas.microsoft.com/office/drawing/2014/main" id="{F27F6BCA-DAC9-4BEF-9F0F-19426CD47712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726923" y="5546260"/>
            <a:ext cx="2349500" cy="170519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528D16E-E026-46FE-AD6C-0602A2F8ACC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OTLSHAPE_SLM_32bf83aed685467d8920db510037242f_Shape">
            <a:extLst>
              <a:ext uri="{FF2B5EF4-FFF2-40B4-BE49-F238E27FC236}">
                <a16:creationId xmlns:a16="http://schemas.microsoft.com/office/drawing/2014/main" id="{48933864-57FA-48AD-8937-46AD3326E4F7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6883047" y="3635841"/>
            <a:ext cx="152400" cy="1778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OTLSHAPE_SLM_2906e62c2d64423a8a6ff0cffce343fd_Shape">
            <a:extLst>
              <a:ext uri="{FF2B5EF4-FFF2-40B4-BE49-F238E27FC236}">
                <a16:creationId xmlns:a16="http://schemas.microsoft.com/office/drawing/2014/main" id="{7A4F887B-2E76-4724-91C0-940BF0D755AF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933654" y="3953341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OTLSHAPE_SLM_4bee1cbe72754a708eb16eaea1d3d42c_Shape">
            <a:extLst>
              <a:ext uri="{FF2B5EF4-FFF2-40B4-BE49-F238E27FC236}">
                <a16:creationId xmlns:a16="http://schemas.microsoft.com/office/drawing/2014/main" id="{6E7EDF48-5B40-4E8F-8C1E-110CF63ACB29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235697" y="3953341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8" name="OTLSHAPE_SLM_0919ae8ef9ce4bc889749ffc4f892b56_Shape">
            <a:extLst>
              <a:ext uri="{FF2B5EF4-FFF2-40B4-BE49-F238E27FC236}">
                <a16:creationId xmlns:a16="http://schemas.microsoft.com/office/drawing/2014/main" id="{0AB4CCA7-EFC2-48F2-A419-24F15C8D5192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847127" y="3953341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1" name="OTLSHAPE_SLM_16a9f781fbcf4348a90d41835fa3249e_Shape">
            <a:extLst>
              <a:ext uri="{FF2B5EF4-FFF2-40B4-BE49-F238E27FC236}">
                <a16:creationId xmlns:a16="http://schemas.microsoft.com/office/drawing/2014/main" id="{FA227D1E-1783-4396-BDEA-FB5C610F9607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7257128" y="3953341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OTLSHAPE_SLM_fa8c1b1ad9f94f8e90b327437f902a11_Shape">
            <a:extLst>
              <a:ext uri="{FF2B5EF4-FFF2-40B4-BE49-F238E27FC236}">
                <a16:creationId xmlns:a16="http://schemas.microsoft.com/office/drawing/2014/main" id="{573AC5F8-ECAC-4087-9BCE-17977CEE35E3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667129" y="3953341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3" name="OTLSHAPE_SLM_26c569c01e6a47b8b9bb6219068dc08e_Shape">
            <a:extLst>
              <a:ext uri="{FF2B5EF4-FFF2-40B4-BE49-F238E27FC236}">
                <a16:creationId xmlns:a16="http://schemas.microsoft.com/office/drawing/2014/main" id="{EA1C8ACE-41E8-45D0-BAFB-08021D61AA32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9156313" y="5304960"/>
            <a:ext cx="152400" cy="177800"/>
          </a:xfrm>
          <a:prstGeom prst="diamond">
            <a:avLst/>
          </a:prstGeom>
          <a:solidFill>
            <a:srgbClr val="3972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6" name="OTLSHAPE_SLM_2b6880f149c64214b6129ec8ddf5343e_Shape">
            <a:extLst>
              <a:ext uri="{FF2B5EF4-FFF2-40B4-BE49-F238E27FC236}">
                <a16:creationId xmlns:a16="http://schemas.microsoft.com/office/drawing/2014/main" id="{31F09B7D-10A4-4D88-ACE0-DC15F7DAB540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6969373" y="5304960"/>
            <a:ext cx="152400" cy="177800"/>
          </a:xfrm>
          <a:prstGeom prst="diamond">
            <a:avLst/>
          </a:prstGeom>
          <a:solidFill>
            <a:srgbClr val="3972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7" name="OTLSHAPE_SLM_097fe035032e4cfe9e89d23ddd8d50cc_Shape">
            <a:extLst>
              <a:ext uri="{FF2B5EF4-FFF2-40B4-BE49-F238E27FC236}">
                <a16:creationId xmlns:a16="http://schemas.microsoft.com/office/drawing/2014/main" id="{BF5855BB-11D8-4BF8-B6C6-8588D8880521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9530395" y="5856478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0" name="OTLSHAPE_SLM_ca3dbe400c15423493b6c02e5f17ffcf_Shape">
            <a:extLst>
              <a:ext uri="{FF2B5EF4-FFF2-40B4-BE49-F238E27FC236}">
                <a16:creationId xmlns:a16="http://schemas.microsoft.com/office/drawing/2014/main" id="{F0EAEE4D-69A9-4827-9AEC-6CF4DF7E4C6D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6077331" y="6097778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3" name="OTLSHAPE_SLM_08f73bf86a244f0a81ace1f75efbdd6b_Shape">
            <a:extLst>
              <a:ext uri="{FF2B5EF4-FFF2-40B4-BE49-F238E27FC236}">
                <a16:creationId xmlns:a16="http://schemas.microsoft.com/office/drawing/2014/main" id="{7D194EFE-5272-4196-B26E-246389EFEA3A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9530395" y="6097778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6" name="OTLSHAPE_SLM_155dc0df6f4143a8a05b7f187d16f3cb_Shape">
            <a:extLst>
              <a:ext uri="{FF2B5EF4-FFF2-40B4-BE49-F238E27FC236}">
                <a16:creationId xmlns:a16="http://schemas.microsoft.com/office/drawing/2014/main" id="{D9CAFE49-12D4-4F60-9E3A-0FD7D1775582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6422638" y="6339078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9" name="OTLSHAPE_SLM_07b98bcf678d4671aa63e6c90f0402aa_Shape">
            <a:extLst>
              <a:ext uri="{FF2B5EF4-FFF2-40B4-BE49-F238E27FC236}">
                <a16:creationId xmlns:a16="http://schemas.microsoft.com/office/drawing/2014/main" id="{FBB5213F-33D0-4B3E-913B-1ECF6DF68E2C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9530395" y="6339078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TLSHAPE_SLT_cbc6053273674742982e85d542978064_ShapePercentage" hidden="1">
            <a:extLst>
              <a:ext uri="{FF2B5EF4-FFF2-40B4-BE49-F238E27FC236}">
                <a16:creationId xmlns:a16="http://schemas.microsoft.com/office/drawing/2014/main" id="{9084807B-98A1-4068-9760-466928270E9F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844465" y="268986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OTLSHAPE_SLT_9ce940d97a4b4fe7ac0ca3b0352deccb_ShapePercentage" hidden="1">
            <a:extLst>
              <a:ext uri="{FF2B5EF4-FFF2-40B4-BE49-F238E27FC236}">
                <a16:creationId xmlns:a16="http://schemas.microsoft.com/office/drawing/2014/main" id="{BFA2DB09-FDB6-494B-8720-C582D1C1C663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736507" y="289847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5" name="OTLSHAPE_SLT_2ff5b8e034b64a828622147da9a2f6b2_ShapePercentage" hidden="1">
            <a:extLst>
              <a:ext uri="{FF2B5EF4-FFF2-40B4-BE49-F238E27FC236}">
                <a16:creationId xmlns:a16="http://schemas.microsoft.com/office/drawing/2014/main" id="{68644D97-F397-4E44-8ED3-5C437F50ADF0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2542222" y="313249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3" name="OTLSHAPE_SLT_7ca32acd5908471a904296b070111595_ShapePercentage" hidden="1">
            <a:extLst>
              <a:ext uri="{FF2B5EF4-FFF2-40B4-BE49-F238E27FC236}">
                <a16:creationId xmlns:a16="http://schemas.microsoft.com/office/drawing/2014/main" id="{5E044E81-3558-4145-9C5B-1236B2D04F35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4757938" y="363948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1" name="OTLSHAPE_SLT_1548a45929d542f08ebbc364690e3865_ShapePercentage" hidden="1">
            <a:extLst>
              <a:ext uri="{FF2B5EF4-FFF2-40B4-BE49-F238E27FC236}">
                <a16:creationId xmlns:a16="http://schemas.microsoft.com/office/drawing/2014/main" id="{CC4EB573-0DCD-4453-83E5-9BE4DE462C22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4585285" y="4194641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9" name="OTLSHAPE_SLT_526de5b69e97497f9a5625d453beb623_ShapePercentage" hidden="1">
            <a:extLst>
              <a:ext uri="{FF2B5EF4-FFF2-40B4-BE49-F238E27FC236}">
                <a16:creationId xmlns:a16="http://schemas.microsoft.com/office/drawing/2014/main" id="{0B0E7E24-02F8-43B0-B3A5-6F6E321AF758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024061" y="4194641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7" name="OTLSHAPE_SLT_2e921e95cd8d4b13a13500bc7b21bf4c_ShapePercentage" hidden="1">
            <a:extLst>
              <a:ext uri="{FF2B5EF4-FFF2-40B4-BE49-F238E27FC236}">
                <a16:creationId xmlns:a16="http://schemas.microsoft.com/office/drawing/2014/main" id="{0885BF04-2D99-4938-9D90-61106B8B3DDB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7434063" y="4194641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5" name="OTLSHAPE_SLT_47cbe89cdf5541999ae0d3ac526194f6_ShapePercentage" hidden="1">
            <a:extLst>
              <a:ext uri="{FF2B5EF4-FFF2-40B4-BE49-F238E27FC236}">
                <a16:creationId xmlns:a16="http://schemas.microsoft.com/office/drawing/2014/main" id="{E78D9D0C-D8CB-4418-87A0-63ADAEF1629C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3434263" y="453754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3" name="OTLSHAPE_SLT_cf25e7caeb934b75b1efd2db71905ad5_ShapePercentage" hidden="1">
            <a:extLst>
              <a:ext uri="{FF2B5EF4-FFF2-40B4-BE49-F238E27FC236}">
                <a16:creationId xmlns:a16="http://schemas.microsoft.com/office/drawing/2014/main" id="{600317B6-7EA0-4896-86A8-3813CCB09590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2542222" y="453754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1" name="OTLSHAPE_SLT_546dc3323d74464a8ef6a4e6e53f36ea_ShapePercentage" hidden="1">
            <a:extLst>
              <a:ext uri="{FF2B5EF4-FFF2-40B4-BE49-F238E27FC236}">
                <a16:creationId xmlns:a16="http://schemas.microsoft.com/office/drawing/2014/main" id="{145458B3-968D-4E99-BFA8-159E71814D31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3434263" y="477156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9" name="OTLSHAPE_SLT_7d960969ddfc4dfea831723149c1842e_ShapePercentage" hidden="1">
            <a:extLst>
              <a:ext uri="{FF2B5EF4-FFF2-40B4-BE49-F238E27FC236}">
                <a16:creationId xmlns:a16="http://schemas.microsoft.com/office/drawing/2014/main" id="{5B6E6DA0-8E91-4002-BD13-A9E05BB689F7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7256573" y="503826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3" name="OTLSHAPE_SLT_f8a0c9eb817a49fc89569829b38c4b78_ShapePercentage" hidden="1">
            <a:extLst>
              <a:ext uri="{FF2B5EF4-FFF2-40B4-BE49-F238E27FC236}">
                <a16:creationId xmlns:a16="http://schemas.microsoft.com/office/drawing/2014/main" id="{F6FA56CE-49A5-4EB3-BD60-95A8E93C3128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8726923" y="554626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OTLSHAPE_SL_79f05e8de72e4cc385fce875fa65517f_Header">
            <a:extLst>
              <a:ext uri="{FF2B5EF4-FFF2-40B4-BE49-F238E27FC236}">
                <a16:creationId xmlns:a16="http://schemas.microsoft.com/office/drawing/2014/main" id="{B2120BBA-1933-4FD7-9CFE-E7091BC07811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3500" y="3179763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rgbClr val="203864"/>
                </a:solidFill>
                <a:latin typeface="Franklin Gothic Medium" panose="020B0603020102020204" pitchFamily="34" charset="0"/>
              </a:rPr>
              <a:t>Plan</a:t>
            </a:r>
          </a:p>
        </p:txBody>
      </p:sp>
      <p:sp>
        <p:nvSpPr>
          <p:cNvPr id="50" name="OTLSHAPE_SL_207dd3271e3446038430a776476543e7_Header">
            <a:extLst>
              <a:ext uri="{FF2B5EF4-FFF2-40B4-BE49-F238E27FC236}">
                <a16:creationId xmlns:a16="http://schemas.microsoft.com/office/drawing/2014/main" id="{90DFB556-281C-47F7-9149-392224AA458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3500" y="4103603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rgbClr val="765A00"/>
                </a:solidFill>
                <a:latin typeface="Franklin Gothic Medium" panose="020B0603020102020204" pitchFamily="34" charset="0"/>
              </a:rPr>
              <a:t>Test</a:t>
            </a:r>
          </a:p>
        </p:txBody>
      </p:sp>
      <p:sp>
        <p:nvSpPr>
          <p:cNvPr id="53" name="OTLSHAPE_SL_8911bceb679441adb3756a794b682f31_Header">
            <a:extLst>
              <a:ext uri="{FF2B5EF4-FFF2-40B4-BE49-F238E27FC236}">
                <a16:creationId xmlns:a16="http://schemas.microsoft.com/office/drawing/2014/main" id="{645688CC-E00D-4F99-A014-401E2A73796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63500" y="5055172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rgbClr val="276700"/>
                </a:solidFill>
                <a:latin typeface="Franklin Gothic Medium" panose="020B0603020102020204" pitchFamily="34" charset="0"/>
              </a:rPr>
              <a:t>Develop</a:t>
            </a:r>
          </a:p>
        </p:txBody>
      </p:sp>
      <p:sp>
        <p:nvSpPr>
          <p:cNvPr id="56" name="OTLSHAPE_SL_9eb76584bb32452eac07fb2637baea1a_Header">
            <a:extLst>
              <a:ext uri="{FF2B5EF4-FFF2-40B4-BE49-F238E27FC236}">
                <a16:creationId xmlns:a16="http://schemas.microsoft.com/office/drawing/2014/main" id="{181A9EFE-044E-44D5-B509-B88FDE24EC4E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63500" y="6114690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chemeClr val="dk1"/>
                </a:solidFill>
                <a:latin typeface="Franklin Gothic Medium" panose="020B0603020102020204" pitchFamily="34" charset="0"/>
              </a:rPr>
              <a:t>Launch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6A6E8C25-EA02-4B00-BDC2-92D94A244E63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808180" y="244856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02D68D6-BCEE-4CD6-A859-F8FEE9A04302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907965" y="2232660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A17A889C-AF6D-42C1-8D05-20E9BED2C076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800007" y="2232660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0664328E-1473-4111-93BA-CD26B24A80B7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2605722" y="2232660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45870EA3-B0B6-458D-9DFE-2AA92AAFBE4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3497763" y="2232660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C77FF8A0-EB15-459F-8D7C-D7C7E966148F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4361029" y="223266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44FB1FEC-6B05-4C2B-ADE0-DCA0A6867D6E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253071" y="223266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D785A5A7-BDB7-4BB4-8818-1933CDF03BC0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6116337" y="2232660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CE6A966A-706B-484A-A6BC-E2FFC4BB5B28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7008378" y="2232660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F1FB3E25-1B4D-410C-8B09-983F0806CA87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7900420" y="2232660"/>
            <a:ext cx="22762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B7DD6488-912F-42D7-B068-E78990AD1E3E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763686" y="2232660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E69C1CAF-B0FF-4E74-BDDD-613033E6DAC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9655728" y="2232660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BD1E6707-9CF6-4681-83FB-0D3C21729A09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0518994" y="2232660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09E6FF19-4953-49FD-9AD0-8981123C6B99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907965" y="200850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75" name="OTLSHAPE_SLT_cbc6053273674742982e85d542978064_Title">
            <a:extLst>
              <a:ext uri="{FF2B5EF4-FFF2-40B4-BE49-F238E27FC236}">
                <a16:creationId xmlns:a16="http://schemas.microsoft.com/office/drawing/2014/main" id="{94BC634B-A5ED-40B5-964E-7ED6F1D3F43E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41695" y="2697607"/>
            <a:ext cx="1079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spc="-2" dirty="0">
                <a:solidFill>
                  <a:schemeClr val="lt1"/>
                </a:solidFill>
                <a:latin typeface="Calibri" panose="020F0502020204030204" pitchFamily="34" charset="0"/>
              </a:rPr>
              <a:t>Assemble Resources</a:t>
            </a:r>
          </a:p>
        </p:txBody>
      </p:sp>
      <p:sp>
        <p:nvSpPr>
          <p:cNvPr id="83" name="OTLSHAPE_SLT_9ce940d97a4b4fe7ac0ca3b0352deccb_Title">
            <a:extLst>
              <a:ext uri="{FF2B5EF4-FFF2-40B4-BE49-F238E27FC236}">
                <a16:creationId xmlns:a16="http://schemas.microsoft.com/office/drawing/2014/main" id="{6E16CE07-08E1-42A7-9C17-80B2CD69A4E1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2114850" y="2906226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rPr>
              <a:t>Working Plans</a:t>
            </a:r>
          </a:p>
        </p:txBody>
      </p:sp>
      <p:sp>
        <p:nvSpPr>
          <p:cNvPr id="91" name="OTLSHAPE_SLT_2ff5b8e034b64a828622147da9a2f6b2_Title">
            <a:extLst>
              <a:ext uri="{FF2B5EF4-FFF2-40B4-BE49-F238E27FC236}">
                <a16:creationId xmlns:a16="http://schemas.microsoft.com/office/drawing/2014/main" id="{CECBA7D8-6BBD-45A7-A6DD-F6893F100364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3015771" y="3140244"/>
            <a:ext cx="1257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spc="-4" dirty="0">
                <a:solidFill>
                  <a:schemeClr val="lt1"/>
                </a:solidFill>
                <a:latin typeface="Calibri" panose="020F0502020204030204" pitchFamily="34" charset="0"/>
              </a:rPr>
              <a:t>Subcontractor Selection</a:t>
            </a:r>
          </a:p>
        </p:txBody>
      </p:sp>
      <p:sp>
        <p:nvSpPr>
          <p:cNvPr id="99" name="OTLSHAPE_SLT_7ca32acd5908471a904296b070111595_Title">
            <a:extLst>
              <a:ext uri="{FF2B5EF4-FFF2-40B4-BE49-F238E27FC236}">
                <a16:creationId xmlns:a16="http://schemas.microsoft.com/office/drawing/2014/main" id="{10BE37DA-F180-429D-9DBA-ECF91202BC9D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3513084" y="3647229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Helpdesk Content Plan</a:t>
            </a:r>
          </a:p>
        </p:txBody>
      </p:sp>
      <p:sp>
        <p:nvSpPr>
          <p:cNvPr id="111" name="OTLSHAPE_SLM_32bf83aed685467d8920db510037242f_Title">
            <a:extLst>
              <a:ext uri="{FF2B5EF4-FFF2-40B4-BE49-F238E27FC236}">
                <a16:creationId xmlns:a16="http://schemas.microsoft.com/office/drawing/2014/main" id="{CC4A9AA4-6DC4-4C2A-A9E1-9D5C27297DF9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7086247" y="3639481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Planning R2 Begin</a:t>
            </a:r>
          </a:p>
        </p:txBody>
      </p:sp>
      <p:sp>
        <p:nvSpPr>
          <p:cNvPr id="114" name="OTLSHAPE_SLM_2906e62c2d64423a8a6ff0cffce343fd_Title">
            <a:extLst>
              <a:ext uri="{FF2B5EF4-FFF2-40B4-BE49-F238E27FC236}">
                <a16:creationId xmlns:a16="http://schemas.microsoft.com/office/drawing/2014/main" id="{9B15B228-D367-48AD-9D3B-C30D601E68B0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136854" y="3956981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rgbClr val="7F6000"/>
                </a:solidFill>
                <a:latin typeface="Calibri" panose="020F0502020204030204" pitchFamily="34" charset="0"/>
              </a:rPr>
              <a:t>Performance Validation</a:t>
            </a:r>
          </a:p>
        </p:txBody>
      </p:sp>
      <p:sp>
        <p:nvSpPr>
          <p:cNvPr id="117" name="OTLSHAPE_SLM_4bee1cbe72754a708eb16eaea1d3d42c_Title">
            <a:extLst>
              <a:ext uri="{FF2B5EF4-FFF2-40B4-BE49-F238E27FC236}">
                <a16:creationId xmlns:a16="http://schemas.microsoft.com/office/drawing/2014/main" id="{0378B019-C7D9-44AB-BA07-254ECA32E5F5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438897" y="3956981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>
                <a:solidFill>
                  <a:srgbClr val="7F6000"/>
                </a:solidFill>
                <a:latin typeface="Calibri" panose="020F0502020204030204" pitchFamily="34" charset="0"/>
              </a:rPr>
              <a:t>Test Complete</a:t>
            </a:r>
          </a:p>
        </p:txBody>
      </p:sp>
      <p:sp>
        <p:nvSpPr>
          <p:cNvPr id="120" name="OTLSHAPE_SLM_0919ae8ef9ce4bc889749ffc4f892b56_Title">
            <a:extLst>
              <a:ext uri="{FF2B5EF4-FFF2-40B4-BE49-F238E27FC236}">
                <a16:creationId xmlns:a16="http://schemas.microsoft.com/office/drawing/2014/main" id="{F9D695DB-97BC-4812-8747-21FA85877CD5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6050327" y="3956981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7F6000"/>
                </a:solidFill>
                <a:latin typeface="Calibri" panose="020F0502020204030204" pitchFamily="34" charset="0"/>
              </a:rPr>
              <a:t>Monitoring</a:t>
            </a:r>
          </a:p>
        </p:txBody>
      </p:sp>
      <p:sp>
        <p:nvSpPr>
          <p:cNvPr id="123" name="OTLSHAPE_SLM_16a9f781fbcf4348a90d41835fa3249e_Title">
            <a:extLst>
              <a:ext uri="{FF2B5EF4-FFF2-40B4-BE49-F238E27FC236}">
                <a16:creationId xmlns:a16="http://schemas.microsoft.com/office/drawing/2014/main" id="{06449ED4-C474-4B08-94CF-684F71EAF62D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7460328" y="3956981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7F6000"/>
                </a:solidFill>
                <a:latin typeface="Calibri" panose="020F0502020204030204" pitchFamily="34" charset="0"/>
              </a:rPr>
              <a:t>Phase Sync</a:t>
            </a:r>
          </a:p>
        </p:txBody>
      </p:sp>
      <p:sp>
        <p:nvSpPr>
          <p:cNvPr id="126" name="OTLSHAPE_SLM_fa8c1b1ad9f94f8e90b327437f902a11_Title">
            <a:extLst>
              <a:ext uri="{FF2B5EF4-FFF2-40B4-BE49-F238E27FC236}">
                <a16:creationId xmlns:a16="http://schemas.microsoft.com/office/drawing/2014/main" id="{1CCF497A-EC2A-49C9-B79B-62B57D3AF3BA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8870329" y="3956981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rgbClr val="7F6000"/>
                </a:solidFill>
                <a:latin typeface="Calibri" panose="020F0502020204030204" pitchFamily="34" charset="0"/>
              </a:rPr>
              <a:t>Load Balance</a:t>
            </a:r>
          </a:p>
        </p:txBody>
      </p:sp>
      <p:sp>
        <p:nvSpPr>
          <p:cNvPr id="134" name="OTLSHAPE_SLT_1548a45929d542f08ebbc364690e3865_Title">
            <a:extLst>
              <a:ext uri="{FF2B5EF4-FFF2-40B4-BE49-F238E27FC236}">
                <a16:creationId xmlns:a16="http://schemas.microsoft.com/office/drawing/2014/main" id="{E5FDF636-55D7-4A20-9C8C-301FB652701E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4989552" y="4218729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rgbClr val="484848"/>
                </a:solidFill>
                <a:latin typeface="Calibri" panose="020F0502020204030204" pitchFamily="34" charset="0"/>
              </a:rPr>
              <a:t>Integration I</a:t>
            </a:r>
          </a:p>
        </p:txBody>
      </p:sp>
      <p:sp>
        <p:nvSpPr>
          <p:cNvPr id="142" name="OTLSHAPE_SLT_526de5b69e97497f9a5625d453beb623_Title">
            <a:extLst>
              <a:ext uri="{FF2B5EF4-FFF2-40B4-BE49-F238E27FC236}">
                <a16:creationId xmlns:a16="http://schemas.microsoft.com/office/drawing/2014/main" id="{07DF365A-5D83-4B05-828E-EAAB5EC0A027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6382620" y="4218729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rgbClr val="484848"/>
                </a:solidFill>
                <a:latin typeface="Calibri" panose="020F0502020204030204" pitchFamily="34" charset="0"/>
              </a:rPr>
              <a:t>Integration II</a:t>
            </a:r>
          </a:p>
        </p:txBody>
      </p:sp>
      <p:sp>
        <p:nvSpPr>
          <p:cNvPr id="150" name="OTLSHAPE_SLT_2e921e95cd8d4b13a13500bc7b21bf4c_Title">
            <a:extLst>
              <a:ext uri="{FF2B5EF4-FFF2-40B4-BE49-F238E27FC236}">
                <a16:creationId xmlns:a16="http://schemas.microsoft.com/office/drawing/2014/main" id="{E8FC1429-59E4-4B76-B774-7E77EF463145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7761300" y="4218729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rgbClr val="484848"/>
                </a:solidFill>
                <a:latin typeface="Calibri" panose="020F0502020204030204" pitchFamily="34" charset="0"/>
              </a:rPr>
              <a:t>Integration III</a:t>
            </a:r>
          </a:p>
        </p:txBody>
      </p:sp>
      <p:sp>
        <p:nvSpPr>
          <p:cNvPr id="158" name="OTLSHAPE_SLT_47cbe89cdf5541999ae0d3ac526194f6_Title">
            <a:extLst>
              <a:ext uri="{FF2B5EF4-FFF2-40B4-BE49-F238E27FC236}">
                <a16:creationId xmlns:a16="http://schemas.microsoft.com/office/drawing/2014/main" id="{FDFDB23E-9313-4C8F-9CA4-DF2A50385E2B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3742839" y="454528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4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66" name="OTLSHAPE_SLT_cf25e7caeb934b75b1efd2db71905ad5_Title">
            <a:extLst>
              <a:ext uri="{FF2B5EF4-FFF2-40B4-BE49-F238E27FC236}">
                <a16:creationId xmlns:a16="http://schemas.microsoft.com/office/drawing/2014/main" id="{43702556-9553-4CAA-8C9B-E24DFC39426B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2732007" y="4545288"/>
            <a:ext cx="533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74" name="OTLSHAPE_SLT_546dc3323d74464a8ef6a4e6e53f36ea_Title">
            <a:extLst>
              <a:ext uri="{FF2B5EF4-FFF2-40B4-BE49-F238E27FC236}">
                <a16:creationId xmlns:a16="http://schemas.microsoft.com/office/drawing/2014/main" id="{75AB2C32-3559-4538-B2A6-E31FD5D053C9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5803957" y="4795647"/>
            <a:ext cx="1117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2">
                <a:solidFill>
                  <a:schemeClr val="lt1"/>
                </a:solidFill>
                <a:latin typeface="Calibri" panose="020F0502020204030204" pitchFamily="34" charset="0"/>
              </a:rPr>
              <a:t>Development Phase I</a:t>
            </a:r>
          </a:p>
        </p:txBody>
      </p:sp>
      <p:sp>
        <p:nvSpPr>
          <p:cNvPr id="182" name="OTLSHAPE_SLT_7d960969ddfc4dfea831723149c1842e_Title">
            <a:extLst>
              <a:ext uri="{FF2B5EF4-FFF2-40B4-BE49-F238E27FC236}">
                <a16:creationId xmlns:a16="http://schemas.microsoft.com/office/drawing/2014/main" id="{420E6F72-9BD9-4F78-A981-E721F61D5B73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7698178" y="5062347"/>
            <a:ext cx="1155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spc="-2" dirty="0">
                <a:solidFill>
                  <a:schemeClr val="lt1"/>
                </a:solidFill>
                <a:latin typeface="Calibri" panose="020F0502020204030204" pitchFamily="34" charset="0"/>
              </a:rPr>
              <a:t>Development Phase II</a:t>
            </a:r>
          </a:p>
        </p:txBody>
      </p:sp>
      <p:sp>
        <p:nvSpPr>
          <p:cNvPr id="185" name="OTLSHAPE_SLM_26c569c01e6a47b8b9bb6219068dc08e_Title">
            <a:extLst>
              <a:ext uri="{FF2B5EF4-FFF2-40B4-BE49-F238E27FC236}">
                <a16:creationId xmlns:a16="http://schemas.microsoft.com/office/drawing/2014/main" id="{C0BAE52E-2FEF-491F-AC87-15E11246D4BC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9359513" y="5308600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RTW Deployment</a:t>
            </a:r>
          </a:p>
        </p:txBody>
      </p:sp>
      <p:sp>
        <p:nvSpPr>
          <p:cNvPr id="188" name="OTLSHAPE_SLM_2b6880f149c64214b6129ec8ddf5343e_Title">
            <a:extLst>
              <a:ext uri="{FF2B5EF4-FFF2-40B4-BE49-F238E27FC236}">
                <a16:creationId xmlns:a16="http://schemas.microsoft.com/office/drawing/2014/main" id="{AE19DFD3-C978-4E06-8475-2C7DE9C97263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7172573" y="5308600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RC Pilot Deployment</a:t>
            </a:r>
          </a:p>
        </p:txBody>
      </p:sp>
      <p:sp>
        <p:nvSpPr>
          <p:cNvPr id="196" name="OTLSHAPE_SLT_f8a0c9eb817a49fc89569829b38c4b78_Title">
            <a:extLst>
              <a:ext uri="{FF2B5EF4-FFF2-40B4-BE49-F238E27FC236}">
                <a16:creationId xmlns:a16="http://schemas.microsoft.com/office/drawing/2014/main" id="{D1318774-8A15-40FD-880D-6F71AFED72E4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9273367" y="5554006"/>
            <a:ext cx="1257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4">
                <a:solidFill>
                  <a:schemeClr val="lt1"/>
                </a:solidFill>
                <a:latin typeface="Calibri" panose="020F0502020204030204" pitchFamily="34" charset="0"/>
              </a:rPr>
              <a:t>V2 Development Begins</a:t>
            </a:r>
          </a:p>
        </p:txBody>
      </p:sp>
      <p:sp>
        <p:nvSpPr>
          <p:cNvPr id="198" name="OTLSHAPE_SLM_097fe035032e4cfe9e89d23ddd8d50cc_Date">
            <a:extLst>
              <a:ext uri="{FF2B5EF4-FFF2-40B4-BE49-F238E27FC236}">
                <a16:creationId xmlns:a16="http://schemas.microsoft.com/office/drawing/2014/main" id="{919AEA73-D378-44AC-A2CB-16A5C9357A5E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8560073" y="5867866"/>
            <a:ext cx="927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Mon, Nov 1, 2021</a:t>
            </a:r>
          </a:p>
        </p:txBody>
      </p:sp>
      <p:sp>
        <p:nvSpPr>
          <p:cNvPr id="199" name="OTLSHAPE_SLM_097fe035032e4cfe9e89d23ddd8d50cc_Title">
            <a:extLst>
              <a:ext uri="{FF2B5EF4-FFF2-40B4-BE49-F238E27FC236}">
                <a16:creationId xmlns:a16="http://schemas.microsoft.com/office/drawing/2014/main" id="{B6C48049-BEDB-4C34-AD15-9756C13C224F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9733595" y="5860119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rgbClr val="595959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201" name="OTLSHAPE_SLM_ca3dbe400c15423493b6c02e5f17ffcf_Title">
            <a:extLst>
              <a:ext uri="{FF2B5EF4-FFF2-40B4-BE49-F238E27FC236}">
                <a16:creationId xmlns:a16="http://schemas.microsoft.com/office/drawing/2014/main" id="{BEA93C66-3CE8-47A8-95B7-78AAB7D87F39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5034280" y="6101419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rgbClr val="595959"/>
                </a:solidFill>
                <a:latin typeface="Calibri" panose="020F0502020204030204" pitchFamily="34" charset="0"/>
              </a:rPr>
              <a:t>Beta Blog Launch</a:t>
            </a:r>
          </a:p>
        </p:txBody>
      </p:sp>
      <p:sp>
        <p:nvSpPr>
          <p:cNvPr id="202" name="OTLSHAPE_SLM_ca3dbe400c15423493b6c02e5f17ffcf_Date">
            <a:extLst>
              <a:ext uri="{FF2B5EF4-FFF2-40B4-BE49-F238E27FC236}">
                <a16:creationId xmlns:a16="http://schemas.microsoft.com/office/drawing/2014/main" id="{FDCB43B9-7442-4916-A09E-3F85B18347D8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6280531" y="6116913"/>
            <a:ext cx="5461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rgbClr val="737373"/>
                </a:solidFill>
                <a:latin typeface="Calibri" panose="020F0502020204030204" pitchFamily="34" charset="0"/>
              </a:rPr>
              <a:t>July 4, 2021</a:t>
            </a:r>
          </a:p>
        </p:txBody>
      </p:sp>
      <p:sp>
        <p:nvSpPr>
          <p:cNvPr id="204" name="OTLSHAPE_SLM_08f73bf86a244f0a81ace1f75efbdd6b_Title">
            <a:extLst>
              <a:ext uri="{FF2B5EF4-FFF2-40B4-BE49-F238E27FC236}">
                <a16:creationId xmlns:a16="http://schemas.microsoft.com/office/drawing/2014/main" id="{D762DE75-A5E6-4910-B756-79979CB69CFD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8114303" y="6101419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rgbClr val="595959"/>
                </a:solidFill>
                <a:latin typeface="Calibri" panose="020F0502020204030204" pitchFamily="34" charset="0"/>
              </a:rPr>
              <a:t>Gartner Analyst Review</a:t>
            </a:r>
          </a:p>
        </p:txBody>
      </p:sp>
      <p:sp>
        <p:nvSpPr>
          <p:cNvPr id="205" name="OTLSHAPE_SLM_08f73bf86a244f0a81ace1f75efbdd6b_Date">
            <a:extLst>
              <a:ext uri="{FF2B5EF4-FFF2-40B4-BE49-F238E27FC236}">
                <a16:creationId xmlns:a16="http://schemas.microsoft.com/office/drawing/2014/main" id="{6F43937F-A062-4B0C-B44A-E6C6C4A57CA0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9733595" y="6116913"/>
            <a:ext cx="863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rgbClr val="737373"/>
                </a:solidFill>
                <a:latin typeface="Calibri" panose="020F0502020204030204" pitchFamily="34" charset="0"/>
              </a:rPr>
              <a:t>November 1, 2021</a:t>
            </a:r>
          </a:p>
        </p:txBody>
      </p:sp>
      <p:sp>
        <p:nvSpPr>
          <p:cNvPr id="207" name="OTLSHAPE_SLM_155dc0df6f4143a8a05b7f187d16f3cb_Title">
            <a:extLst>
              <a:ext uri="{FF2B5EF4-FFF2-40B4-BE49-F238E27FC236}">
                <a16:creationId xmlns:a16="http://schemas.microsoft.com/office/drawing/2014/main" id="{B77B5AAB-EAC6-4C80-A1F3-5F9D3348CC31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5589560" y="6342719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rgbClr val="595959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208" name="OTLSHAPE_SLM_155dc0df6f4143a8a05b7f187d16f3cb_Date">
            <a:extLst>
              <a:ext uri="{FF2B5EF4-FFF2-40B4-BE49-F238E27FC236}">
                <a16:creationId xmlns:a16="http://schemas.microsoft.com/office/drawing/2014/main" id="{75AEFEFD-969D-41FB-95A2-EE28F5DCC842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6625837" y="6358213"/>
            <a:ext cx="609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rgbClr val="737373"/>
                </a:solidFill>
                <a:latin typeface="Calibri" panose="020F0502020204030204" pitchFamily="34" charset="0"/>
              </a:rPr>
              <a:t>July 16, 2021</a:t>
            </a:r>
          </a:p>
        </p:txBody>
      </p:sp>
      <p:sp>
        <p:nvSpPr>
          <p:cNvPr id="210" name="OTLSHAPE_SLM_07b98bcf678d4671aa63e6c90f0402aa_Title">
            <a:extLst>
              <a:ext uri="{FF2B5EF4-FFF2-40B4-BE49-F238E27FC236}">
                <a16:creationId xmlns:a16="http://schemas.microsoft.com/office/drawing/2014/main" id="{DB0FD1B6-8A2E-4E13-835D-7540578BBD09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8363350" y="6342719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>
                <a:solidFill>
                  <a:srgbClr val="595959"/>
                </a:solidFill>
                <a:latin typeface="Calibri" panose="020F0502020204030204" pitchFamily="34" charset="0"/>
              </a:rPr>
              <a:t>Public Website Live</a:t>
            </a:r>
          </a:p>
        </p:txBody>
      </p:sp>
      <p:sp>
        <p:nvSpPr>
          <p:cNvPr id="211" name="OTLSHAPE_SLM_07b98bcf678d4671aa63e6c90f0402aa_Date">
            <a:extLst>
              <a:ext uri="{FF2B5EF4-FFF2-40B4-BE49-F238E27FC236}">
                <a16:creationId xmlns:a16="http://schemas.microsoft.com/office/drawing/2014/main" id="{78EB7298-6F70-4277-893D-92E8A5792B81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9733595" y="6358213"/>
            <a:ext cx="863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rgbClr val="737373"/>
                </a:solidFill>
                <a:latin typeface="Calibri" panose="020F0502020204030204" pitchFamily="34" charset="0"/>
              </a:rPr>
              <a:t>November 1, 2021</a:t>
            </a: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B2608199-E1A5-469C-84BF-0DF1CDB64868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173334" y="-334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70" name="OTLSHAPE_SLT_cbc6053273674742982e85d542978064_Duration" hidden="1">
            <a:extLst>
              <a:ext uri="{FF2B5EF4-FFF2-40B4-BE49-F238E27FC236}">
                <a16:creationId xmlns:a16="http://schemas.microsoft.com/office/drawing/2014/main" id="{1BB2F1EB-4195-4015-AA27-F8B5D53C1354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536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 days</a:t>
            </a:r>
          </a:p>
        </p:txBody>
      </p:sp>
      <p:sp>
        <p:nvSpPr>
          <p:cNvPr id="71" name="OTLSHAPE_SLT_cbc6053273674742982e85d542978064_TextPercentage" hidden="1">
            <a:extLst>
              <a:ext uri="{FF2B5EF4-FFF2-40B4-BE49-F238E27FC236}">
                <a16:creationId xmlns:a16="http://schemas.microsoft.com/office/drawing/2014/main" id="{C279A742-40C9-4C2F-A66C-82FD84E0C642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cbc6053273674742982e85d542978064_JoinedDate" hidden="1">
            <a:extLst>
              <a:ext uri="{FF2B5EF4-FFF2-40B4-BE49-F238E27FC236}">
                <a16:creationId xmlns:a16="http://schemas.microsoft.com/office/drawing/2014/main" id="{066F5DFB-0977-4814-9292-1B4F79A35465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536700" y="-612636"/>
            <a:ext cx="673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1 - Mar 6</a:t>
            </a:r>
          </a:p>
        </p:txBody>
      </p:sp>
      <p:sp>
        <p:nvSpPr>
          <p:cNvPr id="73" name="OTLSHAPE_SLT_cbc6053273674742982e85d542978064_StartDate" hidden="1">
            <a:extLst>
              <a:ext uri="{FF2B5EF4-FFF2-40B4-BE49-F238E27FC236}">
                <a16:creationId xmlns:a16="http://schemas.microsoft.com/office/drawing/2014/main" id="{A63BB57E-5BF6-431A-83A9-97E25530F7C9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EndDate" hidden="1">
            <a:extLst>
              <a:ext uri="{FF2B5EF4-FFF2-40B4-BE49-F238E27FC236}">
                <a16:creationId xmlns:a16="http://schemas.microsoft.com/office/drawing/2014/main" id="{DB63881F-2193-4367-B0C5-F7A508C4FF72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SLT_9ce940d97a4b4fe7ac0ca3b0352deccb_Duration" hidden="1">
            <a:extLst>
              <a:ext uri="{FF2B5EF4-FFF2-40B4-BE49-F238E27FC236}">
                <a16:creationId xmlns:a16="http://schemas.microsoft.com/office/drawing/2014/main" id="{FA67D1C8-F22E-42DF-A371-E1E6A17010A2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536700" y="-37619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38.5 days</a:t>
            </a:r>
          </a:p>
        </p:txBody>
      </p:sp>
      <p:sp>
        <p:nvSpPr>
          <p:cNvPr id="79" name="OTLSHAPE_SLT_9ce940d97a4b4fe7ac0ca3b0352deccb_TextPercentage" hidden="1">
            <a:extLst>
              <a:ext uri="{FF2B5EF4-FFF2-40B4-BE49-F238E27FC236}">
                <a16:creationId xmlns:a16="http://schemas.microsoft.com/office/drawing/2014/main" id="{8A3E1713-2104-48A5-91C8-2FFB393A17B2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9ce940d97a4b4fe7ac0ca3b0352deccb_JoinedDate" hidden="1">
            <a:extLst>
              <a:ext uri="{FF2B5EF4-FFF2-40B4-BE49-F238E27FC236}">
                <a16:creationId xmlns:a16="http://schemas.microsoft.com/office/drawing/2014/main" id="{8E993295-9590-443E-90CF-82B71796A366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536700" y="-607030"/>
            <a:ext cx="749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Feb 1 - Mar 25</a:t>
            </a:r>
          </a:p>
        </p:txBody>
      </p:sp>
      <p:sp>
        <p:nvSpPr>
          <p:cNvPr id="81" name="OTLSHAPE_SLT_9ce940d97a4b4fe7ac0ca3b0352deccb_StartDate" hidden="1">
            <a:extLst>
              <a:ext uri="{FF2B5EF4-FFF2-40B4-BE49-F238E27FC236}">
                <a16:creationId xmlns:a16="http://schemas.microsoft.com/office/drawing/2014/main" id="{E1822312-26E5-45CB-9DC7-B8CA7D00C7A2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9ce940d97a4b4fe7ac0ca3b0352deccb_EndDate" hidden="1">
            <a:extLst>
              <a:ext uri="{FF2B5EF4-FFF2-40B4-BE49-F238E27FC236}">
                <a16:creationId xmlns:a16="http://schemas.microsoft.com/office/drawing/2014/main" id="{A508C649-E03E-46A5-B00A-B020D71D748B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SLT_2ff5b8e034b64a828622147da9a2f6b2_Duration" hidden="1">
            <a:extLst>
              <a:ext uri="{FF2B5EF4-FFF2-40B4-BE49-F238E27FC236}">
                <a16:creationId xmlns:a16="http://schemas.microsoft.com/office/drawing/2014/main" id="{F3FF5AD7-5D4E-4DC6-BC13-EE191E44B893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536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55 days</a:t>
            </a:r>
          </a:p>
        </p:txBody>
      </p:sp>
      <p:sp>
        <p:nvSpPr>
          <p:cNvPr id="87" name="OTLSHAPE_SLT_2ff5b8e034b64a828622147da9a2f6b2_TextPercentage" hidden="1">
            <a:extLst>
              <a:ext uri="{FF2B5EF4-FFF2-40B4-BE49-F238E27FC236}">
                <a16:creationId xmlns:a16="http://schemas.microsoft.com/office/drawing/2014/main" id="{75431A35-B589-4C85-A744-F6D77815D58E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2ff5b8e034b64a828622147da9a2f6b2_JoinedDate" hidden="1">
            <a:extLst>
              <a:ext uri="{FF2B5EF4-FFF2-40B4-BE49-F238E27FC236}">
                <a16:creationId xmlns:a16="http://schemas.microsoft.com/office/drawing/2014/main" id="{47414261-31C8-4EA9-AC95-BA40DF8752F3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536700" y="-612636"/>
            <a:ext cx="787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May 16</a:t>
            </a:r>
          </a:p>
        </p:txBody>
      </p:sp>
      <p:sp>
        <p:nvSpPr>
          <p:cNvPr id="89" name="OTLSHAPE_SLT_2ff5b8e034b64a828622147da9a2f6b2_StartDate" hidden="1">
            <a:extLst>
              <a:ext uri="{FF2B5EF4-FFF2-40B4-BE49-F238E27FC236}">
                <a16:creationId xmlns:a16="http://schemas.microsoft.com/office/drawing/2014/main" id="{054A95F8-94EA-43B8-A66B-00B52C04F8D6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2ff5b8e034b64a828622147da9a2f6b2_EndDate" hidden="1">
            <a:extLst>
              <a:ext uri="{FF2B5EF4-FFF2-40B4-BE49-F238E27FC236}">
                <a16:creationId xmlns:a16="http://schemas.microsoft.com/office/drawing/2014/main" id="{FA8EABA7-A20F-42C2-8D64-E08A6180BCD3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7ca32acd5908471a904296b070111595_Duration" hidden="1">
            <a:extLst>
              <a:ext uri="{FF2B5EF4-FFF2-40B4-BE49-F238E27FC236}">
                <a16:creationId xmlns:a16="http://schemas.microsoft.com/office/drawing/2014/main" id="{24AAEC0F-1EF7-4357-88F5-F932953CFDAD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536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46.5 days</a:t>
            </a:r>
          </a:p>
        </p:txBody>
      </p:sp>
      <p:sp>
        <p:nvSpPr>
          <p:cNvPr id="95" name="OTLSHAPE_SLT_7ca32acd5908471a904296b070111595_TextPercentage" hidden="1">
            <a:extLst>
              <a:ext uri="{FF2B5EF4-FFF2-40B4-BE49-F238E27FC236}">
                <a16:creationId xmlns:a16="http://schemas.microsoft.com/office/drawing/2014/main" id="{80A97ACF-3176-4359-B36D-A553E51573CF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7ca32acd5908471a904296b070111595_JoinedDate" hidden="1">
            <a:extLst>
              <a:ext uri="{FF2B5EF4-FFF2-40B4-BE49-F238E27FC236}">
                <a16:creationId xmlns:a16="http://schemas.microsoft.com/office/drawing/2014/main" id="{64A11A4D-BDE7-47E5-A2C5-40E45907DDAB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536700" y="-535692"/>
            <a:ext cx="584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5/17 - 7/20</a:t>
            </a:r>
          </a:p>
        </p:txBody>
      </p:sp>
      <p:sp>
        <p:nvSpPr>
          <p:cNvPr id="97" name="OTLSHAPE_SLT_7ca32acd5908471a904296b070111595_StartDate" hidden="1">
            <a:extLst>
              <a:ext uri="{FF2B5EF4-FFF2-40B4-BE49-F238E27FC236}">
                <a16:creationId xmlns:a16="http://schemas.microsoft.com/office/drawing/2014/main" id="{971A66A4-DC28-4344-9FCD-301438C48606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7ca32acd5908471a904296b070111595_EndDate" hidden="1">
            <a:extLst>
              <a:ext uri="{FF2B5EF4-FFF2-40B4-BE49-F238E27FC236}">
                <a16:creationId xmlns:a16="http://schemas.microsoft.com/office/drawing/2014/main" id="{6183F94E-1FA5-4166-93AE-1753E9E49BA3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M_32bf83aed685467d8920db510037242f_Date" hidden="1">
            <a:extLst>
              <a:ext uri="{FF2B5EF4-FFF2-40B4-BE49-F238E27FC236}">
                <a16:creationId xmlns:a16="http://schemas.microsoft.com/office/drawing/2014/main" id="{7A0FAC7F-38BF-42F1-A34D-D5644E116175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536700" y="-464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</a:t>
            </a:r>
          </a:p>
        </p:txBody>
      </p:sp>
      <p:sp>
        <p:nvSpPr>
          <p:cNvPr id="122" name="OTLSHAPE_SLM_2906e62c2d64423a8a6ff0cffce343fd_Date" hidden="1">
            <a:extLst>
              <a:ext uri="{FF2B5EF4-FFF2-40B4-BE49-F238E27FC236}">
                <a16:creationId xmlns:a16="http://schemas.microsoft.com/office/drawing/2014/main" id="{0D0C5B9A-16C8-433A-97F0-005A48E95CC4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536700" y="-100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Feb 10</a:t>
            </a:r>
          </a:p>
        </p:txBody>
      </p:sp>
      <p:sp>
        <p:nvSpPr>
          <p:cNvPr id="125" name="OTLSHAPE_SLM_4bee1cbe72754a708eb16eaea1d3d42c_Date" hidden="1">
            <a:extLst>
              <a:ext uri="{FF2B5EF4-FFF2-40B4-BE49-F238E27FC236}">
                <a16:creationId xmlns:a16="http://schemas.microsoft.com/office/drawing/2014/main" id="{850184B0-E29E-47EA-BBCC-C32B3DD9CEA9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536700" y="-84907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</a:t>
            </a:r>
          </a:p>
        </p:txBody>
      </p:sp>
      <p:sp>
        <p:nvSpPr>
          <p:cNvPr id="128" name="OTLSHAPE_SLM_0919ae8ef9ce4bc889749ffc4f892b56_Date" hidden="1">
            <a:extLst>
              <a:ext uri="{FF2B5EF4-FFF2-40B4-BE49-F238E27FC236}">
                <a16:creationId xmlns:a16="http://schemas.microsoft.com/office/drawing/2014/main" id="{33CEC6EA-A7E3-479D-9759-6D0D932014DB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536700" y="-61824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26</a:t>
            </a:r>
          </a:p>
        </p:txBody>
      </p:sp>
      <p:sp>
        <p:nvSpPr>
          <p:cNvPr id="129" name="OTLSHAPE_SLM_16a9f781fbcf4348a90d41835fa3249e_Date" hidden="1">
            <a:extLst>
              <a:ext uri="{FF2B5EF4-FFF2-40B4-BE49-F238E27FC236}">
                <a16:creationId xmlns:a16="http://schemas.microsoft.com/office/drawing/2014/main" id="{8C4D133C-831D-4B7A-8056-6AD57D998975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536700" y="-100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14</a:t>
            </a:r>
          </a:p>
        </p:txBody>
      </p:sp>
      <p:sp>
        <p:nvSpPr>
          <p:cNvPr id="130" name="OTLSHAPE_SLM_fa8c1b1ad9f94f8e90b327437f902a11_Date" hidden="1">
            <a:extLst>
              <a:ext uri="{FF2B5EF4-FFF2-40B4-BE49-F238E27FC236}">
                <a16:creationId xmlns:a16="http://schemas.microsoft.com/office/drawing/2014/main" id="{5BC8AC8B-5A6A-4E47-A595-8EDC40F4D7FC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536700" y="-464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2</a:t>
            </a:r>
          </a:p>
        </p:txBody>
      </p:sp>
      <p:sp>
        <p:nvSpPr>
          <p:cNvPr id="132" name="OTLSHAPE_SLT_1548a45929d542f08ebbc364690e3865_Duration" hidden="1">
            <a:extLst>
              <a:ext uri="{FF2B5EF4-FFF2-40B4-BE49-F238E27FC236}">
                <a16:creationId xmlns:a16="http://schemas.microsoft.com/office/drawing/2014/main" id="{B9498E5B-E116-443A-A134-D87D2314D077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536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36.5 days</a:t>
            </a:r>
          </a:p>
        </p:txBody>
      </p:sp>
      <p:sp>
        <p:nvSpPr>
          <p:cNvPr id="133" name="OTLSHAPE_SLT_1548a45929d542f08ebbc364690e3865_TextPercentage" hidden="1">
            <a:extLst>
              <a:ext uri="{FF2B5EF4-FFF2-40B4-BE49-F238E27FC236}">
                <a16:creationId xmlns:a16="http://schemas.microsoft.com/office/drawing/2014/main" id="{E81C8A22-1C90-41C3-B123-0DC0CF400740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SLT_1548a45929d542f08ebbc364690e3865_JoinedDate" hidden="1">
            <a:extLst>
              <a:ext uri="{FF2B5EF4-FFF2-40B4-BE49-F238E27FC236}">
                <a16:creationId xmlns:a16="http://schemas.microsoft.com/office/drawing/2014/main" id="{37F1AADD-D261-489A-A048-EB67C7DBCCE6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536700" y="-689580"/>
            <a:ext cx="812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11 - Jun 30</a:t>
            </a:r>
          </a:p>
        </p:txBody>
      </p:sp>
      <p:sp>
        <p:nvSpPr>
          <p:cNvPr id="137" name="OTLSHAPE_SLT_1548a45929d542f08ebbc364690e3865_StartDate" hidden="1">
            <a:extLst>
              <a:ext uri="{FF2B5EF4-FFF2-40B4-BE49-F238E27FC236}">
                <a16:creationId xmlns:a16="http://schemas.microsoft.com/office/drawing/2014/main" id="{C77554D5-6120-4C90-B773-2764CC3ECE8C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1548a45929d542f08ebbc364690e3865_EndDate" hidden="1">
            <a:extLst>
              <a:ext uri="{FF2B5EF4-FFF2-40B4-BE49-F238E27FC236}">
                <a16:creationId xmlns:a16="http://schemas.microsoft.com/office/drawing/2014/main" id="{24EF749C-4783-4F55-8AEB-548ED5A00B89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SLT_526de5b69e97497f9a5625d453beb623_Duration" hidden="1">
            <a:extLst>
              <a:ext uri="{FF2B5EF4-FFF2-40B4-BE49-F238E27FC236}">
                <a16:creationId xmlns:a16="http://schemas.microsoft.com/office/drawing/2014/main" id="{3905BE94-9348-4A4F-8A16-F969BFE99CBB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536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34.5 days</a:t>
            </a:r>
          </a:p>
        </p:txBody>
      </p:sp>
      <p:sp>
        <p:nvSpPr>
          <p:cNvPr id="141" name="OTLSHAPE_SLT_526de5b69e97497f9a5625d453beb623_TextPercentage" hidden="1">
            <a:extLst>
              <a:ext uri="{FF2B5EF4-FFF2-40B4-BE49-F238E27FC236}">
                <a16:creationId xmlns:a16="http://schemas.microsoft.com/office/drawing/2014/main" id="{FD8D045D-B79F-4A84-885B-37A3C542863C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526de5b69e97497f9a5625d453beb623_JoinedDate" hidden="1">
            <a:extLst>
              <a:ext uri="{FF2B5EF4-FFF2-40B4-BE49-F238E27FC236}">
                <a16:creationId xmlns:a16="http://schemas.microsoft.com/office/drawing/2014/main" id="{025AEE15-B8B3-45B8-A5A9-5150BC651042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536700" y="-689580"/>
            <a:ext cx="787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30 - Aug 17</a:t>
            </a:r>
          </a:p>
        </p:txBody>
      </p:sp>
      <p:sp>
        <p:nvSpPr>
          <p:cNvPr id="145" name="OTLSHAPE_SLT_526de5b69e97497f9a5625d453beb623_StartDate" hidden="1">
            <a:extLst>
              <a:ext uri="{FF2B5EF4-FFF2-40B4-BE49-F238E27FC236}">
                <a16:creationId xmlns:a16="http://schemas.microsoft.com/office/drawing/2014/main" id="{6EDBF363-0D39-4F54-95F2-E07A34E938EE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526de5b69e97497f9a5625d453beb623_EndDate" hidden="1">
            <a:extLst>
              <a:ext uri="{FF2B5EF4-FFF2-40B4-BE49-F238E27FC236}">
                <a16:creationId xmlns:a16="http://schemas.microsoft.com/office/drawing/2014/main" id="{8FE826F9-ABCC-436D-A595-6EED97EA9C02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SLT_2e921e95cd8d4b13a13500bc7b21bf4c_Duration" hidden="1">
            <a:extLst>
              <a:ext uri="{FF2B5EF4-FFF2-40B4-BE49-F238E27FC236}">
                <a16:creationId xmlns:a16="http://schemas.microsoft.com/office/drawing/2014/main" id="{1AF02FB5-35B5-4F86-893D-49634DE6A965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536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33.5 days</a:t>
            </a:r>
          </a:p>
        </p:txBody>
      </p:sp>
      <p:sp>
        <p:nvSpPr>
          <p:cNvPr id="149" name="OTLSHAPE_SLT_2e921e95cd8d4b13a13500bc7b21bf4c_TextPercentage" hidden="1">
            <a:extLst>
              <a:ext uri="{FF2B5EF4-FFF2-40B4-BE49-F238E27FC236}">
                <a16:creationId xmlns:a16="http://schemas.microsoft.com/office/drawing/2014/main" id="{469B4093-DB36-43F7-8846-A82BCEABE5F0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2e921e95cd8d4b13a13500bc7b21bf4c_JoinedDate" hidden="1">
            <a:extLst>
              <a:ext uri="{FF2B5EF4-FFF2-40B4-BE49-F238E27FC236}">
                <a16:creationId xmlns:a16="http://schemas.microsoft.com/office/drawing/2014/main" id="{29059BBC-A467-44A9-B146-A7FCD50F5103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1536700" y="-612636"/>
            <a:ext cx="736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18 - Oct 4</a:t>
            </a:r>
          </a:p>
        </p:txBody>
      </p:sp>
      <p:sp>
        <p:nvSpPr>
          <p:cNvPr id="153" name="OTLSHAPE_SLT_2e921e95cd8d4b13a13500bc7b21bf4c_StartDate" hidden="1">
            <a:extLst>
              <a:ext uri="{FF2B5EF4-FFF2-40B4-BE49-F238E27FC236}">
                <a16:creationId xmlns:a16="http://schemas.microsoft.com/office/drawing/2014/main" id="{27C09FFB-0FAC-48B1-8DFB-6177BB373050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SLT_2e921e95cd8d4b13a13500bc7b21bf4c_EndDate" hidden="1">
            <a:extLst>
              <a:ext uri="{FF2B5EF4-FFF2-40B4-BE49-F238E27FC236}">
                <a16:creationId xmlns:a16="http://schemas.microsoft.com/office/drawing/2014/main" id="{907977BA-AF61-478B-8DE9-1CD27BE18056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SLT_47cbe89cdf5541999ae0d3ac526194f6_Duration" hidden="1">
            <a:extLst>
              <a:ext uri="{FF2B5EF4-FFF2-40B4-BE49-F238E27FC236}">
                <a16:creationId xmlns:a16="http://schemas.microsoft.com/office/drawing/2014/main" id="{C5EFAAA0-1AB2-4B02-A846-BC8C49587D04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536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30.5 days</a:t>
            </a:r>
          </a:p>
        </p:txBody>
      </p:sp>
      <p:sp>
        <p:nvSpPr>
          <p:cNvPr id="157" name="OTLSHAPE_SLT_47cbe89cdf5541999ae0d3ac526194f6_TextPercentage" hidden="1">
            <a:extLst>
              <a:ext uri="{FF2B5EF4-FFF2-40B4-BE49-F238E27FC236}">
                <a16:creationId xmlns:a16="http://schemas.microsoft.com/office/drawing/2014/main" id="{968CD9E8-057B-4EB2-8439-993B0AE332D4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47cbe89cdf5541999ae0d3ac526194f6_JoinedDate" hidden="1">
            <a:extLst>
              <a:ext uri="{FF2B5EF4-FFF2-40B4-BE49-F238E27FC236}">
                <a16:creationId xmlns:a16="http://schemas.microsoft.com/office/drawing/2014/main" id="{B3B4BB65-CABD-4669-8A11-A270F36CA6FA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536700" y="-612636"/>
            <a:ext cx="762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May 13</a:t>
            </a:r>
          </a:p>
        </p:txBody>
      </p:sp>
      <p:sp>
        <p:nvSpPr>
          <p:cNvPr id="161" name="OTLSHAPE_SLT_47cbe89cdf5541999ae0d3ac526194f6_StartDate" hidden="1">
            <a:extLst>
              <a:ext uri="{FF2B5EF4-FFF2-40B4-BE49-F238E27FC236}">
                <a16:creationId xmlns:a16="http://schemas.microsoft.com/office/drawing/2014/main" id="{BF9C1887-25FC-49BF-B4CC-5945578E0192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47cbe89cdf5541999ae0d3ac526194f6_EndDate" hidden="1">
            <a:extLst>
              <a:ext uri="{FF2B5EF4-FFF2-40B4-BE49-F238E27FC236}">
                <a16:creationId xmlns:a16="http://schemas.microsoft.com/office/drawing/2014/main" id="{B1888F0B-4948-4E79-A1B6-E82DDC5F3CF3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cf25e7caeb934b75b1efd2db71905ad5_Duration" hidden="1">
            <a:extLst>
              <a:ext uri="{FF2B5EF4-FFF2-40B4-BE49-F238E27FC236}">
                <a16:creationId xmlns:a16="http://schemas.microsoft.com/office/drawing/2014/main" id="{5C98494B-781D-4B1A-8D29-4C71098D49BD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1536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23.5 days</a:t>
            </a:r>
          </a:p>
        </p:txBody>
      </p:sp>
      <p:sp>
        <p:nvSpPr>
          <p:cNvPr id="165" name="OTLSHAPE_SLT_cf25e7caeb934b75b1efd2db71905ad5_TextPercentage" hidden="1">
            <a:extLst>
              <a:ext uri="{FF2B5EF4-FFF2-40B4-BE49-F238E27FC236}">
                <a16:creationId xmlns:a16="http://schemas.microsoft.com/office/drawing/2014/main" id="{FF8B85A6-9185-4A81-B649-62D9B6E564A3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cf25e7caeb934b75b1efd2db71905ad5_JoinedDate" hidden="1">
            <a:extLst>
              <a:ext uri="{FF2B5EF4-FFF2-40B4-BE49-F238E27FC236}">
                <a16:creationId xmlns:a16="http://schemas.microsoft.com/office/drawing/2014/main" id="{C79BAE79-E5AA-46E6-B9E0-65C6E69BB700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536700" y="-535692"/>
            <a:ext cx="685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Apr 1</a:t>
            </a:r>
          </a:p>
        </p:txBody>
      </p:sp>
      <p:sp>
        <p:nvSpPr>
          <p:cNvPr id="169" name="OTLSHAPE_SLT_cf25e7caeb934b75b1efd2db71905ad5_StartDate" hidden="1">
            <a:extLst>
              <a:ext uri="{FF2B5EF4-FFF2-40B4-BE49-F238E27FC236}">
                <a16:creationId xmlns:a16="http://schemas.microsoft.com/office/drawing/2014/main" id="{9C6B9D89-F587-4748-A086-D78B38985DF6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cf25e7caeb934b75b1efd2db71905ad5_EndDate" hidden="1">
            <a:extLst>
              <a:ext uri="{FF2B5EF4-FFF2-40B4-BE49-F238E27FC236}">
                <a16:creationId xmlns:a16="http://schemas.microsoft.com/office/drawing/2014/main" id="{5198484E-ADE0-4242-848E-1F06CB3A08D1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546dc3323d74464a8ef6a4e6e53f36ea_Duration" hidden="1">
            <a:extLst>
              <a:ext uri="{FF2B5EF4-FFF2-40B4-BE49-F238E27FC236}">
                <a16:creationId xmlns:a16="http://schemas.microsoft.com/office/drawing/2014/main" id="{9F26BD4F-AF47-413C-9B0E-DC839DF2B249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1536700" y="-535692"/>
            <a:ext cx="558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145.5 days</a:t>
            </a:r>
          </a:p>
        </p:txBody>
      </p:sp>
      <p:sp>
        <p:nvSpPr>
          <p:cNvPr id="173" name="OTLSHAPE_SLT_546dc3323d74464a8ef6a4e6e53f36ea_TextPercentage" hidden="1">
            <a:extLst>
              <a:ext uri="{FF2B5EF4-FFF2-40B4-BE49-F238E27FC236}">
                <a16:creationId xmlns:a16="http://schemas.microsoft.com/office/drawing/2014/main" id="{37950626-3867-496D-97AE-6D0C2A9C4F56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6" name="OTLSHAPE_SLT_546dc3323d74464a8ef6a4e6e53f36ea_JoinedDate" hidden="1">
            <a:extLst>
              <a:ext uri="{FF2B5EF4-FFF2-40B4-BE49-F238E27FC236}">
                <a16:creationId xmlns:a16="http://schemas.microsoft.com/office/drawing/2014/main" id="{66278540-DBFF-458B-A9FE-1AD5FCCE7040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1536700" y="-612636"/>
            <a:ext cx="723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Oct 21</a:t>
            </a:r>
          </a:p>
        </p:txBody>
      </p:sp>
      <p:sp>
        <p:nvSpPr>
          <p:cNvPr id="177" name="OTLSHAPE_SLT_546dc3323d74464a8ef6a4e6e53f36ea_StartDate" hidden="1">
            <a:extLst>
              <a:ext uri="{FF2B5EF4-FFF2-40B4-BE49-F238E27FC236}">
                <a16:creationId xmlns:a16="http://schemas.microsoft.com/office/drawing/2014/main" id="{DB794D54-ABC5-48EA-A4F8-E53EABFCF39D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546dc3323d74464a8ef6a4e6e53f36ea_EndDate" hidden="1">
            <a:extLst>
              <a:ext uri="{FF2B5EF4-FFF2-40B4-BE49-F238E27FC236}">
                <a16:creationId xmlns:a16="http://schemas.microsoft.com/office/drawing/2014/main" id="{E1B9BA16-C61D-40C6-AB73-9F823EC00674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7d960969ddfc4dfea831723149c1842e_Duration" hidden="1">
            <a:extLst>
              <a:ext uri="{FF2B5EF4-FFF2-40B4-BE49-F238E27FC236}">
                <a16:creationId xmlns:a16="http://schemas.microsoft.com/office/drawing/2014/main" id="{174CA1CA-6785-44A5-9237-07949A94A6A7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1536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50.7 days</a:t>
            </a:r>
          </a:p>
        </p:txBody>
      </p:sp>
      <p:sp>
        <p:nvSpPr>
          <p:cNvPr id="181" name="OTLSHAPE_SLT_7d960969ddfc4dfea831723149c1842e_TextPercentage" hidden="1">
            <a:extLst>
              <a:ext uri="{FF2B5EF4-FFF2-40B4-BE49-F238E27FC236}">
                <a16:creationId xmlns:a16="http://schemas.microsoft.com/office/drawing/2014/main" id="{C990B6EE-9486-4A63-A6CF-9FC89FCFCE08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7d960969ddfc4dfea831723149c1842e_JoinedDate" hidden="1">
            <a:extLst>
              <a:ext uri="{FF2B5EF4-FFF2-40B4-BE49-F238E27FC236}">
                <a16:creationId xmlns:a16="http://schemas.microsoft.com/office/drawing/2014/main" id="{9150F7B5-4B4A-413E-AC76-202C1BAD37A0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1536700" y="-689580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11 - Oct 21</a:t>
            </a:r>
          </a:p>
        </p:txBody>
      </p:sp>
      <p:sp>
        <p:nvSpPr>
          <p:cNvPr id="187" name="OTLSHAPE_SLT_7d960969ddfc4dfea831723149c1842e_StartDate" hidden="1">
            <a:extLst>
              <a:ext uri="{FF2B5EF4-FFF2-40B4-BE49-F238E27FC236}">
                <a16:creationId xmlns:a16="http://schemas.microsoft.com/office/drawing/2014/main" id="{A2245616-77BD-4D3B-BB03-3584FC05A287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0" name="OTLSHAPE_SLT_7d960969ddfc4dfea831723149c1842e_EndDate" hidden="1">
            <a:extLst>
              <a:ext uri="{FF2B5EF4-FFF2-40B4-BE49-F238E27FC236}">
                <a16:creationId xmlns:a16="http://schemas.microsoft.com/office/drawing/2014/main" id="{FDF85F58-38BA-4CFA-88CE-2F7C8C81A329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1" name="OTLSHAPE_SLM_26c569c01e6a47b8b9bb6219068dc08e_Date" hidden="1">
            <a:extLst>
              <a:ext uri="{FF2B5EF4-FFF2-40B4-BE49-F238E27FC236}">
                <a16:creationId xmlns:a16="http://schemas.microsoft.com/office/drawing/2014/main" id="{57680B74-00DD-4A07-BC48-FB420BA05518}"/>
              </a:ext>
            </a:extLst>
          </p:cNvPr>
          <p:cNvSpPr txBox="1"/>
          <p:nvPr>
            <p:custDataLst>
              <p:tags r:id="rId178"/>
            </p:custDataLst>
          </p:nvPr>
        </p:nvSpPr>
        <p:spPr>
          <a:xfrm>
            <a:off x="1536700" y="-61824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19</a:t>
            </a:r>
          </a:p>
        </p:txBody>
      </p:sp>
      <p:sp>
        <p:nvSpPr>
          <p:cNvPr id="192" name="OTLSHAPE_SLM_2b6880f149c64214b6129ec8ddf5343e_Date" hidden="1">
            <a:extLst>
              <a:ext uri="{FF2B5EF4-FFF2-40B4-BE49-F238E27FC236}">
                <a16:creationId xmlns:a16="http://schemas.microsoft.com/office/drawing/2014/main" id="{57438208-3A5E-4FAA-98F7-94C15E4DD039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1536700" y="-84907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4</a:t>
            </a:r>
          </a:p>
        </p:txBody>
      </p:sp>
      <p:sp>
        <p:nvSpPr>
          <p:cNvPr id="194" name="OTLSHAPE_SLT_f8a0c9eb817a49fc89569829b38c4b78_Duration" hidden="1">
            <a:extLst>
              <a:ext uri="{FF2B5EF4-FFF2-40B4-BE49-F238E27FC236}">
                <a16:creationId xmlns:a16="http://schemas.microsoft.com/office/drawing/2014/main" id="{66F67B9F-37D2-47B7-B4DB-D28262CC40A0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1536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57.6 days</a:t>
            </a:r>
          </a:p>
        </p:txBody>
      </p:sp>
      <p:sp>
        <p:nvSpPr>
          <p:cNvPr id="195" name="OTLSHAPE_SLT_f8a0c9eb817a49fc89569829b38c4b78_TextPercentage" hidden="1">
            <a:extLst>
              <a:ext uri="{FF2B5EF4-FFF2-40B4-BE49-F238E27FC236}">
                <a16:creationId xmlns:a16="http://schemas.microsoft.com/office/drawing/2014/main" id="{DCB08484-82BD-492E-A830-9BC4921AA00A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SLT_f8a0c9eb817a49fc89569829b38c4b78_JoinedDate" hidden="1">
            <a:extLst>
              <a:ext uri="{FF2B5EF4-FFF2-40B4-BE49-F238E27FC236}">
                <a16:creationId xmlns:a16="http://schemas.microsoft.com/office/drawing/2014/main" id="{D06F8781-55B5-4D79-AED5-99E984E21D73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1536700" y="-612636"/>
            <a:ext cx="7239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1 - Dec 22</a:t>
            </a:r>
          </a:p>
        </p:txBody>
      </p:sp>
      <p:sp>
        <p:nvSpPr>
          <p:cNvPr id="214" name="OTLSHAPE_SLT_f8a0c9eb817a49fc89569829b38c4b78_StartDate" hidden="1">
            <a:extLst>
              <a:ext uri="{FF2B5EF4-FFF2-40B4-BE49-F238E27FC236}">
                <a16:creationId xmlns:a16="http://schemas.microsoft.com/office/drawing/2014/main" id="{19B8E195-99CB-46A3-82D9-B533DAF175F7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5" name="OTLSHAPE_SLT_f8a0c9eb817a49fc89569829b38c4b78_EndDate" hidden="1">
            <a:extLst>
              <a:ext uri="{FF2B5EF4-FFF2-40B4-BE49-F238E27FC236}">
                <a16:creationId xmlns:a16="http://schemas.microsoft.com/office/drawing/2014/main" id="{3A4F3DD0-0A62-42F7-8595-1CF7DD928B7A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1536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M_177188707e544830b8ce884a45b14d3a_Shape">
            <a:extLst>
              <a:ext uri="{FF2B5EF4-FFF2-40B4-BE49-F238E27FC236}">
                <a16:creationId xmlns:a16="http://schemas.microsoft.com/office/drawing/2014/main" id="{ECDFB61D-AC6B-45F1-A384-6EF28796D17D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>
            <a:off x="1581196" y="1746038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TLSHAPE_M_e7d42421d9e640a2a107afa423141c46_Shape">
            <a:extLst>
              <a:ext uri="{FF2B5EF4-FFF2-40B4-BE49-F238E27FC236}">
                <a16:creationId xmlns:a16="http://schemas.microsoft.com/office/drawing/2014/main" id="{8B8DCAA7-5420-43E6-B8FB-21FDEE654B0D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2847319" y="1318895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TLSHAPE_M_0e28a84cf6724e00a089964be0d24b0c_Shape">
            <a:extLst>
              <a:ext uri="{FF2B5EF4-FFF2-40B4-BE49-F238E27FC236}">
                <a16:creationId xmlns:a16="http://schemas.microsoft.com/office/drawing/2014/main" id="{3223E2B2-E965-4E8C-AD2B-FF863878FB76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3163850" y="1758738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TLSHAPE_M_b8c603269952439b977cb103e5f76bdb_Shape">
            <a:extLst>
              <a:ext uri="{FF2B5EF4-FFF2-40B4-BE49-F238E27FC236}">
                <a16:creationId xmlns:a16="http://schemas.microsoft.com/office/drawing/2014/main" id="{52B5167D-8048-45C0-AC8C-49EF3DA1032E}"/>
              </a:ext>
            </a:extLst>
          </p:cNvPr>
          <p:cNvSpPr/>
          <p:nvPr>
            <p:custDataLst>
              <p:tags r:id="rId188"/>
            </p:custDataLst>
          </p:nvPr>
        </p:nvSpPr>
        <p:spPr>
          <a:xfrm>
            <a:off x="6070179" y="1758738"/>
            <a:ext cx="165100" cy="165100"/>
          </a:xfrm>
          <a:prstGeom prst="wav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OTLSHAPE_M_78ab908f14c74c8898ac34d2665e12f2_Shape">
            <a:extLst>
              <a:ext uri="{FF2B5EF4-FFF2-40B4-BE49-F238E27FC236}">
                <a16:creationId xmlns:a16="http://schemas.microsoft.com/office/drawing/2014/main" id="{AB4CC178-048A-4B0C-B134-C59A89BA7156}"/>
              </a:ext>
            </a:extLst>
          </p:cNvPr>
          <p:cNvSpPr/>
          <p:nvPr>
            <p:custDataLst>
              <p:tags r:id="rId189"/>
            </p:custDataLst>
          </p:nvPr>
        </p:nvSpPr>
        <p:spPr>
          <a:xfrm>
            <a:off x="8746303" y="1318895"/>
            <a:ext cx="165100" cy="165100"/>
          </a:xfrm>
          <a:prstGeom prst="wav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OTLSHAPE_M_b1a2b0ad50c54f3db24b3aab69d68fc5_Shape">
            <a:extLst>
              <a:ext uri="{FF2B5EF4-FFF2-40B4-BE49-F238E27FC236}">
                <a16:creationId xmlns:a16="http://schemas.microsoft.com/office/drawing/2014/main" id="{27D65077-D737-4E93-81C7-9DF03A9B4F1D}"/>
              </a:ext>
            </a:extLst>
          </p:cNvPr>
          <p:cNvSpPr/>
          <p:nvPr>
            <p:custDataLst>
              <p:tags r:id="rId190"/>
            </p:custDataLst>
          </p:nvPr>
        </p:nvSpPr>
        <p:spPr>
          <a:xfrm>
            <a:off x="9293039" y="1758738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TLSHAPE_M_177188707e544830b8ce884a45b14d3a_Title">
            <a:extLst>
              <a:ext uri="{FF2B5EF4-FFF2-40B4-BE49-F238E27FC236}">
                <a16:creationId xmlns:a16="http://schemas.microsoft.com/office/drawing/2014/main" id="{986964FC-E7AC-496E-84F2-2A6DE81A8F68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1778046" y="162771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28" name="OTLSHAPE_M_177188707e544830b8ce884a45b14d3a_Date">
            <a:extLst>
              <a:ext uri="{FF2B5EF4-FFF2-40B4-BE49-F238E27FC236}">
                <a16:creationId xmlns:a16="http://schemas.microsoft.com/office/drawing/2014/main" id="{0C06C5E3-D887-4715-8D48-84E99654EC6F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1778046" y="182363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Jan 25</a:t>
            </a:r>
          </a:p>
        </p:txBody>
      </p:sp>
      <p:sp>
        <p:nvSpPr>
          <p:cNvPr id="30" name="OTLSHAPE_M_e7d42421d9e640a2a107afa423141c46_Title">
            <a:extLst>
              <a:ext uri="{FF2B5EF4-FFF2-40B4-BE49-F238E27FC236}">
                <a16:creationId xmlns:a16="http://schemas.microsoft.com/office/drawing/2014/main" id="{3580D050-52C1-4CE9-8E25-8620120EE892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3044169" y="1213273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Executive Review</a:t>
            </a:r>
          </a:p>
        </p:txBody>
      </p:sp>
      <p:sp>
        <p:nvSpPr>
          <p:cNvPr id="31" name="OTLSHAPE_M_e7d42421d9e640a2a107afa423141c46_Date">
            <a:extLst>
              <a:ext uri="{FF2B5EF4-FFF2-40B4-BE49-F238E27FC236}">
                <a16:creationId xmlns:a16="http://schemas.microsoft.com/office/drawing/2014/main" id="{73EF2BF6-E854-4FC5-8F55-D9A1D7209279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3044169" y="1383792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10</a:t>
            </a:r>
          </a:p>
        </p:txBody>
      </p:sp>
      <p:sp>
        <p:nvSpPr>
          <p:cNvPr id="33" name="OTLSHAPE_M_0e28a84cf6724e00a089964be0d24b0c_Title">
            <a:extLst>
              <a:ext uri="{FF2B5EF4-FFF2-40B4-BE49-F238E27FC236}">
                <a16:creationId xmlns:a16="http://schemas.microsoft.com/office/drawing/2014/main" id="{557C00DC-FBE0-40D6-B23E-E5B78DC41423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3360700" y="1653117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Executive Decision</a:t>
            </a:r>
          </a:p>
        </p:txBody>
      </p:sp>
      <p:sp>
        <p:nvSpPr>
          <p:cNvPr id="34" name="OTLSHAPE_M_0e28a84cf6724e00a089964be0d24b0c_Date">
            <a:extLst>
              <a:ext uri="{FF2B5EF4-FFF2-40B4-BE49-F238E27FC236}">
                <a16:creationId xmlns:a16="http://schemas.microsoft.com/office/drawing/2014/main" id="{274436F1-2815-4843-BC21-5AC9E3FC5A02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3360700" y="182363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21</a:t>
            </a:r>
          </a:p>
        </p:txBody>
      </p:sp>
      <p:sp>
        <p:nvSpPr>
          <p:cNvPr id="36" name="OTLSHAPE_M_b8c603269952439b977cb103e5f76bdb_Title">
            <a:extLst>
              <a:ext uri="{FF2B5EF4-FFF2-40B4-BE49-F238E27FC236}">
                <a16:creationId xmlns:a16="http://schemas.microsoft.com/office/drawing/2014/main" id="{9C22486C-E8C0-4417-A19C-A579F89D7765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6267029" y="1653117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Beta Release</a:t>
            </a:r>
          </a:p>
        </p:txBody>
      </p:sp>
      <p:sp>
        <p:nvSpPr>
          <p:cNvPr id="37" name="OTLSHAPE_M_b8c603269952439b977cb103e5f76bdb_Date">
            <a:extLst>
              <a:ext uri="{FF2B5EF4-FFF2-40B4-BE49-F238E27FC236}">
                <a16:creationId xmlns:a16="http://schemas.microsoft.com/office/drawing/2014/main" id="{86DFB39A-FFCD-4650-88EF-82872C17D9DA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6267029" y="182363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Jun 30</a:t>
            </a:r>
          </a:p>
        </p:txBody>
      </p:sp>
      <p:sp>
        <p:nvSpPr>
          <p:cNvPr id="39" name="OTLSHAPE_M_78ab908f14c74c8898ac34d2665e12f2_Title">
            <a:extLst>
              <a:ext uri="{FF2B5EF4-FFF2-40B4-BE49-F238E27FC236}">
                <a16:creationId xmlns:a16="http://schemas.microsoft.com/office/drawing/2014/main" id="{C73C7AC7-5B05-4809-AAFF-70D4EC29CFED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8943153" y="1213273"/>
            <a:ext cx="1066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Release Candidate</a:t>
            </a:r>
          </a:p>
        </p:txBody>
      </p:sp>
      <p:sp>
        <p:nvSpPr>
          <p:cNvPr id="40" name="OTLSHAPE_M_78ab908f14c74c8898ac34d2665e12f2_Date">
            <a:extLst>
              <a:ext uri="{FF2B5EF4-FFF2-40B4-BE49-F238E27FC236}">
                <a16:creationId xmlns:a16="http://schemas.microsoft.com/office/drawing/2014/main" id="{F9C8488A-F93B-4FCC-9A45-CC3170BE7D85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8943153" y="138379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37373"/>
                </a:solidFill>
                <a:latin typeface="Calibri" panose="020F0502020204030204" pitchFamily="34" charset="0"/>
              </a:rPr>
              <a:t>Oct 1</a:t>
            </a:r>
          </a:p>
        </p:txBody>
      </p:sp>
      <p:sp>
        <p:nvSpPr>
          <p:cNvPr id="42" name="OTLSHAPE_M_b1a2b0ad50c54f3db24b3aab69d68fc5_Title">
            <a:extLst>
              <a:ext uri="{FF2B5EF4-FFF2-40B4-BE49-F238E27FC236}">
                <a16:creationId xmlns:a16="http://schemas.microsoft.com/office/drawing/2014/main" id="{C53EE7DD-C6F8-4046-9454-3CD857EAC8D5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9489889" y="1653117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3A8900"/>
                </a:solidFill>
                <a:latin typeface="Calibri" panose="020F0502020204030204" pitchFamily="34" charset="0"/>
              </a:rPr>
              <a:t>Final Release</a:t>
            </a:r>
          </a:p>
        </p:txBody>
      </p:sp>
      <p:sp>
        <p:nvSpPr>
          <p:cNvPr id="43" name="OTLSHAPE_M_b1a2b0ad50c54f3db24b3aab69d68fc5_Date">
            <a:extLst>
              <a:ext uri="{FF2B5EF4-FFF2-40B4-BE49-F238E27FC236}">
                <a16:creationId xmlns:a16="http://schemas.microsoft.com/office/drawing/2014/main" id="{17CF2225-DBED-40E6-A852-CC85BAAFA140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9489889" y="182363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3A8900"/>
                </a:solidFill>
                <a:latin typeface="Calibri" panose="020F0502020204030204" pitchFamily="34" charset="0"/>
              </a:rPr>
              <a:t>Oct 20</a:t>
            </a:r>
          </a:p>
        </p:txBody>
      </p:sp>
      <p:sp>
        <p:nvSpPr>
          <p:cNvPr id="216" name="OTLSHAPE_SLA_96c9556a7149459ab1aa5830ee29e508_Title" hidden="1">
            <a:extLst>
              <a:ext uri="{FF2B5EF4-FFF2-40B4-BE49-F238E27FC236}">
                <a16:creationId xmlns:a16="http://schemas.microsoft.com/office/drawing/2014/main" id="{40475E61-7AA9-49BB-A5C4-B562D63EF94A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1536700" y="-23879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Planning R2 Begin</a:t>
            </a:r>
          </a:p>
        </p:txBody>
      </p:sp>
      <p:sp>
        <p:nvSpPr>
          <p:cNvPr id="217" name="OTLSHAPE_SLA_96c9556a7149459ab1aa5830ee29e508_Date">
            <a:extLst>
              <a:ext uri="{FF2B5EF4-FFF2-40B4-BE49-F238E27FC236}">
                <a16:creationId xmlns:a16="http://schemas.microsoft.com/office/drawing/2014/main" id="{5D91B997-6138-4F1C-8E6C-8761ACFEC6A2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4920254" y="348081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29</a:t>
            </a:r>
          </a:p>
        </p:txBody>
      </p:sp>
      <p:sp>
        <p:nvSpPr>
          <p:cNvPr id="218" name="OTLSHAPE_SLA_96c9556a7149459ab1aa5830ee29e508_Shape">
            <a:extLst>
              <a:ext uri="{FF2B5EF4-FFF2-40B4-BE49-F238E27FC236}">
                <a16:creationId xmlns:a16="http://schemas.microsoft.com/office/drawing/2014/main" id="{C681E305-04FC-4EEA-8F0F-A7D2391F20B6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5041412" y="3635841"/>
            <a:ext cx="152400" cy="1778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19" name="OTLSHAPE_SLA_59a28bf6e2504bfc9817b81e1db70ce7_Title" hidden="1">
            <a:extLst>
              <a:ext uri="{FF2B5EF4-FFF2-40B4-BE49-F238E27FC236}">
                <a16:creationId xmlns:a16="http://schemas.microsoft.com/office/drawing/2014/main" id="{24D05BC2-F3C8-4005-AE12-B3458A27C3CD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1536700" y="-23879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Planning R2 Begin</a:t>
            </a:r>
          </a:p>
        </p:txBody>
      </p:sp>
      <p:sp>
        <p:nvSpPr>
          <p:cNvPr id="220" name="OTLSHAPE_SLA_59a28bf6e2504bfc9817b81e1db70ce7_Date">
            <a:extLst>
              <a:ext uri="{FF2B5EF4-FFF2-40B4-BE49-F238E27FC236}">
                <a16:creationId xmlns:a16="http://schemas.microsoft.com/office/drawing/2014/main" id="{E14E0A52-96C1-4824-B67C-74D7EFE9C5F0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5549835" y="348081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 19</a:t>
            </a:r>
          </a:p>
        </p:txBody>
      </p:sp>
      <p:sp>
        <p:nvSpPr>
          <p:cNvPr id="221" name="OTLSHAPE_SLA_59a28bf6e2504bfc9817b81e1db70ce7_Shape">
            <a:extLst>
              <a:ext uri="{FF2B5EF4-FFF2-40B4-BE49-F238E27FC236}">
                <a16:creationId xmlns:a16="http://schemas.microsoft.com/office/drawing/2014/main" id="{97C8B73C-BDD5-4272-A47F-72C99EEE25BF}"/>
              </a:ext>
            </a:extLst>
          </p:cNvPr>
          <p:cNvSpPr/>
          <p:nvPr>
            <p:custDataLst>
              <p:tags r:id="rId208"/>
            </p:custDataLst>
          </p:nvPr>
        </p:nvSpPr>
        <p:spPr>
          <a:xfrm>
            <a:off x="5645698" y="3635841"/>
            <a:ext cx="152400" cy="1778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2" name="OTLSHAPE_SLA_51288dd7ee1141c187e9f3ab13f10e91_Title" hidden="1">
            <a:extLst>
              <a:ext uri="{FF2B5EF4-FFF2-40B4-BE49-F238E27FC236}">
                <a16:creationId xmlns:a16="http://schemas.microsoft.com/office/drawing/2014/main" id="{5354C883-C55B-48C5-ABEC-E0E775E72A70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1536700" y="-23879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Planning R2 Begin</a:t>
            </a:r>
          </a:p>
        </p:txBody>
      </p:sp>
      <p:sp>
        <p:nvSpPr>
          <p:cNvPr id="223" name="OTLSHAPE_SLA_51288dd7ee1141c187e9f3ab13f10e91_Date">
            <a:extLst>
              <a:ext uri="{FF2B5EF4-FFF2-40B4-BE49-F238E27FC236}">
                <a16:creationId xmlns:a16="http://schemas.microsoft.com/office/drawing/2014/main" id="{4A11FD4E-D04E-4008-B4FF-B92BDBA9EE04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6172917" y="3480816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Jul 10</a:t>
            </a:r>
          </a:p>
        </p:txBody>
      </p:sp>
      <p:sp>
        <p:nvSpPr>
          <p:cNvPr id="224" name="OTLSHAPE_SLA_51288dd7ee1141c187e9f3ab13f10e91_Shape">
            <a:extLst>
              <a:ext uri="{FF2B5EF4-FFF2-40B4-BE49-F238E27FC236}">
                <a16:creationId xmlns:a16="http://schemas.microsoft.com/office/drawing/2014/main" id="{11C87432-8BD7-4720-8203-4892615CF83F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>
            <a:off x="6249984" y="3635841"/>
            <a:ext cx="152400" cy="1778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DB2FF1F-063A-4956-AEC3-B0105D22CD44}"/>
              </a:ext>
            </a:extLst>
          </p:cNvPr>
          <p:cNvSpPr txBox="1"/>
          <p:nvPr/>
        </p:nvSpPr>
        <p:spPr>
          <a:xfrm>
            <a:off x="2345772" y="230312"/>
            <a:ext cx="75004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Segoe UI" panose="020B0502040204020203" pitchFamily="34" charset="0"/>
                <a:cs typeface="Segoe UI" panose="020B0502040204020203" pitchFamily="34" charset="0"/>
              </a:rPr>
              <a:t>Product Development Roadmap template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762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55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21083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FF4500"/>
                </a:solidFill>
                <a:latin typeface="Calibri" panose="020F0502020204030204" pitchFamily="34" charset="0"/>
              </a:rPr>
              <a:t>2021</a:t>
            </a:r>
            <a:endParaRPr lang="en-US" b="1" spc="-38" dirty="0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44256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74534" y="21083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FF4500"/>
                </a:solidFill>
                <a:latin typeface="Calibri" panose="020F0502020204030204" pitchFamily="34" charset="0"/>
              </a:rPr>
              <a:t>2023</a:t>
            </a:r>
          </a:p>
        </p:txBody>
      </p:sp>
      <p:cxnSp>
        <p:nvCxnSpPr>
          <p:cNvPr id="44310" name="OTLSHAPE_T_948fd1511b624908b46912904d3a38ba_RightVerticalConnector1"/>
          <p:cNvCxnSpPr/>
          <p:nvPr>
            <p:custDataLst>
              <p:tags r:id="rId4"/>
            </p:custDataLst>
          </p:nvPr>
        </p:nvCxnSpPr>
        <p:spPr>
          <a:xfrm flipV="1">
            <a:off x="10748747" y="2438400"/>
            <a:ext cx="0" cy="3250148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8" name="OTLSHAPE_T_948fd1511b624908b46912904d3a38ba_LeftVerticalConnector4"/>
          <p:cNvCxnSpPr/>
          <p:nvPr>
            <p:custDataLst>
              <p:tags r:id="rId5"/>
            </p:custDataLst>
          </p:nvPr>
        </p:nvCxnSpPr>
        <p:spPr>
          <a:xfrm>
            <a:off x="8939695" y="5508123"/>
            <a:ext cx="0" cy="28202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7" name="OTLSHAPE_T_948fd1511b624908b46912904d3a38ba_LeftVerticalConnector3"/>
          <p:cNvCxnSpPr/>
          <p:nvPr>
            <p:custDataLst>
              <p:tags r:id="rId6"/>
            </p:custDataLst>
          </p:nvPr>
        </p:nvCxnSpPr>
        <p:spPr>
          <a:xfrm>
            <a:off x="8939695" y="5092960"/>
            <a:ext cx="0" cy="21196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6" name="OTLSHAPE_T_948fd1511b624908b46912904d3a38ba_LeftVerticalConnector1"/>
          <p:cNvCxnSpPr/>
          <p:nvPr>
            <p:custDataLst>
              <p:tags r:id="rId7"/>
            </p:custDataLst>
          </p:nvPr>
        </p:nvCxnSpPr>
        <p:spPr>
          <a:xfrm>
            <a:off x="8939695" y="2438400"/>
            <a:ext cx="0" cy="182336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5" name="OTLSHAPE_T_ecfef31bfee54b4f971d3d302b2dd149_RightVerticalConnector1"/>
          <p:cNvCxnSpPr/>
          <p:nvPr>
            <p:custDataLst>
              <p:tags r:id="rId8"/>
            </p:custDataLst>
          </p:nvPr>
        </p:nvCxnSpPr>
        <p:spPr>
          <a:xfrm flipV="1">
            <a:off x="9670745" y="2438400"/>
            <a:ext cx="0" cy="286652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2" name="OTLSHAPE_T_ecfef31bfee54b4f971d3d302b2dd149_LeftVerticalConnector2"/>
          <p:cNvCxnSpPr/>
          <p:nvPr>
            <p:custDataLst>
              <p:tags r:id="rId9"/>
            </p:custDataLst>
          </p:nvPr>
        </p:nvCxnSpPr>
        <p:spPr>
          <a:xfrm>
            <a:off x="7973210" y="4325712"/>
            <a:ext cx="0" cy="21196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1" name="OTLSHAPE_T_ecfef31bfee54b4f971d3d302b2dd149_LeftVerticalConnector1"/>
          <p:cNvCxnSpPr/>
          <p:nvPr>
            <p:custDataLst>
              <p:tags r:id="rId10"/>
            </p:custDataLst>
          </p:nvPr>
        </p:nvCxnSpPr>
        <p:spPr>
          <a:xfrm>
            <a:off x="7973210" y="2438400"/>
            <a:ext cx="0" cy="1747188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0" name="OTLSHAPE_T_eba8ee2a1844408c91d25cc40be5eeb2_RightVerticalConnector2"/>
          <p:cNvCxnSpPr/>
          <p:nvPr>
            <p:custDataLst>
              <p:tags r:id="rId11"/>
            </p:custDataLst>
          </p:nvPr>
        </p:nvCxnSpPr>
        <p:spPr>
          <a:xfrm>
            <a:off x="8543180" y="4709337"/>
            <a:ext cx="0" cy="21196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9" name="OTLSHAPE_T_eba8ee2a1844408c91d25cc40be5eeb2_RightVerticalConnector1"/>
          <p:cNvCxnSpPr/>
          <p:nvPr>
            <p:custDataLst>
              <p:tags r:id="rId12"/>
            </p:custDataLst>
          </p:nvPr>
        </p:nvCxnSpPr>
        <p:spPr>
          <a:xfrm>
            <a:off x="8543180" y="2438400"/>
            <a:ext cx="0" cy="213081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8" name="OTLSHAPE_T_eba8ee2a1844408c91d25cc40be5eeb2_LeftVerticalConnector4"/>
          <p:cNvCxnSpPr/>
          <p:nvPr>
            <p:custDataLst>
              <p:tags r:id="rId13"/>
            </p:custDataLst>
          </p:nvPr>
        </p:nvCxnSpPr>
        <p:spPr>
          <a:xfrm>
            <a:off x="7217370" y="4732301"/>
            <a:ext cx="0" cy="29059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7" name="OTLSHAPE_T_eba8ee2a1844408c91d25cc40be5eeb2_LeftVerticalConnector3"/>
          <p:cNvCxnSpPr/>
          <p:nvPr>
            <p:custDataLst>
              <p:tags r:id="rId14"/>
            </p:custDataLst>
          </p:nvPr>
        </p:nvCxnSpPr>
        <p:spPr>
          <a:xfrm>
            <a:off x="7217370" y="4357250"/>
            <a:ext cx="0" cy="18899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6" name="OTLSHAPE_T_eba8ee2a1844408c91d25cc40be5eeb2_LeftVerticalConnector2"/>
          <p:cNvCxnSpPr/>
          <p:nvPr>
            <p:custDataLst>
              <p:tags r:id="rId15"/>
            </p:custDataLst>
          </p:nvPr>
        </p:nvCxnSpPr>
        <p:spPr>
          <a:xfrm>
            <a:off x="7217370" y="2946957"/>
            <a:ext cx="0" cy="120709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5" name="OTLSHAPE_T_eba8ee2a1844408c91d25cc40be5eeb2_LeftVerticalConnector1"/>
          <p:cNvCxnSpPr/>
          <p:nvPr>
            <p:custDataLst>
              <p:tags r:id="rId16"/>
            </p:custDataLst>
          </p:nvPr>
        </p:nvCxnSpPr>
        <p:spPr>
          <a:xfrm>
            <a:off x="7217370" y="2438400"/>
            <a:ext cx="0" cy="338038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4" name="OTLSHAPE_T_ddc36248860c45f587292ea75ed0d69f_RightVerticalConnector1"/>
          <p:cNvCxnSpPr/>
          <p:nvPr>
            <p:custDataLst>
              <p:tags r:id="rId17"/>
            </p:custDataLst>
          </p:nvPr>
        </p:nvCxnSpPr>
        <p:spPr>
          <a:xfrm flipV="1">
            <a:off x="8159064" y="2438400"/>
            <a:ext cx="0" cy="2099274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3" name="OTLSHAPE_T_ddc36248860c45f587292ea75ed0d69f_LeftVerticalConnector2"/>
          <p:cNvCxnSpPr/>
          <p:nvPr>
            <p:custDataLst>
              <p:tags r:id="rId18"/>
            </p:custDataLst>
          </p:nvPr>
        </p:nvCxnSpPr>
        <p:spPr>
          <a:xfrm>
            <a:off x="7415623" y="4357250"/>
            <a:ext cx="0" cy="28202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2" name="OTLSHAPE_T_ddc36248860c45f587292ea75ed0d69f_LeftVerticalConnector1"/>
          <p:cNvCxnSpPr/>
          <p:nvPr>
            <p:custDataLst>
              <p:tags r:id="rId19"/>
            </p:custDataLst>
          </p:nvPr>
        </p:nvCxnSpPr>
        <p:spPr>
          <a:xfrm>
            <a:off x="7415623" y="2438401"/>
            <a:ext cx="0" cy="1715649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0" name="OTLSHAPE_T_5d637a4d89a647e7b3d547461c00dc98_LeftVerticalConnector1"/>
          <p:cNvCxnSpPr/>
          <p:nvPr>
            <p:custDataLst>
              <p:tags r:id="rId20"/>
            </p:custDataLst>
          </p:nvPr>
        </p:nvCxnSpPr>
        <p:spPr>
          <a:xfrm flipV="1">
            <a:off x="5210056" y="2438401"/>
            <a:ext cx="0" cy="1817249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9" name="OTLSHAPE_T_c3d685d5ae854fb185925e527e534f28_RightVerticalConnector1"/>
          <p:cNvCxnSpPr/>
          <p:nvPr>
            <p:custDataLst>
              <p:tags r:id="rId21"/>
            </p:custDataLst>
          </p:nvPr>
        </p:nvCxnSpPr>
        <p:spPr>
          <a:xfrm flipV="1">
            <a:off x="5160484" y="2438400"/>
            <a:ext cx="0" cy="133202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8" name="OTLSHAPE_T_c3d685d5ae854fb185925e527e534f28_LeftVerticalConnector2"/>
          <p:cNvCxnSpPr/>
          <p:nvPr>
            <p:custDataLst>
              <p:tags r:id="rId22"/>
            </p:custDataLst>
          </p:nvPr>
        </p:nvCxnSpPr>
        <p:spPr>
          <a:xfrm>
            <a:off x="3884237" y="2946957"/>
            <a:ext cx="0" cy="925068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7" name="OTLSHAPE_T_c3d685d5ae854fb185925e527e534f28_LeftVerticalConnector1"/>
          <p:cNvCxnSpPr/>
          <p:nvPr>
            <p:custDataLst>
              <p:tags r:id="rId23"/>
            </p:custDataLst>
          </p:nvPr>
        </p:nvCxnSpPr>
        <p:spPr>
          <a:xfrm>
            <a:off x="3884237" y="2438400"/>
            <a:ext cx="0" cy="182336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6" name="OTLSHAPE_T_f3c770d8a6a24238a57b373ef9984550_RightVerticalConnector2"/>
          <p:cNvCxnSpPr/>
          <p:nvPr>
            <p:custDataLst>
              <p:tags r:id="rId24"/>
            </p:custDataLst>
          </p:nvPr>
        </p:nvCxnSpPr>
        <p:spPr>
          <a:xfrm>
            <a:off x="3847056" y="2946957"/>
            <a:ext cx="0" cy="43984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5" name="OTLSHAPE_T_f3c770d8a6a24238a57b373ef9984550_RightVerticalConnector1"/>
          <p:cNvCxnSpPr/>
          <p:nvPr>
            <p:custDataLst>
              <p:tags r:id="rId25"/>
            </p:custDataLst>
          </p:nvPr>
        </p:nvCxnSpPr>
        <p:spPr>
          <a:xfrm>
            <a:off x="3847056" y="2438400"/>
            <a:ext cx="0" cy="182336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4" name="OTLSHAPE_T_f3c770d8a6a24238a57b373ef9984550_LeftVerticalConnector1"/>
          <p:cNvCxnSpPr/>
          <p:nvPr>
            <p:custDataLst>
              <p:tags r:id="rId26"/>
            </p:custDataLst>
          </p:nvPr>
        </p:nvCxnSpPr>
        <p:spPr>
          <a:xfrm flipV="1">
            <a:off x="1381290" y="2438400"/>
            <a:ext cx="0" cy="10500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2" name="OTLSHAPE_M_6e3d36ba8f5f423faa7a0a57470ce910_Connector1"/>
          <p:cNvCxnSpPr/>
          <p:nvPr>
            <p:custDataLst>
              <p:tags r:id="rId27"/>
            </p:custDataLst>
          </p:nvPr>
        </p:nvCxnSpPr>
        <p:spPr>
          <a:xfrm>
            <a:off x="6932372" y="2463800"/>
            <a:ext cx="0" cy="15693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1" name="OTLSHAPE_M_df949dad64a44818984bde0d0c8fd3af_Connector1"/>
          <p:cNvCxnSpPr/>
          <p:nvPr>
            <p:custDataLst>
              <p:tags r:id="rId28"/>
            </p:custDataLst>
          </p:nvPr>
        </p:nvCxnSpPr>
        <p:spPr>
          <a:xfrm>
            <a:off x="3648803" y="2463800"/>
            <a:ext cx="0" cy="15693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0" name="OTLSHAPE_M_0a1ef519557c45f4942d0867047bbb8e_Connector1"/>
          <p:cNvCxnSpPr/>
          <p:nvPr>
            <p:custDataLst>
              <p:tags r:id="rId29"/>
            </p:custDataLst>
          </p:nvPr>
        </p:nvCxnSpPr>
        <p:spPr>
          <a:xfrm>
            <a:off x="9862958" y="1539103"/>
            <a:ext cx="0" cy="518297"/>
          </a:xfrm>
          <a:prstGeom prst="line">
            <a:avLst/>
          </a:prstGeom>
          <a:ln w="9525" cap="flat" cmpd="sng" algn="ctr">
            <a:solidFill>
              <a:srgbClr val="96D6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79" name="OTLSHAPE_M_213757f954204f9ca66f8bfc70d9e7b9_Connector1"/>
          <p:cNvCxnSpPr/>
          <p:nvPr>
            <p:custDataLst>
              <p:tags r:id="rId30"/>
            </p:custDataLst>
          </p:nvPr>
        </p:nvCxnSpPr>
        <p:spPr>
          <a:xfrm>
            <a:off x="5160484" y="1340426"/>
            <a:ext cx="0" cy="6534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78" name="OTLSHAPE_M_d5a61cb9fb68417288c9ebbc4eaced10_Connector1"/>
          <p:cNvCxnSpPr/>
          <p:nvPr>
            <p:custDataLst>
              <p:tags r:id="rId31"/>
            </p:custDataLst>
          </p:nvPr>
        </p:nvCxnSpPr>
        <p:spPr>
          <a:xfrm>
            <a:off x="3277078" y="1336742"/>
            <a:ext cx="0" cy="6952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3" name="OTLSHAPE_M_47427931043d4de196c4def5d338dbcf_Connector1" hidden="1"/>
          <p:cNvCxnSpPr/>
          <p:nvPr>
            <p:custDataLst>
              <p:tags r:id="rId32"/>
            </p:custDataLst>
          </p:nvPr>
        </p:nvCxnSpPr>
        <p:spPr>
          <a:xfrm>
            <a:off x="8952086" y="2463800"/>
            <a:ext cx="0" cy="15693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1" name="OTLSHAPE_T_5d637a4d89a647e7b3d547461c00dc98_RightVerticalConnector1" hidden="1"/>
          <p:cNvCxnSpPr/>
          <p:nvPr>
            <p:custDataLst>
              <p:tags r:id="rId33"/>
            </p:custDataLst>
          </p:nvPr>
        </p:nvCxnSpPr>
        <p:spPr>
          <a:xfrm flipV="1">
            <a:off x="7428014" y="2438400"/>
            <a:ext cx="0" cy="171565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948fd1511b624908b46912904d3a38ba_LeftVerticalConnector2">
            <a:extLst>
              <a:ext uri="{FF2B5EF4-FFF2-40B4-BE49-F238E27FC236}">
                <a16:creationId xmlns:a16="http://schemas.microsoft.com/office/drawing/2014/main" id="{C78EE912-ECFC-49D6-B98E-DC01CE9462D2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8939695" y="3117475"/>
            <a:ext cx="0" cy="18353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ecfef31bfee54b4f971d3d302b2dd149_LeftVerticalConnector3">
            <a:extLst>
              <a:ext uri="{FF2B5EF4-FFF2-40B4-BE49-F238E27FC236}">
                <a16:creationId xmlns:a16="http://schemas.microsoft.com/office/drawing/2014/main" id="{0440886D-EF5F-437F-8D35-0576DA7BDE94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973210" y="4740874"/>
            <a:ext cx="0" cy="18042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ecfef31bfee54b4f971d3d302b2dd149_LeftVerticalConnector4">
            <a:extLst>
              <a:ext uri="{FF2B5EF4-FFF2-40B4-BE49-F238E27FC236}">
                <a16:creationId xmlns:a16="http://schemas.microsoft.com/office/drawing/2014/main" id="{BC9E6B80-ABFB-40CF-811C-61926164AD7A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7973210" y="5124499"/>
            <a:ext cx="0" cy="282024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57" name="OTLSHAPE_TB_00000000000000000000000000000000_ScaleContainer"/>
          <p:cNvSpPr/>
          <p:nvPr>
            <p:custDataLst>
              <p:tags r:id="rId37"/>
            </p:custDataLst>
          </p:nvPr>
        </p:nvSpPr>
        <p:spPr>
          <a:xfrm>
            <a:off x="844465" y="2057400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505046"/>
              </a:gs>
              <a:gs pos="100000">
                <a:srgbClr val="7F7F70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58" name="OTLSHAPE_TB_00000000000000000000000000000000_ElapsedTime" hidden="1"/>
          <p:cNvSpPr/>
          <p:nvPr>
            <p:custDataLst>
              <p:tags r:id="rId38"/>
            </p:custDataLst>
          </p:nvPr>
        </p:nvSpPr>
        <p:spPr>
          <a:xfrm>
            <a:off x="0" y="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lt2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59" name="OTLSHAPE_TB_00000000000000000000000000000000_TodayMarkerShape" hidden="1"/>
          <p:cNvSpPr/>
          <p:nvPr>
            <p:custDataLst>
              <p:tags r:id="rId39"/>
            </p:custDataLst>
          </p:nvPr>
        </p:nvSpPr>
        <p:spPr>
          <a:xfrm>
            <a:off x="955137" y="2438400"/>
            <a:ext cx="114300" cy="127000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60" name="OTLSHAPE_TB_00000000000000000000000000000000_TodayMarkerText" hidden="1"/>
          <p:cNvSpPr txBox="1"/>
          <p:nvPr>
            <p:custDataLst>
              <p:tags r:id="rId40"/>
            </p:custDataLst>
          </p:nvPr>
        </p:nvSpPr>
        <p:spPr>
          <a:xfrm>
            <a:off x="1009565" y="2565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dk1"/>
                </a:solidFill>
                <a:latin typeface="Century Gothic" panose="020B0502020202020204" pitchFamily="34" charset="0"/>
              </a:rPr>
              <a:t>Today</a:t>
            </a:r>
          </a:p>
        </p:txBody>
      </p:sp>
      <p:sp>
        <p:nvSpPr>
          <p:cNvPr id="44261" name="OTLSHAPE_TB_00000000000000000000000000000000_TimescaleInterval1"/>
          <p:cNvSpPr txBox="1"/>
          <p:nvPr>
            <p:custDataLst>
              <p:tags r:id="rId41"/>
            </p:custDataLst>
          </p:nvPr>
        </p:nvSpPr>
        <p:spPr>
          <a:xfrm>
            <a:off x="1073065" y="2154470"/>
            <a:ext cx="264496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lt1"/>
                </a:solidFill>
                <a:latin typeface="Century Gothic" panose="020B0502020202020204" pitchFamily="34" charset="0"/>
              </a:rPr>
              <a:t>Apr</a:t>
            </a:r>
          </a:p>
        </p:txBody>
      </p:sp>
      <p:sp>
        <p:nvSpPr>
          <p:cNvPr id="44263" name="OTLSHAPE_TB_00000000000000000000000000000000_TimescaleInterval2"/>
          <p:cNvSpPr txBox="1"/>
          <p:nvPr>
            <p:custDataLst>
              <p:tags r:id="rId42"/>
            </p:custDataLst>
          </p:nvPr>
        </p:nvSpPr>
        <p:spPr>
          <a:xfrm>
            <a:off x="2200631" y="2154470"/>
            <a:ext cx="19511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lt1"/>
                </a:solidFill>
                <a:latin typeface="Century Gothic" panose="020B0502020202020204" pitchFamily="34" charset="0"/>
              </a:rPr>
              <a:t>Jul</a:t>
            </a:r>
          </a:p>
        </p:txBody>
      </p:sp>
      <p:sp>
        <p:nvSpPr>
          <p:cNvPr id="44265" name="OTLSHAPE_TB_00000000000000000000000000000000_TimescaleInterval3"/>
          <p:cNvSpPr txBox="1"/>
          <p:nvPr>
            <p:custDataLst>
              <p:tags r:id="rId43"/>
            </p:custDataLst>
          </p:nvPr>
        </p:nvSpPr>
        <p:spPr>
          <a:xfrm>
            <a:off x="3340587" y="2154470"/>
            <a:ext cx="274114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lt1"/>
                </a:solidFill>
                <a:latin typeface="Century Gothic" panose="020B0502020202020204" pitchFamily="34" charset="0"/>
              </a:rPr>
              <a:t>Oct</a:t>
            </a:r>
          </a:p>
        </p:txBody>
      </p:sp>
      <p:sp>
        <p:nvSpPr>
          <p:cNvPr id="22" name="OTLSHAPE_TB_00000000000000000000000000000000_TimescaleInterval4">
            <a:extLst>
              <a:ext uri="{FF2B5EF4-FFF2-40B4-BE49-F238E27FC236}">
                <a16:creationId xmlns:a16="http://schemas.microsoft.com/office/drawing/2014/main" id="{7B435C93-C4BB-482D-9B93-2C6E196A0AAA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480543" y="2154470"/>
            <a:ext cx="342900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26">
                <a:solidFill>
                  <a:schemeClr val="lt1"/>
                </a:solidFill>
                <a:latin typeface="Century Gothic" panose="020B0502020202020204" pitchFamily="34" charset="0"/>
              </a:rPr>
              <a:t>2022</a:t>
            </a:r>
          </a:p>
        </p:txBody>
      </p:sp>
      <p:sp>
        <p:nvSpPr>
          <p:cNvPr id="24" name="OTLSHAPE_TB_00000000000000000000000000000000_TimescaleInterval5">
            <a:extLst>
              <a:ext uri="{FF2B5EF4-FFF2-40B4-BE49-F238E27FC236}">
                <a16:creationId xmlns:a16="http://schemas.microsoft.com/office/drawing/2014/main" id="{D3F14097-C136-4CA6-8752-DF9CFA247AD2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5595717" y="2154470"/>
            <a:ext cx="264496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26">
                <a:solidFill>
                  <a:schemeClr val="lt1"/>
                </a:solidFill>
                <a:latin typeface="Century Gothic" panose="020B0502020202020204" pitchFamily="34" charset="0"/>
              </a:rPr>
              <a:t>Apr</a:t>
            </a:r>
          </a:p>
        </p:txBody>
      </p:sp>
      <p:sp>
        <p:nvSpPr>
          <p:cNvPr id="26" name="OTLSHAPE_TB_00000000000000000000000000000000_TimescaleInterval6">
            <a:extLst>
              <a:ext uri="{FF2B5EF4-FFF2-40B4-BE49-F238E27FC236}">
                <a16:creationId xmlns:a16="http://schemas.microsoft.com/office/drawing/2014/main" id="{01057A10-3B3C-4C8B-8A19-76498AD65134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723283" y="2154470"/>
            <a:ext cx="19511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26">
                <a:solidFill>
                  <a:schemeClr val="lt1"/>
                </a:solidFill>
                <a:latin typeface="Century Gothic" panose="020B0502020202020204" pitchFamily="34" charset="0"/>
              </a:rPr>
              <a:t>Jul</a:t>
            </a:r>
          </a:p>
        </p:txBody>
      </p:sp>
      <p:sp>
        <p:nvSpPr>
          <p:cNvPr id="28" name="OTLSHAPE_TB_00000000000000000000000000000000_TimescaleInterval7">
            <a:extLst>
              <a:ext uri="{FF2B5EF4-FFF2-40B4-BE49-F238E27FC236}">
                <a16:creationId xmlns:a16="http://schemas.microsoft.com/office/drawing/2014/main" id="{CB23AEEC-C33B-4B6D-903A-4B0D69145924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7863239" y="2154470"/>
            <a:ext cx="274114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26">
                <a:solidFill>
                  <a:schemeClr val="lt1"/>
                </a:solidFill>
                <a:latin typeface="Century Gothic" panose="020B0502020202020204" pitchFamily="34" charset="0"/>
              </a:rPr>
              <a:t>Oct</a:t>
            </a:r>
          </a:p>
        </p:txBody>
      </p:sp>
      <p:sp>
        <p:nvSpPr>
          <p:cNvPr id="30" name="OTLSHAPE_TB_00000000000000000000000000000000_TimescaleInterval8">
            <a:extLst>
              <a:ext uri="{FF2B5EF4-FFF2-40B4-BE49-F238E27FC236}">
                <a16:creationId xmlns:a16="http://schemas.microsoft.com/office/drawing/2014/main" id="{BEE4DAC6-76BC-4F29-8088-0EAB63ACA7B7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9003195" y="2154470"/>
            <a:ext cx="342900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26">
                <a:solidFill>
                  <a:schemeClr val="lt1"/>
                </a:solidFill>
                <a:latin typeface="Century Gothic" panose="020B0502020202020204" pitchFamily="34" charset="0"/>
              </a:rPr>
              <a:t>2023</a:t>
            </a:r>
          </a:p>
        </p:txBody>
      </p:sp>
      <p:sp>
        <p:nvSpPr>
          <p:cNvPr id="32" name="OTLSHAPE_TB_00000000000000000000000000000000_TimescaleInterval9">
            <a:extLst>
              <a:ext uri="{FF2B5EF4-FFF2-40B4-BE49-F238E27FC236}">
                <a16:creationId xmlns:a16="http://schemas.microsoft.com/office/drawing/2014/main" id="{C497D761-8BA0-4C41-AFF8-38128610B8D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0118369" y="2154470"/>
            <a:ext cx="264496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26">
                <a:solidFill>
                  <a:schemeClr val="lt1"/>
                </a:solidFill>
                <a:latin typeface="Century Gothic" panose="020B0502020202020204" pitchFamily="34" charset="0"/>
              </a:rPr>
              <a:t>Apr</a:t>
            </a:r>
          </a:p>
        </p:txBody>
      </p:sp>
      <p:cxnSp>
        <p:nvCxnSpPr>
          <p:cNvPr id="44262" name="OTLSHAPE_TB_00000000000000000000000000000000_Separator1"/>
          <p:cNvCxnSpPr/>
          <p:nvPr>
            <p:custDataLst>
              <p:tags r:id="rId50"/>
            </p:custDataLst>
          </p:nvPr>
        </p:nvCxnSpPr>
        <p:spPr>
          <a:xfrm>
            <a:off x="2137131" y="20955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64" name="OTLSHAPE_TB_00000000000000000000000000000000_Separator2"/>
          <p:cNvCxnSpPr/>
          <p:nvPr>
            <p:custDataLst>
              <p:tags r:id="rId51"/>
            </p:custDataLst>
          </p:nvPr>
        </p:nvCxnSpPr>
        <p:spPr>
          <a:xfrm>
            <a:off x="3277087" y="20955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3">
            <a:extLst>
              <a:ext uri="{FF2B5EF4-FFF2-40B4-BE49-F238E27FC236}">
                <a16:creationId xmlns:a16="http://schemas.microsoft.com/office/drawing/2014/main" id="{2ABB42A3-2B4E-4D56-B24C-BA5980AA782A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>
            <a:off x="4417043" y="20955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4">
            <a:extLst>
              <a:ext uri="{FF2B5EF4-FFF2-40B4-BE49-F238E27FC236}">
                <a16:creationId xmlns:a16="http://schemas.microsoft.com/office/drawing/2014/main" id="{DE423E5B-829F-4B4B-B8D1-736CD5DE9852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>
            <a:off x="5532217" y="20955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5">
            <a:extLst>
              <a:ext uri="{FF2B5EF4-FFF2-40B4-BE49-F238E27FC236}">
                <a16:creationId xmlns:a16="http://schemas.microsoft.com/office/drawing/2014/main" id="{B732F6F8-1AB6-4BF9-91D7-7F524D751B1C}"/>
              </a:ext>
            </a:extLst>
          </p:cNvPr>
          <p:cNvCxnSpPr/>
          <p:nvPr>
            <p:custDataLst>
              <p:tags r:id="rId54"/>
            </p:custDataLst>
          </p:nvPr>
        </p:nvCxnSpPr>
        <p:spPr>
          <a:xfrm>
            <a:off x="6659783" y="20955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6">
            <a:extLst>
              <a:ext uri="{FF2B5EF4-FFF2-40B4-BE49-F238E27FC236}">
                <a16:creationId xmlns:a16="http://schemas.microsoft.com/office/drawing/2014/main" id="{1256514F-F045-4F2E-801F-949C9406C747}"/>
              </a:ext>
            </a:extLst>
          </p:cNvPr>
          <p:cNvCxnSpPr/>
          <p:nvPr>
            <p:custDataLst>
              <p:tags r:id="rId55"/>
            </p:custDataLst>
          </p:nvPr>
        </p:nvCxnSpPr>
        <p:spPr>
          <a:xfrm>
            <a:off x="7799739" y="20955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Separator7">
            <a:extLst>
              <a:ext uri="{FF2B5EF4-FFF2-40B4-BE49-F238E27FC236}">
                <a16:creationId xmlns:a16="http://schemas.microsoft.com/office/drawing/2014/main" id="{CA34E934-B630-477B-B206-71C46E3923E9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>
            <a:off x="8939695" y="20955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Separator8">
            <a:extLst>
              <a:ext uri="{FF2B5EF4-FFF2-40B4-BE49-F238E27FC236}">
                <a16:creationId xmlns:a16="http://schemas.microsoft.com/office/drawing/2014/main" id="{60EF3EE9-CB95-4B56-8725-4661E248DE31}"/>
              </a:ext>
            </a:extLst>
          </p:cNvPr>
          <p:cNvCxnSpPr/>
          <p:nvPr>
            <p:custDataLst>
              <p:tags r:id="rId57"/>
            </p:custDataLst>
          </p:nvPr>
        </p:nvCxnSpPr>
        <p:spPr>
          <a:xfrm>
            <a:off x="10054869" y="20955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38" name="OTLSHAPE_T_f3c770d8a6a24238a57b373ef9984550_Shape"/>
          <p:cNvSpPr/>
          <p:nvPr>
            <p:custDataLst>
              <p:tags r:id="rId58"/>
            </p:custDataLst>
          </p:nvPr>
        </p:nvSpPr>
        <p:spPr>
          <a:xfrm>
            <a:off x="1381290" y="3386800"/>
            <a:ext cx="24765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46" name="OTLSHAPE_T_c3d685d5ae854fb185925e527e534f28_Shape"/>
          <p:cNvSpPr/>
          <p:nvPr>
            <p:custDataLst>
              <p:tags r:id="rId59"/>
            </p:custDataLst>
          </p:nvPr>
        </p:nvSpPr>
        <p:spPr>
          <a:xfrm>
            <a:off x="3884237" y="3770425"/>
            <a:ext cx="12827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54" name="OTLSHAPE_T_5d637a4d89a647e7b3d547461c00dc98_Shape"/>
          <p:cNvSpPr/>
          <p:nvPr>
            <p:custDataLst>
              <p:tags r:id="rId60"/>
            </p:custDataLst>
          </p:nvPr>
        </p:nvSpPr>
        <p:spPr>
          <a:xfrm>
            <a:off x="5210056" y="4154050"/>
            <a:ext cx="22225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62" name="OTLSHAPE_T_ddc36248860c45f587292ea75ed0d69f_Shape"/>
          <p:cNvSpPr/>
          <p:nvPr>
            <p:custDataLst>
              <p:tags r:id="rId61"/>
            </p:custDataLst>
          </p:nvPr>
        </p:nvSpPr>
        <p:spPr>
          <a:xfrm>
            <a:off x="7415623" y="4537674"/>
            <a:ext cx="7493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70" name="OTLSHAPE_T_eba8ee2a1844408c91d25cc40be5eeb2_Shape"/>
          <p:cNvSpPr/>
          <p:nvPr>
            <p:custDataLst>
              <p:tags r:id="rId62"/>
            </p:custDataLst>
          </p:nvPr>
        </p:nvSpPr>
        <p:spPr>
          <a:xfrm>
            <a:off x="7217370" y="4921299"/>
            <a:ext cx="13335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78" name="OTLSHAPE_T_ecfef31bfee54b4f971d3d302b2dd149_Shape"/>
          <p:cNvSpPr/>
          <p:nvPr>
            <p:custDataLst>
              <p:tags r:id="rId63"/>
            </p:custDataLst>
          </p:nvPr>
        </p:nvSpPr>
        <p:spPr>
          <a:xfrm>
            <a:off x="7973210" y="5304923"/>
            <a:ext cx="17018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86" name="OTLSHAPE_T_948fd1511b624908b46912904d3a38ba_Shape"/>
          <p:cNvSpPr/>
          <p:nvPr>
            <p:custDataLst>
              <p:tags r:id="rId64"/>
            </p:custDataLst>
          </p:nvPr>
        </p:nvSpPr>
        <p:spPr>
          <a:xfrm>
            <a:off x="8939695" y="5688548"/>
            <a:ext cx="18161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39" name="OTLSHAPE_T_f3c770d8a6a24238a57b373ef9984550_ShapePercentage"/>
          <p:cNvSpPr/>
          <p:nvPr>
            <p:custDataLst>
              <p:tags r:id="rId65"/>
            </p:custDataLst>
          </p:nvPr>
        </p:nvSpPr>
        <p:spPr>
          <a:xfrm>
            <a:off x="1381290" y="3386800"/>
            <a:ext cx="19812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47" name="OTLSHAPE_T_c3d685d5ae854fb185925e527e534f28_ShapePercentage"/>
          <p:cNvSpPr/>
          <p:nvPr>
            <p:custDataLst>
              <p:tags r:id="rId66"/>
            </p:custDataLst>
          </p:nvPr>
        </p:nvSpPr>
        <p:spPr>
          <a:xfrm>
            <a:off x="3884237" y="3770425"/>
            <a:ext cx="9398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55" name="OTLSHAPE_T_5d637a4d89a647e7b3d547461c00dc98_ShapePercentage"/>
          <p:cNvSpPr/>
          <p:nvPr>
            <p:custDataLst>
              <p:tags r:id="rId67"/>
            </p:custDataLst>
          </p:nvPr>
        </p:nvSpPr>
        <p:spPr>
          <a:xfrm>
            <a:off x="5210056" y="4154050"/>
            <a:ext cx="12446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63" name="OTLSHAPE_T_ddc36248860c45f587292ea75ed0d69f_ShapePercentage"/>
          <p:cNvSpPr/>
          <p:nvPr>
            <p:custDataLst>
              <p:tags r:id="rId68"/>
            </p:custDataLst>
          </p:nvPr>
        </p:nvSpPr>
        <p:spPr>
          <a:xfrm>
            <a:off x="7415623" y="4537674"/>
            <a:ext cx="2794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71" name="OTLSHAPE_T_eba8ee2a1844408c91d25cc40be5eeb2_ShapePercentage"/>
          <p:cNvSpPr/>
          <p:nvPr>
            <p:custDataLst>
              <p:tags r:id="rId69"/>
            </p:custDataLst>
          </p:nvPr>
        </p:nvSpPr>
        <p:spPr>
          <a:xfrm>
            <a:off x="7217370" y="4921299"/>
            <a:ext cx="2794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79" name="OTLSHAPE_T_ecfef31bfee54b4f971d3d302b2dd149_ShapePercentage" hidden="1"/>
          <p:cNvSpPr/>
          <p:nvPr>
            <p:custDataLst>
              <p:tags r:id="rId70"/>
            </p:custDataLst>
          </p:nvPr>
        </p:nvSpPr>
        <p:spPr>
          <a:xfrm>
            <a:off x="7973210" y="5304923"/>
            <a:ext cx="508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87" name="OTLSHAPE_T_948fd1511b624908b46912904d3a38ba_ShapePercentage" hidden="1"/>
          <p:cNvSpPr/>
          <p:nvPr>
            <p:custDataLst>
              <p:tags r:id="rId71"/>
            </p:custDataLst>
          </p:nvPr>
        </p:nvSpPr>
        <p:spPr>
          <a:xfrm>
            <a:off x="8939695" y="5688548"/>
            <a:ext cx="508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40" name="OTLSHAPE_T_f3c770d8a6a24238a57b373ef9984550_StartDate" hidden="1"/>
          <p:cNvSpPr txBox="1"/>
          <p:nvPr>
            <p:custDataLst>
              <p:tags r:id="rId72"/>
            </p:custDataLst>
          </p:nvPr>
        </p:nvSpPr>
        <p:spPr>
          <a:xfrm>
            <a:off x="0" y="32317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41" name="OTLSHAPE_T_f3c770d8a6a24238a57b373ef9984550_EndDate" hidden="1"/>
          <p:cNvSpPr txBox="1"/>
          <p:nvPr>
            <p:custDataLst>
              <p:tags r:id="rId73"/>
            </p:custDataLst>
          </p:nvPr>
        </p:nvSpPr>
        <p:spPr>
          <a:xfrm>
            <a:off x="0" y="32317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42" name="OTLSHAPE_T_f3c770d8a6a24238a57b373ef9984550_Title"/>
          <p:cNvSpPr txBox="1"/>
          <p:nvPr>
            <p:custDataLst>
              <p:tags r:id="rId74"/>
            </p:custDataLst>
          </p:nvPr>
        </p:nvSpPr>
        <p:spPr>
          <a:xfrm>
            <a:off x="439458" y="3395373"/>
            <a:ext cx="901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6">
                <a:solidFill>
                  <a:srgbClr val="282823"/>
                </a:solidFill>
                <a:latin typeface="Calibri" panose="020F0502020204030204" pitchFamily="34" charset="0"/>
              </a:rPr>
              <a:t>System Design</a:t>
            </a:r>
          </a:p>
        </p:txBody>
      </p:sp>
      <p:sp>
        <p:nvSpPr>
          <p:cNvPr id="44343" name="OTLSHAPE_T_f3c770d8a6a24238a57b373ef9984550_Duration"/>
          <p:cNvSpPr txBox="1"/>
          <p:nvPr>
            <p:custDataLst>
              <p:tags r:id="rId75"/>
            </p:custDataLst>
          </p:nvPr>
        </p:nvSpPr>
        <p:spPr>
          <a:xfrm>
            <a:off x="1381290" y="323177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F7F7F"/>
                </a:solidFill>
                <a:latin typeface="Calibri" panose="020F0502020204030204" pitchFamily="34" charset="0"/>
              </a:rPr>
              <a:t>141 days</a:t>
            </a:r>
          </a:p>
        </p:txBody>
      </p:sp>
      <p:sp>
        <p:nvSpPr>
          <p:cNvPr id="44344" name="OTLSHAPE_T_f3c770d8a6a24238a57b373ef9984550_JoinedDate"/>
          <p:cNvSpPr txBox="1"/>
          <p:nvPr>
            <p:custDataLst>
              <p:tags r:id="rId76"/>
            </p:custDataLst>
          </p:nvPr>
        </p:nvSpPr>
        <p:spPr>
          <a:xfrm>
            <a:off x="3897856" y="3418338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>
                <a:solidFill>
                  <a:schemeClr val="accent1"/>
                </a:solidFill>
                <a:latin typeface="Century Gothic" panose="020B0502020202020204" pitchFamily="34" charset="0"/>
              </a:rPr>
              <a:t>5/21 - 11/21</a:t>
            </a:r>
          </a:p>
        </p:txBody>
      </p:sp>
      <p:sp>
        <p:nvSpPr>
          <p:cNvPr id="44345" name="OTLSHAPE_T_f3c770d8a6a24238a57b373ef9984550_TextPercentage"/>
          <p:cNvSpPr txBox="1"/>
          <p:nvPr>
            <p:custDataLst>
              <p:tags r:id="rId77"/>
            </p:custDataLst>
          </p:nvPr>
        </p:nvSpPr>
        <p:spPr>
          <a:xfrm>
            <a:off x="3108920" y="341088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>
                <a:solidFill>
                  <a:schemeClr val="lt1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44348" name="OTLSHAPE_T_c3d685d5ae854fb185925e527e534f28_StartDate" hidden="1"/>
          <p:cNvSpPr txBox="1"/>
          <p:nvPr>
            <p:custDataLst>
              <p:tags r:id="rId78"/>
            </p:custDataLst>
          </p:nvPr>
        </p:nvSpPr>
        <p:spPr>
          <a:xfrm>
            <a:off x="0" y="3615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49" name="OTLSHAPE_T_c3d685d5ae854fb185925e527e534f28_EndDate" hidden="1"/>
          <p:cNvSpPr txBox="1"/>
          <p:nvPr>
            <p:custDataLst>
              <p:tags r:id="rId79"/>
            </p:custDataLst>
          </p:nvPr>
        </p:nvSpPr>
        <p:spPr>
          <a:xfrm>
            <a:off x="0" y="3615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50" name="OTLSHAPE_T_c3d685d5ae854fb185925e527e534f28_Title"/>
          <p:cNvSpPr txBox="1"/>
          <p:nvPr>
            <p:custDataLst>
              <p:tags r:id="rId80"/>
            </p:custDataLst>
          </p:nvPr>
        </p:nvSpPr>
        <p:spPr>
          <a:xfrm>
            <a:off x="3404982" y="3778997"/>
            <a:ext cx="431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10">
                <a:solidFill>
                  <a:srgbClr val="282823"/>
                </a:solidFill>
                <a:latin typeface="Calibri" panose="020F0502020204030204" pitchFamily="34" charset="0"/>
              </a:rPr>
              <a:t>Coding</a:t>
            </a:r>
          </a:p>
        </p:txBody>
      </p:sp>
      <p:sp>
        <p:nvSpPr>
          <p:cNvPr id="44351" name="OTLSHAPE_T_c3d685d5ae854fb185925e527e534f28_Duration"/>
          <p:cNvSpPr txBox="1"/>
          <p:nvPr>
            <p:custDataLst>
              <p:tags r:id="rId81"/>
            </p:custDataLst>
          </p:nvPr>
        </p:nvSpPr>
        <p:spPr>
          <a:xfrm>
            <a:off x="3884237" y="36154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F7F7F"/>
                </a:solidFill>
                <a:latin typeface="Calibri" panose="020F0502020204030204" pitchFamily="34" charset="0"/>
              </a:rPr>
              <a:t>73 days</a:t>
            </a:r>
          </a:p>
        </p:txBody>
      </p:sp>
      <p:sp>
        <p:nvSpPr>
          <p:cNvPr id="44352" name="OTLSHAPE_T_c3d685d5ae854fb185925e527e534f28_JoinedDate"/>
          <p:cNvSpPr txBox="1"/>
          <p:nvPr>
            <p:custDataLst>
              <p:tags r:id="rId82"/>
            </p:custDataLst>
          </p:nvPr>
        </p:nvSpPr>
        <p:spPr>
          <a:xfrm>
            <a:off x="5211284" y="3801963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>
                <a:solidFill>
                  <a:schemeClr val="accent1"/>
                </a:solidFill>
                <a:latin typeface="Century Gothic" panose="020B0502020202020204" pitchFamily="34" charset="0"/>
              </a:rPr>
              <a:t>11/21 - 3/22</a:t>
            </a:r>
          </a:p>
        </p:txBody>
      </p:sp>
      <p:sp>
        <p:nvSpPr>
          <p:cNvPr id="44353" name="OTLSHAPE_T_c3d685d5ae854fb185925e527e534f28_TextPercentage"/>
          <p:cNvSpPr txBox="1"/>
          <p:nvPr>
            <p:custDataLst>
              <p:tags r:id="rId83"/>
            </p:custDataLst>
          </p:nvPr>
        </p:nvSpPr>
        <p:spPr>
          <a:xfrm>
            <a:off x="4570914" y="3794513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>
                <a:solidFill>
                  <a:schemeClr val="lt1"/>
                </a:solidFill>
                <a:latin typeface="Calibri" panose="020F0502020204030204" pitchFamily="34" charset="0"/>
              </a:rPr>
              <a:t>73%</a:t>
            </a:r>
          </a:p>
        </p:txBody>
      </p:sp>
      <p:sp>
        <p:nvSpPr>
          <p:cNvPr id="44356" name="OTLSHAPE_T_5d637a4d89a647e7b3d547461c00dc98_StartDate" hidden="1"/>
          <p:cNvSpPr txBox="1"/>
          <p:nvPr>
            <p:custDataLst>
              <p:tags r:id="rId84"/>
            </p:custDataLst>
          </p:nvPr>
        </p:nvSpPr>
        <p:spPr>
          <a:xfrm>
            <a:off x="0" y="3999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57" name="OTLSHAPE_T_5d637a4d89a647e7b3d547461c00dc98_EndDate" hidden="1"/>
          <p:cNvSpPr txBox="1"/>
          <p:nvPr>
            <p:custDataLst>
              <p:tags r:id="rId85"/>
            </p:custDataLst>
          </p:nvPr>
        </p:nvSpPr>
        <p:spPr>
          <a:xfrm>
            <a:off x="0" y="3999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58" name="OTLSHAPE_T_5d637a4d89a647e7b3d547461c00dc98_Title"/>
          <p:cNvSpPr txBox="1"/>
          <p:nvPr>
            <p:custDataLst>
              <p:tags r:id="rId86"/>
            </p:custDataLst>
          </p:nvPr>
        </p:nvSpPr>
        <p:spPr>
          <a:xfrm>
            <a:off x="3906655" y="4162622"/>
            <a:ext cx="1257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6">
                <a:solidFill>
                  <a:srgbClr val="282823"/>
                </a:solidFill>
                <a:latin typeface="Calibri" panose="020F0502020204030204" pitchFamily="34" charset="0"/>
              </a:rPr>
              <a:t>Code Improvements</a:t>
            </a:r>
          </a:p>
        </p:txBody>
      </p:sp>
      <p:sp>
        <p:nvSpPr>
          <p:cNvPr id="44359" name="OTLSHAPE_T_5d637a4d89a647e7b3d547461c00dc98_Duration"/>
          <p:cNvSpPr txBox="1"/>
          <p:nvPr>
            <p:custDataLst>
              <p:tags r:id="rId87"/>
            </p:custDataLst>
          </p:nvPr>
        </p:nvSpPr>
        <p:spPr>
          <a:xfrm>
            <a:off x="5210056" y="399902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F7F7F"/>
                </a:solidFill>
                <a:latin typeface="Calibri" panose="020F0502020204030204" pitchFamily="34" charset="0"/>
              </a:rPr>
              <a:t>128 days</a:t>
            </a:r>
          </a:p>
        </p:txBody>
      </p:sp>
      <p:sp>
        <p:nvSpPr>
          <p:cNvPr id="44360" name="OTLSHAPE_T_5d637a4d89a647e7b3d547461c00dc98_JoinedDate"/>
          <p:cNvSpPr txBox="1"/>
          <p:nvPr>
            <p:custDataLst>
              <p:tags r:id="rId88"/>
            </p:custDataLst>
          </p:nvPr>
        </p:nvSpPr>
        <p:spPr>
          <a:xfrm>
            <a:off x="7478806" y="4185588"/>
            <a:ext cx="5842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6">
                <a:solidFill>
                  <a:schemeClr val="accent1"/>
                </a:solidFill>
                <a:latin typeface="Century Gothic" panose="020B0502020202020204" pitchFamily="34" charset="0"/>
              </a:rPr>
              <a:t>3/22 - 8/22</a:t>
            </a:r>
          </a:p>
        </p:txBody>
      </p:sp>
      <p:sp>
        <p:nvSpPr>
          <p:cNvPr id="44361" name="OTLSHAPE_T_5d637a4d89a647e7b3d547461c00dc98_TextPercentage"/>
          <p:cNvSpPr txBox="1"/>
          <p:nvPr>
            <p:custDataLst>
              <p:tags r:id="rId89"/>
            </p:custDataLst>
          </p:nvPr>
        </p:nvSpPr>
        <p:spPr>
          <a:xfrm>
            <a:off x="6207125" y="417813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>
                <a:solidFill>
                  <a:schemeClr val="lt1"/>
                </a:solidFill>
                <a:latin typeface="Calibri" panose="020F0502020204030204" pitchFamily="34" charset="0"/>
              </a:rPr>
              <a:t>56%</a:t>
            </a:r>
          </a:p>
        </p:txBody>
      </p:sp>
      <p:sp>
        <p:nvSpPr>
          <p:cNvPr id="44364" name="OTLSHAPE_T_ddc36248860c45f587292ea75ed0d69f_StartDate" hidden="1"/>
          <p:cNvSpPr txBox="1"/>
          <p:nvPr>
            <p:custDataLst>
              <p:tags r:id="rId90"/>
            </p:custDataLst>
          </p:nvPr>
        </p:nvSpPr>
        <p:spPr>
          <a:xfrm>
            <a:off x="0" y="43826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65" name="OTLSHAPE_T_ddc36248860c45f587292ea75ed0d69f_EndDate" hidden="1"/>
          <p:cNvSpPr txBox="1"/>
          <p:nvPr>
            <p:custDataLst>
              <p:tags r:id="rId91"/>
            </p:custDataLst>
          </p:nvPr>
        </p:nvSpPr>
        <p:spPr>
          <a:xfrm>
            <a:off x="0" y="43826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66" name="OTLSHAPE_T_ddc36248860c45f587292ea75ed0d69f_Title"/>
          <p:cNvSpPr txBox="1"/>
          <p:nvPr>
            <p:custDataLst>
              <p:tags r:id="rId92"/>
            </p:custDataLst>
          </p:nvPr>
        </p:nvSpPr>
        <p:spPr>
          <a:xfrm>
            <a:off x="6613110" y="4546247"/>
            <a:ext cx="76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6">
                <a:solidFill>
                  <a:srgbClr val="282823"/>
                </a:solidFill>
                <a:latin typeface="Calibri" panose="020F0502020204030204" pitchFamily="34" charset="0"/>
              </a:rPr>
              <a:t>Stabilization</a:t>
            </a:r>
          </a:p>
        </p:txBody>
      </p:sp>
      <p:sp>
        <p:nvSpPr>
          <p:cNvPr id="44367" name="OTLSHAPE_T_ddc36248860c45f587292ea75ed0d69f_Duration"/>
          <p:cNvSpPr txBox="1"/>
          <p:nvPr>
            <p:custDataLst>
              <p:tags r:id="rId93"/>
            </p:custDataLst>
          </p:nvPr>
        </p:nvSpPr>
        <p:spPr>
          <a:xfrm>
            <a:off x="7415623" y="43826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F7F7F"/>
                </a:solidFill>
                <a:latin typeface="Calibri" panose="020F0502020204030204" pitchFamily="34" charset="0"/>
              </a:rPr>
              <a:t>43 days</a:t>
            </a:r>
          </a:p>
        </p:txBody>
      </p:sp>
      <p:sp>
        <p:nvSpPr>
          <p:cNvPr id="44368" name="OTLSHAPE_T_ddc36248860c45f587292ea75ed0d69f_JoinedDate"/>
          <p:cNvSpPr txBox="1"/>
          <p:nvPr>
            <p:custDataLst>
              <p:tags r:id="rId94"/>
            </p:custDataLst>
          </p:nvPr>
        </p:nvSpPr>
        <p:spPr>
          <a:xfrm>
            <a:off x="8209864" y="4569213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>
                <a:solidFill>
                  <a:schemeClr val="accent1"/>
                </a:solidFill>
                <a:latin typeface="Century Gothic" panose="020B0502020202020204" pitchFamily="34" charset="0"/>
              </a:rPr>
              <a:t>8/22 - 10/22</a:t>
            </a:r>
          </a:p>
        </p:txBody>
      </p:sp>
      <p:sp>
        <p:nvSpPr>
          <p:cNvPr id="44369" name="OTLSHAPE_T_ddc36248860c45f587292ea75ed0d69f_TextPercentage"/>
          <p:cNvSpPr txBox="1"/>
          <p:nvPr>
            <p:custDataLst>
              <p:tags r:id="rId95"/>
            </p:custDataLst>
          </p:nvPr>
        </p:nvSpPr>
        <p:spPr>
          <a:xfrm>
            <a:off x="7441023" y="4561762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>
                <a:solidFill>
                  <a:schemeClr val="lt1"/>
                </a:solidFill>
                <a:latin typeface="Calibri" panose="020F0502020204030204" pitchFamily="34" charset="0"/>
              </a:rPr>
              <a:t>20%</a:t>
            </a:r>
          </a:p>
        </p:txBody>
      </p:sp>
      <p:sp>
        <p:nvSpPr>
          <p:cNvPr id="44372" name="OTLSHAPE_T_eba8ee2a1844408c91d25cc40be5eeb2_StartDate" hidden="1"/>
          <p:cNvSpPr txBox="1"/>
          <p:nvPr>
            <p:custDataLst>
              <p:tags r:id="rId96"/>
            </p:custDataLst>
          </p:nvPr>
        </p:nvSpPr>
        <p:spPr>
          <a:xfrm>
            <a:off x="0" y="47662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73" name="OTLSHAPE_T_eba8ee2a1844408c91d25cc40be5eeb2_EndDate" hidden="1"/>
          <p:cNvSpPr txBox="1"/>
          <p:nvPr>
            <p:custDataLst>
              <p:tags r:id="rId97"/>
            </p:custDataLst>
          </p:nvPr>
        </p:nvSpPr>
        <p:spPr>
          <a:xfrm>
            <a:off x="0" y="47662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74" name="OTLSHAPE_T_eba8ee2a1844408c91d25cc40be5eeb2_Title"/>
          <p:cNvSpPr txBox="1"/>
          <p:nvPr>
            <p:custDataLst>
              <p:tags r:id="rId98"/>
            </p:custDataLst>
          </p:nvPr>
        </p:nvSpPr>
        <p:spPr>
          <a:xfrm>
            <a:off x="5636770" y="4929871"/>
            <a:ext cx="1536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4">
                <a:solidFill>
                  <a:srgbClr val="282823"/>
                </a:solidFill>
                <a:latin typeface="Calibri" panose="020F0502020204030204" pitchFamily="34" charset="0"/>
              </a:rPr>
              <a:t>Integration with Website</a:t>
            </a:r>
          </a:p>
        </p:txBody>
      </p:sp>
      <p:sp>
        <p:nvSpPr>
          <p:cNvPr id="44375" name="OTLSHAPE_T_eba8ee2a1844408c91d25cc40be5eeb2_Duration"/>
          <p:cNvSpPr txBox="1"/>
          <p:nvPr>
            <p:custDataLst>
              <p:tags r:id="rId99"/>
            </p:custDataLst>
          </p:nvPr>
        </p:nvSpPr>
        <p:spPr>
          <a:xfrm>
            <a:off x="7217370" y="476627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F7F7F"/>
                </a:solidFill>
                <a:latin typeface="Calibri" panose="020F0502020204030204" pitchFamily="34" charset="0"/>
              </a:rPr>
              <a:t>77 days</a:t>
            </a:r>
          </a:p>
        </p:txBody>
      </p:sp>
      <p:sp>
        <p:nvSpPr>
          <p:cNvPr id="44376" name="OTLSHAPE_T_eba8ee2a1844408c91d25cc40be5eeb2_JoinedDate"/>
          <p:cNvSpPr txBox="1"/>
          <p:nvPr>
            <p:custDataLst>
              <p:tags r:id="rId100"/>
            </p:custDataLst>
          </p:nvPr>
        </p:nvSpPr>
        <p:spPr>
          <a:xfrm>
            <a:off x="8593980" y="4952837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>
                <a:solidFill>
                  <a:schemeClr val="accent1"/>
                </a:solidFill>
                <a:latin typeface="Century Gothic" panose="020B0502020202020204" pitchFamily="34" charset="0"/>
              </a:rPr>
              <a:t>8/22 - 11/22</a:t>
            </a:r>
          </a:p>
        </p:txBody>
      </p:sp>
      <p:sp>
        <p:nvSpPr>
          <p:cNvPr id="44377" name="OTLSHAPE_T_eba8ee2a1844408c91d25cc40be5eeb2_TextPercentage"/>
          <p:cNvSpPr txBox="1"/>
          <p:nvPr>
            <p:custDataLst>
              <p:tags r:id="rId101"/>
            </p:custDataLst>
          </p:nvPr>
        </p:nvSpPr>
        <p:spPr>
          <a:xfrm>
            <a:off x="7242770" y="494538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>
                <a:solidFill>
                  <a:schemeClr val="lt1"/>
                </a:solidFill>
                <a:latin typeface="Calibri" panose="020F0502020204030204" pitchFamily="34" charset="0"/>
              </a:rPr>
              <a:t>15%</a:t>
            </a:r>
          </a:p>
        </p:txBody>
      </p:sp>
      <p:sp>
        <p:nvSpPr>
          <p:cNvPr id="44380" name="OTLSHAPE_T_ecfef31bfee54b4f971d3d302b2dd149_StartDate" hidden="1"/>
          <p:cNvSpPr txBox="1"/>
          <p:nvPr>
            <p:custDataLst>
              <p:tags r:id="rId102"/>
            </p:custDataLst>
          </p:nvPr>
        </p:nvSpPr>
        <p:spPr>
          <a:xfrm>
            <a:off x="0" y="514989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81" name="OTLSHAPE_T_ecfef31bfee54b4f971d3d302b2dd149_EndDate" hidden="1"/>
          <p:cNvSpPr txBox="1"/>
          <p:nvPr>
            <p:custDataLst>
              <p:tags r:id="rId103"/>
            </p:custDataLst>
          </p:nvPr>
        </p:nvSpPr>
        <p:spPr>
          <a:xfrm>
            <a:off x="0" y="514989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82" name="OTLSHAPE_T_ecfef31bfee54b4f971d3d302b2dd149_Title"/>
          <p:cNvSpPr txBox="1"/>
          <p:nvPr>
            <p:custDataLst>
              <p:tags r:id="rId104"/>
            </p:custDataLst>
          </p:nvPr>
        </p:nvSpPr>
        <p:spPr>
          <a:xfrm>
            <a:off x="6886853" y="5313496"/>
            <a:ext cx="1041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8">
                <a:solidFill>
                  <a:srgbClr val="282823"/>
                </a:solidFill>
                <a:latin typeface="Calibri" panose="020F0502020204030204" pitchFamily="34" charset="0"/>
              </a:rPr>
              <a:t>User Acceptance</a:t>
            </a:r>
          </a:p>
        </p:txBody>
      </p:sp>
      <p:sp>
        <p:nvSpPr>
          <p:cNvPr id="44383" name="OTLSHAPE_T_ecfef31bfee54b4f971d3d302b2dd149_Duration"/>
          <p:cNvSpPr txBox="1"/>
          <p:nvPr>
            <p:custDataLst>
              <p:tags r:id="rId105"/>
            </p:custDataLst>
          </p:nvPr>
        </p:nvSpPr>
        <p:spPr>
          <a:xfrm>
            <a:off x="7973210" y="514989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F7F7F"/>
                </a:solidFill>
                <a:latin typeface="Calibri" panose="020F0502020204030204" pitchFamily="34" charset="0"/>
              </a:rPr>
              <a:t>97 days</a:t>
            </a:r>
          </a:p>
        </p:txBody>
      </p:sp>
      <p:sp>
        <p:nvSpPr>
          <p:cNvPr id="44384" name="OTLSHAPE_T_ecfef31bfee54b4f971d3d302b2dd149_JoinedDate"/>
          <p:cNvSpPr txBox="1"/>
          <p:nvPr>
            <p:custDataLst>
              <p:tags r:id="rId106"/>
            </p:custDataLst>
          </p:nvPr>
        </p:nvSpPr>
        <p:spPr>
          <a:xfrm>
            <a:off x="9721545" y="5336462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>
                <a:solidFill>
                  <a:schemeClr val="accent1"/>
                </a:solidFill>
                <a:latin typeface="Century Gothic" panose="020B0502020202020204" pitchFamily="34" charset="0"/>
              </a:rPr>
              <a:t>10/22 - 2/23</a:t>
            </a:r>
          </a:p>
        </p:txBody>
      </p:sp>
      <p:sp>
        <p:nvSpPr>
          <p:cNvPr id="44385" name="OTLSHAPE_T_ecfef31bfee54b4f971d3d302b2dd149_TextPercentage" hidden="1"/>
          <p:cNvSpPr txBox="1"/>
          <p:nvPr>
            <p:custDataLst>
              <p:tags r:id="rId107"/>
            </p:custDataLst>
          </p:nvPr>
        </p:nvSpPr>
        <p:spPr>
          <a:xfrm>
            <a:off x="7998610" y="54065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4388" name="OTLSHAPE_T_948fd1511b624908b46912904d3a38ba_StartDate" hidden="1"/>
          <p:cNvSpPr txBox="1"/>
          <p:nvPr>
            <p:custDataLst>
              <p:tags r:id="rId108"/>
            </p:custDataLst>
          </p:nvPr>
        </p:nvSpPr>
        <p:spPr>
          <a:xfrm>
            <a:off x="0" y="55335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89" name="OTLSHAPE_T_948fd1511b624908b46912904d3a38ba_EndDate" hidden="1"/>
          <p:cNvSpPr txBox="1"/>
          <p:nvPr>
            <p:custDataLst>
              <p:tags r:id="rId109"/>
            </p:custDataLst>
          </p:nvPr>
        </p:nvSpPr>
        <p:spPr>
          <a:xfrm>
            <a:off x="0" y="55335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90" name="OTLSHAPE_T_948fd1511b624908b46912904d3a38ba_Title"/>
          <p:cNvSpPr txBox="1"/>
          <p:nvPr>
            <p:custDataLst>
              <p:tags r:id="rId110"/>
            </p:custDataLst>
          </p:nvPr>
        </p:nvSpPr>
        <p:spPr>
          <a:xfrm>
            <a:off x="7893511" y="5697120"/>
            <a:ext cx="1003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6">
                <a:solidFill>
                  <a:srgbClr val="282823"/>
                </a:solidFill>
                <a:latin typeface="Calibri" panose="020F0502020204030204" pitchFamily="34" charset="0"/>
              </a:rPr>
              <a:t>Documentation </a:t>
            </a:r>
          </a:p>
        </p:txBody>
      </p:sp>
      <p:sp>
        <p:nvSpPr>
          <p:cNvPr id="44391" name="OTLSHAPE_T_948fd1511b624908b46912904d3a38ba_Duration"/>
          <p:cNvSpPr txBox="1"/>
          <p:nvPr>
            <p:custDataLst>
              <p:tags r:id="rId111"/>
            </p:custDataLst>
          </p:nvPr>
        </p:nvSpPr>
        <p:spPr>
          <a:xfrm>
            <a:off x="8939695" y="5533523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F7F7F"/>
                </a:solidFill>
                <a:latin typeface="Calibri" panose="020F0502020204030204" pitchFamily="34" charset="0"/>
              </a:rPr>
              <a:t>105 days</a:t>
            </a:r>
          </a:p>
        </p:txBody>
      </p:sp>
      <p:sp>
        <p:nvSpPr>
          <p:cNvPr id="44392" name="OTLSHAPE_T_948fd1511b624908b46912904d3a38ba_JoinedDate"/>
          <p:cNvSpPr txBox="1"/>
          <p:nvPr>
            <p:custDataLst>
              <p:tags r:id="rId112"/>
            </p:custDataLst>
          </p:nvPr>
        </p:nvSpPr>
        <p:spPr>
          <a:xfrm>
            <a:off x="10799547" y="5720087"/>
            <a:ext cx="5842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6">
                <a:solidFill>
                  <a:schemeClr val="accent1"/>
                </a:solidFill>
                <a:latin typeface="Century Gothic" panose="020B0502020202020204" pitchFamily="34" charset="0"/>
              </a:rPr>
              <a:t>1/23 - 5/23</a:t>
            </a:r>
          </a:p>
        </p:txBody>
      </p:sp>
      <p:sp>
        <p:nvSpPr>
          <p:cNvPr id="44393" name="OTLSHAPE_T_948fd1511b624908b46912904d3a38ba_TextPercentage" hidden="1"/>
          <p:cNvSpPr txBox="1"/>
          <p:nvPr>
            <p:custDataLst>
              <p:tags r:id="rId113"/>
            </p:custDataLst>
          </p:nvPr>
        </p:nvSpPr>
        <p:spPr>
          <a:xfrm>
            <a:off x="8965095" y="579014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4313" name="OTLSHAPE_M_1f203f9e9d6e48e48b859edb0ea422a7_Shape"/>
          <p:cNvSpPr/>
          <p:nvPr>
            <p:custDataLst>
              <p:tags r:id="rId114"/>
            </p:custDataLst>
          </p:nvPr>
        </p:nvSpPr>
        <p:spPr>
          <a:xfrm>
            <a:off x="1241272" y="1790700"/>
            <a:ext cx="304800" cy="330200"/>
          </a:xfrm>
          <a:prstGeom prst="down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16" name="OTLSHAPE_M_d5a61cb9fb68417288c9ebbc4eaced10_Shape"/>
          <p:cNvSpPr/>
          <p:nvPr>
            <p:custDataLst>
              <p:tags r:id="rId115"/>
            </p:custDataLst>
          </p:nvPr>
        </p:nvSpPr>
        <p:spPr>
          <a:xfrm>
            <a:off x="3200878" y="1943100"/>
            <a:ext cx="152400" cy="177800"/>
          </a:xfrm>
          <a:prstGeom prst="plu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19" name="OTLSHAPE_M_808492e7fcfe49709015401b74fad24c_Shape"/>
          <p:cNvSpPr/>
          <p:nvPr>
            <p:custDataLst>
              <p:tags r:id="rId116"/>
            </p:custDataLst>
          </p:nvPr>
        </p:nvSpPr>
        <p:spPr>
          <a:xfrm>
            <a:off x="3856665" y="18669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22" name="OTLSHAPE_M_213757f954204f9ca66f8bfc70d9e7b9_Shape"/>
          <p:cNvSpPr/>
          <p:nvPr>
            <p:custDataLst>
              <p:tags r:id="rId117"/>
            </p:custDataLst>
          </p:nvPr>
        </p:nvSpPr>
        <p:spPr>
          <a:xfrm>
            <a:off x="5046184" y="18669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25" name="OTLSHAPE_M_07b352c881f44a758dc5dd5d40c1f3c2_Shape"/>
          <p:cNvSpPr/>
          <p:nvPr>
            <p:custDataLst>
              <p:tags r:id="rId118"/>
            </p:custDataLst>
          </p:nvPr>
        </p:nvSpPr>
        <p:spPr>
          <a:xfrm>
            <a:off x="6037450" y="1866900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28" name="OTLSHAPE_M_0a1ef519557c45f4942d0867047bbb8e_Shape"/>
          <p:cNvSpPr/>
          <p:nvPr>
            <p:custDataLst>
              <p:tags r:id="rId119"/>
            </p:custDataLst>
          </p:nvPr>
        </p:nvSpPr>
        <p:spPr>
          <a:xfrm rot="16200000">
            <a:off x="9888358" y="1539103"/>
            <a:ext cx="228600" cy="228600"/>
          </a:xfrm>
          <a:prstGeom prst="flowChartMerg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31" name="OTLSHAPE_M_df949dad64a44818984bde0d0c8fd3af_Shape"/>
          <p:cNvSpPr/>
          <p:nvPr>
            <p:custDataLst>
              <p:tags r:id="rId120"/>
            </p:custDataLst>
          </p:nvPr>
        </p:nvSpPr>
        <p:spPr>
          <a:xfrm>
            <a:off x="3572603" y="2374900"/>
            <a:ext cx="152400" cy="177800"/>
          </a:xfrm>
          <a:prstGeom prst="plu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34" name="OTLSHAPE_M_6e3d36ba8f5f423faa7a0a57470ce910_Shape"/>
          <p:cNvSpPr/>
          <p:nvPr>
            <p:custDataLst>
              <p:tags r:id="rId121"/>
            </p:custDataLst>
          </p:nvPr>
        </p:nvSpPr>
        <p:spPr>
          <a:xfrm>
            <a:off x="6856172" y="2374900"/>
            <a:ext cx="152400" cy="177800"/>
          </a:xfrm>
          <a:prstGeom prst="plu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37" name="OTLSHAPE_M_47427931043d4de196c4def5d338dbcf_Shape"/>
          <p:cNvSpPr/>
          <p:nvPr>
            <p:custDataLst>
              <p:tags r:id="rId122"/>
            </p:custDataLst>
          </p:nvPr>
        </p:nvSpPr>
        <p:spPr>
          <a:xfrm>
            <a:off x="8875878" y="2374900"/>
            <a:ext cx="152400" cy="177800"/>
          </a:xfrm>
          <a:prstGeom prst="plu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11" name="OTLSHAPE_M_1f203f9e9d6e48e48b859edb0ea422a7_Title"/>
          <p:cNvSpPr txBox="1"/>
          <p:nvPr>
            <p:custDataLst>
              <p:tags r:id="rId123"/>
            </p:custDataLst>
          </p:nvPr>
        </p:nvSpPr>
        <p:spPr>
          <a:xfrm>
            <a:off x="1164988" y="1452662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Kick-Off</a:t>
            </a:r>
          </a:p>
        </p:txBody>
      </p:sp>
      <p:sp>
        <p:nvSpPr>
          <p:cNvPr id="44312" name="OTLSHAPE_M_1f203f9e9d6e48e48b859edb0ea422a7_Date"/>
          <p:cNvSpPr txBox="1"/>
          <p:nvPr>
            <p:custDataLst>
              <p:tags r:id="rId124"/>
            </p:custDataLst>
          </p:nvPr>
        </p:nvSpPr>
        <p:spPr>
          <a:xfrm>
            <a:off x="1197373" y="1623181"/>
            <a:ext cx="3937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>
                <a:solidFill>
                  <a:schemeClr val="accent6"/>
                </a:solidFill>
                <a:latin typeface="Century Gothic" panose="020B0502020202020204" pitchFamily="34" charset="0"/>
              </a:rPr>
              <a:t>5/1/21</a:t>
            </a:r>
          </a:p>
        </p:txBody>
      </p:sp>
      <p:sp>
        <p:nvSpPr>
          <p:cNvPr id="44314" name="OTLSHAPE_M_d5a61cb9fb68417288c9ebbc4eaced10_Title"/>
          <p:cNvSpPr txBox="1"/>
          <p:nvPr>
            <p:custDataLst>
              <p:tags r:id="rId125"/>
            </p:custDataLst>
          </p:nvPr>
        </p:nvSpPr>
        <p:spPr>
          <a:xfrm>
            <a:off x="2714510" y="1010521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Minimal Prototype </a:t>
            </a:r>
          </a:p>
        </p:txBody>
      </p:sp>
      <p:sp>
        <p:nvSpPr>
          <p:cNvPr id="44315" name="OTLSHAPE_M_d5a61cb9fb68417288c9ebbc4eaced10_Date"/>
          <p:cNvSpPr txBox="1"/>
          <p:nvPr>
            <p:custDataLst>
              <p:tags r:id="rId126"/>
            </p:custDataLst>
          </p:nvPr>
        </p:nvSpPr>
        <p:spPr>
          <a:xfrm>
            <a:off x="3045578" y="1181040"/>
            <a:ext cx="4699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6"/>
                </a:solidFill>
                <a:latin typeface="Century Gothic" panose="020B0502020202020204" pitchFamily="34" charset="0"/>
              </a:rPr>
              <a:t>9/30/21</a:t>
            </a:r>
          </a:p>
        </p:txBody>
      </p:sp>
      <p:sp>
        <p:nvSpPr>
          <p:cNvPr id="44317" name="OTLSHAPE_M_808492e7fcfe49709015401b74fad24c_Title"/>
          <p:cNvSpPr txBox="1"/>
          <p:nvPr>
            <p:custDataLst>
              <p:tags r:id="rId127"/>
            </p:custDataLst>
          </p:nvPr>
        </p:nvSpPr>
        <p:spPr>
          <a:xfrm>
            <a:off x="3641124" y="1539490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Submission</a:t>
            </a:r>
          </a:p>
        </p:txBody>
      </p:sp>
      <p:sp>
        <p:nvSpPr>
          <p:cNvPr id="44318" name="OTLSHAPE_M_808492e7fcfe49709015401b74fad24c_Date"/>
          <p:cNvSpPr txBox="1"/>
          <p:nvPr>
            <p:custDataLst>
              <p:tags r:id="rId128"/>
            </p:custDataLst>
          </p:nvPr>
        </p:nvSpPr>
        <p:spPr>
          <a:xfrm>
            <a:off x="3704265" y="1710009"/>
            <a:ext cx="5334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entury Gothic" panose="020B0502020202020204" pitchFamily="34" charset="0"/>
              </a:rPr>
              <a:t>11/25/21</a:t>
            </a:r>
          </a:p>
        </p:txBody>
      </p:sp>
      <p:sp>
        <p:nvSpPr>
          <p:cNvPr id="44320" name="OTLSHAPE_M_213757f954204f9ca66f8bfc70d9e7b9_Title"/>
          <p:cNvSpPr txBox="1"/>
          <p:nvPr>
            <p:custDataLst>
              <p:tags r:id="rId129"/>
            </p:custDataLst>
          </p:nvPr>
        </p:nvSpPr>
        <p:spPr>
          <a:xfrm>
            <a:off x="4772182" y="843687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Release Web Prototype</a:t>
            </a:r>
          </a:p>
        </p:txBody>
      </p:sp>
      <p:sp>
        <p:nvSpPr>
          <p:cNvPr id="44321" name="OTLSHAPE_M_213757f954204f9ca66f8bfc70d9e7b9_Date"/>
          <p:cNvSpPr txBox="1"/>
          <p:nvPr>
            <p:custDataLst>
              <p:tags r:id="rId130"/>
            </p:custDataLst>
          </p:nvPr>
        </p:nvSpPr>
        <p:spPr>
          <a:xfrm>
            <a:off x="4964184" y="1184724"/>
            <a:ext cx="3937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>
                <a:solidFill>
                  <a:schemeClr val="accent6"/>
                </a:solidFill>
                <a:latin typeface="Century Gothic" panose="020B0502020202020204" pitchFamily="34" charset="0"/>
              </a:rPr>
              <a:t>3/1/22</a:t>
            </a:r>
          </a:p>
        </p:txBody>
      </p:sp>
      <p:sp>
        <p:nvSpPr>
          <p:cNvPr id="44323" name="OTLSHAPE_M_07b352c881f44a758dc5dd5d40c1f3c2_Title"/>
          <p:cNvSpPr txBox="1"/>
          <p:nvPr>
            <p:custDataLst>
              <p:tags r:id="rId131"/>
            </p:custDataLst>
          </p:nvPr>
        </p:nvSpPr>
        <p:spPr>
          <a:xfrm>
            <a:off x="5726216" y="1520440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Online Testing </a:t>
            </a:r>
          </a:p>
        </p:txBody>
      </p:sp>
      <p:sp>
        <p:nvSpPr>
          <p:cNvPr id="44324" name="OTLSHAPE_M_07b352c881f44a758dc5dd5d40c1f3c2_Date"/>
          <p:cNvSpPr txBox="1"/>
          <p:nvPr>
            <p:custDataLst>
              <p:tags r:id="rId132"/>
            </p:custDataLst>
          </p:nvPr>
        </p:nvSpPr>
        <p:spPr>
          <a:xfrm>
            <a:off x="5920250" y="1690959"/>
            <a:ext cx="4699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6"/>
                </a:solidFill>
                <a:latin typeface="Century Gothic" panose="020B0502020202020204" pitchFamily="34" charset="0"/>
              </a:rPr>
              <a:t>5/20/22</a:t>
            </a:r>
          </a:p>
        </p:txBody>
      </p:sp>
      <p:sp>
        <p:nvSpPr>
          <p:cNvPr id="44326" name="OTLSHAPE_M_0a1ef519557c45f4942d0867047bbb8e_Title"/>
          <p:cNvSpPr txBox="1"/>
          <p:nvPr>
            <p:custDataLst>
              <p:tags r:id="rId133"/>
            </p:custDataLst>
          </p:nvPr>
        </p:nvSpPr>
        <p:spPr>
          <a:xfrm>
            <a:off x="10110608" y="1490293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Release</a:t>
            </a:r>
          </a:p>
        </p:txBody>
      </p:sp>
      <p:sp>
        <p:nvSpPr>
          <p:cNvPr id="44327" name="OTLSHAPE_M_0a1ef519557c45f4942d0867047bbb8e_Date"/>
          <p:cNvSpPr txBox="1"/>
          <p:nvPr>
            <p:custDataLst>
              <p:tags r:id="rId134"/>
            </p:custDataLst>
          </p:nvPr>
        </p:nvSpPr>
        <p:spPr>
          <a:xfrm>
            <a:off x="10110608" y="1660812"/>
            <a:ext cx="4699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6"/>
                </a:solidFill>
                <a:latin typeface="Century Gothic" panose="020B0502020202020204" pitchFamily="34" charset="0"/>
              </a:rPr>
              <a:t>3/15/23</a:t>
            </a:r>
          </a:p>
        </p:txBody>
      </p:sp>
      <p:sp>
        <p:nvSpPr>
          <p:cNvPr id="44329" name="OTLSHAPE_M_df949dad64a44818984bde0d0c8fd3af_Title"/>
          <p:cNvSpPr txBox="1"/>
          <p:nvPr>
            <p:custDataLst>
              <p:tags r:id="rId135"/>
            </p:custDataLst>
          </p:nvPr>
        </p:nvSpPr>
        <p:spPr>
          <a:xfrm>
            <a:off x="3328636" y="2776438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44330" name="OTLSHAPE_M_df949dad64a44818984bde0d0c8fd3af_Date"/>
          <p:cNvSpPr txBox="1"/>
          <p:nvPr>
            <p:custDataLst>
              <p:tags r:id="rId136"/>
            </p:custDataLst>
          </p:nvPr>
        </p:nvSpPr>
        <p:spPr>
          <a:xfrm>
            <a:off x="3382103" y="2620736"/>
            <a:ext cx="5334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entury Gothic" panose="020B0502020202020204" pitchFamily="34" charset="0"/>
              </a:rPr>
              <a:t>10/30/21</a:t>
            </a:r>
          </a:p>
        </p:txBody>
      </p:sp>
      <p:sp>
        <p:nvSpPr>
          <p:cNvPr id="44332" name="OTLSHAPE_M_6e3d36ba8f5f423faa7a0a57470ce910_Title"/>
          <p:cNvSpPr txBox="1"/>
          <p:nvPr>
            <p:custDataLst>
              <p:tags r:id="rId137"/>
            </p:custDataLst>
          </p:nvPr>
        </p:nvSpPr>
        <p:spPr>
          <a:xfrm>
            <a:off x="6638918" y="2776438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Validation</a:t>
            </a:r>
          </a:p>
        </p:txBody>
      </p:sp>
      <p:sp>
        <p:nvSpPr>
          <p:cNvPr id="44333" name="OTLSHAPE_M_6e3d36ba8f5f423faa7a0a57470ce910_Date"/>
          <p:cNvSpPr txBox="1"/>
          <p:nvPr>
            <p:custDataLst>
              <p:tags r:id="rId138"/>
            </p:custDataLst>
          </p:nvPr>
        </p:nvSpPr>
        <p:spPr>
          <a:xfrm>
            <a:off x="6700872" y="2620736"/>
            <a:ext cx="4699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6"/>
                </a:solidFill>
                <a:latin typeface="Century Gothic" panose="020B0502020202020204" pitchFamily="34" charset="0"/>
              </a:rPr>
              <a:t>7/22/22</a:t>
            </a:r>
          </a:p>
        </p:txBody>
      </p:sp>
      <p:sp>
        <p:nvSpPr>
          <p:cNvPr id="44335" name="OTLSHAPE_M_47427931043d4de196c4def5d338dbcf_Title"/>
          <p:cNvSpPr txBox="1"/>
          <p:nvPr>
            <p:custDataLst>
              <p:tags r:id="rId139"/>
            </p:custDataLst>
          </p:nvPr>
        </p:nvSpPr>
        <p:spPr>
          <a:xfrm>
            <a:off x="8741892" y="2776438"/>
            <a:ext cx="431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Exec Review</a:t>
            </a:r>
          </a:p>
        </p:txBody>
      </p:sp>
      <p:sp>
        <p:nvSpPr>
          <p:cNvPr id="44336" name="OTLSHAPE_M_47427931043d4de196c4def5d338dbcf_Date"/>
          <p:cNvSpPr txBox="1"/>
          <p:nvPr>
            <p:custDataLst>
              <p:tags r:id="rId140"/>
            </p:custDataLst>
          </p:nvPr>
        </p:nvSpPr>
        <p:spPr>
          <a:xfrm>
            <a:off x="8755777" y="2620736"/>
            <a:ext cx="3937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>
                <a:solidFill>
                  <a:schemeClr val="accent6"/>
                </a:solidFill>
                <a:latin typeface="Century Gothic" panose="020B0502020202020204" pitchFamily="34" charset="0"/>
              </a:rPr>
              <a:t>1/1/23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D1CF2F8-F58A-46F4-8199-EFCE270B9EEC}"/>
              </a:ext>
            </a:extLst>
          </p:cNvPr>
          <p:cNvSpPr txBox="1"/>
          <p:nvPr/>
        </p:nvSpPr>
        <p:spPr>
          <a:xfrm>
            <a:off x="279199" y="195912"/>
            <a:ext cx="6098874" cy="507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685800">
              <a:spcBef>
                <a:spcPct val="0"/>
              </a:spcBef>
              <a:buNone/>
              <a:defRPr sz="2700" b="1">
                <a:solidFill>
                  <a:schemeClr val="tx2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Program Management Plan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38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CCCB7C99-5BB9-49BD-8314-F834F290C35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500" y="5383530"/>
            <a:ext cx="339837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b="1" spc="-24">
                <a:solidFill>
                  <a:srgbClr val="809EC2"/>
                </a:solidFill>
                <a:latin typeface="Arial" panose="020B060402020202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515ED26E-E208-4ADE-92E9-5BEA15968D7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535494" y="5383530"/>
            <a:ext cx="339837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b="1" spc="-24">
                <a:solidFill>
                  <a:srgbClr val="809EC2"/>
                </a:solidFill>
                <a:latin typeface="Arial" panose="020B0604020202020204" pitchFamily="34" charset="0"/>
              </a:rPr>
              <a:t>2023</a:t>
            </a:r>
          </a:p>
        </p:txBody>
      </p:sp>
      <p:cxnSp>
        <p:nvCxnSpPr>
          <p:cNvPr id="29" name="OTLSHAPE_M_0adf015e4366434e8d5115e83edbe5d3_Connector1">
            <a:extLst>
              <a:ext uri="{FF2B5EF4-FFF2-40B4-BE49-F238E27FC236}">
                <a16:creationId xmlns:a16="http://schemas.microsoft.com/office/drawing/2014/main" id="{EE383095-DD48-46B8-9031-123B5BBCA35D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303769" y="4585124"/>
            <a:ext cx="0" cy="303812"/>
          </a:xfrm>
          <a:prstGeom prst="line">
            <a:avLst/>
          </a:prstGeom>
          <a:ln w="9525" cap="flat" cmpd="sng" algn="ctr">
            <a:solidFill>
              <a:srgbClr val="B20E1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0adf015e4366434e8d5115e83edbe5d3_Connector2">
            <a:extLst>
              <a:ext uri="{FF2B5EF4-FFF2-40B4-BE49-F238E27FC236}">
                <a16:creationId xmlns:a16="http://schemas.microsoft.com/office/drawing/2014/main" id="{21205153-EE6D-436B-AE1A-60A0B6FEA6DB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303769" y="5005776"/>
            <a:ext cx="0" cy="274884"/>
          </a:xfrm>
          <a:prstGeom prst="line">
            <a:avLst/>
          </a:prstGeom>
          <a:ln w="9525" cap="flat" cmpd="sng" algn="ctr">
            <a:solidFill>
              <a:srgbClr val="B20E1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9DC48875-0D91-478B-BC61-6FED6D0EE5E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8905" y="5280660"/>
            <a:ext cx="10579100" cy="381000"/>
          </a:xfrm>
          <a:prstGeom prst="rect">
            <a:avLst/>
          </a:prstGeom>
          <a:solidFill>
            <a:srgbClr val="444D2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A9B97FD9-79BE-4740-A221-3BCA1457E10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E2EFD8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5288E080-0034-4DDB-B1EA-DA55398752B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54477" y="5661660"/>
            <a:ext cx="114300" cy="127000"/>
          </a:xfrm>
          <a:prstGeom prst="triangl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4941265A-7B76-4203-AD42-BEC04B27033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-191971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514AB185-E962-44CD-B688-9A72A306890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72405" y="5405438"/>
            <a:ext cx="179536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Apr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1A5B952B-9F49-453B-ACDD-A7D5D0822DF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833695" y="5405438"/>
            <a:ext cx="182871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Jun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FD19D92D-2737-4810-A998-8479DFDEE691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794985" y="5405438"/>
            <a:ext cx="205184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Aug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B6955229-AB80-4207-A914-2224CE2F94A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756275" y="5405438"/>
            <a:ext cx="179536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Oct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6BAB499C-BA82-4844-BC7A-F6EAB051A73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717565" y="5405438"/>
            <a:ext cx="205184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Dec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3FD9A32C-690C-47A3-B56E-6ABD5B43148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694614" y="5405438"/>
            <a:ext cx="194925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Feb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459F17E7-7D90-4BAC-8BB6-6A0D16F30ACB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624386" y="5405438"/>
            <a:ext cx="179536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Apr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7466F01D-AE43-4683-AA0B-3C530A4F69C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7585677" y="5405438"/>
            <a:ext cx="182871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Jun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564D2815-7A51-4A9A-BBE8-6DA32CB5CFD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546966" y="5405438"/>
            <a:ext cx="205184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Aug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BB105619-FA78-4EE4-AEAA-8D54D1328815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508256" y="5405438"/>
            <a:ext cx="179536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Oct</a:t>
            </a:r>
          </a:p>
        </p:txBody>
      </p:sp>
      <p:sp>
        <p:nvSpPr>
          <p:cNvPr id="28" name="OTLSHAPE_TB_00000000000000000000000000000000_TimescaleInterval11">
            <a:extLst>
              <a:ext uri="{FF2B5EF4-FFF2-40B4-BE49-F238E27FC236}">
                <a16:creationId xmlns:a16="http://schemas.microsoft.com/office/drawing/2014/main" id="{6BA0004E-C5A7-4639-BE5F-19B14FC77CA3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0469546" y="5405438"/>
            <a:ext cx="205184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Dec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A75994A2-23DC-4139-BAAD-9CB2F4F54111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1770195" y="53441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06F45F3E-16BA-4C47-AC2A-7E79B5CFB298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2731485" y="53441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94B68E7F-04A9-4A43-80C4-68B17C72BFDB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3692775" y="53441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4686063C-42A7-4D1D-8869-FD9036D9E43C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4654065" y="53441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07E571EE-54FE-4C4F-A312-BC8D9443898F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5631114" y="53441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3CDAC11A-DDDC-480F-B015-002CEFA12BDD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6560886" y="53441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5C930422-9E69-4E1A-8438-563739F054D2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7522176" y="53441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182C40D0-1795-457E-802C-EEFF36E2D28B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8483466" y="53441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8AE421E5-537B-466F-920B-02FF3E456328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9444756" y="53441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86646555-C33C-494A-85AC-11138DDCB22A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10406046" y="53441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TLSHAPE_T_b29d40f785434ae9a8c6b715e88e2144_Shape">
            <a:extLst>
              <a:ext uri="{FF2B5EF4-FFF2-40B4-BE49-F238E27FC236}">
                <a16:creationId xmlns:a16="http://schemas.microsoft.com/office/drawing/2014/main" id="{557941C7-5DBC-44D9-8B68-64DB4FFC072F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218635" y="1271976"/>
            <a:ext cx="101600" cy="101600"/>
          </a:xfrm>
          <a:prstGeom prst="chevron">
            <a:avLst/>
          </a:prstGeom>
          <a:solidFill>
            <a:srgbClr val="444D2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OTLSHAPE_T_7f6dc3f6e01a489e9ed4988a7e6cb427_Shape">
            <a:extLst>
              <a:ext uri="{FF2B5EF4-FFF2-40B4-BE49-F238E27FC236}">
                <a16:creationId xmlns:a16="http://schemas.microsoft.com/office/drawing/2014/main" id="{BCDA0CD2-F540-4D2C-B055-9B35E0490202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281671" y="1426916"/>
            <a:ext cx="508000" cy="101600"/>
          </a:xfrm>
          <a:prstGeom prst="roundRect">
            <a:avLst/>
          </a:prstGeom>
          <a:solidFill>
            <a:srgbClr val="F3A44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T_fc5a4a21309344d2bdc436618d8f8bdd_Shape">
            <a:extLst>
              <a:ext uri="{FF2B5EF4-FFF2-40B4-BE49-F238E27FC236}">
                <a16:creationId xmlns:a16="http://schemas.microsoft.com/office/drawing/2014/main" id="{522914FB-BAFD-4DDD-9E66-CE08B68288A2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297430" y="1581856"/>
            <a:ext cx="215900" cy="101600"/>
          </a:xfrm>
          <a:prstGeom prst="roundRect">
            <a:avLst/>
          </a:prstGeom>
          <a:solidFill>
            <a:srgbClr val="E7BC2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TLSHAPE_T_8c7f97dda34c49b8b71503e2d99209e7_Shape">
            <a:extLst>
              <a:ext uri="{FF2B5EF4-FFF2-40B4-BE49-F238E27FC236}">
                <a16:creationId xmlns:a16="http://schemas.microsoft.com/office/drawing/2014/main" id="{3587BB72-7B62-4CCC-8C88-282C3CE95BFF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376224" y="1736796"/>
            <a:ext cx="749300" cy="101600"/>
          </a:xfrm>
          <a:prstGeom prst="roundRect">
            <a:avLst/>
          </a:prstGeom>
          <a:solidFill>
            <a:srgbClr val="E7BC2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T_3e4e07ab416944e2b3ca901681c78e52_Shape">
            <a:extLst>
              <a:ext uri="{FF2B5EF4-FFF2-40B4-BE49-F238E27FC236}">
                <a16:creationId xmlns:a16="http://schemas.microsoft.com/office/drawing/2014/main" id="{237E61EC-13D3-4F71-91CE-1C2543BDC3AC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502295" y="1891736"/>
            <a:ext cx="406400" cy="101600"/>
          </a:xfrm>
          <a:prstGeom prst="roundRect">
            <a:avLst/>
          </a:prstGeom>
          <a:solidFill>
            <a:srgbClr val="E7BC2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TLSHAPE_T_6c6a10ee741243e2b3443e4e986ffc82_Shape">
            <a:extLst>
              <a:ext uri="{FF2B5EF4-FFF2-40B4-BE49-F238E27FC236}">
                <a16:creationId xmlns:a16="http://schemas.microsoft.com/office/drawing/2014/main" id="{8083B695-D076-40ED-8D61-88C2A210CE9B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770195" y="2046676"/>
            <a:ext cx="1473200" cy="101600"/>
          </a:xfrm>
          <a:prstGeom prst="roundRect">
            <a:avLst/>
          </a:prstGeom>
          <a:solidFill>
            <a:srgbClr val="F3A44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TLSHAPE_T_836b9328a93b417e84cf7810f5ab321b_Shape">
            <a:extLst>
              <a:ext uri="{FF2B5EF4-FFF2-40B4-BE49-F238E27FC236}">
                <a16:creationId xmlns:a16="http://schemas.microsoft.com/office/drawing/2014/main" id="{BA5F6919-D6C9-45DA-8CED-52C1760E88C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848989" y="2201616"/>
            <a:ext cx="9207500" cy="101600"/>
          </a:xfrm>
          <a:prstGeom prst="roundRect">
            <a:avLst/>
          </a:prstGeom>
          <a:solidFill>
            <a:srgbClr val="E7BC2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TLSHAPE_T_9a47a1df0b8540aa93ed63c850df8e3a_Shape">
            <a:extLst>
              <a:ext uri="{FF2B5EF4-FFF2-40B4-BE49-F238E27FC236}">
                <a16:creationId xmlns:a16="http://schemas.microsoft.com/office/drawing/2014/main" id="{480486A8-66B7-4D1F-A471-EC543B19AB50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731485" y="2356556"/>
            <a:ext cx="508000" cy="101600"/>
          </a:xfrm>
          <a:prstGeom prst="roundRect">
            <a:avLst/>
          </a:prstGeom>
          <a:solidFill>
            <a:srgbClr val="E7BC2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TLSHAPE_T_4d1f564651134608bd65b4e6056c2055_Shape">
            <a:extLst>
              <a:ext uri="{FF2B5EF4-FFF2-40B4-BE49-F238E27FC236}">
                <a16:creationId xmlns:a16="http://schemas.microsoft.com/office/drawing/2014/main" id="{D4A69D86-8CE0-44D0-B13C-FB25FDCCB015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220010" y="2511496"/>
            <a:ext cx="6248400" cy="101600"/>
          </a:xfrm>
          <a:prstGeom prst="rightArrow">
            <a:avLst>
              <a:gd name="adj1" fmla="val 75000"/>
              <a:gd name="adj2" fmla="val 50000"/>
            </a:avLst>
          </a:prstGeom>
          <a:solidFill>
            <a:srgbClr val="444D2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TLSHAPE_T_e4be7344ffa14467853c0f437d73b027_Shape">
            <a:extLst>
              <a:ext uri="{FF2B5EF4-FFF2-40B4-BE49-F238E27FC236}">
                <a16:creationId xmlns:a16="http://schemas.microsoft.com/office/drawing/2014/main" id="{807A7571-57A4-4E22-950D-8BB365F06F5F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3944917" y="2666436"/>
            <a:ext cx="698500" cy="101600"/>
          </a:xfrm>
          <a:prstGeom prst="roundRect">
            <a:avLst/>
          </a:prstGeom>
          <a:solidFill>
            <a:srgbClr val="E7BC2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TLSHAPE_T_b385f9fcb1e34b13ac66347b630bd93d_Shape">
            <a:extLst>
              <a:ext uri="{FF2B5EF4-FFF2-40B4-BE49-F238E27FC236}">
                <a16:creationId xmlns:a16="http://schemas.microsoft.com/office/drawing/2014/main" id="{8532C319-0712-4AE3-857F-8215D1101EAD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692775" y="2821376"/>
            <a:ext cx="3822700" cy="101600"/>
          </a:xfrm>
          <a:prstGeom prst="rightArrow">
            <a:avLst>
              <a:gd name="adj1" fmla="val 75000"/>
              <a:gd name="adj2" fmla="val 50000"/>
            </a:avLst>
          </a:prstGeom>
          <a:solidFill>
            <a:srgbClr val="444D2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TLSHAPE_T_d848e1a3952b4f16ab48baa034e2f5e2_Shape">
            <a:extLst>
              <a:ext uri="{FF2B5EF4-FFF2-40B4-BE49-F238E27FC236}">
                <a16:creationId xmlns:a16="http://schemas.microsoft.com/office/drawing/2014/main" id="{96A1CDC2-6182-4FC1-B96D-E84E5C428D48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4338888" y="2976316"/>
            <a:ext cx="457200" cy="101600"/>
          </a:xfrm>
          <a:prstGeom prst="roundRect">
            <a:avLst/>
          </a:prstGeom>
          <a:solidFill>
            <a:srgbClr val="E7BC2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TLSHAPE_T_d63058f2b446464ab6fb99f699163962_Shape">
            <a:extLst>
              <a:ext uri="{FF2B5EF4-FFF2-40B4-BE49-F238E27FC236}">
                <a16:creationId xmlns:a16="http://schemas.microsoft.com/office/drawing/2014/main" id="{65607C49-7A96-4F13-9910-4CC4016E807C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142590" y="3131256"/>
            <a:ext cx="2857500" cy="101600"/>
          </a:xfrm>
          <a:prstGeom prst="roundRect">
            <a:avLst/>
          </a:prstGeom>
          <a:solidFill>
            <a:srgbClr val="F3A44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T_a4fde2b25b27405b8610a82656501a26_Shape">
            <a:extLst>
              <a:ext uri="{FF2B5EF4-FFF2-40B4-BE49-F238E27FC236}">
                <a16:creationId xmlns:a16="http://schemas.microsoft.com/office/drawing/2014/main" id="{0913908D-FF54-4572-9102-2EAEDBDA0B82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5158348" y="3286196"/>
            <a:ext cx="584200" cy="101600"/>
          </a:xfrm>
          <a:prstGeom prst="chevron">
            <a:avLst/>
          </a:prstGeom>
          <a:solidFill>
            <a:srgbClr val="E7BC2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1" name="OTLSHAPE_T_cc1bddb21a804a4eba103fd013285d36_Shape">
            <a:extLst>
              <a:ext uri="{FF2B5EF4-FFF2-40B4-BE49-F238E27FC236}">
                <a16:creationId xmlns:a16="http://schemas.microsoft.com/office/drawing/2014/main" id="{E9BE33EE-491A-43A7-BB67-71CED32AF368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5788702" y="3441136"/>
            <a:ext cx="508000" cy="101600"/>
          </a:xfrm>
          <a:prstGeom prst="chevron">
            <a:avLst/>
          </a:prstGeom>
          <a:solidFill>
            <a:srgbClr val="E7BC2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9" name="OTLSHAPE_T_1613c6e3f124447b870c0b4f3050ff72_Shape">
            <a:extLst>
              <a:ext uri="{FF2B5EF4-FFF2-40B4-BE49-F238E27FC236}">
                <a16:creationId xmlns:a16="http://schemas.microsoft.com/office/drawing/2014/main" id="{D912BCE4-F07B-4EB2-B11F-B49C15342555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6135397" y="3596076"/>
            <a:ext cx="241300" cy="101600"/>
          </a:xfrm>
          <a:prstGeom prst="chevron">
            <a:avLst/>
          </a:prstGeom>
          <a:solidFill>
            <a:srgbClr val="E7BC2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7" name="OTLSHAPE_T_e63b9ec98c2e44f5834d6c30b266840e_Shape">
            <a:extLst>
              <a:ext uri="{FF2B5EF4-FFF2-40B4-BE49-F238E27FC236}">
                <a16:creationId xmlns:a16="http://schemas.microsoft.com/office/drawing/2014/main" id="{EE4A01BE-B33B-4D70-9C6D-B1FAB4DC0B30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7490658" y="3751016"/>
            <a:ext cx="1955800" cy="101600"/>
          </a:xfrm>
          <a:prstGeom prst="roundRect">
            <a:avLst/>
          </a:prstGeom>
          <a:solidFill>
            <a:srgbClr val="F3A44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OTLSHAPE_T_d9bf324face140d587d9e56160a72701_Shape">
            <a:extLst>
              <a:ext uri="{FF2B5EF4-FFF2-40B4-BE49-F238E27FC236}">
                <a16:creationId xmlns:a16="http://schemas.microsoft.com/office/drawing/2014/main" id="{197C313E-4FD9-45AC-AA56-7C8AA54ED3DD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971990" y="3905956"/>
            <a:ext cx="711200" cy="101600"/>
          </a:xfrm>
          <a:prstGeom prst="roundRect">
            <a:avLst/>
          </a:prstGeom>
          <a:solidFill>
            <a:srgbClr val="F3A44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TLSHAPE_T_484b774c8d7a4a37b3a80f717874f001_Shape">
            <a:extLst>
              <a:ext uri="{FF2B5EF4-FFF2-40B4-BE49-F238E27FC236}">
                <a16:creationId xmlns:a16="http://schemas.microsoft.com/office/drawing/2014/main" id="{08856465-3B25-49C9-A70C-75B928F81257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9271409" y="4060896"/>
            <a:ext cx="1066800" cy="101600"/>
          </a:xfrm>
          <a:prstGeom prst="chevron">
            <a:avLst/>
          </a:prstGeom>
          <a:solidFill>
            <a:srgbClr val="E7BC2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1" name="OTLSHAPE_T_aae731ff3b1544a4b2a1aeeea0781c37_Shape">
            <a:extLst>
              <a:ext uri="{FF2B5EF4-FFF2-40B4-BE49-F238E27FC236}">
                <a16:creationId xmlns:a16="http://schemas.microsoft.com/office/drawing/2014/main" id="{B7A7F948-D5EE-4ADD-A9B0-23C4D4290A58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901763" y="4215836"/>
            <a:ext cx="1003300" cy="101600"/>
          </a:xfrm>
          <a:prstGeom prst="chevron">
            <a:avLst/>
          </a:prstGeom>
          <a:solidFill>
            <a:srgbClr val="444D2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OTLSHAPE_T_b29d40f785434ae9a8c6b715e88e2144_ShapePercentage" hidden="1">
            <a:extLst>
              <a:ext uri="{FF2B5EF4-FFF2-40B4-BE49-F238E27FC236}">
                <a16:creationId xmlns:a16="http://schemas.microsoft.com/office/drawing/2014/main" id="{19C3DF28-371A-405B-A141-B87005DD031D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218635" y="1271976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8" name="OTLSHAPE_T_7f6dc3f6e01a489e9ed4988a7e6cb427_ShapePercentage" hidden="1">
            <a:extLst>
              <a:ext uri="{FF2B5EF4-FFF2-40B4-BE49-F238E27FC236}">
                <a16:creationId xmlns:a16="http://schemas.microsoft.com/office/drawing/2014/main" id="{5A4EBE38-68DB-4D8E-AF65-6E4008244F20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1281671" y="142691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TLSHAPE_T_fc5a4a21309344d2bdc436618d8f8bdd_ShapePercentage" hidden="1">
            <a:extLst>
              <a:ext uri="{FF2B5EF4-FFF2-40B4-BE49-F238E27FC236}">
                <a16:creationId xmlns:a16="http://schemas.microsoft.com/office/drawing/2014/main" id="{64428409-B9EE-4EB0-8B82-1CF58A301DFC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297430" y="158185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TLSHAPE_T_8c7f97dda34c49b8b71503e2d99209e7_ShapePercentage" hidden="1">
            <a:extLst>
              <a:ext uri="{FF2B5EF4-FFF2-40B4-BE49-F238E27FC236}">
                <a16:creationId xmlns:a16="http://schemas.microsoft.com/office/drawing/2014/main" id="{605C41A3-AFE0-4CB2-B327-6FA960A178A6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376224" y="173679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TLSHAPE_T_3e4e07ab416944e2b3ca901681c78e52_ShapePercentage" hidden="1">
            <a:extLst>
              <a:ext uri="{FF2B5EF4-FFF2-40B4-BE49-F238E27FC236}">
                <a16:creationId xmlns:a16="http://schemas.microsoft.com/office/drawing/2014/main" id="{41005C34-B1C4-4F40-AD7B-A1E4C9AA5486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502295" y="189173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TLSHAPE_T_6c6a10ee741243e2b3443e4e986ffc82_ShapePercentage" hidden="1">
            <a:extLst>
              <a:ext uri="{FF2B5EF4-FFF2-40B4-BE49-F238E27FC236}">
                <a16:creationId xmlns:a16="http://schemas.microsoft.com/office/drawing/2014/main" id="{23F5E6AA-13BA-4510-9F22-3C56C19EC1BC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1770195" y="20466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TLSHAPE_T_836b9328a93b417e84cf7810f5ab321b_ShapePercentage" hidden="1">
            <a:extLst>
              <a:ext uri="{FF2B5EF4-FFF2-40B4-BE49-F238E27FC236}">
                <a16:creationId xmlns:a16="http://schemas.microsoft.com/office/drawing/2014/main" id="{F8101C38-8920-4891-AF7E-C8938BEB56FD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848989" y="220161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T_9a47a1df0b8540aa93ed63c850df8e3a_ShapePercentage" hidden="1">
            <a:extLst>
              <a:ext uri="{FF2B5EF4-FFF2-40B4-BE49-F238E27FC236}">
                <a16:creationId xmlns:a16="http://schemas.microsoft.com/office/drawing/2014/main" id="{BE464FC9-3697-459B-A849-1C551AFC48AA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2731485" y="235655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TLSHAPE_T_4d1f564651134608bd65b4e6056c2055_ShapePercentage" hidden="1">
            <a:extLst>
              <a:ext uri="{FF2B5EF4-FFF2-40B4-BE49-F238E27FC236}">
                <a16:creationId xmlns:a16="http://schemas.microsoft.com/office/drawing/2014/main" id="{DDFDBCC2-DC83-4A59-99E9-3054EFF0729B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3220010" y="2511496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TLSHAPE_T_e4be7344ffa14467853c0f437d73b027_ShapePercentage" hidden="1">
            <a:extLst>
              <a:ext uri="{FF2B5EF4-FFF2-40B4-BE49-F238E27FC236}">
                <a16:creationId xmlns:a16="http://schemas.microsoft.com/office/drawing/2014/main" id="{A3C48CEA-637D-46B3-A989-4E08DE5B2D0D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3944917" y="266643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TLSHAPE_T_b385f9fcb1e34b13ac66347b630bd93d_ShapePercentage" hidden="1">
            <a:extLst>
              <a:ext uri="{FF2B5EF4-FFF2-40B4-BE49-F238E27FC236}">
                <a16:creationId xmlns:a16="http://schemas.microsoft.com/office/drawing/2014/main" id="{C7194908-51F8-4F74-87BE-9931A856D30A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3692775" y="2821376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TLSHAPE_T_d848e1a3952b4f16ab48baa034e2f5e2_ShapePercentage" hidden="1">
            <a:extLst>
              <a:ext uri="{FF2B5EF4-FFF2-40B4-BE49-F238E27FC236}">
                <a16:creationId xmlns:a16="http://schemas.microsoft.com/office/drawing/2014/main" id="{BD905149-C344-47C7-B7E1-0FFFCF1C88FF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4338888" y="297631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TLSHAPE_T_d63058f2b446464ab6fb99f699163962_ShapePercentage" hidden="1">
            <a:extLst>
              <a:ext uri="{FF2B5EF4-FFF2-40B4-BE49-F238E27FC236}">
                <a16:creationId xmlns:a16="http://schemas.microsoft.com/office/drawing/2014/main" id="{2EB665AE-0CAA-4B6E-80E0-E0A6E4735B2A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5142590" y="313125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TLSHAPE_T_a4fde2b25b27405b8610a82656501a26_ShapePercentage" hidden="1">
            <a:extLst>
              <a:ext uri="{FF2B5EF4-FFF2-40B4-BE49-F238E27FC236}">
                <a16:creationId xmlns:a16="http://schemas.microsoft.com/office/drawing/2014/main" id="{9B132693-A3A5-47E4-A293-64D10978D6E4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5158348" y="3286196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2" name="OTLSHAPE_T_cc1bddb21a804a4eba103fd013285d36_ShapePercentage" hidden="1">
            <a:extLst>
              <a:ext uri="{FF2B5EF4-FFF2-40B4-BE49-F238E27FC236}">
                <a16:creationId xmlns:a16="http://schemas.microsoft.com/office/drawing/2014/main" id="{C961BF7B-4A41-4EDF-B47D-414C9683ADB6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5788702" y="3441136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0" name="OTLSHAPE_T_1613c6e3f124447b870c0b4f3050ff72_ShapePercentage" hidden="1">
            <a:extLst>
              <a:ext uri="{FF2B5EF4-FFF2-40B4-BE49-F238E27FC236}">
                <a16:creationId xmlns:a16="http://schemas.microsoft.com/office/drawing/2014/main" id="{BBB3F399-5009-44E5-9159-78DE14A0CAE1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6135397" y="3596076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8" name="OTLSHAPE_T_e63b9ec98c2e44f5834d6c30b266840e_ShapePercentage" hidden="1">
            <a:extLst>
              <a:ext uri="{FF2B5EF4-FFF2-40B4-BE49-F238E27FC236}">
                <a16:creationId xmlns:a16="http://schemas.microsoft.com/office/drawing/2014/main" id="{2831C6B0-759C-44D0-B1E9-79D0A667EA06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7490658" y="375101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OTLSHAPE_T_d9bf324face140d587d9e56160a72701_ShapePercentage" hidden="1">
            <a:extLst>
              <a:ext uri="{FF2B5EF4-FFF2-40B4-BE49-F238E27FC236}">
                <a16:creationId xmlns:a16="http://schemas.microsoft.com/office/drawing/2014/main" id="{BC0DA5C3-1097-4665-8973-EBA3E01344FC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8971990" y="390595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TLSHAPE_T_484b774c8d7a4a37b3a80f717874f001_ShapePercentage" hidden="1">
            <a:extLst>
              <a:ext uri="{FF2B5EF4-FFF2-40B4-BE49-F238E27FC236}">
                <a16:creationId xmlns:a16="http://schemas.microsoft.com/office/drawing/2014/main" id="{8E0D3816-5A4D-41B6-8AB2-70EAA9EF9123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9271409" y="4060896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2" name="OTLSHAPE_T_aae731ff3b1544a4b2a1aeeea0781c37_ShapePercentage" hidden="1">
            <a:extLst>
              <a:ext uri="{FF2B5EF4-FFF2-40B4-BE49-F238E27FC236}">
                <a16:creationId xmlns:a16="http://schemas.microsoft.com/office/drawing/2014/main" id="{4973144D-D305-41E3-91A2-4CEE4A7BD680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9901763" y="4215836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OTLSHAPE_T_b29d40f785434ae9a8c6b715e88e2144_JoinedDate" hidden="1">
            <a:extLst>
              <a:ext uri="{FF2B5EF4-FFF2-40B4-BE49-F238E27FC236}">
                <a16:creationId xmlns:a16="http://schemas.microsoft.com/office/drawing/2014/main" id="{6EE7A339-4AD6-49C1-AD31-C28B36496C7E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541298"/>
            <a:ext cx="7620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Apr 27 - May 2</a:t>
            </a:r>
          </a:p>
        </p:txBody>
      </p:sp>
      <p:sp>
        <p:nvSpPr>
          <p:cNvPr id="52" name="OTLSHAPE_T_b29d40f785434ae9a8c6b715e88e2144_StartDate" hidden="1">
            <a:extLst>
              <a:ext uri="{FF2B5EF4-FFF2-40B4-BE49-F238E27FC236}">
                <a16:creationId xmlns:a16="http://schemas.microsoft.com/office/drawing/2014/main" id="{82E12CAF-6D20-4E27-8BCA-BA408C30837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3" name="OTLSHAPE_T_b29d40f785434ae9a8c6b715e88e2144_EndDate" hidden="1">
            <a:extLst>
              <a:ext uri="{FF2B5EF4-FFF2-40B4-BE49-F238E27FC236}">
                <a16:creationId xmlns:a16="http://schemas.microsoft.com/office/drawing/2014/main" id="{CB73AF6E-3565-4011-A2F6-75E179C10F72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4" name="OTLSHAPE_T_b29d40f785434ae9a8c6b715e88e2144_Duration">
            <a:extLst>
              <a:ext uri="{FF2B5EF4-FFF2-40B4-BE49-F238E27FC236}">
                <a16:creationId xmlns:a16="http://schemas.microsoft.com/office/drawing/2014/main" id="{CB91B869-895B-4F14-8053-757A7D4A5C32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665127" y="1264356"/>
            <a:ext cx="508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0.2 months</a:t>
            </a:r>
          </a:p>
        </p:txBody>
      </p:sp>
      <p:sp>
        <p:nvSpPr>
          <p:cNvPr id="55" name="OTLSHAPE_T_b29d40f785434ae9a8c6b715e88e2144_Title">
            <a:extLst>
              <a:ext uri="{FF2B5EF4-FFF2-40B4-BE49-F238E27FC236}">
                <a16:creationId xmlns:a16="http://schemas.microsoft.com/office/drawing/2014/main" id="{A8190920-20F6-4219-8484-5703FA412DA0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363978" y="1264356"/>
            <a:ext cx="1143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4">
                <a:solidFill>
                  <a:srgbClr val="344E6D"/>
                </a:solidFill>
                <a:latin typeface="Arial" panose="020B0604020202020204" pitchFamily="34" charset="0"/>
              </a:rPr>
              <a:t>Requirements Gathering </a:t>
            </a:r>
          </a:p>
        </p:txBody>
      </p:sp>
      <p:sp>
        <p:nvSpPr>
          <p:cNvPr id="56" name="OTLSHAPE_T_b29d40f785434ae9a8c6b715e88e2144_TextPercentage" hidden="1">
            <a:extLst>
              <a:ext uri="{FF2B5EF4-FFF2-40B4-BE49-F238E27FC236}">
                <a16:creationId xmlns:a16="http://schemas.microsoft.com/office/drawing/2014/main" id="{82547187-51EE-405F-8D95-A2BB2BAC85A8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18635" y="914084"/>
            <a:ext cx="17780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59" name="OTLSHAPE_T_7f6dc3f6e01a489e9ed4988a7e6cb427_JoinedDate" hidden="1">
            <a:extLst>
              <a:ext uri="{FF2B5EF4-FFF2-40B4-BE49-F238E27FC236}">
                <a16:creationId xmlns:a16="http://schemas.microsoft.com/office/drawing/2014/main" id="{B761D1A4-488D-4CB7-B7DE-D3CBBF8B6857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472048"/>
            <a:ext cx="698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May 1 - Jun 1</a:t>
            </a:r>
          </a:p>
        </p:txBody>
      </p:sp>
      <p:sp>
        <p:nvSpPr>
          <p:cNvPr id="60" name="OTLSHAPE_T_7f6dc3f6e01a489e9ed4988a7e6cb427_StartDate" hidden="1">
            <a:extLst>
              <a:ext uri="{FF2B5EF4-FFF2-40B4-BE49-F238E27FC236}">
                <a16:creationId xmlns:a16="http://schemas.microsoft.com/office/drawing/2014/main" id="{DF995471-ECDD-43ED-8A08-8A959632A70F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" name="OTLSHAPE_T_7f6dc3f6e01a489e9ed4988a7e6cb427_EndDate" hidden="1">
            <a:extLst>
              <a:ext uri="{FF2B5EF4-FFF2-40B4-BE49-F238E27FC236}">
                <a16:creationId xmlns:a16="http://schemas.microsoft.com/office/drawing/2014/main" id="{7BDF342A-074A-496F-8D5A-29722FEE8DA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2" name="OTLSHAPE_T_7f6dc3f6e01a489e9ed4988a7e6cb427_Duration">
            <a:extLst>
              <a:ext uri="{FF2B5EF4-FFF2-40B4-BE49-F238E27FC236}">
                <a16:creationId xmlns:a16="http://schemas.microsoft.com/office/drawing/2014/main" id="{910D8435-1679-4651-AA6E-ABB9330677C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863714" y="1419296"/>
            <a:ext cx="3683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1 month</a:t>
            </a:r>
          </a:p>
        </p:txBody>
      </p:sp>
      <p:sp>
        <p:nvSpPr>
          <p:cNvPr id="63" name="OTLSHAPE_T_7f6dc3f6e01a489e9ed4988a7e6cb427_Title">
            <a:extLst>
              <a:ext uri="{FF2B5EF4-FFF2-40B4-BE49-F238E27FC236}">
                <a16:creationId xmlns:a16="http://schemas.microsoft.com/office/drawing/2014/main" id="{01A730EF-739A-4877-9382-5398A527FD59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836743" y="1419296"/>
            <a:ext cx="15494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4">
                <a:solidFill>
                  <a:srgbClr val="344E6D"/>
                </a:solidFill>
                <a:latin typeface="Arial" panose="020B0604020202020204" pitchFamily="34" charset="0"/>
              </a:rPr>
              <a:t>Business Requirements Alignment</a:t>
            </a:r>
          </a:p>
        </p:txBody>
      </p:sp>
      <p:sp>
        <p:nvSpPr>
          <p:cNvPr id="64" name="OTLSHAPE_T_7f6dc3f6e01a489e9ed4988a7e6cb427_TextPercentage" hidden="1">
            <a:extLst>
              <a:ext uri="{FF2B5EF4-FFF2-40B4-BE49-F238E27FC236}">
                <a16:creationId xmlns:a16="http://schemas.microsoft.com/office/drawing/2014/main" id="{C766E314-664E-4D0B-B7A7-5F032591616F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94371" y="1141801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 dirty="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67" name="OTLSHAPE_T_fc5a4a21309344d2bdc436618d8f8bdd_JoinedDate" hidden="1">
            <a:extLst>
              <a:ext uri="{FF2B5EF4-FFF2-40B4-BE49-F238E27FC236}">
                <a16:creationId xmlns:a16="http://schemas.microsoft.com/office/drawing/2014/main" id="{8D1FDB81-8EA2-47A1-A8A8-30BB5DA3CBF6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541298"/>
            <a:ext cx="800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May 2 - May 14</a:t>
            </a:r>
          </a:p>
        </p:txBody>
      </p:sp>
      <p:sp>
        <p:nvSpPr>
          <p:cNvPr id="68" name="OTLSHAPE_T_fc5a4a21309344d2bdc436618d8f8bdd_StartDate" hidden="1">
            <a:extLst>
              <a:ext uri="{FF2B5EF4-FFF2-40B4-BE49-F238E27FC236}">
                <a16:creationId xmlns:a16="http://schemas.microsoft.com/office/drawing/2014/main" id="{0FCDDCDA-5D3A-467A-840C-944C87C2C1C2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9" name="OTLSHAPE_T_fc5a4a21309344d2bdc436618d8f8bdd_EndDate" hidden="1">
            <a:extLst>
              <a:ext uri="{FF2B5EF4-FFF2-40B4-BE49-F238E27FC236}">
                <a16:creationId xmlns:a16="http://schemas.microsoft.com/office/drawing/2014/main" id="{E1513663-043B-42F4-B680-F049A1832B18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0" name="OTLSHAPE_T_fc5a4a21309344d2bdc436618d8f8bdd_Duration">
            <a:extLst>
              <a:ext uri="{FF2B5EF4-FFF2-40B4-BE49-F238E27FC236}">
                <a16:creationId xmlns:a16="http://schemas.microsoft.com/office/drawing/2014/main" id="{E6E9A38F-0E61-4024-A461-F5FEBF26F119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43921" y="1574236"/>
            <a:ext cx="508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0.4 months</a:t>
            </a:r>
          </a:p>
        </p:txBody>
      </p:sp>
      <p:sp>
        <p:nvSpPr>
          <p:cNvPr id="71" name="OTLSHAPE_T_fc5a4a21309344d2bdc436618d8f8bdd_Title">
            <a:extLst>
              <a:ext uri="{FF2B5EF4-FFF2-40B4-BE49-F238E27FC236}">
                <a16:creationId xmlns:a16="http://schemas.microsoft.com/office/drawing/2014/main" id="{F144F4B5-FB2A-486B-BDF7-AB8E5EDC425D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553084" y="1574236"/>
            <a:ext cx="381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4">
                <a:solidFill>
                  <a:srgbClr val="344E6D"/>
                </a:solidFill>
                <a:latin typeface="Arial" panose="020B0604020202020204" pitchFamily="34" charset="0"/>
              </a:rPr>
              <a:t>Analysis</a:t>
            </a:r>
          </a:p>
        </p:txBody>
      </p:sp>
      <p:sp>
        <p:nvSpPr>
          <p:cNvPr id="72" name="OTLSHAPE_T_fc5a4a21309344d2bdc436618d8f8bdd_TextPercentage" hidden="1">
            <a:extLst>
              <a:ext uri="{FF2B5EF4-FFF2-40B4-BE49-F238E27FC236}">
                <a16:creationId xmlns:a16="http://schemas.microsoft.com/office/drawing/2014/main" id="{94FDC7C5-16BA-4962-AB35-D3B2C95C5AB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310130" y="1311346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75" name="OTLSHAPE_T_8c7f97dda34c49b8b71503e2d99209e7_JoinedDate" hidden="1">
            <a:extLst>
              <a:ext uri="{FF2B5EF4-FFF2-40B4-BE49-F238E27FC236}">
                <a16:creationId xmlns:a16="http://schemas.microsoft.com/office/drawing/2014/main" id="{2FA72306-74C2-4E88-91A2-BF4DDDAE7CDD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541298"/>
            <a:ext cx="7620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May 7 - Jun 22</a:t>
            </a:r>
          </a:p>
        </p:txBody>
      </p:sp>
      <p:sp>
        <p:nvSpPr>
          <p:cNvPr id="76" name="OTLSHAPE_T_8c7f97dda34c49b8b71503e2d99209e7_StartDate" hidden="1">
            <a:extLst>
              <a:ext uri="{FF2B5EF4-FFF2-40B4-BE49-F238E27FC236}">
                <a16:creationId xmlns:a16="http://schemas.microsoft.com/office/drawing/2014/main" id="{AA2945C8-0775-4DFA-85BE-6178A36144B7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7" name="OTLSHAPE_T_8c7f97dda34c49b8b71503e2d99209e7_EndDate" hidden="1">
            <a:extLst>
              <a:ext uri="{FF2B5EF4-FFF2-40B4-BE49-F238E27FC236}">
                <a16:creationId xmlns:a16="http://schemas.microsoft.com/office/drawing/2014/main" id="{1C04083C-4863-4A6F-8006-8E0483D38A30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8" name="OTLSHAPE_T_8c7f97dda34c49b8b71503e2d99209e7_Duration">
            <a:extLst>
              <a:ext uri="{FF2B5EF4-FFF2-40B4-BE49-F238E27FC236}">
                <a16:creationId xmlns:a16="http://schemas.microsoft.com/office/drawing/2014/main" id="{11D1306D-FC3A-440F-8B3B-D74AAD7AAB9D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822716" y="1729176"/>
            <a:ext cx="508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1.5 months</a:t>
            </a:r>
          </a:p>
        </p:txBody>
      </p:sp>
      <p:sp>
        <p:nvSpPr>
          <p:cNvPr id="79" name="OTLSHAPE_T_8c7f97dda34c49b8b71503e2d99209e7_Title">
            <a:extLst>
              <a:ext uri="{FF2B5EF4-FFF2-40B4-BE49-F238E27FC236}">
                <a16:creationId xmlns:a16="http://schemas.microsoft.com/office/drawing/2014/main" id="{A7C4ED61-E3C2-4918-A0E7-95D9F08AFC7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2167679" y="1729176"/>
            <a:ext cx="15621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4">
                <a:solidFill>
                  <a:srgbClr val="344E6D"/>
                </a:solidFill>
                <a:latin typeface="Arial" panose="020B0604020202020204" pitchFamily="34" charset="0"/>
              </a:rPr>
              <a:t>Alignment with Other Departments</a:t>
            </a:r>
          </a:p>
        </p:txBody>
      </p:sp>
      <p:sp>
        <p:nvSpPr>
          <p:cNvPr id="80" name="OTLSHAPE_T_8c7f97dda34c49b8b71503e2d99209e7_TextPercentage" hidden="1">
            <a:extLst>
              <a:ext uri="{FF2B5EF4-FFF2-40B4-BE49-F238E27FC236}">
                <a16:creationId xmlns:a16="http://schemas.microsoft.com/office/drawing/2014/main" id="{5D8382B1-FE6A-4601-9C08-48716B584D5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388924" y="1480891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83" name="OTLSHAPE_T_3e4e07ab416944e2b3ca901681c78e52_JoinedDate" hidden="1">
            <a:extLst>
              <a:ext uri="{FF2B5EF4-FFF2-40B4-BE49-F238E27FC236}">
                <a16:creationId xmlns:a16="http://schemas.microsoft.com/office/drawing/2014/main" id="{4340FAA0-90AF-4546-BBBC-72E331384102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541298"/>
            <a:ext cx="7620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May 15 - Jun 8</a:t>
            </a:r>
          </a:p>
        </p:txBody>
      </p:sp>
      <p:sp>
        <p:nvSpPr>
          <p:cNvPr id="84" name="OTLSHAPE_T_3e4e07ab416944e2b3ca901681c78e52_StartDate" hidden="1">
            <a:extLst>
              <a:ext uri="{FF2B5EF4-FFF2-40B4-BE49-F238E27FC236}">
                <a16:creationId xmlns:a16="http://schemas.microsoft.com/office/drawing/2014/main" id="{167C57A7-13D9-4F06-8321-40F8C449B846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5" name="OTLSHAPE_T_3e4e07ab416944e2b3ca901681c78e52_EndDate" hidden="1">
            <a:extLst>
              <a:ext uri="{FF2B5EF4-FFF2-40B4-BE49-F238E27FC236}">
                <a16:creationId xmlns:a16="http://schemas.microsoft.com/office/drawing/2014/main" id="{F8F27330-CAF7-4519-8D7E-495189F735DC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6" name="OTLSHAPE_T_3e4e07ab416944e2b3ca901681c78e52_Duration">
            <a:extLst>
              <a:ext uri="{FF2B5EF4-FFF2-40B4-BE49-F238E27FC236}">
                <a16:creationId xmlns:a16="http://schemas.microsoft.com/office/drawing/2014/main" id="{663F5CB8-9B99-4F96-A280-A27CD5DA9D93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948786" y="1884116"/>
            <a:ext cx="508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0.8 months</a:t>
            </a:r>
          </a:p>
        </p:txBody>
      </p:sp>
      <p:sp>
        <p:nvSpPr>
          <p:cNvPr id="87" name="OTLSHAPE_T_3e4e07ab416944e2b3ca901681c78e52_Title">
            <a:extLst>
              <a:ext uri="{FF2B5EF4-FFF2-40B4-BE49-F238E27FC236}">
                <a16:creationId xmlns:a16="http://schemas.microsoft.com/office/drawing/2014/main" id="{71A4CBAF-FD0C-4ED4-8684-8518568907E9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947055" y="1884116"/>
            <a:ext cx="952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4">
                <a:solidFill>
                  <a:srgbClr val="344E6D"/>
                </a:solidFill>
                <a:latin typeface="Arial" panose="020B0604020202020204" pitchFamily="34" charset="0"/>
              </a:rPr>
              <a:t>Design Comparisons</a:t>
            </a:r>
          </a:p>
        </p:txBody>
      </p:sp>
      <p:sp>
        <p:nvSpPr>
          <p:cNvPr id="88" name="OTLSHAPE_T_3e4e07ab416944e2b3ca901681c78e52_TextPercentage" hidden="1">
            <a:extLst>
              <a:ext uri="{FF2B5EF4-FFF2-40B4-BE49-F238E27FC236}">
                <a16:creationId xmlns:a16="http://schemas.microsoft.com/office/drawing/2014/main" id="{4154FD80-E1E9-4896-95A5-7468743CB87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514995" y="1650436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91" name="OTLSHAPE_T_6c6a10ee741243e2b3443e4e986ffc82_JoinedDate" hidden="1">
            <a:extLst>
              <a:ext uri="{FF2B5EF4-FFF2-40B4-BE49-F238E27FC236}">
                <a16:creationId xmlns:a16="http://schemas.microsoft.com/office/drawing/2014/main" id="{882154B5-145C-42CD-97E8-27CD6D489D94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472048"/>
            <a:ext cx="685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1 - Sep 1</a:t>
            </a:r>
          </a:p>
        </p:txBody>
      </p:sp>
      <p:sp>
        <p:nvSpPr>
          <p:cNvPr id="92" name="OTLSHAPE_T_6c6a10ee741243e2b3443e4e986ffc82_StartDate" hidden="1">
            <a:extLst>
              <a:ext uri="{FF2B5EF4-FFF2-40B4-BE49-F238E27FC236}">
                <a16:creationId xmlns:a16="http://schemas.microsoft.com/office/drawing/2014/main" id="{9C53786A-0E77-4F4C-BD28-92F8156F1E3A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3" name="OTLSHAPE_T_6c6a10ee741243e2b3443e4e986ffc82_EndDate" hidden="1">
            <a:extLst>
              <a:ext uri="{FF2B5EF4-FFF2-40B4-BE49-F238E27FC236}">
                <a16:creationId xmlns:a16="http://schemas.microsoft.com/office/drawing/2014/main" id="{76D71C79-9C5C-4646-8CEF-AAC50798D8AF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4" name="OTLSHAPE_T_6c6a10ee741243e2b3443e4e986ffc82_Duration">
            <a:extLst>
              <a:ext uri="{FF2B5EF4-FFF2-40B4-BE49-F238E27FC236}">
                <a16:creationId xmlns:a16="http://schemas.microsoft.com/office/drawing/2014/main" id="{E2F479C0-2481-4F60-89BD-AE2A14982C8C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301438" y="2039056"/>
            <a:ext cx="4191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3 months</a:t>
            </a:r>
          </a:p>
        </p:txBody>
      </p:sp>
      <p:sp>
        <p:nvSpPr>
          <p:cNvPr id="95" name="OTLSHAPE_T_6c6a10ee741243e2b3443e4e986ffc82_Title">
            <a:extLst>
              <a:ext uri="{FF2B5EF4-FFF2-40B4-BE49-F238E27FC236}">
                <a16:creationId xmlns:a16="http://schemas.microsoft.com/office/drawing/2014/main" id="{805A3C26-8864-456C-83D2-5CEA78170D6F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286558" y="2039056"/>
            <a:ext cx="774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344E6D"/>
                </a:solidFill>
                <a:latin typeface="Arial" panose="020B0604020202020204" pitchFamily="34" charset="0"/>
              </a:rPr>
              <a:t>Vendor Selection</a:t>
            </a:r>
          </a:p>
        </p:txBody>
      </p:sp>
      <p:sp>
        <p:nvSpPr>
          <p:cNvPr id="96" name="OTLSHAPE_T_6c6a10ee741243e2b3443e4e986ffc82_TextPercentage" hidden="1">
            <a:extLst>
              <a:ext uri="{FF2B5EF4-FFF2-40B4-BE49-F238E27FC236}">
                <a16:creationId xmlns:a16="http://schemas.microsoft.com/office/drawing/2014/main" id="{59B810F6-A048-4BBB-8DAB-917922280889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782895" y="1819981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99" name="OTLSHAPE_T_836b9328a93b417e84cf7810f5ab321b_JoinedDate" hidden="1">
            <a:extLst>
              <a:ext uri="{FF2B5EF4-FFF2-40B4-BE49-F238E27FC236}">
                <a16:creationId xmlns:a16="http://schemas.microsoft.com/office/drawing/2014/main" id="{1005791E-BF69-448B-B480-2576C06E9D17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541298"/>
            <a:ext cx="736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6 - Jan 10</a:t>
            </a:r>
          </a:p>
        </p:txBody>
      </p:sp>
      <p:sp>
        <p:nvSpPr>
          <p:cNvPr id="100" name="OTLSHAPE_T_836b9328a93b417e84cf7810f5ab321b_StartDate" hidden="1">
            <a:extLst>
              <a:ext uri="{FF2B5EF4-FFF2-40B4-BE49-F238E27FC236}">
                <a16:creationId xmlns:a16="http://schemas.microsoft.com/office/drawing/2014/main" id="{A59804E3-49DA-463A-8AAF-1CC952D26242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1" name="OTLSHAPE_T_836b9328a93b417e84cf7810f5ab321b_EndDate" hidden="1">
            <a:extLst>
              <a:ext uri="{FF2B5EF4-FFF2-40B4-BE49-F238E27FC236}">
                <a16:creationId xmlns:a16="http://schemas.microsoft.com/office/drawing/2014/main" id="{AC3C7ADF-8274-49DA-AD32-CCBD86761623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2" name="OTLSHAPE_T_836b9328a93b417e84cf7810f5ab321b_Duration">
            <a:extLst>
              <a:ext uri="{FF2B5EF4-FFF2-40B4-BE49-F238E27FC236}">
                <a16:creationId xmlns:a16="http://schemas.microsoft.com/office/drawing/2014/main" id="{7BF81722-DED9-4E2E-96C2-F2312C361615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38966" y="2193996"/>
            <a:ext cx="571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19.2 months</a:t>
            </a:r>
          </a:p>
        </p:txBody>
      </p:sp>
      <p:sp>
        <p:nvSpPr>
          <p:cNvPr id="103" name="OTLSHAPE_T_836b9328a93b417e84cf7810f5ab321b_Title">
            <a:extLst>
              <a:ext uri="{FF2B5EF4-FFF2-40B4-BE49-F238E27FC236}">
                <a16:creationId xmlns:a16="http://schemas.microsoft.com/office/drawing/2014/main" id="{999D75F4-75FF-4319-BD81-5C05FEF948C4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1102948" y="2193996"/>
            <a:ext cx="5842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344E6D"/>
                </a:solidFill>
                <a:latin typeface="Arial" panose="020B0604020202020204" pitchFamily="34" charset="0"/>
              </a:rPr>
              <a:t>Maintenance</a:t>
            </a:r>
          </a:p>
        </p:txBody>
      </p:sp>
      <p:sp>
        <p:nvSpPr>
          <p:cNvPr id="104" name="OTLSHAPE_T_836b9328a93b417e84cf7810f5ab321b_TextPercentage" hidden="1">
            <a:extLst>
              <a:ext uri="{FF2B5EF4-FFF2-40B4-BE49-F238E27FC236}">
                <a16:creationId xmlns:a16="http://schemas.microsoft.com/office/drawing/2014/main" id="{FFF92610-BF43-4D16-8402-8521EAF60456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861689" y="1989526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07" name="OTLSHAPE_T_9a47a1df0b8540aa93ed63c850df8e3a_JoinedDate" hidden="1">
            <a:extLst>
              <a:ext uri="{FF2B5EF4-FFF2-40B4-BE49-F238E27FC236}">
                <a16:creationId xmlns:a16="http://schemas.microsoft.com/office/drawing/2014/main" id="{E8A61ED6-0471-4932-B82E-6D7ECACB6528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472048"/>
            <a:ext cx="7112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Aug 1 - Sep 1</a:t>
            </a:r>
          </a:p>
        </p:txBody>
      </p:sp>
      <p:sp>
        <p:nvSpPr>
          <p:cNvPr id="108" name="OTLSHAPE_T_9a47a1df0b8540aa93ed63c850df8e3a_StartDate" hidden="1">
            <a:extLst>
              <a:ext uri="{FF2B5EF4-FFF2-40B4-BE49-F238E27FC236}">
                <a16:creationId xmlns:a16="http://schemas.microsoft.com/office/drawing/2014/main" id="{6A86D25B-155A-4CD8-9D8D-094BAAA02681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9" name="OTLSHAPE_T_9a47a1df0b8540aa93ed63c850df8e3a_EndDate" hidden="1">
            <a:extLst>
              <a:ext uri="{FF2B5EF4-FFF2-40B4-BE49-F238E27FC236}">
                <a16:creationId xmlns:a16="http://schemas.microsoft.com/office/drawing/2014/main" id="{3073DDAC-9FFB-4FF2-ACCC-3E3FE0256F25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0" name="OTLSHAPE_T_9a47a1df0b8540aa93ed63c850df8e3a_Duration">
            <a:extLst>
              <a:ext uri="{FF2B5EF4-FFF2-40B4-BE49-F238E27FC236}">
                <a16:creationId xmlns:a16="http://schemas.microsoft.com/office/drawing/2014/main" id="{34DF8130-0857-467A-B15E-4E3CE3724A29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2313528" y="2348936"/>
            <a:ext cx="3683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1 month</a:t>
            </a:r>
          </a:p>
        </p:txBody>
      </p:sp>
      <p:sp>
        <p:nvSpPr>
          <p:cNvPr id="111" name="OTLSHAPE_T_9a47a1df0b8540aa93ed63c850df8e3a_Title">
            <a:extLst>
              <a:ext uri="{FF2B5EF4-FFF2-40B4-BE49-F238E27FC236}">
                <a16:creationId xmlns:a16="http://schemas.microsoft.com/office/drawing/2014/main" id="{725FBC69-0BD4-411F-8087-B1B5A4815024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3286558" y="2348936"/>
            <a:ext cx="7493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4">
                <a:solidFill>
                  <a:srgbClr val="344E6D"/>
                </a:solidFill>
                <a:latin typeface="Arial" panose="020B0604020202020204" pitchFamily="34" charset="0"/>
              </a:rPr>
              <a:t>Effort Estimation</a:t>
            </a:r>
          </a:p>
        </p:txBody>
      </p:sp>
      <p:sp>
        <p:nvSpPr>
          <p:cNvPr id="112" name="OTLSHAPE_T_9a47a1df0b8540aa93ed63c850df8e3a_TextPercentage" hidden="1">
            <a:extLst>
              <a:ext uri="{FF2B5EF4-FFF2-40B4-BE49-F238E27FC236}">
                <a16:creationId xmlns:a16="http://schemas.microsoft.com/office/drawing/2014/main" id="{D12D6BCF-EB70-47A7-BBF9-B96C9727450E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2744185" y="2159071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15" name="OTLSHAPE_T_4d1f564651134608bd65b4e6056c2055_JoinedDate" hidden="1">
            <a:extLst>
              <a:ext uri="{FF2B5EF4-FFF2-40B4-BE49-F238E27FC236}">
                <a16:creationId xmlns:a16="http://schemas.microsoft.com/office/drawing/2014/main" id="{9348B250-D6FF-48CA-938C-3D9751A4DCAF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472048"/>
            <a:ext cx="685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Sep 1 - Oct 1</a:t>
            </a:r>
          </a:p>
        </p:txBody>
      </p:sp>
      <p:sp>
        <p:nvSpPr>
          <p:cNvPr id="116" name="OTLSHAPE_T_4d1f564651134608bd65b4e6056c2055_StartDate" hidden="1">
            <a:extLst>
              <a:ext uri="{FF2B5EF4-FFF2-40B4-BE49-F238E27FC236}">
                <a16:creationId xmlns:a16="http://schemas.microsoft.com/office/drawing/2014/main" id="{C52D2290-BCB5-457C-8900-E46C55B2F3C5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7" name="OTLSHAPE_T_4d1f564651134608bd65b4e6056c2055_EndDate" hidden="1">
            <a:extLst>
              <a:ext uri="{FF2B5EF4-FFF2-40B4-BE49-F238E27FC236}">
                <a16:creationId xmlns:a16="http://schemas.microsoft.com/office/drawing/2014/main" id="{7CF1AB16-1BC3-41A7-8399-6E64AAE8447A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8" name="OTLSHAPE_T_4d1f564651134608bd65b4e6056c2055_Duration">
            <a:extLst>
              <a:ext uri="{FF2B5EF4-FFF2-40B4-BE49-F238E27FC236}">
                <a16:creationId xmlns:a16="http://schemas.microsoft.com/office/drawing/2014/main" id="{29F6A39E-C1F7-4A15-8121-653BE6806A9F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2694738" y="2503876"/>
            <a:ext cx="4826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13 months</a:t>
            </a:r>
          </a:p>
        </p:txBody>
      </p:sp>
      <p:sp>
        <p:nvSpPr>
          <p:cNvPr id="119" name="OTLSHAPE_T_4d1f564651134608bd65b4e6056c2055_Title">
            <a:extLst>
              <a:ext uri="{FF2B5EF4-FFF2-40B4-BE49-F238E27FC236}">
                <a16:creationId xmlns:a16="http://schemas.microsoft.com/office/drawing/2014/main" id="{4CCD1B7A-D880-4351-A7DA-DE21CA6B837E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9511304" y="2503876"/>
            <a:ext cx="7112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4">
                <a:solidFill>
                  <a:srgbClr val="344E6D"/>
                </a:solidFill>
                <a:latin typeface="Arial" panose="020B0604020202020204" pitchFamily="34" charset="0"/>
              </a:rPr>
              <a:t>PM Preparation</a:t>
            </a:r>
          </a:p>
        </p:txBody>
      </p:sp>
      <p:sp>
        <p:nvSpPr>
          <p:cNvPr id="120" name="OTLSHAPE_T_4d1f564651134608bd65b4e6056c2055_TextPercentage" hidden="1">
            <a:extLst>
              <a:ext uri="{FF2B5EF4-FFF2-40B4-BE49-F238E27FC236}">
                <a16:creationId xmlns:a16="http://schemas.microsoft.com/office/drawing/2014/main" id="{01BE3B4D-451B-44D9-BE3B-380120CCD9F8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3220010" y="2328616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23" name="OTLSHAPE_T_e4be7344ffa14467853c0f437d73b027_JoinedDate" hidden="1">
            <a:extLst>
              <a:ext uri="{FF2B5EF4-FFF2-40B4-BE49-F238E27FC236}">
                <a16:creationId xmlns:a16="http://schemas.microsoft.com/office/drawing/2014/main" id="{9DA3DC9F-F034-4038-919B-89EFC94202F2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610547"/>
            <a:ext cx="812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Oct 17 - Nov 29</a:t>
            </a:r>
          </a:p>
        </p:txBody>
      </p:sp>
      <p:sp>
        <p:nvSpPr>
          <p:cNvPr id="124" name="OTLSHAPE_T_e4be7344ffa14467853c0f437d73b027_StartDate" hidden="1">
            <a:extLst>
              <a:ext uri="{FF2B5EF4-FFF2-40B4-BE49-F238E27FC236}">
                <a16:creationId xmlns:a16="http://schemas.microsoft.com/office/drawing/2014/main" id="{9D88C884-0BC8-40BD-A0ED-D4638445ECB9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5" name="OTLSHAPE_T_e4be7344ffa14467853c0f437d73b027_EndDate" hidden="1">
            <a:extLst>
              <a:ext uri="{FF2B5EF4-FFF2-40B4-BE49-F238E27FC236}">
                <a16:creationId xmlns:a16="http://schemas.microsoft.com/office/drawing/2014/main" id="{8F139144-5EE3-4FEA-A690-2B344F29E7F5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6" name="OTLSHAPE_T_e4be7344ffa14467853c0f437d73b027_Duration">
            <a:extLst>
              <a:ext uri="{FF2B5EF4-FFF2-40B4-BE49-F238E27FC236}">
                <a16:creationId xmlns:a16="http://schemas.microsoft.com/office/drawing/2014/main" id="{4E18A563-2762-46B4-9E58-83D5FB5A1D28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3391408" y="2658816"/>
            <a:ext cx="508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1.4 months</a:t>
            </a:r>
          </a:p>
        </p:txBody>
      </p:sp>
      <p:sp>
        <p:nvSpPr>
          <p:cNvPr id="127" name="OTLSHAPE_T_e4be7344ffa14467853c0f437d73b027_Title">
            <a:extLst>
              <a:ext uri="{FF2B5EF4-FFF2-40B4-BE49-F238E27FC236}">
                <a16:creationId xmlns:a16="http://schemas.microsoft.com/office/drawing/2014/main" id="{181130E5-A53C-422A-9274-ABA5479630B9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4689095" y="2658816"/>
            <a:ext cx="520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344E6D"/>
                </a:solidFill>
                <a:latin typeface="Arial" panose="020B0604020202020204" pitchFamily="34" charset="0"/>
              </a:rPr>
              <a:t>Prototyping</a:t>
            </a:r>
          </a:p>
        </p:txBody>
      </p:sp>
      <p:sp>
        <p:nvSpPr>
          <p:cNvPr id="128" name="OTLSHAPE_T_e4be7344ffa14467853c0f437d73b027_TextPercentage" hidden="1">
            <a:extLst>
              <a:ext uri="{FF2B5EF4-FFF2-40B4-BE49-F238E27FC236}">
                <a16:creationId xmlns:a16="http://schemas.microsoft.com/office/drawing/2014/main" id="{E4D00B77-0F14-40AD-A0B1-ADF316C78903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3957617" y="2498161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31" name="OTLSHAPE_T_b385f9fcb1e34b13ac66347b630bd93d_JoinedDate" hidden="1">
            <a:extLst>
              <a:ext uri="{FF2B5EF4-FFF2-40B4-BE49-F238E27FC236}">
                <a16:creationId xmlns:a16="http://schemas.microsoft.com/office/drawing/2014/main" id="{85EEE91E-3F93-41F0-81D8-9E64F30C9CAE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-541298"/>
            <a:ext cx="7620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Oct 1 - May 30</a:t>
            </a:r>
          </a:p>
        </p:txBody>
      </p:sp>
      <p:sp>
        <p:nvSpPr>
          <p:cNvPr id="132" name="OTLSHAPE_T_b385f9fcb1e34b13ac66347b630bd93d_StartDate" hidden="1">
            <a:extLst>
              <a:ext uri="{FF2B5EF4-FFF2-40B4-BE49-F238E27FC236}">
                <a16:creationId xmlns:a16="http://schemas.microsoft.com/office/drawing/2014/main" id="{7E3D521B-5C63-4D04-AF67-CEE77073DEB7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33" name="OTLSHAPE_T_b385f9fcb1e34b13ac66347b630bd93d_EndDate" hidden="1">
            <a:extLst>
              <a:ext uri="{FF2B5EF4-FFF2-40B4-BE49-F238E27FC236}">
                <a16:creationId xmlns:a16="http://schemas.microsoft.com/office/drawing/2014/main" id="{A0E8B92A-D31E-4BA7-9932-7C5F21C79E57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34" name="OTLSHAPE_T_b385f9fcb1e34b13ac66347b630bd93d_Duration">
            <a:extLst>
              <a:ext uri="{FF2B5EF4-FFF2-40B4-BE49-F238E27FC236}">
                <a16:creationId xmlns:a16="http://schemas.microsoft.com/office/drawing/2014/main" id="{B94CD51E-2B88-4E83-BDD3-BA8CC972DEAC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3224018" y="2813756"/>
            <a:ext cx="4191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8 months</a:t>
            </a:r>
          </a:p>
        </p:txBody>
      </p:sp>
      <p:sp>
        <p:nvSpPr>
          <p:cNvPr id="135" name="OTLSHAPE_T_b385f9fcb1e34b13ac66347b630bd93d_Title">
            <a:extLst>
              <a:ext uri="{FF2B5EF4-FFF2-40B4-BE49-F238E27FC236}">
                <a16:creationId xmlns:a16="http://schemas.microsoft.com/office/drawing/2014/main" id="{24087FF5-2D0A-4481-A913-6E0A36227E19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7557206" y="2813756"/>
            <a:ext cx="698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4">
                <a:solidFill>
                  <a:srgbClr val="344E6D"/>
                </a:solidFill>
                <a:latin typeface="Arial" panose="020B0604020202020204" pitchFamily="34" charset="0"/>
              </a:rPr>
              <a:t>Implementation</a:t>
            </a:r>
          </a:p>
        </p:txBody>
      </p:sp>
      <p:sp>
        <p:nvSpPr>
          <p:cNvPr id="136" name="OTLSHAPE_T_b385f9fcb1e34b13ac66347b630bd93d_TextPercentage" hidden="1">
            <a:extLst>
              <a:ext uri="{FF2B5EF4-FFF2-40B4-BE49-F238E27FC236}">
                <a16:creationId xmlns:a16="http://schemas.microsoft.com/office/drawing/2014/main" id="{D0B5DF22-6CBA-4CC0-8FFC-6F9C7E14DF0D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3692775" y="2667706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39" name="OTLSHAPE_T_d848e1a3952b4f16ab48baa034e2f5e2_JoinedDate" hidden="1">
            <a:extLst>
              <a:ext uri="{FF2B5EF4-FFF2-40B4-BE49-F238E27FC236}">
                <a16:creationId xmlns:a16="http://schemas.microsoft.com/office/drawing/2014/main" id="{8F7369A7-0EEA-4978-B5AB-B637FF75EBAA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541298"/>
            <a:ext cx="7620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Nov 11 - Dec 9</a:t>
            </a:r>
          </a:p>
        </p:txBody>
      </p:sp>
      <p:sp>
        <p:nvSpPr>
          <p:cNvPr id="140" name="OTLSHAPE_T_d848e1a3952b4f16ab48baa034e2f5e2_StartDate" hidden="1">
            <a:extLst>
              <a:ext uri="{FF2B5EF4-FFF2-40B4-BE49-F238E27FC236}">
                <a16:creationId xmlns:a16="http://schemas.microsoft.com/office/drawing/2014/main" id="{B174C2F5-359A-4B52-8FDA-65B3D6CB4B57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41" name="OTLSHAPE_T_d848e1a3952b4f16ab48baa034e2f5e2_EndDate" hidden="1">
            <a:extLst>
              <a:ext uri="{FF2B5EF4-FFF2-40B4-BE49-F238E27FC236}">
                <a16:creationId xmlns:a16="http://schemas.microsoft.com/office/drawing/2014/main" id="{6F103D6E-F071-4C62-B34E-6556BAAF8342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42" name="OTLSHAPE_T_d848e1a3952b4f16ab48baa034e2f5e2_Duration">
            <a:extLst>
              <a:ext uri="{FF2B5EF4-FFF2-40B4-BE49-F238E27FC236}">
                <a16:creationId xmlns:a16="http://schemas.microsoft.com/office/drawing/2014/main" id="{8DADA453-B298-4796-958E-0CA16FE5C5E8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3920931" y="2968696"/>
            <a:ext cx="3683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1 month</a:t>
            </a:r>
          </a:p>
        </p:txBody>
      </p:sp>
      <p:sp>
        <p:nvSpPr>
          <p:cNvPr id="143" name="OTLSHAPE_T_d848e1a3952b4f16ab48baa034e2f5e2_Title">
            <a:extLst>
              <a:ext uri="{FF2B5EF4-FFF2-40B4-BE49-F238E27FC236}">
                <a16:creationId xmlns:a16="http://schemas.microsoft.com/office/drawing/2014/main" id="{38254AAF-D945-41BD-8E73-A9394AF47627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4846684" y="2968696"/>
            <a:ext cx="381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344E6D"/>
                </a:solidFill>
                <a:latin typeface="Arial" panose="020B0604020202020204" pitchFamily="34" charset="0"/>
              </a:rPr>
              <a:t>API Dev</a:t>
            </a:r>
          </a:p>
        </p:txBody>
      </p:sp>
      <p:sp>
        <p:nvSpPr>
          <p:cNvPr id="144" name="OTLSHAPE_T_d848e1a3952b4f16ab48baa034e2f5e2_TextPercentage" hidden="1">
            <a:extLst>
              <a:ext uri="{FF2B5EF4-FFF2-40B4-BE49-F238E27FC236}">
                <a16:creationId xmlns:a16="http://schemas.microsoft.com/office/drawing/2014/main" id="{CF03309C-BC28-4048-B430-D55474D6CF72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4351588" y="2837251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47" name="OTLSHAPE_T_d63058f2b446464ab6fb99f699163962_JoinedDate" hidden="1">
            <a:extLst>
              <a:ext uri="{FF2B5EF4-FFF2-40B4-BE49-F238E27FC236}">
                <a16:creationId xmlns:a16="http://schemas.microsoft.com/office/drawing/2014/main" id="{CA109D3B-B790-4EA2-954C-B04696BC6795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-541298"/>
            <a:ext cx="736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Jan 1 - Jun 30</a:t>
            </a:r>
          </a:p>
        </p:txBody>
      </p:sp>
      <p:sp>
        <p:nvSpPr>
          <p:cNvPr id="148" name="OTLSHAPE_T_d63058f2b446464ab6fb99f699163962_StartDate" hidden="1">
            <a:extLst>
              <a:ext uri="{FF2B5EF4-FFF2-40B4-BE49-F238E27FC236}">
                <a16:creationId xmlns:a16="http://schemas.microsoft.com/office/drawing/2014/main" id="{4102C375-5346-43F7-A237-EFC81BD308E7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49" name="OTLSHAPE_T_d63058f2b446464ab6fb99f699163962_EndDate" hidden="1">
            <a:extLst>
              <a:ext uri="{FF2B5EF4-FFF2-40B4-BE49-F238E27FC236}">
                <a16:creationId xmlns:a16="http://schemas.microsoft.com/office/drawing/2014/main" id="{1E9C9152-00BC-40A1-B538-D12CB7769641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50" name="OTLSHAPE_T_d63058f2b446464ab6fb99f699163962_Duration">
            <a:extLst>
              <a:ext uri="{FF2B5EF4-FFF2-40B4-BE49-F238E27FC236}">
                <a16:creationId xmlns:a16="http://schemas.microsoft.com/office/drawing/2014/main" id="{696C40E3-7F8F-4BA3-BD8E-28872855CB96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4673833" y="3123636"/>
            <a:ext cx="4191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6 months</a:t>
            </a:r>
          </a:p>
        </p:txBody>
      </p:sp>
      <p:sp>
        <p:nvSpPr>
          <p:cNvPr id="151" name="OTLSHAPE_T_d63058f2b446464ab6fb99f699163962_Title">
            <a:extLst>
              <a:ext uri="{FF2B5EF4-FFF2-40B4-BE49-F238E27FC236}">
                <a16:creationId xmlns:a16="http://schemas.microsoft.com/office/drawing/2014/main" id="{CB5EA51C-35AD-429F-80A8-9B9F2F621224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8045731" y="3123636"/>
            <a:ext cx="647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4">
                <a:solidFill>
                  <a:srgbClr val="344E6D"/>
                </a:solidFill>
                <a:latin typeface="Arial" panose="020B0604020202020204" pitchFamily="34" charset="0"/>
              </a:rPr>
              <a:t>Customization</a:t>
            </a:r>
          </a:p>
        </p:txBody>
      </p:sp>
      <p:sp>
        <p:nvSpPr>
          <p:cNvPr id="152" name="OTLSHAPE_T_d63058f2b446464ab6fb99f699163962_TextPercentage" hidden="1">
            <a:extLst>
              <a:ext uri="{FF2B5EF4-FFF2-40B4-BE49-F238E27FC236}">
                <a16:creationId xmlns:a16="http://schemas.microsoft.com/office/drawing/2014/main" id="{7BD327A0-A11A-4534-814E-88560C285F18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5155290" y="3006796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55" name="OTLSHAPE_T_a4fde2b25b27405b8610a82656501a26_JoinedDate" hidden="1">
            <a:extLst>
              <a:ext uri="{FF2B5EF4-FFF2-40B4-BE49-F238E27FC236}">
                <a16:creationId xmlns:a16="http://schemas.microsoft.com/office/drawing/2014/main" id="{9DFB996E-AB2B-449C-B111-169183A0CED7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-472048"/>
            <a:ext cx="685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Jan 2 - Feb 7</a:t>
            </a:r>
          </a:p>
        </p:txBody>
      </p:sp>
      <p:sp>
        <p:nvSpPr>
          <p:cNvPr id="156" name="OTLSHAPE_T_a4fde2b25b27405b8610a82656501a26_StartDate" hidden="1">
            <a:extLst>
              <a:ext uri="{FF2B5EF4-FFF2-40B4-BE49-F238E27FC236}">
                <a16:creationId xmlns:a16="http://schemas.microsoft.com/office/drawing/2014/main" id="{8C471C03-9029-4D03-A0A4-C36999856121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57" name="OTLSHAPE_T_a4fde2b25b27405b8610a82656501a26_EndDate" hidden="1">
            <a:extLst>
              <a:ext uri="{FF2B5EF4-FFF2-40B4-BE49-F238E27FC236}">
                <a16:creationId xmlns:a16="http://schemas.microsoft.com/office/drawing/2014/main" id="{9AC1CC7B-75A9-4929-83B2-10D50BD5C13F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58" name="OTLSHAPE_T_a4fde2b25b27405b8610a82656501a26_Duration">
            <a:extLst>
              <a:ext uri="{FF2B5EF4-FFF2-40B4-BE49-F238E27FC236}">
                <a16:creationId xmlns:a16="http://schemas.microsoft.com/office/drawing/2014/main" id="{68FDC8E0-2E53-473B-A21B-B1EA74594CFF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4604840" y="3278576"/>
            <a:ext cx="508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1.2 months</a:t>
            </a:r>
          </a:p>
        </p:txBody>
      </p:sp>
      <p:sp>
        <p:nvSpPr>
          <p:cNvPr id="159" name="OTLSHAPE_T_a4fde2b25b27405b8610a82656501a26_Title">
            <a:extLst>
              <a:ext uri="{FF2B5EF4-FFF2-40B4-BE49-F238E27FC236}">
                <a16:creationId xmlns:a16="http://schemas.microsoft.com/office/drawing/2014/main" id="{F651F1FE-3E39-44B9-9407-4F66D9B76AF6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5792215" y="3278576"/>
            <a:ext cx="647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4">
                <a:solidFill>
                  <a:srgbClr val="344E6D"/>
                </a:solidFill>
                <a:latin typeface="Arial" panose="020B0604020202020204" pitchFamily="34" charset="0"/>
              </a:rPr>
              <a:t>User Interface</a:t>
            </a:r>
          </a:p>
        </p:txBody>
      </p:sp>
      <p:sp>
        <p:nvSpPr>
          <p:cNvPr id="160" name="OTLSHAPE_T_a4fde2b25b27405b8610a82656501a26_TextPercentage" hidden="1">
            <a:extLst>
              <a:ext uri="{FF2B5EF4-FFF2-40B4-BE49-F238E27FC236}">
                <a16:creationId xmlns:a16="http://schemas.microsoft.com/office/drawing/2014/main" id="{DB5715AF-BBB1-4810-A7ED-7BFE783D6DAF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5158348" y="3176341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63" name="OTLSHAPE_T_cc1bddb21a804a4eba103fd013285d36_JoinedDate" hidden="1">
            <a:extLst>
              <a:ext uri="{FF2B5EF4-FFF2-40B4-BE49-F238E27FC236}">
                <a16:creationId xmlns:a16="http://schemas.microsoft.com/office/drawing/2014/main" id="{750D0CE9-4C06-4D65-BDA2-4108425CD097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12700" y="-610547"/>
            <a:ext cx="812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Feb 11 - Mar 14</a:t>
            </a:r>
          </a:p>
        </p:txBody>
      </p:sp>
      <p:sp>
        <p:nvSpPr>
          <p:cNvPr id="164" name="OTLSHAPE_T_cc1bddb21a804a4eba103fd013285d36_StartDate" hidden="1">
            <a:extLst>
              <a:ext uri="{FF2B5EF4-FFF2-40B4-BE49-F238E27FC236}">
                <a16:creationId xmlns:a16="http://schemas.microsoft.com/office/drawing/2014/main" id="{996288CD-23B8-4928-A435-627DD3B7F5D9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65" name="OTLSHAPE_T_cc1bddb21a804a4eba103fd013285d36_EndDate" hidden="1">
            <a:extLst>
              <a:ext uri="{FF2B5EF4-FFF2-40B4-BE49-F238E27FC236}">
                <a16:creationId xmlns:a16="http://schemas.microsoft.com/office/drawing/2014/main" id="{934C8BDF-5D42-471D-81A7-3D84D4EFB9C6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66" name="OTLSHAPE_T_cc1bddb21a804a4eba103fd013285d36_Duration">
            <a:extLst>
              <a:ext uri="{FF2B5EF4-FFF2-40B4-BE49-F238E27FC236}">
                <a16:creationId xmlns:a16="http://schemas.microsoft.com/office/drawing/2014/main" id="{A70753A7-1E4A-4AB6-8B74-B84FDF266613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5235194" y="3433516"/>
            <a:ext cx="508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1.1 months</a:t>
            </a:r>
          </a:p>
        </p:txBody>
      </p:sp>
      <p:sp>
        <p:nvSpPr>
          <p:cNvPr id="167" name="OTLSHAPE_T_cc1bddb21a804a4eba103fd013285d36_Title">
            <a:extLst>
              <a:ext uri="{FF2B5EF4-FFF2-40B4-BE49-F238E27FC236}">
                <a16:creationId xmlns:a16="http://schemas.microsoft.com/office/drawing/2014/main" id="{9BAA6A7E-08ED-42A2-A9B3-E8468E9086D9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6343775" y="3433516"/>
            <a:ext cx="4191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4">
                <a:solidFill>
                  <a:srgbClr val="344E6D"/>
                </a:solidFill>
                <a:latin typeface="Arial" panose="020B0604020202020204" pitchFamily="34" charset="0"/>
              </a:rPr>
              <a:t>Usability </a:t>
            </a:r>
          </a:p>
        </p:txBody>
      </p:sp>
      <p:sp>
        <p:nvSpPr>
          <p:cNvPr id="168" name="OTLSHAPE_T_cc1bddb21a804a4eba103fd013285d36_TextPercentage" hidden="1">
            <a:extLst>
              <a:ext uri="{FF2B5EF4-FFF2-40B4-BE49-F238E27FC236}">
                <a16:creationId xmlns:a16="http://schemas.microsoft.com/office/drawing/2014/main" id="{19EF4202-9355-454F-ABE3-82195EA0965A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5788702" y="3345886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71" name="OTLSHAPE_T_1613c6e3f124447b870c0b4f3050ff72_JoinedDate" hidden="1">
            <a:extLst>
              <a:ext uri="{FF2B5EF4-FFF2-40B4-BE49-F238E27FC236}">
                <a16:creationId xmlns:a16="http://schemas.microsoft.com/office/drawing/2014/main" id="{8E72DB6F-1042-4B23-804C-66DF0E8C0869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-541298"/>
            <a:ext cx="7620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Mar 5 - Mar 19</a:t>
            </a:r>
          </a:p>
        </p:txBody>
      </p:sp>
      <p:sp>
        <p:nvSpPr>
          <p:cNvPr id="172" name="OTLSHAPE_T_1613c6e3f124447b870c0b4f3050ff72_StartDate" hidden="1">
            <a:extLst>
              <a:ext uri="{FF2B5EF4-FFF2-40B4-BE49-F238E27FC236}">
                <a16:creationId xmlns:a16="http://schemas.microsoft.com/office/drawing/2014/main" id="{AEE686D1-2D63-480E-90F0-FCEA06251A68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73" name="OTLSHAPE_T_1613c6e3f124447b870c0b4f3050ff72_EndDate" hidden="1">
            <a:extLst>
              <a:ext uri="{FF2B5EF4-FFF2-40B4-BE49-F238E27FC236}">
                <a16:creationId xmlns:a16="http://schemas.microsoft.com/office/drawing/2014/main" id="{FC8FA4D4-F61F-4478-84FB-B177A959B404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74" name="OTLSHAPE_T_1613c6e3f124447b870c0b4f3050ff72_Duration">
            <a:extLst>
              <a:ext uri="{FF2B5EF4-FFF2-40B4-BE49-F238E27FC236}">
                <a16:creationId xmlns:a16="http://schemas.microsoft.com/office/drawing/2014/main" id="{5A4E9A26-7282-4248-BCD5-2CC6ABAC8031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5581889" y="3588456"/>
            <a:ext cx="508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0.5 months</a:t>
            </a:r>
          </a:p>
        </p:txBody>
      </p:sp>
      <p:sp>
        <p:nvSpPr>
          <p:cNvPr id="175" name="OTLSHAPE_T_1613c6e3f124447b870c0b4f3050ff72_Title">
            <a:extLst>
              <a:ext uri="{FF2B5EF4-FFF2-40B4-BE49-F238E27FC236}">
                <a16:creationId xmlns:a16="http://schemas.microsoft.com/office/drawing/2014/main" id="{7266757A-F057-4CFE-9E98-FBFB4E69C787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6422569" y="3588456"/>
            <a:ext cx="635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10">
                <a:solidFill>
                  <a:srgbClr val="344E6D"/>
                </a:solidFill>
                <a:latin typeface="Arial" panose="020B0604020202020204" pitchFamily="34" charset="0"/>
              </a:rPr>
              <a:t>Testing Matrix</a:t>
            </a:r>
          </a:p>
        </p:txBody>
      </p:sp>
      <p:sp>
        <p:nvSpPr>
          <p:cNvPr id="176" name="OTLSHAPE_T_1613c6e3f124447b870c0b4f3050ff72_TextPercentage" hidden="1">
            <a:extLst>
              <a:ext uri="{FF2B5EF4-FFF2-40B4-BE49-F238E27FC236}">
                <a16:creationId xmlns:a16="http://schemas.microsoft.com/office/drawing/2014/main" id="{85F23EF4-08C8-4A27-80D1-41068DB6F38B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6135397" y="3515431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79" name="OTLSHAPE_T_e63b9ec98c2e44f5834d6c30b266840e_JoinedDate" hidden="1">
            <a:extLst>
              <a:ext uri="{FF2B5EF4-FFF2-40B4-BE49-F238E27FC236}">
                <a16:creationId xmlns:a16="http://schemas.microsoft.com/office/drawing/2014/main" id="{88A7BA39-EAD7-405E-8C18-8C4384174464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12700" y="-610547"/>
            <a:ext cx="850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May 30 - Sep 30</a:t>
            </a:r>
          </a:p>
        </p:txBody>
      </p:sp>
      <p:sp>
        <p:nvSpPr>
          <p:cNvPr id="180" name="OTLSHAPE_T_e63b9ec98c2e44f5834d6c30b266840e_StartDate" hidden="1">
            <a:extLst>
              <a:ext uri="{FF2B5EF4-FFF2-40B4-BE49-F238E27FC236}">
                <a16:creationId xmlns:a16="http://schemas.microsoft.com/office/drawing/2014/main" id="{5F75D5FB-1A13-450B-937A-F890E9C7616B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81" name="OTLSHAPE_T_e63b9ec98c2e44f5834d6c30b266840e_EndDate" hidden="1">
            <a:extLst>
              <a:ext uri="{FF2B5EF4-FFF2-40B4-BE49-F238E27FC236}">
                <a16:creationId xmlns:a16="http://schemas.microsoft.com/office/drawing/2014/main" id="{C0E089CD-C7FC-4C65-BB8B-6E379A552F97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82" name="OTLSHAPE_T_e63b9ec98c2e44f5834d6c30b266840e_Duration">
            <a:extLst>
              <a:ext uri="{FF2B5EF4-FFF2-40B4-BE49-F238E27FC236}">
                <a16:creationId xmlns:a16="http://schemas.microsoft.com/office/drawing/2014/main" id="{2B31BC83-F361-4738-A536-6C044666C71F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7021902" y="3743396"/>
            <a:ext cx="4191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4 months</a:t>
            </a:r>
          </a:p>
        </p:txBody>
      </p:sp>
      <p:sp>
        <p:nvSpPr>
          <p:cNvPr id="183" name="OTLSHAPE_T_e63b9ec98c2e44f5834d6c30b266840e_Title">
            <a:extLst>
              <a:ext uri="{FF2B5EF4-FFF2-40B4-BE49-F238E27FC236}">
                <a16:creationId xmlns:a16="http://schemas.microsoft.com/office/drawing/2014/main" id="{E2B9537B-BF5E-40C4-8762-D85FA08B9C3F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9495545" y="3743396"/>
            <a:ext cx="4191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14">
                <a:solidFill>
                  <a:srgbClr val="344E6D"/>
                </a:solidFill>
                <a:latin typeface="Arial" panose="020B0604020202020204" pitchFamily="34" charset="0"/>
              </a:rPr>
              <a:t>Testing 1</a:t>
            </a:r>
          </a:p>
        </p:txBody>
      </p:sp>
      <p:sp>
        <p:nvSpPr>
          <p:cNvPr id="184" name="OTLSHAPE_T_e63b9ec98c2e44f5834d6c30b266840e_TextPercentage" hidden="1">
            <a:extLst>
              <a:ext uri="{FF2B5EF4-FFF2-40B4-BE49-F238E27FC236}">
                <a16:creationId xmlns:a16="http://schemas.microsoft.com/office/drawing/2014/main" id="{79643D0C-AFBE-4E08-99C8-DA0403D72104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7503358" y="3684976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87" name="OTLSHAPE_T_d9bf324face140d587d9e56160a72701_JoinedDate" hidden="1">
            <a:extLst>
              <a:ext uri="{FF2B5EF4-FFF2-40B4-BE49-F238E27FC236}">
                <a16:creationId xmlns:a16="http://schemas.microsoft.com/office/drawing/2014/main" id="{F8D8D3B3-CF9E-4251-A303-C3DFC1660FFA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12700" y="-541298"/>
            <a:ext cx="7493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Sep 1 - Oct 15</a:t>
            </a:r>
          </a:p>
        </p:txBody>
      </p:sp>
      <p:sp>
        <p:nvSpPr>
          <p:cNvPr id="188" name="OTLSHAPE_T_d9bf324face140d587d9e56160a72701_StartDate" hidden="1">
            <a:extLst>
              <a:ext uri="{FF2B5EF4-FFF2-40B4-BE49-F238E27FC236}">
                <a16:creationId xmlns:a16="http://schemas.microsoft.com/office/drawing/2014/main" id="{59DE7CA7-FD38-4F51-8240-9484E19DAC69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89" name="OTLSHAPE_T_d9bf324face140d587d9e56160a72701_EndDate" hidden="1">
            <a:extLst>
              <a:ext uri="{FF2B5EF4-FFF2-40B4-BE49-F238E27FC236}">
                <a16:creationId xmlns:a16="http://schemas.microsoft.com/office/drawing/2014/main" id="{0C31A4AE-2458-4361-820D-137B632C0441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90" name="OTLSHAPE_T_d9bf324face140d587d9e56160a72701_Duration">
            <a:extLst>
              <a:ext uri="{FF2B5EF4-FFF2-40B4-BE49-F238E27FC236}">
                <a16:creationId xmlns:a16="http://schemas.microsoft.com/office/drawing/2014/main" id="{AE3757CD-FDC5-49BE-84FC-AE053790C270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8418482" y="3898336"/>
            <a:ext cx="508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1.5 months</a:t>
            </a:r>
          </a:p>
        </p:txBody>
      </p:sp>
      <p:sp>
        <p:nvSpPr>
          <p:cNvPr id="191" name="OTLSHAPE_T_d9bf324face140d587d9e56160a72701_Title">
            <a:extLst>
              <a:ext uri="{FF2B5EF4-FFF2-40B4-BE49-F238E27FC236}">
                <a16:creationId xmlns:a16="http://schemas.microsoft.com/office/drawing/2014/main" id="{F5F9BA26-921B-4579-8F0C-D353D7015F2B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9731928" y="3898336"/>
            <a:ext cx="4191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14">
                <a:solidFill>
                  <a:srgbClr val="344E6D"/>
                </a:solidFill>
                <a:latin typeface="Arial" panose="020B0604020202020204" pitchFamily="34" charset="0"/>
              </a:rPr>
              <a:t>Testing 2</a:t>
            </a:r>
          </a:p>
        </p:txBody>
      </p:sp>
      <p:sp>
        <p:nvSpPr>
          <p:cNvPr id="192" name="OTLSHAPE_T_d9bf324face140d587d9e56160a72701_TextPercentage" hidden="1">
            <a:extLst>
              <a:ext uri="{FF2B5EF4-FFF2-40B4-BE49-F238E27FC236}">
                <a16:creationId xmlns:a16="http://schemas.microsoft.com/office/drawing/2014/main" id="{A2F07190-520F-40A1-81A2-23224B69E937}"/>
              </a:ext>
            </a:extLst>
          </p:cNvPr>
          <p:cNvSpPr txBox="1"/>
          <p:nvPr>
            <p:custDataLst>
              <p:tags r:id="rId178"/>
            </p:custDataLst>
          </p:nvPr>
        </p:nvSpPr>
        <p:spPr>
          <a:xfrm>
            <a:off x="8984690" y="3854521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95" name="OTLSHAPE_T_484b774c8d7a4a37b3a80f717874f001_JoinedDate" hidden="1">
            <a:extLst>
              <a:ext uri="{FF2B5EF4-FFF2-40B4-BE49-F238E27FC236}">
                <a16:creationId xmlns:a16="http://schemas.microsoft.com/office/drawing/2014/main" id="{407178CF-CC9D-4913-9ECE-A70AA5424C84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12700" y="-610547"/>
            <a:ext cx="8382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Sep 20 - Nov 25</a:t>
            </a:r>
          </a:p>
        </p:txBody>
      </p:sp>
      <p:sp>
        <p:nvSpPr>
          <p:cNvPr id="196" name="OTLSHAPE_T_484b774c8d7a4a37b3a80f717874f001_StartDate" hidden="1">
            <a:extLst>
              <a:ext uri="{FF2B5EF4-FFF2-40B4-BE49-F238E27FC236}">
                <a16:creationId xmlns:a16="http://schemas.microsoft.com/office/drawing/2014/main" id="{6E429239-01B2-4511-A151-81BB8B837F77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97" name="OTLSHAPE_T_484b774c8d7a4a37b3a80f717874f001_EndDate" hidden="1">
            <a:extLst>
              <a:ext uri="{FF2B5EF4-FFF2-40B4-BE49-F238E27FC236}">
                <a16:creationId xmlns:a16="http://schemas.microsoft.com/office/drawing/2014/main" id="{60885722-960A-45EC-9925-93E151B5D175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98" name="OTLSHAPE_T_484b774c8d7a4a37b3a80f717874f001_Duration">
            <a:extLst>
              <a:ext uri="{FF2B5EF4-FFF2-40B4-BE49-F238E27FC236}">
                <a16:creationId xmlns:a16="http://schemas.microsoft.com/office/drawing/2014/main" id="{47BB6BC2-2890-48A2-90D9-73EA09A8FDF5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8717900" y="4053276"/>
            <a:ext cx="508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2.2 months</a:t>
            </a:r>
          </a:p>
        </p:txBody>
      </p:sp>
      <p:sp>
        <p:nvSpPr>
          <p:cNvPr id="199" name="OTLSHAPE_T_484b774c8d7a4a37b3a80f717874f001_Title">
            <a:extLst>
              <a:ext uri="{FF2B5EF4-FFF2-40B4-BE49-F238E27FC236}">
                <a16:creationId xmlns:a16="http://schemas.microsoft.com/office/drawing/2014/main" id="{D8212807-2726-46FC-920F-D16051CC2875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10378041" y="4053276"/>
            <a:ext cx="685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344E6D"/>
                </a:solidFill>
                <a:latin typeface="Arial" panose="020B0604020202020204" pitchFamily="34" charset="0"/>
              </a:rPr>
              <a:t>Documentation</a:t>
            </a:r>
          </a:p>
        </p:txBody>
      </p:sp>
      <p:sp>
        <p:nvSpPr>
          <p:cNvPr id="200" name="OTLSHAPE_T_484b774c8d7a4a37b3a80f717874f001_TextPercentage" hidden="1">
            <a:extLst>
              <a:ext uri="{FF2B5EF4-FFF2-40B4-BE49-F238E27FC236}">
                <a16:creationId xmlns:a16="http://schemas.microsoft.com/office/drawing/2014/main" id="{A045DB1D-1A28-44A1-8AC6-6D3798C1CA29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9271409" y="4024066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203" name="OTLSHAPE_T_aae731ff3b1544a4b2a1aeeea0781c37_JoinedDate" hidden="1">
            <a:extLst>
              <a:ext uri="{FF2B5EF4-FFF2-40B4-BE49-F238E27FC236}">
                <a16:creationId xmlns:a16="http://schemas.microsoft.com/office/drawing/2014/main" id="{43BF4711-FEDB-4B10-B1E0-4A0B44048C97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12700" y="-610547"/>
            <a:ext cx="8128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Oct 30 - Dec 31</a:t>
            </a:r>
          </a:p>
        </p:txBody>
      </p:sp>
      <p:sp>
        <p:nvSpPr>
          <p:cNvPr id="204" name="OTLSHAPE_T_aae731ff3b1544a4b2a1aeeea0781c37_StartDate" hidden="1">
            <a:extLst>
              <a:ext uri="{FF2B5EF4-FFF2-40B4-BE49-F238E27FC236}">
                <a16:creationId xmlns:a16="http://schemas.microsoft.com/office/drawing/2014/main" id="{8951DAD5-03E8-4194-9E4F-EA14164A7E66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205" name="OTLSHAPE_T_aae731ff3b1544a4b2a1aeeea0781c37_EndDate" hidden="1">
            <a:extLst>
              <a:ext uri="{FF2B5EF4-FFF2-40B4-BE49-F238E27FC236}">
                <a16:creationId xmlns:a16="http://schemas.microsoft.com/office/drawing/2014/main" id="{640B2627-016D-4A7C-B48A-881D3AC1202F}"/>
              </a:ext>
            </a:extLst>
          </p:cNvPr>
          <p:cNvSpPr txBox="1"/>
          <p:nvPr>
            <p:custDataLst>
              <p:tags r:id="rId18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206" name="OTLSHAPE_T_aae731ff3b1544a4b2a1aeeea0781c37_Duration">
            <a:extLst>
              <a:ext uri="{FF2B5EF4-FFF2-40B4-BE49-F238E27FC236}">
                <a16:creationId xmlns:a16="http://schemas.microsoft.com/office/drawing/2014/main" id="{3EA416FB-12AB-4205-898C-5AC6551B11FE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9348254" y="4208216"/>
            <a:ext cx="508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A5B592"/>
                </a:solidFill>
                <a:latin typeface="Arial" panose="020B0604020202020204" pitchFamily="34" charset="0"/>
              </a:rPr>
              <a:t>2.1 months</a:t>
            </a:r>
          </a:p>
        </p:txBody>
      </p:sp>
      <p:sp>
        <p:nvSpPr>
          <p:cNvPr id="207" name="OTLSHAPE_T_aae731ff3b1544a4b2a1aeeea0781c37_Title">
            <a:extLst>
              <a:ext uri="{FF2B5EF4-FFF2-40B4-BE49-F238E27FC236}">
                <a16:creationId xmlns:a16="http://schemas.microsoft.com/office/drawing/2014/main" id="{B570DBDC-11E1-4860-BBE5-B364DA991FA8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0945360" y="4208216"/>
            <a:ext cx="4953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344E6D"/>
                </a:solidFill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208" name="OTLSHAPE_T_aae731ff3b1544a4b2a1aeeea0781c37_TextPercentage" hidden="1">
            <a:extLst>
              <a:ext uri="{FF2B5EF4-FFF2-40B4-BE49-F238E27FC236}">
                <a16:creationId xmlns:a16="http://schemas.microsoft.com/office/drawing/2014/main" id="{FBD62CB4-25EC-4322-BE24-DE7ECEE992E1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9901763" y="4193611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33" name="OTLSHAPE_M_e8fd3e939c7b43f3892173eee34959ef_Shape">
            <a:extLst>
              <a:ext uri="{FF2B5EF4-FFF2-40B4-BE49-F238E27FC236}">
                <a16:creationId xmlns:a16="http://schemas.microsoft.com/office/drawing/2014/main" id="{85DBA41F-5FF8-4F26-A1C3-F9B889569217}"/>
              </a:ext>
            </a:extLst>
          </p:cNvPr>
          <p:cNvSpPr/>
          <p:nvPr>
            <p:custDataLst>
              <p:tags r:id="rId191"/>
            </p:custDataLst>
          </p:nvPr>
        </p:nvSpPr>
        <p:spPr>
          <a:xfrm>
            <a:off x="883933" y="5160716"/>
            <a:ext cx="165100" cy="183444"/>
          </a:xfrm>
          <a:prstGeom prst="roundRect">
            <a:avLst/>
          </a:prstGeom>
          <a:solidFill>
            <a:srgbClr val="F3A44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M_0adf015e4366434e8d5115e83edbe5d3_Shape">
            <a:extLst>
              <a:ext uri="{FF2B5EF4-FFF2-40B4-BE49-F238E27FC236}">
                <a16:creationId xmlns:a16="http://schemas.microsoft.com/office/drawing/2014/main" id="{253A4143-F677-43A1-93BD-20E74D343188}"/>
              </a:ext>
            </a:extLst>
          </p:cNvPr>
          <p:cNvSpPr/>
          <p:nvPr>
            <p:custDataLst>
              <p:tags r:id="rId192"/>
            </p:custDataLst>
          </p:nvPr>
        </p:nvSpPr>
        <p:spPr>
          <a:xfrm rot="16200000">
            <a:off x="1329169" y="4585124"/>
            <a:ext cx="190500" cy="190500"/>
          </a:xfrm>
          <a:prstGeom prst="flowChartMerg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TLSHAPE_M_b7dd77de09ce42bcb22a10b4db4c0397_Shape">
            <a:extLst>
              <a:ext uri="{FF2B5EF4-FFF2-40B4-BE49-F238E27FC236}">
                <a16:creationId xmlns:a16="http://schemas.microsoft.com/office/drawing/2014/main" id="{A72F49DC-01E2-43E4-B08E-FB1AC1A4F579}"/>
              </a:ext>
            </a:extLst>
          </p:cNvPr>
          <p:cNvSpPr/>
          <p:nvPr>
            <p:custDataLst>
              <p:tags r:id="rId193"/>
            </p:custDataLst>
          </p:nvPr>
        </p:nvSpPr>
        <p:spPr>
          <a:xfrm>
            <a:off x="2648924" y="5160716"/>
            <a:ext cx="165100" cy="183444"/>
          </a:xfrm>
          <a:prstGeom prst="roundRect">
            <a:avLst/>
          </a:prstGeom>
          <a:solidFill>
            <a:srgbClr val="F3A44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d16b394ce4674f0299dca625382b4730_Shape">
            <a:extLst>
              <a:ext uri="{FF2B5EF4-FFF2-40B4-BE49-F238E27FC236}">
                <a16:creationId xmlns:a16="http://schemas.microsoft.com/office/drawing/2014/main" id="{4091CA0A-3A7D-4C19-942C-71F71D0B9426}"/>
              </a:ext>
            </a:extLst>
          </p:cNvPr>
          <p:cNvSpPr/>
          <p:nvPr>
            <p:custDataLst>
              <p:tags r:id="rId194"/>
            </p:custDataLst>
          </p:nvPr>
        </p:nvSpPr>
        <p:spPr>
          <a:xfrm>
            <a:off x="7691757" y="5160716"/>
            <a:ext cx="165100" cy="183444"/>
          </a:xfrm>
          <a:prstGeom prst="parallelogram">
            <a:avLst/>
          </a:prstGeom>
          <a:solidFill>
            <a:srgbClr val="E7BC2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188adb4459c64cbb8c96d475fb90260d_Shape">
            <a:extLst>
              <a:ext uri="{FF2B5EF4-FFF2-40B4-BE49-F238E27FC236}">
                <a16:creationId xmlns:a16="http://schemas.microsoft.com/office/drawing/2014/main" id="{E61E91A3-D1C5-403A-BB74-DF93C50A6865}"/>
              </a:ext>
            </a:extLst>
          </p:cNvPr>
          <p:cNvSpPr/>
          <p:nvPr>
            <p:custDataLst>
              <p:tags r:id="rId195"/>
            </p:custDataLst>
          </p:nvPr>
        </p:nvSpPr>
        <p:spPr>
          <a:xfrm>
            <a:off x="9598578" y="5160716"/>
            <a:ext cx="165100" cy="183444"/>
          </a:xfrm>
          <a:prstGeom prst="parallelogram">
            <a:avLst/>
          </a:prstGeom>
          <a:solidFill>
            <a:srgbClr val="F3A44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M_10b7086bab9e403098f8614d441a3d4d_Shape">
            <a:extLst>
              <a:ext uri="{FF2B5EF4-FFF2-40B4-BE49-F238E27FC236}">
                <a16:creationId xmlns:a16="http://schemas.microsoft.com/office/drawing/2014/main" id="{9300836C-005D-431D-9889-8D715C9C26D3}"/>
              </a:ext>
            </a:extLst>
          </p:cNvPr>
          <p:cNvSpPr/>
          <p:nvPr>
            <p:custDataLst>
              <p:tags r:id="rId196"/>
            </p:custDataLst>
          </p:nvPr>
        </p:nvSpPr>
        <p:spPr>
          <a:xfrm>
            <a:off x="10827769" y="5160716"/>
            <a:ext cx="165100" cy="183444"/>
          </a:xfrm>
          <a:prstGeom prst="roundRect">
            <a:avLst/>
          </a:prstGeom>
          <a:solidFill>
            <a:srgbClr val="F3A44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M_e8fd3e939c7b43f3892173eee34959ef_Title">
            <a:extLst>
              <a:ext uri="{FF2B5EF4-FFF2-40B4-BE49-F238E27FC236}">
                <a16:creationId xmlns:a16="http://schemas.microsoft.com/office/drawing/2014/main" id="{0AD46B8A-2856-407B-8031-43D657D7A8EB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581779" y="4888936"/>
            <a:ext cx="762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b="1" spc="-4">
                <a:solidFill>
                  <a:srgbClr val="344E6D"/>
                </a:solidFill>
                <a:latin typeface="Arial" panose="020B0604020202020204" pitchFamily="34" charset="0"/>
              </a:rPr>
              <a:t>Phase 1 Kickoff</a:t>
            </a:r>
          </a:p>
        </p:txBody>
      </p:sp>
      <p:sp>
        <p:nvSpPr>
          <p:cNvPr id="32" name="OTLSHAPE_M_e8fd3e939c7b43f3892173eee34959ef_Date">
            <a:extLst>
              <a:ext uri="{FF2B5EF4-FFF2-40B4-BE49-F238E27FC236}">
                <a16:creationId xmlns:a16="http://schemas.microsoft.com/office/drawing/2014/main" id="{97C47B0A-0430-40A5-8517-46799377E5C1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734094" y="5018476"/>
            <a:ext cx="4572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rgbClr val="7F7F7F"/>
                </a:solidFill>
                <a:latin typeface="Arial" panose="020B0604020202020204" pitchFamily="34" charset="0"/>
              </a:rPr>
              <a:t>4/10/2021</a:t>
            </a:r>
          </a:p>
        </p:txBody>
      </p:sp>
      <p:sp>
        <p:nvSpPr>
          <p:cNvPr id="34" name="OTLSHAPE_M_0adf015e4366434e8d5115e83edbe5d3_Title">
            <a:extLst>
              <a:ext uri="{FF2B5EF4-FFF2-40B4-BE49-F238E27FC236}">
                <a16:creationId xmlns:a16="http://schemas.microsoft.com/office/drawing/2014/main" id="{94909169-8649-4CB2-87DE-D8D06668D85F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544363" y="4528256"/>
            <a:ext cx="6096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b="1" spc="-4">
                <a:solidFill>
                  <a:srgbClr val="344E6D"/>
                </a:solidFill>
                <a:latin typeface="Arial" panose="020B0604020202020204" pitchFamily="34" charset="0"/>
              </a:rPr>
              <a:t>Project Start</a:t>
            </a:r>
          </a:p>
        </p:txBody>
      </p:sp>
      <p:sp>
        <p:nvSpPr>
          <p:cNvPr id="35" name="OTLSHAPE_M_0adf015e4366434e8d5115e83edbe5d3_Date">
            <a:extLst>
              <a:ext uri="{FF2B5EF4-FFF2-40B4-BE49-F238E27FC236}">
                <a16:creationId xmlns:a16="http://schemas.microsoft.com/office/drawing/2014/main" id="{A8CEE6E0-C0E3-40FA-8CE8-831761025808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1544363" y="4657796"/>
            <a:ext cx="4064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F7F7F"/>
                </a:solidFill>
                <a:latin typeface="Arial" panose="020B0604020202020204" pitchFamily="34" charset="0"/>
              </a:rPr>
              <a:t>5/1/2021</a:t>
            </a:r>
          </a:p>
        </p:txBody>
      </p:sp>
      <p:sp>
        <p:nvSpPr>
          <p:cNvPr id="37" name="OTLSHAPE_M_b7dd77de09ce42bcb22a10b4db4c0397_Title">
            <a:extLst>
              <a:ext uri="{FF2B5EF4-FFF2-40B4-BE49-F238E27FC236}">
                <a16:creationId xmlns:a16="http://schemas.microsoft.com/office/drawing/2014/main" id="{1810BBE6-829B-4D76-9DAA-84D87C1F0494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2303569" y="4888936"/>
            <a:ext cx="8509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b="1" spc="-6">
                <a:solidFill>
                  <a:srgbClr val="344E6D"/>
                </a:solidFill>
                <a:latin typeface="Arial" panose="020B0604020202020204" pitchFamily="34" charset="0"/>
              </a:rPr>
              <a:t>Project Approved</a:t>
            </a:r>
          </a:p>
        </p:txBody>
      </p:sp>
      <p:sp>
        <p:nvSpPr>
          <p:cNvPr id="38" name="OTLSHAPE_M_b7dd77de09ce42bcb22a10b4db4c0397_Date">
            <a:extLst>
              <a:ext uri="{FF2B5EF4-FFF2-40B4-BE49-F238E27FC236}">
                <a16:creationId xmlns:a16="http://schemas.microsoft.com/office/drawing/2014/main" id="{AFA42C52-B1FA-485B-BDCE-946F6AF67F63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2499085" y="5018476"/>
            <a:ext cx="4572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rgbClr val="7F7F7F"/>
                </a:solidFill>
                <a:latin typeface="Arial" panose="020B0604020202020204" pitchFamily="34" charset="0"/>
              </a:rPr>
              <a:t>7/31/2021</a:t>
            </a:r>
          </a:p>
        </p:txBody>
      </p:sp>
      <p:sp>
        <p:nvSpPr>
          <p:cNvPr id="40" name="OTLSHAPE_M_d16b394ce4674f0299dca625382b4730_Title">
            <a:extLst>
              <a:ext uri="{FF2B5EF4-FFF2-40B4-BE49-F238E27FC236}">
                <a16:creationId xmlns:a16="http://schemas.microsoft.com/office/drawing/2014/main" id="{B575F3D2-E88A-42A7-BD02-4A17887DB422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7378426" y="4772096"/>
            <a:ext cx="787400" cy="23368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b="1">
                <a:solidFill>
                  <a:srgbClr val="344E6D"/>
                </a:solidFill>
                <a:latin typeface="Arial" panose="020B0604020202020204" pitchFamily="34" charset="0"/>
              </a:rPr>
              <a:t>Implementation Finished</a:t>
            </a:r>
          </a:p>
        </p:txBody>
      </p:sp>
      <p:sp>
        <p:nvSpPr>
          <p:cNvPr id="41" name="OTLSHAPE_M_d16b394ce4674f0299dca625382b4730_Date">
            <a:extLst>
              <a:ext uri="{FF2B5EF4-FFF2-40B4-BE49-F238E27FC236}">
                <a16:creationId xmlns:a16="http://schemas.microsoft.com/office/drawing/2014/main" id="{407C07E4-B073-44FE-80E2-B7BED10B24FB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7541918" y="5018476"/>
            <a:ext cx="4572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rgbClr val="7F7F7F"/>
                </a:solidFill>
                <a:latin typeface="Arial" panose="020B0604020202020204" pitchFamily="34" charset="0"/>
              </a:rPr>
              <a:t>6/16/2022</a:t>
            </a:r>
          </a:p>
        </p:txBody>
      </p:sp>
      <p:sp>
        <p:nvSpPr>
          <p:cNvPr id="43" name="OTLSHAPE_M_188adb4459c64cbb8c96d475fb90260d_Title">
            <a:extLst>
              <a:ext uri="{FF2B5EF4-FFF2-40B4-BE49-F238E27FC236}">
                <a16:creationId xmlns:a16="http://schemas.microsoft.com/office/drawing/2014/main" id="{1267729C-5A22-4209-A2C3-B1B82A640F7A}"/>
              </a:ext>
            </a:extLst>
          </p:cNvPr>
          <p:cNvSpPr txBox="1"/>
          <p:nvPr>
            <p:custDataLst>
              <p:tags r:id="rId205"/>
            </p:custDataLst>
          </p:nvPr>
        </p:nvSpPr>
        <p:spPr>
          <a:xfrm>
            <a:off x="9451787" y="4772096"/>
            <a:ext cx="457200" cy="23368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b="1" spc="-4">
                <a:solidFill>
                  <a:srgbClr val="344E6D"/>
                </a:solidFill>
                <a:latin typeface="Arial" panose="020B0604020202020204" pitchFamily="34" charset="0"/>
              </a:rPr>
              <a:t>Testing Finished </a:t>
            </a:r>
          </a:p>
        </p:txBody>
      </p:sp>
      <p:sp>
        <p:nvSpPr>
          <p:cNvPr id="44" name="OTLSHAPE_M_188adb4459c64cbb8c96d475fb90260d_Date">
            <a:extLst>
              <a:ext uri="{FF2B5EF4-FFF2-40B4-BE49-F238E27FC236}">
                <a16:creationId xmlns:a16="http://schemas.microsoft.com/office/drawing/2014/main" id="{26E7AEAF-0DB6-40F8-97B0-F95F96EC7716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9420482" y="5018476"/>
            <a:ext cx="520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rgbClr val="7F7F7F"/>
                </a:solidFill>
                <a:latin typeface="Arial" panose="020B0604020202020204" pitchFamily="34" charset="0"/>
              </a:rPr>
              <a:t>10/15/2022</a:t>
            </a:r>
          </a:p>
        </p:txBody>
      </p:sp>
      <p:sp>
        <p:nvSpPr>
          <p:cNvPr id="46" name="OTLSHAPE_M_10b7086bab9e403098f8614d441a3d4d_Title">
            <a:extLst>
              <a:ext uri="{FF2B5EF4-FFF2-40B4-BE49-F238E27FC236}">
                <a16:creationId xmlns:a16="http://schemas.microsoft.com/office/drawing/2014/main" id="{AF352684-8BA7-4D31-9ED5-8E9C79DE2AAA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10559438" y="4888936"/>
            <a:ext cx="698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b="1" spc="-6">
                <a:solidFill>
                  <a:srgbClr val="344E6D"/>
                </a:solidFill>
                <a:latin typeface="Arial" panose="020B0604020202020204" pitchFamily="34" charset="0"/>
              </a:rPr>
              <a:t>Phase 1 Close</a:t>
            </a:r>
          </a:p>
        </p:txBody>
      </p:sp>
      <p:sp>
        <p:nvSpPr>
          <p:cNvPr id="47" name="OTLSHAPE_M_10b7086bab9e403098f8614d441a3d4d_Date">
            <a:extLst>
              <a:ext uri="{FF2B5EF4-FFF2-40B4-BE49-F238E27FC236}">
                <a16:creationId xmlns:a16="http://schemas.microsoft.com/office/drawing/2014/main" id="{BEBBF92F-733E-40BE-9717-A754AD45621C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10706187" y="5018476"/>
            <a:ext cx="4064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rgbClr val="7F7F7F"/>
                </a:solidFill>
                <a:latin typeface="Arial" panose="020B0604020202020204" pitchFamily="34" charset="0"/>
              </a:rPr>
              <a:t>1/1/2023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AD51446-1452-4D89-AC6A-9FDD3EEFAEC4}"/>
              </a:ext>
            </a:extLst>
          </p:cNvPr>
          <p:cNvSpPr txBox="1"/>
          <p:nvPr/>
        </p:nvSpPr>
        <p:spPr>
          <a:xfrm>
            <a:off x="384131" y="315867"/>
            <a:ext cx="6098874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685800">
              <a:spcBef>
                <a:spcPct val="0"/>
              </a:spcBef>
              <a:buNone/>
              <a:defRPr sz="2700" b="1">
                <a:solidFill>
                  <a:schemeClr val="tx2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Project Management Plan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35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1740726"/>
            <a:ext cx="3429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>
                <a:solidFill>
                  <a:srgbClr val="C0504D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0737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603228" y="1740726"/>
            <a:ext cx="3429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>
                <a:solidFill>
                  <a:srgbClr val="C0504D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30791" name="OTLSHAPE_T_7773177036fc4cf59bd0d5652def1445_RightVerticalConnector4"/>
          <p:cNvCxnSpPr/>
          <p:nvPr>
            <p:custDataLst>
              <p:tags r:id="rId4"/>
            </p:custDataLst>
          </p:nvPr>
        </p:nvCxnSpPr>
        <p:spPr>
          <a:xfrm>
            <a:off x="1650685" y="4851838"/>
            <a:ext cx="0" cy="15650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0" name="OTLSHAPE_T_7773177036fc4cf59bd0d5652def1445_RightVerticalConnector3"/>
          <p:cNvCxnSpPr/>
          <p:nvPr>
            <p:custDataLst>
              <p:tags r:id="rId5"/>
            </p:custDataLst>
          </p:nvPr>
        </p:nvCxnSpPr>
        <p:spPr>
          <a:xfrm>
            <a:off x="1650685" y="4617819"/>
            <a:ext cx="0" cy="7899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9" name="OTLSHAPE_T_7773177036fc4cf59bd0d5652def1445_RightVerticalConnector2"/>
          <p:cNvCxnSpPr/>
          <p:nvPr>
            <p:custDataLst>
              <p:tags r:id="rId6"/>
            </p:custDataLst>
          </p:nvPr>
        </p:nvCxnSpPr>
        <p:spPr>
          <a:xfrm>
            <a:off x="1650685" y="4376053"/>
            <a:ext cx="0" cy="867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8" name="OTLSHAPE_T_7773177036fc4cf59bd0d5652def1445_RightVerticalConnector1"/>
          <p:cNvCxnSpPr/>
          <p:nvPr>
            <p:custDataLst>
              <p:tags r:id="rId7"/>
            </p:custDataLst>
          </p:nvPr>
        </p:nvCxnSpPr>
        <p:spPr>
          <a:xfrm>
            <a:off x="1650685" y="1968500"/>
            <a:ext cx="0" cy="226802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7" name="OTLSHAPE_T_7773177036fc4cf59bd0d5652def1445_LeftVerticalConnector3"/>
          <p:cNvCxnSpPr/>
          <p:nvPr>
            <p:custDataLst>
              <p:tags r:id="rId8"/>
            </p:custDataLst>
          </p:nvPr>
        </p:nvCxnSpPr>
        <p:spPr>
          <a:xfrm>
            <a:off x="715772" y="4844091"/>
            <a:ext cx="0" cy="16425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6" name="OTLSHAPE_T_7773177036fc4cf59bd0d5652def1445_LeftVerticalConnector2"/>
          <p:cNvCxnSpPr/>
          <p:nvPr>
            <p:custDataLst>
              <p:tags r:id="rId9"/>
            </p:custDataLst>
          </p:nvPr>
        </p:nvCxnSpPr>
        <p:spPr>
          <a:xfrm>
            <a:off x="715772" y="4610072"/>
            <a:ext cx="0" cy="944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5" name="OTLSHAPE_T_7773177036fc4cf59bd0d5652def1445_LeftVerticalConnector1"/>
          <p:cNvCxnSpPr/>
          <p:nvPr>
            <p:custDataLst>
              <p:tags r:id="rId10"/>
            </p:custDataLst>
          </p:nvPr>
        </p:nvCxnSpPr>
        <p:spPr>
          <a:xfrm>
            <a:off x="715772" y="1968500"/>
            <a:ext cx="0" cy="25020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4" name="OTLSHAPE_T_15d2be0220b84c62912bd3e31c0e3ac3_RightVerticalConnector4"/>
          <p:cNvCxnSpPr/>
          <p:nvPr>
            <p:custDataLst>
              <p:tags r:id="rId11"/>
            </p:custDataLst>
          </p:nvPr>
        </p:nvCxnSpPr>
        <p:spPr>
          <a:xfrm>
            <a:off x="2444489" y="4617819"/>
            <a:ext cx="0" cy="15650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3" name="OTLSHAPE_T_15d2be0220b84c62912bd3e31c0e3ac3_RightVerticalConnector3"/>
          <p:cNvCxnSpPr/>
          <p:nvPr>
            <p:custDataLst>
              <p:tags r:id="rId12"/>
            </p:custDataLst>
          </p:nvPr>
        </p:nvCxnSpPr>
        <p:spPr>
          <a:xfrm>
            <a:off x="2444489" y="4383800"/>
            <a:ext cx="0" cy="7899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2" name="OTLSHAPE_T_15d2be0220b84c62912bd3e31c0e3ac3_RightVerticalConnector2"/>
          <p:cNvCxnSpPr/>
          <p:nvPr>
            <p:custDataLst>
              <p:tags r:id="rId13"/>
            </p:custDataLst>
          </p:nvPr>
        </p:nvCxnSpPr>
        <p:spPr>
          <a:xfrm>
            <a:off x="2444489" y="2962216"/>
            <a:ext cx="0" cy="126656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1" name="OTLSHAPE_T_15d2be0220b84c62912bd3e31c0e3ac3_RightVerticalConnector1"/>
          <p:cNvCxnSpPr/>
          <p:nvPr>
            <p:custDataLst>
              <p:tags r:id="rId14"/>
            </p:custDataLst>
          </p:nvPr>
        </p:nvCxnSpPr>
        <p:spPr>
          <a:xfrm>
            <a:off x="2444489" y="1968500"/>
            <a:ext cx="0" cy="6526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0" name="OTLSHAPE_T_15d2be0220b84c62912bd3e31c0e3ac3_LeftVerticalConnector2"/>
          <p:cNvCxnSpPr/>
          <p:nvPr>
            <p:custDataLst>
              <p:tags r:id="rId15"/>
            </p:custDataLst>
          </p:nvPr>
        </p:nvCxnSpPr>
        <p:spPr>
          <a:xfrm>
            <a:off x="1262615" y="4617819"/>
            <a:ext cx="0" cy="15650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9" name="OTLSHAPE_T_15d2be0220b84c62912bd3e31c0e3ac3_LeftVerticalConnector1"/>
          <p:cNvCxnSpPr/>
          <p:nvPr>
            <p:custDataLst>
              <p:tags r:id="rId16"/>
            </p:custDataLst>
          </p:nvPr>
        </p:nvCxnSpPr>
        <p:spPr>
          <a:xfrm>
            <a:off x="1262615" y="1968500"/>
            <a:ext cx="0" cy="249429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8" name="OTLSHAPE_T_4be638bfea754bc59991596c3eef3bf7_RightVerticalConnector3"/>
          <p:cNvCxnSpPr/>
          <p:nvPr>
            <p:custDataLst>
              <p:tags r:id="rId17"/>
            </p:custDataLst>
          </p:nvPr>
        </p:nvCxnSpPr>
        <p:spPr>
          <a:xfrm>
            <a:off x="2903131" y="4383800"/>
            <a:ext cx="0" cy="15650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7" name="OTLSHAPE_T_4be638bfea754bc59991596c3eef3bf7_RightVerticalConnector2"/>
          <p:cNvCxnSpPr/>
          <p:nvPr>
            <p:custDataLst>
              <p:tags r:id="rId18"/>
            </p:custDataLst>
          </p:nvPr>
        </p:nvCxnSpPr>
        <p:spPr>
          <a:xfrm>
            <a:off x="2903131" y="4142035"/>
            <a:ext cx="0" cy="867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6" name="OTLSHAPE_T_4be638bfea754bc59991596c3eef3bf7_RightVerticalConnector1"/>
          <p:cNvCxnSpPr/>
          <p:nvPr>
            <p:custDataLst>
              <p:tags r:id="rId19"/>
            </p:custDataLst>
          </p:nvPr>
        </p:nvCxnSpPr>
        <p:spPr>
          <a:xfrm>
            <a:off x="2903131" y="1968500"/>
            <a:ext cx="0" cy="20340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4" name="OTLSHAPE_T_aee3cd237e094d08996d195632a47ed6_RightVerticalConnector2"/>
          <p:cNvCxnSpPr/>
          <p:nvPr>
            <p:custDataLst>
              <p:tags r:id="rId20"/>
            </p:custDataLst>
          </p:nvPr>
        </p:nvCxnSpPr>
        <p:spPr>
          <a:xfrm>
            <a:off x="5002302" y="4149782"/>
            <a:ext cx="0" cy="15650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3" name="OTLSHAPE_T_aee3cd237e094d08996d195632a47ed6_RightVerticalConnector1"/>
          <p:cNvCxnSpPr/>
          <p:nvPr>
            <p:custDataLst>
              <p:tags r:id="rId21"/>
            </p:custDataLst>
          </p:nvPr>
        </p:nvCxnSpPr>
        <p:spPr>
          <a:xfrm>
            <a:off x="5002302" y="1968500"/>
            <a:ext cx="0" cy="202625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2" name="OTLSHAPE_T_aee3cd237e094d08996d195632a47ed6_LeftVerticalConnector2"/>
          <p:cNvCxnSpPr/>
          <p:nvPr>
            <p:custDataLst>
              <p:tags r:id="rId22"/>
            </p:custDataLst>
          </p:nvPr>
        </p:nvCxnSpPr>
        <p:spPr>
          <a:xfrm>
            <a:off x="2338661" y="2962216"/>
            <a:ext cx="0" cy="134407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1" name="OTLSHAPE_T_aee3cd237e094d08996d195632a47ed6_LeftVerticalConnector1"/>
          <p:cNvCxnSpPr/>
          <p:nvPr>
            <p:custDataLst>
              <p:tags r:id="rId23"/>
            </p:custDataLst>
          </p:nvPr>
        </p:nvCxnSpPr>
        <p:spPr>
          <a:xfrm>
            <a:off x="2338661" y="1968500"/>
            <a:ext cx="0" cy="6526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0" name="OTLSHAPE_T_595522e6a4c8437398d8e975e7769937_RightVerticalConnector3"/>
          <p:cNvCxnSpPr/>
          <p:nvPr>
            <p:custDataLst>
              <p:tags r:id="rId24"/>
            </p:custDataLst>
          </p:nvPr>
        </p:nvCxnSpPr>
        <p:spPr>
          <a:xfrm>
            <a:off x="7683596" y="3915763"/>
            <a:ext cx="0" cy="156506"/>
          </a:xfrm>
          <a:prstGeom prst="line">
            <a:avLst/>
          </a:prstGeom>
          <a:ln w="9525" cap="flat" cmpd="sng" algn="ctr">
            <a:solidFill>
              <a:srgbClr val="1F497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9" name="OTLSHAPE_T_595522e6a4c8437398d8e975e7769937_RightVerticalConnector2"/>
          <p:cNvCxnSpPr/>
          <p:nvPr>
            <p:custDataLst>
              <p:tags r:id="rId25"/>
            </p:custDataLst>
          </p:nvPr>
        </p:nvCxnSpPr>
        <p:spPr>
          <a:xfrm>
            <a:off x="7683596" y="3681744"/>
            <a:ext cx="0" cy="78994"/>
          </a:xfrm>
          <a:prstGeom prst="line">
            <a:avLst/>
          </a:prstGeom>
          <a:ln w="9525" cap="flat" cmpd="sng" algn="ctr">
            <a:solidFill>
              <a:srgbClr val="1F497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8" name="OTLSHAPE_T_595522e6a4c8437398d8e975e7769937_RightVerticalConnector1"/>
          <p:cNvCxnSpPr/>
          <p:nvPr>
            <p:custDataLst>
              <p:tags r:id="rId26"/>
            </p:custDataLst>
          </p:nvPr>
        </p:nvCxnSpPr>
        <p:spPr>
          <a:xfrm>
            <a:off x="7683596" y="1968500"/>
            <a:ext cx="0" cy="1558220"/>
          </a:xfrm>
          <a:prstGeom prst="line">
            <a:avLst/>
          </a:prstGeom>
          <a:ln w="9525" cap="flat" cmpd="sng" algn="ctr">
            <a:solidFill>
              <a:srgbClr val="1F497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7" name="OTLSHAPE_T_595522e6a4c8437398d8e975e7769937_LeftVerticalConnector1"/>
          <p:cNvCxnSpPr/>
          <p:nvPr>
            <p:custDataLst>
              <p:tags r:id="rId27"/>
            </p:custDataLst>
          </p:nvPr>
        </p:nvCxnSpPr>
        <p:spPr>
          <a:xfrm flipV="1">
            <a:off x="3414706" y="1968500"/>
            <a:ext cx="0" cy="2103769"/>
          </a:xfrm>
          <a:prstGeom prst="line">
            <a:avLst/>
          </a:prstGeom>
          <a:ln w="9525" cap="flat" cmpd="sng" algn="ctr">
            <a:solidFill>
              <a:srgbClr val="1F497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6" name="OTLSHAPE_T_483bbbf5c83f40fdba3b1ddb997e80eb_RightVerticalConnector2"/>
          <p:cNvCxnSpPr/>
          <p:nvPr>
            <p:custDataLst>
              <p:tags r:id="rId28"/>
            </p:custDataLst>
          </p:nvPr>
        </p:nvCxnSpPr>
        <p:spPr>
          <a:xfrm>
            <a:off x="8230439" y="3681744"/>
            <a:ext cx="0" cy="156506"/>
          </a:xfrm>
          <a:prstGeom prst="line">
            <a:avLst/>
          </a:prstGeom>
          <a:ln w="9525" cap="flat" cmpd="sng" algn="ctr">
            <a:solidFill>
              <a:srgbClr val="EEECE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5" name="OTLSHAPE_T_483bbbf5c83f40fdba3b1ddb997e80eb_RightVerticalConnector1"/>
          <p:cNvCxnSpPr/>
          <p:nvPr>
            <p:custDataLst>
              <p:tags r:id="rId29"/>
            </p:custDataLst>
          </p:nvPr>
        </p:nvCxnSpPr>
        <p:spPr>
          <a:xfrm>
            <a:off x="8230439" y="1968500"/>
            <a:ext cx="0" cy="1558220"/>
          </a:xfrm>
          <a:prstGeom prst="line">
            <a:avLst/>
          </a:prstGeom>
          <a:ln w="9525" cap="flat" cmpd="sng" algn="ctr">
            <a:solidFill>
              <a:srgbClr val="EEECE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4" name="OTLSHAPE_T_483bbbf5c83f40fdba3b1ddb997e80eb_LeftVerticalConnector1"/>
          <p:cNvCxnSpPr/>
          <p:nvPr>
            <p:custDataLst>
              <p:tags r:id="rId30"/>
            </p:custDataLst>
          </p:nvPr>
        </p:nvCxnSpPr>
        <p:spPr>
          <a:xfrm flipV="1">
            <a:off x="5037594" y="1968500"/>
            <a:ext cx="0" cy="1869751"/>
          </a:xfrm>
          <a:prstGeom prst="line">
            <a:avLst/>
          </a:prstGeom>
          <a:ln w="9525" cap="flat" cmpd="sng" algn="ctr">
            <a:solidFill>
              <a:srgbClr val="EEECE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3" name="OTLSHAPE_T_5417459faabd473e8e317c8fe7fed1ca_RightVerticalConnector2"/>
          <p:cNvCxnSpPr/>
          <p:nvPr>
            <p:custDataLst>
              <p:tags r:id="rId31"/>
            </p:custDataLst>
          </p:nvPr>
        </p:nvCxnSpPr>
        <p:spPr>
          <a:xfrm>
            <a:off x="9853327" y="3447726"/>
            <a:ext cx="0" cy="156506"/>
          </a:xfrm>
          <a:prstGeom prst="line">
            <a:avLst/>
          </a:prstGeom>
          <a:ln w="9525" cap="flat" cmpd="sng" algn="ctr">
            <a:solidFill>
              <a:srgbClr val="EEECE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2" name="OTLSHAPE_T_5417459faabd473e8e317c8fe7fed1ca_RightVerticalConnector1"/>
          <p:cNvCxnSpPr/>
          <p:nvPr>
            <p:custDataLst>
              <p:tags r:id="rId32"/>
            </p:custDataLst>
          </p:nvPr>
        </p:nvCxnSpPr>
        <p:spPr>
          <a:xfrm>
            <a:off x="9853327" y="1968500"/>
            <a:ext cx="0" cy="1324201"/>
          </a:xfrm>
          <a:prstGeom prst="line">
            <a:avLst/>
          </a:prstGeom>
          <a:ln w="9525" cap="flat" cmpd="sng" algn="ctr">
            <a:solidFill>
              <a:srgbClr val="EEECE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1" name="OTLSHAPE_T_5417459faabd473e8e317c8fe7fed1ca_LeftVerticalConnector1"/>
          <p:cNvCxnSpPr/>
          <p:nvPr>
            <p:custDataLst>
              <p:tags r:id="rId33"/>
            </p:custDataLst>
          </p:nvPr>
        </p:nvCxnSpPr>
        <p:spPr>
          <a:xfrm flipV="1">
            <a:off x="7665969" y="1968500"/>
            <a:ext cx="0" cy="1635732"/>
          </a:xfrm>
          <a:prstGeom prst="line">
            <a:avLst/>
          </a:prstGeom>
          <a:ln w="9525" cap="flat" cmpd="sng" algn="ctr">
            <a:solidFill>
              <a:srgbClr val="EEECE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0" name="OTLSHAPE_T_f1f008f4f7a74d7cbdddc32efbf8b27f_RightVerticalConnector1"/>
          <p:cNvCxnSpPr/>
          <p:nvPr>
            <p:custDataLst>
              <p:tags r:id="rId34"/>
            </p:custDataLst>
          </p:nvPr>
        </p:nvCxnSpPr>
        <p:spPr>
          <a:xfrm flipV="1">
            <a:off x="11476216" y="1968500"/>
            <a:ext cx="0" cy="140171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9" name="OTLSHAPE_T_f1f008f4f7a74d7cbdddc32efbf8b27f_LeftVerticalConnector1"/>
          <p:cNvCxnSpPr/>
          <p:nvPr>
            <p:custDataLst>
              <p:tags r:id="rId35"/>
            </p:custDataLst>
          </p:nvPr>
        </p:nvCxnSpPr>
        <p:spPr>
          <a:xfrm flipV="1">
            <a:off x="9835700" y="1968500"/>
            <a:ext cx="0" cy="140171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8" name="OTLSHAPE_M_02cd8f50d0d542e787298345f32b763c_Connector1"/>
          <p:cNvCxnSpPr/>
          <p:nvPr>
            <p:custDataLst>
              <p:tags r:id="rId36"/>
            </p:custDataLst>
          </p:nvPr>
        </p:nvCxnSpPr>
        <p:spPr>
          <a:xfrm>
            <a:off x="10124279" y="1968500"/>
            <a:ext cx="0" cy="4616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7" name="OTLSHAPE_M_5a8668fe0e5f47688340e8a167c5bf9b_Connector1"/>
          <p:cNvCxnSpPr/>
          <p:nvPr>
            <p:custDataLst>
              <p:tags r:id="rId37"/>
            </p:custDataLst>
          </p:nvPr>
        </p:nvCxnSpPr>
        <p:spPr>
          <a:xfrm>
            <a:off x="9041883" y="1993900"/>
            <a:ext cx="0" cy="736407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6" name="OTLSHAPE_M_b0abdd91455b44d7bbc1df4a22fedd26_Connector1"/>
          <p:cNvCxnSpPr/>
          <p:nvPr>
            <p:custDataLst>
              <p:tags r:id="rId38"/>
            </p:custDataLst>
          </p:nvPr>
        </p:nvCxnSpPr>
        <p:spPr>
          <a:xfrm>
            <a:off x="6907432" y="1993900"/>
            <a:ext cx="0" cy="4440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5" name="OTLSHAPE_M_2491646ac2c94835896cf8a48c4c0fdc_Connector1"/>
          <p:cNvCxnSpPr/>
          <p:nvPr>
            <p:custDataLst>
              <p:tags r:id="rId39"/>
            </p:custDataLst>
          </p:nvPr>
        </p:nvCxnSpPr>
        <p:spPr>
          <a:xfrm>
            <a:off x="4331979" y="1993900"/>
            <a:ext cx="0" cy="83567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4" name="OTLSHAPE_M_c6c892620afd42aba44c1b51ae7d3a52_Connector1"/>
          <p:cNvCxnSpPr/>
          <p:nvPr>
            <p:custDataLst>
              <p:tags r:id="rId40"/>
            </p:custDataLst>
          </p:nvPr>
        </p:nvCxnSpPr>
        <p:spPr>
          <a:xfrm>
            <a:off x="2215168" y="1993900"/>
            <a:ext cx="0" cy="62723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5" name="OTLSHAPE_T_4be638bfea754bc59991596c3eef3bf7_LeftVerticalConnector1" hidden="1"/>
          <p:cNvCxnSpPr/>
          <p:nvPr>
            <p:custDataLst>
              <p:tags r:id="rId41"/>
            </p:custDataLst>
          </p:nvPr>
        </p:nvCxnSpPr>
        <p:spPr>
          <a:xfrm flipV="1">
            <a:off x="1262615" y="1968500"/>
            <a:ext cx="0" cy="257180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8" name="OTLSHAPE_TB_00000000000000000000000000000000_ScaleContainer"/>
          <p:cNvSpPr/>
          <p:nvPr>
            <p:custDataLst>
              <p:tags r:id="rId42"/>
            </p:custDataLst>
          </p:nvPr>
        </p:nvSpPr>
        <p:spPr>
          <a:xfrm>
            <a:off x="715772" y="1714500"/>
            <a:ext cx="10769600" cy="254000"/>
          </a:xfrm>
          <a:prstGeom prst="roundRect">
            <a:avLst/>
          </a:prstGeom>
          <a:gradFill flip="none" rotWithShape="1">
            <a:gsLst>
              <a:gs pos="0">
                <a:srgbClr val="1F497D"/>
              </a:gs>
              <a:gs pos="100000">
                <a:srgbClr val="1F4A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39" name="OTLSHAPE_TB_00000000000000000000000000000000_ElapsedTime" hidden="1"/>
          <p:cNvSpPr/>
          <p:nvPr>
            <p:custDataLst>
              <p:tags r:id="rId43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EEECE1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0" name="OTLSHAPE_TB_00000000000000000000000000000000_TodayMarkerShape" hidden="1"/>
          <p:cNvSpPr/>
          <p:nvPr>
            <p:custDataLst>
              <p:tags r:id="rId44"/>
            </p:custDataLst>
          </p:nvPr>
        </p:nvSpPr>
        <p:spPr>
          <a:xfrm>
            <a:off x="679486" y="1968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1" name="OTLSHAPE_TB_00000000000000000000000000000000_TodayMarkerText" hidden="1"/>
          <p:cNvSpPr txBox="1"/>
          <p:nvPr>
            <p:custDataLst>
              <p:tags r:id="rId45"/>
            </p:custDataLst>
          </p:nvPr>
        </p:nvSpPr>
        <p:spPr>
          <a:xfrm>
            <a:off x="715772" y="20531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30742" name="OTLSHAPE_TB_00000000000000000000000000000000_TimescaleInterval1"/>
          <p:cNvSpPr txBox="1"/>
          <p:nvPr>
            <p:custDataLst>
              <p:tags r:id="rId46"/>
            </p:custDataLst>
          </p:nvPr>
        </p:nvSpPr>
        <p:spPr>
          <a:xfrm>
            <a:off x="779272" y="1763988"/>
            <a:ext cx="235642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30743" name="OTLSHAPE_TB_00000000000000000000000000000000_TimescaleInterval2"/>
          <p:cNvSpPr txBox="1"/>
          <p:nvPr>
            <p:custDataLst>
              <p:tags r:id="rId47"/>
            </p:custDataLst>
          </p:nvPr>
        </p:nvSpPr>
        <p:spPr>
          <a:xfrm>
            <a:off x="1855318" y="1763988"/>
            <a:ext cx="142668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8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30744" name="OTLSHAPE_TB_00000000000000000000000000000000_TimescaleInterval3"/>
          <p:cNvSpPr txBox="1"/>
          <p:nvPr>
            <p:custDataLst>
              <p:tags r:id="rId48"/>
            </p:custDataLst>
          </p:nvPr>
        </p:nvSpPr>
        <p:spPr>
          <a:xfrm>
            <a:off x="2949003" y="1763988"/>
            <a:ext cx="193964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30745" name="OTLSHAPE_TB_00000000000000000000000000000000_TimescaleInterval4"/>
          <p:cNvSpPr txBox="1"/>
          <p:nvPr>
            <p:custDataLst>
              <p:tags r:id="rId49"/>
            </p:custDataLst>
          </p:nvPr>
        </p:nvSpPr>
        <p:spPr>
          <a:xfrm>
            <a:off x="4025049" y="1763988"/>
            <a:ext cx="215900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30746" name="OTLSHAPE_TB_00000000000000000000000000000000_TimescaleInterval5"/>
          <p:cNvSpPr txBox="1"/>
          <p:nvPr>
            <p:custDataLst>
              <p:tags r:id="rId50"/>
            </p:custDataLst>
          </p:nvPr>
        </p:nvSpPr>
        <p:spPr>
          <a:xfrm>
            <a:off x="5101094" y="1763988"/>
            <a:ext cx="177800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4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30747" name="OTLSHAPE_TB_00000000000000000000000000000000_TimescaleInterval6"/>
          <p:cNvSpPr txBox="1"/>
          <p:nvPr>
            <p:custDataLst>
              <p:tags r:id="rId51"/>
            </p:custDataLst>
          </p:nvPr>
        </p:nvSpPr>
        <p:spPr>
          <a:xfrm>
            <a:off x="6141860" y="1763988"/>
            <a:ext cx="219612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30748" name="OTLSHAPE_TB_00000000000000000000000000000000_TimescaleInterval7"/>
          <p:cNvSpPr txBox="1"/>
          <p:nvPr>
            <p:custDataLst>
              <p:tags r:id="rId52"/>
            </p:custDataLst>
          </p:nvPr>
        </p:nvSpPr>
        <p:spPr>
          <a:xfrm>
            <a:off x="7217906" y="1763988"/>
            <a:ext cx="235642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30749" name="OTLSHAPE_TB_00000000000000000000000000000000_TimescaleInterval8"/>
          <p:cNvSpPr txBox="1"/>
          <p:nvPr>
            <p:custDataLst>
              <p:tags r:id="rId53"/>
            </p:custDataLst>
          </p:nvPr>
        </p:nvSpPr>
        <p:spPr>
          <a:xfrm>
            <a:off x="8293951" y="1763988"/>
            <a:ext cx="142668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8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30750" name="OTLSHAPE_TB_00000000000000000000000000000000_TimescaleInterval9"/>
          <p:cNvSpPr txBox="1"/>
          <p:nvPr>
            <p:custDataLst>
              <p:tags r:id="rId54"/>
            </p:custDataLst>
          </p:nvPr>
        </p:nvSpPr>
        <p:spPr>
          <a:xfrm>
            <a:off x="9387637" y="1763988"/>
            <a:ext cx="193964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30751" name="OTLSHAPE_TB_00000000000000000000000000000000_TimescaleInterval10"/>
          <p:cNvSpPr txBox="1"/>
          <p:nvPr>
            <p:custDataLst>
              <p:tags r:id="rId55"/>
            </p:custDataLst>
          </p:nvPr>
        </p:nvSpPr>
        <p:spPr>
          <a:xfrm>
            <a:off x="10463682" y="1763988"/>
            <a:ext cx="215900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30752" name="OTLSHAPE_TB_00000000000000000000000000000000_ScaleMarking1"/>
          <p:cNvSpPr txBox="1"/>
          <p:nvPr>
            <p:custDataLst>
              <p:tags r:id="rId56"/>
            </p:custDataLst>
          </p:nvPr>
        </p:nvSpPr>
        <p:spPr>
          <a:xfrm>
            <a:off x="779272" y="1559475"/>
            <a:ext cx="266700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0">
                <a:solidFill>
                  <a:srgbClr val="1F497D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0753" name="OTLSHAPE_TB_00000000000000000000000000000000_ScaleMarking2"/>
          <p:cNvSpPr txBox="1"/>
          <p:nvPr>
            <p:custDataLst>
              <p:tags r:id="rId57"/>
            </p:custDataLst>
          </p:nvPr>
        </p:nvSpPr>
        <p:spPr>
          <a:xfrm>
            <a:off x="5101094" y="1559475"/>
            <a:ext cx="266700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0">
                <a:solidFill>
                  <a:srgbClr val="1F497D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0807" name="OTLSHAPE_T_f1f008f4f7a74d7cbdddc32efbf8b27f_Shape"/>
          <p:cNvSpPr/>
          <p:nvPr>
            <p:custDataLst>
              <p:tags r:id="rId58"/>
            </p:custDataLst>
          </p:nvPr>
        </p:nvSpPr>
        <p:spPr>
          <a:xfrm>
            <a:off x="9835700" y="3292701"/>
            <a:ext cx="1651000" cy="155025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5" name="OTLSHAPE_T_5417459faabd473e8e317c8fe7fed1ca_Shape"/>
          <p:cNvSpPr/>
          <p:nvPr>
            <p:custDataLst>
              <p:tags r:id="rId59"/>
            </p:custDataLst>
          </p:nvPr>
        </p:nvSpPr>
        <p:spPr>
          <a:xfrm>
            <a:off x="7665969" y="3526720"/>
            <a:ext cx="2197100" cy="155025"/>
          </a:xfrm>
          <a:prstGeom prst="roundRect">
            <a:avLst/>
          </a:prstGeom>
          <a:solidFill>
            <a:srgbClr val="244C7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23" name="OTLSHAPE_T_483bbbf5c83f40fdba3b1ddb997e80eb_Shape"/>
          <p:cNvSpPr/>
          <p:nvPr>
            <p:custDataLst>
              <p:tags r:id="rId60"/>
            </p:custDataLst>
          </p:nvPr>
        </p:nvSpPr>
        <p:spPr>
          <a:xfrm>
            <a:off x="5037594" y="3760738"/>
            <a:ext cx="3200400" cy="155025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1" name="OTLSHAPE_T_595522e6a4c8437398d8e975e7769937_Shape"/>
          <p:cNvSpPr/>
          <p:nvPr>
            <p:custDataLst>
              <p:tags r:id="rId61"/>
            </p:custDataLst>
          </p:nvPr>
        </p:nvSpPr>
        <p:spPr>
          <a:xfrm>
            <a:off x="3414706" y="3994757"/>
            <a:ext cx="4279900" cy="155025"/>
          </a:xfrm>
          <a:prstGeom prst="roundRect">
            <a:avLst/>
          </a:prstGeom>
          <a:solidFill>
            <a:srgbClr val="244C8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9" name="OTLSHAPE_T_aee3cd237e094d08996d195632a47ed6_Shape"/>
          <p:cNvSpPr/>
          <p:nvPr>
            <p:custDataLst>
              <p:tags r:id="rId62"/>
            </p:custDataLst>
          </p:nvPr>
        </p:nvSpPr>
        <p:spPr>
          <a:xfrm>
            <a:off x="2338661" y="4228776"/>
            <a:ext cx="2667000" cy="155025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7" name="OTLSHAPE_T_4be638bfea754bc59991596c3eef3bf7_Shape"/>
          <p:cNvSpPr/>
          <p:nvPr>
            <p:custDataLst>
              <p:tags r:id="rId63"/>
            </p:custDataLst>
          </p:nvPr>
        </p:nvSpPr>
        <p:spPr>
          <a:xfrm>
            <a:off x="1262615" y="4462794"/>
            <a:ext cx="1651000" cy="155025"/>
          </a:xfrm>
          <a:prstGeom prst="roundRect">
            <a:avLst/>
          </a:prstGeom>
          <a:solidFill>
            <a:srgbClr val="244C8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5" name="OTLSHAPE_T_15d2be0220b84c62912bd3e31c0e3ac3_Shape"/>
          <p:cNvSpPr/>
          <p:nvPr>
            <p:custDataLst>
              <p:tags r:id="rId64"/>
            </p:custDataLst>
          </p:nvPr>
        </p:nvSpPr>
        <p:spPr>
          <a:xfrm>
            <a:off x="1262615" y="4696813"/>
            <a:ext cx="1193800" cy="155025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3" name="OTLSHAPE_T_7773177036fc4cf59bd0d5652def1445_Shape"/>
          <p:cNvSpPr/>
          <p:nvPr>
            <p:custDataLst>
              <p:tags r:id="rId65"/>
            </p:custDataLst>
          </p:nvPr>
        </p:nvSpPr>
        <p:spPr>
          <a:xfrm>
            <a:off x="715772" y="4930832"/>
            <a:ext cx="939800" cy="155025"/>
          </a:xfrm>
          <a:prstGeom prst="roundRect">
            <a:avLst/>
          </a:prstGeom>
          <a:solidFill>
            <a:srgbClr val="244C8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8" name="OTLSHAPE_T_f1f008f4f7a74d7cbdddc32efbf8b27f_ShapePercentage" hidden="1"/>
          <p:cNvSpPr/>
          <p:nvPr>
            <p:custDataLst>
              <p:tags r:id="rId66"/>
            </p:custDataLst>
          </p:nvPr>
        </p:nvSpPr>
        <p:spPr>
          <a:xfrm>
            <a:off x="9835700" y="329270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6" name="OTLSHAPE_T_5417459faabd473e8e317c8fe7fed1ca_ShapePercentage" hidden="1"/>
          <p:cNvSpPr/>
          <p:nvPr>
            <p:custDataLst>
              <p:tags r:id="rId67"/>
            </p:custDataLst>
          </p:nvPr>
        </p:nvSpPr>
        <p:spPr>
          <a:xfrm>
            <a:off x="7665969" y="352672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24" name="OTLSHAPE_T_483bbbf5c83f40fdba3b1ddb997e80eb_ShapePercentage" hidden="1"/>
          <p:cNvSpPr/>
          <p:nvPr>
            <p:custDataLst>
              <p:tags r:id="rId68"/>
            </p:custDataLst>
          </p:nvPr>
        </p:nvSpPr>
        <p:spPr>
          <a:xfrm>
            <a:off x="5037594" y="376073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2" name="OTLSHAPE_T_595522e6a4c8437398d8e975e7769937_ShapePercentage" hidden="1"/>
          <p:cNvSpPr/>
          <p:nvPr>
            <p:custDataLst>
              <p:tags r:id="rId69"/>
            </p:custDataLst>
          </p:nvPr>
        </p:nvSpPr>
        <p:spPr>
          <a:xfrm>
            <a:off x="3414706" y="399475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0" name="OTLSHAPE_T_aee3cd237e094d08996d195632a47ed6_ShapePercentage" hidden="1"/>
          <p:cNvSpPr/>
          <p:nvPr>
            <p:custDataLst>
              <p:tags r:id="rId70"/>
            </p:custDataLst>
          </p:nvPr>
        </p:nvSpPr>
        <p:spPr>
          <a:xfrm>
            <a:off x="2338661" y="42287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8" name="OTLSHAPE_T_4be638bfea754bc59991596c3eef3bf7_ShapePercentage" hidden="1"/>
          <p:cNvSpPr/>
          <p:nvPr>
            <p:custDataLst>
              <p:tags r:id="rId71"/>
            </p:custDataLst>
          </p:nvPr>
        </p:nvSpPr>
        <p:spPr>
          <a:xfrm>
            <a:off x="1262615" y="446279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6" name="OTLSHAPE_T_15d2be0220b84c62912bd3e31c0e3ac3_ShapePercentage" hidden="1"/>
          <p:cNvSpPr/>
          <p:nvPr>
            <p:custDataLst>
              <p:tags r:id="rId72"/>
            </p:custDataLst>
          </p:nvPr>
        </p:nvSpPr>
        <p:spPr>
          <a:xfrm>
            <a:off x="1262615" y="469681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4" name="OTLSHAPE_T_7773177036fc4cf59bd0d5652def1445_ShapePercentage" hidden="1"/>
          <p:cNvSpPr/>
          <p:nvPr>
            <p:custDataLst>
              <p:tags r:id="rId73"/>
            </p:custDataLst>
          </p:nvPr>
        </p:nvSpPr>
        <p:spPr>
          <a:xfrm>
            <a:off x="715772" y="493083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9" name="OTLSHAPE_T_f1f008f4f7a74d7cbdddc32efbf8b27f_TextPercentage" hidden="1"/>
          <p:cNvSpPr txBox="1"/>
          <p:nvPr>
            <p:custDataLst>
              <p:tags r:id="rId74"/>
            </p:custDataLst>
          </p:nvPr>
        </p:nvSpPr>
        <p:spPr>
          <a:xfrm>
            <a:off x="0" y="32849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0810" name="OTLSHAPE_T_f1f008f4f7a74d7cbdddc32efbf8b27f_StartDate" hidden="1"/>
          <p:cNvSpPr txBox="1"/>
          <p:nvPr>
            <p:custDataLst>
              <p:tags r:id="rId75"/>
            </p:custDataLst>
          </p:nvPr>
        </p:nvSpPr>
        <p:spPr>
          <a:xfrm>
            <a:off x="0" y="32849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9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811" name="OTLSHAPE_T_f1f008f4f7a74d7cbdddc32efbf8b27f_EndDate" hidden="1"/>
          <p:cNvSpPr txBox="1"/>
          <p:nvPr>
            <p:custDataLst>
              <p:tags r:id="rId76"/>
            </p:custDataLst>
          </p:nvPr>
        </p:nvSpPr>
        <p:spPr>
          <a:xfrm>
            <a:off x="0" y="32849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9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812" name="OTLSHAPE_T_f1f008f4f7a74d7cbdddc32efbf8b27f_JoinedDate"/>
          <p:cNvSpPr txBox="1"/>
          <p:nvPr>
            <p:custDataLst>
              <p:tags r:id="rId77"/>
            </p:custDataLst>
          </p:nvPr>
        </p:nvSpPr>
        <p:spPr>
          <a:xfrm>
            <a:off x="9069974" y="3300448"/>
            <a:ext cx="723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</a:rPr>
              <a:t>Sep 30 - Dec 31</a:t>
            </a:r>
          </a:p>
        </p:txBody>
      </p:sp>
      <p:sp>
        <p:nvSpPr>
          <p:cNvPr id="30813" name="OTLSHAPE_T_f1f008f4f7a74d7cbdddc32efbf8b27f_Title"/>
          <p:cNvSpPr txBox="1"/>
          <p:nvPr>
            <p:custDataLst>
              <p:tags r:id="rId78"/>
            </p:custDataLst>
          </p:nvPr>
        </p:nvSpPr>
        <p:spPr>
          <a:xfrm>
            <a:off x="11527016" y="3284954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2"/>
                </a:solidFill>
                <a:latin typeface="Calibri" panose="020F0502020204030204" pitchFamily="34" charset="0"/>
              </a:rPr>
              <a:t>Task 8</a:t>
            </a:r>
          </a:p>
        </p:txBody>
      </p:sp>
      <p:sp>
        <p:nvSpPr>
          <p:cNvPr id="30814" name="OTLSHAPE_T_f1f008f4f7a74d7cbdddc32efbf8b27f_Duration"/>
          <p:cNvSpPr txBox="1"/>
          <p:nvPr>
            <p:custDataLst>
              <p:tags r:id="rId79"/>
            </p:custDataLst>
          </p:nvPr>
        </p:nvSpPr>
        <p:spPr>
          <a:xfrm>
            <a:off x="10430490" y="3292701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lt1"/>
                </a:solidFill>
                <a:latin typeface="Calibri" panose="020F0502020204030204" pitchFamily="34" charset="0"/>
              </a:rPr>
              <a:t>13.2 wks</a:t>
            </a:r>
          </a:p>
        </p:txBody>
      </p:sp>
      <p:sp>
        <p:nvSpPr>
          <p:cNvPr id="30817" name="OTLSHAPE_T_5417459faabd473e8e317c8fe7fed1ca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351897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0818" name="OTLSHAPE_T_5417459faabd473e8e317c8fe7fed1ca_StartDate" hidden="1"/>
          <p:cNvSpPr txBox="1"/>
          <p:nvPr>
            <p:custDataLst>
              <p:tags r:id="rId81"/>
            </p:custDataLst>
          </p:nvPr>
        </p:nvSpPr>
        <p:spPr>
          <a:xfrm>
            <a:off x="0" y="351897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9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819" name="OTLSHAPE_T_5417459faabd473e8e317c8fe7fed1ca_EndDate" hidden="1"/>
          <p:cNvSpPr txBox="1"/>
          <p:nvPr>
            <p:custDataLst>
              <p:tags r:id="rId82"/>
            </p:custDataLst>
          </p:nvPr>
        </p:nvSpPr>
        <p:spPr>
          <a:xfrm>
            <a:off x="0" y="351897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9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820" name="OTLSHAPE_T_5417459faabd473e8e317c8fe7fed1ca_JoinedDate"/>
          <p:cNvSpPr txBox="1"/>
          <p:nvPr>
            <p:custDataLst>
              <p:tags r:id="rId83"/>
            </p:custDataLst>
          </p:nvPr>
        </p:nvSpPr>
        <p:spPr>
          <a:xfrm>
            <a:off x="6873700" y="3534467"/>
            <a:ext cx="749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</a:rPr>
              <a:t>May 30 - Sep 30</a:t>
            </a:r>
          </a:p>
        </p:txBody>
      </p:sp>
      <p:sp>
        <p:nvSpPr>
          <p:cNvPr id="30821" name="OTLSHAPE_T_5417459faabd473e8e317c8fe7fed1ca_Title"/>
          <p:cNvSpPr txBox="1"/>
          <p:nvPr>
            <p:custDataLst>
              <p:tags r:id="rId84"/>
            </p:custDataLst>
          </p:nvPr>
        </p:nvSpPr>
        <p:spPr>
          <a:xfrm>
            <a:off x="9904127" y="3518973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accent6"/>
                </a:solidFill>
                <a:latin typeface="Calibri" panose="020F0502020204030204" pitchFamily="34" charset="0"/>
              </a:rPr>
              <a:t>Task 7</a:t>
            </a:r>
          </a:p>
        </p:txBody>
      </p:sp>
      <p:sp>
        <p:nvSpPr>
          <p:cNvPr id="30822" name="OTLSHAPE_T_5417459faabd473e8e317c8fe7fed1ca_Duration"/>
          <p:cNvSpPr txBox="1"/>
          <p:nvPr>
            <p:custDataLst>
              <p:tags r:id="rId85"/>
            </p:custDataLst>
          </p:nvPr>
        </p:nvSpPr>
        <p:spPr>
          <a:xfrm>
            <a:off x="8582398" y="352672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lt1"/>
                </a:solidFill>
                <a:latin typeface="Calibri" panose="020F0502020204030204" pitchFamily="34" charset="0"/>
              </a:rPr>
              <a:t>18 wks</a:t>
            </a:r>
          </a:p>
        </p:txBody>
      </p:sp>
      <p:sp>
        <p:nvSpPr>
          <p:cNvPr id="30825" name="OTLSHAPE_T_483bbbf5c83f40fdba3b1ddb997e80eb_TextPercentage" hidden="1"/>
          <p:cNvSpPr txBox="1"/>
          <p:nvPr>
            <p:custDataLst>
              <p:tags r:id="rId86"/>
            </p:custDataLst>
          </p:nvPr>
        </p:nvSpPr>
        <p:spPr>
          <a:xfrm>
            <a:off x="0" y="375299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0826" name="OTLSHAPE_T_483bbbf5c83f40fdba3b1ddb997e80eb_StartDate" hidden="1"/>
          <p:cNvSpPr txBox="1"/>
          <p:nvPr>
            <p:custDataLst>
              <p:tags r:id="rId87"/>
            </p:custDataLst>
          </p:nvPr>
        </p:nvSpPr>
        <p:spPr>
          <a:xfrm>
            <a:off x="0" y="375299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9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827" name="OTLSHAPE_T_483bbbf5c83f40fdba3b1ddb997e80eb_EndDate" hidden="1"/>
          <p:cNvSpPr txBox="1"/>
          <p:nvPr>
            <p:custDataLst>
              <p:tags r:id="rId88"/>
            </p:custDataLst>
          </p:nvPr>
        </p:nvSpPr>
        <p:spPr>
          <a:xfrm>
            <a:off x="0" y="375299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9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828" name="OTLSHAPE_T_483bbbf5c83f40fdba3b1ddb997e80eb_JoinedDate"/>
          <p:cNvSpPr txBox="1"/>
          <p:nvPr>
            <p:custDataLst>
              <p:tags r:id="rId89"/>
            </p:custDataLst>
          </p:nvPr>
        </p:nvSpPr>
        <p:spPr>
          <a:xfrm>
            <a:off x="4366907" y="3768485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</a:rPr>
              <a:t>Jan 1 - Jun 30</a:t>
            </a:r>
          </a:p>
        </p:txBody>
      </p:sp>
      <p:sp>
        <p:nvSpPr>
          <p:cNvPr id="30829" name="OTLSHAPE_T_483bbbf5c83f40fdba3b1ddb997e80eb_Title"/>
          <p:cNvSpPr txBox="1"/>
          <p:nvPr>
            <p:custDataLst>
              <p:tags r:id="rId90"/>
            </p:custDataLst>
          </p:nvPr>
        </p:nvSpPr>
        <p:spPr>
          <a:xfrm>
            <a:off x="8281239" y="375299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2"/>
                </a:solidFill>
                <a:latin typeface="Calibri" panose="020F0502020204030204" pitchFamily="34" charset="0"/>
              </a:rPr>
              <a:t>Task 6</a:t>
            </a:r>
          </a:p>
        </p:txBody>
      </p:sp>
      <p:sp>
        <p:nvSpPr>
          <p:cNvPr id="30830" name="OTLSHAPE_T_483bbbf5c83f40fdba3b1ddb997e80eb_Duration"/>
          <p:cNvSpPr txBox="1"/>
          <p:nvPr>
            <p:custDataLst>
              <p:tags r:id="rId91"/>
            </p:custDataLst>
          </p:nvPr>
        </p:nvSpPr>
        <p:spPr>
          <a:xfrm>
            <a:off x="6408550" y="3760738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lt1"/>
                </a:solidFill>
                <a:latin typeface="Calibri" panose="020F0502020204030204" pitchFamily="34" charset="0"/>
              </a:rPr>
              <a:t>25.8 wks</a:t>
            </a:r>
          </a:p>
        </p:txBody>
      </p:sp>
      <p:sp>
        <p:nvSpPr>
          <p:cNvPr id="30833" name="OTLSHAPE_T_595522e6a4c8437398d8e975e7769937_TextPercentage" hidden="1"/>
          <p:cNvSpPr txBox="1"/>
          <p:nvPr>
            <p:custDataLst>
              <p:tags r:id="rId92"/>
            </p:custDataLst>
          </p:nvPr>
        </p:nvSpPr>
        <p:spPr>
          <a:xfrm>
            <a:off x="0" y="39870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0834" name="OTLSHAPE_T_595522e6a4c8437398d8e975e7769937_StartDate" hidden="1"/>
          <p:cNvSpPr txBox="1"/>
          <p:nvPr>
            <p:custDataLst>
              <p:tags r:id="rId93"/>
            </p:custDataLst>
          </p:nvPr>
        </p:nvSpPr>
        <p:spPr>
          <a:xfrm>
            <a:off x="0" y="39870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9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835" name="OTLSHAPE_T_595522e6a4c8437398d8e975e7769937_EndDate" hidden="1"/>
          <p:cNvSpPr txBox="1"/>
          <p:nvPr>
            <p:custDataLst>
              <p:tags r:id="rId94"/>
            </p:custDataLst>
          </p:nvPr>
        </p:nvSpPr>
        <p:spPr>
          <a:xfrm>
            <a:off x="0" y="39870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9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836" name="OTLSHAPE_T_595522e6a4c8437398d8e975e7769937_JoinedDate"/>
          <p:cNvSpPr txBox="1"/>
          <p:nvPr>
            <p:custDataLst>
              <p:tags r:id="rId95"/>
            </p:custDataLst>
          </p:nvPr>
        </p:nvSpPr>
        <p:spPr>
          <a:xfrm>
            <a:off x="2687504" y="4002504"/>
            <a:ext cx="685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</a:rPr>
              <a:t>Oct 1 - May 30</a:t>
            </a:r>
          </a:p>
        </p:txBody>
      </p:sp>
      <p:sp>
        <p:nvSpPr>
          <p:cNvPr id="30837" name="OTLSHAPE_T_595522e6a4c8437398d8e975e7769937_Title"/>
          <p:cNvSpPr txBox="1"/>
          <p:nvPr>
            <p:custDataLst>
              <p:tags r:id="rId96"/>
            </p:custDataLst>
          </p:nvPr>
        </p:nvSpPr>
        <p:spPr>
          <a:xfrm>
            <a:off x="7734396" y="3987010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accent6"/>
                </a:solidFill>
                <a:latin typeface="Calibri" panose="020F0502020204030204" pitchFamily="34" charset="0"/>
              </a:rPr>
              <a:t>Task 5</a:t>
            </a:r>
          </a:p>
        </p:txBody>
      </p:sp>
      <p:sp>
        <p:nvSpPr>
          <p:cNvPr id="30838" name="OTLSHAPE_T_595522e6a4c8437398d8e975e7769937_Duration"/>
          <p:cNvSpPr txBox="1"/>
          <p:nvPr>
            <p:custDataLst>
              <p:tags r:id="rId97"/>
            </p:custDataLst>
          </p:nvPr>
        </p:nvSpPr>
        <p:spPr>
          <a:xfrm>
            <a:off x="5323684" y="3994757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lt1"/>
                </a:solidFill>
                <a:latin typeface="Calibri" panose="020F0502020204030204" pitchFamily="34" charset="0"/>
              </a:rPr>
              <a:t>34.4 wks</a:t>
            </a:r>
          </a:p>
        </p:txBody>
      </p:sp>
      <p:sp>
        <p:nvSpPr>
          <p:cNvPr id="30841" name="OTLSHAPE_T_aee3cd237e094d08996d195632a47ed6_TextPercentage" hidden="1"/>
          <p:cNvSpPr txBox="1"/>
          <p:nvPr>
            <p:custDataLst>
              <p:tags r:id="rId98"/>
            </p:custDataLst>
          </p:nvPr>
        </p:nvSpPr>
        <p:spPr>
          <a:xfrm>
            <a:off x="0" y="42210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0842" name="OTLSHAPE_T_aee3cd237e094d08996d195632a47ed6_StartDate" hidden="1"/>
          <p:cNvSpPr txBox="1"/>
          <p:nvPr>
            <p:custDataLst>
              <p:tags r:id="rId99"/>
            </p:custDataLst>
          </p:nvPr>
        </p:nvSpPr>
        <p:spPr>
          <a:xfrm>
            <a:off x="0" y="42210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9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843" name="OTLSHAPE_T_aee3cd237e094d08996d195632a47ed6_EndDate" hidden="1"/>
          <p:cNvSpPr txBox="1"/>
          <p:nvPr>
            <p:custDataLst>
              <p:tags r:id="rId100"/>
            </p:custDataLst>
          </p:nvPr>
        </p:nvSpPr>
        <p:spPr>
          <a:xfrm>
            <a:off x="0" y="42210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9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844" name="OTLSHAPE_T_aee3cd237e094d08996d195632a47ed6_JoinedDate"/>
          <p:cNvSpPr txBox="1"/>
          <p:nvPr>
            <p:custDataLst>
              <p:tags r:id="rId101"/>
            </p:custDataLst>
          </p:nvPr>
        </p:nvSpPr>
        <p:spPr>
          <a:xfrm>
            <a:off x="1620306" y="4236523"/>
            <a:ext cx="6731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</a:rPr>
              <a:t>Aug 1 - Dec 29</a:t>
            </a:r>
          </a:p>
        </p:txBody>
      </p:sp>
      <p:sp>
        <p:nvSpPr>
          <p:cNvPr id="30845" name="OTLSHAPE_T_aee3cd237e094d08996d195632a47ed6_Title"/>
          <p:cNvSpPr txBox="1"/>
          <p:nvPr>
            <p:custDataLst>
              <p:tags r:id="rId102"/>
            </p:custDataLst>
          </p:nvPr>
        </p:nvSpPr>
        <p:spPr>
          <a:xfrm>
            <a:off x="5053102" y="4221029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2"/>
                </a:solidFill>
                <a:latin typeface="Calibri" panose="020F0502020204030204" pitchFamily="34" charset="0"/>
              </a:rPr>
              <a:t>Task 4</a:t>
            </a:r>
          </a:p>
        </p:txBody>
      </p:sp>
      <p:sp>
        <p:nvSpPr>
          <p:cNvPr id="30846" name="OTLSHAPE_T_aee3cd237e094d08996d195632a47ed6_Duration"/>
          <p:cNvSpPr txBox="1"/>
          <p:nvPr>
            <p:custDataLst>
              <p:tags r:id="rId103"/>
            </p:custDataLst>
          </p:nvPr>
        </p:nvSpPr>
        <p:spPr>
          <a:xfrm>
            <a:off x="3445014" y="4228776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lt1"/>
                </a:solidFill>
                <a:latin typeface="Calibri" panose="020F0502020204030204" pitchFamily="34" charset="0"/>
              </a:rPr>
              <a:t>21.6 wks</a:t>
            </a:r>
          </a:p>
        </p:txBody>
      </p:sp>
      <p:sp>
        <p:nvSpPr>
          <p:cNvPr id="30849" name="OTLSHAPE_T_4be638bfea754bc59991596c3eef3bf7_TextPercentage" hidden="1"/>
          <p:cNvSpPr txBox="1"/>
          <p:nvPr>
            <p:custDataLst>
              <p:tags r:id="rId104"/>
            </p:custDataLst>
          </p:nvPr>
        </p:nvSpPr>
        <p:spPr>
          <a:xfrm>
            <a:off x="0" y="445504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0850" name="OTLSHAPE_T_4be638bfea754bc59991596c3eef3bf7_StartDate" hidden="1"/>
          <p:cNvSpPr txBox="1"/>
          <p:nvPr>
            <p:custDataLst>
              <p:tags r:id="rId105"/>
            </p:custDataLst>
          </p:nvPr>
        </p:nvSpPr>
        <p:spPr>
          <a:xfrm>
            <a:off x="0" y="445504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9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851" name="OTLSHAPE_T_4be638bfea754bc59991596c3eef3bf7_EndDate" hidden="1"/>
          <p:cNvSpPr txBox="1"/>
          <p:nvPr>
            <p:custDataLst>
              <p:tags r:id="rId106"/>
            </p:custDataLst>
          </p:nvPr>
        </p:nvSpPr>
        <p:spPr>
          <a:xfrm>
            <a:off x="0" y="445504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9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852" name="OTLSHAPE_T_4be638bfea754bc59991596c3eef3bf7_JoinedDate"/>
          <p:cNvSpPr txBox="1"/>
          <p:nvPr>
            <p:custDataLst>
              <p:tags r:id="rId107"/>
            </p:custDataLst>
          </p:nvPr>
        </p:nvSpPr>
        <p:spPr>
          <a:xfrm>
            <a:off x="631637" y="4470541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</a:rPr>
              <a:t>Jun 1 - Sep 1</a:t>
            </a:r>
          </a:p>
        </p:txBody>
      </p:sp>
      <p:sp>
        <p:nvSpPr>
          <p:cNvPr id="30853" name="OTLSHAPE_T_4be638bfea754bc59991596c3eef3bf7_Title"/>
          <p:cNvSpPr txBox="1"/>
          <p:nvPr>
            <p:custDataLst>
              <p:tags r:id="rId108"/>
            </p:custDataLst>
          </p:nvPr>
        </p:nvSpPr>
        <p:spPr>
          <a:xfrm>
            <a:off x="2953931" y="4455047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accent6"/>
                </a:solidFill>
                <a:latin typeface="Calibri" panose="020F0502020204030204" pitchFamily="34" charset="0"/>
              </a:rPr>
              <a:t>Task 3</a:t>
            </a:r>
          </a:p>
        </p:txBody>
      </p:sp>
      <p:sp>
        <p:nvSpPr>
          <p:cNvPr id="30854" name="OTLSHAPE_T_4be638bfea754bc59991596c3eef3bf7_Duration"/>
          <p:cNvSpPr txBox="1"/>
          <p:nvPr>
            <p:custDataLst>
              <p:tags r:id="rId109"/>
            </p:custDataLst>
          </p:nvPr>
        </p:nvSpPr>
        <p:spPr>
          <a:xfrm>
            <a:off x="1857406" y="446279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lt1"/>
                </a:solidFill>
                <a:latin typeface="Calibri" panose="020F0502020204030204" pitchFamily="34" charset="0"/>
              </a:rPr>
              <a:t>13.4 wks</a:t>
            </a:r>
          </a:p>
        </p:txBody>
      </p:sp>
      <p:sp>
        <p:nvSpPr>
          <p:cNvPr id="30857" name="OTLSHAPE_T_15d2be0220b84c62912bd3e31c0e3ac3_TextPercentage" hidden="1"/>
          <p:cNvSpPr txBox="1"/>
          <p:nvPr>
            <p:custDataLst>
              <p:tags r:id="rId110"/>
            </p:custDataLst>
          </p:nvPr>
        </p:nvSpPr>
        <p:spPr>
          <a:xfrm>
            <a:off x="0" y="46890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0858" name="OTLSHAPE_T_15d2be0220b84c62912bd3e31c0e3ac3_StartDate" hidden="1"/>
          <p:cNvSpPr txBox="1"/>
          <p:nvPr>
            <p:custDataLst>
              <p:tags r:id="rId111"/>
            </p:custDataLst>
          </p:nvPr>
        </p:nvSpPr>
        <p:spPr>
          <a:xfrm>
            <a:off x="0" y="46890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9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859" name="OTLSHAPE_T_15d2be0220b84c62912bd3e31c0e3ac3_EndDate" hidden="1"/>
          <p:cNvSpPr txBox="1"/>
          <p:nvPr>
            <p:custDataLst>
              <p:tags r:id="rId112"/>
            </p:custDataLst>
          </p:nvPr>
        </p:nvSpPr>
        <p:spPr>
          <a:xfrm>
            <a:off x="0" y="46890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9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860" name="OTLSHAPE_T_15d2be0220b84c62912bd3e31c0e3ac3_JoinedDate"/>
          <p:cNvSpPr txBox="1"/>
          <p:nvPr>
            <p:custDataLst>
              <p:tags r:id="rId113"/>
            </p:custDataLst>
          </p:nvPr>
        </p:nvSpPr>
        <p:spPr>
          <a:xfrm>
            <a:off x="621096" y="4704560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</a:rPr>
              <a:t>Jun 1 - Aug 6</a:t>
            </a:r>
          </a:p>
        </p:txBody>
      </p:sp>
      <p:sp>
        <p:nvSpPr>
          <p:cNvPr id="30861" name="OTLSHAPE_T_15d2be0220b84c62912bd3e31c0e3ac3_Title"/>
          <p:cNvSpPr txBox="1"/>
          <p:nvPr>
            <p:custDataLst>
              <p:tags r:id="rId114"/>
            </p:custDataLst>
          </p:nvPr>
        </p:nvSpPr>
        <p:spPr>
          <a:xfrm>
            <a:off x="2495289" y="4689066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2"/>
                </a:solidFill>
                <a:latin typeface="Calibri" panose="020F0502020204030204" pitchFamily="34" charset="0"/>
              </a:rPr>
              <a:t>Task 2</a:t>
            </a:r>
          </a:p>
        </p:txBody>
      </p:sp>
      <p:sp>
        <p:nvSpPr>
          <p:cNvPr id="30862" name="OTLSHAPE_T_15d2be0220b84c62912bd3e31c0e3ac3_Duration"/>
          <p:cNvSpPr txBox="1"/>
          <p:nvPr>
            <p:custDataLst>
              <p:tags r:id="rId115"/>
            </p:custDataLst>
          </p:nvPr>
        </p:nvSpPr>
        <p:spPr>
          <a:xfrm>
            <a:off x="1660279" y="46968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 panose="020F0502020204030204" pitchFamily="34" charset="0"/>
              </a:rPr>
              <a:t>9.8 wks</a:t>
            </a:r>
          </a:p>
        </p:txBody>
      </p:sp>
      <p:sp>
        <p:nvSpPr>
          <p:cNvPr id="30865" name="OTLSHAPE_T_7773177036fc4cf59bd0d5652def1445_TextPercentage" hidden="1"/>
          <p:cNvSpPr txBox="1"/>
          <p:nvPr>
            <p:custDataLst>
              <p:tags r:id="rId116"/>
            </p:custDataLst>
          </p:nvPr>
        </p:nvSpPr>
        <p:spPr>
          <a:xfrm>
            <a:off x="0" y="49230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0866" name="OTLSHAPE_T_7773177036fc4cf59bd0d5652def1445_StartDate" hidden="1"/>
          <p:cNvSpPr txBox="1"/>
          <p:nvPr>
            <p:custDataLst>
              <p:tags r:id="rId117"/>
            </p:custDataLst>
          </p:nvPr>
        </p:nvSpPr>
        <p:spPr>
          <a:xfrm>
            <a:off x="0" y="49230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9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867" name="OTLSHAPE_T_7773177036fc4cf59bd0d5652def1445_EndDate" hidden="1"/>
          <p:cNvSpPr txBox="1"/>
          <p:nvPr>
            <p:custDataLst>
              <p:tags r:id="rId118"/>
            </p:custDataLst>
          </p:nvPr>
        </p:nvSpPr>
        <p:spPr>
          <a:xfrm>
            <a:off x="0" y="49230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9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868" name="OTLSHAPE_T_7773177036fc4cf59bd0d5652def1445_JoinedDate"/>
          <p:cNvSpPr txBox="1"/>
          <p:nvPr>
            <p:custDataLst>
              <p:tags r:id="rId119"/>
            </p:custDataLst>
          </p:nvPr>
        </p:nvSpPr>
        <p:spPr>
          <a:xfrm>
            <a:off x="-5715" y="4938579"/>
            <a:ext cx="6731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</a:rPr>
              <a:t>May 1 - Jun 22</a:t>
            </a:r>
          </a:p>
        </p:txBody>
      </p:sp>
      <p:sp>
        <p:nvSpPr>
          <p:cNvPr id="30869" name="OTLSHAPE_T_7773177036fc4cf59bd0d5652def1445_Title"/>
          <p:cNvSpPr txBox="1"/>
          <p:nvPr>
            <p:custDataLst>
              <p:tags r:id="rId120"/>
            </p:custDataLst>
          </p:nvPr>
        </p:nvSpPr>
        <p:spPr>
          <a:xfrm>
            <a:off x="1701485" y="4923085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accent6"/>
                </a:solidFill>
                <a:latin typeface="Calibri" panose="020F0502020204030204" pitchFamily="34" charset="0"/>
              </a:rPr>
              <a:t>Task 1</a:t>
            </a:r>
          </a:p>
        </p:txBody>
      </p:sp>
      <p:sp>
        <p:nvSpPr>
          <p:cNvPr id="30870" name="OTLSHAPE_T_7773177036fc4cf59bd0d5652def1445_Duration"/>
          <p:cNvSpPr txBox="1"/>
          <p:nvPr>
            <p:custDataLst>
              <p:tags r:id="rId121"/>
            </p:custDataLst>
          </p:nvPr>
        </p:nvSpPr>
        <p:spPr>
          <a:xfrm>
            <a:off x="989955" y="493083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 panose="020F0502020204030204" pitchFamily="34" charset="0"/>
              </a:rPr>
              <a:t>7.4 wks</a:t>
            </a:r>
          </a:p>
        </p:txBody>
      </p:sp>
      <p:sp>
        <p:nvSpPr>
          <p:cNvPr id="30794" name="OTLSHAPE_M_c6c892620afd42aba44c1b51ae7d3a52_Shape"/>
          <p:cNvSpPr/>
          <p:nvPr>
            <p:custDataLst>
              <p:tags r:id="rId122"/>
            </p:custDataLst>
          </p:nvPr>
        </p:nvSpPr>
        <p:spPr>
          <a:xfrm>
            <a:off x="2138968" y="19050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797" name="OTLSHAPE_M_2491646ac2c94835896cf8a48c4c0fdc_Shape"/>
          <p:cNvSpPr/>
          <p:nvPr>
            <p:custDataLst>
              <p:tags r:id="rId123"/>
            </p:custDataLst>
          </p:nvPr>
        </p:nvSpPr>
        <p:spPr>
          <a:xfrm flipV="1">
            <a:off x="4255779" y="1905000"/>
            <a:ext cx="152400" cy="177800"/>
          </a:xfrm>
          <a:prstGeom prst="flowChartManualOperati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0" name="OTLSHAPE_M_b0abdd91455b44d7bbc1df4a22fedd26_Shape"/>
          <p:cNvSpPr/>
          <p:nvPr>
            <p:custDataLst>
              <p:tags r:id="rId124"/>
            </p:custDataLst>
          </p:nvPr>
        </p:nvSpPr>
        <p:spPr>
          <a:xfrm>
            <a:off x="6831232" y="19050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803" name="OTLSHAPE_M_5a8668fe0e5f47688340e8a167c5bf9b_Shape"/>
          <p:cNvSpPr/>
          <p:nvPr>
            <p:custDataLst>
              <p:tags r:id="rId125"/>
            </p:custDataLst>
          </p:nvPr>
        </p:nvSpPr>
        <p:spPr>
          <a:xfrm>
            <a:off x="8965683" y="1905000"/>
            <a:ext cx="152400" cy="177800"/>
          </a:xfrm>
          <a:prstGeom prst="upArrow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6" name="OTLSHAPE_M_02cd8f50d0d542e787298345f32b763c_Shape"/>
          <p:cNvSpPr/>
          <p:nvPr>
            <p:custDataLst>
              <p:tags r:id="rId126"/>
            </p:custDataLst>
          </p:nvPr>
        </p:nvSpPr>
        <p:spPr>
          <a:xfrm rot="16200000">
            <a:off x="10149679" y="2265005"/>
            <a:ext cx="165100" cy="165100"/>
          </a:xfrm>
          <a:prstGeom prst="flowChartMerg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2" name="OTLSHAPE_M_c6c892620afd42aba44c1b51ae7d3a52_Title"/>
          <p:cNvSpPr txBox="1"/>
          <p:nvPr>
            <p:custDataLst>
              <p:tags r:id="rId127"/>
            </p:custDataLst>
          </p:nvPr>
        </p:nvSpPr>
        <p:spPr>
          <a:xfrm>
            <a:off x="1841512" y="2776161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rgbClr val="E46C0A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30793" name="OTLSHAPE_M_c6c892620afd42aba44c1b51ae7d3a52_Date"/>
          <p:cNvSpPr txBox="1"/>
          <p:nvPr>
            <p:custDataLst>
              <p:tags r:id="rId128"/>
            </p:custDataLst>
          </p:nvPr>
        </p:nvSpPr>
        <p:spPr>
          <a:xfrm>
            <a:off x="1940742" y="262113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37373"/>
                </a:solidFill>
                <a:latin typeface="Calibri" panose="020F0502020204030204" pitchFamily="34" charset="0"/>
              </a:rPr>
              <a:t>7/24/2021</a:t>
            </a:r>
          </a:p>
        </p:txBody>
      </p:sp>
      <p:sp>
        <p:nvSpPr>
          <p:cNvPr id="30795" name="OTLSHAPE_M_2491646ac2c94835896cf8a48c4c0fdc_Title"/>
          <p:cNvSpPr txBox="1"/>
          <p:nvPr>
            <p:custDataLst>
              <p:tags r:id="rId129"/>
            </p:custDataLst>
          </p:nvPr>
        </p:nvSpPr>
        <p:spPr>
          <a:xfrm>
            <a:off x="3958324" y="2984599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accent5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30796" name="OTLSHAPE_M_2491646ac2c94835896cf8a48c4c0fdc_Date"/>
          <p:cNvSpPr txBox="1"/>
          <p:nvPr>
            <p:custDataLst>
              <p:tags r:id="rId130"/>
            </p:custDataLst>
          </p:nvPr>
        </p:nvSpPr>
        <p:spPr>
          <a:xfrm>
            <a:off x="4025358" y="2829574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37373"/>
                </a:solidFill>
                <a:latin typeface="Calibri" panose="020F0502020204030204" pitchFamily="34" charset="0"/>
              </a:rPr>
              <a:t>11/21/2021</a:t>
            </a:r>
          </a:p>
        </p:txBody>
      </p:sp>
      <p:sp>
        <p:nvSpPr>
          <p:cNvPr id="30798" name="OTLSHAPE_M_b0abdd91455b44d7bbc1df4a22fedd26_Title"/>
          <p:cNvSpPr txBox="1"/>
          <p:nvPr>
            <p:custDataLst>
              <p:tags r:id="rId131"/>
            </p:custDataLst>
          </p:nvPr>
        </p:nvSpPr>
        <p:spPr>
          <a:xfrm>
            <a:off x="6533777" y="2593024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rgbClr val="E46C0A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30799" name="OTLSHAPE_M_b0abdd91455b44d7bbc1df4a22fedd26_Date"/>
          <p:cNvSpPr txBox="1"/>
          <p:nvPr>
            <p:custDataLst>
              <p:tags r:id="rId132"/>
            </p:custDataLst>
          </p:nvPr>
        </p:nvSpPr>
        <p:spPr>
          <a:xfrm>
            <a:off x="6633006" y="243799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37373"/>
                </a:solidFill>
                <a:latin typeface="Calibri" panose="020F0502020204030204" pitchFamily="34" charset="0"/>
              </a:rPr>
              <a:t>4/16/2022</a:t>
            </a:r>
          </a:p>
        </p:txBody>
      </p:sp>
      <p:sp>
        <p:nvSpPr>
          <p:cNvPr id="30801" name="OTLSHAPE_M_5a8668fe0e5f47688340e8a167c5bf9b_Title"/>
          <p:cNvSpPr txBox="1"/>
          <p:nvPr>
            <p:custDataLst>
              <p:tags r:id="rId133"/>
            </p:custDataLst>
          </p:nvPr>
        </p:nvSpPr>
        <p:spPr>
          <a:xfrm>
            <a:off x="8668228" y="288533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rgbClr val="B20E12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30802" name="OTLSHAPE_M_5a8668fe0e5f47688340e8a167c5bf9b_Date"/>
          <p:cNvSpPr txBox="1"/>
          <p:nvPr>
            <p:custDataLst>
              <p:tags r:id="rId134"/>
            </p:custDataLst>
          </p:nvPr>
        </p:nvSpPr>
        <p:spPr>
          <a:xfrm>
            <a:off x="8767457" y="273030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37373"/>
                </a:solidFill>
                <a:latin typeface="Calibri" panose="020F0502020204030204" pitchFamily="34" charset="0"/>
              </a:rPr>
              <a:t>8/15/2022</a:t>
            </a:r>
          </a:p>
        </p:txBody>
      </p:sp>
      <p:sp>
        <p:nvSpPr>
          <p:cNvPr id="30804" name="OTLSHAPE_M_02cd8f50d0d542e787298345f32b763c_Title"/>
          <p:cNvSpPr txBox="1"/>
          <p:nvPr>
            <p:custDataLst>
              <p:tags r:id="rId135"/>
            </p:custDataLst>
          </p:nvPr>
        </p:nvSpPr>
        <p:spPr>
          <a:xfrm>
            <a:off x="10308429" y="2332040"/>
            <a:ext cx="787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5 </a:t>
            </a:r>
          </a:p>
        </p:txBody>
      </p:sp>
      <p:sp>
        <p:nvSpPr>
          <p:cNvPr id="30805" name="OTLSHAPE_M_02cd8f50d0d542e787298345f32b763c_Date"/>
          <p:cNvSpPr txBox="1"/>
          <p:nvPr>
            <p:custDataLst>
              <p:tags r:id="rId136"/>
            </p:custDataLst>
          </p:nvPr>
        </p:nvSpPr>
        <p:spPr>
          <a:xfrm>
            <a:off x="10308429" y="217701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37373"/>
                </a:solidFill>
                <a:latin typeface="Calibri" panose="020F0502020204030204" pitchFamily="34" charset="0"/>
              </a:rPr>
              <a:t>10/15/2022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2127E09-F514-4C83-82E6-55541A75E9E0}"/>
              </a:ext>
            </a:extLst>
          </p:cNvPr>
          <p:cNvSpPr txBox="1"/>
          <p:nvPr/>
        </p:nvSpPr>
        <p:spPr>
          <a:xfrm>
            <a:off x="601158" y="468561"/>
            <a:ext cx="6142006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685800">
              <a:spcBef>
                <a:spcPct val="0"/>
              </a:spcBef>
              <a:buNone/>
              <a:defRPr sz="2700" b="1">
                <a:solidFill>
                  <a:schemeClr val="tx2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Project Management Process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90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EDF70E47-B0C0-4C36-93B5-5F3147F852D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14927" y="28089"/>
            <a:ext cx="457200" cy="2413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600" b="1">
                <a:solidFill>
                  <a:schemeClr val="accent2"/>
                </a:solidFill>
                <a:latin typeface="Arial" panose="020B060402020202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1A8D0738-EFA1-4049-8534-7F06D33D92C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214927" y="28089"/>
            <a:ext cx="457200" cy="2413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600" b="1">
                <a:solidFill>
                  <a:schemeClr val="accent2"/>
                </a:solidFill>
                <a:latin typeface="Arial" panose="020B0604020202020204" pitchFamily="34" charset="0"/>
              </a:rPr>
              <a:t>2021</a:t>
            </a:r>
          </a:p>
        </p:txBody>
      </p:sp>
      <p:cxnSp>
        <p:nvCxnSpPr>
          <p:cNvPr id="19" name="OTLSHAPE_M_79a45262a98b4a84b8458c959701db32_Connector1">
            <a:extLst>
              <a:ext uri="{FF2B5EF4-FFF2-40B4-BE49-F238E27FC236}">
                <a16:creationId xmlns:a16="http://schemas.microsoft.com/office/drawing/2014/main" id="{9F856273-8753-4262-804C-8D4A663F60C7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9797881" y="4456468"/>
            <a:ext cx="0" cy="412712"/>
          </a:xfrm>
          <a:prstGeom prst="line">
            <a:avLst/>
          </a:prstGeom>
          <a:ln w="9525" cap="flat" cmpd="sng" algn="ctr">
            <a:solidFill>
              <a:srgbClr val="80B9D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a39a480e7fc142db886a11be8571f1bf_LeftVerticalConnector1">
            <a:extLst>
              <a:ext uri="{FF2B5EF4-FFF2-40B4-BE49-F238E27FC236}">
                <a16:creationId xmlns:a16="http://schemas.microsoft.com/office/drawing/2014/main" id="{D6B4194A-8939-4D24-92C5-FA91C112FCCF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153920" y="1077595"/>
            <a:ext cx="0" cy="127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a39a480e7fc142db886a11be8571f1bf_LeftVerticalConnector2">
            <a:extLst>
              <a:ext uri="{FF2B5EF4-FFF2-40B4-BE49-F238E27FC236}">
                <a16:creationId xmlns:a16="http://schemas.microsoft.com/office/drawing/2014/main" id="{2425E7A2-0F3D-4C16-AD18-133993C078DA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153920" y="1382395"/>
            <a:ext cx="0" cy="348678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a39a480e7fc142db886a11be8571f1bf_RightVerticalConnector1">
            <a:extLst>
              <a:ext uri="{FF2B5EF4-FFF2-40B4-BE49-F238E27FC236}">
                <a16:creationId xmlns:a16="http://schemas.microsoft.com/office/drawing/2014/main" id="{7E2EC334-CD44-4B4B-9DEE-6E4A58CD0C4D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4124790" y="1077595"/>
            <a:ext cx="0" cy="15017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a39a480e7fc142db886a11be8571f1bf_RightVerticalConnector2">
            <a:extLst>
              <a:ext uri="{FF2B5EF4-FFF2-40B4-BE49-F238E27FC236}">
                <a16:creationId xmlns:a16="http://schemas.microsoft.com/office/drawing/2014/main" id="{9EFFD8D3-389B-47EA-B525-2451722C3169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4124790" y="1359217"/>
            <a:ext cx="0" cy="844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a39a480e7fc142db886a11be8571f1bf_RightVerticalConnector3">
            <a:extLst>
              <a:ext uri="{FF2B5EF4-FFF2-40B4-BE49-F238E27FC236}">
                <a16:creationId xmlns:a16="http://schemas.microsoft.com/office/drawing/2014/main" id="{E84DEA81-0902-4025-9C0E-56A789661FA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124790" y="1814195"/>
            <a:ext cx="0" cy="1549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a39a480e7fc142db886a11be8571f1bf_RightVerticalConnector4">
            <a:extLst>
              <a:ext uri="{FF2B5EF4-FFF2-40B4-BE49-F238E27FC236}">
                <a16:creationId xmlns:a16="http://schemas.microsoft.com/office/drawing/2014/main" id="{DB85D94A-4563-46D6-90AA-6DDFDD6BECF9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4124790" y="3541395"/>
            <a:ext cx="0" cy="132778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32143e21de9f4fc7b4a41052d7131caa_LeftVerticalConnector1">
            <a:extLst>
              <a:ext uri="{FF2B5EF4-FFF2-40B4-BE49-F238E27FC236}">
                <a16:creationId xmlns:a16="http://schemas.microsoft.com/office/drawing/2014/main" id="{48A3D3BA-B95D-4C4F-9ACB-FFC5179372C6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139441" y="3452495"/>
            <a:ext cx="0" cy="141668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32143e21de9f4fc7b4a41052d7131caa_RightVerticalConnector1">
            <a:extLst>
              <a:ext uri="{FF2B5EF4-FFF2-40B4-BE49-F238E27FC236}">
                <a16:creationId xmlns:a16="http://schemas.microsoft.com/office/drawing/2014/main" id="{563BCCA6-E5A9-454E-A03A-C54B28935D78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7574111" y="3452495"/>
            <a:ext cx="0" cy="127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32143e21de9f4fc7b4a41052d7131caa_RightVerticalConnector2">
            <a:extLst>
              <a:ext uri="{FF2B5EF4-FFF2-40B4-BE49-F238E27FC236}">
                <a16:creationId xmlns:a16="http://schemas.microsoft.com/office/drawing/2014/main" id="{50B15CDD-4D79-4E31-82F8-783CE4DED157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7574111" y="3757295"/>
            <a:ext cx="0" cy="111188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cdbd591e73d74bddaaed4106f4c72713_Connector1">
            <a:extLst>
              <a:ext uri="{FF2B5EF4-FFF2-40B4-BE49-F238E27FC236}">
                <a16:creationId xmlns:a16="http://schemas.microsoft.com/office/drawing/2014/main" id="{4BE22AE8-21FE-4D50-90A0-8C21C75B9DD2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4131140" y="5250180"/>
            <a:ext cx="0" cy="412712"/>
          </a:xfrm>
          <a:prstGeom prst="line">
            <a:avLst/>
          </a:prstGeom>
          <a:ln w="9525" cap="flat" cmpd="sng" algn="ctr">
            <a:solidFill>
              <a:srgbClr val="80B9D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a7974e864412488f9814784d3d385555_Connector1">
            <a:extLst>
              <a:ext uri="{FF2B5EF4-FFF2-40B4-BE49-F238E27FC236}">
                <a16:creationId xmlns:a16="http://schemas.microsoft.com/office/drawing/2014/main" id="{726C2BF4-1257-46BD-A7ED-78F317F8EE46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6102180" y="5250180"/>
            <a:ext cx="0" cy="412712"/>
          </a:xfrm>
          <a:prstGeom prst="line">
            <a:avLst/>
          </a:prstGeom>
          <a:ln w="9525" cap="flat" cmpd="sng" algn="ctr">
            <a:solidFill>
              <a:srgbClr val="80B9D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M_24461196740749d3bb04db21a71a46c8_Connector1">
            <a:extLst>
              <a:ext uri="{FF2B5EF4-FFF2-40B4-BE49-F238E27FC236}">
                <a16:creationId xmlns:a16="http://schemas.microsoft.com/office/drawing/2014/main" id="{8B64E888-D72C-46BF-BC99-1B742079779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9058741" y="5250180"/>
            <a:ext cx="0" cy="412712"/>
          </a:xfrm>
          <a:prstGeom prst="line">
            <a:avLst/>
          </a:prstGeom>
          <a:ln w="9525" cap="flat" cmpd="sng" algn="ctr">
            <a:solidFill>
              <a:srgbClr val="80B9D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B0AC12D0-2A26-44D4-8F9C-8343F440EF3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22020" y="4869180"/>
            <a:ext cx="10350500" cy="381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F3A05646-BAAF-483E-8600-79C57CA6EDE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A3748102-619A-49EE-A82B-B22691296B6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67591" y="525018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BB8B4B6E-CB69-475F-B7DC-55F5CD8C6940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-191971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AF0C87A-299F-4DC9-B950-3084D526E4A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85520" y="4986655"/>
            <a:ext cx="431800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12">
                <a:solidFill>
                  <a:schemeClr val="lt1"/>
                </a:solidFill>
                <a:latin typeface="Arial" panose="020B0604020202020204" pitchFamily="34" charset="0"/>
              </a:rPr>
              <a:t>Week 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285DCF44-3ACC-482D-AB0E-83D84958984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2710181" y="4986655"/>
            <a:ext cx="67711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58DD32CC-C520-4190-B2E7-EDE52EDD03B6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434841" y="4986655"/>
            <a:ext cx="67711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9AC3CC79-CFC4-4B9F-A76D-CD08BD325E4C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159502" y="4986655"/>
            <a:ext cx="67711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9B1E43F0-AA30-4445-BF26-A5A8100DB126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7884162" y="4986655"/>
            <a:ext cx="67711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2B4BE633-8547-43CB-A14B-BADB00E0C325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9608822" y="4986655"/>
            <a:ext cx="67711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6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A7909962-471D-407A-A0A9-08D8FBE3B3FE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2646678" y="493268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95ADEF68-BA68-43FF-8BBA-C529A8AEBDE8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4371338" y="493268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46B8D041-F94E-4682-9D98-7DD2350A4D06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6095998" y="493268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DD7E1E76-C75A-49B2-A6E2-1A85E2617002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7820659" y="493268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3B950DC3-FCEC-4A4F-AAF7-286049CA147A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9545320" y="493268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TLSHAPE_T_a39a480e7fc142db886a11be8571f1bf_Shape">
            <a:extLst>
              <a:ext uri="{FF2B5EF4-FFF2-40B4-BE49-F238E27FC236}">
                <a16:creationId xmlns:a16="http://schemas.microsoft.com/office/drawing/2014/main" id="{284EB640-4F62-4BC1-905B-93713699D56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153920" y="988695"/>
            <a:ext cx="1981200" cy="1778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T_e052e6b8f78f4ec0b2715bd662f4e764_Shape">
            <a:extLst>
              <a:ext uri="{FF2B5EF4-FFF2-40B4-BE49-F238E27FC236}">
                <a16:creationId xmlns:a16="http://schemas.microsoft.com/office/drawing/2014/main" id="{81430982-94D3-4554-80EC-206325C99E2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153920" y="1204595"/>
            <a:ext cx="1231900" cy="1778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TLSHAPE_T_731f77eb84bb47c2a57d6b69d89326dd_Shape">
            <a:extLst>
              <a:ext uri="{FF2B5EF4-FFF2-40B4-BE49-F238E27FC236}">
                <a16:creationId xmlns:a16="http://schemas.microsoft.com/office/drawing/2014/main" id="{22D2B581-194E-40FB-AA70-B49836328DA1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139441" y="1420495"/>
            <a:ext cx="749300" cy="177800"/>
          </a:xfrm>
          <a:prstGeom prst="roundRect">
            <a:avLst/>
          </a:prstGeom>
          <a:solidFill>
            <a:srgbClr val="44676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TLSHAPE_T_480bc92b397042f5aa3777375864c73e_Shape">
            <a:extLst>
              <a:ext uri="{FF2B5EF4-FFF2-40B4-BE49-F238E27FC236}">
                <a16:creationId xmlns:a16="http://schemas.microsoft.com/office/drawing/2014/main" id="{A3C61E3B-BD06-478A-BFB0-7FEE400A9EF1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139441" y="1636395"/>
            <a:ext cx="990600" cy="177800"/>
          </a:xfrm>
          <a:prstGeom prst="roundRect">
            <a:avLst/>
          </a:prstGeom>
          <a:solidFill>
            <a:srgbClr val="44676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T_317944c6eb7f4fd4aac8414741c6ab1e_Shape">
            <a:extLst>
              <a:ext uri="{FF2B5EF4-FFF2-40B4-BE49-F238E27FC236}">
                <a16:creationId xmlns:a16="http://schemas.microsoft.com/office/drawing/2014/main" id="{204CD70B-3145-4A08-AF83-35894C2A6F92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4124961" y="1852295"/>
            <a:ext cx="1231900" cy="177800"/>
          </a:xfrm>
          <a:prstGeom prst="roundRect">
            <a:avLst/>
          </a:prstGeom>
          <a:solidFill>
            <a:srgbClr val="44676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T_2565f035777c48e3a86bd324696a7776_Shape">
            <a:extLst>
              <a:ext uri="{FF2B5EF4-FFF2-40B4-BE49-F238E27FC236}">
                <a16:creationId xmlns:a16="http://schemas.microsoft.com/office/drawing/2014/main" id="{D80706C4-C2F6-46D0-9F85-C287AABB751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4864101" y="2068195"/>
            <a:ext cx="2717800" cy="177800"/>
          </a:xfrm>
          <a:prstGeom prst="roundRect">
            <a:avLst/>
          </a:prstGeom>
          <a:solidFill>
            <a:srgbClr val="44676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TLSHAPE_T_efb57c797e574bcc96684bb74ac7f753_Shape">
            <a:extLst>
              <a:ext uri="{FF2B5EF4-FFF2-40B4-BE49-F238E27FC236}">
                <a16:creationId xmlns:a16="http://schemas.microsoft.com/office/drawing/2014/main" id="{6F71C836-9523-44AF-8EF6-BE305BE885E0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6588761" y="2284095"/>
            <a:ext cx="990600" cy="177800"/>
          </a:xfrm>
          <a:prstGeom prst="roundRect">
            <a:avLst/>
          </a:prstGeom>
          <a:solidFill>
            <a:srgbClr val="44676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TLSHAPE_T_e57b342f71e54000b94a4cd29c7e779a_Shape">
            <a:extLst>
              <a:ext uri="{FF2B5EF4-FFF2-40B4-BE49-F238E27FC236}">
                <a16:creationId xmlns:a16="http://schemas.microsoft.com/office/drawing/2014/main" id="{EF6C2A36-18E5-43EE-8D3B-A62AFF5030F8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7081522" y="2499995"/>
            <a:ext cx="990600" cy="177800"/>
          </a:xfrm>
          <a:prstGeom prst="roundRect">
            <a:avLst/>
          </a:prstGeom>
          <a:solidFill>
            <a:srgbClr val="44676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TLSHAPE_T_76a1a839f27c459d85aec5878ef75e28_Shape">
            <a:extLst>
              <a:ext uri="{FF2B5EF4-FFF2-40B4-BE49-F238E27FC236}">
                <a16:creationId xmlns:a16="http://schemas.microsoft.com/office/drawing/2014/main" id="{091E61C8-614A-4FCE-80BC-DA7163184ED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067042" y="2715895"/>
            <a:ext cx="990600" cy="177800"/>
          </a:xfrm>
          <a:prstGeom prst="roundRect">
            <a:avLst/>
          </a:prstGeom>
          <a:solidFill>
            <a:srgbClr val="44676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T_2f023e13149b49bbbd07216ba7f962b8_Shape">
            <a:extLst>
              <a:ext uri="{FF2B5EF4-FFF2-40B4-BE49-F238E27FC236}">
                <a16:creationId xmlns:a16="http://schemas.microsoft.com/office/drawing/2014/main" id="{B49FFA96-AC7E-4E36-BDC2-C6D8F223C1C6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9298942" y="2931795"/>
            <a:ext cx="749300" cy="177800"/>
          </a:xfrm>
          <a:prstGeom prst="roundRect">
            <a:avLst/>
          </a:prstGeom>
          <a:solidFill>
            <a:srgbClr val="44676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T_2f4a19a9f28849a3a19657d38834fda3_Shape">
            <a:extLst>
              <a:ext uri="{FF2B5EF4-FFF2-40B4-BE49-F238E27FC236}">
                <a16:creationId xmlns:a16="http://schemas.microsoft.com/office/drawing/2014/main" id="{B04E3D9D-5A33-4E5A-8997-11E2732BC248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052562" y="3147695"/>
            <a:ext cx="990600" cy="177800"/>
          </a:xfrm>
          <a:prstGeom prst="roundRect">
            <a:avLst/>
          </a:prstGeom>
          <a:solidFill>
            <a:srgbClr val="44676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TLSHAPE_T_32143e21de9f4fc7b4a41052d7131caa_Shape">
            <a:extLst>
              <a:ext uri="{FF2B5EF4-FFF2-40B4-BE49-F238E27FC236}">
                <a16:creationId xmlns:a16="http://schemas.microsoft.com/office/drawing/2014/main" id="{DE08CB29-FFA5-4F2F-8E69-E3C2F60129E7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139441" y="3363595"/>
            <a:ext cx="4445000" cy="1778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TLSHAPE_T_7c60e2dc94e348bd8208ac5f0c369f6b_Shape">
            <a:extLst>
              <a:ext uri="{FF2B5EF4-FFF2-40B4-BE49-F238E27FC236}">
                <a16:creationId xmlns:a16="http://schemas.microsoft.com/office/drawing/2014/main" id="{7EED6AC0-6F4A-4B24-A95C-66869CAAF7AD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6342381" y="3579495"/>
            <a:ext cx="1727200" cy="1778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TLSHAPE_T_af49896ddeac4d59a1af0b56f39256a8_Shape">
            <a:extLst>
              <a:ext uri="{FF2B5EF4-FFF2-40B4-BE49-F238E27FC236}">
                <a16:creationId xmlns:a16="http://schemas.microsoft.com/office/drawing/2014/main" id="{49E4D2CB-0509-4804-910B-B287678600D4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7574282" y="3795395"/>
            <a:ext cx="2463800" cy="177800"/>
          </a:xfrm>
          <a:prstGeom prst="roundRect">
            <a:avLst/>
          </a:prstGeom>
          <a:solidFill>
            <a:srgbClr val="31A1E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TLSHAPE_T_d78c50ec0f8f4741809583ae425ce662_Shape">
            <a:extLst>
              <a:ext uri="{FF2B5EF4-FFF2-40B4-BE49-F238E27FC236}">
                <a16:creationId xmlns:a16="http://schemas.microsoft.com/office/drawing/2014/main" id="{2A7930A7-71B8-4039-9B0E-CA05F4FCB078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9298942" y="4011295"/>
            <a:ext cx="1231900" cy="177800"/>
          </a:xfrm>
          <a:prstGeom prst="roundRect">
            <a:avLst/>
          </a:prstGeom>
          <a:solidFill>
            <a:srgbClr val="615B9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T_a39a480e7fc142db886a11be8571f1bf_ShapePercentage" hidden="1">
            <a:extLst>
              <a:ext uri="{FF2B5EF4-FFF2-40B4-BE49-F238E27FC236}">
                <a16:creationId xmlns:a16="http://schemas.microsoft.com/office/drawing/2014/main" id="{1AD7A754-BF1D-40CD-8D18-9155F8C5855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2153920" y="9886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T_e052e6b8f78f4ec0b2715bd662f4e764_ShapePercentage" hidden="1">
            <a:extLst>
              <a:ext uri="{FF2B5EF4-FFF2-40B4-BE49-F238E27FC236}">
                <a16:creationId xmlns:a16="http://schemas.microsoft.com/office/drawing/2014/main" id="{A33AA11A-1C92-43E2-8C79-9FE12FA26C48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2153920" y="12045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TLSHAPE_T_731f77eb84bb47c2a57d6b69d89326dd_ShapePercentage" hidden="1">
            <a:extLst>
              <a:ext uri="{FF2B5EF4-FFF2-40B4-BE49-F238E27FC236}">
                <a16:creationId xmlns:a16="http://schemas.microsoft.com/office/drawing/2014/main" id="{7A6E9A6A-DB04-4BEF-B155-E2688E9DE0AD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3139441" y="14204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T_480bc92b397042f5aa3777375864c73e_ShapePercentage" hidden="1">
            <a:extLst>
              <a:ext uri="{FF2B5EF4-FFF2-40B4-BE49-F238E27FC236}">
                <a16:creationId xmlns:a16="http://schemas.microsoft.com/office/drawing/2014/main" id="{B22E41D2-8E30-496D-ACED-CE9F71F4C26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3139441" y="16363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T_317944c6eb7f4fd4aac8414741c6ab1e_ShapePercentage" hidden="1">
            <a:extLst>
              <a:ext uri="{FF2B5EF4-FFF2-40B4-BE49-F238E27FC236}">
                <a16:creationId xmlns:a16="http://schemas.microsoft.com/office/drawing/2014/main" id="{AFF67A55-83A0-40A3-9939-623FE3AFC963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4124961" y="18522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T_2565f035777c48e3a86bd324696a7776_ShapePercentage" hidden="1">
            <a:extLst>
              <a:ext uri="{FF2B5EF4-FFF2-40B4-BE49-F238E27FC236}">
                <a16:creationId xmlns:a16="http://schemas.microsoft.com/office/drawing/2014/main" id="{82EA1B66-059E-4F52-847B-02202103EAE7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4864101" y="20681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TLSHAPE_T_efb57c797e574bcc96684bb74ac7f753_ShapePercentage" hidden="1">
            <a:extLst>
              <a:ext uri="{FF2B5EF4-FFF2-40B4-BE49-F238E27FC236}">
                <a16:creationId xmlns:a16="http://schemas.microsoft.com/office/drawing/2014/main" id="{4BEC4409-2D18-454E-BDEC-8D8FA76FBEF3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588761" y="22840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T_e57b342f71e54000b94a4cd29c7e779a_ShapePercentage" hidden="1">
            <a:extLst>
              <a:ext uri="{FF2B5EF4-FFF2-40B4-BE49-F238E27FC236}">
                <a16:creationId xmlns:a16="http://schemas.microsoft.com/office/drawing/2014/main" id="{0B835D95-C50F-4035-B5A4-CA9A217448A6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7081522" y="24999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T_76a1a839f27c459d85aec5878ef75e28_ShapePercentage" hidden="1">
            <a:extLst>
              <a:ext uri="{FF2B5EF4-FFF2-40B4-BE49-F238E27FC236}">
                <a16:creationId xmlns:a16="http://schemas.microsoft.com/office/drawing/2014/main" id="{B7C04F40-64F7-444A-90BE-DD08DE8FB62F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8067042" y="27158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TLSHAPE_T_2f023e13149b49bbbd07216ba7f962b8_ShapePercentage" hidden="1">
            <a:extLst>
              <a:ext uri="{FF2B5EF4-FFF2-40B4-BE49-F238E27FC236}">
                <a16:creationId xmlns:a16="http://schemas.microsoft.com/office/drawing/2014/main" id="{FA8913B9-B089-4B82-ADDC-86A91F21AE92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9298942" y="29317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T_2f4a19a9f28849a3a19657d38834fda3_ShapePercentage" hidden="1">
            <a:extLst>
              <a:ext uri="{FF2B5EF4-FFF2-40B4-BE49-F238E27FC236}">
                <a16:creationId xmlns:a16="http://schemas.microsoft.com/office/drawing/2014/main" id="{F51A549D-5DBF-42F2-9F24-B0E759B02A12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9052562" y="31476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TLSHAPE_T_32143e21de9f4fc7b4a41052d7131caa_ShapePercentage" hidden="1">
            <a:extLst>
              <a:ext uri="{FF2B5EF4-FFF2-40B4-BE49-F238E27FC236}">
                <a16:creationId xmlns:a16="http://schemas.microsoft.com/office/drawing/2014/main" id="{36F20FD3-4239-4711-8C61-F092F2E7BFCC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3139441" y="33635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TLSHAPE_T_7c60e2dc94e348bd8208ac5f0c369f6b_ShapePercentage" hidden="1">
            <a:extLst>
              <a:ext uri="{FF2B5EF4-FFF2-40B4-BE49-F238E27FC236}">
                <a16:creationId xmlns:a16="http://schemas.microsoft.com/office/drawing/2014/main" id="{EFDD9BB6-9E7F-40AE-A1DE-645710268AD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6342381" y="35794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TLSHAPE_T_af49896ddeac4d59a1af0b56f39256a8_ShapePercentage" hidden="1">
            <a:extLst>
              <a:ext uri="{FF2B5EF4-FFF2-40B4-BE49-F238E27FC236}">
                <a16:creationId xmlns:a16="http://schemas.microsoft.com/office/drawing/2014/main" id="{63BF930D-917F-4780-9818-04C0C480CF13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574282" y="37953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TLSHAPE_T_d78c50ec0f8f4741809583ae425ce662_ShapePercentage" hidden="1">
            <a:extLst>
              <a:ext uri="{FF2B5EF4-FFF2-40B4-BE49-F238E27FC236}">
                <a16:creationId xmlns:a16="http://schemas.microsoft.com/office/drawing/2014/main" id="{0DACA6D9-A095-4BC3-AC48-0D6B794645B1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9298942" y="40112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TLSHAPE_T_a39a480e7fc142db886a11be8571f1bf_Duration" hidden="1">
            <a:extLst>
              <a:ext uri="{FF2B5EF4-FFF2-40B4-BE49-F238E27FC236}">
                <a16:creationId xmlns:a16="http://schemas.microsoft.com/office/drawing/2014/main" id="{08B60141-D058-4CD9-8E3B-7D2541B28CA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-195049"/>
            <a:ext cx="342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6 days</a:t>
            </a:r>
          </a:p>
        </p:txBody>
      </p:sp>
      <p:sp>
        <p:nvSpPr>
          <p:cNvPr id="47" name="OTLSHAPE_T_a39a480e7fc142db886a11be8571f1bf_StartDate" hidden="1">
            <a:extLst>
              <a:ext uri="{FF2B5EF4-FFF2-40B4-BE49-F238E27FC236}">
                <a16:creationId xmlns:a16="http://schemas.microsoft.com/office/drawing/2014/main" id="{366310C8-B442-4FB4-B4FE-118F67FD473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8" name="OTLSHAPE_T_a39a480e7fc142db886a11be8571f1bf_EndDate" hidden="1">
            <a:extLst>
              <a:ext uri="{FF2B5EF4-FFF2-40B4-BE49-F238E27FC236}">
                <a16:creationId xmlns:a16="http://schemas.microsoft.com/office/drawing/2014/main" id="{BED0840F-ACF3-4AC0-9AF0-E9D182751A62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" name="OTLSHAPE_T_a39a480e7fc142db886a11be8571f1bf_JoinedDate">
            <a:extLst>
              <a:ext uri="{FF2B5EF4-FFF2-40B4-BE49-F238E27FC236}">
                <a16:creationId xmlns:a16="http://schemas.microsoft.com/office/drawing/2014/main" id="{BDBBE67A-F685-499D-A786-79800C5D75E8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431036" y="1019175"/>
            <a:ext cx="6731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4">
                <a:solidFill>
                  <a:schemeClr val="dk2"/>
                </a:solidFill>
                <a:latin typeface="Arial" panose="020B0604020202020204" pitchFamily="34" charset="0"/>
              </a:rPr>
              <a:t>May 28 - Jun 4</a:t>
            </a:r>
          </a:p>
        </p:txBody>
      </p:sp>
      <p:sp>
        <p:nvSpPr>
          <p:cNvPr id="50" name="OTLSHAPE_T_a39a480e7fc142db886a11be8571f1bf_Title">
            <a:extLst>
              <a:ext uri="{FF2B5EF4-FFF2-40B4-BE49-F238E27FC236}">
                <a16:creationId xmlns:a16="http://schemas.microsoft.com/office/drawing/2014/main" id="{243A1D3E-1C78-4CE8-8553-25A79E3C6DE4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4175590" y="1011872"/>
            <a:ext cx="431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i="1" u="sng" spc="-6">
                <a:solidFill>
                  <a:schemeClr val="dk1"/>
                </a:solidFill>
                <a:latin typeface="Arial" panose="020B0604020202020204" pitchFamily="34" charset="0"/>
              </a:rPr>
              <a:t>Prepare</a:t>
            </a:r>
          </a:p>
        </p:txBody>
      </p:sp>
      <p:sp>
        <p:nvSpPr>
          <p:cNvPr id="51" name="OTLSHAPE_T_a39a480e7fc142db886a11be8571f1bf_TextPercentage" hidden="1">
            <a:extLst>
              <a:ext uri="{FF2B5EF4-FFF2-40B4-BE49-F238E27FC236}">
                <a16:creationId xmlns:a16="http://schemas.microsoft.com/office/drawing/2014/main" id="{71FB13D1-C55E-46D0-8A32-35A2E691FF19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2166620" y="1011872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 dirty="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54" name="OTLSHAPE_T_e052e6b8f78f4ec0b2715bd662f4e764_Duration" hidden="1">
            <a:extLst>
              <a:ext uri="{FF2B5EF4-FFF2-40B4-BE49-F238E27FC236}">
                <a16:creationId xmlns:a16="http://schemas.microsoft.com/office/drawing/2014/main" id="{1594C271-D418-4FED-A1B1-378BABBA6B03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-195049"/>
            <a:ext cx="342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3 days</a:t>
            </a:r>
          </a:p>
        </p:txBody>
      </p:sp>
      <p:sp>
        <p:nvSpPr>
          <p:cNvPr id="55" name="OTLSHAPE_T_e052e6b8f78f4ec0b2715bd662f4e764_StartDate" hidden="1">
            <a:extLst>
              <a:ext uri="{FF2B5EF4-FFF2-40B4-BE49-F238E27FC236}">
                <a16:creationId xmlns:a16="http://schemas.microsoft.com/office/drawing/2014/main" id="{CF566210-4FB4-4D31-A55D-E0A8A2A07505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6" name="OTLSHAPE_T_e052e6b8f78f4ec0b2715bd662f4e764_EndDate" hidden="1">
            <a:extLst>
              <a:ext uri="{FF2B5EF4-FFF2-40B4-BE49-F238E27FC236}">
                <a16:creationId xmlns:a16="http://schemas.microsoft.com/office/drawing/2014/main" id="{B45EB054-5116-4988-AC6C-4D7FD2330551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7" name="OTLSHAPE_T_e052e6b8f78f4ec0b2715bd662f4e764_JoinedDate">
            <a:extLst>
              <a:ext uri="{FF2B5EF4-FFF2-40B4-BE49-F238E27FC236}">
                <a16:creationId xmlns:a16="http://schemas.microsoft.com/office/drawing/2014/main" id="{27E72B24-792E-4E48-BC9F-03C3CD9311D3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431036" y="1235075"/>
            <a:ext cx="6731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4">
                <a:solidFill>
                  <a:schemeClr val="dk2"/>
                </a:solidFill>
                <a:latin typeface="Arial" panose="020B0604020202020204" pitchFamily="34" charset="0"/>
              </a:rPr>
              <a:t>May 28 - Jun 1</a:t>
            </a:r>
          </a:p>
        </p:txBody>
      </p:sp>
      <p:sp>
        <p:nvSpPr>
          <p:cNvPr id="58" name="OTLSHAPE_T_e052e6b8f78f4ec0b2715bd662f4e764_Title">
            <a:extLst>
              <a:ext uri="{FF2B5EF4-FFF2-40B4-BE49-F238E27FC236}">
                <a16:creationId xmlns:a16="http://schemas.microsoft.com/office/drawing/2014/main" id="{C584359C-0527-43C4-83C8-8F50285E964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3436450" y="1227772"/>
            <a:ext cx="8382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chemeClr val="dk1"/>
                </a:solidFill>
                <a:latin typeface="Arial" panose="020B0604020202020204" pitchFamily="34" charset="0"/>
              </a:rPr>
              <a:t>Develop Charter</a:t>
            </a:r>
          </a:p>
        </p:txBody>
      </p:sp>
      <p:sp>
        <p:nvSpPr>
          <p:cNvPr id="59" name="OTLSHAPE_T_e052e6b8f78f4ec0b2715bd662f4e764_TextPercentage" hidden="1">
            <a:extLst>
              <a:ext uri="{FF2B5EF4-FFF2-40B4-BE49-F238E27FC236}">
                <a16:creationId xmlns:a16="http://schemas.microsoft.com/office/drawing/2014/main" id="{5285C3F6-8071-42B8-8834-A019DD5F0E5B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2166620" y="1227772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62" name="OTLSHAPE_T_731f77eb84bb47c2a57d6b69d89326dd_Duration" hidden="1">
            <a:extLst>
              <a:ext uri="{FF2B5EF4-FFF2-40B4-BE49-F238E27FC236}">
                <a16:creationId xmlns:a16="http://schemas.microsoft.com/office/drawing/2014/main" id="{28C6274B-557B-478D-82F5-CC4CECBD2FA1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-195049"/>
            <a:ext cx="342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3 days</a:t>
            </a:r>
          </a:p>
        </p:txBody>
      </p:sp>
      <p:sp>
        <p:nvSpPr>
          <p:cNvPr id="63" name="OTLSHAPE_T_731f77eb84bb47c2a57d6b69d89326dd_StartDate" hidden="1">
            <a:extLst>
              <a:ext uri="{FF2B5EF4-FFF2-40B4-BE49-F238E27FC236}">
                <a16:creationId xmlns:a16="http://schemas.microsoft.com/office/drawing/2014/main" id="{449C3E79-A3D8-4031-8275-58DC00C9F7F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4" name="OTLSHAPE_T_731f77eb84bb47c2a57d6b69d89326dd_EndDate" hidden="1">
            <a:extLst>
              <a:ext uri="{FF2B5EF4-FFF2-40B4-BE49-F238E27FC236}">
                <a16:creationId xmlns:a16="http://schemas.microsoft.com/office/drawing/2014/main" id="{D951241B-2BF5-46C7-8AE1-11535B4D347D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5" name="OTLSHAPE_T_731f77eb84bb47c2a57d6b69d89326dd_JoinedDate">
            <a:extLst>
              <a:ext uri="{FF2B5EF4-FFF2-40B4-BE49-F238E27FC236}">
                <a16:creationId xmlns:a16="http://schemas.microsoft.com/office/drawing/2014/main" id="{DE1B54DA-1702-4633-91BB-8F00B1198E00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2501181" y="1450975"/>
            <a:ext cx="5969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1 - Jun 3</a:t>
            </a:r>
          </a:p>
        </p:txBody>
      </p:sp>
      <p:sp>
        <p:nvSpPr>
          <p:cNvPr id="66" name="OTLSHAPE_T_731f77eb84bb47c2a57d6b69d89326dd_Title">
            <a:extLst>
              <a:ext uri="{FF2B5EF4-FFF2-40B4-BE49-F238E27FC236}">
                <a16:creationId xmlns:a16="http://schemas.microsoft.com/office/drawing/2014/main" id="{112CCCE4-6ECB-48A4-A4B6-630515BB80F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3929210" y="1443672"/>
            <a:ext cx="609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chemeClr val="dk1"/>
                </a:solidFill>
                <a:latin typeface="Arial" panose="020B0604020202020204" pitchFamily="34" charset="0"/>
              </a:rPr>
              <a:t>Draft Scope</a:t>
            </a:r>
          </a:p>
        </p:txBody>
      </p:sp>
      <p:sp>
        <p:nvSpPr>
          <p:cNvPr id="67" name="OTLSHAPE_T_731f77eb84bb47c2a57d6b69d89326dd_TextPercentage" hidden="1">
            <a:extLst>
              <a:ext uri="{FF2B5EF4-FFF2-40B4-BE49-F238E27FC236}">
                <a16:creationId xmlns:a16="http://schemas.microsoft.com/office/drawing/2014/main" id="{B51BD2B0-65B5-42AC-8D5A-27D4BBD185EB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3152141" y="1443672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70" name="OTLSHAPE_T_480bc92b397042f5aa3777375864c73e_Duration" hidden="1">
            <a:extLst>
              <a:ext uri="{FF2B5EF4-FFF2-40B4-BE49-F238E27FC236}">
                <a16:creationId xmlns:a16="http://schemas.microsoft.com/office/drawing/2014/main" id="{A5C031AC-BB57-4802-9055-FEA1A79823A8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-195049"/>
            <a:ext cx="342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4 days</a:t>
            </a:r>
          </a:p>
        </p:txBody>
      </p:sp>
      <p:sp>
        <p:nvSpPr>
          <p:cNvPr id="71" name="OTLSHAPE_T_480bc92b397042f5aa3777375864c73e_StartDate" hidden="1">
            <a:extLst>
              <a:ext uri="{FF2B5EF4-FFF2-40B4-BE49-F238E27FC236}">
                <a16:creationId xmlns:a16="http://schemas.microsoft.com/office/drawing/2014/main" id="{DA934D96-804F-4A1B-A576-17AAB4219655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2" name="OTLSHAPE_T_480bc92b397042f5aa3777375864c73e_EndDate" hidden="1">
            <a:extLst>
              <a:ext uri="{FF2B5EF4-FFF2-40B4-BE49-F238E27FC236}">
                <a16:creationId xmlns:a16="http://schemas.microsoft.com/office/drawing/2014/main" id="{9E0A3339-EEC6-47AE-8B5E-482453F8D5A4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3" name="OTLSHAPE_T_480bc92b397042f5aa3777375864c73e_JoinedDate">
            <a:extLst>
              <a:ext uri="{FF2B5EF4-FFF2-40B4-BE49-F238E27FC236}">
                <a16:creationId xmlns:a16="http://schemas.microsoft.com/office/drawing/2014/main" id="{657B9E77-88CD-44D8-86B8-1D9718DEAECA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2501181" y="1666875"/>
            <a:ext cx="5969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1 - Jun 4</a:t>
            </a:r>
          </a:p>
        </p:txBody>
      </p:sp>
      <p:sp>
        <p:nvSpPr>
          <p:cNvPr id="74" name="OTLSHAPE_T_480bc92b397042f5aa3777375864c73e_Title">
            <a:extLst>
              <a:ext uri="{FF2B5EF4-FFF2-40B4-BE49-F238E27FC236}">
                <a16:creationId xmlns:a16="http://schemas.microsoft.com/office/drawing/2014/main" id="{C06B891D-C260-4C73-B1CC-2169ED55F689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4175590" y="1659572"/>
            <a:ext cx="762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chemeClr val="dk1"/>
                </a:solidFill>
                <a:latin typeface="Arial" panose="020B0604020202020204" pitchFamily="34" charset="0"/>
              </a:rPr>
              <a:t>Finalize Scope</a:t>
            </a:r>
          </a:p>
        </p:txBody>
      </p:sp>
      <p:sp>
        <p:nvSpPr>
          <p:cNvPr id="75" name="OTLSHAPE_T_480bc92b397042f5aa3777375864c73e_TextPercentage" hidden="1">
            <a:extLst>
              <a:ext uri="{FF2B5EF4-FFF2-40B4-BE49-F238E27FC236}">
                <a16:creationId xmlns:a16="http://schemas.microsoft.com/office/drawing/2014/main" id="{CFD4F7AA-CA35-4725-A51A-58355BCCA71E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3152141" y="1659572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78" name="OTLSHAPE_T_317944c6eb7f4fd4aac8414741c6ab1e_Duration" hidden="1">
            <a:extLst>
              <a:ext uri="{FF2B5EF4-FFF2-40B4-BE49-F238E27FC236}">
                <a16:creationId xmlns:a16="http://schemas.microsoft.com/office/drawing/2014/main" id="{78281A8D-1E9F-4AC0-B8F4-5DBA75298852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-195049"/>
            <a:ext cx="342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3 days</a:t>
            </a:r>
          </a:p>
        </p:txBody>
      </p:sp>
      <p:sp>
        <p:nvSpPr>
          <p:cNvPr id="79" name="OTLSHAPE_T_317944c6eb7f4fd4aac8414741c6ab1e_StartDate" hidden="1">
            <a:extLst>
              <a:ext uri="{FF2B5EF4-FFF2-40B4-BE49-F238E27FC236}">
                <a16:creationId xmlns:a16="http://schemas.microsoft.com/office/drawing/2014/main" id="{23F71667-A9C1-414B-9A07-7C8684981949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0" name="OTLSHAPE_T_317944c6eb7f4fd4aac8414741c6ab1e_EndDate" hidden="1">
            <a:extLst>
              <a:ext uri="{FF2B5EF4-FFF2-40B4-BE49-F238E27FC236}">
                <a16:creationId xmlns:a16="http://schemas.microsoft.com/office/drawing/2014/main" id="{3C168AA2-FA9F-4B77-83A1-76E3320FCD16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1" name="OTLSHAPE_T_317944c6eb7f4fd4aac8414741c6ab1e_JoinedDate">
            <a:extLst>
              <a:ext uri="{FF2B5EF4-FFF2-40B4-BE49-F238E27FC236}">
                <a16:creationId xmlns:a16="http://schemas.microsoft.com/office/drawing/2014/main" id="{38BBFF1F-60E8-4BB7-863B-B63C3E95721D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3486701" y="1882775"/>
            <a:ext cx="5969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5 - Jun 9</a:t>
            </a:r>
          </a:p>
        </p:txBody>
      </p:sp>
      <p:sp>
        <p:nvSpPr>
          <p:cNvPr id="82" name="OTLSHAPE_T_317944c6eb7f4fd4aac8414741c6ab1e_Title">
            <a:extLst>
              <a:ext uri="{FF2B5EF4-FFF2-40B4-BE49-F238E27FC236}">
                <a16:creationId xmlns:a16="http://schemas.microsoft.com/office/drawing/2014/main" id="{693E48AA-66E1-4A44-8EF1-E49E595BAC29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5407490" y="1875472"/>
            <a:ext cx="1371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chemeClr val="dk1"/>
                </a:solidFill>
                <a:latin typeface="Arial" panose="020B0604020202020204" pitchFamily="34" charset="0"/>
              </a:rPr>
              <a:t>Work Breakdown Structure</a:t>
            </a:r>
          </a:p>
        </p:txBody>
      </p:sp>
      <p:sp>
        <p:nvSpPr>
          <p:cNvPr id="83" name="OTLSHAPE_T_317944c6eb7f4fd4aac8414741c6ab1e_TextPercentage" hidden="1">
            <a:extLst>
              <a:ext uri="{FF2B5EF4-FFF2-40B4-BE49-F238E27FC236}">
                <a16:creationId xmlns:a16="http://schemas.microsoft.com/office/drawing/2014/main" id="{4D7528D7-3E5C-40AE-A4EE-0555EE752FB2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4137661" y="1875472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86" name="OTLSHAPE_T_2565f035777c48e3a86bd324696a7776_Duration" hidden="1">
            <a:extLst>
              <a:ext uri="{FF2B5EF4-FFF2-40B4-BE49-F238E27FC236}">
                <a16:creationId xmlns:a16="http://schemas.microsoft.com/office/drawing/2014/main" id="{909BBA96-A6BC-47E8-9281-150D12C2EDCF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195049"/>
            <a:ext cx="342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9 days</a:t>
            </a:r>
          </a:p>
        </p:txBody>
      </p:sp>
      <p:sp>
        <p:nvSpPr>
          <p:cNvPr id="87" name="OTLSHAPE_T_2565f035777c48e3a86bd324696a7776_StartDate" hidden="1">
            <a:extLst>
              <a:ext uri="{FF2B5EF4-FFF2-40B4-BE49-F238E27FC236}">
                <a16:creationId xmlns:a16="http://schemas.microsoft.com/office/drawing/2014/main" id="{22810500-1292-4AC5-8109-34F229D286C5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8" name="OTLSHAPE_T_2565f035777c48e3a86bd324696a7776_EndDate" hidden="1">
            <a:extLst>
              <a:ext uri="{FF2B5EF4-FFF2-40B4-BE49-F238E27FC236}">
                <a16:creationId xmlns:a16="http://schemas.microsoft.com/office/drawing/2014/main" id="{D858C224-AE20-46B6-99F2-B5DC4E0A2550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9" name="OTLSHAPE_T_2565f035777c48e3a86bd324696a7776_JoinedDate">
            <a:extLst>
              <a:ext uri="{FF2B5EF4-FFF2-40B4-BE49-F238E27FC236}">
                <a16:creationId xmlns:a16="http://schemas.microsoft.com/office/drawing/2014/main" id="{58E77006-79C9-4F1E-BF93-E24935B0C234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4169327" y="2098675"/>
            <a:ext cx="647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8 - Jun 18</a:t>
            </a:r>
          </a:p>
        </p:txBody>
      </p:sp>
      <p:sp>
        <p:nvSpPr>
          <p:cNvPr id="90" name="OTLSHAPE_T_2565f035777c48e3a86bd324696a7776_Title">
            <a:extLst>
              <a:ext uri="{FF2B5EF4-FFF2-40B4-BE49-F238E27FC236}">
                <a16:creationId xmlns:a16="http://schemas.microsoft.com/office/drawing/2014/main" id="{8FEA4B7E-0F07-4DA3-838F-93CA9AE3325A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7624911" y="2091372"/>
            <a:ext cx="5461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6">
                <a:solidFill>
                  <a:schemeClr val="dk1"/>
                </a:solidFill>
                <a:latin typeface="Arial" panose="020B0604020202020204" pitchFamily="34" charset="0"/>
              </a:rPr>
              <a:t>Plan Risks</a:t>
            </a:r>
          </a:p>
        </p:txBody>
      </p:sp>
      <p:sp>
        <p:nvSpPr>
          <p:cNvPr id="91" name="OTLSHAPE_T_2565f035777c48e3a86bd324696a7776_TextPercentage" hidden="1">
            <a:extLst>
              <a:ext uri="{FF2B5EF4-FFF2-40B4-BE49-F238E27FC236}">
                <a16:creationId xmlns:a16="http://schemas.microsoft.com/office/drawing/2014/main" id="{3CE1327C-6B3B-4087-97ED-79A02B28A0B7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4876801" y="2091372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94" name="OTLSHAPE_T_efb57c797e574bcc96684bb74ac7f753_Duration" hidden="1">
            <a:extLst>
              <a:ext uri="{FF2B5EF4-FFF2-40B4-BE49-F238E27FC236}">
                <a16:creationId xmlns:a16="http://schemas.microsoft.com/office/drawing/2014/main" id="{2A6C6A82-2CFA-4AE5-8F89-03CC39679E49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195049"/>
            <a:ext cx="342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4 days</a:t>
            </a:r>
          </a:p>
        </p:txBody>
      </p:sp>
      <p:sp>
        <p:nvSpPr>
          <p:cNvPr id="95" name="OTLSHAPE_T_efb57c797e574bcc96684bb74ac7f753_StartDate" hidden="1">
            <a:extLst>
              <a:ext uri="{FF2B5EF4-FFF2-40B4-BE49-F238E27FC236}">
                <a16:creationId xmlns:a16="http://schemas.microsoft.com/office/drawing/2014/main" id="{6D32A05D-E8B6-486A-B3D9-6BE98A78013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6" name="OTLSHAPE_T_efb57c797e574bcc96684bb74ac7f753_EndDate" hidden="1">
            <a:extLst>
              <a:ext uri="{FF2B5EF4-FFF2-40B4-BE49-F238E27FC236}">
                <a16:creationId xmlns:a16="http://schemas.microsoft.com/office/drawing/2014/main" id="{95380CE7-2656-4E81-9705-D27C97725AD9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7" name="OTLSHAPE_T_efb57c797e574bcc96684bb74ac7f753_JoinedDate">
            <a:extLst>
              <a:ext uri="{FF2B5EF4-FFF2-40B4-BE49-F238E27FC236}">
                <a16:creationId xmlns:a16="http://schemas.microsoft.com/office/drawing/2014/main" id="{68E32E89-EA58-488F-B92E-A3A7C29E60A0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5837472" y="2314575"/>
            <a:ext cx="7112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15 - Jun 18</a:t>
            </a:r>
          </a:p>
        </p:txBody>
      </p:sp>
      <p:sp>
        <p:nvSpPr>
          <p:cNvPr id="98" name="OTLSHAPE_T_efb57c797e574bcc96684bb74ac7f753_Title">
            <a:extLst>
              <a:ext uri="{FF2B5EF4-FFF2-40B4-BE49-F238E27FC236}">
                <a16:creationId xmlns:a16="http://schemas.microsoft.com/office/drawing/2014/main" id="{C195E88F-5782-4F4E-82D4-9361FEEB0D73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7624911" y="2307272"/>
            <a:ext cx="812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chemeClr val="dk1"/>
                </a:solidFill>
                <a:latin typeface="Arial" panose="020B0604020202020204" pitchFamily="34" charset="0"/>
              </a:rPr>
              <a:t>Manage Quality</a:t>
            </a:r>
          </a:p>
        </p:txBody>
      </p:sp>
      <p:sp>
        <p:nvSpPr>
          <p:cNvPr id="99" name="OTLSHAPE_T_efb57c797e574bcc96684bb74ac7f753_TextPercentage" hidden="1">
            <a:extLst>
              <a:ext uri="{FF2B5EF4-FFF2-40B4-BE49-F238E27FC236}">
                <a16:creationId xmlns:a16="http://schemas.microsoft.com/office/drawing/2014/main" id="{487C63C4-01B1-45C6-A36B-E9043296EC41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6601461" y="2307272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02" name="OTLSHAPE_T_e57b342f71e54000b94a4cd29c7e779a_Duration" hidden="1">
            <a:extLst>
              <a:ext uri="{FF2B5EF4-FFF2-40B4-BE49-F238E27FC236}">
                <a16:creationId xmlns:a16="http://schemas.microsoft.com/office/drawing/2014/main" id="{41653B2D-5613-44DC-A16F-D407FB61E765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195049"/>
            <a:ext cx="342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2 days</a:t>
            </a:r>
          </a:p>
        </p:txBody>
      </p:sp>
      <p:sp>
        <p:nvSpPr>
          <p:cNvPr id="103" name="OTLSHAPE_T_e57b342f71e54000b94a4cd29c7e779a_StartDate" hidden="1">
            <a:extLst>
              <a:ext uri="{FF2B5EF4-FFF2-40B4-BE49-F238E27FC236}">
                <a16:creationId xmlns:a16="http://schemas.microsoft.com/office/drawing/2014/main" id="{668948B9-04FE-4C9D-9C54-B1B8DA749FB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4" name="OTLSHAPE_T_e57b342f71e54000b94a4cd29c7e779a_EndDate" hidden="1">
            <a:extLst>
              <a:ext uri="{FF2B5EF4-FFF2-40B4-BE49-F238E27FC236}">
                <a16:creationId xmlns:a16="http://schemas.microsoft.com/office/drawing/2014/main" id="{D3097C93-5349-4E5B-985D-77DCB68D637A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5" name="OTLSHAPE_T_e57b342f71e54000b94a4cd29c7e779a_JoinedDate">
            <a:extLst>
              <a:ext uri="{FF2B5EF4-FFF2-40B4-BE49-F238E27FC236}">
                <a16:creationId xmlns:a16="http://schemas.microsoft.com/office/drawing/2014/main" id="{5EBEFCB5-AD46-491D-95AC-9F574C40C1CA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330232" y="2530475"/>
            <a:ext cx="7112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17 - Jun 20</a:t>
            </a:r>
          </a:p>
        </p:txBody>
      </p:sp>
      <p:sp>
        <p:nvSpPr>
          <p:cNvPr id="106" name="OTLSHAPE_T_e57b342f71e54000b94a4cd29c7e779a_Title">
            <a:extLst>
              <a:ext uri="{FF2B5EF4-FFF2-40B4-BE49-F238E27FC236}">
                <a16:creationId xmlns:a16="http://schemas.microsoft.com/office/drawing/2014/main" id="{5C39F1FD-AF81-4AE4-8E47-873F59A8E8C0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8117671" y="2523172"/>
            <a:ext cx="11049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chemeClr val="dk1"/>
                </a:solidFill>
                <a:latin typeface="Arial" panose="020B0604020202020204" pitchFamily="34" charset="0"/>
              </a:rPr>
              <a:t>Manage Project Work</a:t>
            </a:r>
          </a:p>
        </p:txBody>
      </p:sp>
      <p:sp>
        <p:nvSpPr>
          <p:cNvPr id="107" name="OTLSHAPE_T_e57b342f71e54000b94a4cd29c7e779a_TextPercentage" hidden="1">
            <a:extLst>
              <a:ext uri="{FF2B5EF4-FFF2-40B4-BE49-F238E27FC236}">
                <a16:creationId xmlns:a16="http://schemas.microsoft.com/office/drawing/2014/main" id="{1B5AB09D-183B-4E45-B2A7-E700B1A60111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7094222" y="2523172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10" name="OTLSHAPE_T_76a1a839f27c459d85aec5878ef75e28_Duration" hidden="1">
            <a:extLst>
              <a:ext uri="{FF2B5EF4-FFF2-40B4-BE49-F238E27FC236}">
                <a16:creationId xmlns:a16="http://schemas.microsoft.com/office/drawing/2014/main" id="{F5425CB8-6977-4BCB-A272-1BDA72DA6927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195049"/>
            <a:ext cx="342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4 days</a:t>
            </a:r>
          </a:p>
        </p:txBody>
      </p:sp>
      <p:sp>
        <p:nvSpPr>
          <p:cNvPr id="111" name="OTLSHAPE_T_76a1a839f27c459d85aec5878ef75e28_StartDate" hidden="1">
            <a:extLst>
              <a:ext uri="{FF2B5EF4-FFF2-40B4-BE49-F238E27FC236}">
                <a16:creationId xmlns:a16="http://schemas.microsoft.com/office/drawing/2014/main" id="{27FBB0C4-C0D2-492E-A2F5-983533404F50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2" name="OTLSHAPE_T_76a1a839f27c459d85aec5878ef75e28_EndDate" hidden="1">
            <a:extLst>
              <a:ext uri="{FF2B5EF4-FFF2-40B4-BE49-F238E27FC236}">
                <a16:creationId xmlns:a16="http://schemas.microsoft.com/office/drawing/2014/main" id="{B9A646A3-0B09-42FF-BD18-544729507FE0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3" name="OTLSHAPE_T_76a1a839f27c459d85aec5878ef75e28_JoinedDate">
            <a:extLst>
              <a:ext uri="{FF2B5EF4-FFF2-40B4-BE49-F238E27FC236}">
                <a16:creationId xmlns:a16="http://schemas.microsoft.com/office/drawing/2014/main" id="{E497AC0E-5848-4530-A9EC-029D997ED9CA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7315753" y="2746375"/>
            <a:ext cx="7112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21 - Jun 24</a:t>
            </a:r>
          </a:p>
        </p:txBody>
      </p:sp>
      <p:sp>
        <p:nvSpPr>
          <p:cNvPr id="114" name="OTLSHAPE_T_76a1a839f27c459d85aec5878ef75e28_Title">
            <a:extLst>
              <a:ext uri="{FF2B5EF4-FFF2-40B4-BE49-F238E27FC236}">
                <a16:creationId xmlns:a16="http://schemas.microsoft.com/office/drawing/2014/main" id="{17F8F4BC-AED0-440C-8C2C-1FB195A0045B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9103191" y="2739072"/>
            <a:ext cx="10414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6">
                <a:solidFill>
                  <a:schemeClr val="dk1"/>
                </a:solidFill>
                <a:latin typeface="Arial" panose="020B0604020202020204" pitchFamily="34" charset="0"/>
              </a:rPr>
              <a:t>Financial Adherence</a:t>
            </a:r>
          </a:p>
        </p:txBody>
      </p:sp>
      <p:sp>
        <p:nvSpPr>
          <p:cNvPr id="115" name="OTLSHAPE_T_76a1a839f27c459d85aec5878ef75e28_TextPercentage" hidden="1">
            <a:extLst>
              <a:ext uri="{FF2B5EF4-FFF2-40B4-BE49-F238E27FC236}">
                <a16:creationId xmlns:a16="http://schemas.microsoft.com/office/drawing/2014/main" id="{C001053D-C155-47AD-817E-F6517759159B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8079742" y="2739072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18" name="OTLSHAPE_T_2f023e13149b49bbbd07216ba7f962b8_Duration" hidden="1">
            <a:extLst>
              <a:ext uri="{FF2B5EF4-FFF2-40B4-BE49-F238E27FC236}">
                <a16:creationId xmlns:a16="http://schemas.microsoft.com/office/drawing/2014/main" id="{0E74775B-048E-4BCE-B747-6B4AB016B005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125799"/>
            <a:ext cx="292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1 day</a:t>
            </a:r>
          </a:p>
        </p:txBody>
      </p:sp>
      <p:sp>
        <p:nvSpPr>
          <p:cNvPr id="119" name="OTLSHAPE_T_2f023e13149b49bbbd07216ba7f962b8_StartDate" hidden="1">
            <a:extLst>
              <a:ext uri="{FF2B5EF4-FFF2-40B4-BE49-F238E27FC236}">
                <a16:creationId xmlns:a16="http://schemas.microsoft.com/office/drawing/2014/main" id="{F86A614F-8F95-437E-B1E6-38823D65350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0" name="OTLSHAPE_T_2f023e13149b49bbbd07216ba7f962b8_EndDate" hidden="1">
            <a:extLst>
              <a:ext uri="{FF2B5EF4-FFF2-40B4-BE49-F238E27FC236}">
                <a16:creationId xmlns:a16="http://schemas.microsoft.com/office/drawing/2014/main" id="{BBBAC503-2E68-42F5-AC6C-98BCC0E6AF8A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1" name="OTLSHAPE_T_2f023e13149b49bbbd07216ba7f962b8_JoinedDate">
            <a:extLst>
              <a:ext uri="{FF2B5EF4-FFF2-40B4-BE49-F238E27FC236}">
                <a16:creationId xmlns:a16="http://schemas.microsoft.com/office/drawing/2014/main" id="{C4DA3C8E-B269-42B0-9435-FEAF4A84A626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8547653" y="2962275"/>
            <a:ext cx="7112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26 - Jun 28</a:t>
            </a:r>
          </a:p>
        </p:txBody>
      </p:sp>
      <p:sp>
        <p:nvSpPr>
          <p:cNvPr id="122" name="OTLSHAPE_T_2f023e13149b49bbbd07216ba7f962b8_Title">
            <a:extLst>
              <a:ext uri="{FF2B5EF4-FFF2-40B4-BE49-F238E27FC236}">
                <a16:creationId xmlns:a16="http://schemas.microsoft.com/office/drawing/2014/main" id="{38B45C01-B38F-426A-AB98-149812EDB633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0088711" y="2954972"/>
            <a:ext cx="825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chemeClr val="dk1"/>
                </a:solidFill>
                <a:latin typeface="Arial" panose="020B0604020202020204" pitchFamily="34" charset="0"/>
              </a:rPr>
              <a:t>Close Contracts</a:t>
            </a:r>
          </a:p>
        </p:txBody>
      </p:sp>
      <p:sp>
        <p:nvSpPr>
          <p:cNvPr id="123" name="OTLSHAPE_T_2f023e13149b49bbbd07216ba7f962b8_TextPercentage" hidden="1">
            <a:extLst>
              <a:ext uri="{FF2B5EF4-FFF2-40B4-BE49-F238E27FC236}">
                <a16:creationId xmlns:a16="http://schemas.microsoft.com/office/drawing/2014/main" id="{298685FE-A4B8-442F-8E08-83D558467A2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9311642" y="2954972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26" name="OTLSHAPE_T_2f4a19a9f28849a3a19657d38834fda3_Duration" hidden="1">
            <a:extLst>
              <a:ext uri="{FF2B5EF4-FFF2-40B4-BE49-F238E27FC236}">
                <a16:creationId xmlns:a16="http://schemas.microsoft.com/office/drawing/2014/main" id="{D7D78DA9-9635-4DC6-9D75-67F0F6465C1C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-195049"/>
            <a:ext cx="342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2 days</a:t>
            </a:r>
          </a:p>
        </p:txBody>
      </p:sp>
      <p:sp>
        <p:nvSpPr>
          <p:cNvPr id="127" name="OTLSHAPE_T_2f4a19a9f28849a3a19657d38834fda3_StartDate" hidden="1">
            <a:extLst>
              <a:ext uri="{FF2B5EF4-FFF2-40B4-BE49-F238E27FC236}">
                <a16:creationId xmlns:a16="http://schemas.microsoft.com/office/drawing/2014/main" id="{AFC98972-6ECA-4845-82F5-066344C48C66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8" name="OTLSHAPE_T_2f4a19a9f28849a3a19657d38834fda3_EndDate" hidden="1">
            <a:extLst>
              <a:ext uri="{FF2B5EF4-FFF2-40B4-BE49-F238E27FC236}">
                <a16:creationId xmlns:a16="http://schemas.microsoft.com/office/drawing/2014/main" id="{DD2F41E5-F628-44CD-AC72-02F40FAA0209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9" name="OTLSHAPE_T_2f4a19a9f28849a3a19657d38834fda3_JoinedDate">
            <a:extLst>
              <a:ext uri="{FF2B5EF4-FFF2-40B4-BE49-F238E27FC236}">
                <a16:creationId xmlns:a16="http://schemas.microsoft.com/office/drawing/2014/main" id="{1A2AB691-4AE3-4404-8FCF-1E4B3ECD81C9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8301272" y="3178175"/>
            <a:ext cx="7112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25 - Jun 28</a:t>
            </a:r>
          </a:p>
        </p:txBody>
      </p:sp>
      <p:sp>
        <p:nvSpPr>
          <p:cNvPr id="130" name="OTLSHAPE_T_2f4a19a9f28849a3a19657d38834fda3_Title">
            <a:extLst>
              <a:ext uri="{FF2B5EF4-FFF2-40B4-BE49-F238E27FC236}">
                <a16:creationId xmlns:a16="http://schemas.microsoft.com/office/drawing/2014/main" id="{39B66426-EFD3-4EB0-970D-E81ED25814B8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0088711" y="3170872"/>
            <a:ext cx="1066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6">
                <a:solidFill>
                  <a:schemeClr val="dk1"/>
                </a:solidFill>
                <a:latin typeface="Arial" panose="020B0604020202020204" pitchFamily="34" charset="0"/>
              </a:rPr>
              <a:t>Schedule Adherence</a:t>
            </a:r>
          </a:p>
        </p:txBody>
      </p:sp>
      <p:sp>
        <p:nvSpPr>
          <p:cNvPr id="131" name="OTLSHAPE_T_2f4a19a9f28849a3a19657d38834fda3_TextPercentage" hidden="1">
            <a:extLst>
              <a:ext uri="{FF2B5EF4-FFF2-40B4-BE49-F238E27FC236}">
                <a16:creationId xmlns:a16="http://schemas.microsoft.com/office/drawing/2014/main" id="{2BCE762F-AA54-4900-B95C-F537D4F95613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9065262" y="3170872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34" name="OTLSHAPE_T_32143e21de9f4fc7b4a41052d7131caa_Duration" hidden="1">
            <a:extLst>
              <a:ext uri="{FF2B5EF4-FFF2-40B4-BE49-F238E27FC236}">
                <a16:creationId xmlns:a16="http://schemas.microsoft.com/office/drawing/2014/main" id="{C8AFC24B-FCD4-4A37-A70D-DF68B40A471B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-26429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14 days</a:t>
            </a:r>
          </a:p>
        </p:txBody>
      </p:sp>
      <p:sp>
        <p:nvSpPr>
          <p:cNvPr id="135" name="OTLSHAPE_T_32143e21de9f4fc7b4a41052d7131caa_StartDate" hidden="1">
            <a:extLst>
              <a:ext uri="{FF2B5EF4-FFF2-40B4-BE49-F238E27FC236}">
                <a16:creationId xmlns:a16="http://schemas.microsoft.com/office/drawing/2014/main" id="{34899962-6DFB-40B3-8CDC-D137A8D445C4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36" name="OTLSHAPE_T_32143e21de9f4fc7b4a41052d7131caa_EndDate" hidden="1">
            <a:extLst>
              <a:ext uri="{FF2B5EF4-FFF2-40B4-BE49-F238E27FC236}">
                <a16:creationId xmlns:a16="http://schemas.microsoft.com/office/drawing/2014/main" id="{3852965E-F7F9-4490-811E-259FCC4E023D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37" name="OTLSHAPE_T_32143e21de9f4fc7b4a41052d7131caa_JoinedDate">
            <a:extLst>
              <a:ext uri="{FF2B5EF4-FFF2-40B4-BE49-F238E27FC236}">
                <a16:creationId xmlns:a16="http://schemas.microsoft.com/office/drawing/2014/main" id="{49E010EE-C28B-456A-B5DB-D7AE835D0B69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2444666" y="3394075"/>
            <a:ext cx="647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1 - Jun 18</a:t>
            </a:r>
          </a:p>
        </p:txBody>
      </p:sp>
      <p:sp>
        <p:nvSpPr>
          <p:cNvPr id="138" name="OTLSHAPE_T_32143e21de9f4fc7b4a41052d7131caa_Title">
            <a:extLst>
              <a:ext uri="{FF2B5EF4-FFF2-40B4-BE49-F238E27FC236}">
                <a16:creationId xmlns:a16="http://schemas.microsoft.com/office/drawing/2014/main" id="{3972D8A6-B86C-4A6D-A2E2-488FD0CA9FE0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7624911" y="3386772"/>
            <a:ext cx="254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i="1" u="sng" spc="-10">
                <a:solidFill>
                  <a:schemeClr val="dk1"/>
                </a:solidFill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139" name="OTLSHAPE_T_32143e21de9f4fc7b4a41052d7131caa_TextPercentage" hidden="1">
            <a:extLst>
              <a:ext uri="{FF2B5EF4-FFF2-40B4-BE49-F238E27FC236}">
                <a16:creationId xmlns:a16="http://schemas.microsoft.com/office/drawing/2014/main" id="{9F45B75F-9451-47A8-8510-224686797E2D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3152141" y="3386772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42" name="OTLSHAPE_T_7c60e2dc94e348bd8208ac5f0c369f6b_Duration" hidden="1">
            <a:extLst>
              <a:ext uri="{FF2B5EF4-FFF2-40B4-BE49-F238E27FC236}">
                <a16:creationId xmlns:a16="http://schemas.microsoft.com/office/drawing/2014/main" id="{62825FF8-C470-4303-AD22-9E15C8E7383C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-195049"/>
            <a:ext cx="342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</a:p>
        </p:txBody>
      </p:sp>
      <p:sp>
        <p:nvSpPr>
          <p:cNvPr id="143" name="OTLSHAPE_T_7c60e2dc94e348bd8208ac5f0c369f6b_StartDate" hidden="1">
            <a:extLst>
              <a:ext uri="{FF2B5EF4-FFF2-40B4-BE49-F238E27FC236}">
                <a16:creationId xmlns:a16="http://schemas.microsoft.com/office/drawing/2014/main" id="{4D25F305-47E1-4515-84F9-65DE7F22B98F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44" name="OTLSHAPE_T_7c60e2dc94e348bd8208ac5f0c369f6b_EndDate" hidden="1">
            <a:extLst>
              <a:ext uri="{FF2B5EF4-FFF2-40B4-BE49-F238E27FC236}">
                <a16:creationId xmlns:a16="http://schemas.microsoft.com/office/drawing/2014/main" id="{F63D287D-931C-489C-9892-B9DFA7103F7F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45" name="OTLSHAPE_T_7c60e2dc94e348bd8208ac5f0c369f6b_JoinedDate">
            <a:extLst>
              <a:ext uri="{FF2B5EF4-FFF2-40B4-BE49-F238E27FC236}">
                <a16:creationId xmlns:a16="http://schemas.microsoft.com/office/drawing/2014/main" id="{8F6FE726-5A8D-4B12-9A50-3697CE965E20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5591092" y="3609975"/>
            <a:ext cx="7112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14 - Jun 20</a:t>
            </a:r>
          </a:p>
        </p:txBody>
      </p:sp>
      <p:sp>
        <p:nvSpPr>
          <p:cNvPr id="146" name="OTLSHAPE_T_7c60e2dc94e348bd8208ac5f0c369f6b_Title">
            <a:extLst>
              <a:ext uri="{FF2B5EF4-FFF2-40B4-BE49-F238E27FC236}">
                <a16:creationId xmlns:a16="http://schemas.microsoft.com/office/drawing/2014/main" id="{913F722D-FA59-4EE1-A267-ED11C523E135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8117671" y="3602672"/>
            <a:ext cx="444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i="1" u="sng" spc="-6">
                <a:solidFill>
                  <a:schemeClr val="dk1"/>
                </a:solidFill>
                <a:latin typeface="Arial" panose="020B0604020202020204" pitchFamily="34" charset="0"/>
              </a:rPr>
              <a:t>Execute</a:t>
            </a:r>
          </a:p>
        </p:txBody>
      </p:sp>
      <p:sp>
        <p:nvSpPr>
          <p:cNvPr id="147" name="OTLSHAPE_T_7c60e2dc94e348bd8208ac5f0c369f6b_TextPercentage" hidden="1">
            <a:extLst>
              <a:ext uri="{FF2B5EF4-FFF2-40B4-BE49-F238E27FC236}">
                <a16:creationId xmlns:a16="http://schemas.microsoft.com/office/drawing/2014/main" id="{23A7B323-4BB0-41C0-B25A-AFCF319CD485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6355081" y="3602672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50" name="OTLSHAPE_T_af49896ddeac4d59a1af0b56f39256a8_Duration" hidden="1">
            <a:extLst>
              <a:ext uri="{FF2B5EF4-FFF2-40B4-BE49-F238E27FC236}">
                <a16:creationId xmlns:a16="http://schemas.microsoft.com/office/drawing/2014/main" id="{C999D0BF-DFE1-47A2-9E9F-D9838E3452FB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-195049"/>
            <a:ext cx="342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6 days</a:t>
            </a:r>
          </a:p>
        </p:txBody>
      </p:sp>
      <p:sp>
        <p:nvSpPr>
          <p:cNvPr id="151" name="OTLSHAPE_T_af49896ddeac4d59a1af0b56f39256a8_StartDate" hidden="1">
            <a:extLst>
              <a:ext uri="{FF2B5EF4-FFF2-40B4-BE49-F238E27FC236}">
                <a16:creationId xmlns:a16="http://schemas.microsoft.com/office/drawing/2014/main" id="{DB0C4359-5636-4B38-96CE-68E5B260D8AD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52" name="OTLSHAPE_T_af49896ddeac4d59a1af0b56f39256a8_EndDate" hidden="1">
            <a:extLst>
              <a:ext uri="{FF2B5EF4-FFF2-40B4-BE49-F238E27FC236}">
                <a16:creationId xmlns:a16="http://schemas.microsoft.com/office/drawing/2014/main" id="{0DA85F2D-8920-44C9-ACDC-0245F190FF3D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53" name="OTLSHAPE_T_af49896ddeac4d59a1af0b56f39256a8_JoinedDate">
            <a:extLst>
              <a:ext uri="{FF2B5EF4-FFF2-40B4-BE49-F238E27FC236}">
                <a16:creationId xmlns:a16="http://schemas.microsoft.com/office/drawing/2014/main" id="{2B339C8D-52DA-44CE-833D-450F1459D253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6822992" y="3825875"/>
            <a:ext cx="7112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19 - Jun 28</a:t>
            </a:r>
          </a:p>
        </p:txBody>
      </p:sp>
      <p:sp>
        <p:nvSpPr>
          <p:cNvPr id="154" name="OTLSHAPE_T_af49896ddeac4d59a1af0b56f39256a8_Title">
            <a:extLst>
              <a:ext uri="{FF2B5EF4-FFF2-40B4-BE49-F238E27FC236}">
                <a16:creationId xmlns:a16="http://schemas.microsoft.com/office/drawing/2014/main" id="{3CADC112-6E5A-4B8F-B8FB-08526BB8F784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0088711" y="3818572"/>
            <a:ext cx="4191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i="1" u="sng" spc="-8">
                <a:solidFill>
                  <a:schemeClr val="dk1"/>
                </a:solidFill>
                <a:latin typeface="Arial" panose="020B0604020202020204" pitchFamily="34" charset="0"/>
              </a:rPr>
              <a:t>Monitor</a:t>
            </a:r>
          </a:p>
        </p:txBody>
      </p:sp>
      <p:sp>
        <p:nvSpPr>
          <p:cNvPr id="155" name="OTLSHAPE_T_af49896ddeac4d59a1af0b56f39256a8_TextPercentage" hidden="1">
            <a:extLst>
              <a:ext uri="{FF2B5EF4-FFF2-40B4-BE49-F238E27FC236}">
                <a16:creationId xmlns:a16="http://schemas.microsoft.com/office/drawing/2014/main" id="{44851ED0-11AF-4D77-8BCB-FFBB4EDD0DF9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7586982" y="3818572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58" name="OTLSHAPE_T_d78c50ec0f8f4741809583ae425ce662_Duration" hidden="1">
            <a:extLst>
              <a:ext uri="{FF2B5EF4-FFF2-40B4-BE49-F238E27FC236}">
                <a16:creationId xmlns:a16="http://schemas.microsoft.com/office/drawing/2014/main" id="{49AD6E2A-46F7-451D-9CCA-E63EBA55B0FF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-195049"/>
            <a:ext cx="342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3 days</a:t>
            </a:r>
          </a:p>
        </p:txBody>
      </p:sp>
      <p:sp>
        <p:nvSpPr>
          <p:cNvPr id="159" name="OTLSHAPE_T_d78c50ec0f8f4741809583ae425ce662_StartDate" hidden="1">
            <a:extLst>
              <a:ext uri="{FF2B5EF4-FFF2-40B4-BE49-F238E27FC236}">
                <a16:creationId xmlns:a16="http://schemas.microsoft.com/office/drawing/2014/main" id="{E9B23621-3411-4EDC-86F0-A2631AECE38B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60" name="OTLSHAPE_T_d78c50ec0f8f4741809583ae425ce662_EndDate" hidden="1">
            <a:extLst>
              <a:ext uri="{FF2B5EF4-FFF2-40B4-BE49-F238E27FC236}">
                <a16:creationId xmlns:a16="http://schemas.microsoft.com/office/drawing/2014/main" id="{3D039486-0D9E-4C84-BD40-C55835F1CD4D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61" name="OTLSHAPE_T_d78c50ec0f8f4741809583ae425ce662_JoinedDate">
            <a:extLst>
              <a:ext uri="{FF2B5EF4-FFF2-40B4-BE49-F238E27FC236}">
                <a16:creationId xmlns:a16="http://schemas.microsoft.com/office/drawing/2014/main" id="{77023B0D-9CAE-479F-A953-B8A7E42B9BA7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8547653" y="4041775"/>
            <a:ext cx="7112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26 - Jun 30</a:t>
            </a:r>
          </a:p>
        </p:txBody>
      </p:sp>
      <p:sp>
        <p:nvSpPr>
          <p:cNvPr id="162" name="OTLSHAPE_T_d78c50ec0f8f4741809583ae425ce662_Title">
            <a:extLst>
              <a:ext uri="{FF2B5EF4-FFF2-40B4-BE49-F238E27FC236}">
                <a16:creationId xmlns:a16="http://schemas.microsoft.com/office/drawing/2014/main" id="{565972D4-3297-41E8-A980-4139DBC234B9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0581471" y="4034472"/>
            <a:ext cx="317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i="1" u="sng" spc="-10">
                <a:solidFill>
                  <a:schemeClr val="dk1"/>
                </a:solidFill>
                <a:latin typeface="Arial" panose="020B0604020202020204" pitchFamily="34" charset="0"/>
              </a:rPr>
              <a:t>Close</a:t>
            </a:r>
          </a:p>
        </p:txBody>
      </p:sp>
      <p:sp>
        <p:nvSpPr>
          <p:cNvPr id="163" name="OTLSHAPE_T_d78c50ec0f8f4741809583ae425ce662_TextPercentage" hidden="1">
            <a:extLst>
              <a:ext uri="{FF2B5EF4-FFF2-40B4-BE49-F238E27FC236}">
                <a16:creationId xmlns:a16="http://schemas.microsoft.com/office/drawing/2014/main" id="{85C94240-B829-4A7B-A527-88A0A302E177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9311642" y="4034472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34" name="OTLSHAPE_M_79a45262a98b4a84b8458c959701db32_Shape">
            <a:extLst>
              <a:ext uri="{FF2B5EF4-FFF2-40B4-BE49-F238E27FC236}">
                <a16:creationId xmlns:a16="http://schemas.microsoft.com/office/drawing/2014/main" id="{BF1331C1-96E3-43AE-B178-CAF28C53974B}"/>
              </a:ext>
            </a:extLst>
          </p:cNvPr>
          <p:cNvSpPr/>
          <p:nvPr>
            <p:custDataLst>
              <p:tags r:id="rId152"/>
            </p:custDataLst>
          </p:nvPr>
        </p:nvSpPr>
        <p:spPr>
          <a:xfrm rot="16200000">
            <a:off x="9823281" y="4456468"/>
            <a:ext cx="190500" cy="1905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M_cdbd591e73d74bddaaed4106f4c72713_Shape">
            <a:extLst>
              <a:ext uri="{FF2B5EF4-FFF2-40B4-BE49-F238E27FC236}">
                <a16:creationId xmlns:a16="http://schemas.microsoft.com/office/drawing/2014/main" id="{1A0D68B2-5CEC-4179-AC66-3472DA06CB15}"/>
              </a:ext>
            </a:extLst>
          </p:cNvPr>
          <p:cNvSpPr/>
          <p:nvPr>
            <p:custDataLst>
              <p:tags r:id="rId153"/>
            </p:custDataLst>
          </p:nvPr>
        </p:nvSpPr>
        <p:spPr>
          <a:xfrm rot="16200000">
            <a:off x="4156540" y="5479453"/>
            <a:ext cx="190500" cy="190500"/>
          </a:xfrm>
          <a:prstGeom prst="flowChartMerge">
            <a:avLst/>
          </a:prstGeom>
          <a:solidFill>
            <a:srgbClr val="6EAE4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TLSHAPE_M_a7974e864412488f9814784d3d385555_Shape">
            <a:extLst>
              <a:ext uri="{FF2B5EF4-FFF2-40B4-BE49-F238E27FC236}">
                <a16:creationId xmlns:a16="http://schemas.microsoft.com/office/drawing/2014/main" id="{BABD1F41-2FAB-4DEC-AA98-5D47410F1C65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 rot="16200000">
            <a:off x="6127580" y="5479453"/>
            <a:ext cx="190500" cy="1905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TLSHAPE_M_24461196740749d3bb04db21a71a46c8_Shape">
            <a:extLst>
              <a:ext uri="{FF2B5EF4-FFF2-40B4-BE49-F238E27FC236}">
                <a16:creationId xmlns:a16="http://schemas.microsoft.com/office/drawing/2014/main" id="{59F6F566-7BD9-4B88-A414-B7DA6454E7E1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 rot="16200000">
            <a:off x="9084141" y="5479453"/>
            <a:ext cx="190500" cy="190500"/>
          </a:xfrm>
          <a:prstGeom prst="flowChartMerge">
            <a:avLst/>
          </a:prstGeom>
          <a:solidFill>
            <a:srgbClr val="C2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M_79a45262a98b4a84b8458c959701db32_Title">
            <a:extLst>
              <a:ext uri="{FF2B5EF4-FFF2-40B4-BE49-F238E27FC236}">
                <a16:creationId xmlns:a16="http://schemas.microsoft.com/office/drawing/2014/main" id="{B0E45E83-E0A0-426D-9451-61F12AB242EE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0038470" y="4392295"/>
            <a:ext cx="876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Project Sign-Off</a:t>
            </a:r>
          </a:p>
        </p:txBody>
      </p:sp>
      <p:sp>
        <p:nvSpPr>
          <p:cNvPr id="33" name="OTLSHAPE_M_79a45262a98b4a84b8458c959701db32_Date">
            <a:extLst>
              <a:ext uri="{FF2B5EF4-FFF2-40B4-BE49-F238E27FC236}">
                <a16:creationId xmlns:a16="http://schemas.microsoft.com/office/drawing/2014/main" id="{AE511212-64B6-4B7B-A052-45FD16E95883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0038470" y="453644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27</a:t>
            </a:r>
          </a:p>
        </p:txBody>
      </p:sp>
      <p:sp>
        <p:nvSpPr>
          <p:cNvPr id="35" name="OTLSHAPE_M_cdbd591e73d74bddaaed4106f4c72713_Title">
            <a:extLst>
              <a:ext uri="{FF2B5EF4-FFF2-40B4-BE49-F238E27FC236}">
                <a16:creationId xmlns:a16="http://schemas.microsoft.com/office/drawing/2014/main" id="{07791CE4-9255-4A6B-B1C1-B20B1DABD118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4371729" y="5595620"/>
            <a:ext cx="1384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2">
                <a:solidFill>
                  <a:schemeClr val="dk1"/>
                </a:solidFill>
                <a:latin typeface="Arial" panose="020B0604020202020204" pitchFamily="34" charset="0"/>
              </a:rPr>
              <a:t>Present Project Schedule</a:t>
            </a:r>
          </a:p>
        </p:txBody>
      </p:sp>
      <p:sp>
        <p:nvSpPr>
          <p:cNvPr id="36" name="OTLSHAPE_M_cdbd591e73d74bddaaed4106f4c72713_Date">
            <a:extLst>
              <a:ext uri="{FF2B5EF4-FFF2-40B4-BE49-F238E27FC236}">
                <a16:creationId xmlns:a16="http://schemas.microsoft.com/office/drawing/2014/main" id="{6C8DA62B-2E41-43AC-9782-44DC128E4458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4371729" y="5466080"/>
            <a:ext cx="254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4</a:t>
            </a:r>
          </a:p>
        </p:txBody>
      </p:sp>
      <p:sp>
        <p:nvSpPr>
          <p:cNvPr id="38" name="OTLSHAPE_M_a7974e864412488f9814784d3d385555_Title">
            <a:extLst>
              <a:ext uri="{FF2B5EF4-FFF2-40B4-BE49-F238E27FC236}">
                <a16:creationId xmlns:a16="http://schemas.microsoft.com/office/drawing/2014/main" id="{29290BD6-576E-471D-B034-AD5D397B8274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6342769" y="5595620"/>
            <a:ext cx="6477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Budget Due</a:t>
            </a:r>
          </a:p>
        </p:txBody>
      </p:sp>
      <p:sp>
        <p:nvSpPr>
          <p:cNvPr id="39" name="OTLSHAPE_M_a7974e864412488f9814784d3d385555_Date">
            <a:extLst>
              <a:ext uri="{FF2B5EF4-FFF2-40B4-BE49-F238E27FC236}">
                <a16:creationId xmlns:a16="http://schemas.microsoft.com/office/drawing/2014/main" id="{D62FF422-5BFE-4E97-A7B3-59F50476EAB6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6342769" y="546608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12</a:t>
            </a:r>
          </a:p>
        </p:txBody>
      </p:sp>
      <p:sp>
        <p:nvSpPr>
          <p:cNvPr id="41" name="OTLSHAPE_M_24461196740749d3bb04db21a71a46c8_Title">
            <a:extLst>
              <a:ext uri="{FF2B5EF4-FFF2-40B4-BE49-F238E27FC236}">
                <a16:creationId xmlns:a16="http://schemas.microsoft.com/office/drawing/2014/main" id="{F86277CF-8485-4D5D-B66B-B83ECAD0D1C8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9299330" y="5595620"/>
            <a:ext cx="10922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Stakeholder Review</a:t>
            </a:r>
          </a:p>
        </p:txBody>
      </p:sp>
      <p:sp>
        <p:nvSpPr>
          <p:cNvPr id="42" name="OTLSHAPE_M_24461196740749d3bb04db21a71a46c8_Date">
            <a:extLst>
              <a:ext uri="{FF2B5EF4-FFF2-40B4-BE49-F238E27FC236}">
                <a16:creationId xmlns:a16="http://schemas.microsoft.com/office/drawing/2014/main" id="{2F6B75A8-F71C-4299-BBCA-795A800EF225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9299330" y="546608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24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0AA0385-4A54-4671-9680-A9895BFBACCE}"/>
              </a:ext>
            </a:extLst>
          </p:cNvPr>
          <p:cNvSpPr txBox="1"/>
          <p:nvPr/>
        </p:nvSpPr>
        <p:spPr>
          <a:xfrm>
            <a:off x="879773" y="177260"/>
            <a:ext cx="6098874" cy="507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685800">
              <a:spcBef>
                <a:spcPct val="0"/>
              </a:spcBef>
              <a:buNone/>
              <a:defRPr sz="2700" b="1">
                <a:solidFill>
                  <a:schemeClr val="tx2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Project Outline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677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1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3160988"/>
            <a:ext cx="266700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000" b="1" spc="-10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  <a:endParaRPr lang="en-US" sz="1000" b="1" spc="-1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252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680444" y="3160988"/>
            <a:ext cx="266700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000" b="1" spc="-1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7275" name="OTLSHAPE_M_47cb6e371c524f1b94c535343ec84c12_Connector1"/>
          <p:cNvCxnSpPr/>
          <p:nvPr>
            <p:custDataLst>
              <p:tags r:id="rId4"/>
            </p:custDataLst>
          </p:nvPr>
        </p:nvCxnSpPr>
        <p:spPr>
          <a:xfrm>
            <a:off x="6117749" y="3454400"/>
            <a:ext cx="0" cy="34672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4" name="OTLSHAPE_M_756ee3d9fb93468f81b55b0140335e2a_Connector1"/>
          <p:cNvCxnSpPr/>
          <p:nvPr>
            <p:custDataLst>
              <p:tags r:id="rId5"/>
            </p:custDataLst>
          </p:nvPr>
        </p:nvCxnSpPr>
        <p:spPr>
          <a:xfrm>
            <a:off x="9166837" y="2670747"/>
            <a:ext cx="0" cy="313753"/>
          </a:xfrm>
          <a:prstGeom prst="line">
            <a:avLst/>
          </a:prstGeom>
          <a:ln w="9525" cap="flat" cmpd="sng" algn="ctr">
            <a:solidFill>
              <a:srgbClr val="1AAA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3" name="OTLSHAPE_M_c72d73248b3a4e8abac2a8a5c9404d68_Connector1"/>
          <p:cNvCxnSpPr/>
          <p:nvPr>
            <p:custDataLst>
              <p:tags r:id="rId6"/>
            </p:custDataLst>
          </p:nvPr>
        </p:nvCxnSpPr>
        <p:spPr>
          <a:xfrm>
            <a:off x="6771125" y="2789555"/>
            <a:ext cx="0" cy="2330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2" name="OTLSHAPE_M_6f22aa5e000544959a4d7b38883514ef_Connector1"/>
          <p:cNvCxnSpPr/>
          <p:nvPr>
            <p:custDataLst>
              <p:tags r:id="rId7"/>
            </p:custDataLst>
          </p:nvPr>
        </p:nvCxnSpPr>
        <p:spPr>
          <a:xfrm>
            <a:off x="4418972" y="2822105"/>
            <a:ext cx="0" cy="2004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3" name="OTLSHAPE_TB_00000000000000000000000000000000_ScaleContainer"/>
          <p:cNvSpPr/>
          <p:nvPr>
            <p:custDataLst>
              <p:tags r:id="rId8"/>
            </p:custDataLst>
          </p:nvPr>
        </p:nvSpPr>
        <p:spPr>
          <a:xfrm>
            <a:off x="638556" y="3048000"/>
            <a:ext cx="109220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B20E12"/>
              </a:gs>
              <a:gs pos="100000">
                <a:srgbClr val="7F0A0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4" name="OTLSHAPE_TB_00000000000000000000000000000000_ElapsedTim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5" name="OTLSHAPE_TB_00000000000000000000000000000000_TodayMarkerShape" hidden="1"/>
          <p:cNvSpPr/>
          <p:nvPr>
            <p:custDataLst>
              <p:tags r:id="rId10"/>
            </p:custDataLst>
          </p:nvPr>
        </p:nvSpPr>
        <p:spPr>
          <a:xfrm>
            <a:off x="749227" y="3429000"/>
            <a:ext cx="114300" cy="127000"/>
          </a:xfrm>
          <a:prstGeom prst="triangl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6" name="OTLSHAPE_TB_00000000000000000000000000000000_TodayMarkerText" hidden="1"/>
          <p:cNvSpPr txBox="1"/>
          <p:nvPr>
            <p:custDataLst>
              <p:tags r:id="rId11"/>
            </p:custDataLst>
          </p:nvPr>
        </p:nvSpPr>
        <p:spPr>
          <a:xfrm>
            <a:off x="803656" y="3556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accent5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7257" name="OTLSHAPE_TB_00000000000000000000000000000000_TimescaleInterval1"/>
          <p:cNvSpPr txBox="1"/>
          <p:nvPr>
            <p:custDataLst>
              <p:tags r:id="rId12"/>
            </p:custDataLst>
          </p:nvPr>
        </p:nvSpPr>
        <p:spPr>
          <a:xfrm>
            <a:off x="867156" y="314547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7259" name="OTLSHAPE_TB_00000000000000000000000000000000_TimescaleInterval2"/>
          <p:cNvSpPr txBox="1"/>
          <p:nvPr>
            <p:custDataLst>
              <p:tags r:id="rId13"/>
            </p:custDataLst>
          </p:nvPr>
        </p:nvSpPr>
        <p:spPr>
          <a:xfrm>
            <a:off x="2217466" y="31454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7261" name="OTLSHAPE_TB_00000000000000000000000000000000_TimescaleInterval3"/>
          <p:cNvSpPr txBox="1"/>
          <p:nvPr>
            <p:custDataLst>
              <p:tags r:id="rId14"/>
            </p:custDataLst>
          </p:nvPr>
        </p:nvSpPr>
        <p:spPr>
          <a:xfrm>
            <a:off x="3524218" y="31454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7263" name="OTLSHAPE_TB_00000000000000000000000000000000_TimescaleInterval4"/>
          <p:cNvSpPr txBox="1"/>
          <p:nvPr>
            <p:custDataLst>
              <p:tags r:id="rId15"/>
            </p:custDataLst>
          </p:nvPr>
        </p:nvSpPr>
        <p:spPr>
          <a:xfrm>
            <a:off x="4874528" y="3145473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7265" name="OTLSHAPE_TB_00000000000000000000000000000000_TimescaleInterval5"/>
          <p:cNvSpPr txBox="1"/>
          <p:nvPr>
            <p:custDataLst>
              <p:tags r:id="rId16"/>
            </p:custDataLst>
          </p:nvPr>
        </p:nvSpPr>
        <p:spPr>
          <a:xfrm>
            <a:off x="6181279" y="3145473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7267" name="OTLSHAPE_TB_00000000000000000000000000000000_TimescaleInterval6"/>
          <p:cNvSpPr txBox="1"/>
          <p:nvPr>
            <p:custDataLst>
              <p:tags r:id="rId17"/>
            </p:custDataLst>
          </p:nvPr>
        </p:nvSpPr>
        <p:spPr>
          <a:xfrm>
            <a:off x="7531589" y="31454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7269" name="OTLSHAPE_TB_00000000000000000000000000000000_TimescaleInterval7"/>
          <p:cNvSpPr txBox="1"/>
          <p:nvPr>
            <p:custDataLst>
              <p:tags r:id="rId18"/>
            </p:custDataLst>
          </p:nvPr>
        </p:nvSpPr>
        <p:spPr>
          <a:xfrm>
            <a:off x="8881900" y="314547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7271" name="OTLSHAPE_TB_00000000000000000000000000000000_TimescaleInterval8"/>
          <p:cNvSpPr txBox="1"/>
          <p:nvPr>
            <p:custDataLst>
              <p:tags r:id="rId19"/>
            </p:custDataLst>
          </p:nvPr>
        </p:nvSpPr>
        <p:spPr>
          <a:xfrm>
            <a:off x="10101535" y="31454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cxnSp>
        <p:nvCxnSpPr>
          <p:cNvPr id="7258" name="OTLSHAPE_TB_00000000000000000000000000000000_Separator1"/>
          <p:cNvCxnSpPr/>
          <p:nvPr>
            <p:custDataLst>
              <p:tags r:id="rId20"/>
            </p:custDataLst>
          </p:nvPr>
        </p:nvCxnSpPr>
        <p:spPr>
          <a:xfrm>
            <a:off x="2153966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0" name="OTLSHAPE_TB_00000000000000000000000000000000_Separator2"/>
          <p:cNvCxnSpPr/>
          <p:nvPr>
            <p:custDataLst>
              <p:tags r:id="rId21"/>
            </p:custDataLst>
          </p:nvPr>
        </p:nvCxnSpPr>
        <p:spPr>
          <a:xfrm>
            <a:off x="3460717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2" name="OTLSHAPE_TB_00000000000000000000000000000000_Separator3"/>
          <p:cNvCxnSpPr/>
          <p:nvPr>
            <p:custDataLst>
              <p:tags r:id="rId22"/>
            </p:custDataLst>
          </p:nvPr>
        </p:nvCxnSpPr>
        <p:spPr>
          <a:xfrm>
            <a:off x="4811027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4" name="OTLSHAPE_TB_00000000000000000000000000000000_Separator4"/>
          <p:cNvCxnSpPr/>
          <p:nvPr>
            <p:custDataLst>
              <p:tags r:id="rId23"/>
            </p:custDataLst>
          </p:nvPr>
        </p:nvCxnSpPr>
        <p:spPr>
          <a:xfrm>
            <a:off x="6117779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6" name="OTLSHAPE_TB_00000000000000000000000000000000_Separator5"/>
          <p:cNvCxnSpPr/>
          <p:nvPr>
            <p:custDataLst>
              <p:tags r:id="rId24"/>
            </p:custDataLst>
          </p:nvPr>
        </p:nvCxnSpPr>
        <p:spPr>
          <a:xfrm>
            <a:off x="7468089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8" name="OTLSHAPE_TB_00000000000000000000000000000000_Separator6"/>
          <p:cNvCxnSpPr/>
          <p:nvPr>
            <p:custDataLst>
              <p:tags r:id="rId25"/>
            </p:custDataLst>
          </p:nvPr>
        </p:nvCxnSpPr>
        <p:spPr>
          <a:xfrm>
            <a:off x="8818399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0" name="OTLSHAPE_TB_00000000000000000000000000000000_Separator7"/>
          <p:cNvCxnSpPr/>
          <p:nvPr>
            <p:custDataLst>
              <p:tags r:id="rId26"/>
            </p:custDataLst>
          </p:nvPr>
        </p:nvCxnSpPr>
        <p:spPr>
          <a:xfrm>
            <a:off x="10038034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6" name="OTLSHAPE_T_a8615542293a4cdfb5e99580d663d5c3_Shape"/>
          <p:cNvSpPr/>
          <p:nvPr>
            <p:custDataLst>
              <p:tags r:id="rId27"/>
            </p:custDataLst>
          </p:nvPr>
        </p:nvSpPr>
        <p:spPr>
          <a:xfrm>
            <a:off x="1631265" y="1243267"/>
            <a:ext cx="15367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4" name="OTLSHAPE_T_9a6b3e19e195409d8f5cd14073dbb2a3_Shape"/>
          <p:cNvSpPr/>
          <p:nvPr>
            <p:custDataLst>
              <p:tags r:id="rId28"/>
            </p:custDataLst>
          </p:nvPr>
        </p:nvSpPr>
        <p:spPr>
          <a:xfrm>
            <a:off x="3504276" y="1573467"/>
            <a:ext cx="27559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2" name="OTLSHAPE_T_68b1b569e4a141218edc9f90bab9c932_Shape"/>
          <p:cNvSpPr/>
          <p:nvPr>
            <p:custDataLst>
              <p:tags r:id="rId29"/>
            </p:custDataLst>
          </p:nvPr>
        </p:nvSpPr>
        <p:spPr>
          <a:xfrm>
            <a:off x="4070535" y="1903667"/>
            <a:ext cx="4889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0" name="OTLSHAPE_T_207a4a97c6884e23a34a41a0de3fb19a_Shape"/>
          <p:cNvSpPr/>
          <p:nvPr>
            <p:custDataLst>
              <p:tags r:id="rId30"/>
            </p:custDataLst>
          </p:nvPr>
        </p:nvSpPr>
        <p:spPr>
          <a:xfrm>
            <a:off x="7555206" y="4365002"/>
            <a:ext cx="15367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8" name="OTLSHAPE_T_403d2136a3114023ad89a5c0421b0c5b_Shape"/>
          <p:cNvSpPr/>
          <p:nvPr>
            <p:custDataLst>
              <p:tags r:id="rId31"/>
            </p:custDataLst>
          </p:nvPr>
        </p:nvSpPr>
        <p:spPr>
          <a:xfrm>
            <a:off x="7468089" y="4695202"/>
            <a:ext cx="15367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6" name="OTLSHAPE_T_6644b494266e48abbcb6f32eef0dad68_Shape"/>
          <p:cNvSpPr/>
          <p:nvPr>
            <p:custDataLst>
              <p:tags r:id="rId32"/>
            </p:custDataLst>
          </p:nvPr>
        </p:nvSpPr>
        <p:spPr>
          <a:xfrm>
            <a:off x="9123308" y="5025402"/>
            <a:ext cx="9271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7" name="OTLSHAPE_T_a8615542293a4cdfb5e99580d663d5c3_ShapePercentage" hidden="1"/>
          <p:cNvSpPr/>
          <p:nvPr>
            <p:custDataLst>
              <p:tags r:id="rId33"/>
            </p:custDataLst>
          </p:nvPr>
        </p:nvSpPr>
        <p:spPr>
          <a:xfrm>
            <a:off x="1631265" y="124326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5" name="OTLSHAPE_T_9a6b3e19e195409d8f5cd14073dbb2a3_ShapePercentage" hidden="1"/>
          <p:cNvSpPr/>
          <p:nvPr>
            <p:custDataLst>
              <p:tags r:id="rId34"/>
            </p:custDataLst>
          </p:nvPr>
        </p:nvSpPr>
        <p:spPr>
          <a:xfrm>
            <a:off x="3504276" y="157346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3" name="OTLSHAPE_T_68b1b569e4a141218edc9f90bab9c932_ShapePercentage" hidden="1"/>
          <p:cNvSpPr/>
          <p:nvPr>
            <p:custDataLst>
              <p:tags r:id="rId35"/>
            </p:custDataLst>
          </p:nvPr>
        </p:nvSpPr>
        <p:spPr>
          <a:xfrm>
            <a:off x="4070535" y="190366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1" name="OTLSHAPE_T_207a4a97c6884e23a34a41a0de3fb19a_ShapePercentage" hidden="1"/>
          <p:cNvSpPr/>
          <p:nvPr>
            <p:custDataLst>
              <p:tags r:id="rId36"/>
            </p:custDataLst>
          </p:nvPr>
        </p:nvSpPr>
        <p:spPr>
          <a:xfrm>
            <a:off x="7555206" y="436500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9" name="OTLSHAPE_T_403d2136a3114023ad89a5c0421b0c5b_ShapePercentage" hidden="1"/>
          <p:cNvSpPr/>
          <p:nvPr>
            <p:custDataLst>
              <p:tags r:id="rId37"/>
            </p:custDataLst>
          </p:nvPr>
        </p:nvSpPr>
        <p:spPr>
          <a:xfrm>
            <a:off x="7468089" y="469520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7" name="OTLSHAPE_T_6644b494266e48abbcb6f32eef0dad68_ShapePercentage" hidden="1"/>
          <p:cNvSpPr/>
          <p:nvPr>
            <p:custDataLst>
              <p:tags r:id="rId38"/>
            </p:custDataLst>
          </p:nvPr>
        </p:nvSpPr>
        <p:spPr>
          <a:xfrm>
            <a:off x="9123308" y="502540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8" name="OTLSHAPE_T_a8615542293a4cdfb5e99580d663d5c3_TextPercentage" hidden="1"/>
          <p:cNvSpPr txBox="1"/>
          <p:nvPr>
            <p:custDataLst>
              <p:tags r:id="rId39"/>
            </p:custDataLst>
          </p:nvPr>
        </p:nvSpPr>
        <p:spPr>
          <a:xfrm>
            <a:off x="0" y="11162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309" name="OTLSHAPE_T_a8615542293a4cdfb5e99580d663d5c3_StartDate" hidden="1"/>
          <p:cNvSpPr txBox="1"/>
          <p:nvPr>
            <p:custDataLst>
              <p:tags r:id="rId40"/>
            </p:custDataLst>
          </p:nvPr>
        </p:nvSpPr>
        <p:spPr>
          <a:xfrm>
            <a:off x="0" y="11162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10" name="OTLSHAPE_T_a8615542293a4cdfb5e99580d663d5c3_EndDate" hidden="1"/>
          <p:cNvSpPr txBox="1"/>
          <p:nvPr>
            <p:custDataLst>
              <p:tags r:id="rId41"/>
            </p:custDataLst>
          </p:nvPr>
        </p:nvSpPr>
        <p:spPr>
          <a:xfrm>
            <a:off x="0" y="11162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11" name="OTLSHAPE_T_a8615542293a4cdfb5e99580d663d5c3_Title"/>
          <p:cNvSpPr txBox="1"/>
          <p:nvPr>
            <p:custDataLst>
              <p:tags r:id="rId42"/>
            </p:custDataLst>
          </p:nvPr>
        </p:nvSpPr>
        <p:spPr>
          <a:xfrm>
            <a:off x="811607" y="1275102"/>
            <a:ext cx="774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1" spc="-2">
                <a:solidFill>
                  <a:schemeClr val="dk1"/>
                </a:solidFill>
                <a:latin typeface="Calibri" panose="020F0502020204030204" pitchFamily="34" charset="0"/>
              </a:rPr>
              <a:t>Project Sourcing</a:t>
            </a:r>
          </a:p>
        </p:txBody>
      </p:sp>
      <p:sp>
        <p:nvSpPr>
          <p:cNvPr id="7312" name="OTLSHAPE_T_a8615542293a4cdfb5e99580d663d5c3_JoinedDate"/>
          <p:cNvSpPr txBox="1"/>
          <p:nvPr>
            <p:custDataLst>
              <p:tags r:id="rId43"/>
            </p:custDataLst>
          </p:nvPr>
        </p:nvSpPr>
        <p:spPr>
          <a:xfrm>
            <a:off x="3206579" y="1290617"/>
            <a:ext cx="482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1"/>
                </a:solidFill>
                <a:latin typeface="Calibri" panose="020F0502020204030204" pitchFamily="34" charset="0"/>
              </a:rPr>
              <a:t>08.20 - 09.23</a:t>
            </a:r>
          </a:p>
        </p:txBody>
      </p:sp>
      <p:sp>
        <p:nvSpPr>
          <p:cNvPr id="7313" name="OTLSHAPE_T_a8615542293a4cdfb5e99580d663d5c3_Duration"/>
          <p:cNvSpPr txBox="1"/>
          <p:nvPr>
            <p:custDataLst>
              <p:tags r:id="rId44"/>
            </p:custDataLst>
          </p:nvPr>
        </p:nvSpPr>
        <p:spPr>
          <a:xfrm>
            <a:off x="2263008" y="1275102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</a:rPr>
              <a:t>5 wks</a:t>
            </a:r>
          </a:p>
        </p:txBody>
      </p:sp>
      <p:sp>
        <p:nvSpPr>
          <p:cNvPr id="7316" name="OTLSHAPE_T_9a6b3e19e195409d8f5cd14073dbb2a3_TextPercentage" hidden="1"/>
          <p:cNvSpPr txBox="1"/>
          <p:nvPr>
            <p:custDataLst>
              <p:tags r:id="rId45"/>
            </p:custDataLst>
          </p:nvPr>
        </p:nvSpPr>
        <p:spPr>
          <a:xfrm>
            <a:off x="0" y="14464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317" name="OTLSHAPE_T_9a6b3e19e195409d8f5cd14073dbb2a3_StartDate" hidden="1"/>
          <p:cNvSpPr txBox="1"/>
          <p:nvPr>
            <p:custDataLst>
              <p:tags r:id="rId46"/>
            </p:custDataLst>
          </p:nvPr>
        </p:nvSpPr>
        <p:spPr>
          <a:xfrm>
            <a:off x="0" y="14464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18" name="OTLSHAPE_T_9a6b3e19e195409d8f5cd14073dbb2a3_EndDate" hidden="1"/>
          <p:cNvSpPr txBox="1"/>
          <p:nvPr>
            <p:custDataLst>
              <p:tags r:id="rId47"/>
            </p:custDataLst>
          </p:nvPr>
        </p:nvSpPr>
        <p:spPr>
          <a:xfrm>
            <a:off x="0" y="14464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19" name="OTLSHAPE_T_9a6b3e19e195409d8f5cd14073dbb2a3_Title"/>
          <p:cNvSpPr txBox="1"/>
          <p:nvPr>
            <p:custDataLst>
              <p:tags r:id="rId48"/>
            </p:custDataLst>
          </p:nvPr>
        </p:nvSpPr>
        <p:spPr>
          <a:xfrm>
            <a:off x="2615784" y="1605302"/>
            <a:ext cx="838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1" spc="-4">
                <a:solidFill>
                  <a:schemeClr val="dk1"/>
                </a:solidFill>
                <a:latin typeface="Calibri" panose="020F0502020204030204" pitchFamily="34" charset="0"/>
              </a:rPr>
              <a:t>Project Readiness</a:t>
            </a:r>
          </a:p>
        </p:txBody>
      </p:sp>
      <p:sp>
        <p:nvSpPr>
          <p:cNvPr id="7320" name="OTLSHAPE_T_9a6b3e19e195409d8f5cd14073dbb2a3_JoinedDate"/>
          <p:cNvSpPr txBox="1"/>
          <p:nvPr>
            <p:custDataLst>
              <p:tags r:id="rId49"/>
            </p:custDataLst>
          </p:nvPr>
        </p:nvSpPr>
        <p:spPr>
          <a:xfrm>
            <a:off x="6299224" y="1620817"/>
            <a:ext cx="482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1"/>
                </a:solidFill>
                <a:latin typeface="Calibri" panose="020F0502020204030204" pitchFamily="34" charset="0"/>
              </a:rPr>
              <a:t>10.02 - 12.03</a:t>
            </a:r>
          </a:p>
        </p:txBody>
      </p:sp>
      <p:sp>
        <p:nvSpPr>
          <p:cNvPr id="7321" name="OTLSHAPE_T_9a6b3e19e195409d8f5cd14073dbb2a3_Duration"/>
          <p:cNvSpPr txBox="1"/>
          <p:nvPr>
            <p:custDataLst>
              <p:tags r:id="rId50"/>
            </p:custDataLst>
          </p:nvPr>
        </p:nvSpPr>
        <p:spPr>
          <a:xfrm>
            <a:off x="4745837" y="1605302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</a:rPr>
              <a:t>9 wks</a:t>
            </a:r>
          </a:p>
        </p:txBody>
      </p:sp>
      <p:sp>
        <p:nvSpPr>
          <p:cNvPr id="7324" name="OTLSHAPE_T_68b1b569e4a141218edc9f90bab9c932_TextPercentage" hidden="1"/>
          <p:cNvSpPr txBox="1"/>
          <p:nvPr>
            <p:custDataLst>
              <p:tags r:id="rId51"/>
            </p:custDataLst>
          </p:nvPr>
        </p:nvSpPr>
        <p:spPr>
          <a:xfrm>
            <a:off x="0" y="17766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325" name="OTLSHAPE_T_68b1b569e4a141218edc9f90bab9c932_StartDate" hidden="1"/>
          <p:cNvSpPr txBox="1"/>
          <p:nvPr>
            <p:custDataLst>
              <p:tags r:id="rId52"/>
            </p:custDataLst>
          </p:nvPr>
        </p:nvSpPr>
        <p:spPr>
          <a:xfrm>
            <a:off x="0" y="17766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26" name="OTLSHAPE_T_68b1b569e4a141218edc9f90bab9c932_EndDate" hidden="1"/>
          <p:cNvSpPr txBox="1"/>
          <p:nvPr>
            <p:custDataLst>
              <p:tags r:id="rId53"/>
            </p:custDataLst>
          </p:nvPr>
        </p:nvSpPr>
        <p:spPr>
          <a:xfrm>
            <a:off x="0" y="17766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27" name="OTLSHAPE_T_68b1b569e4a141218edc9f90bab9c932_Title"/>
          <p:cNvSpPr txBox="1"/>
          <p:nvPr>
            <p:custDataLst>
              <p:tags r:id="rId54"/>
            </p:custDataLst>
          </p:nvPr>
        </p:nvSpPr>
        <p:spPr>
          <a:xfrm>
            <a:off x="3045518" y="1935502"/>
            <a:ext cx="977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1" spc="-2">
                <a:solidFill>
                  <a:schemeClr val="dk1"/>
                </a:solidFill>
                <a:latin typeface="Calibri" panose="020F0502020204030204" pitchFamily="34" charset="0"/>
              </a:rPr>
              <a:t>Development Phase </a:t>
            </a:r>
          </a:p>
        </p:txBody>
      </p:sp>
      <p:sp>
        <p:nvSpPr>
          <p:cNvPr id="7328" name="OTLSHAPE_T_68b1b569e4a141218edc9f90bab9c932_JoinedDate"/>
          <p:cNvSpPr txBox="1"/>
          <p:nvPr>
            <p:custDataLst>
              <p:tags r:id="rId55"/>
            </p:custDataLst>
          </p:nvPr>
        </p:nvSpPr>
        <p:spPr>
          <a:xfrm>
            <a:off x="8999844" y="1951017"/>
            <a:ext cx="482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1"/>
                </a:solidFill>
                <a:latin typeface="Calibri" panose="020F0502020204030204" pitchFamily="34" charset="0"/>
              </a:rPr>
              <a:t>10.15 - 02.03</a:t>
            </a:r>
          </a:p>
        </p:txBody>
      </p:sp>
      <p:sp>
        <p:nvSpPr>
          <p:cNvPr id="7329" name="OTLSHAPE_T_68b1b569e4a141218edc9f90bab9c932_Duration"/>
          <p:cNvSpPr txBox="1"/>
          <p:nvPr>
            <p:custDataLst>
              <p:tags r:id="rId56"/>
            </p:custDataLst>
          </p:nvPr>
        </p:nvSpPr>
        <p:spPr>
          <a:xfrm>
            <a:off x="6350320" y="1935502"/>
            <a:ext cx="330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</a:rPr>
              <a:t>16 wks</a:t>
            </a:r>
          </a:p>
        </p:txBody>
      </p:sp>
      <p:sp>
        <p:nvSpPr>
          <p:cNvPr id="7332" name="OTLSHAPE_T_207a4a97c6884e23a34a41a0de3fb19a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43650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333" name="OTLSHAPE_T_207a4a97c6884e23a34a41a0de3fb19a_StartDate" hidden="1"/>
          <p:cNvSpPr txBox="1"/>
          <p:nvPr>
            <p:custDataLst>
              <p:tags r:id="rId58"/>
            </p:custDataLst>
          </p:nvPr>
        </p:nvSpPr>
        <p:spPr>
          <a:xfrm>
            <a:off x="0" y="43650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34" name="OTLSHAPE_T_207a4a97c6884e23a34a41a0de3fb19a_EndDate" hidden="1"/>
          <p:cNvSpPr txBox="1"/>
          <p:nvPr>
            <p:custDataLst>
              <p:tags r:id="rId59"/>
            </p:custDataLst>
          </p:nvPr>
        </p:nvSpPr>
        <p:spPr>
          <a:xfrm>
            <a:off x="0" y="43650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35" name="OTLSHAPE_T_207a4a97c6884e23a34a41a0de3fb19a_Title"/>
          <p:cNvSpPr txBox="1"/>
          <p:nvPr>
            <p:custDataLst>
              <p:tags r:id="rId60"/>
            </p:custDataLst>
          </p:nvPr>
        </p:nvSpPr>
        <p:spPr>
          <a:xfrm>
            <a:off x="6553812" y="4396837"/>
            <a:ext cx="952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1" spc="-8">
                <a:solidFill>
                  <a:schemeClr val="dk1"/>
                </a:solidFill>
                <a:latin typeface="Calibri" panose="020F0502020204030204" pitchFamily="34" charset="0"/>
              </a:rPr>
              <a:t>Testing and Reviews</a:t>
            </a:r>
          </a:p>
        </p:txBody>
      </p:sp>
      <p:sp>
        <p:nvSpPr>
          <p:cNvPr id="7336" name="OTLSHAPE_T_207a4a97c6884e23a34a41a0de3fb19a_JoinedDate"/>
          <p:cNvSpPr txBox="1"/>
          <p:nvPr>
            <p:custDataLst>
              <p:tags r:id="rId61"/>
            </p:custDataLst>
          </p:nvPr>
        </p:nvSpPr>
        <p:spPr>
          <a:xfrm>
            <a:off x="9130519" y="4412352"/>
            <a:ext cx="482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1"/>
                </a:solidFill>
                <a:latin typeface="Calibri" panose="020F0502020204030204" pitchFamily="34" charset="0"/>
              </a:rPr>
              <a:t>01.03 - 02.06</a:t>
            </a:r>
          </a:p>
        </p:txBody>
      </p:sp>
      <p:sp>
        <p:nvSpPr>
          <p:cNvPr id="7337" name="OTLSHAPE_T_207a4a97c6884e23a34a41a0de3fb19a_Duration"/>
          <p:cNvSpPr txBox="1"/>
          <p:nvPr>
            <p:custDataLst>
              <p:tags r:id="rId62"/>
            </p:custDataLst>
          </p:nvPr>
        </p:nvSpPr>
        <p:spPr>
          <a:xfrm>
            <a:off x="8186949" y="4396837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</a:rPr>
              <a:t>5 wks</a:t>
            </a:r>
          </a:p>
        </p:txBody>
      </p:sp>
      <p:sp>
        <p:nvSpPr>
          <p:cNvPr id="7340" name="OTLSHAPE_T_403d2136a3114023ad89a5c0421b0c5b_TextPercentage" hidden="1"/>
          <p:cNvSpPr txBox="1"/>
          <p:nvPr>
            <p:custDataLst>
              <p:tags r:id="rId63"/>
            </p:custDataLst>
          </p:nvPr>
        </p:nvSpPr>
        <p:spPr>
          <a:xfrm>
            <a:off x="0" y="46952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341" name="OTLSHAPE_T_403d2136a3114023ad89a5c0421b0c5b_StartDate" hidden="1"/>
          <p:cNvSpPr txBox="1"/>
          <p:nvPr>
            <p:custDataLst>
              <p:tags r:id="rId64"/>
            </p:custDataLst>
          </p:nvPr>
        </p:nvSpPr>
        <p:spPr>
          <a:xfrm>
            <a:off x="0" y="46952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42" name="OTLSHAPE_T_403d2136a3114023ad89a5c0421b0c5b_EndDate" hidden="1"/>
          <p:cNvSpPr txBox="1"/>
          <p:nvPr>
            <p:custDataLst>
              <p:tags r:id="rId65"/>
            </p:custDataLst>
          </p:nvPr>
        </p:nvSpPr>
        <p:spPr>
          <a:xfrm>
            <a:off x="0" y="46952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43" name="OTLSHAPE_T_403d2136a3114023ad89a5c0421b0c5b_Title"/>
          <p:cNvSpPr txBox="1"/>
          <p:nvPr>
            <p:custDataLst>
              <p:tags r:id="rId66"/>
            </p:custDataLst>
          </p:nvPr>
        </p:nvSpPr>
        <p:spPr>
          <a:xfrm>
            <a:off x="6680181" y="4727037"/>
            <a:ext cx="749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1" spc="-6">
                <a:solidFill>
                  <a:schemeClr val="dk1"/>
                </a:solidFill>
                <a:latin typeface="Calibri" panose="020F0502020204030204" pitchFamily="34" charset="0"/>
              </a:rPr>
              <a:t>Documentation</a:t>
            </a:r>
          </a:p>
        </p:txBody>
      </p:sp>
      <p:sp>
        <p:nvSpPr>
          <p:cNvPr id="7344" name="OTLSHAPE_T_403d2136a3114023ad89a5c0421b0c5b_JoinedDate"/>
          <p:cNvSpPr txBox="1"/>
          <p:nvPr>
            <p:custDataLst>
              <p:tags r:id="rId67"/>
            </p:custDataLst>
          </p:nvPr>
        </p:nvSpPr>
        <p:spPr>
          <a:xfrm>
            <a:off x="9043403" y="4742552"/>
            <a:ext cx="482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1"/>
                </a:solidFill>
                <a:latin typeface="Calibri" panose="020F0502020204030204" pitchFamily="34" charset="0"/>
              </a:rPr>
              <a:t>01.01 - 02.04</a:t>
            </a:r>
          </a:p>
        </p:txBody>
      </p:sp>
      <p:sp>
        <p:nvSpPr>
          <p:cNvPr id="7345" name="OTLSHAPE_T_403d2136a3114023ad89a5c0421b0c5b_Duration"/>
          <p:cNvSpPr txBox="1"/>
          <p:nvPr>
            <p:custDataLst>
              <p:tags r:id="rId68"/>
            </p:custDataLst>
          </p:nvPr>
        </p:nvSpPr>
        <p:spPr>
          <a:xfrm>
            <a:off x="8099833" y="4727037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</a:rPr>
              <a:t>5 wks</a:t>
            </a:r>
          </a:p>
        </p:txBody>
      </p:sp>
      <p:sp>
        <p:nvSpPr>
          <p:cNvPr id="7348" name="OTLSHAPE_T_6644b494266e48abbcb6f32eef0dad68_TextPercentage" hidden="1"/>
          <p:cNvSpPr txBox="1"/>
          <p:nvPr>
            <p:custDataLst>
              <p:tags r:id="rId69"/>
            </p:custDataLst>
          </p:nvPr>
        </p:nvSpPr>
        <p:spPr>
          <a:xfrm>
            <a:off x="0" y="50254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349" name="OTLSHAPE_T_6644b494266e48abbcb6f32eef0dad68_StartDate" hidden="1"/>
          <p:cNvSpPr txBox="1"/>
          <p:nvPr>
            <p:custDataLst>
              <p:tags r:id="rId70"/>
            </p:custDataLst>
          </p:nvPr>
        </p:nvSpPr>
        <p:spPr>
          <a:xfrm>
            <a:off x="0" y="50254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50" name="OTLSHAPE_T_6644b494266e48abbcb6f32eef0dad68_EndDate" hidden="1"/>
          <p:cNvSpPr txBox="1"/>
          <p:nvPr>
            <p:custDataLst>
              <p:tags r:id="rId71"/>
            </p:custDataLst>
          </p:nvPr>
        </p:nvSpPr>
        <p:spPr>
          <a:xfrm>
            <a:off x="0" y="50254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51" name="OTLSHAPE_T_6644b494266e48abbcb6f32eef0dad68_Title"/>
          <p:cNvSpPr txBox="1"/>
          <p:nvPr>
            <p:custDataLst>
              <p:tags r:id="rId72"/>
            </p:custDataLst>
          </p:nvPr>
        </p:nvSpPr>
        <p:spPr>
          <a:xfrm>
            <a:off x="8209459" y="5057237"/>
            <a:ext cx="863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1" spc="-4">
                <a:solidFill>
                  <a:schemeClr val="dk1"/>
                </a:solidFill>
                <a:latin typeface="Calibri" panose="020F0502020204030204" pitchFamily="34" charset="0"/>
              </a:rPr>
              <a:t>Adjustment Phase</a:t>
            </a:r>
          </a:p>
        </p:txBody>
      </p:sp>
      <p:sp>
        <p:nvSpPr>
          <p:cNvPr id="7352" name="OTLSHAPE_T_6644b494266e48abbcb6f32eef0dad68_JoinedDate"/>
          <p:cNvSpPr txBox="1"/>
          <p:nvPr>
            <p:custDataLst>
              <p:tags r:id="rId73"/>
            </p:custDataLst>
          </p:nvPr>
        </p:nvSpPr>
        <p:spPr>
          <a:xfrm>
            <a:off x="10088804" y="5072752"/>
            <a:ext cx="482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1"/>
                </a:solidFill>
                <a:latin typeface="Calibri" panose="020F0502020204030204" pitchFamily="34" charset="0"/>
              </a:rPr>
              <a:t>02.08 - 02.28</a:t>
            </a:r>
          </a:p>
        </p:txBody>
      </p:sp>
      <p:sp>
        <p:nvSpPr>
          <p:cNvPr id="7353" name="OTLSHAPE_T_6644b494266e48abbcb6f32eef0dad68_Duration"/>
          <p:cNvSpPr txBox="1"/>
          <p:nvPr>
            <p:custDataLst>
              <p:tags r:id="rId74"/>
            </p:custDataLst>
          </p:nvPr>
        </p:nvSpPr>
        <p:spPr>
          <a:xfrm>
            <a:off x="9450143" y="5057237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lt1"/>
                </a:solidFill>
                <a:latin typeface="Calibri" panose="020F0502020204030204" pitchFamily="34" charset="0"/>
              </a:rPr>
              <a:t>3 wks</a:t>
            </a:r>
          </a:p>
        </p:txBody>
      </p:sp>
      <p:sp>
        <p:nvSpPr>
          <p:cNvPr id="7278" name="OTLSHAPE_M_81fb2d79f1f3428b9cbe195b30cc6166_Shape"/>
          <p:cNvSpPr/>
          <p:nvPr>
            <p:custDataLst>
              <p:tags r:id="rId75"/>
            </p:custDataLst>
          </p:nvPr>
        </p:nvSpPr>
        <p:spPr>
          <a:xfrm>
            <a:off x="1555035" y="2933700"/>
            <a:ext cx="152400" cy="1778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1" name="OTLSHAPE_M_6f22aa5e000544959a4d7b38883514ef_Shape"/>
          <p:cNvSpPr/>
          <p:nvPr>
            <p:custDataLst>
              <p:tags r:id="rId76"/>
            </p:custDataLst>
          </p:nvPr>
        </p:nvSpPr>
        <p:spPr>
          <a:xfrm>
            <a:off x="4342772" y="2933700"/>
            <a:ext cx="152400" cy="1778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4" name="OTLSHAPE_M_c72d73248b3a4e8abac2a8a5c9404d68_Shape"/>
          <p:cNvSpPr/>
          <p:nvPr>
            <p:custDataLst>
              <p:tags r:id="rId77"/>
            </p:custDataLst>
          </p:nvPr>
        </p:nvSpPr>
        <p:spPr>
          <a:xfrm>
            <a:off x="6694925" y="2933700"/>
            <a:ext cx="152400" cy="1778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7" name="OTLSHAPE_M_756ee3d9fb93468f81b55b0140335e2a_Shape"/>
          <p:cNvSpPr/>
          <p:nvPr>
            <p:custDataLst>
              <p:tags r:id="rId78"/>
            </p:custDataLst>
          </p:nvPr>
        </p:nvSpPr>
        <p:spPr>
          <a:xfrm>
            <a:off x="9052537" y="28575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0" name="OTLSHAPE_M_1ccf9205e6f2441186be8cf35481de7f_Shape"/>
          <p:cNvSpPr/>
          <p:nvPr>
            <p:custDataLst>
              <p:tags r:id="rId79"/>
            </p:custDataLst>
          </p:nvPr>
        </p:nvSpPr>
        <p:spPr>
          <a:xfrm>
            <a:off x="10136038" y="2933700"/>
            <a:ext cx="152400" cy="177800"/>
          </a:xfrm>
          <a:prstGeom prst="diamond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3" name="OTLSHAPE_M_dd55a45d06b748fbaca3406f263c06a6_Shape"/>
          <p:cNvSpPr/>
          <p:nvPr>
            <p:custDataLst>
              <p:tags r:id="rId80"/>
            </p:custDataLst>
          </p:nvPr>
        </p:nvSpPr>
        <p:spPr>
          <a:xfrm>
            <a:off x="814543" y="3365500"/>
            <a:ext cx="152400" cy="1778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6" name="OTLSHAPE_M_b66abdf690b04123bb3854c9da5709f4_Shape"/>
          <p:cNvSpPr/>
          <p:nvPr>
            <p:custDataLst>
              <p:tags r:id="rId81"/>
            </p:custDataLst>
          </p:nvPr>
        </p:nvSpPr>
        <p:spPr>
          <a:xfrm>
            <a:off x="3253812" y="3365500"/>
            <a:ext cx="152400" cy="1778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9" name="OTLSHAPE_M_47cb6e371c524f1b94c535343ec84c12_Shape"/>
          <p:cNvSpPr/>
          <p:nvPr>
            <p:custDataLst>
              <p:tags r:id="rId82"/>
            </p:custDataLst>
          </p:nvPr>
        </p:nvSpPr>
        <p:spPr>
          <a:xfrm>
            <a:off x="6041549" y="3365500"/>
            <a:ext cx="152400" cy="1778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2" name="OTLSHAPE_M_4461b4ad56e1427dbe253fd40151634d_Shape"/>
          <p:cNvSpPr/>
          <p:nvPr>
            <p:custDataLst>
              <p:tags r:id="rId83"/>
            </p:custDataLst>
          </p:nvPr>
        </p:nvSpPr>
        <p:spPr>
          <a:xfrm>
            <a:off x="7304742" y="3365500"/>
            <a:ext cx="152400" cy="1778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5" name="OTLSHAPE_M_b05bb9c5f0db473780d4fa51d7d952ed_Shape"/>
          <p:cNvSpPr/>
          <p:nvPr>
            <p:custDataLst>
              <p:tags r:id="rId84"/>
            </p:custDataLst>
          </p:nvPr>
        </p:nvSpPr>
        <p:spPr>
          <a:xfrm>
            <a:off x="9961804" y="3365500"/>
            <a:ext cx="152400" cy="177800"/>
          </a:xfrm>
          <a:prstGeom prst="rect">
            <a:avLst/>
          </a:prstGeom>
          <a:solidFill>
            <a:srgbClr val="C32D2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6" name="OTLSHAPE_M_81fb2d79f1f3428b9cbe195b30cc6166_Title"/>
          <p:cNvSpPr txBox="1"/>
          <p:nvPr>
            <p:custDataLst>
              <p:tags r:id="rId85"/>
            </p:custDataLst>
          </p:nvPr>
        </p:nvSpPr>
        <p:spPr>
          <a:xfrm>
            <a:off x="1253707" y="2650659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4">
                <a:solidFill>
                  <a:schemeClr val="dk2"/>
                </a:solidFill>
                <a:latin typeface="Calibri" panose="020F0502020204030204" pitchFamily="34" charset="0"/>
              </a:rPr>
              <a:t>Secure Budget</a:t>
            </a:r>
          </a:p>
        </p:txBody>
      </p:sp>
      <p:sp>
        <p:nvSpPr>
          <p:cNvPr id="7277" name="OTLSHAPE_M_81fb2d79f1f3428b9cbe195b30cc6166_Date"/>
          <p:cNvSpPr txBox="1"/>
          <p:nvPr>
            <p:custDataLst>
              <p:tags r:id="rId86"/>
            </p:custDataLst>
          </p:nvPr>
        </p:nvSpPr>
        <p:spPr>
          <a:xfrm>
            <a:off x="1500975" y="2805684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08.19</a:t>
            </a:r>
          </a:p>
        </p:txBody>
      </p:sp>
      <p:sp>
        <p:nvSpPr>
          <p:cNvPr id="7279" name="OTLSHAPE_M_6f22aa5e000544959a4d7b38883514ef_Title"/>
          <p:cNvSpPr txBox="1"/>
          <p:nvPr>
            <p:custDataLst>
              <p:tags r:id="rId87"/>
            </p:custDataLst>
          </p:nvPr>
        </p:nvSpPr>
        <p:spPr>
          <a:xfrm>
            <a:off x="4111209" y="252755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4">
                <a:solidFill>
                  <a:schemeClr val="dk2"/>
                </a:solidFill>
                <a:latin typeface="Calibri" panose="020F0502020204030204" pitchFamily="34" charset="0"/>
              </a:rPr>
              <a:t>Identify PM</a:t>
            </a:r>
          </a:p>
        </p:txBody>
      </p:sp>
      <p:sp>
        <p:nvSpPr>
          <p:cNvPr id="7280" name="OTLSHAPE_M_6f22aa5e000544959a4d7b38883514ef_Date"/>
          <p:cNvSpPr txBox="1"/>
          <p:nvPr>
            <p:custDataLst>
              <p:tags r:id="rId88"/>
            </p:custDataLst>
          </p:nvPr>
        </p:nvSpPr>
        <p:spPr>
          <a:xfrm>
            <a:off x="4288712" y="2682575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10.22</a:t>
            </a:r>
          </a:p>
        </p:txBody>
      </p:sp>
      <p:sp>
        <p:nvSpPr>
          <p:cNvPr id="7282" name="OTLSHAPE_M_c72d73248b3a4e8abac2a8a5c9404d68_Title"/>
          <p:cNvSpPr txBox="1"/>
          <p:nvPr>
            <p:custDataLst>
              <p:tags r:id="rId89"/>
            </p:custDataLst>
          </p:nvPr>
        </p:nvSpPr>
        <p:spPr>
          <a:xfrm>
            <a:off x="6448270" y="2339975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4">
                <a:solidFill>
                  <a:schemeClr val="dk2"/>
                </a:solidFill>
                <a:latin typeface="Calibri" panose="020F0502020204030204" pitchFamily="34" charset="0"/>
              </a:rPr>
              <a:t>Set-up Certification</a:t>
            </a:r>
          </a:p>
        </p:txBody>
      </p:sp>
      <p:sp>
        <p:nvSpPr>
          <p:cNvPr id="7283" name="OTLSHAPE_M_c72d73248b3a4e8abac2a8a5c9404d68_Date"/>
          <p:cNvSpPr txBox="1"/>
          <p:nvPr>
            <p:custDataLst>
              <p:tags r:id="rId90"/>
            </p:custDataLst>
          </p:nvPr>
        </p:nvSpPr>
        <p:spPr>
          <a:xfrm>
            <a:off x="6640865" y="2650024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12.15</a:t>
            </a:r>
          </a:p>
        </p:txBody>
      </p:sp>
      <p:sp>
        <p:nvSpPr>
          <p:cNvPr id="7285" name="OTLSHAPE_M_756ee3d9fb93468f81b55b0140335e2a_Title"/>
          <p:cNvSpPr txBox="1"/>
          <p:nvPr>
            <p:custDataLst>
              <p:tags r:id="rId91"/>
            </p:custDataLst>
          </p:nvPr>
        </p:nvSpPr>
        <p:spPr>
          <a:xfrm>
            <a:off x="8862629" y="2221167"/>
            <a:ext cx="6096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>
                <a:solidFill>
                  <a:srgbClr val="1DB246"/>
                </a:solidFill>
                <a:latin typeface="Calibri" panose="020F0502020204030204" pitchFamily="34" charset="0"/>
              </a:rPr>
              <a:t>Production Begins</a:t>
            </a:r>
          </a:p>
        </p:txBody>
      </p:sp>
      <p:sp>
        <p:nvSpPr>
          <p:cNvPr id="7286" name="OTLSHAPE_M_756ee3d9fb93468f81b55b0140335e2a_Date"/>
          <p:cNvSpPr txBox="1"/>
          <p:nvPr>
            <p:custDataLst>
              <p:tags r:id="rId92"/>
            </p:custDataLst>
          </p:nvPr>
        </p:nvSpPr>
        <p:spPr>
          <a:xfrm>
            <a:off x="9036577" y="2531216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02.08</a:t>
            </a:r>
          </a:p>
        </p:txBody>
      </p:sp>
      <p:sp>
        <p:nvSpPr>
          <p:cNvPr id="7288" name="OTLSHAPE_M_1ccf9205e6f2441186be8cf35481de7f_Title"/>
          <p:cNvSpPr txBox="1"/>
          <p:nvPr>
            <p:custDataLst>
              <p:tags r:id="rId93"/>
            </p:custDataLst>
          </p:nvPr>
        </p:nvSpPr>
        <p:spPr>
          <a:xfrm>
            <a:off x="9992654" y="2468971"/>
            <a:ext cx="4445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>
                <a:solidFill>
                  <a:schemeClr val="dk2"/>
                </a:solidFill>
                <a:latin typeface="Calibri" panose="020F0502020204030204" pitchFamily="34" charset="0"/>
              </a:rPr>
              <a:t>Analyze Results</a:t>
            </a:r>
          </a:p>
        </p:txBody>
      </p:sp>
      <p:sp>
        <p:nvSpPr>
          <p:cNvPr id="7289" name="OTLSHAPE_M_1ccf9205e6f2441186be8cf35481de7f_Date"/>
          <p:cNvSpPr txBox="1"/>
          <p:nvPr>
            <p:custDataLst>
              <p:tags r:id="rId94"/>
            </p:custDataLst>
          </p:nvPr>
        </p:nvSpPr>
        <p:spPr>
          <a:xfrm>
            <a:off x="10081978" y="2779020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03.04</a:t>
            </a:r>
          </a:p>
        </p:txBody>
      </p:sp>
      <p:sp>
        <p:nvSpPr>
          <p:cNvPr id="7291" name="OTLSHAPE_M_dd55a45d06b748fbaca3406f263c06a6_Title"/>
          <p:cNvSpPr txBox="1"/>
          <p:nvPr>
            <p:custDataLst>
              <p:tags r:id="rId95"/>
            </p:custDataLst>
          </p:nvPr>
        </p:nvSpPr>
        <p:spPr>
          <a:xfrm>
            <a:off x="595785" y="3715931"/>
            <a:ext cx="5969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>
                <a:solidFill>
                  <a:schemeClr val="dk2"/>
                </a:solidFill>
                <a:latin typeface="Calibri" panose="020F0502020204030204" pitchFamily="34" charset="0"/>
              </a:rPr>
              <a:t>Determine Objectives</a:t>
            </a:r>
          </a:p>
        </p:txBody>
      </p:sp>
      <p:sp>
        <p:nvSpPr>
          <p:cNvPr id="7292" name="OTLSHAPE_M_dd55a45d06b748fbaca3406f263c06a6_Date"/>
          <p:cNvSpPr txBox="1"/>
          <p:nvPr>
            <p:custDataLst>
              <p:tags r:id="rId96"/>
            </p:custDataLst>
          </p:nvPr>
        </p:nvSpPr>
        <p:spPr>
          <a:xfrm>
            <a:off x="760483" y="3576400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08.02</a:t>
            </a:r>
          </a:p>
        </p:txBody>
      </p:sp>
      <p:sp>
        <p:nvSpPr>
          <p:cNvPr id="7294" name="OTLSHAPE_M_b66abdf690b04123bb3854c9da5709f4_Title"/>
          <p:cNvSpPr txBox="1"/>
          <p:nvPr>
            <p:custDataLst>
              <p:tags r:id="rId97"/>
            </p:custDataLst>
          </p:nvPr>
        </p:nvSpPr>
        <p:spPr>
          <a:xfrm>
            <a:off x="2966432" y="3715931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chemeClr val="dk2"/>
                </a:solidFill>
                <a:latin typeface="Calibri" panose="020F0502020204030204" pitchFamily="34" charset="0"/>
              </a:rPr>
              <a:t>Select Vendor</a:t>
            </a:r>
          </a:p>
        </p:txBody>
      </p:sp>
      <p:sp>
        <p:nvSpPr>
          <p:cNvPr id="7295" name="OTLSHAPE_M_b66abdf690b04123bb3854c9da5709f4_Date"/>
          <p:cNvSpPr txBox="1"/>
          <p:nvPr>
            <p:custDataLst>
              <p:tags r:id="rId98"/>
            </p:custDataLst>
          </p:nvPr>
        </p:nvSpPr>
        <p:spPr>
          <a:xfrm>
            <a:off x="3199753" y="3576400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09.27</a:t>
            </a:r>
          </a:p>
        </p:txBody>
      </p:sp>
      <p:sp>
        <p:nvSpPr>
          <p:cNvPr id="7297" name="OTLSHAPE_M_47cb6e371c524f1b94c535343ec84c12_Title"/>
          <p:cNvSpPr txBox="1"/>
          <p:nvPr>
            <p:custDataLst>
              <p:tags r:id="rId99"/>
            </p:custDataLst>
          </p:nvPr>
        </p:nvSpPr>
        <p:spPr>
          <a:xfrm>
            <a:off x="5787507" y="3940653"/>
            <a:ext cx="6731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>
                <a:solidFill>
                  <a:schemeClr val="dk2"/>
                </a:solidFill>
                <a:latin typeface="Calibri" panose="020F0502020204030204" pitchFamily="34" charset="0"/>
              </a:rPr>
              <a:t>Stakeholder Review</a:t>
            </a:r>
          </a:p>
        </p:txBody>
      </p:sp>
      <p:sp>
        <p:nvSpPr>
          <p:cNvPr id="7298" name="OTLSHAPE_M_47cb6e371c524f1b94c535343ec84c12_Date"/>
          <p:cNvSpPr txBox="1"/>
          <p:nvPr>
            <p:custDataLst>
              <p:tags r:id="rId100"/>
            </p:custDataLst>
          </p:nvPr>
        </p:nvSpPr>
        <p:spPr>
          <a:xfrm>
            <a:off x="5987490" y="3801122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11.30</a:t>
            </a:r>
          </a:p>
        </p:txBody>
      </p:sp>
      <p:sp>
        <p:nvSpPr>
          <p:cNvPr id="7300" name="OTLSHAPE_M_4461b4ad56e1427dbe253fd40151634d_Title"/>
          <p:cNvSpPr txBox="1"/>
          <p:nvPr>
            <p:custDataLst>
              <p:tags r:id="rId101"/>
            </p:custDataLst>
          </p:nvPr>
        </p:nvSpPr>
        <p:spPr>
          <a:xfrm>
            <a:off x="7021660" y="3715931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chemeClr val="dk2"/>
                </a:solidFill>
                <a:latin typeface="Calibri" panose="020F0502020204030204" pitchFamily="34" charset="0"/>
              </a:rPr>
              <a:t>System Check</a:t>
            </a:r>
          </a:p>
        </p:txBody>
      </p:sp>
      <p:sp>
        <p:nvSpPr>
          <p:cNvPr id="7301" name="OTLSHAPE_M_4461b4ad56e1427dbe253fd40151634d_Date"/>
          <p:cNvSpPr txBox="1"/>
          <p:nvPr>
            <p:custDataLst>
              <p:tags r:id="rId102"/>
            </p:custDataLst>
          </p:nvPr>
        </p:nvSpPr>
        <p:spPr>
          <a:xfrm>
            <a:off x="7250683" y="3576400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12.29</a:t>
            </a:r>
          </a:p>
        </p:txBody>
      </p:sp>
      <p:sp>
        <p:nvSpPr>
          <p:cNvPr id="7303" name="OTLSHAPE_M_b05bb9c5f0db473780d4fa51d7d952ed_Title"/>
          <p:cNvSpPr txBox="1"/>
          <p:nvPr>
            <p:custDataLst>
              <p:tags r:id="rId103"/>
            </p:custDataLst>
          </p:nvPr>
        </p:nvSpPr>
        <p:spPr>
          <a:xfrm>
            <a:off x="9793656" y="3715931"/>
            <a:ext cx="4953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>
                <a:solidFill>
                  <a:schemeClr val="dk2"/>
                </a:solidFill>
                <a:latin typeface="Calibri" panose="020F0502020204030204" pitchFamily="34" charset="0"/>
              </a:rPr>
              <a:t>Wrap-up Audit</a:t>
            </a:r>
          </a:p>
        </p:txBody>
      </p:sp>
      <p:sp>
        <p:nvSpPr>
          <p:cNvPr id="7304" name="OTLSHAPE_M_b05bb9c5f0db473780d4fa51d7d952ed_Date"/>
          <p:cNvSpPr txBox="1"/>
          <p:nvPr>
            <p:custDataLst>
              <p:tags r:id="rId104"/>
            </p:custDataLst>
          </p:nvPr>
        </p:nvSpPr>
        <p:spPr>
          <a:xfrm>
            <a:off x="9907745" y="3576400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02.28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B8CEEF9-FF6F-446E-8878-607C86D9539A}"/>
              </a:ext>
            </a:extLst>
          </p:cNvPr>
          <p:cNvSpPr txBox="1"/>
          <p:nvPr/>
        </p:nvSpPr>
        <p:spPr>
          <a:xfrm>
            <a:off x="398442" y="278518"/>
            <a:ext cx="6098874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685800">
              <a:spcBef>
                <a:spcPct val="0"/>
              </a:spcBef>
              <a:buNone/>
              <a:defRPr sz="2700" b="1">
                <a:solidFill>
                  <a:schemeClr val="tx2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Project Planning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87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3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1520994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C0504D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6654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603228" y="1559751"/>
            <a:ext cx="339837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pc="-24">
                <a:solidFill>
                  <a:srgbClr val="C0504D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6680" name="OTLSHAPE_T_699df404212043dfbedb85d84723cef1_RightVerticalConnector1"/>
          <p:cNvCxnSpPr/>
          <p:nvPr>
            <p:custDataLst>
              <p:tags r:id="rId4"/>
            </p:custDataLst>
          </p:nvPr>
        </p:nvCxnSpPr>
        <p:spPr>
          <a:xfrm flipV="1">
            <a:off x="10413003" y="1787525"/>
            <a:ext cx="0" cy="324400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9" name="OTLSHAPE_T_699df404212043dfbedb85d84723cef1_LeftVerticalConnector3"/>
          <p:cNvCxnSpPr/>
          <p:nvPr>
            <p:custDataLst>
              <p:tags r:id="rId5"/>
            </p:custDataLst>
          </p:nvPr>
        </p:nvCxnSpPr>
        <p:spPr>
          <a:xfrm>
            <a:off x="7790551" y="4828328"/>
            <a:ext cx="0" cy="1651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8" name="OTLSHAPE_T_699df404212043dfbedb85d84723cef1_LeftVerticalConnector2"/>
          <p:cNvCxnSpPr/>
          <p:nvPr>
            <p:custDataLst>
              <p:tags r:id="rId6"/>
            </p:custDataLst>
          </p:nvPr>
        </p:nvCxnSpPr>
        <p:spPr>
          <a:xfrm>
            <a:off x="7790551" y="4078182"/>
            <a:ext cx="0" cy="626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7" name="OTLSHAPE_T_699df404212043dfbedb85d84723cef1_LeftVerticalConnector1"/>
          <p:cNvCxnSpPr/>
          <p:nvPr>
            <p:custDataLst>
              <p:tags r:id="rId7"/>
            </p:custDataLst>
          </p:nvPr>
        </p:nvCxnSpPr>
        <p:spPr>
          <a:xfrm>
            <a:off x="7790551" y="1787525"/>
            <a:ext cx="0" cy="213825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6" name="OTLSHAPE_T_1e84a81592054b29ad1eb95cf7ef727f_RightVerticalConnector1"/>
          <p:cNvCxnSpPr/>
          <p:nvPr>
            <p:custDataLst>
              <p:tags r:id="rId8"/>
            </p:custDataLst>
          </p:nvPr>
        </p:nvCxnSpPr>
        <p:spPr>
          <a:xfrm flipV="1">
            <a:off x="8428407" y="1787525"/>
            <a:ext cx="0" cy="2214457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5" name="OTLSHAPE_T_1e84a81592054b29ad1eb95cf7ef727f_LeftVerticalConnector5"/>
          <p:cNvCxnSpPr/>
          <p:nvPr>
            <p:custDataLst>
              <p:tags r:id="rId9"/>
            </p:custDataLst>
          </p:nvPr>
        </p:nvCxnSpPr>
        <p:spPr>
          <a:xfrm>
            <a:off x="5026292" y="3409315"/>
            <a:ext cx="0" cy="592667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4" name="OTLSHAPE_T_1e84a81592054b29ad1eb95cf7ef727f_LeftVerticalConnector4"/>
          <p:cNvCxnSpPr/>
          <p:nvPr>
            <p:custDataLst>
              <p:tags r:id="rId10"/>
            </p:custDataLst>
          </p:nvPr>
        </p:nvCxnSpPr>
        <p:spPr>
          <a:xfrm>
            <a:off x="5026292" y="2985135"/>
            <a:ext cx="0" cy="32893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3" name="OTLSHAPE_T_1e84a81592054b29ad1eb95cf7ef727f_LeftVerticalConnector3"/>
          <p:cNvCxnSpPr/>
          <p:nvPr>
            <p:custDataLst>
              <p:tags r:id="rId11"/>
            </p:custDataLst>
          </p:nvPr>
        </p:nvCxnSpPr>
        <p:spPr>
          <a:xfrm>
            <a:off x="5026292" y="2330662"/>
            <a:ext cx="0" cy="502073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2" name="OTLSHAPE_T_1e84a81592054b29ad1eb95cf7ef727f_LeftVerticalConnector1"/>
          <p:cNvCxnSpPr/>
          <p:nvPr>
            <p:custDataLst>
              <p:tags r:id="rId12"/>
            </p:custDataLst>
          </p:nvPr>
        </p:nvCxnSpPr>
        <p:spPr>
          <a:xfrm>
            <a:off x="5026292" y="1787525"/>
            <a:ext cx="0" cy="20320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1" name="OTLSHAPE_T_715c0b03aa2f4bc0980a60820ba415d3_RightVerticalConnector3"/>
          <p:cNvCxnSpPr/>
          <p:nvPr>
            <p:custDataLst>
              <p:tags r:id="rId13"/>
            </p:custDataLst>
          </p:nvPr>
        </p:nvCxnSpPr>
        <p:spPr>
          <a:xfrm>
            <a:off x="5238878" y="2518198"/>
            <a:ext cx="0" cy="3907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0" name="OTLSHAPE_T_715c0b03aa2f4bc0980a60820ba415d3_RightVerticalConnector2"/>
          <p:cNvCxnSpPr/>
          <p:nvPr>
            <p:custDataLst>
              <p:tags r:id="rId14"/>
            </p:custDataLst>
          </p:nvPr>
        </p:nvCxnSpPr>
        <p:spPr>
          <a:xfrm>
            <a:off x="5238878" y="2143125"/>
            <a:ext cx="0" cy="2510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9" name="OTLSHAPE_T_715c0b03aa2f4bc0980a60820ba415d3_RightVerticalConnector1"/>
          <p:cNvCxnSpPr/>
          <p:nvPr>
            <p:custDataLst>
              <p:tags r:id="rId15"/>
            </p:custDataLst>
          </p:nvPr>
        </p:nvCxnSpPr>
        <p:spPr>
          <a:xfrm>
            <a:off x="5238878" y="1787525"/>
            <a:ext cx="0" cy="2032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8" name="OTLSHAPE_T_715c0b03aa2f4bc0980a60820ba415d3_LeftVerticalConnector2"/>
          <p:cNvCxnSpPr/>
          <p:nvPr>
            <p:custDataLst>
              <p:tags r:id="rId16"/>
            </p:custDataLst>
          </p:nvPr>
        </p:nvCxnSpPr>
        <p:spPr>
          <a:xfrm>
            <a:off x="1907642" y="2121175"/>
            <a:ext cx="0" cy="7877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7" name="OTLSHAPE_T_715c0b03aa2f4bc0980a60820ba415d3_LeftVerticalConnector1"/>
          <p:cNvCxnSpPr/>
          <p:nvPr>
            <p:custDataLst>
              <p:tags r:id="rId17"/>
            </p:custDataLst>
          </p:nvPr>
        </p:nvCxnSpPr>
        <p:spPr>
          <a:xfrm>
            <a:off x="1907642" y="1787525"/>
            <a:ext cx="0" cy="2251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6" name="OTLSHAPE_T_03d1fcab754f4300ae77143ea508dc50_RightVerticalConnector1"/>
          <p:cNvCxnSpPr/>
          <p:nvPr>
            <p:custDataLst>
              <p:tags r:id="rId18"/>
            </p:custDataLst>
          </p:nvPr>
        </p:nvCxnSpPr>
        <p:spPr>
          <a:xfrm flipV="1">
            <a:off x="5876784" y="1787525"/>
            <a:ext cx="0" cy="279400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5" name="OTLSHAPE_T_03d1fcab754f4300ae77143ea508dc50_LeftVerticalConnector1"/>
          <p:cNvCxnSpPr/>
          <p:nvPr>
            <p:custDataLst>
              <p:tags r:id="rId19"/>
            </p:custDataLst>
          </p:nvPr>
        </p:nvCxnSpPr>
        <p:spPr>
          <a:xfrm flipV="1">
            <a:off x="2403791" y="1787525"/>
            <a:ext cx="0" cy="279400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1e84a81592054b29ad1eb95cf7ef727f_LeftVerticalConnector2">
            <a:extLst>
              <a:ext uri="{FF2B5EF4-FFF2-40B4-BE49-F238E27FC236}">
                <a16:creationId xmlns:a16="http://schemas.microsoft.com/office/drawing/2014/main" id="{F34DD3D0-52D9-45BF-B506-6AB1338B23BC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5026292" y="2143125"/>
            <a:ext cx="0" cy="6350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5" name="OTLSHAPE_TB_00000000000000000000000000000000_ScaleContainer"/>
          <p:cNvSpPr/>
          <p:nvPr>
            <p:custDataLst>
              <p:tags r:id="rId21"/>
            </p:custDataLst>
          </p:nvPr>
        </p:nvSpPr>
        <p:spPr>
          <a:xfrm>
            <a:off x="844465" y="1533525"/>
            <a:ext cx="10642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6" name="OTLSHAPE_TB_00000000000000000000000000000000_ElapsedTim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chemeClr val="lt2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7" name="OTLSHAPE_TB_00000000000000000000000000000000_TodayMarkerShape" hidden="1"/>
          <p:cNvSpPr/>
          <p:nvPr>
            <p:custDataLst>
              <p:tags r:id="rId23"/>
            </p:custDataLst>
          </p:nvPr>
        </p:nvSpPr>
        <p:spPr>
          <a:xfrm flipV="1">
            <a:off x="808180" y="1448858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8" name="OTLSHAPE_TB_00000000000000000000000000000000_TodayMarkerText" hidden="1"/>
          <p:cNvSpPr txBox="1"/>
          <p:nvPr>
            <p:custDataLst>
              <p:tags r:id="rId24"/>
            </p:custDataLst>
          </p:nvPr>
        </p:nvSpPr>
        <p:spPr>
          <a:xfrm>
            <a:off x="844465" y="1448858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659" name="OTLSHAPE_TB_00000000000000000000000000000000_TimescaleInterval1"/>
          <p:cNvSpPr txBox="1"/>
          <p:nvPr>
            <p:custDataLst>
              <p:tags r:id="rId25"/>
            </p:custDataLst>
          </p:nvPr>
        </p:nvSpPr>
        <p:spPr>
          <a:xfrm>
            <a:off x="907965" y="1590760"/>
            <a:ext cx="170752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spc="-6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6660" name="OTLSHAPE_TB_00000000000000000000000000000000_TimescaleInterval2"/>
          <p:cNvSpPr txBox="1"/>
          <p:nvPr>
            <p:custDataLst>
              <p:tags r:id="rId26"/>
            </p:custDataLst>
          </p:nvPr>
        </p:nvSpPr>
        <p:spPr>
          <a:xfrm>
            <a:off x="2892561" y="1590760"/>
            <a:ext cx="193964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6661" name="OTLSHAPE_TB_00000000000000000000000000000000_TimescaleInterval3"/>
          <p:cNvSpPr txBox="1"/>
          <p:nvPr>
            <p:custDataLst>
              <p:tags r:id="rId27"/>
            </p:custDataLst>
          </p:nvPr>
        </p:nvSpPr>
        <p:spPr>
          <a:xfrm>
            <a:off x="5089792" y="1590760"/>
            <a:ext cx="168316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spc="-2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6662" name="OTLSHAPE_TB_00000000000000000000000000000000_TimescaleInterval4"/>
          <p:cNvSpPr txBox="1"/>
          <p:nvPr>
            <p:custDataLst>
              <p:tags r:id="rId28"/>
            </p:custDataLst>
          </p:nvPr>
        </p:nvSpPr>
        <p:spPr>
          <a:xfrm>
            <a:off x="7216145" y="1590760"/>
            <a:ext cx="20678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spc="-6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6663" name="OTLSHAPE_TB_00000000000000000000000000000000_TimescaleInterval5"/>
          <p:cNvSpPr txBox="1"/>
          <p:nvPr>
            <p:custDataLst>
              <p:tags r:id="rId29"/>
            </p:custDataLst>
          </p:nvPr>
        </p:nvSpPr>
        <p:spPr>
          <a:xfrm>
            <a:off x="9413376" y="1590760"/>
            <a:ext cx="15869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spc="-2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6664" name="OTLSHAPE_TB_00000000000000000000000000000000_ScaleMarking1"/>
          <p:cNvSpPr txBox="1"/>
          <p:nvPr>
            <p:custDataLst>
              <p:tags r:id="rId30"/>
            </p:custDataLst>
          </p:nvPr>
        </p:nvSpPr>
        <p:spPr>
          <a:xfrm>
            <a:off x="907965" y="1393994"/>
            <a:ext cx="230832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6681" name="OTLSHAPE_T_03d1fcab754f4300ae77143ea508dc50_Shape"/>
          <p:cNvSpPr/>
          <p:nvPr>
            <p:custDataLst>
              <p:tags r:id="rId31"/>
            </p:custDataLst>
          </p:nvPr>
        </p:nvSpPr>
        <p:spPr>
          <a:xfrm>
            <a:off x="2403791" y="1990725"/>
            <a:ext cx="3479800" cy="152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9" name="OTLSHAPE_T_446c941dd64349d0b559aa5607f9cd60_Shape"/>
          <p:cNvSpPr/>
          <p:nvPr>
            <p:custDataLst>
              <p:tags r:id="rId32"/>
            </p:custDataLst>
          </p:nvPr>
        </p:nvSpPr>
        <p:spPr>
          <a:xfrm>
            <a:off x="4459265" y="2221018"/>
            <a:ext cx="762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7" name="OTLSHAPE_T_f87b86ed52484f31960515abb0e40e1a_Shape"/>
          <p:cNvSpPr/>
          <p:nvPr>
            <p:custDataLst>
              <p:tags r:id="rId33"/>
            </p:custDataLst>
          </p:nvPr>
        </p:nvSpPr>
        <p:spPr>
          <a:xfrm>
            <a:off x="4955414" y="2408555"/>
            <a:ext cx="762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5" name="OTLSHAPE_T_c39c434d9c504038a27dc3ff8bfaa9ad_Shape"/>
          <p:cNvSpPr/>
          <p:nvPr>
            <p:custDataLst>
              <p:tags r:id="rId34"/>
            </p:custDataLst>
          </p:nvPr>
        </p:nvSpPr>
        <p:spPr>
          <a:xfrm>
            <a:off x="5805955" y="2596092"/>
            <a:ext cx="762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3" name="OTLSHAPE_T_715c0b03aa2f4bc0980a60820ba415d3_Shape"/>
          <p:cNvSpPr/>
          <p:nvPr>
            <p:custDataLst>
              <p:tags r:id="rId35"/>
            </p:custDataLst>
          </p:nvPr>
        </p:nvSpPr>
        <p:spPr>
          <a:xfrm>
            <a:off x="1907642" y="2832735"/>
            <a:ext cx="3340100" cy="1524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1" name="OTLSHAPE_T_a1ee8c043b3d4f7aaa0f693a23f7bee9_Shape"/>
          <p:cNvSpPr/>
          <p:nvPr>
            <p:custDataLst>
              <p:tags r:id="rId36"/>
            </p:custDataLst>
          </p:nvPr>
        </p:nvSpPr>
        <p:spPr>
          <a:xfrm>
            <a:off x="3821359" y="3126528"/>
            <a:ext cx="762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9" name="OTLSHAPE_T_e42d4f75cb0e46a193d337123e4b35c5_Shape"/>
          <p:cNvSpPr/>
          <p:nvPr>
            <p:custDataLst>
              <p:tags r:id="rId37"/>
            </p:custDataLst>
          </p:nvPr>
        </p:nvSpPr>
        <p:spPr>
          <a:xfrm>
            <a:off x="4388386" y="3314065"/>
            <a:ext cx="8509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7" name="OTLSHAPE_T_546320563ea241a88c976b4f2800d2e1_Shape"/>
          <p:cNvSpPr/>
          <p:nvPr>
            <p:custDataLst>
              <p:tags r:id="rId38"/>
            </p:custDataLst>
          </p:nvPr>
        </p:nvSpPr>
        <p:spPr>
          <a:xfrm>
            <a:off x="2829061" y="3501602"/>
            <a:ext cx="762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5" name="OTLSHAPE_T_569173f07ce24179a7471952a7ef46f5_Shape"/>
          <p:cNvSpPr/>
          <p:nvPr>
            <p:custDataLst>
              <p:tags r:id="rId39"/>
            </p:custDataLst>
          </p:nvPr>
        </p:nvSpPr>
        <p:spPr>
          <a:xfrm>
            <a:off x="3325210" y="3689138"/>
            <a:ext cx="762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3" name="OTLSHAPE_T_1e84a81592054b29ad1eb95cf7ef727f_Shape"/>
          <p:cNvSpPr/>
          <p:nvPr>
            <p:custDataLst>
              <p:tags r:id="rId40"/>
            </p:custDataLst>
          </p:nvPr>
        </p:nvSpPr>
        <p:spPr>
          <a:xfrm>
            <a:off x="5026292" y="3925782"/>
            <a:ext cx="3403600" cy="1524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1" name="OTLSHAPE_T_a5c76b9318994896b15fa0bcee64ddc5_Shape"/>
          <p:cNvSpPr/>
          <p:nvPr>
            <p:custDataLst>
              <p:tags r:id="rId41"/>
            </p:custDataLst>
          </p:nvPr>
        </p:nvSpPr>
        <p:spPr>
          <a:xfrm>
            <a:off x="7223523" y="4156075"/>
            <a:ext cx="5715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9" name="OTLSHAPE_T_3d079393d2534b39b3fed3eff15ef5e1_Shape"/>
          <p:cNvSpPr/>
          <p:nvPr>
            <p:custDataLst>
              <p:tags r:id="rId42"/>
            </p:custDataLst>
          </p:nvPr>
        </p:nvSpPr>
        <p:spPr>
          <a:xfrm>
            <a:off x="5380684" y="4343612"/>
            <a:ext cx="762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7" name="OTLSHAPE_T_eccbba0343444d858c9aa00066d27493_Shape"/>
          <p:cNvSpPr/>
          <p:nvPr>
            <p:custDataLst>
              <p:tags r:id="rId43"/>
            </p:custDataLst>
          </p:nvPr>
        </p:nvSpPr>
        <p:spPr>
          <a:xfrm>
            <a:off x="5664198" y="4531148"/>
            <a:ext cx="762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5" name="OTLSHAPE_T_33028105fe624b2b88453c5da5c420ac_Shape"/>
          <p:cNvSpPr/>
          <p:nvPr>
            <p:custDataLst>
              <p:tags r:id="rId44"/>
            </p:custDataLst>
          </p:nvPr>
        </p:nvSpPr>
        <p:spPr>
          <a:xfrm>
            <a:off x="7648794" y="4718685"/>
            <a:ext cx="762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3" name="OTLSHAPE_T_699df404212043dfbedb85d84723cef1_Shape"/>
          <p:cNvSpPr/>
          <p:nvPr>
            <p:custDataLst>
              <p:tags r:id="rId45"/>
            </p:custDataLst>
          </p:nvPr>
        </p:nvSpPr>
        <p:spPr>
          <a:xfrm>
            <a:off x="7790551" y="4955328"/>
            <a:ext cx="2628900" cy="1524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1" name="OTLSHAPE_T_6a2871f920a7493292685b7a6e1716d0_Shape"/>
          <p:cNvSpPr/>
          <p:nvPr>
            <p:custDataLst>
              <p:tags r:id="rId46"/>
            </p:custDataLst>
          </p:nvPr>
        </p:nvSpPr>
        <p:spPr>
          <a:xfrm>
            <a:off x="8286700" y="5185622"/>
            <a:ext cx="762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9" name="OTLSHAPE_T_60e952e64d1f4db799e60bedc83ea61d_Shape"/>
          <p:cNvSpPr/>
          <p:nvPr>
            <p:custDataLst>
              <p:tags r:id="rId47"/>
            </p:custDataLst>
          </p:nvPr>
        </p:nvSpPr>
        <p:spPr>
          <a:xfrm>
            <a:off x="8286700" y="5373158"/>
            <a:ext cx="762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7" name="OTLSHAPE_T_d40f01ca4ca049c19d7ed499310fe490_Shape"/>
          <p:cNvSpPr/>
          <p:nvPr>
            <p:custDataLst>
              <p:tags r:id="rId48"/>
            </p:custDataLst>
          </p:nvPr>
        </p:nvSpPr>
        <p:spPr>
          <a:xfrm>
            <a:off x="8782848" y="5560695"/>
            <a:ext cx="762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5" name="OTLSHAPE_T_efb2de05a7a549e7b21d665814e4ffd6_Shape"/>
          <p:cNvSpPr/>
          <p:nvPr>
            <p:custDataLst>
              <p:tags r:id="rId49"/>
            </p:custDataLst>
          </p:nvPr>
        </p:nvSpPr>
        <p:spPr>
          <a:xfrm>
            <a:off x="8995484" y="5748232"/>
            <a:ext cx="762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3" name="OTLSHAPE_T_3f3f517cb93e432aaa44683f057ef93e_Shape"/>
          <p:cNvSpPr/>
          <p:nvPr>
            <p:custDataLst>
              <p:tags r:id="rId50"/>
            </p:custDataLst>
          </p:nvPr>
        </p:nvSpPr>
        <p:spPr>
          <a:xfrm>
            <a:off x="9491633" y="5935768"/>
            <a:ext cx="762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1" name="OTLSHAPE_T_92d649af5d6b427ca9714290e3d3ee2c_Shape"/>
          <p:cNvSpPr/>
          <p:nvPr>
            <p:custDataLst>
              <p:tags r:id="rId51"/>
            </p:custDataLst>
          </p:nvPr>
        </p:nvSpPr>
        <p:spPr>
          <a:xfrm>
            <a:off x="10271296" y="6123305"/>
            <a:ext cx="76200" cy="952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2" name="OTLSHAPE_T_03d1fcab754f4300ae77143ea508dc50_ShapePercentage" hidden="1"/>
          <p:cNvSpPr/>
          <p:nvPr>
            <p:custDataLst>
              <p:tags r:id="rId52"/>
            </p:custDataLst>
          </p:nvPr>
        </p:nvSpPr>
        <p:spPr>
          <a:xfrm>
            <a:off x="2403791" y="199072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0" name="OTLSHAPE_T_446c941dd64349d0b559aa5607f9cd60_ShapePercentage" hidden="1"/>
          <p:cNvSpPr/>
          <p:nvPr>
            <p:custDataLst>
              <p:tags r:id="rId53"/>
            </p:custDataLst>
          </p:nvPr>
        </p:nvSpPr>
        <p:spPr>
          <a:xfrm>
            <a:off x="4459265" y="2221018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8" name="OTLSHAPE_T_f87b86ed52484f31960515abb0e40e1a_ShapePercentage" hidden="1"/>
          <p:cNvSpPr/>
          <p:nvPr>
            <p:custDataLst>
              <p:tags r:id="rId54"/>
            </p:custDataLst>
          </p:nvPr>
        </p:nvSpPr>
        <p:spPr>
          <a:xfrm>
            <a:off x="4955414" y="240855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6" name="OTLSHAPE_T_c39c434d9c504038a27dc3ff8bfaa9ad_ShapePercentage" hidden="1"/>
          <p:cNvSpPr/>
          <p:nvPr>
            <p:custDataLst>
              <p:tags r:id="rId55"/>
            </p:custDataLst>
          </p:nvPr>
        </p:nvSpPr>
        <p:spPr>
          <a:xfrm>
            <a:off x="5805955" y="2596092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4" name="OTLSHAPE_T_715c0b03aa2f4bc0980a60820ba415d3_ShapePercentage" hidden="1"/>
          <p:cNvSpPr/>
          <p:nvPr>
            <p:custDataLst>
              <p:tags r:id="rId56"/>
            </p:custDataLst>
          </p:nvPr>
        </p:nvSpPr>
        <p:spPr>
          <a:xfrm>
            <a:off x="1907642" y="283273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2" name="OTLSHAPE_T_a1ee8c043b3d4f7aaa0f693a23f7bee9_ShapePercentage" hidden="1"/>
          <p:cNvSpPr/>
          <p:nvPr>
            <p:custDataLst>
              <p:tags r:id="rId57"/>
            </p:custDataLst>
          </p:nvPr>
        </p:nvSpPr>
        <p:spPr>
          <a:xfrm>
            <a:off x="3821359" y="3126528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0" name="OTLSHAPE_T_e42d4f75cb0e46a193d337123e4b35c5_ShapePercentage" hidden="1"/>
          <p:cNvSpPr/>
          <p:nvPr>
            <p:custDataLst>
              <p:tags r:id="rId58"/>
            </p:custDataLst>
          </p:nvPr>
        </p:nvSpPr>
        <p:spPr>
          <a:xfrm>
            <a:off x="4388386" y="331406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8" name="OTLSHAPE_T_546320563ea241a88c976b4f2800d2e1_ShapePercentage" hidden="1"/>
          <p:cNvSpPr/>
          <p:nvPr>
            <p:custDataLst>
              <p:tags r:id="rId59"/>
            </p:custDataLst>
          </p:nvPr>
        </p:nvSpPr>
        <p:spPr>
          <a:xfrm>
            <a:off x="2829061" y="3501602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6" name="OTLSHAPE_T_569173f07ce24179a7471952a7ef46f5_ShapePercentage" hidden="1"/>
          <p:cNvSpPr/>
          <p:nvPr>
            <p:custDataLst>
              <p:tags r:id="rId60"/>
            </p:custDataLst>
          </p:nvPr>
        </p:nvSpPr>
        <p:spPr>
          <a:xfrm>
            <a:off x="3325210" y="3689138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4" name="OTLSHAPE_T_1e84a81592054b29ad1eb95cf7ef727f_ShapePercentage" hidden="1"/>
          <p:cNvSpPr/>
          <p:nvPr>
            <p:custDataLst>
              <p:tags r:id="rId61"/>
            </p:custDataLst>
          </p:nvPr>
        </p:nvSpPr>
        <p:spPr>
          <a:xfrm>
            <a:off x="5026292" y="392578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2" name="OTLSHAPE_T_a5c76b9318994896b15fa0bcee64ddc5_ShapePercentage" hidden="1"/>
          <p:cNvSpPr/>
          <p:nvPr>
            <p:custDataLst>
              <p:tags r:id="rId62"/>
            </p:custDataLst>
          </p:nvPr>
        </p:nvSpPr>
        <p:spPr>
          <a:xfrm>
            <a:off x="7223523" y="415607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0" name="OTLSHAPE_T_3d079393d2534b39b3fed3eff15ef5e1_ShapePercentage" hidden="1"/>
          <p:cNvSpPr/>
          <p:nvPr>
            <p:custDataLst>
              <p:tags r:id="rId63"/>
            </p:custDataLst>
          </p:nvPr>
        </p:nvSpPr>
        <p:spPr>
          <a:xfrm>
            <a:off x="5380684" y="4343612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8" name="OTLSHAPE_T_eccbba0343444d858c9aa00066d27493_ShapePercentage" hidden="1"/>
          <p:cNvSpPr/>
          <p:nvPr>
            <p:custDataLst>
              <p:tags r:id="rId64"/>
            </p:custDataLst>
          </p:nvPr>
        </p:nvSpPr>
        <p:spPr>
          <a:xfrm>
            <a:off x="5664198" y="4531148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6" name="OTLSHAPE_T_33028105fe624b2b88453c5da5c420ac_ShapePercentage" hidden="1"/>
          <p:cNvSpPr/>
          <p:nvPr>
            <p:custDataLst>
              <p:tags r:id="rId65"/>
            </p:custDataLst>
          </p:nvPr>
        </p:nvSpPr>
        <p:spPr>
          <a:xfrm>
            <a:off x="7648794" y="471868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4" name="OTLSHAPE_T_699df404212043dfbedb85d84723cef1_ShapePercentage" hidden="1"/>
          <p:cNvSpPr/>
          <p:nvPr>
            <p:custDataLst>
              <p:tags r:id="rId66"/>
            </p:custDataLst>
          </p:nvPr>
        </p:nvSpPr>
        <p:spPr>
          <a:xfrm>
            <a:off x="7790551" y="4955328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2" name="OTLSHAPE_T_6a2871f920a7493292685b7a6e1716d0_ShapePercentage" hidden="1"/>
          <p:cNvSpPr/>
          <p:nvPr>
            <p:custDataLst>
              <p:tags r:id="rId67"/>
            </p:custDataLst>
          </p:nvPr>
        </p:nvSpPr>
        <p:spPr>
          <a:xfrm>
            <a:off x="8286700" y="5185622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0" name="OTLSHAPE_T_60e952e64d1f4db799e60bedc83ea61d_ShapePercentage" hidden="1"/>
          <p:cNvSpPr/>
          <p:nvPr>
            <p:custDataLst>
              <p:tags r:id="rId68"/>
            </p:custDataLst>
          </p:nvPr>
        </p:nvSpPr>
        <p:spPr>
          <a:xfrm>
            <a:off x="8286700" y="5373158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8" name="OTLSHAPE_T_d40f01ca4ca049c19d7ed499310fe490_ShapePercentage" hidden="1"/>
          <p:cNvSpPr/>
          <p:nvPr>
            <p:custDataLst>
              <p:tags r:id="rId69"/>
            </p:custDataLst>
          </p:nvPr>
        </p:nvSpPr>
        <p:spPr>
          <a:xfrm>
            <a:off x="8782848" y="556069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6" name="OTLSHAPE_T_efb2de05a7a549e7b21d665814e4ffd6_ShapePercentage" hidden="1"/>
          <p:cNvSpPr/>
          <p:nvPr>
            <p:custDataLst>
              <p:tags r:id="rId70"/>
            </p:custDataLst>
          </p:nvPr>
        </p:nvSpPr>
        <p:spPr>
          <a:xfrm>
            <a:off x="8995484" y="5748232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4" name="OTLSHAPE_T_3f3f517cb93e432aaa44683f057ef93e_ShapePercentage" hidden="1"/>
          <p:cNvSpPr/>
          <p:nvPr>
            <p:custDataLst>
              <p:tags r:id="rId71"/>
            </p:custDataLst>
          </p:nvPr>
        </p:nvSpPr>
        <p:spPr>
          <a:xfrm>
            <a:off x="9491633" y="5935768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2" name="OTLSHAPE_T_92d649af5d6b427ca9714290e3d3ee2c_ShapePercentage" hidden="1"/>
          <p:cNvSpPr/>
          <p:nvPr>
            <p:custDataLst>
              <p:tags r:id="rId72"/>
            </p:custDataLst>
          </p:nvPr>
        </p:nvSpPr>
        <p:spPr>
          <a:xfrm>
            <a:off x="10271296" y="612330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3" name="OTLSHAPE_T_03d1fcab754f4300ae77143ea508dc50_Duration" hidden="1"/>
          <p:cNvSpPr txBox="1"/>
          <p:nvPr>
            <p:custDataLst>
              <p:tags r:id="rId73"/>
            </p:custDataLst>
          </p:nvPr>
        </p:nvSpPr>
        <p:spPr>
          <a:xfrm>
            <a:off x="0" y="199072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6684" name="OTLSHAPE_T_03d1fcab754f4300ae77143ea508dc50_TextPercentage" hidden="1"/>
          <p:cNvSpPr txBox="1"/>
          <p:nvPr>
            <p:custDataLst>
              <p:tags r:id="rId74"/>
            </p:custDataLst>
          </p:nvPr>
        </p:nvSpPr>
        <p:spPr>
          <a:xfrm>
            <a:off x="0" y="21457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685" name="OTLSHAPE_T_03d1fcab754f4300ae77143ea508dc50_JoinedDate" hidden="1"/>
          <p:cNvSpPr txBox="1"/>
          <p:nvPr>
            <p:custDataLst>
              <p:tags r:id="rId75"/>
            </p:custDataLst>
          </p:nvPr>
        </p:nvSpPr>
        <p:spPr>
          <a:xfrm>
            <a:off x="0" y="21457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 b="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86" name="OTLSHAPE_T_03d1fcab754f4300ae77143ea508dc50_StartDate"/>
          <p:cNvSpPr txBox="1"/>
          <p:nvPr>
            <p:custDataLst>
              <p:tags r:id="rId76"/>
            </p:custDataLst>
          </p:nvPr>
        </p:nvSpPr>
        <p:spPr>
          <a:xfrm>
            <a:off x="1899389" y="2012675"/>
            <a:ext cx="4699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 b="1">
                <a:solidFill>
                  <a:schemeClr val="dk2"/>
                </a:solidFill>
                <a:latin typeface="Calibri" panose="020F0502020204030204" pitchFamily="34" charset="0"/>
              </a:rPr>
              <a:t>Tue 2/23/21</a:t>
            </a:r>
          </a:p>
        </p:txBody>
      </p:sp>
      <p:sp>
        <p:nvSpPr>
          <p:cNvPr id="6687" name="OTLSHAPE_T_03d1fcab754f4300ae77143ea508dc50_EndDate"/>
          <p:cNvSpPr txBox="1"/>
          <p:nvPr>
            <p:custDataLst>
              <p:tags r:id="rId77"/>
            </p:custDataLst>
          </p:nvPr>
        </p:nvSpPr>
        <p:spPr>
          <a:xfrm>
            <a:off x="5927584" y="2012675"/>
            <a:ext cx="4953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 b="1">
                <a:solidFill>
                  <a:schemeClr val="dk2"/>
                </a:solidFill>
                <a:latin typeface="Calibri" panose="020F0502020204030204" pitchFamily="34" charset="0"/>
              </a:rPr>
              <a:t>Mon 4/12/21</a:t>
            </a:r>
          </a:p>
        </p:txBody>
      </p:sp>
      <p:sp>
        <p:nvSpPr>
          <p:cNvPr id="6688" name="OTLSHAPE_T_03d1fcab754f4300ae77143ea508dc50_Title"/>
          <p:cNvSpPr txBox="1"/>
          <p:nvPr>
            <p:custDataLst>
              <p:tags r:id="rId78"/>
            </p:custDataLst>
          </p:nvPr>
        </p:nvSpPr>
        <p:spPr>
          <a:xfrm>
            <a:off x="4052636" y="2004907"/>
            <a:ext cx="177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1">
                <a:solidFill>
                  <a:schemeClr val="lt1"/>
                </a:solidFill>
                <a:latin typeface="Calibri" panose="020F0502020204030204" pitchFamily="34" charset="0"/>
              </a:rPr>
              <a:t>RDP</a:t>
            </a:r>
          </a:p>
        </p:txBody>
      </p:sp>
      <p:sp>
        <p:nvSpPr>
          <p:cNvPr id="6691" name="OTLSHAPE_T_446c941dd64349d0b559aa5607f9cd60_Duration" hidden="1"/>
          <p:cNvSpPr txBox="1"/>
          <p:nvPr>
            <p:custDataLst>
              <p:tags r:id="rId79"/>
            </p:custDataLst>
          </p:nvPr>
        </p:nvSpPr>
        <p:spPr>
          <a:xfrm>
            <a:off x="0" y="220662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692" name="OTLSHAPE_T_446c941dd64349d0b559aa5607f9cd60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23616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693" name="OTLSHAPE_T_446c941dd64349d0b559aa5607f9cd60_StartDate" hidden="1"/>
          <p:cNvSpPr txBox="1"/>
          <p:nvPr>
            <p:custDataLst>
              <p:tags r:id="rId81"/>
            </p:custDataLst>
          </p:nvPr>
        </p:nvSpPr>
        <p:spPr>
          <a:xfrm>
            <a:off x="0" y="23616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694" name="OTLSHAPE_T_446c941dd64349d0b559aa5607f9cd60_EndDate" hidden="1"/>
          <p:cNvSpPr txBox="1"/>
          <p:nvPr>
            <p:custDataLst>
              <p:tags r:id="rId82"/>
            </p:custDataLst>
          </p:nvPr>
        </p:nvSpPr>
        <p:spPr>
          <a:xfrm>
            <a:off x="0" y="23616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695" name="OTLSHAPE_T_446c941dd64349d0b559aa5607f9cd60_JoinedDate"/>
          <p:cNvSpPr txBox="1"/>
          <p:nvPr>
            <p:custDataLst>
              <p:tags r:id="rId83"/>
            </p:custDataLst>
          </p:nvPr>
        </p:nvSpPr>
        <p:spPr>
          <a:xfrm>
            <a:off x="4148708" y="2214393"/>
            <a:ext cx="2667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Mar 24</a:t>
            </a:r>
          </a:p>
        </p:txBody>
      </p:sp>
      <p:sp>
        <p:nvSpPr>
          <p:cNvPr id="6696" name="OTLSHAPE_T_446c941dd64349d0b559aa5607f9cd60_Title"/>
          <p:cNvSpPr txBox="1"/>
          <p:nvPr>
            <p:custDataLst>
              <p:tags r:id="rId84"/>
            </p:custDataLst>
          </p:nvPr>
        </p:nvSpPr>
        <p:spPr>
          <a:xfrm>
            <a:off x="4580894" y="2206625"/>
            <a:ext cx="533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>
                <a:solidFill>
                  <a:schemeClr val="dk1"/>
                </a:solidFill>
                <a:latin typeface="Calibri" panose="020F0502020204030204" pitchFamily="34" charset="0"/>
              </a:rPr>
              <a:t>RDP Phase1 </a:t>
            </a:r>
          </a:p>
        </p:txBody>
      </p:sp>
      <p:sp>
        <p:nvSpPr>
          <p:cNvPr id="6699" name="OTLSHAPE_T_f87b86ed52484f31960515abb0e40e1a_Duration" hidden="1"/>
          <p:cNvSpPr txBox="1"/>
          <p:nvPr>
            <p:custDataLst>
              <p:tags r:id="rId85"/>
            </p:custDataLst>
          </p:nvPr>
        </p:nvSpPr>
        <p:spPr>
          <a:xfrm>
            <a:off x="0" y="239416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700" name="OTLSHAPE_T_f87b86ed52484f31960515abb0e40e1a_TextPercentage" hidden="1"/>
          <p:cNvSpPr txBox="1"/>
          <p:nvPr>
            <p:custDataLst>
              <p:tags r:id="rId86"/>
            </p:custDataLst>
          </p:nvPr>
        </p:nvSpPr>
        <p:spPr>
          <a:xfrm>
            <a:off x="0" y="254918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701" name="OTLSHAPE_T_f87b86ed52484f31960515abb0e40e1a_StartDate" hidden="1"/>
          <p:cNvSpPr txBox="1"/>
          <p:nvPr>
            <p:custDataLst>
              <p:tags r:id="rId87"/>
            </p:custDataLst>
          </p:nvPr>
        </p:nvSpPr>
        <p:spPr>
          <a:xfrm>
            <a:off x="0" y="254918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02" name="OTLSHAPE_T_f87b86ed52484f31960515abb0e40e1a_EndDate" hidden="1"/>
          <p:cNvSpPr txBox="1"/>
          <p:nvPr>
            <p:custDataLst>
              <p:tags r:id="rId88"/>
            </p:custDataLst>
          </p:nvPr>
        </p:nvSpPr>
        <p:spPr>
          <a:xfrm>
            <a:off x="0" y="254918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03" name="OTLSHAPE_T_f87b86ed52484f31960515abb0e40e1a_JoinedDate"/>
          <p:cNvSpPr txBox="1"/>
          <p:nvPr>
            <p:custDataLst>
              <p:tags r:id="rId89"/>
            </p:custDataLst>
          </p:nvPr>
        </p:nvSpPr>
        <p:spPr>
          <a:xfrm>
            <a:off x="4644856" y="2401930"/>
            <a:ext cx="2667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Mar 31</a:t>
            </a:r>
          </a:p>
        </p:txBody>
      </p:sp>
      <p:sp>
        <p:nvSpPr>
          <p:cNvPr id="6704" name="OTLSHAPE_T_f87b86ed52484f31960515abb0e40e1a_Title"/>
          <p:cNvSpPr txBox="1"/>
          <p:nvPr>
            <p:custDataLst>
              <p:tags r:id="rId90"/>
            </p:custDataLst>
          </p:nvPr>
        </p:nvSpPr>
        <p:spPr>
          <a:xfrm>
            <a:off x="5077043" y="2394162"/>
            <a:ext cx="533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>
                <a:solidFill>
                  <a:schemeClr val="dk1"/>
                </a:solidFill>
                <a:latin typeface="Calibri" panose="020F0502020204030204" pitchFamily="34" charset="0"/>
              </a:rPr>
              <a:t>RDP Phase2 </a:t>
            </a:r>
          </a:p>
        </p:txBody>
      </p:sp>
      <p:sp>
        <p:nvSpPr>
          <p:cNvPr id="6707" name="OTLSHAPE_T_c39c434d9c504038a27dc3ff8bfaa9ad_Duration" hidden="1"/>
          <p:cNvSpPr txBox="1"/>
          <p:nvPr>
            <p:custDataLst>
              <p:tags r:id="rId91"/>
            </p:custDataLst>
          </p:nvPr>
        </p:nvSpPr>
        <p:spPr>
          <a:xfrm>
            <a:off x="0" y="258169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708" name="OTLSHAPE_T_c39c434d9c504038a27dc3ff8bfaa9ad_TextPercentage" hidden="1"/>
          <p:cNvSpPr txBox="1"/>
          <p:nvPr>
            <p:custDataLst>
              <p:tags r:id="rId92"/>
            </p:custDataLst>
          </p:nvPr>
        </p:nvSpPr>
        <p:spPr>
          <a:xfrm>
            <a:off x="0" y="27367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709" name="OTLSHAPE_T_c39c434d9c504038a27dc3ff8bfaa9ad_StartDate" hidden="1"/>
          <p:cNvSpPr txBox="1"/>
          <p:nvPr>
            <p:custDataLst>
              <p:tags r:id="rId93"/>
            </p:custDataLst>
          </p:nvPr>
        </p:nvSpPr>
        <p:spPr>
          <a:xfrm>
            <a:off x="0" y="27367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10" name="OTLSHAPE_T_c39c434d9c504038a27dc3ff8bfaa9ad_EndDate" hidden="1"/>
          <p:cNvSpPr txBox="1"/>
          <p:nvPr>
            <p:custDataLst>
              <p:tags r:id="rId94"/>
            </p:custDataLst>
          </p:nvPr>
        </p:nvSpPr>
        <p:spPr>
          <a:xfrm>
            <a:off x="0" y="27367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11" name="OTLSHAPE_T_c39c434d9c504038a27dc3ff8bfaa9ad_JoinedDate"/>
          <p:cNvSpPr txBox="1"/>
          <p:nvPr>
            <p:custDataLst>
              <p:tags r:id="rId95"/>
            </p:custDataLst>
          </p:nvPr>
        </p:nvSpPr>
        <p:spPr>
          <a:xfrm>
            <a:off x="5515845" y="2589467"/>
            <a:ext cx="2413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Apr 12</a:t>
            </a:r>
          </a:p>
        </p:txBody>
      </p:sp>
      <p:sp>
        <p:nvSpPr>
          <p:cNvPr id="6712" name="OTLSHAPE_T_c39c434d9c504038a27dc3ff8bfaa9ad_Title"/>
          <p:cNvSpPr txBox="1"/>
          <p:nvPr>
            <p:custDataLst>
              <p:tags r:id="rId96"/>
            </p:custDataLst>
          </p:nvPr>
        </p:nvSpPr>
        <p:spPr>
          <a:xfrm>
            <a:off x="5927584" y="2581698"/>
            <a:ext cx="546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>
                <a:solidFill>
                  <a:schemeClr val="dk1"/>
                </a:solidFill>
                <a:latin typeface="Calibri" panose="020F0502020204030204" pitchFamily="34" charset="0"/>
              </a:rPr>
              <a:t>RTM Phase1 </a:t>
            </a:r>
          </a:p>
        </p:txBody>
      </p:sp>
      <p:sp>
        <p:nvSpPr>
          <p:cNvPr id="6715" name="OTLSHAPE_T_715c0b03aa2f4bc0980a60820ba415d3_Duration" hidden="1"/>
          <p:cNvSpPr txBox="1"/>
          <p:nvPr>
            <p:custDataLst>
              <p:tags r:id="rId97"/>
            </p:custDataLst>
          </p:nvPr>
        </p:nvSpPr>
        <p:spPr>
          <a:xfrm>
            <a:off x="0" y="283273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34 days</a:t>
            </a:r>
          </a:p>
        </p:txBody>
      </p:sp>
      <p:sp>
        <p:nvSpPr>
          <p:cNvPr id="6716" name="OTLSHAPE_T_715c0b03aa2f4bc0980a60820ba415d3_TextPercentage" hidden="1"/>
          <p:cNvSpPr txBox="1"/>
          <p:nvPr>
            <p:custDataLst>
              <p:tags r:id="rId98"/>
            </p:custDataLst>
          </p:nvPr>
        </p:nvSpPr>
        <p:spPr>
          <a:xfrm>
            <a:off x="0" y="298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717" name="OTLSHAPE_T_715c0b03aa2f4bc0980a60820ba415d3_JoinedDate" hidden="1"/>
          <p:cNvSpPr txBox="1"/>
          <p:nvPr>
            <p:custDataLst>
              <p:tags r:id="rId99"/>
            </p:custDataLst>
          </p:nvPr>
        </p:nvSpPr>
        <p:spPr>
          <a:xfrm>
            <a:off x="0" y="298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 b="1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  <p:sp>
        <p:nvSpPr>
          <p:cNvPr id="6718" name="OTLSHAPE_T_715c0b03aa2f4bc0980a60820ba415d3_StartDate"/>
          <p:cNvSpPr txBox="1"/>
          <p:nvPr>
            <p:custDataLst>
              <p:tags r:id="rId100"/>
            </p:custDataLst>
          </p:nvPr>
        </p:nvSpPr>
        <p:spPr>
          <a:xfrm>
            <a:off x="1403240" y="2854685"/>
            <a:ext cx="4699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 b="1">
                <a:solidFill>
                  <a:schemeClr val="accent5"/>
                </a:solidFill>
                <a:latin typeface="Calibri" panose="020F0502020204030204" pitchFamily="34" charset="0"/>
              </a:rPr>
              <a:t>Tue 2/16/21</a:t>
            </a:r>
          </a:p>
        </p:txBody>
      </p:sp>
      <p:sp>
        <p:nvSpPr>
          <p:cNvPr id="6719" name="OTLSHAPE_T_715c0b03aa2f4bc0980a60820ba415d3_EndDate"/>
          <p:cNvSpPr txBox="1"/>
          <p:nvPr>
            <p:custDataLst>
              <p:tags r:id="rId101"/>
            </p:custDataLst>
          </p:nvPr>
        </p:nvSpPr>
        <p:spPr>
          <a:xfrm>
            <a:off x="5289678" y="2854685"/>
            <a:ext cx="3937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 b="1">
                <a:solidFill>
                  <a:schemeClr val="accent5"/>
                </a:solidFill>
                <a:latin typeface="Calibri" panose="020F0502020204030204" pitchFamily="34" charset="0"/>
              </a:rPr>
              <a:t>Sat 4/3/21</a:t>
            </a:r>
          </a:p>
        </p:txBody>
      </p:sp>
      <p:sp>
        <p:nvSpPr>
          <p:cNvPr id="6720" name="OTLSHAPE_T_715c0b03aa2f4bc0980a60820ba415d3_Title"/>
          <p:cNvSpPr txBox="1"/>
          <p:nvPr>
            <p:custDataLst>
              <p:tags r:id="rId102"/>
            </p:custDataLst>
          </p:nvPr>
        </p:nvSpPr>
        <p:spPr>
          <a:xfrm>
            <a:off x="3210379" y="2846917"/>
            <a:ext cx="7366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1">
                <a:solidFill>
                  <a:schemeClr val="lt1"/>
                </a:solidFill>
                <a:latin typeface="Calibri" panose="020F0502020204030204" pitchFamily="34" charset="0"/>
              </a:rPr>
              <a:t>API development</a:t>
            </a:r>
          </a:p>
        </p:txBody>
      </p:sp>
      <p:sp>
        <p:nvSpPr>
          <p:cNvPr id="6723" name="OTLSHAPE_T_a1ee8c043b3d4f7aaa0f693a23f7bee9_Duration" hidden="1"/>
          <p:cNvSpPr txBox="1"/>
          <p:nvPr>
            <p:custDataLst>
              <p:tags r:id="rId103"/>
            </p:custDataLst>
          </p:nvPr>
        </p:nvSpPr>
        <p:spPr>
          <a:xfrm>
            <a:off x="0" y="311213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724" name="OTLSHAPE_T_a1ee8c043b3d4f7aaa0f693a23f7bee9_TextPercentage" hidden="1"/>
          <p:cNvSpPr txBox="1"/>
          <p:nvPr>
            <p:custDataLst>
              <p:tags r:id="rId104"/>
            </p:custDataLst>
          </p:nvPr>
        </p:nvSpPr>
        <p:spPr>
          <a:xfrm>
            <a:off x="0" y="326715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725" name="OTLSHAPE_T_a1ee8c043b3d4f7aaa0f693a23f7bee9_StartDate" hidden="1"/>
          <p:cNvSpPr txBox="1"/>
          <p:nvPr>
            <p:custDataLst>
              <p:tags r:id="rId105"/>
            </p:custDataLst>
          </p:nvPr>
        </p:nvSpPr>
        <p:spPr>
          <a:xfrm>
            <a:off x="0" y="326715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26" name="OTLSHAPE_T_a1ee8c043b3d4f7aaa0f693a23f7bee9_EndDate" hidden="1"/>
          <p:cNvSpPr txBox="1"/>
          <p:nvPr>
            <p:custDataLst>
              <p:tags r:id="rId106"/>
            </p:custDataLst>
          </p:nvPr>
        </p:nvSpPr>
        <p:spPr>
          <a:xfrm>
            <a:off x="0" y="326715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27" name="OTLSHAPE_T_a1ee8c043b3d4f7aaa0f693a23f7bee9_JoinedDate"/>
          <p:cNvSpPr txBox="1"/>
          <p:nvPr>
            <p:custDataLst>
              <p:tags r:id="rId107"/>
            </p:custDataLst>
          </p:nvPr>
        </p:nvSpPr>
        <p:spPr>
          <a:xfrm>
            <a:off x="3510802" y="3119903"/>
            <a:ext cx="2667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Mar 15</a:t>
            </a:r>
          </a:p>
        </p:txBody>
      </p:sp>
      <p:sp>
        <p:nvSpPr>
          <p:cNvPr id="6728" name="OTLSHAPE_T_a1ee8c043b3d4f7aaa0f693a23f7bee9_Title"/>
          <p:cNvSpPr txBox="1"/>
          <p:nvPr>
            <p:custDataLst>
              <p:tags r:id="rId108"/>
            </p:custDataLst>
          </p:nvPr>
        </p:nvSpPr>
        <p:spPr>
          <a:xfrm>
            <a:off x="3942988" y="311213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>
                <a:solidFill>
                  <a:schemeClr val="dk1"/>
                </a:solidFill>
                <a:latin typeface="Calibri" panose="020F0502020204030204" pitchFamily="34" charset="0"/>
              </a:rPr>
              <a:t>YCFG MVP </a:t>
            </a:r>
          </a:p>
        </p:txBody>
      </p:sp>
      <p:sp>
        <p:nvSpPr>
          <p:cNvPr id="6731" name="OTLSHAPE_T_e42d4f75cb0e46a193d337123e4b35c5_Duration" hidden="1"/>
          <p:cNvSpPr txBox="1"/>
          <p:nvPr>
            <p:custDataLst>
              <p:tags r:id="rId109"/>
            </p:custDataLst>
          </p:nvPr>
        </p:nvSpPr>
        <p:spPr>
          <a:xfrm>
            <a:off x="0" y="329967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6732" name="OTLSHAPE_T_e42d4f75cb0e46a193d337123e4b35c5_TextPercentage" hidden="1"/>
          <p:cNvSpPr txBox="1"/>
          <p:nvPr>
            <p:custDataLst>
              <p:tags r:id="rId110"/>
            </p:custDataLst>
          </p:nvPr>
        </p:nvSpPr>
        <p:spPr>
          <a:xfrm>
            <a:off x="0" y="345469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733" name="OTLSHAPE_T_e42d4f75cb0e46a193d337123e4b35c5_StartDate" hidden="1"/>
          <p:cNvSpPr txBox="1"/>
          <p:nvPr>
            <p:custDataLst>
              <p:tags r:id="rId111"/>
            </p:custDataLst>
          </p:nvPr>
        </p:nvSpPr>
        <p:spPr>
          <a:xfrm>
            <a:off x="0" y="345469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34" name="OTLSHAPE_T_e42d4f75cb0e46a193d337123e4b35c5_EndDate" hidden="1"/>
          <p:cNvSpPr txBox="1"/>
          <p:nvPr>
            <p:custDataLst>
              <p:tags r:id="rId112"/>
            </p:custDataLst>
          </p:nvPr>
        </p:nvSpPr>
        <p:spPr>
          <a:xfrm>
            <a:off x="0" y="345469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35" name="OTLSHAPE_T_e42d4f75cb0e46a193d337123e4b35c5_JoinedDate"/>
          <p:cNvSpPr txBox="1"/>
          <p:nvPr>
            <p:custDataLst>
              <p:tags r:id="rId113"/>
            </p:custDataLst>
          </p:nvPr>
        </p:nvSpPr>
        <p:spPr>
          <a:xfrm>
            <a:off x="3816124" y="3307440"/>
            <a:ext cx="533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Mar 23 - Apr 3</a:t>
            </a:r>
          </a:p>
        </p:txBody>
      </p:sp>
      <p:sp>
        <p:nvSpPr>
          <p:cNvPr id="6736" name="OTLSHAPE_T_e42d4f75cb0e46a193d337123e4b35c5_Title"/>
          <p:cNvSpPr txBox="1"/>
          <p:nvPr>
            <p:custDataLst>
              <p:tags r:id="rId114"/>
            </p:custDataLst>
          </p:nvPr>
        </p:nvSpPr>
        <p:spPr>
          <a:xfrm>
            <a:off x="5289678" y="3299672"/>
            <a:ext cx="4826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>
                <a:solidFill>
                  <a:schemeClr val="dk1"/>
                </a:solidFill>
                <a:latin typeface="Calibri" panose="020F0502020204030204" pitchFamily="34" charset="0"/>
              </a:rPr>
              <a:t>API-Bundle</a:t>
            </a:r>
          </a:p>
        </p:txBody>
      </p:sp>
      <p:sp>
        <p:nvSpPr>
          <p:cNvPr id="6739" name="OTLSHAPE_T_546320563ea241a88c976b4f2800d2e1_Duration" hidden="1"/>
          <p:cNvSpPr txBox="1"/>
          <p:nvPr>
            <p:custDataLst>
              <p:tags r:id="rId115"/>
            </p:custDataLst>
          </p:nvPr>
        </p:nvSpPr>
        <p:spPr>
          <a:xfrm>
            <a:off x="0" y="348720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740" name="OTLSHAPE_T_546320563ea241a88c976b4f2800d2e1_TextPercentage" hidden="1"/>
          <p:cNvSpPr txBox="1"/>
          <p:nvPr>
            <p:custDataLst>
              <p:tags r:id="rId116"/>
            </p:custDataLst>
          </p:nvPr>
        </p:nvSpPr>
        <p:spPr>
          <a:xfrm>
            <a:off x="0" y="36422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741" name="OTLSHAPE_T_546320563ea241a88c976b4f2800d2e1_StartDate" hidden="1"/>
          <p:cNvSpPr txBox="1"/>
          <p:nvPr>
            <p:custDataLst>
              <p:tags r:id="rId117"/>
            </p:custDataLst>
          </p:nvPr>
        </p:nvSpPr>
        <p:spPr>
          <a:xfrm>
            <a:off x="0" y="36422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42" name="OTLSHAPE_T_546320563ea241a88c976b4f2800d2e1_EndDate" hidden="1"/>
          <p:cNvSpPr txBox="1"/>
          <p:nvPr>
            <p:custDataLst>
              <p:tags r:id="rId118"/>
            </p:custDataLst>
          </p:nvPr>
        </p:nvSpPr>
        <p:spPr>
          <a:xfrm>
            <a:off x="0" y="36422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43" name="OTLSHAPE_T_546320563ea241a88c976b4f2800d2e1_JoinedDate"/>
          <p:cNvSpPr txBox="1"/>
          <p:nvPr>
            <p:custDataLst>
              <p:tags r:id="rId119"/>
            </p:custDataLst>
          </p:nvPr>
        </p:nvSpPr>
        <p:spPr>
          <a:xfrm>
            <a:off x="2563546" y="3494977"/>
            <a:ext cx="2159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Mar 1</a:t>
            </a:r>
          </a:p>
        </p:txBody>
      </p:sp>
      <p:sp>
        <p:nvSpPr>
          <p:cNvPr id="6744" name="OTLSHAPE_T_546320563ea241a88c976b4f2800d2e1_Title"/>
          <p:cNvSpPr txBox="1"/>
          <p:nvPr>
            <p:custDataLst>
              <p:tags r:id="rId120"/>
            </p:custDataLst>
          </p:nvPr>
        </p:nvSpPr>
        <p:spPr>
          <a:xfrm>
            <a:off x="2950690" y="3487208"/>
            <a:ext cx="812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>
                <a:solidFill>
                  <a:schemeClr val="dk1"/>
                </a:solidFill>
                <a:latin typeface="Calibri" panose="020F0502020204030204" pitchFamily="34" charset="0"/>
              </a:rPr>
              <a:t>OC - Consolidation </a:t>
            </a:r>
          </a:p>
        </p:txBody>
      </p:sp>
      <p:sp>
        <p:nvSpPr>
          <p:cNvPr id="6747" name="OTLSHAPE_T_569173f07ce24179a7471952a7ef46f5_Duration" hidden="1"/>
          <p:cNvSpPr txBox="1"/>
          <p:nvPr>
            <p:custDataLst>
              <p:tags r:id="rId121"/>
            </p:custDataLst>
          </p:nvPr>
        </p:nvSpPr>
        <p:spPr>
          <a:xfrm>
            <a:off x="0" y="367474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748" name="OTLSHAPE_T_569173f07ce24179a7471952a7ef46f5_TextPercentage" hidden="1"/>
          <p:cNvSpPr txBox="1"/>
          <p:nvPr>
            <p:custDataLst>
              <p:tags r:id="rId122"/>
            </p:custDataLst>
          </p:nvPr>
        </p:nvSpPr>
        <p:spPr>
          <a:xfrm>
            <a:off x="0" y="382977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749" name="OTLSHAPE_T_569173f07ce24179a7471952a7ef46f5_StartDate" hidden="1"/>
          <p:cNvSpPr txBox="1"/>
          <p:nvPr>
            <p:custDataLst>
              <p:tags r:id="rId123"/>
            </p:custDataLst>
          </p:nvPr>
        </p:nvSpPr>
        <p:spPr>
          <a:xfrm>
            <a:off x="0" y="382977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50" name="OTLSHAPE_T_569173f07ce24179a7471952a7ef46f5_EndDate" hidden="1"/>
          <p:cNvSpPr txBox="1"/>
          <p:nvPr>
            <p:custDataLst>
              <p:tags r:id="rId124"/>
            </p:custDataLst>
          </p:nvPr>
        </p:nvSpPr>
        <p:spPr>
          <a:xfrm>
            <a:off x="0" y="382977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51" name="OTLSHAPE_T_569173f07ce24179a7471952a7ef46f5_JoinedDate"/>
          <p:cNvSpPr txBox="1"/>
          <p:nvPr>
            <p:custDataLst>
              <p:tags r:id="rId125"/>
            </p:custDataLst>
          </p:nvPr>
        </p:nvSpPr>
        <p:spPr>
          <a:xfrm>
            <a:off x="3059695" y="3682513"/>
            <a:ext cx="2159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Mar 8</a:t>
            </a:r>
          </a:p>
        </p:txBody>
      </p:sp>
      <p:sp>
        <p:nvSpPr>
          <p:cNvPr id="6752" name="OTLSHAPE_T_569173f07ce24179a7471952a7ef46f5_Title"/>
          <p:cNvSpPr txBox="1"/>
          <p:nvPr>
            <p:custDataLst>
              <p:tags r:id="rId126"/>
            </p:custDataLst>
          </p:nvPr>
        </p:nvSpPr>
        <p:spPr>
          <a:xfrm>
            <a:off x="3446839" y="3674745"/>
            <a:ext cx="546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>
                <a:solidFill>
                  <a:schemeClr val="dk1"/>
                </a:solidFill>
                <a:latin typeface="Calibri" panose="020F0502020204030204" pitchFamily="34" charset="0"/>
              </a:rPr>
              <a:t>RTM Phase2 </a:t>
            </a:r>
          </a:p>
        </p:txBody>
      </p:sp>
      <p:sp>
        <p:nvSpPr>
          <p:cNvPr id="6755" name="OTLSHAPE_T_1e84a81592054b29ad1eb95cf7ef727f_Duration" hidden="1"/>
          <p:cNvSpPr txBox="1"/>
          <p:nvPr>
            <p:custDataLst>
              <p:tags r:id="rId127"/>
            </p:custDataLst>
          </p:nvPr>
        </p:nvSpPr>
        <p:spPr>
          <a:xfrm>
            <a:off x="0" y="392578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34 days</a:t>
            </a:r>
          </a:p>
        </p:txBody>
      </p:sp>
      <p:sp>
        <p:nvSpPr>
          <p:cNvPr id="6756" name="OTLSHAPE_T_1e84a81592054b29ad1eb95cf7ef727f_TextPercentage" hidden="1"/>
          <p:cNvSpPr txBox="1"/>
          <p:nvPr>
            <p:custDataLst>
              <p:tags r:id="rId128"/>
            </p:custDataLst>
          </p:nvPr>
        </p:nvSpPr>
        <p:spPr>
          <a:xfrm>
            <a:off x="0" y="408080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757" name="OTLSHAPE_T_1e84a81592054b29ad1eb95cf7ef727f_JoinedDate" hidden="1"/>
          <p:cNvSpPr txBox="1"/>
          <p:nvPr>
            <p:custDataLst>
              <p:tags r:id="rId129"/>
            </p:custDataLst>
          </p:nvPr>
        </p:nvSpPr>
        <p:spPr>
          <a:xfrm>
            <a:off x="0" y="408080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6758" name="OTLSHAPE_T_1e84a81592054b29ad1eb95cf7ef727f_StartDate"/>
          <p:cNvSpPr txBox="1"/>
          <p:nvPr>
            <p:custDataLst>
              <p:tags r:id="rId130"/>
            </p:custDataLst>
          </p:nvPr>
        </p:nvSpPr>
        <p:spPr>
          <a:xfrm>
            <a:off x="4559398" y="3947732"/>
            <a:ext cx="4191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 b="1">
                <a:solidFill>
                  <a:srgbClr val="B20E12"/>
                </a:solidFill>
                <a:latin typeface="Calibri" panose="020F0502020204030204" pitchFamily="34" charset="0"/>
              </a:rPr>
              <a:t>Thu 4/1/21</a:t>
            </a:r>
          </a:p>
        </p:txBody>
      </p:sp>
      <p:sp>
        <p:nvSpPr>
          <p:cNvPr id="6759" name="OTLSHAPE_T_1e84a81592054b29ad1eb95cf7ef727f_EndDate"/>
          <p:cNvSpPr txBox="1"/>
          <p:nvPr>
            <p:custDataLst>
              <p:tags r:id="rId131"/>
            </p:custDataLst>
          </p:nvPr>
        </p:nvSpPr>
        <p:spPr>
          <a:xfrm>
            <a:off x="8479207" y="3947732"/>
            <a:ext cx="4699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 b="1">
                <a:solidFill>
                  <a:srgbClr val="B20E12"/>
                </a:solidFill>
                <a:latin typeface="Calibri" panose="020F0502020204030204" pitchFamily="34" charset="0"/>
              </a:rPr>
              <a:t>Tue 5/18/21</a:t>
            </a:r>
          </a:p>
        </p:txBody>
      </p:sp>
      <p:sp>
        <p:nvSpPr>
          <p:cNvPr id="6760" name="OTLSHAPE_T_1e84a81592054b29ad1eb95cf7ef727f_Title"/>
          <p:cNvSpPr txBox="1"/>
          <p:nvPr>
            <p:custDataLst>
              <p:tags r:id="rId132"/>
            </p:custDataLst>
          </p:nvPr>
        </p:nvSpPr>
        <p:spPr>
          <a:xfrm>
            <a:off x="6384534" y="3939963"/>
            <a:ext cx="685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1" spc="-2">
                <a:solidFill>
                  <a:schemeClr val="lt1"/>
                </a:solidFill>
                <a:latin typeface="Calibri" panose="020F0502020204030204" pitchFamily="34" charset="0"/>
              </a:rPr>
              <a:t>YC development</a:t>
            </a:r>
          </a:p>
        </p:txBody>
      </p:sp>
      <p:sp>
        <p:nvSpPr>
          <p:cNvPr id="6763" name="OTLSHAPE_T_a5c76b9318994896b15fa0bcee64ddc5_Duration" hidden="1"/>
          <p:cNvSpPr txBox="1"/>
          <p:nvPr>
            <p:custDataLst>
              <p:tags r:id="rId133"/>
            </p:custDataLst>
          </p:nvPr>
        </p:nvSpPr>
        <p:spPr>
          <a:xfrm>
            <a:off x="0" y="414168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6764" name="OTLSHAPE_T_a5c76b9318994896b15fa0bcee64ddc5_TextPercentage" hidden="1"/>
          <p:cNvSpPr txBox="1"/>
          <p:nvPr>
            <p:custDataLst>
              <p:tags r:id="rId134"/>
            </p:custDataLst>
          </p:nvPr>
        </p:nvSpPr>
        <p:spPr>
          <a:xfrm>
            <a:off x="0" y="429670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765" name="OTLSHAPE_T_a5c76b9318994896b15fa0bcee64ddc5_StartDate" hidden="1"/>
          <p:cNvSpPr txBox="1"/>
          <p:nvPr>
            <p:custDataLst>
              <p:tags r:id="rId135"/>
            </p:custDataLst>
          </p:nvPr>
        </p:nvSpPr>
        <p:spPr>
          <a:xfrm>
            <a:off x="0" y="429670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66" name="OTLSHAPE_T_a5c76b9318994896b15fa0bcee64ddc5_EndDate" hidden="1"/>
          <p:cNvSpPr txBox="1"/>
          <p:nvPr>
            <p:custDataLst>
              <p:tags r:id="rId136"/>
            </p:custDataLst>
          </p:nvPr>
        </p:nvSpPr>
        <p:spPr>
          <a:xfrm>
            <a:off x="0" y="429670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67" name="OTLSHAPE_T_a5c76b9318994896b15fa0bcee64ddc5_JoinedDate"/>
          <p:cNvSpPr txBox="1"/>
          <p:nvPr>
            <p:custDataLst>
              <p:tags r:id="rId137"/>
            </p:custDataLst>
          </p:nvPr>
        </p:nvSpPr>
        <p:spPr>
          <a:xfrm>
            <a:off x="6660617" y="4149450"/>
            <a:ext cx="5207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May 2 - May 9</a:t>
            </a:r>
          </a:p>
        </p:txBody>
      </p:sp>
      <p:sp>
        <p:nvSpPr>
          <p:cNvPr id="6768" name="OTLSHAPE_T_a5c76b9318994896b15fa0bcee64ddc5_Title"/>
          <p:cNvSpPr txBox="1"/>
          <p:nvPr>
            <p:custDataLst>
              <p:tags r:id="rId138"/>
            </p:custDataLst>
          </p:nvPr>
        </p:nvSpPr>
        <p:spPr>
          <a:xfrm>
            <a:off x="7841301" y="4141682"/>
            <a:ext cx="203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800" b="1">
                <a:solidFill>
                  <a:schemeClr val="dk1"/>
                </a:solidFill>
                <a:latin typeface="Calibri" panose="020F0502020204030204" pitchFamily="34" charset="0"/>
              </a:rPr>
              <a:t>Date</a:t>
            </a:r>
          </a:p>
        </p:txBody>
      </p:sp>
      <p:sp>
        <p:nvSpPr>
          <p:cNvPr id="6771" name="OTLSHAPE_T_3d079393d2534b39b3fed3eff15ef5e1_Duration" hidden="1"/>
          <p:cNvSpPr txBox="1"/>
          <p:nvPr>
            <p:custDataLst>
              <p:tags r:id="rId139"/>
            </p:custDataLst>
          </p:nvPr>
        </p:nvSpPr>
        <p:spPr>
          <a:xfrm>
            <a:off x="0" y="432921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772" name="OTLSHAPE_T_3d079393d2534b39b3fed3eff15ef5e1_TextPercentage" hidden="1"/>
          <p:cNvSpPr txBox="1"/>
          <p:nvPr>
            <p:custDataLst>
              <p:tags r:id="rId140"/>
            </p:custDataLst>
          </p:nvPr>
        </p:nvSpPr>
        <p:spPr>
          <a:xfrm>
            <a:off x="0" y="448424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773" name="OTLSHAPE_T_3d079393d2534b39b3fed3eff15ef5e1_StartDate" hidden="1"/>
          <p:cNvSpPr txBox="1"/>
          <p:nvPr>
            <p:custDataLst>
              <p:tags r:id="rId141"/>
            </p:custDataLst>
          </p:nvPr>
        </p:nvSpPr>
        <p:spPr>
          <a:xfrm>
            <a:off x="0" y="448424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74" name="OTLSHAPE_T_3d079393d2534b39b3fed3eff15ef5e1_EndDate" hidden="1"/>
          <p:cNvSpPr txBox="1"/>
          <p:nvPr>
            <p:custDataLst>
              <p:tags r:id="rId142"/>
            </p:custDataLst>
          </p:nvPr>
        </p:nvSpPr>
        <p:spPr>
          <a:xfrm>
            <a:off x="0" y="448424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75" name="OTLSHAPE_T_3d079393d2534b39b3fed3eff15ef5e1_JoinedDate"/>
          <p:cNvSpPr txBox="1"/>
          <p:nvPr>
            <p:custDataLst>
              <p:tags r:id="rId143"/>
            </p:custDataLst>
          </p:nvPr>
        </p:nvSpPr>
        <p:spPr>
          <a:xfrm>
            <a:off x="5135617" y="4336986"/>
            <a:ext cx="2032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Apr 6</a:t>
            </a:r>
          </a:p>
        </p:txBody>
      </p:sp>
      <p:sp>
        <p:nvSpPr>
          <p:cNvPr id="6776" name="OTLSHAPE_T_3d079393d2534b39b3fed3eff15ef5e1_Title"/>
          <p:cNvSpPr txBox="1"/>
          <p:nvPr>
            <p:custDataLst>
              <p:tags r:id="rId144"/>
            </p:custDataLst>
          </p:nvPr>
        </p:nvSpPr>
        <p:spPr>
          <a:xfrm>
            <a:off x="5502314" y="4329218"/>
            <a:ext cx="6350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>
                <a:solidFill>
                  <a:schemeClr val="dk1"/>
                </a:solidFill>
                <a:latin typeface="Calibri" panose="020F0502020204030204" pitchFamily="34" charset="0"/>
              </a:rPr>
              <a:t>DP API Bundle </a:t>
            </a:r>
          </a:p>
        </p:txBody>
      </p:sp>
      <p:sp>
        <p:nvSpPr>
          <p:cNvPr id="6779" name="OTLSHAPE_T_eccbba0343444d858c9aa00066d27493_Duration" hidden="1"/>
          <p:cNvSpPr txBox="1"/>
          <p:nvPr>
            <p:custDataLst>
              <p:tags r:id="rId145"/>
            </p:custDataLst>
          </p:nvPr>
        </p:nvSpPr>
        <p:spPr>
          <a:xfrm>
            <a:off x="0" y="4440379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6780" name="OTLSHAPE_T_eccbba0343444d858c9aa00066d27493_TextPercentage" hidden="1"/>
          <p:cNvSpPr txBox="1"/>
          <p:nvPr>
            <p:custDataLst>
              <p:tags r:id="rId146"/>
            </p:custDataLst>
          </p:nvPr>
        </p:nvSpPr>
        <p:spPr>
          <a:xfrm>
            <a:off x="0" y="467178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781" name="OTLSHAPE_T_eccbba0343444d858c9aa00066d27493_StartDate" hidden="1"/>
          <p:cNvSpPr txBox="1"/>
          <p:nvPr>
            <p:custDataLst>
              <p:tags r:id="rId147"/>
            </p:custDataLst>
          </p:nvPr>
        </p:nvSpPr>
        <p:spPr>
          <a:xfrm>
            <a:off x="0" y="467178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82" name="OTLSHAPE_T_eccbba0343444d858c9aa00066d27493_EndDate" hidden="1"/>
          <p:cNvSpPr txBox="1"/>
          <p:nvPr>
            <p:custDataLst>
              <p:tags r:id="rId148"/>
            </p:custDataLst>
          </p:nvPr>
        </p:nvSpPr>
        <p:spPr>
          <a:xfrm>
            <a:off x="0" y="467178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83" name="OTLSHAPE_T_eccbba0343444d858c9aa00066d27493_JoinedDate"/>
          <p:cNvSpPr txBox="1"/>
          <p:nvPr>
            <p:custDataLst>
              <p:tags r:id="rId149"/>
            </p:custDataLst>
          </p:nvPr>
        </p:nvSpPr>
        <p:spPr>
          <a:xfrm>
            <a:off x="5374088" y="4524523"/>
            <a:ext cx="2413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Apr 10</a:t>
            </a:r>
          </a:p>
        </p:txBody>
      </p:sp>
      <p:sp>
        <p:nvSpPr>
          <p:cNvPr id="6784" name="OTLSHAPE_T_eccbba0343444d858c9aa00066d27493_Title"/>
          <p:cNvSpPr txBox="1"/>
          <p:nvPr>
            <p:custDataLst>
              <p:tags r:id="rId150"/>
            </p:custDataLst>
          </p:nvPr>
        </p:nvSpPr>
        <p:spPr>
          <a:xfrm>
            <a:off x="5785827" y="451675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>
                <a:solidFill>
                  <a:schemeClr val="dk1"/>
                </a:solidFill>
                <a:latin typeface="Calibri" panose="020F0502020204030204" pitchFamily="34" charset="0"/>
              </a:rPr>
              <a:t>DP Phase4 </a:t>
            </a:r>
          </a:p>
        </p:txBody>
      </p:sp>
      <p:sp>
        <p:nvSpPr>
          <p:cNvPr id="6787" name="OTLSHAPE_T_33028105fe624b2b88453c5da5c420ac_Duration" hidden="1"/>
          <p:cNvSpPr txBox="1"/>
          <p:nvPr>
            <p:custDataLst>
              <p:tags r:id="rId151"/>
            </p:custDataLst>
          </p:nvPr>
        </p:nvSpPr>
        <p:spPr>
          <a:xfrm>
            <a:off x="0" y="4627916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6788" name="OTLSHAPE_T_33028105fe624b2b88453c5da5c420ac_TextPercentage" hidden="1"/>
          <p:cNvSpPr txBox="1"/>
          <p:nvPr>
            <p:custDataLst>
              <p:tags r:id="rId152"/>
            </p:custDataLst>
          </p:nvPr>
        </p:nvSpPr>
        <p:spPr>
          <a:xfrm>
            <a:off x="0" y="485931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789" name="OTLSHAPE_T_33028105fe624b2b88453c5da5c420ac_StartDate" hidden="1"/>
          <p:cNvSpPr txBox="1"/>
          <p:nvPr>
            <p:custDataLst>
              <p:tags r:id="rId153"/>
            </p:custDataLst>
          </p:nvPr>
        </p:nvSpPr>
        <p:spPr>
          <a:xfrm>
            <a:off x="0" y="485931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90" name="OTLSHAPE_T_33028105fe624b2b88453c5da5c420ac_EndDate" hidden="1"/>
          <p:cNvSpPr txBox="1"/>
          <p:nvPr>
            <p:custDataLst>
              <p:tags r:id="rId154"/>
            </p:custDataLst>
          </p:nvPr>
        </p:nvSpPr>
        <p:spPr>
          <a:xfrm>
            <a:off x="0" y="485931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791" name="OTLSHAPE_T_33028105fe624b2b88453c5da5c420ac_JoinedDate"/>
          <p:cNvSpPr txBox="1"/>
          <p:nvPr>
            <p:custDataLst>
              <p:tags r:id="rId155"/>
            </p:custDataLst>
          </p:nvPr>
        </p:nvSpPr>
        <p:spPr>
          <a:xfrm>
            <a:off x="7375659" y="4712060"/>
            <a:ext cx="228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May 8</a:t>
            </a:r>
          </a:p>
        </p:txBody>
      </p:sp>
      <p:sp>
        <p:nvSpPr>
          <p:cNvPr id="6792" name="OTLSHAPE_T_33028105fe624b2b88453c5da5c420ac_Title"/>
          <p:cNvSpPr txBox="1"/>
          <p:nvPr>
            <p:custDataLst>
              <p:tags r:id="rId156"/>
            </p:custDataLst>
          </p:nvPr>
        </p:nvSpPr>
        <p:spPr>
          <a:xfrm>
            <a:off x="7770423" y="4704292"/>
            <a:ext cx="6985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 spc="-2">
                <a:solidFill>
                  <a:schemeClr val="dk1"/>
                </a:solidFill>
                <a:latin typeface="Calibri" panose="020F0502020204030204" pitchFamily="34" charset="0"/>
              </a:rPr>
              <a:t>iPackage Phase1</a:t>
            </a:r>
          </a:p>
        </p:txBody>
      </p:sp>
      <p:sp>
        <p:nvSpPr>
          <p:cNvPr id="6795" name="OTLSHAPE_T_699df404212043dfbedb85d84723cef1_Duration" hidden="1"/>
          <p:cNvSpPr txBox="1"/>
          <p:nvPr>
            <p:custDataLst>
              <p:tags r:id="rId157"/>
            </p:custDataLst>
          </p:nvPr>
        </p:nvSpPr>
        <p:spPr>
          <a:xfrm>
            <a:off x="0" y="495532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27 days</a:t>
            </a:r>
          </a:p>
        </p:txBody>
      </p:sp>
      <p:sp>
        <p:nvSpPr>
          <p:cNvPr id="6796" name="OTLSHAPE_T_699df404212043dfbedb85d84723cef1_TextPercentage" hidden="1"/>
          <p:cNvSpPr txBox="1"/>
          <p:nvPr>
            <p:custDataLst>
              <p:tags r:id="rId158"/>
            </p:custDataLst>
          </p:nvPr>
        </p:nvSpPr>
        <p:spPr>
          <a:xfrm>
            <a:off x="0" y="5110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797" name="OTLSHAPE_T_699df404212043dfbedb85d84723cef1_JoinedDate" hidden="1"/>
          <p:cNvSpPr txBox="1"/>
          <p:nvPr>
            <p:custDataLst>
              <p:tags r:id="rId159"/>
            </p:custDataLst>
          </p:nvPr>
        </p:nvSpPr>
        <p:spPr>
          <a:xfrm>
            <a:off x="0" y="5110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798" name="OTLSHAPE_T_699df404212043dfbedb85d84723cef1_StartDate"/>
          <p:cNvSpPr txBox="1"/>
          <p:nvPr>
            <p:custDataLst>
              <p:tags r:id="rId160"/>
            </p:custDataLst>
          </p:nvPr>
        </p:nvSpPr>
        <p:spPr>
          <a:xfrm>
            <a:off x="7244874" y="4977278"/>
            <a:ext cx="4953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 b="1">
                <a:solidFill>
                  <a:schemeClr val="accent2"/>
                </a:solidFill>
                <a:latin typeface="Calibri" panose="020F0502020204030204" pitchFamily="34" charset="0"/>
              </a:rPr>
              <a:t>Mon 5/10/21</a:t>
            </a:r>
          </a:p>
        </p:txBody>
      </p:sp>
      <p:sp>
        <p:nvSpPr>
          <p:cNvPr id="6799" name="OTLSHAPE_T_699df404212043dfbedb85d84723cef1_EndDate"/>
          <p:cNvSpPr txBox="1"/>
          <p:nvPr>
            <p:custDataLst>
              <p:tags r:id="rId161"/>
            </p:custDataLst>
          </p:nvPr>
        </p:nvSpPr>
        <p:spPr>
          <a:xfrm>
            <a:off x="10463803" y="4977278"/>
            <a:ext cx="4699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 b="1">
                <a:solidFill>
                  <a:schemeClr val="accent2"/>
                </a:solidFill>
                <a:latin typeface="Calibri" panose="020F0502020204030204" pitchFamily="34" charset="0"/>
              </a:rPr>
              <a:t>Tue 6/15/21</a:t>
            </a:r>
          </a:p>
        </p:txBody>
      </p:sp>
      <p:sp>
        <p:nvSpPr>
          <p:cNvPr id="6800" name="OTLSHAPE_T_699df404212043dfbedb85d84723cef1_Title"/>
          <p:cNvSpPr txBox="1"/>
          <p:nvPr>
            <p:custDataLst>
              <p:tags r:id="rId162"/>
            </p:custDataLst>
          </p:nvPr>
        </p:nvSpPr>
        <p:spPr>
          <a:xfrm>
            <a:off x="8985445" y="4969510"/>
            <a:ext cx="241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1">
                <a:solidFill>
                  <a:schemeClr val="lt1"/>
                </a:solidFill>
                <a:latin typeface="Calibri" panose="020F0502020204030204" pitchFamily="34" charset="0"/>
              </a:rPr>
              <a:t>YC1.1</a:t>
            </a:r>
          </a:p>
        </p:txBody>
      </p:sp>
      <p:sp>
        <p:nvSpPr>
          <p:cNvPr id="6803" name="OTLSHAPE_T_6a2871f920a7493292685b7a6e1716d0_Duration" hidden="1"/>
          <p:cNvSpPr txBox="1"/>
          <p:nvPr>
            <p:custDataLst>
              <p:tags r:id="rId163"/>
            </p:custDataLst>
          </p:nvPr>
        </p:nvSpPr>
        <p:spPr>
          <a:xfrm>
            <a:off x="0" y="517122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804" name="OTLSHAPE_T_6a2871f920a7493292685b7a6e1716d0_TextPercentage" hidden="1"/>
          <p:cNvSpPr txBox="1"/>
          <p:nvPr>
            <p:custDataLst>
              <p:tags r:id="rId164"/>
            </p:custDataLst>
          </p:nvPr>
        </p:nvSpPr>
        <p:spPr>
          <a:xfrm>
            <a:off x="0" y="53262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805" name="OTLSHAPE_T_6a2871f920a7493292685b7a6e1716d0_StartDate" hidden="1"/>
          <p:cNvSpPr txBox="1"/>
          <p:nvPr>
            <p:custDataLst>
              <p:tags r:id="rId165"/>
            </p:custDataLst>
          </p:nvPr>
        </p:nvSpPr>
        <p:spPr>
          <a:xfrm>
            <a:off x="0" y="53262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806" name="OTLSHAPE_T_6a2871f920a7493292685b7a6e1716d0_EndDate" hidden="1"/>
          <p:cNvSpPr txBox="1"/>
          <p:nvPr>
            <p:custDataLst>
              <p:tags r:id="rId166"/>
            </p:custDataLst>
          </p:nvPr>
        </p:nvSpPr>
        <p:spPr>
          <a:xfrm>
            <a:off x="0" y="53262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807" name="OTLSHAPE_T_6a2871f920a7493292685b7a6e1716d0_JoinedDate"/>
          <p:cNvSpPr txBox="1"/>
          <p:nvPr>
            <p:custDataLst>
              <p:tags r:id="rId167"/>
            </p:custDataLst>
          </p:nvPr>
        </p:nvSpPr>
        <p:spPr>
          <a:xfrm>
            <a:off x="7968522" y="517899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May 17</a:t>
            </a:r>
          </a:p>
        </p:txBody>
      </p:sp>
      <p:sp>
        <p:nvSpPr>
          <p:cNvPr id="6808" name="OTLSHAPE_T_6a2871f920a7493292685b7a6e1716d0_Title"/>
          <p:cNvSpPr txBox="1"/>
          <p:nvPr>
            <p:custDataLst>
              <p:tags r:id="rId168"/>
            </p:custDataLst>
          </p:nvPr>
        </p:nvSpPr>
        <p:spPr>
          <a:xfrm>
            <a:off x="8408329" y="5171228"/>
            <a:ext cx="7366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>
                <a:solidFill>
                  <a:schemeClr val="dk1"/>
                </a:solidFill>
                <a:latin typeface="Calibri" panose="020F0502020204030204" pitchFamily="34" charset="0"/>
              </a:rPr>
              <a:t>DP Phase4 (RTM)</a:t>
            </a:r>
          </a:p>
        </p:txBody>
      </p:sp>
      <p:sp>
        <p:nvSpPr>
          <p:cNvPr id="6811" name="OTLSHAPE_T_60e952e64d1f4db799e60bedc83ea61d_Duration" hidden="1"/>
          <p:cNvSpPr txBox="1"/>
          <p:nvPr>
            <p:custDataLst>
              <p:tags r:id="rId169"/>
            </p:custDataLst>
          </p:nvPr>
        </p:nvSpPr>
        <p:spPr>
          <a:xfrm>
            <a:off x="0" y="535876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812" name="OTLSHAPE_T_60e952e64d1f4db799e60bedc83ea61d_TextPercentage" hidden="1"/>
          <p:cNvSpPr txBox="1"/>
          <p:nvPr>
            <p:custDataLst>
              <p:tags r:id="rId170"/>
            </p:custDataLst>
          </p:nvPr>
        </p:nvSpPr>
        <p:spPr>
          <a:xfrm>
            <a:off x="0" y="551379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813" name="OTLSHAPE_T_60e952e64d1f4db799e60bedc83ea61d_StartDate" hidden="1"/>
          <p:cNvSpPr txBox="1"/>
          <p:nvPr>
            <p:custDataLst>
              <p:tags r:id="rId171"/>
            </p:custDataLst>
          </p:nvPr>
        </p:nvSpPr>
        <p:spPr>
          <a:xfrm>
            <a:off x="0" y="551379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814" name="OTLSHAPE_T_60e952e64d1f4db799e60bedc83ea61d_EndDate" hidden="1"/>
          <p:cNvSpPr txBox="1"/>
          <p:nvPr>
            <p:custDataLst>
              <p:tags r:id="rId172"/>
            </p:custDataLst>
          </p:nvPr>
        </p:nvSpPr>
        <p:spPr>
          <a:xfrm>
            <a:off x="0" y="551379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815" name="OTLSHAPE_T_60e952e64d1f4db799e60bedc83ea61d_JoinedDate"/>
          <p:cNvSpPr txBox="1"/>
          <p:nvPr>
            <p:custDataLst>
              <p:tags r:id="rId173"/>
            </p:custDataLst>
          </p:nvPr>
        </p:nvSpPr>
        <p:spPr>
          <a:xfrm>
            <a:off x="7968522" y="5366533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May 17</a:t>
            </a:r>
          </a:p>
        </p:txBody>
      </p:sp>
      <p:sp>
        <p:nvSpPr>
          <p:cNvPr id="6816" name="OTLSHAPE_T_60e952e64d1f4db799e60bedc83ea61d_Title"/>
          <p:cNvSpPr txBox="1"/>
          <p:nvPr>
            <p:custDataLst>
              <p:tags r:id="rId174"/>
            </p:custDataLst>
          </p:nvPr>
        </p:nvSpPr>
        <p:spPr>
          <a:xfrm>
            <a:off x="8408329" y="5358765"/>
            <a:ext cx="5207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 spc="-2">
                <a:solidFill>
                  <a:schemeClr val="dk1"/>
                </a:solidFill>
                <a:latin typeface="Calibri" panose="020F0502020204030204" pitchFamily="34" charset="0"/>
              </a:rPr>
              <a:t>YC1.1 (RTM)</a:t>
            </a:r>
          </a:p>
        </p:txBody>
      </p:sp>
      <p:sp>
        <p:nvSpPr>
          <p:cNvPr id="6819" name="OTLSHAPE_T_d40f01ca4ca049c19d7ed499310fe490_Duration" hidden="1"/>
          <p:cNvSpPr txBox="1"/>
          <p:nvPr>
            <p:custDataLst>
              <p:tags r:id="rId175"/>
            </p:custDataLst>
          </p:nvPr>
        </p:nvSpPr>
        <p:spPr>
          <a:xfrm>
            <a:off x="0" y="554630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820" name="OTLSHAPE_T_d40f01ca4ca049c19d7ed499310fe490_TextPercentage" hidden="1"/>
          <p:cNvSpPr txBox="1"/>
          <p:nvPr>
            <p:custDataLst>
              <p:tags r:id="rId176"/>
            </p:custDataLst>
          </p:nvPr>
        </p:nvSpPr>
        <p:spPr>
          <a:xfrm>
            <a:off x="0" y="570132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821" name="OTLSHAPE_T_d40f01ca4ca049c19d7ed499310fe490_StartDate" hidden="1"/>
          <p:cNvSpPr txBox="1"/>
          <p:nvPr>
            <p:custDataLst>
              <p:tags r:id="rId177"/>
            </p:custDataLst>
          </p:nvPr>
        </p:nvSpPr>
        <p:spPr>
          <a:xfrm>
            <a:off x="0" y="570132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822" name="OTLSHAPE_T_d40f01ca4ca049c19d7ed499310fe490_EndDate" hidden="1"/>
          <p:cNvSpPr txBox="1"/>
          <p:nvPr>
            <p:custDataLst>
              <p:tags r:id="rId178"/>
            </p:custDataLst>
          </p:nvPr>
        </p:nvSpPr>
        <p:spPr>
          <a:xfrm>
            <a:off x="0" y="570132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823" name="OTLSHAPE_T_d40f01ca4ca049c19d7ed499310fe490_JoinedDate"/>
          <p:cNvSpPr txBox="1"/>
          <p:nvPr>
            <p:custDataLst>
              <p:tags r:id="rId179"/>
            </p:custDataLst>
          </p:nvPr>
        </p:nvSpPr>
        <p:spPr>
          <a:xfrm>
            <a:off x="8464672" y="5554070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May 24</a:t>
            </a:r>
          </a:p>
        </p:txBody>
      </p:sp>
      <p:sp>
        <p:nvSpPr>
          <p:cNvPr id="6824" name="OTLSHAPE_T_d40f01ca4ca049c19d7ed499310fe490_Title"/>
          <p:cNvSpPr txBox="1"/>
          <p:nvPr>
            <p:custDataLst>
              <p:tags r:id="rId180"/>
            </p:custDataLst>
          </p:nvPr>
        </p:nvSpPr>
        <p:spPr>
          <a:xfrm>
            <a:off x="8904478" y="5546302"/>
            <a:ext cx="6985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 spc="-2">
                <a:solidFill>
                  <a:schemeClr val="dk1"/>
                </a:solidFill>
                <a:latin typeface="Calibri" panose="020F0502020204030204" pitchFamily="34" charset="0"/>
              </a:rPr>
              <a:t>iPackage Phase2</a:t>
            </a:r>
          </a:p>
        </p:txBody>
      </p:sp>
      <p:sp>
        <p:nvSpPr>
          <p:cNvPr id="6827" name="OTLSHAPE_T_efb2de05a7a549e7b21d665814e4ffd6_Duration" hidden="1"/>
          <p:cNvSpPr txBox="1"/>
          <p:nvPr>
            <p:custDataLst>
              <p:tags r:id="rId181"/>
            </p:custDataLst>
          </p:nvPr>
        </p:nvSpPr>
        <p:spPr>
          <a:xfrm>
            <a:off x="0" y="573383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828" name="OTLSHAPE_T_efb2de05a7a549e7b21d665814e4ffd6_TextPercentage" hidden="1"/>
          <p:cNvSpPr txBox="1"/>
          <p:nvPr>
            <p:custDataLst>
              <p:tags r:id="rId182"/>
            </p:custDataLst>
          </p:nvPr>
        </p:nvSpPr>
        <p:spPr>
          <a:xfrm>
            <a:off x="0" y="58888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829" name="OTLSHAPE_T_efb2de05a7a549e7b21d665814e4ffd6_StartDate" hidden="1"/>
          <p:cNvSpPr txBox="1"/>
          <p:nvPr>
            <p:custDataLst>
              <p:tags r:id="rId183"/>
            </p:custDataLst>
          </p:nvPr>
        </p:nvSpPr>
        <p:spPr>
          <a:xfrm>
            <a:off x="0" y="58888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830" name="OTLSHAPE_T_efb2de05a7a549e7b21d665814e4ffd6_EndDate" hidden="1"/>
          <p:cNvSpPr txBox="1"/>
          <p:nvPr>
            <p:custDataLst>
              <p:tags r:id="rId184"/>
            </p:custDataLst>
          </p:nvPr>
        </p:nvSpPr>
        <p:spPr>
          <a:xfrm>
            <a:off x="0" y="58888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831" name="OTLSHAPE_T_efb2de05a7a549e7b21d665814e4ffd6_JoinedDate"/>
          <p:cNvSpPr txBox="1"/>
          <p:nvPr>
            <p:custDataLst>
              <p:tags r:id="rId185"/>
            </p:custDataLst>
          </p:nvPr>
        </p:nvSpPr>
        <p:spPr>
          <a:xfrm>
            <a:off x="8677307" y="574160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May 27</a:t>
            </a:r>
          </a:p>
        </p:txBody>
      </p:sp>
      <p:sp>
        <p:nvSpPr>
          <p:cNvPr id="6832" name="OTLSHAPE_T_efb2de05a7a549e7b21d665814e4ffd6_Title"/>
          <p:cNvSpPr txBox="1"/>
          <p:nvPr>
            <p:custDataLst>
              <p:tags r:id="rId186"/>
            </p:custDataLst>
          </p:nvPr>
        </p:nvSpPr>
        <p:spPr>
          <a:xfrm>
            <a:off x="9117113" y="5733838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>
                <a:solidFill>
                  <a:schemeClr val="dk1"/>
                </a:solidFill>
                <a:latin typeface="Calibri" panose="020F0502020204030204" pitchFamily="34" charset="0"/>
              </a:rPr>
              <a:t>DP Phase5 </a:t>
            </a:r>
          </a:p>
        </p:txBody>
      </p:sp>
      <p:sp>
        <p:nvSpPr>
          <p:cNvPr id="6835" name="OTLSHAPE_T_3f3f517cb93e432aaa44683f057ef93e_Duration" hidden="1"/>
          <p:cNvSpPr txBox="1"/>
          <p:nvPr>
            <p:custDataLst>
              <p:tags r:id="rId187"/>
            </p:custDataLst>
          </p:nvPr>
        </p:nvSpPr>
        <p:spPr>
          <a:xfrm>
            <a:off x="0" y="59213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836" name="OTLSHAPE_T_3f3f517cb93e432aaa44683f057ef93e_TextPercentage" hidden="1"/>
          <p:cNvSpPr txBox="1"/>
          <p:nvPr>
            <p:custDataLst>
              <p:tags r:id="rId188"/>
            </p:custDataLst>
          </p:nvPr>
        </p:nvSpPr>
        <p:spPr>
          <a:xfrm>
            <a:off x="0" y="6076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837" name="OTLSHAPE_T_3f3f517cb93e432aaa44683f057ef93e_StartDate" hidden="1"/>
          <p:cNvSpPr txBox="1"/>
          <p:nvPr>
            <p:custDataLst>
              <p:tags r:id="rId189"/>
            </p:custDataLst>
          </p:nvPr>
        </p:nvSpPr>
        <p:spPr>
          <a:xfrm>
            <a:off x="0" y="6076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838" name="OTLSHAPE_T_3f3f517cb93e432aaa44683f057ef93e_EndDate" hidden="1"/>
          <p:cNvSpPr txBox="1"/>
          <p:nvPr>
            <p:custDataLst>
              <p:tags r:id="rId190"/>
            </p:custDataLst>
          </p:nvPr>
        </p:nvSpPr>
        <p:spPr>
          <a:xfrm>
            <a:off x="0" y="6076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839" name="OTLSHAPE_T_3f3f517cb93e432aaa44683f057ef93e_JoinedDate"/>
          <p:cNvSpPr txBox="1"/>
          <p:nvPr>
            <p:custDataLst>
              <p:tags r:id="rId191"/>
            </p:custDataLst>
          </p:nvPr>
        </p:nvSpPr>
        <p:spPr>
          <a:xfrm>
            <a:off x="9253931" y="5929143"/>
            <a:ext cx="1905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Jun 3</a:t>
            </a:r>
          </a:p>
        </p:txBody>
      </p:sp>
      <p:sp>
        <p:nvSpPr>
          <p:cNvPr id="6840" name="OTLSHAPE_T_3f3f517cb93e432aaa44683f057ef93e_Title"/>
          <p:cNvSpPr txBox="1"/>
          <p:nvPr>
            <p:custDataLst>
              <p:tags r:id="rId192"/>
            </p:custDataLst>
          </p:nvPr>
        </p:nvSpPr>
        <p:spPr>
          <a:xfrm>
            <a:off x="9613262" y="5921375"/>
            <a:ext cx="787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>
                <a:solidFill>
                  <a:schemeClr val="dk1"/>
                </a:solidFill>
                <a:latin typeface="Calibri" panose="020F0502020204030204" pitchFamily="34" charset="0"/>
              </a:rPr>
              <a:t>WND-CDG Phase 1</a:t>
            </a:r>
          </a:p>
        </p:txBody>
      </p:sp>
      <p:sp>
        <p:nvSpPr>
          <p:cNvPr id="6843" name="OTLSHAPE_T_92d649af5d6b427ca9714290e3d3ee2c_Duration" hidden="1"/>
          <p:cNvSpPr txBox="1"/>
          <p:nvPr>
            <p:custDataLst>
              <p:tags r:id="rId193"/>
            </p:custDataLst>
          </p:nvPr>
        </p:nvSpPr>
        <p:spPr>
          <a:xfrm>
            <a:off x="0" y="610891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844" name="OTLSHAPE_T_92d649af5d6b427ca9714290e3d3ee2c_TextPercentage" hidden="1"/>
          <p:cNvSpPr txBox="1"/>
          <p:nvPr>
            <p:custDataLst>
              <p:tags r:id="rId194"/>
            </p:custDataLst>
          </p:nvPr>
        </p:nvSpPr>
        <p:spPr>
          <a:xfrm>
            <a:off x="0" y="626393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845" name="OTLSHAPE_T_92d649af5d6b427ca9714290e3d3ee2c_StartDate" hidden="1"/>
          <p:cNvSpPr txBox="1"/>
          <p:nvPr>
            <p:custDataLst>
              <p:tags r:id="rId195"/>
            </p:custDataLst>
          </p:nvPr>
        </p:nvSpPr>
        <p:spPr>
          <a:xfrm>
            <a:off x="0" y="626393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846" name="OTLSHAPE_T_92d649af5d6b427ca9714290e3d3ee2c_EndDate" hidden="1"/>
          <p:cNvSpPr txBox="1"/>
          <p:nvPr>
            <p:custDataLst>
              <p:tags r:id="rId196"/>
            </p:custDataLst>
          </p:nvPr>
        </p:nvSpPr>
        <p:spPr>
          <a:xfrm>
            <a:off x="0" y="626393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70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6847" name="OTLSHAPE_T_92d649af5d6b427ca9714290e3d3ee2c_JoinedDate"/>
          <p:cNvSpPr txBox="1"/>
          <p:nvPr>
            <p:custDataLst>
              <p:tags r:id="rId197"/>
            </p:custDataLst>
          </p:nvPr>
        </p:nvSpPr>
        <p:spPr>
          <a:xfrm>
            <a:off x="9988552" y="6116680"/>
            <a:ext cx="2413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700">
                <a:solidFill>
                  <a:schemeClr val="accent3"/>
                </a:solidFill>
                <a:latin typeface="Calibri" panose="020F0502020204030204" pitchFamily="34" charset="0"/>
              </a:rPr>
              <a:t>Jun 14</a:t>
            </a:r>
          </a:p>
        </p:txBody>
      </p:sp>
      <p:sp>
        <p:nvSpPr>
          <p:cNvPr id="6848" name="OTLSHAPE_T_92d649af5d6b427ca9714290e3d3ee2c_Title"/>
          <p:cNvSpPr txBox="1"/>
          <p:nvPr>
            <p:custDataLst>
              <p:tags r:id="rId198"/>
            </p:custDataLst>
          </p:nvPr>
        </p:nvSpPr>
        <p:spPr>
          <a:xfrm>
            <a:off x="10392925" y="6108912"/>
            <a:ext cx="6985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 spc="-2">
                <a:solidFill>
                  <a:schemeClr val="dk1"/>
                </a:solidFill>
                <a:latin typeface="Calibri" panose="020F0502020204030204" pitchFamily="34" charset="0"/>
              </a:rPr>
              <a:t>iPackage Phase3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F956644-3B0F-43ED-8F2E-E770905AC5CE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866668" y="337997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222518"/>
                </a:solidFill>
                <a:latin typeface="+mj-lt"/>
              </a:rPr>
              <a:t>Balanced Scorecard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15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849711F9-AECF-403F-8217-141298789EC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14927" y="28089"/>
            <a:ext cx="457200" cy="2413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600" b="1">
                <a:solidFill>
                  <a:schemeClr val="accent2"/>
                </a:solidFill>
                <a:latin typeface="Arial" panose="020B060402020202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F179043E-4B7D-406D-9ED5-FA75CE1EDB5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214927" y="28089"/>
            <a:ext cx="457200" cy="2413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600" b="1">
                <a:solidFill>
                  <a:schemeClr val="accent2"/>
                </a:solidFill>
                <a:latin typeface="Arial" panose="020B0604020202020204" pitchFamily="34" charset="0"/>
              </a:rPr>
              <a:t>2021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8402859C-4838-44A0-A3EA-DC8247D44E7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22020" y="5417820"/>
            <a:ext cx="10350500" cy="381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187D168F-DD65-4201-9EE0-4993089013A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FCA6074A-9359-4FC9-A0D3-63EB40F064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67591" y="579882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5F3A2DA1-5BA5-4D7D-9406-9CF02F01C1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191971" y="58866"/>
            <a:ext cx="409343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C84D8CA6-C079-4CAF-A6F2-5F973CA2C66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85520" y="5527992"/>
            <a:ext cx="243656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Feb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C8C42441-E0FF-4D11-AA8B-7AF62A393D0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917139" y="5527992"/>
            <a:ext cx="242054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Mar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772881C1-AAF4-4D12-BAEE-CC40E7F8595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055718" y="5527992"/>
            <a:ext cx="211148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Apr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4D70D57E-A47F-42CD-A419-08187E9EBC80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125310" y="5527992"/>
            <a:ext cx="266098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May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B0C5DAC0-C83B-45F5-B422-8ACFD149B391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9263889" y="5527992"/>
            <a:ext cx="218393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Jun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AB423FCF-DD99-4859-8BCD-332E126F860B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2853639" y="548132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DE93E1EB-A134-491F-B81E-4303DE345642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4992217" y="548132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461B525E-9BF5-4E6E-BD97-F77CD97E5FC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7061809" y="548132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38BF5E49-C983-4B6B-8272-FDDEFCB47CE7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9200388" y="548132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TLSHAPE_T_e67a5f0cd57f4dd9840874b282c4957a_Shape">
            <a:extLst>
              <a:ext uri="{FF2B5EF4-FFF2-40B4-BE49-F238E27FC236}">
                <a16:creationId xmlns:a16="http://schemas.microsoft.com/office/drawing/2014/main" id="{9BA98EF0-F041-4613-9066-7F3C7413248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680870" y="2117725"/>
            <a:ext cx="1866900" cy="1778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T_dfb8b477a9db4069a4c91085b5f22581_Shape">
            <a:extLst>
              <a:ext uri="{FF2B5EF4-FFF2-40B4-BE49-F238E27FC236}">
                <a16:creationId xmlns:a16="http://schemas.microsoft.com/office/drawing/2014/main" id="{B05DFE90-A992-4719-8BCE-990AA235530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887830" y="2359025"/>
            <a:ext cx="2552700" cy="1778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T_9bcbe8b062c44dcf81ae5094c6fc57ce_Shape">
            <a:extLst>
              <a:ext uri="{FF2B5EF4-FFF2-40B4-BE49-F238E27FC236}">
                <a16:creationId xmlns:a16="http://schemas.microsoft.com/office/drawing/2014/main" id="{93F2E759-2194-4726-BC18-A8C581ECC88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853639" y="2600325"/>
            <a:ext cx="1587500" cy="1778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T_180940fe64df420bb5a76940990d7bca_Shape">
            <a:extLst>
              <a:ext uri="{FF2B5EF4-FFF2-40B4-BE49-F238E27FC236}">
                <a16:creationId xmlns:a16="http://schemas.microsoft.com/office/drawing/2014/main" id="{B4A2AC53-CD3E-424B-94CD-5E613F2A4458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371340" y="2841625"/>
            <a:ext cx="3390900" cy="1778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TLSHAPE_T_b9e9dbd40e2c4610af0babd70d834563_Shape">
            <a:extLst>
              <a:ext uri="{FF2B5EF4-FFF2-40B4-BE49-F238E27FC236}">
                <a16:creationId xmlns:a16="http://schemas.microsoft.com/office/drawing/2014/main" id="{30AFFFA0-E14D-4541-B14D-368EAC1D9AF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7682688" y="3082925"/>
            <a:ext cx="495300" cy="1778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T_b9f2c4cd11bc4f549c6249a3e0aaa02e_Shape">
            <a:extLst>
              <a:ext uri="{FF2B5EF4-FFF2-40B4-BE49-F238E27FC236}">
                <a16:creationId xmlns:a16="http://schemas.microsoft.com/office/drawing/2014/main" id="{3D875A9F-EFEE-40CB-B003-8B57CAA72ECB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785864" y="3324225"/>
            <a:ext cx="1663700" cy="1778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T_8e896c7557364bfc943cddc26489227f_Shape">
            <a:extLst>
              <a:ext uri="{FF2B5EF4-FFF2-40B4-BE49-F238E27FC236}">
                <a16:creationId xmlns:a16="http://schemas.microsoft.com/office/drawing/2014/main" id="{1B4761AE-5227-44C2-9F45-3C139D39C0D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613701" y="3565525"/>
            <a:ext cx="2286000" cy="1778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T_a7c5ab5f7a604af28edd99c6b152555e_Shape">
            <a:extLst>
              <a:ext uri="{FF2B5EF4-FFF2-40B4-BE49-F238E27FC236}">
                <a16:creationId xmlns:a16="http://schemas.microsoft.com/office/drawing/2014/main" id="{8E7F7110-6117-4C08-A109-0CC28F837578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165592" y="3806825"/>
            <a:ext cx="1727200" cy="1778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TLSHAPE_T_5322f0554cdf42659dd9c0442576eb05_Shape">
            <a:extLst>
              <a:ext uri="{FF2B5EF4-FFF2-40B4-BE49-F238E27FC236}">
                <a16:creationId xmlns:a16="http://schemas.microsoft.com/office/drawing/2014/main" id="{37FBCBBF-C9DA-46E0-82BA-179F946EC0A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648498" y="4048125"/>
            <a:ext cx="2070100" cy="1778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T_d233973d700f4bb3913e4a9045d42a95_Shape">
            <a:extLst>
              <a:ext uri="{FF2B5EF4-FFF2-40B4-BE49-F238E27FC236}">
                <a16:creationId xmlns:a16="http://schemas.microsoft.com/office/drawing/2014/main" id="{19D9C5E2-3BCB-410F-A7D0-69258073FC81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9200389" y="4289425"/>
            <a:ext cx="1181100" cy="1778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T_5f7c8b33897f467c9edd458d9e246de9_Shape">
            <a:extLst>
              <a:ext uri="{FF2B5EF4-FFF2-40B4-BE49-F238E27FC236}">
                <a16:creationId xmlns:a16="http://schemas.microsoft.com/office/drawing/2014/main" id="{348F6BF6-C22B-4BAA-8803-855EA11BD08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993429" y="4530725"/>
            <a:ext cx="1181100" cy="1778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TLSHAPE_T_e67a5f0cd57f4dd9840874b282c4957a_ShapePercentage">
            <a:extLst>
              <a:ext uri="{FF2B5EF4-FFF2-40B4-BE49-F238E27FC236}">
                <a16:creationId xmlns:a16="http://schemas.microsoft.com/office/drawing/2014/main" id="{935D356B-0BAC-46B9-89C5-011154985748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680870" y="2117725"/>
            <a:ext cx="1866900" cy="1778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T_dfb8b477a9db4069a4c91085b5f22581_ShapePercentage">
            <a:extLst>
              <a:ext uri="{FF2B5EF4-FFF2-40B4-BE49-F238E27FC236}">
                <a16:creationId xmlns:a16="http://schemas.microsoft.com/office/drawing/2014/main" id="{2E60D72C-B28B-45C8-8AB2-B4C89D3B50C2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887830" y="2359025"/>
            <a:ext cx="1943100" cy="1778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TLSHAPE_T_9bcbe8b062c44dcf81ae5094c6fc57ce_ShapePercentage">
            <a:extLst>
              <a:ext uri="{FF2B5EF4-FFF2-40B4-BE49-F238E27FC236}">
                <a16:creationId xmlns:a16="http://schemas.microsoft.com/office/drawing/2014/main" id="{52237D07-96D0-472F-B798-02F4A477DA0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853639" y="2600325"/>
            <a:ext cx="1587500" cy="1778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T_180940fe64df420bb5a76940990d7bca_ShapePercentage">
            <a:extLst>
              <a:ext uri="{FF2B5EF4-FFF2-40B4-BE49-F238E27FC236}">
                <a16:creationId xmlns:a16="http://schemas.microsoft.com/office/drawing/2014/main" id="{2C6D503A-B7BF-40F7-8BCB-1ABF7850394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371340" y="2841625"/>
            <a:ext cx="2374900" cy="1778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TLSHAPE_T_b9e9dbd40e2c4610af0babd70d834563_ShapePercentage">
            <a:extLst>
              <a:ext uri="{FF2B5EF4-FFF2-40B4-BE49-F238E27FC236}">
                <a16:creationId xmlns:a16="http://schemas.microsoft.com/office/drawing/2014/main" id="{C03FF9DE-6C25-4FE4-826A-8CEA544C221A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7682688" y="3082925"/>
            <a:ext cx="254000" cy="1778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TLSHAPE_T_b9f2c4cd11bc4f549c6249a3e0aaa02e_ShapePercentage">
            <a:extLst>
              <a:ext uri="{FF2B5EF4-FFF2-40B4-BE49-F238E27FC236}">
                <a16:creationId xmlns:a16="http://schemas.microsoft.com/office/drawing/2014/main" id="{FC9F1D0C-DBB6-492D-A4A0-51F93C91CB59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6785864" y="3324225"/>
            <a:ext cx="673100" cy="1778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TLSHAPE_T_8e896c7557364bfc943cddc26489227f_ShapePercentage">
            <a:extLst>
              <a:ext uri="{FF2B5EF4-FFF2-40B4-BE49-F238E27FC236}">
                <a16:creationId xmlns:a16="http://schemas.microsoft.com/office/drawing/2014/main" id="{DB9C26FE-E919-40AC-8939-A842D0571481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7613701" y="3565525"/>
            <a:ext cx="457200" cy="1778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TLSHAPE_T_a7c5ab5f7a604af28edd99c6b152555e_ShapePercentage">
            <a:extLst>
              <a:ext uri="{FF2B5EF4-FFF2-40B4-BE49-F238E27FC236}">
                <a16:creationId xmlns:a16="http://schemas.microsoft.com/office/drawing/2014/main" id="{E135315D-B4D0-49BD-A829-2AF219984EE3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165592" y="3806825"/>
            <a:ext cx="1295400" cy="1778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T_5322f0554cdf42659dd9c0442576eb05_ShapePercentage">
            <a:extLst>
              <a:ext uri="{FF2B5EF4-FFF2-40B4-BE49-F238E27FC236}">
                <a16:creationId xmlns:a16="http://schemas.microsoft.com/office/drawing/2014/main" id="{4A90CB1D-68DF-4A1D-9287-2BB8B8E24D95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648498" y="4048125"/>
            <a:ext cx="317500" cy="1778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T_d233973d700f4bb3913e4a9045d42a95_ShapePercentage">
            <a:extLst>
              <a:ext uri="{FF2B5EF4-FFF2-40B4-BE49-F238E27FC236}">
                <a16:creationId xmlns:a16="http://schemas.microsoft.com/office/drawing/2014/main" id="{9FF39A81-6C5F-4F20-80ED-C41E9E21621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9200389" y="4289425"/>
            <a:ext cx="190500" cy="1778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T_5f7c8b33897f467c9edd458d9e246de9_ShapePercentage">
            <a:extLst>
              <a:ext uri="{FF2B5EF4-FFF2-40B4-BE49-F238E27FC236}">
                <a16:creationId xmlns:a16="http://schemas.microsoft.com/office/drawing/2014/main" id="{E28EB9E2-F71E-4D67-950B-4986BC0101C4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8993429" y="4530725"/>
            <a:ext cx="254000" cy="1778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T_e67a5f0cd57f4dd9840874b282c4957a_Duration" hidden="1">
            <a:extLst>
              <a:ext uri="{FF2B5EF4-FFF2-40B4-BE49-F238E27FC236}">
                <a16:creationId xmlns:a16="http://schemas.microsoft.com/office/drawing/2014/main" id="{07D5916F-D167-46C4-99EA-308EAFD59D78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26429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19 days</a:t>
            </a:r>
          </a:p>
        </p:txBody>
      </p:sp>
      <p:sp>
        <p:nvSpPr>
          <p:cNvPr id="32" name="OTLSHAPE_T_e67a5f0cd57f4dd9840874b282c4957a_StartDate" hidden="1">
            <a:extLst>
              <a:ext uri="{FF2B5EF4-FFF2-40B4-BE49-F238E27FC236}">
                <a16:creationId xmlns:a16="http://schemas.microsoft.com/office/drawing/2014/main" id="{805797B9-077F-49CF-97EB-1E2DAC3F4664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3" name="OTLSHAPE_T_e67a5f0cd57f4dd9840874b282c4957a_EndDate" hidden="1">
            <a:extLst>
              <a:ext uri="{FF2B5EF4-FFF2-40B4-BE49-F238E27FC236}">
                <a16:creationId xmlns:a16="http://schemas.microsoft.com/office/drawing/2014/main" id="{D6BC0304-33F6-49DE-832D-23C91EC113A8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34" name="OTLSHAPE_T_e67a5f0cd57f4dd9840874b282c4957a_JoinedDate">
            <a:extLst>
              <a:ext uri="{FF2B5EF4-FFF2-40B4-BE49-F238E27FC236}">
                <a16:creationId xmlns:a16="http://schemas.microsoft.com/office/drawing/2014/main" id="{76C7C7DA-6FEE-4B33-A987-7DE8F2197A73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816847" y="2140903"/>
            <a:ext cx="825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spc="-4">
                <a:solidFill>
                  <a:schemeClr val="dk2"/>
                </a:solidFill>
                <a:latin typeface="Arial" panose="020B0604020202020204" pitchFamily="34" charset="0"/>
              </a:rPr>
              <a:t>Feb 12 - Mar 10</a:t>
            </a:r>
          </a:p>
        </p:txBody>
      </p:sp>
      <p:sp>
        <p:nvSpPr>
          <p:cNvPr id="35" name="OTLSHAPE_T_e67a5f0cd57f4dd9840874b282c4957a_Title">
            <a:extLst>
              <a:ext uri="{FF2B5EF4-FFF2-40B4-BE49-F238E27FC236}">
                <a16:creationId xmlns:a16="http://schemas.microsoft.com/office/drawing/2014/main" id="{24FB9D07-EC2C-48D7-9F6B-5C89C3675F3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3594255" y="2133600"/>
            <a:ext cx="3937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12">
                <a:solidFill>
                  <a:schemeClr val="dk1"/>
                </a:solidFill>
                <a:latin typeface="Arial" panose="020B0604020202020204" pitchFamily="34" charset="0"/>
              </a:rPr>
              <a:t>Scope</a:t>
            </a:r>
          </a:p>
        </p:txBody>
      </p:sp>
      <p:sp>
        <p:nvSpPr>
          <p:cNvPr id="36" name="OTLSHAPE_T_e67a5f0cd57f4dd9840874b282c4957a_TextPercentage">
            <a:extLst>
              <a:ext uri="{FF2B5EF4-FFF2-40B4-BE49-F238E27FC236}">
                <a16:creationId xmlns:a16="http://schemas.microsoft.com/office/drawing/2014/main" id="{081F9E90-4960-4CE8-A81D-DF6CF73C05D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3251059" y="2140903"/>
            <a:ext cx="304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0">
                <a:solidFill>
                  <a:schemeClr val="lt1"/>
                </a:solidFill>
                <a:latin typeface="Arial" panose="020B0604020202020204" pitchFamily="34" charset="0"/>
              </a:rPr>
              <a:t>100%</a:t>
            </a:r>
          </a:p>
        </p:txBody>
      </p:sp>
      <p:sp>
        <p:nvSpPr>
          <p:cNvPr id="39" name="OTLSHAPE_T_dfb8b477a9db4069a4c91085b5f22581_Duration" hidden="1">
            <a:extLst>
              <a:ext uri="{FF2B5EF4-FFF2-40B4-BE49-F238E27FC236}">
                <a16:creationId xmlns:a16="http://schemas.microsoft.com/office/drawing/2014/main" id="{04FFD937-7291-491F-94CF-22138CAE0FF6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26429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27 days</a:t>
            </a:r>
          </a:p>
        </p:txBody>
      </p:sp>
      <p:sp>
        <p:nvSpPr>
          <p:cNvPr id="40" name="OTLSHAPE_T_dfb8b477a9db4069a4c91085b5f22581_StartDate" hidden="1">
            <a:extLst>
              <a:ext uri="{FF2B5EF4-FFF2-40B4-BE49-F238E27FC236}">
                <a16:creationId xmlns:a16="http://schemas.microsoft.com/office/drawing/2014/main" id="{650FACB5-CB81-4517-8A9B-60CFF4A7BE3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1" name="OTLSHAPE_T_dfb8b477a9db4069a4c91085b5f22581_EndDate" hidden="1">
            <a:extLst>
              <a:ext uri="{FF2B5EF4-FFF2-40B4-BE49-F238E27FC236}">
                <a16:creationId xmlns:a16="http://schemas.microsoft.com/office/drawing/2014/main" id="{8B3964C7-7CFD-4C38-8973-0FC067A1E469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2" name="OTLSHAPE_T_dfb8b477a9db4069a4c91085b5f22581_JoinedDate">
            <a:extLst>
              <a:ext uri="{FF2B5EF4-FFF2-40B4-BE49-F238E27FC236}">
                <a16:creationId xmlns:a16="http://schemas.microsoft.com/office/drawing/2014/main" id="{9B598D60-FED3-4BC3-A7A1-043033DEEE62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023806" y="2382203"/>
            <a:ext cx="825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spc="-4">
                <a:solidFill>
                  <a:schemeClr val="dk2"/>
                </a:solidFill>
                <a:latin typeface="Arial" panose="020B0604020202020204" pitchFamily="34" charset="0"/>
              </a:rPr>
              <a:t>Feb 15 - Mar 23</a:t>
            </a:r>
          </a:p>
        </p:txBody>
      </p:sp>
      <p:sp>
        <p:nvSpPr>
          <p:cNvPr id="43" name="OTLSHAPE_T_dfb8b477a9db4069a4c91085b5f22581_Title">
            <a:extLst>
              <a:ext uri="{FF2B5EF4-FFF2-40B4-BE49-F238E27FC236}">
                <a16:creationId xmlns:a16="http://schemas.microsoft.com/office/drawing/2014/main" id="{4F197F5D-25C7-49F7-8E8C-BF60DA0C3D26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4491079" y="2374900"/>
            <a:ext cx="1117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2">
                <a:solidFill>
                  <a:schemeClr val="dk1"/>
                </a:solidFill>
                <a:latin typeface="Arial" panose="020B0604020202020204" pitchFamily="34" charset="0"/>
              </a:rPr>
              <a:t>Project Resources</a:t>
            </a:r>
          </a:p>
        </p:txBody>
      </p:sp>
      <p:sp>
        <p:nvSpPr>
          <p:cNvPr id="44" name="OTLSHAPE_T_dfb8b477a9db4069a4c91085b5f22581_TextPercentage">
            <a:extLst>
              <a:ext uri="{FF2B5EF4-FFF2-40B4-BE49-F238E27FC236}">
                <a16:creationId xmlns:a16="http://schemas.microsoft.com/office/drawing/2014/main" id="{1C8E749C-D7BF-46D0-B44E-2194C1B41EF4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3598879" y="2382203"/>
            <a:ext cx="241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76%</a:t>
            </a:r>
          </a:p>
        </p:txBody>
      </p:sp>
      <p:sp>
        <p:nvSpPr>
          <p:cNvPr id="47" name="OTLSHAPE_T_9bcbe8b062c44dcf81ae5094c6fc57ce_Duration" hidden="1">
            <a:extLst>
              <a:ext uri="{FF2B5EF4-FFF2-40B4-BE49-F238E27FC236}">
                <a16:creationId xmlns:a16="http://schemas.microsoft.com/office/drawing/2014/main" id="{E66D30EB-F5F4-42FB-BAAD-D23142BCDCE0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6429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17 days</a:t>
            </a:r>
          </a:p>
        </p:txBody>
      </p:sp>
      <p:sp>
        <p:nvSpPr>
          <p:cNvPr id="48" name="OTLSHAPE_T_9bcbe8b062c44dcf81ae5094c6fc57ce_StartDate" hidden="1">
            <a:extLst>
              <a:ext uri="{FF2B5EF4-FFF2-40B4-BE49-F238E27FC236}">
                <a16:creationId xmlns:a16="http://schemas.microsoft.com/office/drawing/2014/main" id="{5F5B96C0-2A49-4F10-973D-C69AE495C04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49" name="OTLSHAPE_T_9bcbe8b062c44dcf81ae5094c6fc57ce_EndDate" hidden="1">
            <a:extLst>
              <a:ext uri="{FF2B5EF4-FFF2-40B4-BE49-F238E27FC236}">
                <a16:creationId xmlns:a16="http://schemas.microsoft.com/office/drawing/2014/main" id="{9131B4B8-6743-45EC-9EF2-C993D883059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0" name="OTLSHAPE_T_9bcbe8b062c44dcf81ae5094c6fc57ce_JoinedDate">
            <a:extLst>
              <a:ext uri="{FF2B5EF4-FFF2-40B4-BE49-F238E27FC236}">
                <a16:creationId xmlns:a16="http://schemas.microsoft.com/office/drawing/2014/main" id="{EF6DF3F0-1679-433C-A076-E7A61ABCF37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2053328" y="2623503"/>
            <a:ext cx="762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spc="-4">
                <a:solidFill>
                  <a:schemeClr val="dk2"/>
                </a:solidFill>
                <a:latin typeface="Arial" panose="020B0604020202020204" pitchFamily="34" charset="0"/>
              </a:rPr>
              <a:t>Mar 1 - Mar 23</a:t>
            </a:r>
          </a:p>
        </p:txBody>
      </p:sp>
      <p:sp>
        <p:nvSpPr>
          <p:cNvPr id="51" name="OTLSHAPE_T_9bcbe8b062c44dcf81ae5094c6fc57ce_Title">
            <a:extLst>
              <a:ext uri="{FF2B5EF4-FFF2-40B4-BE49-F238E27FC236}">
                <a16:creationId xmlns:a16="http://schemas.microsoft.com/office/drawing/2014/main" id="{75893B6C-01CD-4B2D-9EBF-0C30B66F73EB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491079" y="2616200"/>
            <a:ext cx="5334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>
                <a:solidFill>
                  <a:schemeClr val="dk1"/>
                </a:solidFill>
                <a:latin typeface="Arial" panose="020B0604020202020204" pitchFamily="34" charset="0"/>
              </a:rPr>
              <a:t>Analysis</a:t>
            </a:r>
          </a:p>
        </p:txBody>
      </p:sp>
      <p:sp>
        <p:nvSpPr>
          <p:cNvPr id="52" name="OTLSHAPE_T_9bcbe8b062c44dcf81ae5094c6fc57ce_TextPercentage">
            <a:extLst>
              <a:ext uri="{FF2B5EF4-FFF2-40B4-BE49-F238E27FC236}">
                <a16:creationId xmlns:a16="http://schemas.microsoft.com/office/drawing/2014/main" id="{84716AF2-CBBC-4219-990F-76600C59EA08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4147882" y="2623503"/>
            <a:ext cx="304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0">
                <a:solidFill>
                  <a:schemeClr val="lt1"/>
                </a:solidFill>
                <a:latin typeface="Arial" panose="020B0604020202020204" pitchFamily="34" charset="0"/>
              </a:rPr>
              <a:t>100%</a:t>
            </a:r>
          </a:p>
        </p:txBody>
      </p:sp>
      <p:sp>
        <p:nvSpPr>
          <p:cNvPr id="55" name="OTLSHAPE_T_180940fe64df420bb5a76940990d7bca_Duration" hidden="1">
            <a:extLst>
              <a:ext uri="{FF2B5EF4-FFF2-40B4-BE49-F238E27FC236}">
                <a16:creationId xmlns:a16="http://schemas.microsoft.com/office/drawing/2014/main" id="{85A8E4EE-EED3-47A4-B0FB-E535FCA3C86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26429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35 days</a:t>
            </a:r>
          </a:p>
        </p:txBody>
      </p:sp>
      <p:sp>
        <p:nvSpPr>
          <p:cNvPr id="56" name="OTLSHAPE_T_180940fe64df420bb5a76940990d7bca_StartDate" hidden="1">
            <a:extLst>
              <a:ext uri="{FF2B5EF4-FFF2-40B4-BE49-F238E27FC236}">
                <a16:creationId xmlns:a16="http://schemas.microsoft.com/office/drawing/2014/main" id="{34FC8DD4-DA44-465C-B75F-2AA0AC4B7B9A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7" name="OTLSHAPE_T_180940fe64df420bb5a76940990d7bca_EndDate" hidden="1">
            <a:extLst>
              <a:ext uri="{FF2B5EF4-FFF2-40B4-BE49-F238E27FC236}">
                <a16:creationId xmlns:a16="http://schemas.microsoft.com/office/drawing/2014/main" id="{1B2D6CB6-9FFB-4BEB-AC36-502CCA3903E2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8" name="OTLSHAPE_T_180940fe64df420bb5a76940990d7bca_JoinedDate">
            <a:extLst>
              <a:ext uri="{FF2B5EF4-FFF2-40B4-BE49-F238E27FC236}">
                <a16:creationId xmlns:a16="http://schemas.microsoft.com/office/drawing/2014/main" id="{D16356D6-CE01-42B4-B496-DB8C3DF06513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3488351" y="2864803"/>
            <a:ext cx="8382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spc="-4">
                <a:solidFill>
                  <a:schemeClr val="dk2"/>
                </a:solidFill>
                <a:latin typeface="Arial" panose="020B0604020202020204" pitchFamily="34" charset="0"/>
              </a:rPr>
              <a:t>Mar 23 - May 10</a:t>
            </a:r>
          </a:p>
        </p:txBody>
      </p:sp>
      <p:sp>
        <p:nvSpPr>
          <p:cNvPr id="59" name="OTLSHAPE_T_180940fe64df420bb5a76940990d7bca_Title">
            <a:extLst>
              <a:ext uri="{FF2B5EF4-FFF2-40B4-BE49-F238E27FC236}">
                <a16:creationId xmlns:a16="http://schemas.microsoft.com/office/drawing/2014/main" id="{AAF7781E-BB09-4516-B0F8-ADE6555140C2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802426" y="2857500"/>
            <a:ext cx="4699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chemeClr val="dk1"/>
                </a:solidFill>
                <a:latin typeface="Arial" panose="020B0604020202020204" pitchFamily="34" charset="0"/>
              </a:rPr>
              <a:t>Design </a:t>
            </a:r>
          </a:p>
        </p:txBody>
      </p:sp>
      <p:sp>
        <p:nvSpPr>
          <p:cNvPr id="60" name="OTLSHAPE_T_180940fe64df420bb5a76940990d7bca_TextPercentage">
            <a:extLst>
              <a:ext uri="{FF2B5EF4-FFF2-40B4-BE49-F238E27FC236}">
                <a16:creationId xmlns:a16="http://schemas.microsoft.com/office/drawing/2014/main" id="{725415BE-9AAF-4E18-81E9-8B8EE0343544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6508729" y="2864803"/>
            <a:ext cx="241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70%</a:t>
            </a:r>
          </a:p>
        </p:txBody>
      </p:sp>
      <p:sp>
        <p:nvSpPr>
          <p:cNvPr id="63" name="OTLSHAPE_T_b9e9dbd40e2c4610af0babd70d834563_Duration" hidden="1">
            <a:extLst>
              <a:ext uri="{FF2B5EF4-FFF2-40B4-BE49-F238E27FC236}">
                <a16:creationId xmlns:a16="http://schemas.microsoft.com/office/drawing/2014/main" id="{0CC37E59-E4C5-4717-B5FA-B9B5901307C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195049"/>
            <a:ext cx="342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5 days</a:t>
            </a:r>
          </a:p>
        </p:txBody>
      </p:sp>
      <p:sp>
        <p:nvSpPr>
          <p:cNvPr id="64" name="OTLSHAPE_T_b9e9dbd40e2c4610af0babd70d834563_StartDate" hidden="1">
            <a:extLst>
              <a:ext uri="{FF2B5EF4-FFF2-40B4-BE49-F238E27FC236}">
                <a16:creationId xmlns:a16="http://schemas.microsoft.com/office/drawing/2014/main" id="{E7E73AEC-BFA2-4B3E-9DBC-8DC5405D02F2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5" name="OTLSHAPE_T_b9e9dbd40e2c4610af0babd70d834563_EndDate" hidden="1">
            <a:extLst>
              <a:ext uri="{FF2B5EF4-FFF2-40B4-BE49-F238E27FC236}">
                <a16:creationId xmlns:a16="http://schemas.microsoft.com/office/drawing/2014/main" id="{6B6BD91D-B896-4472-B67E-8C64BFF83F0A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6" name="OTLSHAPE_T_b9e9dbd40e2c4610af0babd70d834563_JoinedDate">
            <a:extLst>
              <a:ext uri="{FF2B5EF4-FFF2-40B4-BE49-F238E27FC236}">
                <a16:creationId xmlns:a16="http://schemas.microsoft.com/office/drawing/2014/main" id="{7B6714CF-131D-4E31-BBA8-26FE17A0CB13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780607" y="3106103"/>
            <a:ext cx="863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spc="-4">
                <a:solidFill>
                  <a:schemeClr val="dk2"/>
                </a:solidFill>
                <a:latin typeface="Arial" panose="020B0604020202020204" pitchFamily="34" charset="0"/>
              </a:rPr>
              <a:t>May 10 - May 16</a:t>
            </a:r>
          </a:p>
        </p:txBody>
      </p:sp>
      <p:sp>
        <p:nvSpPr>
          <p:cNvPr id="67" name="OTLSHAPE_T_b9e9dbd40e2c4610af0babd70d834563_Title">
            <a:extLst>
              <a:ext uri="{FF2B5EF4-FFF2-40B4-BE49-F238E27FC236}">
                <a16:creationId xmlns:a16="http://schemas.microsoft.com/office/drawing/2014/main" id="{C3E36F10-F2F6-4337-A03B-0FF6736F96D8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216345" y="3098800"/>
            <a:ext cx="7112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>
                <a:solidFill>
                  <a:schemeClr val="dk1"/>
                </a:solidFill>
                <a:latin typeface="Arial" panose="020B0604020202020204" pitchFamily="34" charset="0"/>
              </a:rPr>
              <a:t>Draft Specs</a:t>
            </a:r>
          </a:p>
        </p:txBody>
      </p:sp>
      <p:sp>
        <p:nvSpPr>
          <p:cNvPr id="68" name="OTLSHAPE_T_b9e9dbd40e2c4610af0babd70d834563_TextPercentage">
            <a:extLst>
              <a:ext uri="{FF2B5EF4-FFF2-40B4-BE49-F238E27FC236}">
                <a16:creationId xmlns:a16="http://schemas.microsoft.com/office/drawing/2014/main" id="{04695C31-222F-46B8-90E4-3629793DFEC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7695388" y="3106103"/>
            <a:ext cx="241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37%</a:t>
            </a:r>
          </a:p>
        </p:txBody>
      </p:sp>
      <p:sp>
        <p:nvSpPr>
          <p:cNvPr id="71" name="OTLSHAPE_T_b9f2c4cd11bc4f549c6249a3e0aaa02e_Duration" hidden="1">
            <a:extLst>
              <a:ext uri="{FF2B5EF4-FFF2-40B4-BE49-F238E27FC236}">
                <a16:creationId xmlns:a16="http://schemas.microsoft.com/office/drawing/2014/main" id="{9101C5B8-2DF0-4FF8-9474-42543CC53CEA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26429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18 days</a:t>
            </a:r>
          </a:p>
        </p:txBody>
      </p:sp>
      <p:sp>
        <p:nvSpPr>
          <p:cNvPr id="72" name="OTLSHAPE_T_b9f2c4cd11bc4f549c6249a3e0aaa02e_StartDate" hidden="1">
            <a:extLst>
              <a:ext uri="{FF2B5EF4-FFF2-40B4-BE49-F238E27FC236}">
                <a16:creationId xmlns:a16="http://schemas.microsoft.com/office/drawing/2014/main" id="{149BC0D0-AAA2-4CBD-9D20-521E377F6276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3" name="OTLSHAPE_T_b9f2c4cd11bc4f549c6249a3e0aaa02e_EndDate" hidden="1">
            <a:extLst>
              <a:ext uri="{FF2B5EF4-FFF2-40B4-BE49-F238E27FC236}">
                <a16:creationId xmlns:a16="http://schemas.microsoft.com/office/drawing/2014/main" id="{17CCF110-CDC9-4B2B-AB9B-A91D2BB0EEBD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4" name="OTLSHAPE_T_b9f2c4cd11bc4f549c6249a3e0aaa02e_JoinedDate">
            <a:extLst>
              <a:ext uri="{FF2B5EF4-FFF2-40B4-BE49-F238E27FC236}">
                <a16:creationId xmlns:a16="http://schemas.microsoft.com/office/drawing/2014/main" id="{F98962D1-0F83-4A20-8858-F46AA57F820A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5921841" y="3347403"/>
            <a:ext cx="825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spc="-4">
                <a:solidFill>
                  <a:schemeClr val="dk2"/>
                </a:solidFill>
                <a:latin typeface="Arial" panose="020B0604020202020204" pitchFamily="34" charset="0"/>
              </a:rPr>
              <a:t>Apr 27 - May 20</a:t>
            </a:r>
          </a:p>
        </p:txBody>
      </p:sp>
      <p:sp>
        <p:nvSpPr>
          <p:cNvPr id="75" name="OTLSHAPE_T_b9f2c4cd11bc4f549c6249a3e0aaa02e_Title">
            <a:extLst>
              <a:ext uri="{FF2B5EF4-FFF2-40B4-BE49-F238E27FC236}">
                <a16:creationId xmlns:a16="http://schemas.microsoft.com/office/drawing/2014/main" id="{3B21354D-B1FD-48C8-91CE-9E30F0BEA279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492290" y="3340100"/>
            <a:ext cx="8382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>
                <a:solidFill>
                  <a:schemeClr val="dk1"/>
                </a:solidFill>
                <a:latin typeface="Arial" panose="020B0604020202020204" pitchFamily="34" charset="0"/>
              </a:rPr>
              <a:t>Development </a:t>
            </a:r>
          </a:p>
        </p:txBody>
      </p:sp>
      <p:sp>
        <p:nvSpPr>
          <p:cNvPr id="76" name="OTLSHAPE_T_b9f2c4cd11bc4f549c6249a3e0aaa02e_TextPercentage">
            <a:extLst>
              <a:ext uri="{FF2B5EF4-FFF2-40B4-BE49-F238E27FC236}">
                <a16:creationId xmlns:a16="http://schemas.microsoft.com/office/drawing/2014/main" id="{81C36512-1120-4B2E-8290-641064056C28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7219303" y="3347403"/>
            <a:ext cx="241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40%</a:t>
            </a:r>
          </a:p>
        </p:txBody>
      </p:sp>
      <p:sp>
        <p:nvSpPr>
          <p:cNvPr id="79" name="OTLSHAPE_T_8e896c7557364bfc943cddc26489227f_Duration" hidden="1">
            <a:extLst>
              <a:ext uri="{FF2B5EF4-FFF2-40B4-BE49-F238E27FC236}">
                <a16:creationId xmlns:a16="http://schemas.microsoft.com/office/drawing/2014/main" id="{F97D4AD7-E259-4ACA-AE62-B2E07548B710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-26429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24 days</a:t>
            </a:r>
          </a:p>
        </p:txBody>
      </p:sp>
      <p:sp>
        <p:nvSpPr>
          <p:cNvPr id="80" name="OTLSHAPE_T_8e896c7557364bfc943cddc26489227f_StartDate" hidden="1">
            <a:extLst>
              <a:ext uri="{FF2B5EF4-FFF2-40B4-BE49-F238E27FC236}">
                <a16:creationId xmlns:a16="http://schemas.microsoft.com/office/drawing/2014/main" id="{4E201047-A17D-4B27-A6B9-ECECA176C8CF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1" name="OTLSHAPE_T_8e896c7557364bfc943cddc26489227f_EndDate" hidden="1">
            <a:extLst>
              <a:ext uri="{FF2B5EF4-FFF2-40B4-BE49-F238E27FC236}">
                <a16:creationId xmlns:a16="http://schemas.microsoft.com/office/drawing/2014/main" id="{FAD1177A-0E8A-45A5-A6EC-1A598BF2A6C2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2" name="OTLSHAPE_T_8e896c7557364bfc943cddc26489227f_JoinedDate">
            <a:extLst>
              <a:ext uri="{FF2B5EF4-FFF2-40B4-BE49-F238E27FC236}">
                <a16:creationId xmlns:a16="http://schemas.microsoft.com/office/drawing/2014/main" id="{2D157AC2-0292-4A91-B29F-39B067DCB538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6806828" y="3588703"/>
            <a:ext cx="762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spc="-4">
                <a:solidFill>
                  <a:schemeClr val="dk2"/>
                </a:solidFill>
                <a:latin typeface="Arial" panose="020B0604020202020204" pitchFamily="34" charset="0"/>
              </a:rPr>
              <a:t>May 9 - Jun 10</a:t>
            </a:r>
          </a:p>
        </p:txBody>
      </p:sp>
      <p:sp>
        <p:nvSpPr>
          <p:cNvPr id="83" name="OTLSHAPE_T_8e896c7557364bfc943cddc26489227f_Title">
            <a:extLst>
              <a:ext uri="{FF2B5EF4-FFF2-40B4-BE49-F238E27FC236}">
                <a16:creationId xmlns:a16="http://schemas.microsoft.com/office/drawing/2014/main" id="{6D2A13C7-7257-4150-9EF9-97B7B7DA0DD5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941005" y="3581400"/>
            <a:ext cx="482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10">
                <a:solidFill>
                  <a:schemeClr val="dk1"/>
                </a:solidFill>
                <a:latin typeface="Arial" panose="020B0604020202020204" pitchFamily="34" charset="0"/>
              </a:rPr>
              <a:t>Coding </a:t>
            </a:r>
          </a:p>
        </p:txBody>
      </p:sp>
      <p:sp>
        <p:nvSpPr>
          <p:cNvPr id="84" name="OTLSHAPE_T_8e896c7557364bfc943cddc26489227f_TextPercentage">
            <a:extLst>
              <a:ext uri="{FF2B5EF4-FFF2-40B4-BE49-F238E27FC236}">
                <a16:creationId xmlns:a16="http://schemas.microsoft.com/office/drawing/2014/main" id="{89E244B2-C5D4-49A2-9E0F-1EDFFFE4CE6E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7840190" y="3588703"/>
            <a:ext cx="241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20%</a:t>
            </a:r>
          </a:p>
        </p:txBody>
      </p:sp>
      <p:sp>
        <p:nvSpPr>
          <p:cNvPr id="87" name="OTLSHAPE_T_a7c5ab5f7a604af28edd99c6b152555e_Duration" hidden="1">
            <a:extLst>
              <a:ext uri="{FF2B5EF4-FFF2-40B4-BE49-F238E27FC236}">
                <a16:creationId xmlns:a16="http://schemas.microsoft.com/office/drawing/2014/main" id="{CC385984-B99C-4A76-B944-64D62438D43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-26429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19 days</a:t>
            </a:r>
          </a:p>
        </p:txBody>
      </p:sp>
      <p:sp>
        <p:nvSpPr>
          <p:cNvPr id="88" name="OTLSHAPE_T_a7c5ab5f7a604af28edd99c6b152555e_StartDate" hidden="1">
            <a:extLst>
              <a:ext uri="{FF2B5EF4-FFF2-40B4-BE49-F238E27FC236}">
                <a16:creationId xmlns:a16="http://schemas.microsoft.com/office/drawing/2014/main" id="{A3E0FF5A-A4B0-41C3-978F-60341ED87793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9" name="OTLSHAPE_T_a7c5ab5f7a604af28edd99c6b152555e_EndDate" hidden="1">
            <a:extLst>
              <a:ext uri="{FF2B5EF4-FFF2-40B4-BE49-F238E27FC236}">
                <a16:creationId xmlns:a16="http://schemas.microsoft.com/office/drawing/2014/main" id="{14EA79DD-48E0-4CB7-8FC8-A0EB53B232F4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0" name="OTLSHAPE_T_a7c5ab5f7a604af28edd99c6b152555e_JoinedDate">
            <a:extLst>
              <a:ext uri="{FF2B5EF4-FFF2-40B4-BE49-F238E27FC236}">
                <a16:creationId xmlns:a16="http://schemas.microsoft.com/office/drawing/2014/main" id="{266B5C25-E849-4816-AA6A-7F78E6DB0921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7295135" y="3830003"/>
            <a:ext cx="825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spc="-4">
                <a:solidFill>
                  <a:schemeClr val="dk2"/>
                </a:solidFill>
                <a:latin typeface="Arial" panose="020B0604020202020204" pitchFamily="34" charset="0"/>
              </a:rPr>
              <a:t>May 17 - Jun 10</a:t>
            </a:r>
          </a:p>
        </p:txBody>
      </p:sp>
      <p:sp>
        <p:nvSpPr>
          <p:cNvPr id="91" name="OTLSHAPE_T_a7c5ab5f7a604af28edd99c6b152555e_Title">
            <a:extLst>
              <a:ext uri="{FF2B5EF4-FFF2-40B4-BE49-F238E27FC236}">
                <a16:creationId xmlns:a16="http://schemas.microsoft.com/office/drawing/2014/main" id="{9C2344B9-6D45-4763-8553-DDCF9A9F6FA7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9941005" y="3822700"/>
            <a:ext cx="1270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22">
                <a:solidFill>
                  <a:schemeClr val="dk1"/>
                </a:solidFill>
                <a:latin typeface="Arial" panose="020B0604020202020204" pitchFamily="34" charset="0"/>
              </a:rPr>
              <a:t>UI</a:t>
            </a:r>
          </a:p>
        </p:txBody>
      </p:sp>
      <p:sp>
        <p:nvSpPr>
          <p:cNvPr id="92" name="OTLSHAPE_T_a7c5ab5f7a604af28edd99c6b152555e_TextPercentage">
            <a:extLst>
              <a:ext uri="{FF2B5EF4-FFF2-40B4-BE49-F238E27FC236}">
                <a16:creationId xmlns:a16="http://schemas.microsoft.com/office/drawing/2014/main" id="{C18D9524-461E-4B7D-A636-A01438294853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9230240" y="3830003"/>
            <a:ext cx="241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75%</a:t>
            </a:r>
          </a:p>
        </p:txBody>
      </p:sp>
      <p:sp>
        <p:nvSpPr>
          <p:cNvPr id="95" name="OTLSHAPE_T_5322f0554cdf42659dd9c0442576eb05_Duration" hidden="1">
            <a:extLst>
              <a:ext uri="{FF2B5EF4-FFF2-40B4-BE49-F238E27FC236}">
                <a16:creationId xmlns:a16="http://schemas.microsoft.com/office/drawing/2014/main" id="{447A26C6-48F0-42C8-90D9-E5B854A4728D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-26429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22 days</a:t>
            </a:r>
          </a:p>
        </p:txBody>
      </p:sp>
      <p:sp>
        <p:nvSpPr>
          <p:cNvPr id="96" name="OTLSHAPE_T_5322f0554cdf42659dd9c0442576eb05_StartDate" hidden="1">
            <a:extLst>
              <a:ext uri="{FF2B5EF4-FFF2-40B4-BE49-F238E27FC236}">
                <a16:creationId xmlns:a16="http://schemas.microsoft.com/office/drawing/2014/main" id="{2463F899-DD8E-4F32-AC69-91FA17D5E857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7" name="OTLSHAPE_T_5322f0554cdf42659dd9c0442576eb05_EndDate" hidden="1">
            <a:extLst>
              <a:ext uri="{FF2B5EF4-FFF2-40B4-BE49-F238E27FC236}">
                <a16:creationId xmlns:a16="http://schemas.microsoft.com/office/drawing/2014/main" id="{9A1444CB-9E68-45D0-BDAB-22AC6D65E78C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8" name="OTLSHAPE_T_5322f0554cdf42659dd9c0442576eb05_JoinedDate">
            <a:extLst>
              <a:ext uri="{FF2B5EF4-FFF2-40B4-BE49-F238E27FC236}">
                <a16:creationId xmlns:a16="http://schemas.microsoft.com/office/drawing/2014/main" id="{52ABF380-BAF2-4EDB-AC5F-CA7EDA545554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7778039" y="4071303"/>
            <a:ext cx="825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spc="-4">
                <a:solidFill>
                  <a:schemeClr val="dk2"/>
                </a:solidFill>
                <a:latin typeface="Arial" panose="020B0604020202020204" pitchFamily="34" charset="0"/>
              </a:rPr>
              <a:t>May 24 - Jun 22</a:t>
            </a:r>
          </a:p>
        </p:txBody>
      </p:sp>
      <p:sp>
        <p:nvSpPr>
          <p:cNvPr id="99" name="OTLSHAPE_T_5322f0554cdf42659dd9c0442576eb05_Title">
            <a:extLst>
              <a:ext uri="{FF2B5EF4-FFF2-40B4-BE49-F238E27FC236}">
                <a16:creationId xmlns:a16="http://schemas.microsoft.com/office/drawing/2014/main" id="{C5D63F34-D5C3-4A4E-93C2-2F9A7D76559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0768842" y="4064000"/>
            <a:ext cx="4445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18">
                <a:solidFill>
                  <a:schemeClr val="dk1"/>
                </a:solidFill>
                <a:latin typeface="Arial" panose="020B0604020202020204" pitchFamily="34" charset="0"/>
              </a:rPr>
              <a:t>Testing</a:t>
            </a:r>
          </a:p>
        </p:txBody>
      </p:sp>
      <p:sp>
        <p:nvSpPr>
          <p:cNvPr id="100" name="OTLSHAPE_T_5322f0554cdf42659dd9c0442576eb05_TextPercentage">
            <a:extLst>
              <a:ext uri="{FF2B5EF4-FFF2-40B4-BE49-F238E27FC236}">
                <a16:creationId xmlns:a16="http://schemas.microsoft.com/office/drawing/2014/main" id="{A90D7025-3161-4546-A821-2FF471D807F8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8730118" y="4071303"/>
            <a:ext cx="241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15%</a:t>
            </a:r>
          </a:p>
        </p:txBody>
      </p:sp>
      <p:sp>
        <p:nvSpPr>
          <p:cNvPr id="103" name="OTLSHAPE_T_d233973d700f4bb3913e4a9045d42a95_Duration" hidden="1">
            <a:extLst>
              <a:ext uri="{FF2B5EF4-FFF2-40B4-BE49-F238E27FC236}">
                <a16:creationId xmlns:a16="http://schemas.microsoft.com/office/drawing/2014/main" id="{5C2C9C4E-0AA2-40B8-8DFC-955609907FE5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26429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13 days</a:t>
            </a:r>
          </a:p>
        </p:txBody>
      </p:sp>
      <p:sp>
        <p:nvSpPr>
          <p:cNvPr id="104" name="OTLSHAPE_T_d233973d700f4bb3913e4a9045d42a95_StartDate" hidden="1">
            <a:extLst>
              <a:ext uri="{FF2B5EF4-FFF2-40B4-BE49-F238E27FC236}">
                <a16:creationId xmlns:a16="http://schemas.microsoft.com/office/drawing/2014/main" id="{949A24F2-DEE1-406D-9624-F34CF3AC954D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5" name="OTLSHAPE_T_d233973d700f4bb3913e4a9045d42a95_EndDate" hidden="1">
            <a:extLst>
              <a:ext uri="{FF2B5EF4-FFF2-40B4-BE49-F238E27FC236}">
                <a16:creationId xmlns:a16="http://schemas.microsoft.com/office/drawing/2014/main" id="{86A3AC11-CBF8-4148-BD9B-65DEA26ED47A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6" name="OTLSHAPE_T_d233973d700f4bb3913e4a9045d42a95_JoinedDate">
            <a:extLst>
              <a:ext uri="{FF2B5EF4-FFF2-40B4-BE49-F238E27FC236}">
                <a16:creationId xmlns:a16="http://schemas.microsoft.com/office/drawing/2014/main" id="{88B12F33-37B8-487C-AC90-6D57B6CDFDF4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425138" y="4312603"/>
            <a:ext cx="736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spc="-4">
                <a:solidFill>
                  <a:schemeClr val="dk2"/>
                </a:solidFill>
                <a:latin typeface="Arial" panose="020B0604020202020204" pitchFamily="34" charset="0"/>
              </a:rPr>
              <a:t>Jun 1 - Jun 17</a:t>
            </a:r>
          </a:p>
        </p:txBody>
      </p:sp>
      <p:sp>
        <p:nvSpPr>
          <p:cNvPr id="107" name="OTLSHAPE_T_d233973d700f4bb3913e4a9045d42a95_Title">
            <a:extLst>
              <a:ext uri="{FF2B5EF4-FFF2-40B4-BE49-F238E27FC236}">
                <a16:creationId xmlns:a16="http://schemas.microsoft.com/office/drawing/2014/main" id="{08020E88-33A0-43DF-AA45-BFCEBE2474A3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0423909" y="4305300"/>
            <a:ext cx="4953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14">
                <a:solidFill>
                  <a:schemeClr val="dk1"/>
                </a:solidFill>
                <a:latin typeface="Arial" panose="020B0604020202020204" pitchFamily="34" charset="0"/>
              </a:rPr>
              <a:t>Training</a:t>
            </a:r>
          </a:p>
        </p:txBody>
      </p:sp>
      <p:sp>
        <p:nvSpPr>
          <p:cNvPr id="108" name="OTLSHAPE_T_d233973d700f4bb3913e4a9045d42a95_TextPercentage">
            <a:extLst>
              <a:ext uri="{FF2B5EF4-FFF2-40B4-BE49-F238E27FC236}">
                <a16:creationId xmlns:a16="http://schemas.microsoft.com/office/drawing/2014/main" id="{7E7FB003-B712-421F-8711-FFB94107F000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9213089" y="431260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chemeClr val="lt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11" name="OTLSHAPE_T_5f7c8b33897f467c9edd458d9e246de9_Duration" hidden="1">
            <a:extLst>
              <a:ext uri="{FF2B5EF4-FFF2-40B4-BE49-F238E27FC236}">
                <a16:creationId xmlns:a16="http://schemas.microsoft.com/office/drawing/2014/main" id="{3FD200C0-7CB8-44B5-B8EC-03808DFA757D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-264299"/>
            <a:ext cx="3937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11 days</a:t>
            </a:r>
          </a:p>
        </p:txBody>
      </p:sp>
      <p:sp>
        <p:nvSpPr>
          <p:cNvPr id="112" name="OTLSHAPE_T_5f7c8b33897f467c9edd458d9e246de9_StartDate" hidden="1">
            <a:extLst>
              <a:ext uri="{FF2B5EF4-FFF2-40B4-BE49-F238E27FC236}">
                <a16:creationId xmlns:a16="http://schemas.microsoft.com/office/drawing/2014/main" id="{556E8BA6-9C17-48AC-A675-9E0709BD6AF0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3" name="OTLSHAPE_T_5f7c8b33897f467c9edd458d9e246de9_EndDate" hidden="1">
            <a:extLst>
              <a:ext uri="{FF2B5EF4-FFF2-40B4-BE49-F238E27FC236}">
                <a16:creationId xmlns:a16="http://schemas.microsoft.com/office/drawing/2014/main" id="{FE6843CE-E14E-4C34-9CE9-74D40CB05305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4" name="OTLSHAPE_T_5f7c8b33897f467c9edd458d9e246de9_JoinedDate">
            <a:extLst>
              <a:ext uri="{FF2B5EF4-FFF2-40B4-BE49-F238E27FC236}">
                <a16:creationId xmlns:a16="http://schemas.microsoft.com/office/drawing/2014/main" id="{97C191F8-4722-479A-B48E-E7C10FACD8B5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8122972" y="4553903"/>
            <a:ext cx="825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spc="-4">
                <a:solidFill>
                  <a:schemeClr val="dk2"/>
                </a:solidFill>
                <a:latin typeface="Arial" panose="020B0604020202020204" pitchFamily="34" charset="0"/>
              </a:rPr>
              <a:t>May 29 - Jun 14</a:t>
            </a:r>
          </a:p>
        </p:txBody>
      </p:sp>
      <p:sp>
        <p:nvSpPr>
          <p:cNvPr id="115" name="OTLSHAPE_T_5f7c8b33897f467c9edd458d9e246de9_Title">
            <a:extLst>
              <a:ext uri="{FF2B5EF4-FFF2-40B4-BE49-F238E27FC236}">
                <a16:creationId xmlns:a16="http://schemas.microsoft.com/office/drawing/2014/main" id="{C709F519-8E6F-4E2C-996A-9652CE106758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0216951" y="4546600"/>
            <a:ext cx="927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>
                <a:solidFill>
                  <a:schemeClr val="dk1"/>
                </a:solidFill>
                <a:latin typeface="Arial" panose="020B0604020202020204" pitchFamily="34" charset="0"/>
              </a:rPr>
              <a:t>Documentation</a:t>
            </a:r>
          </a:p>
        </p:txBody>
      </p:sp>
      <p:sp>
        <p:nvSpPr>
          <p:cNvPr id="116" name="OTLSHAPE_T_5f7c8b33897f467c9edd458d9e246de9_TextPercentage">
            <a:extLst>
              <a:ext uri="{FF2B5EF4-FFF2-40B4-BE49-F238E27FC236}">
                <a16:creationId xmlns:a16="http://schemas.microsoft.com/office/drawing/2014/main" id="{6458A462-0B3E-4E19-B38A-401190D87C84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9006129" y="4553903"/>
            <a:ext cx="241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4">
                <a:solidFill>
                  <a:schemeClr val="lt1"/>
                </a:solidFill>
                <a:latin typeface="Arial" panose="020B0604020202020204" pitchFamily="34" charset="0"/>
              </a:rPr>
              <a:t>10%</a:t>
            </a:r>
          </a:p>
        </p:txBody>
      </p:sp>
      <p:sp>
        <p:nvSpPr>
          <p:cNvPr id="19" name="OTLSHAPE_M_c4e30180633f4c8f8cd0f2a5853f7fe2_Shape">
            <a:extLst>
              <a:ext uri="{FF2B5EF4-FFF2-40B4-BE49-F238E27FC236}">
                <a16:creationId xmlns:a16="http://schemas.microsoft.com/office/drawing/2014/main" id="{C0771EA1-40AF-458C-8012-382482C01F7A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1842468" y="5227320"/>
            <a:ext cx="228600" cy="2540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TLSHAPE_M_449f33e88f304f02a2085a6148dbd090_Shape">
            <a:extLst>
              <a:ext uri="{FF2B5EF4-FFF2-40B4-BE49-F238E27FC236}">
                <a16:creationId xmlns:a16="http://schemas.microsoft.com/office/drawing/2014/main" id="{2C7470FF-F2B5-42AA-84E4-C35B768825F4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4325979" y="5227320"/>
            <a:ext cx="228600" cy="2540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TLSHAPE_M_ef9e588c6acb4f16818c318d6aaf7bb0_Shape">
            <a:extLst>
              <a:ext uri="{FF2B5EF4-FFF2-40B4-BE49-F238E27FC236}">
                <a16:creationId xmlns:a16="http://schemas.microsoft.com/office/drawing/2014/main" id="{DB228947-E843-4863-978A-B57D60593CE1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7637326" y="5227320"/>
            <a:ext cx="228600" cy="2540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TLSHAPE_M_259dfdb8f35f47949f05c33dc5e446fb_Shape">
            <a:extLst>
              <a:ext uri="{FF2B5EF4-FFF2-40B4-BE49-F238E27FC236}">
                <a16:creationId xmlns:a16="http://schemas.microsoft.com/office/drawing/2014/main" id="{A9BBBFF6-896D-46D2-98AF-6B5CCBA9BEF8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10051851" y="5227320"/>
            <a:ext cx="228600" cy="2540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TLSHAPE_M_c4e30180633f4c8f8cd0f2a5853f7fe2_Title">
            <a:extLst>
              <a:ext uri="{FF2B5EF4-FFF2-40B4-BE49-F238E27FC236}">
                <a16:creationId xmlns:a16="http://schemas.microsoft.com/office/drawing/2014/main" id="{A667667C-AFFC-48FD-AEC3-BF806F0DFD8B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459986" y="4911725"/>
            <a:ext cx="990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b="1" spc="-4">
                <a:solidFill>
                  <a:schemeClr val="dk1"/>
                </a:solidFill>
                <a:latin typeface="Arial" panose="020B0604020202020204" pitchFamily="34" charset="0"/>
              </a:rPr>
              <a:t>Project Sponsor</a:t>
            </a:r>
          </a:p>
        </p:txBody>
      </p:sp>
      <p:sp>
        <p:nvSpPr>
          <p:cNvPr id="18" name="OTLSHAPE_M_c4e30180633f4c8f8cd0f2a5853f7fe2_Date">
            <a:extLst>
              <a:ext uri="{FF2B5EF4-FFF2-40B4-BE49-F238E27FC236}">
                <a16:creationId xmlns:a16="http://schemas.microsoft.com/office/drawing/2014/main" id="{4AF578DA-A0F5-43E0-BAF1-B4DF4BF12877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772470" y="5070475"/>
            <a:ext cx="368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8">
                <a:solidFill>
                  <a:schemeClr val="dk2"/>
                </a:solidFill>
                <a:latin typeface="Arial" panose="020B0604020202020204" pitchFamily="34" charset="0"/>
              </a:rPr>
              <a:t>Feb 15</a:t>
            </a:r>
          </a:p>
        </p:txBody>
      </p:sp>
      <p:sp>
        <p:nvSpPr>
          <p:cNvPr id="20" name="OTLSHAPE_M_449f33e88f304f02a2085a6148dbd090_Title">
            <a:extLst>
              <a:ext uri="{FF2B5EF4-FFF2-40B4-BE49-F238E27FC236}">
                <a16:creationId xmlns:a16="http://schemas.microsoft.com/office/drawing/2014/main" id="{2ACBCB76-DE8A-4D26-94F0-2D391FC1434A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3848205" y="4911725"/>
            <a:ext cx="1181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b="1" spc="-4">
                <a:solidFill>
                  <a:schemeClr val="dk1"/>
                </a:solidFill>
                <a:latin typeface="Arial" panose="020B0604020202020204" pitchFamily="34" charset="0"/>
              </a:rPr>
              <a:t>Analysis Complete </a:t>
            </a:r>
          </a:p>
        </p:txBody>
      </p:sp>
      <p:sp>
        <p:nvSpPr>
          <p:cNvPr id="21" name="OTLSHAPE_M_449f33e88f304f02a2085a6148dbd090_Date">
            <a:extLst>
              <a:ext uri="{FF2B5EF4-FFF2-40B4-BE49-F238E27FC236}">
                <a16:creationId xmlns:a16="http://schemas.microsoft.com/office/drawing/2014/main" id="{69267D51-80F1-4A04-94B1-F60B6715541D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4256044" y="5070475"/>
            <a:ext cx="368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8">
                <a:solidFill>
                  <a:schemeClr val="dk2"/>
                </a:solidFill>
                <a:latin typeface="Arial" panose="020B0604020202020204" pitchFamily="34" charset="0"/>
              </a:rPr>
              <a:t>Mar 23</a:t>
            </a:r>
          </a:p>
        </p:txBody>
      </p:sp>
      <p:sp>
        <p:nvSpPr>
          <p:cNvPr id="23" name="OTLSHAPE_M_ef9e588c6acb4f16818c318d6aaf7bb0_Title">
            <a:extLst>
              <a:ext uri="{FF2B5EF4-FFF2-40B4-BE49-F238E27FC236}">
                <a16:creationId xmlns:a16="http://schemas.microsoft.com/office/drawing/2014/main" id="{392DCADC-0564-4FB8-ADD6-D73243D3C267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6870352" y="4911725"/>
            <a:ext cx="1752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b="1" spc="-2">
                <a:solidFill>
                  <a:schemeClr val="dk1"/>
                </a:solidFill>
                <a:latin typeface="Arial" panose="020B0604020202020204" pitchFamily="34" charset="0"/>
              </a:rPr>
              <a:t>Functional Design Complete </a:t>
            </a:r>
          </a:p>
        </p:txBody>
      </p:sp>
      <p:sp>
        <p:nvSpPr>
          <p:cNvPr id="24" name="OTLSHAPE_M_ef9e588c6acb4f16818c318d6aaf7bb0_Date">
            <a:extLst>
              <a:ext uri="{FF2B5EF4-FFF2-40B4-BE49-F238E27FC236}">
                <a16:creationId xmlns:a16="http://schemas.microsoft.com/office/drawing/2014/main" id="{7E3FE21A-25AF-4394-A997-18C9097A0ED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7557846" y="5070475"/>
            <a:ext cx="381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8">
                <a:solidFill>
                  <a:schemeClr val="dk2"/>
                </a:solidFill>
                <a:latin typeface="Arial" panose="020B0604020202020204" pitchFamily="34" charset="0"/>
              </a:rPr>
              <a:t>May 10</a:t>
            </a:r>
          </a:p>
        </p:txBody>
      </p:sp>
      <p:sp>
        <p:nvSpPr>
          <p:cNvPr id="26" name="OTLSHAPE_M_259dfdb8f35f47949f05c33dc5e446fb_Title">
            <a:extLst>
              <a:ext uri="{FF2B5EF4-FFF2-40B4-BE49-F238E27FC236}">
                <a16:creationId xmlns:a16="http://schemas.microsoft.com/office/drawing/2014/main" id="{3BD398E5-A5C5-495A-831B-5D902AC28DDA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9510619" y="4911725"/>
            <a:ext cx="1308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b="1" spc="-4">
                <a:solidFill>
                  <a:schemeClr val="dk1"/>
                </a:solidFill>
                <a:latin typeface="Arial" panose="020B0604020202020204" pitchFamily="34" charset="0"/>
              </a:rPr>
              <a:t>Project Status Report</a:t>
            </a:r>
          </a:p>
        </p:txBody>
      </p:sp>
      <p:sp>
        <p:nvSpPr>
          <p:cNvPr id="27" name="OTLSHAPE_M_259dfdb8f35f47949f05c33dc5e446fb_Date">
            <a:extLst>
              <a:ext uri="{FF2B5EF4-FFF2-40B4-BE49-F238E27FC236}">
                <a16:creationId xmlns:a16="http://schemas.microsoft.com/office/drawing/2014/main" id="{144F4FBE-49C3-4B6F-BCD6-54C82582F80D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9988181" y="5070475"/>
            <a:ext cx="355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8">
                <a:solidFill>
                  <a:schemeClr val="dk2"/>
                </a:solidFill>
                <a:latin typeface="Arial" panose="020B0604020202020204" pitchFamily="34" charset="0"/>
              </a:rPr>
              <a:t>Jun 14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C1C710D-4A29-4244-8AD5-181C7D69AC4D}"/>
              </a:ext>
            </a:extLst>
          </p:cNvPr>
          <p:cNvSpPr txBox="1"/>
          <p:nvPr/>
        </p:nvSpPr>
        <p:spPr>
          <a:xfrm>
            <a:off x="530505" y="352941"/>
            <a:ext cx="6098874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685800">
              <a:spcBef>
                <a:spcPct val="0"/>
              </a:spcBef>
              <a:buNone/>
              <a:defRPr sz="2700" b="1">
                <a:solidFill>
                  <a:schemeClr val="tx2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Project Status Report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740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2441A826-0FDA-4579-9013-AC27040660E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14927" y="28089"/>
            <a:ext cx="457200" cy="2413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600" b="1">
                <a:solidFill>
                  <a:schemeClr val="accent2"/>
                </a:solidFill>
                <a:latin typeface="Arial" panose="020B060402020202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CE0CB79D-6BBE-4FDB-9FA9-C6EFFBE76E8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214927" y="28089"/>
            <a:ext cx="457200" cy="2413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600" b="1">
                <a:solidFill>
                  <a:schemeClr val="accent2"/>
                </a:solidFill>
                <a:latin typeface="Arial" panose="020B0604020202020204" pitchFamily="34" charset="0"/>
              </a:rPr>
              <a:t>2021</a:t>
            </a:r>
          </a:p>
        </p:txBody>
      </p:sp>
      <p:cxnSp>
        <p:nvCxnSpPr>
          <p:cNvPr id="17" name="OTLSHAPE_T_0571764d832c4c17b9661d9d32209f65_LeftVerticalConnector1">
            <a:extLst>
              <a:ext uri="{FF2B5EF4-FFF2-40B4-BE49-F238E27FC236}">
                <a16:creationId xmlns:a16="http://schemas.microsoft.com/office/drawing/2014/main" id="{88226739-C33C-4CE9-8A02-1A4CEE78676D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192555" y="21717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0571764d832c4c17b9661d9d32209f65_LeftVerticalConnector2">
            <a:extLst>
              <a:ext uri="{FF2B5EF4-FFF2-40B4-BE49-F238E27FC236}">
                <a16:creationId xmlns:a16="http://schemas.microsoft.com/office/drawing/2014/main" id="{4CC35CE0-3086-4982-8E17-76FF05710A9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192555" y="2489200"/>
            <a:ext cx="0" cy="28600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0571764d832c4c17b9661d9d32209f65_RightVerticalConnector1">
            <a:extLst>
              <a:ext uri="{FF2B5EF4-FFF2-40B4-BE49-F238E27FC236}">
                <a16:creationId xmlns:a16="http://schemas.microsoft.com/office/drawing/2014/main" id="{2E6242B0-9F23-4390-A6BA-48B02F56EB5F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4979997" y="2171700"/>
            <a:ext cx="0" cy="381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0571764d832c4c17b9661d9d32209f65_RightVerticalConnector2">
            <a:extLst>
              <a:ext uri="{FF2B5EF4-FFF2-40B4-BE49-F238E27FC236}">
                <a16:creationId xmlns:a16="http://schemas.microsoft.com/office/drawing/2014/main" id="{046B48EB-4C89-4ED5-98AC-76998138194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4979997" y="2806700"/>
            <a:ext cx="0" cy="1320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0571764d832c4c17b9661d9d32209f65_RightVerticalConnector3">
            <a:extLst>
              <a:ext uri="{FF2B5EF4-FFF2-40B4-BE49-F238E27FC236}">
                <a16:creationId xmlns:a16="http://schemas.microsoft.com/office/drawing/2014/main" id="{FB6CF0B2-A109-44C2-A39B-FDD9102D23ED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4979997" y="3055620"/>
            <a:ext cx="0" cy="20066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0571764d832c4c17b9661d9d32209f65_RightVerticalConnector4">
            <a:extLst>
              <a:ext uri="{FF2B5EF4-FFF2-40B4-BE49-F238E27FC236}">
                <a16:creationId xmlns:a16="http://schemas.microsoft.com/office/drawing/2014/main" id="{30736F2C-95BF-481C-B8FD-BF91BCBB731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979997" y="3373120"/>
            <a:ext cx="0" cy="197612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84a1a4c93944062bead284b0de7149c_LeftVerticalConnector1" hidden="1">
            <a:extLst>
              <a:ext uri="{FF2B5EF4-FFF2-40B4-BE49-F238E27FC236}">
                <a16:creationId xmlns:a16="http://schemas.microsoft.com/office/drawing/2014/main" id="{75CF90BA-DC5F-4AFE-AFC3-24D07E209AB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192555" y="2489200"/>
            <a:ext cx="0" cy="28600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84a1a4c93944062bead284b0de7149c_RightVerticalConnector1">
            <a:extLst>
              <a:ext uri="{FF2B5EF4-FFF2-40B4-BE49-F238E27FC236}">
                <a16:creationId xmlns:a16="http://schemas.microsoft.com/office/drawing/2014/main" id="{525ECDEF-6BB1-43EE-A009-6A04EB883FBC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950985" y="2489200"/>
            <a:ext cx="0" cy="1320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84a1a4c93944062bead284b0de7149c_RightVerticalConnector2">
            <a:extLst>
              <a:ext uri="{FF2B5EF4-FFF2-40B4-BE49-F238E27FC236}">
                <a16:creationId xmlns:a16="http://schemas.microsoft.com/office/drawing/2014/main" id="{4D3B3A54-F883-4FE6-8990-9CA0167DB45A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950985" y="2738120"/>
            <a:ext cx="0" cy="261112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91e86c6ce99d48548762ba4a0caf8d75_LeftVerticalConnector1">
            <a:extLst>
              <a:ext uri="{FF2B5EF4-FFF2-40B4-BE49-F238E27FC236}">
                <a16:creationId xmlns:a16="http://schemas.microsoft.com/office/drawing/2014/main" id="{0A8A41D2-449B-407A-9AFA-313EAB6ED5E9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018666" y="2806700"/>
            <a:ext cx="0" cy="25425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91e86c6ce99d48548762ba4a0caf8d75_RightVerticalConnector1" hidden="1">
            <a:extLst>
              <a:ext uri="{FF2B5EF4-FFF2-40B4-BE49-F238E27FC236}">
                <a16:creationId xmlns:a16="http://schemas.microsoft.com/office/drawing/2014/main" id="{A344399B-EC05-49CF-BF2E-BCDDA74085C3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4979997" y="2806700"/>
            <a:ext cx="0" cy="13208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91e86c6ce99d48548762ba4a0caf8d75_RightVerticalConnector2" hidden="1">
            <a:extLst>
              <a:ext uri="{FF2B5EF4-FFF2-40B4-BE49-F238E27FC236}">
                <a16:creationId xmlns:a16="http://schemas.microsoft.com/office/drawing/2014/main" id="{A85A4A0A-6A98-42FD-A25F-F9B4C2847FC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4979997" y="3055620"/>
            <a:ext cx="0" cy="20066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91e86c6ce99d48548762ba4a0caf8d75_RightVerticalConnector3" hidden="1">
            <a:extLst>
              <a:ext uri="{FF2B5EF4-FFF2-40B4-BE49-F238E27FC236}">
                <a16:creationId xmlns:a16="http://schemas.microsoft.com/office/drawing/2014/main" id="{0413E06C-730D-4448-98C6-EB0506474F07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4979997" y="3373120"/>
            <a:ext cx="0" cy="197612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1b1aad66eebe4b74824324b84f38222b_LeftVerticalConnector1">
            <a:extLst>
              <a:ext uri="{FF2B5EF4-FFF2-40B4-BE49-F238E27FC236}">
                <a16:creationId xmlns:a16="http://schemas.microsoft.com/office/drawing/2014/main" id="{120ED6C1-19FC-4420-BCFD-39D7783C65B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047678" y="31242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1b1aad66eebe4b74824324b84f38222b_LeftVerticalConnector2">
            <a:extLst>
              <a:ext uri="{FF2B5EF4-FFF2-40B4-BE49-F238E27FC236}">
                <a16:creationId xmlns:a16="http://schemas.microsoft.com/office/drawing/2014/main" id="{4C810F6E-3DB9-4A15-B608-1C617043E9D5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5047678" y="3441700"/>
            <a:ext cx="0" cy="19075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1b1aad66eebe4b74824324b84f38222b_RightVerticalConnector1">
            <a:extLst>
              <a:ext uri="{FF2B5EF4-FFF2-40B4-BE49-F238E27FC236}">
                <a16:creationId xmlns:a16="http://schemas.microsoft.com/office/drawing/2014/main" id="{F2216CBF-47B5-49CE-A674-67629364C7EE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6941375" y="3124200"/>
            <a:ext cx="0" cy="4495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1b1aad66eebe4b74824324b84f38222b_RightVerticalConnector2">
            <a:extLst>
              <a:ext uri="{FF2B5EF4-FFF2-40B4-BE49-F238E27FC236}">
                <a16:creationId xmlns:a16="http://schemas.microsoft.com/office/drawing/2014/main" id="{14B38A43-A861-479E-A1BB-B77C7AA24336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6941375" y="3690620"/>
            <a:ext cx="0" cy="20066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1b1aad66eebe4b74824324b84f38222b_RightVerticalConnector3">
            <a:extLst>
              <a:ext uri="{FF2B5EF4-FFF2-40B4-BE49-F238E27FC236}">
                <a16:creationId xmlns:a16="http://schemas.microsoft.com/office/drawing/2014/main" id="{91678D28-D49D-4488-828D-CCC23BC8EFE2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6941375" y="4008120"/>
            <a:ext cx="0" cy="134112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7149c3a188b944c8a7174d2bb76898c8_LeftVerticalConnector1" hidden="1">
            <a:extLst>
              <a:ext uri="{FF2B5EF4-FFF2-40B4-BE49-F238E27FC236}">
                <a16:creationId xmlns:a16="http://schemas.microsoft.com/office/drawing/2014/main" id="{C37BD7DD-21D2-44E3-9086-122C28DF8D82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5047678" y="3441700"/>
            <a:ext cx="0" cy="1907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7149c3a188b944c8a7174d2bb76898c8_RightVerticalConnector1">
            <a:extLst>
              <a:ext uri="{FF2B5EF4-FFF2-40B4-BE49-F238E27FC236}">
                <a16:creationId xmlns:a16="http://schemas.microsoft.com/office/drawing/2014/main" id="{426BA691-CDB5-4FE2-A298-78646EE75A16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5859235" y="3441700"/>
            <a:ext cx="0" cy="19075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a58d027968cf4916b27c9154731ca416_LeftVerticalConnector1">
            <a:extLst>
              <a:ext uri="{FF2B5EF4-FFF2-40B4-BE49-F238E27FC236}">
                <a16:creationId xmlns:a16="http://schemas.microsoft.com/office/drawing/2014/main" id="{D1BDD78B-E733-450D-92D7-87269EE99A2E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7009056" y="37592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a58d027968cf4916b27c9154731ca416_LeftVerticalConnector2">
            <a:extLst>
              <a:ext uri="{FF2B5EF4-FFF2-40B4-BE49-F238E27FC236}">
                <a16:creationId xmlns:a16="http://schemas.microsoft.com/office/drawing/2014/main" id="{416EC7F7-9806-43E0-A679-B6B54A644FF1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7009056" y="4076700"/>
            <a:ext cx="0" cy="12725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a58d027968cf4916b27c9154731ca416_RightVerticalConnector1">
            <a:extLst>
              <a:ext uri="{FF2B5EF4-FFF2-40B4-BE49-F238E27FC236}">
                <a16:creationId xmlns:a16="http://schemas.microsoft.com/office/drawing/2014/main" id="{403624DE-76FC-4CF1-920E-9A32F27002D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8429317" y="37592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a58d027968cf4916b27c9154731ca416_RightVerticalConnector2">
            <a:extLst>
              <a:ext uri="{FF2B5EF4-FFF2-40B4-BE49-F238E27FC236}">
                <a16:creationId xmlns:a16="http://schemas.microsoft.com/office/drawing/2014/main" id="{F1FBC0EC-BECE-4038-BF6A-9F0EE331844C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8429317" y="4076700"/>
            <a:ext cx="0" cy="1320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a58d027968cf4916b27c9154731ca416_RightVerticalConnector3">
            <a:extLst>
              <a:ext uri="{FF2B5EF4-FFF2-40B4-BE49-F238E27FC236}">
                <a16:creationId xmlns:a16="http://schemas.microsoft.com/office/drawing/2014/main" id="{1BAD16F2-99FB-4D8C-A518-1981413A14D5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8429317" y="4325620"/>
            <a:ext cx="0" cy="20066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_a58d027968cf4916b27c9154731ca416_RightVerticalConnector4">
            <a:extLst>
              <a:ext uri="{FF2B5EF4-FFF2-40B4-BE49-F238E27FC236}">
                <a16:creationId xmlns:a16="http://schemas.microsoft.com/office/drawing/2014/main" id="{4619F59A-6186-424B-B03A-FAE010DEA633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8429317" y="4643120"/>
            <a:ext cx="0" cy="70612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4db08bf0b0cb4f95a5a88e647975f119_LeftVerticalConnector1" hidden="1">
            <a:extLst>
              <a:ext uri="{FF2B5EF4-FFF2-40B4-BE49-F238E27FC236}">
                <a16:creationId xmlns:a16="http://schemas.microsoft.com/office/drawing/2014/main" id="{8188779C-8396-43AE-B3E8-7550DDAF6D15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7009056" y="4076700"/>
            <a:ext cx="0" cy="1272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4db08bf0b0cb4f95a5a88e647975f119_RightVerticalConnector1" hidden="1">
            <a:extLst>
              <a:ext uri="{FF2B5EF4-FFF2-40B4-BE49-F238E27FC236}">
                <a16:creationId xmlns:a16="http://schemas.microsoft.com/office/drawing/2014/main" id="{8718375C-B1ED-4530-9940-C1C49482C06A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8429317" y="4076700"/>
            <a:ext cx="0" cy="13208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4db08bf0b0cb4f95a5a88e647975f119_RightVerticalConnector2" hidden="1">
            <a:extLst>
              <a:ext uri="{FF2B5EF4-FFF2-40B4-BE49-F238E27FC236}">
                <a16:creationId xmlns:a16="http://schemas.microsoft.com/office/drawing/2014/main" id="{9337A1D5-2749-4552-BBDD-2B884C81667C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8429317" y="4325620"/>
            <a:ext cx="0" cy="20066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T_4db08bf0b0cb4f95a5a88e647975f119_RightVerticalConnector3" hidden="1">
            <a:extLst>
              <a:ext uri="{FF2B5EF4-FFF2-40B4-BE49-F238E27FC236}">
                <a16:creationId xmlns:a16="http://schemas.microsoft.com/office/drawing/2014/main" id="{03C5C23C-CAF3-4694-A68B-A6D6E2F52751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8429317" y="4643120"/>
            <a:ext cx="0" cy="70612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T_adf970c834164544b38fe42dc1844a75_LeftVerticalConnector1">
            <a:extLst>
              <a:ext uri="{FF2B5EF4-FFF2-40B4-BE49-F238E27FC236}">
                <a16:creationId xmlns:a16="http://schemas.microsoft.com/office/drawing/2014/main" id="{2A24086C-8000-4270-8875-750A970C4F78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8496998" y="43942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OTLSHAPE_T_adf970c834164544b38fe42dc1844a75_LeftVerticalConnector2">
            <a:extLst>
              <a:ext uri="{FF2B5EF4-FFF2-40B4-BE49-F238E27FC236}">
                <a16:creationId xmlns:a16="http://schemas.microsoft.com/office/drawing/2014/main" id="{45E43FDF-C95A-42C8-B980-6C8E3B3F1A61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8496998" y="4711700"/>
            <a:ext cx="0" cy="6375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OTLSHAPE_T_adf970c834164544b38fe42dc1844a75_RightVerticalConnector1">
            <a:extLst>
              <a:ext uri="{FF2B5EF4-FFF2-40B4-BE49-F238E27FC236}">
                <a16:creationId xmlns:a16="http://schemas.microsoft.com/office/drawing/2014/main" id="{510356F3-016D-4ECB-86BD-3A2BC38D7C58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11202300" y="4394200"/>
            <a:ext cx="0" cy="497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OTLSHAPE_T_adf970c834164544b38fe42dc1844a75_RightVerticalConnector2">
            <a:extLst>
              <a:ext uri="{FF2B5EF4-FFF2-40B4-BE49-F238E27FC236}">
                <a16:creationId xmlns:a16="http://schemas.microsoft.com/office/drawing/2014/main" id="{1C69F789-785D-4A64-BB79-8AD9738D2CEF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1202300" y="514604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T_48d7d5ff336d462fbe074aacd41fced8_LeftVerticalConnector1" hidden="1">
            <a:extLst>
              <a:ext uri="{FF2B5EF4-FFF2-40B4-BE49-F238E27FC236}">
                <a16:creationId xmlns:a16="http://schemas.microsoft.com/office/drawing/2014/main" id="{87CB7E4A-C26F-4B45-ADBE-8F6986D5C799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8496998" y="4711700"/>
            <a:ext cx="0" cy="637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OTLSHAPE_T_48d7d5ff336d462fbe074aacd41fced8_RightVerticalConnector1">
            <a:extLst>
              <a:ext uri="{FF2B5EF4-FFF2-40B4-BE49-F238E27FC236}">
                <a16:creationId xmlns:a16="http://schemas.microsoft.com/office/drawing/2014/main" id="{5F7FABD0-B1DC-49F2-A954-3473F5724256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9714358" y="4711700"/>
            <a:ext cx="0" cy="24892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OTLSHAPE_T_48d7d5ff336d462fbe074aacd41fced8_RightVerticalConnector2">
            <a:extLst>
              <a:ext uri="{FF2B5EF4-FFF2-40B4-BE49-F238E27FC236}">
                <a16:creationId xmlns:a16="http://schemas.microsoft.com/office/drawing/2014/main" id="{95E17076-5231-45B7-B58F-CD2496C38B9C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9714358" y="5077460"/>
            <a:ext cx="0" cy="2717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OTLSHAPE_T_d1507011f0e3474ea5ec992b59f05503_LeftVerticalConnector1">
            <a:extLst>
              <a:ext uri="{FF2B5EF4-FFF2-40B4-BE49-F238E27FC236}">
                <a16:creationId xmlns:a16="http://schemas.microsoft.com/office/drawing/2014/main" id="{FD704328-B9E0-40B1-9E27-6D9E9C6FA687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9782039" y="514604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OTLSHAPE_T_d1507011f0e3474ea5ec992b59f05503_RightVerticalConnector1" hidden="1">
            <a:extLst>
              <a:ext uri="{FF2B5EF4-FFF2-40B4-BE49-F238E27FC236}">
                <a16:creationId xmlns:a16="http://schemas.microsoft.com/office/drawing/2014/main" id="{32CE29F6-74DB-464E-A853-B10545675123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11202300" y="514604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8EF3890B-E050-4430-99FC-E268873EABC1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922020" y="5349240"/>
            <a:ext cx="10350500" cy="381000"/>
          </a:xfrm>
          <a:prstGeom prst="rect">
            <a:avLst/>
          </a:prstGeom>
          <a:solidFill>
            <a:srgbClr val="B2B2B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A6229CE3-0EFF-45FA-8CAD-CB68F050FDB5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59137D0F-09E3-458D-A983-2420E601F447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867591" y="573024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D746B092-6A7A-4BB3-A2B8-470E676301B6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-191971" y="58866"/>
            <a:ext cx="409343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0694FE6E-A522-422D-B2FA-A9B6D91586F9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985520" y="5466715"/>
            <a:ext cx="194925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18">
                <a:solidFill>
                  <a:schemeClr val="dk1"/>
                </a:solidFill>
                <a:latin typeface="Arial" panose="020B0604020202020204" pitchFamily="34" charset="0"/>
              </a:rPr>
              <a:t>Apr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AD7831F2-AB1F-4A32-A24C-0C206BC1884D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3014532" y="5466715"/>
            <a:ext cx="241300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0">
                <a:solidFill>
                  <a:schemeClr val="dk1"/>
                </a:solidFill>
                <a:latin typeface="Arial" panose="020B0604020202020204" pitchFamily="34" charset="0"/>
              </a:rPr>
              <a:t>May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DD75C598-CA9F-4E7E-A3E7-50953D704B13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111178" y="5466715"/>
            <a:ext cx="205184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16">
                <a:solidFill>
                  <a:schemeClr val="dk1"/>
                </a:solidFill>
                <a:latin typeface="Arial" panose="020B0604020202020204" pitchFamily="34" charset="0"/>
              </a:rPr>
              <a:t>Jun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766AD358-A598-4A9B-9F82-C382E9E09B74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7140190" y="5466715"/>
            <a:ext cx="158120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18">
                <a:solidFill>
                  <a:schemeClr val="dk1"/>
                </a:solidFill>
                <a:latin typeface="Arial" panose="020B0604020202020204" pitchFamily="34" charset="0"/>
              </a:rPr>
              <a:t>Jul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F4C96C5E-473C-4698-8185-DA5D69A52600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9236835" y="5466715"/>
            <a:ext cx="228600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16">
                <a:solidFill>
                  <a:schemeClr val="dk1"/>
                </a:solidFill>
                <a:latin typeface="Arial" panose="020B0604020202020204" pitchFamily="34" charset="0"/>
              </a:rPr>
              <a:t>Aug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0AEA502E-9C20-4F39-B73C-9E68A44C4F35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>
            <a:off x="2951031" y="5412740"/>
            <a:ext cx="0" cy="2540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0BBEF581-C9F4-4E60-AE32-4EB38B996082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>
            <a:off x="5047677" y="5412740"/>
            <a:ext cx="0" cy="2540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C302CA7A-BC93-4E9D-B07F-F352DBA3561E}"/>
              </a:ext>
            </a:extLst>
          </p:cNvPr>
          <p:cNvCxnSpPr/>
          <p:nvPr>
            <p:custDataLst>
              <p:tags r:id="rId54"/>
            </p:custDataLst>
          </p:nvPr>
        </p:nvCxnSpPr>
        <p:spPr>
          <a:xfrm>
            <a:off x="7076689" y="5412740"/>
            <a:ext cx="0" cy="2540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0EB9DCAE-5EE6-43E5-9D45-2F9AF6A7A44D}"/>
              </a:ext>
            </a:extLst>
          </p:cNvPr>
          <p:cNvCxnSpPr/>
          <p:nvPr>
            <p:custDataLst>
              <p:tags r:id="rId55"/>
            </p:custDataLst>
          </p:nvPr>
        </p:nvCxnSpPr>
        <p:spPr>
          <a:xfrm>
            <a:off x="9173335" y="5412740"/>
            <a:ext cx="0" cy="2540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TLSHAPE_T_0571764d832c4c17b9661d9d32209f65_Shape">
            <a:extLst>
              <a:ext uri="{FF2B5EF4-FFF2-40B4-BE49-F238E27FC236}">
                <a16:creationId xmlns:a16="http://schemas.microsoft.com/office/drawing/2014/main" id="{CCF45781-8272-432A-AC79-445047D7767F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1192555" y="1917700"/>
            <a:ext cx="3797300" cy="254000"/>
          </a:xfrm>
          <a:prstGeom prst="rect">
            <a:avLst/>
          </a:prstGeom>
          <a:solidFill>
            <a:srgbClr val="589AD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TLSHAPE_T_184a1a4c93944062bead284b0de7149c_Shape">
            <a:extLst>
              <a:ext uri="{FF2B5EF4-FFF2-40B4-BE49-F238E27FC236}">
                <a16:creationId xmlns:a16="http://schemas.microsoft.com/office/drawing/2014/main" id="{C06E3D23-E479-47D5-8196-8303472B55AC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192555" y="2235200"/>
            <a:ext cx="1765300" cy="254000"/>
          </a:xfrm>
          <a:prstGeom prst="rect">
            <a:avLst/>
          </a:prstGeom>
          <a:solidFill>
            <a:srgbClr val="589AD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TLSHAPE_T_91e86c6ce99d48548762ba4a0caf8d75_Shape">
            <a:extLst>
              <a:ext uri="{FF2B5EF4-FFF2-40B4-BE49-F238E27FC236}">
                <a16:creationId xmlns:a16="http://schemas.microsoft.com/office/drawing/2014/main" id="{50DCFCC6-210B-42B8-9E4A-15FD51FAA7EB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3018666" y="2552700"/>
            <a:ext cx="1968500" cy="254000"/>
          </a:xfrm>
          <a:prstGeom prst="rect">
            <a:avLst/>
          </a:prstGeom>
          <a:solidFill>
            <a:srgbClr val="589AD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TLSHAPE_T_1b1aad66eebe4b74824324b84f38222b_Shape">
            <a:extLst>
              <a:ext uri="{FF2B5EF4-FFF2-40B4-BE49-F238E27FC236}">
                <a16:creationId xmlns:a16="http://schemas.microsoft.com/office/drawing/2014/main" id="{72A61C45-6DA0-48C8-8EB2-D3AE94BBE77E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5047678" y="2870200"/>
            <a:ext cx="1905000" cy="254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T_7149c3a188b944c8a7174d2bb76898c8_Shape">
            <a:extLst>
              <a:ext uri="{FF2B5EF4-FFF2-40B4-BE49-F238E27FC236}">
                <a16:creationId xmlns:a16="http://schemas.microsoft.com/office/drawing/2014/main" id="{E76C9F17-CAA1-45A9-B234-841E23CB4902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5047678" y="3187700"/>
            <a:ext cx="812800" cy="254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T_a58d027968cf4916b27c9154731ca416_Shape">
            <a:extLst>
              <a:ext uri="{FF2B5EF4-FFF2-40B4-BE49-F238E27FC236}">
                <a16:creationId xmlns:a16="http://schemas.microsoft.com/office/drawing/2014/main" id="{82FB98C5-32F5-4461-99E5-49CCB556FB00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7009056" y="3505200"/>
            <a:ext cx="1422400" cy="2540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T_4db08bf0b0cb4f95a5a88e647975f119_Shape">
            <a:extLst>
              <a:ext uri="{FF2B5EF4-FFF2-40B4-BE49-F238E27FC236}">
                <a16:creationId xmlns:a16="http://schemas.microsoft.com/office/drawing/2014/main" id="{3029D1A3-DED9-4F98-A5A9-6D45A99CD923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7009056" y="3822700"/>
            <a:ext cx="1422400" cy="2540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TLSHAPE_T_adf970c834164544b38fe42dc1844a75_Shape">
            <a:extLst>
              <a:ext uri="{FF2B5EF4-FFF2-40B4-BE49-F238E27FC236}">
                <a16:creationId xmlns:a16="http://schemas.microsoft.com/office/drawing/2014/main" id="{2EC03AC8-0126-483A-A128-894E2473C46D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8496998" y="4140200"/>
            <a:ext cx="2717800" cy="254000"/>
          </a:xfrm>
          <a:prstGeom prst="rect">
            <a:avLst/>
          </a:prstGeom>
          <a:solidFill>
            <a:srgbClr val="6EAE4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TLSHAPE_T_48d7d5ff336d462fbe074aacd41fced8_Shape">
            <a:extLst>
              <a:ext uri="{FF2B5EF4-FFF2-40B4-BE49-F238E27FC236}">
                <a16:creationId xmlns:a16="http://schemas.microsoft.com/office/drawing/2014/main" id="{94D8A537-7394-4B7A-8DF6-180C7F319552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8496998" y="4457700"/>
            <a:ext cx="1219200" cy="254000"/>
          </a:xfrm>
          <a:prstGeom prst="rect">
            <a:avLst/>
          </a:prstGeom>
          <a:solidFill>
            <a:srgbClr val="6EAE4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TLSHAPE_T_d1507011f0e3474ea5ec992b59f05503_Shape">
            <a:extLst>
              <a:ext uri="{FF2B5EF4-FFF2-40B4-BE49-F238E27FC236}">
                <a16:creationId xmlns:a16="http://schemas.microsoft.com/office/drawing/2014/main" id="{F26E20A6-A90A-45E2-862D-89FF02EDB661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9782039" y="4892040"/>
            <a:ext cx="1422400" cy="254000"/>
          </a:xfrm>
          <a:prstGeom prst="rect">
            <a:avLst/>
          </a:prstGeom>
          <a:solidFill>
            <a:srgbClr val="6EAE4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TLSHAPE_T_0571764d832c4c17b9661d9d32209f65_ShapePercentage">
            <a:extLst>
              <a:ext uri="{FF2B5EF4-FFF2-40B4-BE49-F238E27FC236}">
                <a16:creationId xmlns:a16="http://schemas.microsoft.com/office/drawing/2014/main" id="{18F73E85-95A2-47B1-B084-F1A43272C078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1192555" y="1917700"/>
            <a:ext cx="0" cy="2540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TLSHAPE_T_184a1a4c93944062bead284b0de7149c_ShapePercentage">
            <a:extLst>
              <a:ext uri="{FF2B5EF4-FFF2-40B4-BE49-F238E27FC236}">
                <a16:creationId xmlns:a16="http://schemas.microsoft.com/office/drawing/2014/main" id="{ACA9F1F5-C291-4CF5-9726-188F7C3C0739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1192555" y="2235200"/>
            <a:ext cx="0" cy="2540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TLSHAPE_T_91e86c6ce99d48548762ba4a0caf8d75_ShapePercentage">
            <a:extLst>
              <a:ext uri="{FF2B5EF4-FFF2-40B4-BE49-F238E27FC236}">
                <a16:creationId xmlns:a16="http://schemas.microsoft.com/office/drawing/2014/main" id="{583958D1-BF06-4159-80C5-F6A76ADE626F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3018666" y="2552700"/>
            <a:ext cx="0" cy="2540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TLSHAPE_T_1b1aad66eebe4b74824324b84f38222b_ShapePercentage">
            <a:extLst>
              <a:ext uri="{FF2B5EF4-FFF2-40B4-BE49-F238E27FC236}">
                <a16:creationId xmlns:a16="http://schemas.microsoft.com/office/drawing/2014/main" id="{A1225780-93D6-4D1B-8AF7-69120B0CC40C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5047678" y="2870200"/>
            <a:ext cx="0" cy="2540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TLSHAPE_T_7149c3a188b944c8a7174d2bb76898c8_ShapePercentage">
            <a:extLst>
              <a:ext uri="{FF2B5EF4-FFF2-40B4-BE49-F238E27FC236}">
                <a16:creationId xmlns:a16="http://schemas.microsoft.com/office/drawing/2014/main" id="{03E60AB1-09AB-4552-86CD-E42C43381E31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5047678" y="3187700"/>
            <a:ext cx="0" cy="2540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TLSHAPE_T_a58d027968cf4916b27c9154731ca416_ShapePercentage">
            <a:extLst>
              <a:ext uri="{FF2B5EF4-FFF2-40B4-BE49-F238E27FC236}">
                <a16:creationId xmlns:a16="http://schemas.microsoft.com/office/drawing/2014/main" id="{E894510A-11E8-4ADB-8BE0-7A89473FF2AD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7009056" y="3505200"/>
            <a:ext cx="0" cy="2540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TLSHAPE_T_4db08bf0b0cb4f95a5a88e647975f119_ShapePercentage">
            <a:extLst>
              <a:ext uri="{FF2B5EF4-FFF2-40B4-BE49-F238E27FC236}">
                <a16:creationId xmlns:a16="http://schemas.microsoft.com/office/drawing/2014/main" id="{15D99D1E-B2A5-4D44-9ABB-5EE1FB5121ED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7009056" y="3822700"/>
            <a:ext cx="0" cy="2540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TLSHAPE_T_adf970c834164544b38fe42dc1844a75_ShapePercentage">
            <a:extLst>
              <a:ext uri="{FF2B5EF4-FFF2-40B4-BE49-F238E27FC236}">
                <a16:creationId xmlns:a16="http://schemas.microsoft.com/office/drawing/2014/main" id="{941F845C-4552-4706-8920-BE2D1E8BBE6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8496998" y="4140200"/>
            <a:ext cx="0" cy="2540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TLSHAPE_T_48d7d5ff336d462fbe074aacd41fced8_ShapePercentage">
            <a:extLst>
              <a:ext uri="{FF2B5EF4-FFF2-40B4-BE49-F238E27FC236}">
                <a16:creationId xmlns:a16="http://schemas.microsoft.com/office/drawing/2014/main" id="{84307968-0F26-4D01-A3AD-386ACB0F9DBF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8496998" y="4457700"/>
            <a:ext cx="0" cy="2540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TLSHAPE_T_d1507011f0e3474ea5ec992b59f05503_ShapePercentage">
            <a:extLst>
              <a:ext uri="{FF2B5EF4-FFF2-40B4-BE49-F238E27FC236}">
                <a16:creationId xmlns:a16="http://schemas.microsoft.com/office/drawing/2014/main" id="{3BAF3A6C-9215-4B2B-AAE3-F5B46B4281A6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9782039" y="4892040"/>
            <a:ext cx="0" cy="2540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TLSHAPE_T_0571764d832c4c17b9661d9d32209f65_StartDate" hidden="1">
            <a:extLst>
              <a:ext uri="{FF2B5EF4-FFF2-40B4-BE49-F238E27FC236}">
                <a16:creationId xmlns:a16="http://schemas.microsoft.com/office/drawing/2014/main" id="{59A737EE-C205-467F-8898-37E1794EC07A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5" name="OTLSHAPE_T_0571764d832c4c17b9661d9d32209f65_EndDate" hidden="1">
            <a:extLst>
              <a:ext uri="{FF2B5EF4-FFF2-40B4-BE49-F238E27FC236}">
                <a16:creationId xmlns:a16="http://schemas.microsoft.com/office/drawing/2014/main" id="{05DCC5D2-D611-40CD-8029-02C107CD9FB0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6" name="OTLSHAPE_T_0571764d832c4c17b9661d9d32209f65_Duration">
            <a:extLst>
              <a:ext uri="{FF2B5EF4-FFF2-40B4-BE49-F238E27FC236}">
                <a16:creationId xmlns:a16="http://schemas.microsoft.com/office/drawing/2014/main" id="{4A9CADB1-B7B5-4B61-AD5C-5F23D81CF71A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785859" y="1986280"/>
            <a:ext cx="3683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i="1" spc="-6">
                <a:solidFill>
                  <a:srgbClr val="589AD7"/>
                </a:solidFill>
                <a:latin typeface="Arial" panose="020B0604020202020204" pitchFamily="34" charset="0"/>
              </a:rPr>
              <a:t>40 days</a:t>
            </a:r>
          </a:p>
        </p:txBody>
      </p:sp>
      <p:sp>
        <p:nvSpPr>
          <p:cNvPr id="67" name="OTLSHAPE_T_0571764d832c4c17b9661d9d32209f65_JoinedDate">
            <a:extLst>
              <a:ext uri="{FF2B5EF4-FFF2-40B4-BE49-F238E27FC236}">
                <a16:creationId xmlns:a16="http://schemas.microsoft.com/office/drawing/2014/main" id="{82A7E2CA-9D9F-488F-AB12-73853941731A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030797" y="1986280"/>
            <a:ext cx="6731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4">
                <a:solidFill>
                  <a:schemeClr val="dk2"/>
                </a:solidFill>
                <a:latin typeface="Arial" panose="020B0604020202020204" pitchFamily="34" charset="0"/>
              </a:rPr>
              <a:t>Apr 5 - May 30</a:t>
            </a:r>
          </a:p>
        </p:txBody>
      </p:sp>
      <p:sp>
        <p:nvSpPr>
          <p:cNvPr id="68" name="OTLSHAPE_T_0571764d832c4c17b9661d9d32209f65_Title">
            <a:extLst>
              <a:ext uri="{FF2B5EF4-FFF2-40B4-BE49-F238E27FC236}">
                <a16:creationId xmlns:a16="http://schemas.microsoft.com/office/drawing/2014/main" id="{849A51B3-905B-4823-87FA-38E5C0918451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2514607" y="1978978"/>
            <a:ext cx="11557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Define Requirements</a:t>
            </a:r>
          </a:p>
        </p:txBody>
      </p:sp>
      <p:sp>
        <p:nvSpPr>
          <p:cNvPr id="69" name="OTLSHAPE_T_0571764d832c4c17b9661d9d32209f65_TextPercentage" hidden="1">
            <a:extLst>
              <a:ext uri="{FF2B5EF4-FFF2-40B4-BE49-F238E27FC236}">
                <a16:creationId xmlns:a16="http://schemas.microsoft.com/office/drawing/2014/main" id="{D211C915-6974-4C51-93A4-A134A89D88F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72" name="OTLSHAPE_T_184a1a4c93944062bead284b0de7149c_StartDate" hidden="1">
            <a:extLst>
              <a:ext uri="{FF2B5EF4-FFF2-40B4-BE49-F238E27FC236}">
                <a16:creationId xmlns:a16="http://schemas.microsoft.com/office/drawing/2014/main" id="{4547A854-22DE-439F-A33C-20B2EF2DC2D2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3" name="OTLSHAPE_T_184a1a4c93944062bead284b0de7149c_EndDate" hidden="1">
            <a:extLst>
              <a:ext uri="{FF2B5EF4-FFF2-40B4-BE49-F238E27FC236}">
                <a16:creationId xmlns:a16="http://schemas.microsoft.com/office/drawing/2014/main" id="{08140D69-ADCE-488B-A451-45245D186CE9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4" name="OTLSHAPE_T_184a1a4c93944062bead284b0de7149c_Duration">
            <a:extLst>
              <a:ext uri="{FF2B5EF4-FFF2-40B4-BE49-F238E27FC236}">
                <a16:creationId xmlns:a16="http://schemas.microsoft.com/office/drawing/2014/main" id="{14B5BB3C-F095-4DE6-8398-9C64988072B4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785859" y="2303780"/>
            <a:ext cx="3683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i="1" spc="-6">
                <a:solidFill>
                  <a:srgbClr val="589AD7"/>
                </a:solidFill>
                <a:latin typeface="Arial" panose="020B0604020202020204" pitchFamily="34" charset="0"/>
              </a:rPr>
              <a:t>20 days</a:t>
            </a:r>
          </a:p>
        </p:txBody>
      </p:sp>
      <p:sp>
        <p:nvSpPr>
          <p:cNvPr id="75" name="OTLSHAPE_T_184a1a4c93944062bead284b0de7149c_JoinedDate">
            <a:extLst>
              <a:ext uri="{FF2B5EF4-FFF2-40B4-BE49-F238E27FC236}">
                <a16:creationId xmlns:a16="http://schemas.microsoft.com/office/drawing/2014/main" id="{D3E8CDF7-B31F-4FFC-B586-94096DC3976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3001785" y="2303780"/>
            <a:ext cx="635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Apr 5 - Apr 30</a:t>
            </a:r>
          </a:p>
        </p:txBody>
      </p:sp>
      <p:sp>
        <p:nvSpPr>
          <p:cNvPr id="76" name="OTLSHAPE_T_184a1a4c93944062bead284b0de7149c_Title">
            <a:extLst>
              <a:ext uri="{FF2B5EF4-FFF2-40B4-BE49-F238E27FC236}">
                <a16:creationId xmlns:a16="http://schemas.microsoft.com/office/drawing/2014/main" id="{034270A3-B6D9-46CC-B992-4B357000D05B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382520" y="2296478"/>
            <a:ext cx="1384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2">
                <a:solidFill>
                  <a:schemeClr val="dk1"/>
                </a:solidFill>
                <a:latin typeface="Arial" panose="020B0604020202020204" pitchFamily="34" charset="0"/>
              </a:rPr>
              <a:t>Developer Requirements </a:t>
            </a:r>
          </a:p>
        </p:txBody>
      </p:sp>
      <p:sp>
        <p:nvSpPr>
          <p:cNvPr id="77" name="OTLSHAPE_T_184a1a4c93944062bead284b0de7149c_TextPercentage" hidden="1">
            <a:extLst>
              <a:ext uri="{FF2B5EF4-FFF2-40B4-BE49-F238E27FC236}">
                <a16:creationId xmlns:a16="http://schemas.microsoft.com/office/drawing/2014/main" id="{915B763C-778B-4BF6-B335-32AB19832519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80" name="OTLSHAPE_T_91e86c6ce99d48548762ba4a0caf8d75_StartDate" hidden="1">
            <a:extLst>
              <a:ext uri="{FF2B5EF4-FFF2-40B4-BE49-F238E27FC236}">
                <a16:creationId xmlns:a16="http://schemas.microsoft.com/office/drawing/2014/main" id="{016C4F52-CF93-4B01-872A-55AA75E13F66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1" name="OTLSHAPE_T_91e86c6ce99d48548762ba4a0caf8d75_EndDate" hidden="1">
            <a:extLst>
              <a:ext uri="{FF2B5EF4-FFF2-40B4-BE49-F238E27FC236}">
                <a16:creationId xmlns:a16="http://schemas.microsoft.com/office/drawing/2014/main" id="{C3404D04-6F79-4045-915A-E9FF24478A25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2" name="OTLSHAPE_T_91e86c6ce99d48548762ba4a0caf8d75_Duration">
            <a:extLst>
              <a:ext uri="{FF2B5EF4-FFF2-40B4-BE49-F238E27FC236}">
                <a16:creationId xmlns:a16="http://schemas.microsoft.com/office/drawing/2014/main" id="{9CEB0648-285D-444E-94D0-83B9B05CBFE2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2611969" y="2621280"/>
            <a:ext cx="3683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i="1" spc="-6">
                <a:solidFill>
                  <a:srgbClr val="589AD7"/>
                </a:solidFill>
                <a:latin typeface="Arial" panose="020B0604020202020204" pitchFamily="34" charset="0"/>
              </a:rPr>
              <a:t>20 days</a:t>
            </a:r>
          </a:p>
        </p:txBody>
      </p:sp>
      <p:sp>
        <p:nvSpPr>
          <p:cNvPr id="83" name="OTLSHAPE_T_91e86c6ce99d48548762ba4a0caf8d75_JoinedDate">
            <a:extLst>
              <a:ext uri="{FF2B5EF4-FFF2-40B4-BE49-F238E27FC236}">
                <a16:creationId xmlns:a16="http://schemas.microsoft.com/office/drawing/2014/main" id="{87E7A843-53BD-4431-90D2-C597C32D71F8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5030797" y="2621280"/>
            <a:ext cx="7112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4">
                <a:solidFill>
                  <a:schemeClr val="dk2"/>
                </a:solidFill>
                <a:latin typeface="Arial" panose="020B0604020202020204" pitchFamily="34" charset="0"/>
              </a:rPr>
              <a:t>May 2 - May 30</a:t>
            </a:r>
          </a:p>
        </p:txBody>
      </p:sp>
      <p:sp>
        <p:nvSpPr>
          <p:cNvPr id="84" name="OTLSHAPE_T_91e86c6ce99d48548762ba4a0caf8d75_Title">
            <a:extLst>
              <a:ext uri="{FF2B5EF4-FFF2-40B4-BE49-F238E27FC236}">
                <a16:creationId xmlns:a16="http://schemas.microsoft.com/office/drawing/2014/main" id="{1641D26D-B53E-4635-8DA7-697D71447BE1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3341831" y="2613978"/>
            <a:ext cx="1320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Hardware Requirements</a:t>
            </a:r>
          </a:p>
        </p:txBody>
      </p:sp>
      <p:sp>
        <p:nvSpPr>
          <p:cNvPr id="85" name="OTLSHAPE_T_91e86c6ce99d48548762ba4a0caf8d75_TextPercentage" hidden="1">
            <a:extLst>
              <a:ext uri="{FF2B5EF4-FFF2-40B4-BE49-F238E27FC236}">
                <a16:creationId xmlns:a16="http://schemas.microsoft.com/office/drawing/2014/main" id="{76623471-C7EB-49DB-A9CD-13970D2AC563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88" name="OTLSHAPE_T_1b1aad66eebe4b74824324b84f38222b_StartDate" hidden="1">
            <a:extLst>
              <a:ext uri="{FF2B5EF4-FFF2-40B4-BE49-F238E27FC236}">
                <a16:creationId xmlns:a16="http://schemas.microsoft.com/office/drawing/2014/main" id="{53D6399E-91F1-4980-B8E6-C4C2C7710CD9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9" name="OTLSHAPE_T_1b1aad66eebe4b74824324b84f38222b_EndDate" hidden="1">
            <a:extLst>
              <a:ext uri="{FF2B5EF4-FFF2-40B4-BE49-F238E27FC236}">
                <a16:creationId xmlns:a16="http://schemas.microsoft.com/office/drawing/2014/main" id="{255A4DC8-43AE-4F43-8FB7-7F7DBB17E25E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0" name="OTLSHAPE_T_1b1aad66eebe4b74824324b84f38222b_Duration">
            <a:extLst>
              <a:ext uri="{FF2B5EF4-FFF2-40B4-BE49-F238E27FC236}">
                <a16:creationId xmlns:a16="http://schemas.microsoft.com/office/drawing/2014/main" id="{0225F6F6-2565-4173-A800-65B1B31B4C71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4640981" y="2938780"/>
            <a:ext cx="3683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i="1" spc="-6">
                <a:solidFill>
                  <a:schemeClr val="accent2"/>
                </a:solidFill>
                <a:latin typeface="Arial" panose="020B0604020202020204" pitchFamily="34" charset="0"/>
              </a:rPr>
              <a:t>20 days</a:t>
            </a:r>
          </a:p>
        </p:txBody>
      </p:sp>
      <p:sp>
        <p:nvSpPr>
          <p:cNvPr id="91" name="OTLSHAPE_T_1b1aad66eebe4b74824324b84f38222b_JoinedDate">
            <a:extLst>
              <a:ext uri="{FF2B5EF4-FFF2-40B4-BE49-F238E27FC236}">
                <a16:creationId xmlns:a16="http://schemas.microsoft.com/office/drawing/2014/main" id="{56B6FC47-2097-4079-880A-7CEC20F7AC97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6992175" y="2938780"/>
            <a:ext cx="647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1 - Jun 28</a:t>
            </a:r>
          </a:p>
        </p:txBody>
      </p:sp>
      <p:sp>
        <p:nvSpPr>
          <p:cNvPr id="92" name="OTLSHAPE_T_1b1aad66eebe4b74824324b84f38222b_Title">
            <a:extLst>
              <a:ext uri="{FF2B5EF4-FFF2-40B4-BE49-F238E27FC236}">
                <a16:creationId xmlns:a16="http://schemas.microsoft.com/office/drawing/2014/main" id="{9F24C0D1-9052-4DF8-B885-CC01BA1CB16E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5384757" y="2931478"/>
            <a:ext cx="12319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Design Specifications </a:t>
            </a:r>
          </a:p>
        </p:txBody>
      </p:sp>
      <p:sp>
        <p:nvSpPr>
          <p:cNvPr id="93" name="OTLSHAPE_T_1b1aad66eebe4b74824324b84f38222b_TextPercentage" hidden="1">
            <a:extLst>
              <a:ext uri="{FF2B5EF4-FFF2-40B4-BE49-F238E27FC236}">
                <a16:creationId xmlns:a16="http://schemas.microsoft.com/office/drawing/2014/main" id="{FA8B30F1-1116-49E9-A022-862B43D7C8C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96" name="OTLSHAPE_T_7149c3a188b944c8a7174d2bb76898c8_StartDate" hidden="1">
            <a:extLst>
              <a:ext uri="{FF2B5EF4-FFF2-40B4-BE49-F238E27FC236}">
                <a16:creationId xmlns:a16="http://schemas.microsoft.com/office/drawing/2014/main" id="{514217F3-6ED8-40C4-88E6-C33FF005AF70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7" name="OTLSHAPE_T_7149c3a188b944c8a7174d2bb76898c8_EndDate" hidden="1">
            <a:extLst>
              <a:ext uri="{FF2B5EF4-FFF2-40B4-BE49-F238E27FC236}">
                <a16:creationId xmlns:a16="http://schemas.microsoft.com/office/drawing/2014/main" id="{9946FD6B-0DBC-4EDD-9B92-AAC2B780CCF1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8" name="OTLSHAPE_T_7149c3a188b944c8a7174d2bb76898c8_Duration">
            <a:extLst>
              <a:ext uri="{FF2B5EF4-FFF2-40B4-BE49-F238E27FC236}">
                <a16:creationId xmlns:a16="http://schemas.microsoft.com/office/drawing/2014/main" id="{CC31CE7D-9513-415D-A8C4-433413DE130B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4697496" y="3256280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i="1" spc="-8">
                <a:solidFill>
                  <a:schemeClr val="accent2"/>
                </a:solidFill>
                <a:latin typeface="Arial" panose="020B0604020202020204" pitchFamily="34" charset="0"/>
              </a:rPr>
              <a:t>9 days</a:t>
            </a:r>
          </a:p>
        </p:txBody>
      </p:sp>
      <p:sp>
        <p:nvSpPr>
          <p:cNvPr id="99" name="OTLSHAPE_T_7149c3a188b944c8a7174d2bb76898c8_JoinedDate">
            <a:extLst>
              <a:ext uri="{FF2B5EF4-FFF2-40B4-BE49-F238E27FC236}">
                <a16:creationId xmlns:a16="http://schemas.microsoft.com/office/drawing/2014/main" id="{2D60C249-5172-45CC-B469-D92EE5188C05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5910035" y="3256280"/>
            <a:ext cx="647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1 - Jun 12</a:t>
            </a:r>
          </a:p>
        </p:txBody>
      </p:sp>
      <p:sp>
        <p:nvSpPr>
          <p:cNvPr id="100" name="OTLSHAPE_T_7149c3a188b944c8a7174d2bb76898c8_Title">
            <a:extLst>
              <a:ext uri="{FF2B5EF4-FFF2-40B4-BE49-F238E27FC236}">
                <a16:creationId xmlns:a16="http://schemas.microsoft.com/office/drawing/2014/main" id="{F0EF37CE-1422-4E11-AF32-A3B3D58B1925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5240774" y="3248978"/>
            <a:ext cx="431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Staffing</a:t>
            </a:r>
          </a:p>
        </p:txBody>
      </p:sp>
      <p:sp>
        <p:nvSpPr>
          <p:cNvPr id="101" name="OTLSHAPE_T_7149c3a188b944c8a7174d2bb76898c8_TextPercentage" hidden="1">
            <a:extLst>
              <a:ext uri="{FF2B5EF4-FFF2-40B4-BE49-F238E27FC236}">
                <a16:creationId xmlns:a16="http://schemas.microsoft.com/office/drawing/2014/main" id="{9860592E-A0BD-40F2-8D7C-143E0E61F134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04" name="OTLSHAPE_T_a58d027968cf4916b27c9154731ca416_StartDate" hidden="1">
            <a:extLst>
              <a:ext uri="{FF2B5EF4-FFF2-40B4-BE49-F238E27FC236}">
                <a16:creationId xmlns:a16="http://schemas.microsoft.com/office/drawing/2014/main" id="{F8C24B51-7BC9-4B79-B62D-5520487D0EFF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5" name="OTLSHAPE_T_a58d027968cf4916b27c9154731ca416_EndDate" hidden="1">
            <a:extLst>
              <a:ext uri="{FF2B5EF4-FFF2-40B4-BE49-F238E27FC236}">
                <a16:creationId xmlns:a16="http://schemas.microsoft.com/office/drawing/2014/main" id="{424493A4-ED78-4D90-A41B-65B166886DBA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6" name="OTLSHAPE_T_a58d027968cf4916b27c9154731ca416_Duration">
            <a:extLst>
              <a:ext uri="{FF2B5EF4-FFF2-40B4-BE49-F238E27FC236}">
                <a16:creationId xmlns:a16="http://schemas.microsoft.com/office/drawing/2014/main" id="{3975923B-D585-417E-9F99-AB015B59540B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6602360" y="3573780"/>
            <a:ext cx="3683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i="1" spc="-6">
                <a:solidFill>
                  <a:srgbClr val="B20E12"/>
                </a:solidFill>
                <a:latin typeface="Arial" panose="020B0604020202020204" pitchFamily="34" charset="0"/>
              </a:rPr>
              <a:t>15 days</a:t>
            </a:r>
          </a:p>
        </p:txBody>
      </p:sp>
      <p:sp>
        <p:nvSpPr>
          <p:cNvPr id="107" name="OTLSHAPE_T_a58d027968cf4916b27c9154731ca416_JoinedDate">
            <a:extLst>
              <a:ext uri="{FF2B5EF4-FFF2-40B4-BE49-F238E27FC236}">
                <a16:creationId xmlns:a16="http://schemas.microsoft.com/office/drawing/2014/main" id="{6F29E32C-512C-4DA7-A2A5-2548005EC67F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8480117" y="3573780"/>
            <a:ext cx="6731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30 - Jul 20</a:t>
            </a:r>
          </a:p>
        </p:txBody>
      </p:sp>
      <p:sp>
        <p:nvSpPr>
          <p:cNvPr id="108" name="OTLSHAPE_T_a58d027968cf4916b27c9154731ca416_Title">
            <a:extLst>
              <a:ext uri="{FF2B5EF4-FFF2-40B4-BE49-F238E27FC236}">
                <a16:creationId xmlns:a16="http://schemas.microsoft.com/office/drawing/2014/main" id="{980BF4E8-DCB2-4335-890B-D72ABA0B1C6F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7401729" y="3566478"/>
            <a:ext cx="635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Production </a:t>
            </a:r>
          </a:p>
        </p:txBody>
      </p:sp>
      <p:sp>
        <p:nvSpPr>
          <p:cNvPr id="109" name="OTLSHAPE_T_a58d027968cf4916b27c9154731ca416_TextPercentage" hidden="1">
            <a:extLst>
              <a:ext uri="{FF2B5EF4-FFF2-40B4-BE49-F238E27FC236}">
                <a16:creationId xmlns:a16="http://schemas.microsoft.com/office/drawing/2014/main" id="{E2A6CDD5-8D2A-48C9-97BC-F4897139CF74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12" name="OTLSHAPE_T_4db08bf0b0cb4f95a5a88e647975f119_StartDate" hidden="1">
            <a:extLst>
              <a:ext uri="{FF2B5EF4-FFF2-40B4-BE49-F238E27FC236}">
                <a16:creationId xmlns:a16="http://schemas.microsoft.com/office/drawing/2014/main" id="{EF60DBE5-D9B2-4826-B2CB-8A3933B8E35D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3" name="OTLSHAPE_T_4db08bf0b0cb4f95a5a88e647975f119_EndDate" hidden="1">
            <a:extLst>
              <a:ext uri="{FF2B5EF4-FFF2-40B4-BE49-F238E27FC236}">
                <a16:creationId xmlns:a16="http://schemas.microsoft.com/office/drawing/2014/main" id="{95D868B1-E948-4D41-8E14-8F9A2A4C9D15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4" name="OTLSHAPE_T_4db08bf0b0cb4f95a5a88e647975f119_Duration">
            <a:extLst>
              <a:ext uri="{FF2B5EF4-FFF2-40B4-BE49-F238E27FC236}">
                <a16:creationId xmlns:a16="http://schemas.microsoft.com/office/drawing/2014/main" id="{DA37B3F7-E4AC-4DB9-AD24-018553888BAA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6602360" y="3891280"/>
            <a:ext cx="3683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i="1" spc="-6">
                <a:solidFill>
                  <a:srgbClr val="B20E12"/>
                </a:solidFill>
                <a:latin typeface="Arial" panose="020B0604020202020204" pitchFamily="34" charset="0"/>
              </a:rPr>
              <a:t>15 days</a:t>
            </a:r>
          </a:p>
        </p:txBody>
      </p:sp>
      <p:sp>
        <p:nvSpPr>
          <p:cNvPr id="115" name="OTLSHAPE_T_4db08bf0b0cb4f95a5a88e647975f119_JoinedDate">
            <a:extLst>
              <a:ext uri="{FF2B5EF4-FFF2-40B4-BE49-F238E27FC236}">
                <a16:creationId xmlns:a16="http://schemas.microsoft.com/office/drawing/2014/main" id="{F8D97F16-7681-4BB4-9562-92F9DAFC7F41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8480117" y="3891280"/>
            <a:ext cx="6731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Jun 30 - Jul 20</a:t>
            </a:r>
          </a:p>
        </p:txBody>
      </p:sp>
      <p:sp>
        <p:nvSpPr>
          <p:cNvPr id="116" name="OTLSHAPE_T_4db08bf0b0cb4f95a5a88e647975f119_Title">
            <a:extLst>
              <a:ext uri="{FF2B5EF4-FFF2-40B4-BE49-F238E27FC236}">
                <a16:creationId xmlns:a16="http://schemas.microsoft.com/office/drawing/2014/main" id="{FA39AE5D-1663-4642-B240-C72209580BD4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7288275" y="3883978"/>
            <a:ext cx="863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8">
                <a:solidFill>
                  <a:schemeClr val="dk1"/>
                </a:solidFill>
                <a:latin typeface="Arial" panose="020B0604020202020204" pitchFamily="34" charset="0"/>
              </a:rPr>
              <a:t>Phase 1 Testing</a:t>
            </a:r>
          </a:p>
        </p:txBody>
      </p:sp>
      <p:sp>
        <p:nvSpPr>
          <p:cNvPr id="117" name="OTLSHAPE_T_4db08bf0b0cb4f95a5a88e647975f119_TextPercentage" hidden="1">
            <a:extLst>
              <a:ext uri="{FF2B5EF4-FFF2-40B4-BE49-F238E27FC236}">
                <a16:creationId xmlns:a16="http://schemas.microsoft.com/office/drawing/2014/main" id="{43A02187-CAF5-4AFB-B441-30C0E51C69EF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20" name="OTLSHAPE_T_adf970c834164544b38fe42dc1844a75_StartDate" hidden="1">
            <a:extLst>
              <a:ext uri="{FF2B5EF4-FFF2-40B4-BE49-F238E27FC236}">
                <a16:creationId xmlns:a16="http://schemas.microsoft.com/office/drawing/2014/main" id="{93F8B3F0-D96B-46FF-90BB-9ECD7132AE39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1" name="OTLSHAPE_T_adf970c834164544b38fe42dc1844a75_EndDate" hidden="1">
            <a:extLst>
              <a:ext uri="{FF2B5EF4-FFF2-40B4-BE49-F238E27FC236}">
                <a16:creationId xmlns:a16="http://schemas.microsoft.com/office/drawing/2014/main" id="{C28C526B-7A12-441C-A5E8-F47415958E80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2" name="OTLSHAPE_T_adf970c834164544b38fe42dc1844a75_Duration">
            <a:extLst>
              <a:ext uri="{FF2B5EF4-FFF2-40B4-BE49-F238E27FC236}">
                <a16:creationId xmlns:a16="http://schemas.microsoft.com/office/drawing/2014/main" id="{F4738376-DEA1-4393-9E41-1B5655848EAB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8090302" y="4208780"/>
            <a:ext cx="3683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i="1" spc="-6">
                <a:solidFill>
                  <a:srgbClr val="6EAE40"/>
                </a:solidFill>
                <a:latin typeface="Arial" panose="020B0604020202020204" pitchFamily="34" charset="0"/>
              </a:rPr>
              <a:t>28 days</a:t>
            </a:r>
          </a:p>
        </p:txBody>
      </p:sp>
      <p:sp>
        <p:nvSpPr>
          <p:cNvPr id="123" name="OTLSHAPE_T_adf970c834164544b38fe42dc1844a75_JoinedDate">
            <a:extLst>
              <a:ext uri="{FF2B5EF4-FFF2-40B4-BE49-F238E27FC236}">
                <a16:creationId xmlns:a16="http://schemas.microsoft.com/office/drawing/2014/main" id="{B91CDC49-2FB1-4D0C-A822-5A5A364A968C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1253100" y="4208780"/>
            <a:ext cx="685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Jul 22 - Aug 30</a:t>
            </a:r>
          </a:p>
        </p:txBody>
      </p:sp>
      <p:sp>
        <p:nvSpPr>
          <p:cNvPr id="124" name="OTLSHAPE_T_adf970c834164544b38fe42dc1844a75_Title">
            <a:extLst>
              <a:ext uri="{FF2B5EF4-FFF2-40B4-BE49-F238E27FC236}">
                <a16:creationId xmlns:a16="http://schemas.microsoft.com/office/drawing/2014/main" id="{5BB34232-3AC7-4653-A89E-39F80065F27D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9633579" y="4201478"/>
            <a:ext cx="444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Phase 2</a:t>
            </a:r>
          </a:p>
        </p:txBody>
      </p:sp>
      <p:sp>
        <p:nvSpPr>
          <p:cNvPr id="125" name="OTLSHAPE_T_adf970c834164544b38fe42dc1844a75_TextPercentage" hidden="1">
            <a:extLst>
              <a:ext uri="{FF2B5EF4-FFF2-40B4-BE49-F238E27FC236}">
                <a16:creationId xmlns:a16="http://schemas.microsoft.com/office/drawing/2014/main" id="{D2322BEE-AD32-4B98-93B3-AD146292EA4D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28" name="OTLSHAPE_T_48d7d5ff336d462fbe074aacd41fced8_StartDate" hidden="1">
            <a:extLst>
              <a:ext uri="{FF2B5EF4-FFF2-40B4-BE49-F238E27FC236}">
                <a16:creationId xmlns:a16="http://schemas.microsoft.com/office/drawing/2014/main" id="{6F82EC42-3173-43D0-A709-4DB7768C1BCC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9" name="OTLSHAPE_T_48d7d5ff336d462fbe074aacd41fced8_EndDate" hidden="1">
            <a:extLst>
              <a:ext uri="{FF2B5EF4-FFF2-40B4-BE49-F238E27FC236}">
                <a16:creationId xmlns:a16="http://schemas.microsoft.com/office/drawing/2014/main" id="{5CD1B19C-A258-4160-8F5F-8B37C97ECB18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30" name="OTLSHAPE_T_48d7d5ff336d462fbe074aacd41fced8_Duration">
            <a:extLst>
              <a:ext uri="{FF2B5EF4-FFF2-40B4-BE49-F238E27FC236}">
                <a16:creationId xmlns:a16="http://schemas.microsoft.com/office/drawing/2014/main" id="{05781720-D93E-4F07-B265-0D7711BA37CC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8090302" y="4526280"/>
            <a:ext cx="3683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i="1" spc="-6">
                <a:solidFill>
                  <a:srgbClr val="6EAE40"/>
                </a:solidFill>
                <a:latin typeface="Arial" panose="020B0604020202020204" pitchFamily="34" charset="0"/>
              </a:rPr>
              <a:t>12 days</a:t>
            </a:r>
          </a:p>
        </p:txBody>
      </p:sp>
      <p:sp>
        <p:nvSpPr>
          <p:cNvPr id="131" name="OTLSHAPE_T_48d7d5ff336d462fbe074aacd41fced8_JoinedDate">
            <a:extLst>
              <a:ext uri="{FF2B5EF4-FFF2-40B4-BE49-F238E27FC236}">
                <a16:creationId xmlns:a16="http://schemas.microsoft.com/office/drawing/2014/main" id="{B6AF38CE-96D9-44E2-B019-2BBB0790EE87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9765158" y="4526280"/>
            <a:ext cx="6223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Jul 22 - Aug 8</a:t>
            </a:r>
          </a:p>
        </p:txBody>
      </p:sp>
      <p:sp>
        <p:nvSpPr>
          <p:cNvPr id="132" name="OTLSHAPE_T_48d7d5ff336d462fbe074aacd41fced8_Title">
            <a:extLst>
              <a:ext uri="{FF2B5EF4-FFF2-40B4-BE49-F238E27FC236}">
                <a16:creationId xmlns:a16="http://schemas.microsoft.com/office/drawing/2014/main" id="{F6641143-533D-4EBA-9B10-F4505553A127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8674767" y="4518978"/>
            <a:ext cx="863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8">
                <a:solidFill>
                  <a:schemeClr val="dk1"/>
                </a:solidFill>
                <a:latin typeface="Arial" panose="020B0604020202020204" pitchFamily="34" charset="0"/>
              </a:rPr>
              <a:t>Phase 2 Testing</a:t>
            </a:r>
          </a:p>
        </p:txBody>
      </p:sp>
      <p:sp>
        <p:nvSpPr>
          <p:cNvPr id="133" name="OTLSHAPE_T_48d7d5ff336d462fbe074aacd41fced8_TextPercentage" hidden="1">
            <a:extLst>
              <a:ext uri="{FF2B5EF4-FFF2-40B4-BE49-F238E27FC236}">
                <a16:creationId xmlns:a16="http://schemas.microsoft.com/office/drawing/2014/main" id="{2630E0C1-4A4B-4587-A308-E457FFE2E325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36" name="OTLSHAPE_T_d1507011f0e3474ea5ec992b59f05503_StartDate" hidden="1">
            <a:extLst>
              <a:ext uri="{FF2B5EF4-FFF2-40B4-BE49-F238E27FC236}">
                <a16:creationId xmlns:a16="http://schemas.microsoft.com/office/drawing/2014/main" id="{3CA92331-055B-4C1F-8CF1-439EB71BFE6E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37" name="OTLSHAPE_T_d1507011f0e3474ea5ec992b59f05503_EndDate" hidden="1">
            <a:extLst>
              <a:ext uri="{FF2B5EF4-FFF2-40B4-BE49-F238E27FC236}">
                <a16:creationId xmlns:a16="http://schemas.microsoft.com/office/drawing/2014/main" id="{E7BC8BA5-478B-40D7-8117-A1342BEDC62A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8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38" name="OTLSHAPE_T_d1507011f0e3474ea5ec992b59f05503_Duration">
            <a:extLst>
              <a:ext uri="{FF2B5EF4-FFF2-40B4-BE49-F238E27FC236}">
                <a16:creationId xmlns:a16="http://schemas.microsoft.com/office/drawing/2014/main" id="{E35D022B-4748-4D7D-B65A-E7B241ECA219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9375342" y="4960620"/>
            <a:ext cx="3683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i="1" spc="-6">
                <a:solidFill>
                  <a:srgbClr val="6EAE40"/>
                </a:solidFill>
                <a:latin typeface="Arial" panose="020B0604020202020204" pitchFamily="34" charset="0"/>
              </a:rPr>
              <a:t>15 days</a:t>
            </a:r>
          </a:p>
        </p:txBody>
      </p:sp>
      <p:sp>
        <p:nvSpPr>
          <p:cNvPr id="139" name="OTLSHAPE_T_d1507011f0e3474ea5ec992b59f05503_JoinedDate">
            <a:extLst>
              <a:ext uri="{FF2B5EF4-FFF2-40B4-BE49-F238E27FC236}">
                <a16:creationId xmlns:a16="http://schemas.microsoft.com/office/drawing/2014/main" id="{E70776C0-0111-42C1-91C5-07F4F2C93966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9782039" y="4775200"/>
            <a:ext cx="7366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Aug 10 - Aug 30</a:t>
            </a:r>
          </a:p>
        </p:txBody>
      </p:sp>
      <p:sp>
        <p:nvSpPr>
          <p:cNvPr id="140" name="OTLSHAPE_T_d1507011f0e3474ea5ec992b59f05503_Title">
            <a:extLst>
              <a:ext uri="{FF2B5EF4-FFF2-40B4-BE49-F238E27FC236}">
                <a16:creationId xmlns:a16="http://schemas.microsoft.com/office/drawing/2014/main" id="{1E219E25-4D59-4A87-9CF9-754BE8ABADBA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9936397" y="4953318"/>
            <a:ext cx="1117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Post Launch Review</a:t>
            </a:r>
          </a:p>
        </p:txBody>
      </p:sp>
      <p:sp>
        <p:nvSpPr>
          <p:cNvPr id="141" name="OTLSHAPE_T_d1507011f0e3474ea5ec992b59f05503_TextPercentage" hidden="1">
            <a:extLst>
              <a:ext uri="{FF2B5EF4-FFF2-40B4-BE49-F238E27FC236}">
                <a16:creationId xmlns:a16="http://schemas.microsoft.com/office/drawing/2014/main" id="{88C53F0D-3DC5-4D97-BE2B-5779AAC1C7CB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58" name="OTLSHAPE_M_74a51baaf1d84740b45c165010202ade_Shape">
            <a:extLst>
              <a:ext uri="{FF2B5EF4-FFF2-40B4-BE49-F238E27FC236}">
                <a16:creationId xmlns:a16="http://schemas.microsoft.com/office/drawing/2014/main" id="{DF01449B-D550-4346-8731-C4646FFB7E73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5203866" y="5666740"/>
            <a:ext cx="228600" cy="254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TLSHAPE_M_79f24f72b16c487fac007e19419647d7_Shape">
            <a:extLst>
              <a:ext uri="{FF2B5EF4-FFF2-40B4-BE49-F238E27FC236}">
                <a16:creationId xmlns:a16="http://schemas.microsoft.com/office/drawing/2014/main" id="{3D72EC65-65B8-41F9-AC73-331FDC229716}"/>
              </a:ext>
            </a:extLst>
          </p:cNvPr>
          <p:cNvSpPr/>
          <p:nvPr>
            <p:custDataLst>
              <p:tags r:id="rId137"/>
            </p:custDataLst>
          </p:nvPr>
        </p:nvSpPr>
        <p:spPr>
          <a:xfrm>
            <a:off x="9667692" y="5666740"/>
            <a:ext cx="228600" cy="254000"/>
          </a:xfrm>
          <a:prstGeom prst="rect">
            <a:avLst/>
          </a:prstGeom>
          <a:solidFill>
            <a:srgbClr val="6EAE4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M_74a51baaf1d84740b45c165010202ade_Title">
            <a:extLst>
              <a:ext uri="{FF2B5EF4-FFF2-40B4-BE49-F238E27FC236}">
                <a16:creationId xmlns:a16="http://schemas.microsoft.com/office/drawing/2014/main" id="{2A74C2EC-8407-4010-981A-3F2167817513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4546133" y="6090285"/>
            <a:ext cx="15367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b="1" spc="-2">
                <a:solidFill>
                  <a:schemeClr val="dk1"/>
                </a:solidFill>
                <a:latin typeface="Arial" panose="020B0604020202020204" pitchFamily="34" charset="0"/>
              </a:rPr>
              <a:t>Stakeholder Presentation</a:t>
            </a:r>
          </a:p>
        </p:txBody>
      </p:sp>
      <p:sp>
        <p:nvSpPr>
          <p:cNvPr id="57" name="OTLSHAPE_M_74a51baaf1d84740b45c165010202ade_Date">
            <a:extLst>
              <a:ext uri="{FF2B5EF4-FFF2-40B4-BE49-F238E27FC236}">
                <a16:creationId xmlns:a16="http://schemas.microsoft.com/office/drawing/2014/main" id="{5B0AF69F-9CD0-4BDC-B153-09C9A9FFF6D6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5171989" y="5946140"/>
            <a:ext cx="2921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10">
                <a:solidFill>
                  <a:schemeClr val="dk2"/>
                </a:solidFill>
                <a:latin typeface="Arial" panose="020B0604020202020204" pitchFamily="34" charset="0"/>
              </a:rPr>
              <a:t>Jun 4</a:t>
            </a:r>
          </a:p>
        </p:txBody>
      </p:sp>
      <p:sp>
        <p:nvSpPr>
          <p:cNvPr id="59" name="OTLSHAPE_M_79f24f72b16c487fac007e19419647d7_Title">
            <a:extLst>
              <a:ext uri="{FF2B5EF4-FFF2-40B4-BE49-F238E27FC236}">
                <a16:creationId xmlns:a16="http://schemas.microsoft.com/office/drawing/2014/main" id="{39BD7A4A-79B2-4AC2-9007-6C3102396E01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9549836" y="6090285"/>
            <a:ext cx="4572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b="1" u="sng" spc="-10">
                <a:solidFill>
                  <a:schemeClr val="dk1"/>
                </a:solidFill>
                <a:latin typeface="Arial" panose="020B0604020202020204" pitchFamily="34" charset="0"/>
              </a:rPr>
              <a:t>Launch</a:t>
            </a:r>
          </a:p>
        </p:txBody>
      </p:sp>
      <p:sp>
        <p:nvSpPr>
          <p:cNvPr id="60" name="OTLSHAPE_M_79f24f72b16c487fac007e19419647d7_Date">
            <a:extLst>
              <a:ext uri="{FF2B5EF4-FFF2-40B4-BE49-F238E27FC236}">
                <a16:creationId xmlns:a16="http://schemas.microsoft.com/office/drawing/2014/main" id="{8990AD3C-75B4-4D7E-8F7D-A4AEBE97BE60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9626268" y="5946140"/>
            <a:ext cx="304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8">
                <a:solidFill>
                  <a:schemeClr val="dk2"/>
                </a:solidFill>
                <a:latin typeface="Arial" panose="020B0604020202020204" pitchFamily="34" charset="0"/>
              </a:rPr>
              <a:t>Aug 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4A2E9E0-0355-487B-8703-C34D0B6B4751}"/>
              </a:ext>
            </a:extLst>
          </p:cNvPr>
          <p:cNvSpPr txBox="1"/>
          <p:nvPr/>
        </p:nvSpPr>
        <p:spPr>
          <a:xfrm>
            <a:off x="620870" y="367089"/>
            <a:ext cx="6098874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685800">
              <a:spcBef>
                <a:spcPct val="0"/>
              </a:spcBef>
              <a:buNone/>
              <a:defRPr sz="2700" b="1">
                <a:solidFill>
                  <a:schemeClr val="tx2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Project Summary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13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14FB24E-5D87-4F4C-8148-077E4347A28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43781" y="12700"/>
            <a:ext cx="5207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rgbClr val="C0504D"/>
                </a:solidFill>
                <a:latin typeface="Arial" panose="020B060402020202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A42865B0-FF7E-4655-B588-FD1E3E54557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243781" y="12700"/>
            <a:ext cx="5207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rgbClr val="C0504D"/>
                </a:solidFill>
                <a:latin typeface="Arial" panose="020B0604020202020204" pitchFamily="34" charset="0"/>
              </a:rPr>
              <a:t>2021</a:t>
            </a:r>
          </a:p>
        </p:txBody>
      </p:sp>
      <p:cxnSp>
        <p:nvCxnSpPr>
          <p:cNvPr id="23" name="OTLSHAPE_M_2b21c4cd5a6742e5b5318e3322c69be4_Connector1">
            <a:extLst>
              <a:ext uri="{FF2B5EF4-FFF2-40B4-BE49-F238E27FC236}">
                <a16:creationId xmlns:a16="http://schemas.microsoft.com/office/drawing/2014/main" id="{8917CF7F-A233-4DCD-BADC-27271840A2E0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5197782" y="2432685"/>
            <a:ext cx="0" cy="88900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2b21c4cd5a6742e5b5318e3322c69be4_Connector2">
            <a:extLst>
              <a:ext uri="{FF2B5EF4-FFF2-40B4-BE49-F238E27FC236}">
                <a16:creationId xmlns:a16="http://schemas.microsoft.com/office/drawing/2014/main" id="{8A3495E2-E651-401C-BDF3-3FFC8CEC187D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5197782" y="2696845"/>
            <a:ext cx="0" cy="325755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M_a7e6f818ea0f46a5a39235f17ba64a11_Connector1">
            <a:extLst>
              <a:ext uri="{FF2B5EF4-FFF2-40B4-BE49-F238E27FC236}">
                <a16:creationId xmlns:a16="http://schemas.microsoft.com/office/drawing/2014/main" id="{BF7A3831-33FC-4E5E-9DB7-3D4BAFA854B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4947124" y="3530600"/>
            <a:ext cx="0" cy="589915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d7ff100720a547579e28332d2418032c_Connector1">
            <a:extLst>
              <a:ext uri="{FF2B5EF4-FFF2-40B4-BE49-F238E27FC236}">
                <a16:creationId xmlns:a16="http://schemas.microsoft.com/office/drawing/2014/main" id="{657470C0-EF27-4DEC-8CE5-CA07068248D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364886" y="3530600"/>
            <a:ext cx="0" cy="788670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M_d7ff100720a547579e28332d2418032c_Connector2">
            <a:extLst>
              <a:ext uri="{FF2B5EF4-FFF2-40B4-BE49-F238E27FC236}">
                <a16:creationId xmlns:a16="http://schemas.microsoft.com/office/drawing/2014/main" id="{E6591C3E-8585-4DD9-90D4-BCA21216BEF8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364886" y="4494530"/>
            <a:ext cx="0" cy="88900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M_4671f0bd4178406b9d8622715100e562_Connector1">
            <a:extLst>
              <a:ext uri="{FF2B5EF4-FFF2-40B4-BE49-F238E27FC236}">
                <a16:creationId xmlns:a16="http://schemas.microsoft.com/office/drawing/2014/main" id="{36AF556E-24E4-48FD-938D-31A5E2E3102A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242188" y="3530600"/>
            <a:ext cx="0" cy="325755"/>
          </a:xfrm>
          <a:prstGeom prst="line">
            <a:avLst/>
          </a:prstGeom>
          <a:ln w="9525" cap="flat" cmpd="sng" algn="ctr">
            <a:solidFill>
              <a:srgbClr val="8D9BB7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4671f0bd4178406b9d8622715100e562_Connector2">
            <a:extLst>
              <a:ext uri="{FF2B5EF4-FFF2-40B4-BE49-F238E27FC236}">
                <a16:creationId xmlns:a16="http://schemas.microsoft.com/office/drawing/2014/main" id="{AF4EE17B-009D-4A1B-87B2-D96AEFB01665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6242188" y="4031615"/>
            <a:ext cx="0" cy="1014730"/>
          </a:xfrm>
          <a:prstGeom prst="line">
            <a:avLst/>
          </a:prstGeom>
          <a:ln w="9525" cap="flat" cmpd="sng" algn="ctr">
            <a:solidFill>
              <a:srgbClr val="8D9BB7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46774581-9236-4BAC-85CC-22E1D6906A1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78408" y="3086100"/>
            <a:ext cx="10236200" cy="381000"/>
          </a:xfrm>
          <a:prstGeom prst="rect">
            <a:avLst/>
          </a:prstGeom>
          <a:solidFill>
            <a:srgbClr val="4C5C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8390653A-66F7-43F4-AAFF-E636F523EC9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808DA9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41682E90-B17D-4892-AA22-D0402A91745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23979" y="34671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B210AB9C-6B45-4C30-A312-C597E7B1725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-191971" y="58866"/>
            <a:ext cx="409343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5ADE4853-B438-436E-9E97-B1796234A56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041908" y="3174365"/>
            <a:ext cx="329001" cy="20447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spc="-30">
                <a:solidFill>
                  <a:schemeClr val="lt1"/>
                </a:solidFill>
                <a:latin typeface="Arial" panose="020B0604020202020204" pitchFamily="34" charset="0"/>
              </a:rPr>
              <a:t>May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8F8F335E-2662-477D-938E-2BC5C74BB309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336972" y="3174365"/>
            <a:ext cx="280846" cy="20447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spc="-30">
                <a:solidFill>
                  <a:schemeClr val="lt1"/>
                </a:solidFill>
                <a:latin typeface="Arial" panose="020B0604020202020204" pitchFamily="34" charset="0"/>
              </a:rPr>
              <a:t>Jun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71E2DB92-3A06-4A0D-A03E-54A29BA48CA5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590260" y="3174365"/>
            <a:ext cx="219227" cy="20447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spc="-30">
                <a:solidFill>
                  <a:schemeClr val="lt1"/>
                </a:solidFill>
                <a:latin typeface="Arial" panose="020B0604020202020204" pitchFamily="34" charset="0"/>
              </a:rPr>
              <a:t>Jul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1EE9E8AB-C676-48FA-9ADF-461B4586930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4885324" y="3174365"/>
            <a:ext cx="317500" cy="20447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spc="-30">
                <a:solidFill>
                  <a:schemeClr val="lt1"/>
                </a:solidFill>
                <a:latin typeface="Arial" panose="020B0604020202020204" pitchFamily="34" charset="0"/>
              </a:rPr>
              <a:t>Aug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F5BE4D99-2FF3-4D38-A1FC-F86E610B94EF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180388" y="3174365"/>
            <a:ext cx="317500" cy="20447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spc="-30">
                <a:solidFill>
                  <a:schemeClr val="lt1"/>
                </a:solidFill>
                <a:latin typeface="Arial" panose="020B0604020202020204" pitchFamily="34" charset="0"/>
              </a:rPr>
              <a:t>Sep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4540382C-4632-44CF-B0A6-7BABF55F33D4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7433676" y="3174365"/>
            <a:ext cx="268150" cy="20447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spc="-30">
                <a:solidFill>
                  <a:schemeClr val="lt1"/>
                </a:solidFill>
                <a:latin typeface="Arial" panose="020B0604020202020204" pitchFamily="34" charset="0"/>
              </a:rPr>
              <a:t>Oct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24BD7273-719D-4089-8778-11A1CA96820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8728740" y="3174365"/>
            <a:ext cx="317500" cy="20447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spc="-30">
                <a:solidFill>
                  <a:schemeClr val="lt1"/>
                </a:solidFill>
                <a:latin typeface="Arial" panose="020B0604020202020204" pitchFamily="34" charset="0"/>
              </a:rPr>
              <a:t>Nov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A18EB9D9-B212-4AD9-9068-757351E77380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9982029" y="3174365"/>
            <a:ext cx="317500" cy="20447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spc="-30">
                <a:solidFill>
                  <a:schemeClr val="lt1"/>
                </a:solidFill>
                <a:latin typeface="Arial" panose="020B0604020202020204" pitchFamily="34" charset="0"/>
              </a:rPr>
              <a:t>Dec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893AA7D6-29CB-4507-88FC-6ADB6742440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2273472" y="31496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16CAB716-B8A4-4378-89DF-D8E1483A89F9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3526760" y="31496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7D3DFFB7-6784-41D4-9A16-2D8F71F4DD88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4821824" y="31496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F83D700D-C7CC-487A-8F97-118F1131124F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6116888" y="31496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947DAF0A-8425-4E48-9A0F-B41CB76EDA1A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7370176" y="31496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76935CFE-0C2C-46F4-993B-FF4C1C8D6CFF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8665240" y="31496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3DA5AE50-BFCE-4871-985A-FACEDEFBCB19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9918528" y="31496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TLSHAPE_M_54ac9456ead940288a53a41bbfbcbbb3_Shape">
            <a:extLst>
              <a:ext uri="{FF2B5EF4-FFF2-40B4-BE49-F238E27FC236}">
                <a16:creationId xmlns:a16="http://schemas.microsoft.com/office/drawing/2014/main" id="{D62867AD-6968-4624-8B43-0ACE76587E0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657828" y="2895600"/>
            <a:ext cx="228600" cy="254000"/>
          </a:xfrm>
          <a:prstGeom prst="diamond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M_9a69235d050648c180c7884b9e234e2b_Shape">
            <a:extLst>
              <a:ext uri="{FF2B5EF4-FFF2-40B4-BE49-F238E27FC236}">
                <a16:creationId xmlns:a16="http://schemas.microsoft.com/office/drawing/2014/main" id="{B67D0524-9832-400B-9FD5-B82404DF00DC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582166" y="2895600"/>
            <a:ext cx="228600" cy="254000"/>
          </a:xfrm>
          <a:prstGeom prst="diamond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M_2b21c4cd5a6742e5b5318e3322c69be4_Shape">
            <a:extLst>
              <a:ext uri="{FF2B5EF4-FFF2-40B4-BE49-F238E27FC236}">
                <a16:creationId xmlns:a16="http://schemas.microsoft.com/office/drawing/2014/main" id="{B4832780-EFAB-4D9F-8E0B-7F403D4C8E95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5083482" y="2895600"/>
            <a:ext cx="228600" cy="254000"/>
          </a:xfrm>
          <a:prstGeom prst="diamond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TLSHAPE_M_636c9a196adc49af811856b0b39b4ea2_Shape">
            <a:extLst>
              <a:ext uri="{FF2B5EF4-FFF2-40B4-BE49-F238E27FC236}">
                <a16:creationId xmlns:a16="http://schemas.microsoft.com/office/drawing/2014/main" id="{D78BAF47-1CA0-4189-97F1-1955E825480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7255847" y="2895600"/>
            <a:ext cx="228600" cy="254000"/>
          </a:xfrm>
          <a:prstGeom prst="diamond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M_c3fd7ac0df2a42af84f65a96a06df222_Shape">
            <a:extLst>
              <a:ext uri="{FF2B5EF4-FFF2-40B4-BE49-F238E27FC236}">
                <a16:creationId xmlns:a16="http://schemas.microsoft.com/office/drawing/2014/main" id="{C7D406E5-FFB0-46B4-98BB-8B2980EBFCE2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9971305" y="2895600"/>
            <a:ext cx="228600" cy="254000"/>
          </a:xfrm>
          <a:prstGeom prst="diamond">
            <a:avLst/>
          </a:prstGeom>
          <a:solidFill>
            <a:srgbClr val="B2566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M_2e4e10156cf24c1cae8283a6d95e7e17_Shape">
            <a:extLst>
              <a:ext uri="{FF2B5EF4-FFF2-40B4-BE49-F238E27FC236}">
                <a16:creationId xmlns:a16="http://schemas.microsoft.com/office/drawing/2014/main" id="{A139A9F3-5474-4FA2-837D-0794C3E8F75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905855" y="3403600"/>
            <a:ext cx="228600" cy="254000"/>
          </a:xfrm>
          <a:prstGeom prst="diamond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M_a7e6f818ea0f46a5a39235f17ba64a11_Shape">
            <a:extLst>
              <a:ext uri="{FF2B5EF4-FFF2-40B4-BE49-F238E27FC236}">
                <a16:creationId xmlns:a16="http://schemas.microsoft.com/office/drawing/2014/main" id="{0C3C33F8-56D4-4802-ACEA-BD8F7B44707F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4832824" y="3403600"/>
            <a:ext cx="228600" cy="254000"/>
          </a:xfrm>
          <a:prstGeom prst="diamond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M_d7ff100720a547579e28332d2418032c_Shape">
            <a:extLst>
              <a:ext uri="{FF2B5EF4-FFF2-40B4-BE49-F238E27FC236}">
                <a16:creationId xmlns:a16="http://schemas.microsoft.com/office/drawing/2014/main" id="{9755AE7A-75FE-4B20-BB8D-C36446687BAC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5250586" y="3403600"/>
            <a:ext cx="228600" cy="254000"/>
          </a:xfrm>
          <a:prstGeom prst="diamond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M_f54ff3c8a86b414fa5ef0dc92de9649a_Shape">
            <a:extLst>
              <a:ext uri="{FF2B5EF4-FFF2-40B4-BE49-F238E27FC236}">
                <a16:creationId xmlns:a16="http://schemas.microsoft.com/office/drawing/2014/main" id="{3C044514-EE4F-4EF0-8B66-0DCF337AE092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5751902" y="3403600"/>
            <a:ext cx="228600" cy="254000"/>
          </a:xfrm>
          <a:prstGeom prst="diamond">
            <a:avLst/>
          </a:prstGeom>
          <a:solidFill>
            <a:srgbClr val="8D9BB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M_4671f0bd4178406b9d8622715100e562_Shape">
            <a:extLst>
              <a:ext uri="{FF2B5EF4-FFF2-40B4-BE49-F238E27FC236}">
                <a16:creationId xmlns:a16="http://schemas.microsoft.com/office/drawing/2014/main" id="{9E521332-C5D3-44C1-A511-C6879E0CC286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127888" y="3403600"/>
            <a:ext cx="228600" cy="254000"/>
          </a:xfrm>
          <a:prstGeom prst="diamond">
            <a:avLst/>
          </a:prstGeom>
          <a:solidFill>
            <a:srgbClr val="8D9BB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TLSHAPE_M_63850e7b27974b50ad61a30557a1c152_Shape">
            <a:extLst>
              <a:ext uri="{FF2B5EF4-FFF2-40B4-BE49-F238E27FC236}">
                <a16:creationId xmlns:a16="http://schemas.microsoft.com/office/drawing/2014/main" id="{122E1FB1-251B-4FDE-AAD4-568C1E769F41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6670980" y="3403600"/>
            <a:ext cx="228600" cy="254000"/>
          </a:xfrm>
          <a:prstGeom prst="diamond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M_35638f0f247d4b50ba4a4bdfac5e104a_Shape">
            <a:extLst>
              <a:ext uri="{FF2B5EF4-FFF2-40B4-BE49-F238E27FC236}">
                <a16:creationId xmlns:a16="http://schemas.microsoft.com/office/drawing/2014/main" id="{7BE93462-4EE8-4059-8AD6-90FFEF22072F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342030" y="3403600"/>
            <a:ext cx="228600" cy="254000"/>
          </a:xfrm>
          <a:prstGeom prst="diamond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TLSHAPE_M_54ac9456ead940288a53a41bbfbcbbb3_Title">
            <a:extLst>
              <a:ext uri="{FF2B5EF4-FFF2-40B4-BE49-F238E27FC236}">
                <a16:creationId xmlns:a16="http://schemas.microsoft.com/office/drawing/2014/main" id="{35095AAF-F3AB-4DCC-ACA9-AD45FF8B172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416200" y="2346325"/>
            <a:ext cx="711200" cy="3505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>
                <a:solidFill>
                  <a:schemeClr val="dk1"/>
                </a:solidFill>
                <a:latin typeface="Arial" panose="020B0604020202020204" pitchFamily="34" charset="0"/>
              </a:rPr>
              <a:t>Phase 2 - Electrical</a:t>
            </a:r>
          </a:p>
        </p:txBody>
      </p:sp>
      <p:sp>
        <p:nvSpPr>
          <p:cNvPr id="31" name="OTLSHAPE_M_54ac9456ead940288a53a41bbfbcbbb3_Date">
            <a:extLst>
              <a:ext uri="{FF2B5EF4-FFF2-40B4-BE49-F238E27FC236}">
                <a16:creationId xmlns:a16="http://schemas.microsoft.com/office/drawing/2014/main" id="{91644B07-70B1-46C2-B495-D5B98897D1A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468090" y="2709545"/>
            <a:ext cx="5969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4">
                <a:solidFill>
                  <a:schemeClr val="dk2"/>
                </a:solidFill>
                <a:latin typeface="Arial" panose="020B0604020202020204" pitchFamily="34" charset="0"/>
              </a:rPr>
              <a:t>Wed 5/19</a:t>
            </a:r>
          </a:p>
        </p:txBody>
      </p:sp>
      <p:sp>
        <p:nvSpPr>
          <p:cNvPr id="33" name="OTLSHAPE_M_9a69235d050648c180c7884b9e234e2b_Title">
            <a:extLst>
              <a:ext uri="{FF2B5EF4-FFF2-40B4-BE49-F238E27FC236}">
                <a16:creationId xmlns:a16="http://schemas.microsoft.com/office/drawing/2014/main" id="{15188979-CC79-4881-B586-9C70EDBC9834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052047" y="2521585"/>
            <a:ext cx="12827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8">
                <a:solidFill>
                  <a:schemeClr val="dk1"/>
                </a:solidFill>
                <a:latin typeface="Arial" panose="020B0604020202020204" pitchFamily="34" charset="0"/>
              </a:rPr>
              <a:t>Material Available</a:t>
            </a:r>
          </a:p>
        </p:txBody>
      </p:sp>
      <p:sp>
        <p:nvSpPr>
          <p:cNvPr id="34" name="OTLSHAPE_M_9a69235d050648c180c7884b9e234e2b_Date">
            <a:extLst>
              <a:ext uri="{FF2B5EF4-FFF2-40B4-BE49-F238E27FC236}">
                <a16:creationId xmlns:a16="http://schemas.microsoft.com/office/drawing/2014/main" id="{64615FBA-42AA-496C-B522-BA97BC4038C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4392428" y="2709545"/>
            <a:ext cx="5969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4">
                <a:solidFill>
                  <a:schemeClr val="dk2"/>
                </a:solidFill>
                <a:latin typeface="Arial" panose="020B0604020202020204" pitchFamily="34" charset="0"/>
              </a:rPr>
              <a:t>Wed 7/28</a:t>
            </a:r>
          </a:p>
        </p:txBody>
      </p:sp>
      <p:sp>
        <p:nvSpPr>
          <p:cNvPr id="36" name="OTLSHAPE_M_2b21c4cd5a6742e5b5318e3322c69be4_Title">
            <a:extLst>
              <a:ext uri="{FF2B5EF4-FFF2-40B4-BE49-F238E27FC236}">
                <a16:creationId xmlns:a16="http://schemas.microsoft.com/office/drawing/2014/main" id="{3BC9D8FF-0490-4714-8D75-5D13E2A79BA5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4511262" y="2058670"/>
            <a:ext cx="13716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10">
                <a:solidFill>
                  <a:schemeClr val="dk1"/>
                </a:solidFill>
                <a:latin typeface="Arial" panose="020B0604020202020204" pitchFamily="34" charset="0"/>
              </a:rPr>
              <a:t>Testing Completed</a:t>
            </a:r>
          </a:p>
        </p:txBody>
      </p:sp>
      <p:sp>
        <p:nvSpPr>
          <p:cNvPr id="37" name="OTLSHAPE_M_2b21c4cd5a6742e5b5318e3322c69be4_Date">
            <a:extLst>
              <a:ext uri="{FF2B5EF4-FFF2-40B4-BE49-F238E27FC236}">
                <a16:creationId xmlns:a16="http://schemas.microsoft.com/office/drawing/2014/main" id="{B1449B2D-D147-413D-89C6-3D36FA52E02D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4939061" y="2246630"/>
            <a:ext cx="5080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2">
                <a:solidFill>
                  <a:schemeClr val="dk2"/>
                </a:solidFill>
                <a:latin typeface="Arial" panose="020B0604020202020204" pitchFamily="34" charset="0"/>
              </a:rPr>
              <a:t>Mon 8/9</a:t>
            </a:r>
          </a:p>
        </p:txBody>
      </p:sp>
      <p:sp>
        <p:nvSpPr>
          <p:cNvPr id="39" name="OTLSHAPE_M_636c9a196adc49af811856b0b39b4ea2_Title">
            <a:extLst>
              <a:ext uri="{FF2B5EF4-FFF2-40B4-BE49-F238E27FC236}">
                <a16:creationId xmlns:a16="http://schemas.microsoft.com/office/drawing/2014/main" id="{58D1F0D9-EBA2-49E8-BFC1-3A313E831491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919255" y="2521585"/>
            <a:ext cx="9017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10">
                <a:solidFill>
                  <a:schemeClr val="dk1"/>
                </a:solidFill>
                <a:latin typeface="Arial" panose="020B0604020202020204" pitchFamily="34" charset="0"/>
              </a:rPr>
              <a:t>Certification</a:t>
            </a:r>
          </a:p>
        </p:txBody>
      </p:sp>
      <p:sp>
        <p:nvSpPr>
          <p:cNvPr id="40" name="OTLSHAPE_M_636c9a196adc49af811856b0b39b4ea2_Date">
            <a:extLst>
              <a:ext uri="{FF2B5EF4-FFF2-40B4-BE49-F238E27FC236}">
                <a16:creationId xmlns:a16="http://schemas.microsoft.com/office/drawing/2014/main" id="{EB06C325-F32B-4A55-8980-5CE1239F3E3B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7088101" y="2709545"/>
            <a:ext cx="5588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2">
                <a:solidFill>
                  <a:schemeClr val="dk2"/>
                </a:solidFill>
                <a:latin typeface="Arial" panose="020B0604020202020204" pitchFamily="34" charset="0"/>
              </a:rPr>
              <a:t>Thu 9/30</a:t>
            </a:r>
          </a:p>
        </p:txBody>
      </p:sp>
      <p:sp>
        <p:nvSpPr>
          <p:cNvPr id="42" name="OTLSHAPE_M_c3fd7ac0df2a42af84f65a96a06df222_Title">
            <a:extLst>
              <a:ext uri="{FF2B5EF4-FFF2-40B4-BE49-F238E27FC236}">
                <a16:creationId xmlns:a16="http://schemas.microsoft.com/office/drawing/2014/main" id="{62064AE1-617F-4189-90DE-77BEB2018374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9677130" y="2521585"/>
            <a:ext cx="8128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16">
                <a:solidFill>
                  <a:schemeClr val="dk1"/>
                </a:solidFill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43" name="OTLSHAPE_M_c3fd7ac0df2a42af84f65a96a06df222_Date">
            <a:extLst>
              <a:ext uri="{FF2B5EF4-FFF2-40B4-BE49-F238E27FC236}">
                <a16:creationId xmlns:a16="http://schemas.microsoft.com/office/drawing/2014/main" id="{E93E83A2-D76C-4FE8-9C04-074C4044C3F6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9819074" y="2709545"/>
            <a:ext cx="5207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2">
                <a:solidFill>
                  <a:srgbClr val="B25660"/>
                </a:solidFill>
                <a:latin typeface="Arial" panose="020B0604020202020204" pitchFamily="34" charset="0"/>
              </a:rPr>
              <a:t>Sat 12/4</a:t>
            </a:r>
          </a:p>
        </p:txBody>
      </p:sp>
      <p:sp>
        <p:nvSpPr>
          <p:cNvPr id="45" name="OTLSHAPE_M_2e4e10156cf24c1cae8283a6d95e7e17_Title">
            <a:extLst>
              <a:ext uri="{FF2B5EF4-FFF2-40B4-BE49-F238E27FC236}">
                <a16:creationId xmlns:a16="http://schemas.microsoft.com/office/drawing/2014/main" id="{B7DDC99E-1602-479F-B7A3-AE791EB3505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581857" y="3856355"/>
            <a:ext cx="876300" cy="3505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12">
                <a:solidFill>
                  <a:schemeClr val="dk1"/>
                </a:solidFill>
                <a:latin typeface="Arial" panose="020B0604020202020204" pitchFamily="34" charset="0"/>
              </a:rPr>
              <a:t>Phase 1 - Mechanical </a:t>
            </a:r>
          </a:p>
        </p:txBody>
      </p:sp>
      <p:sp>
        <p:nvSpPr>
          <p:cNvPr id="46" name="OTLSHAPE_M_2e4e10156cf24c1cae8283a6d95e7e17_Date">
            <a:extLst>
              <a:ext uri="{FF2B5EF4-FFF2-40B4-BE49-F238E27FC236}">
                <a16:creationId xmlns:a16="http://schemas.microsoft.com/office/drawing/2014/main" id="{095744F8-82BA-4135-8205-F0DF2D245665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792465" y="3683000"/>
            <a:ext cx="4445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2">
                <a:solidFill>
                  <a:schemeClr val="dk2"/>
                </a:solidFill>
                <a:latin typeface="Arial" panose="020B0604020202020204" pitchFamily="34" charset="0"/>
              </a:rPr>
              <a:t>Sat 5/1</a:t>
            </a:r>
          </a:p>
        </p:txBody>
      </p:sp>
      <p:sp>
        <p:nvSpPr>
          <p:cNvPr id="48" name="OTLSHAPE_M_a7e6f818ea0f46a5a39235f17ba64a11_Title">
            <a:extLst>
              <a:ext uri="{FF2B5EF4-FFF2-40B4-BE49-F238E27FC236}">
                <a16:creationId xmlns:a16="http://schemas.microsoft.com/office/drawing/2014/main" id="{F389607B-F6BC-4642-9778-F5D83E27A3B7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4400177" y="4319270"/>
            <a:ext cx="10922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10">
                <a:solidFill>
                  <a:schemeClr val="dk1"/>
                </a:solidFill>
                <a:latin typeface="Arial" panose="020B0604020202020204" pitchFamily="34" charset="0"/>
              </a:rPr>
              <a:t>Units Available</a:t>
            </a:r>
          </a:p>
        </p:txBody>
      </p:sp>
      <p:sp>
        <p:nvSpPr>
          <p:cNvPr id="49" name="OTLSHAPE_M_a7e6f818ea0f46a5a39235f17ba64a11_Date">
            <a:extLst>
              <a:ext uri="{FF2B5EF4-FFF2-40B4-BE49-F238E27FC236}">
                <a16:creationId xmlns:a16="http://schemas.microsoft.com/office/drawing/2014/main" id="{634ADB1B-EDDE-4A68-A5CC-5142B735A820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706522" y="4145915"/>
            <a:ext cx="4699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8">
                <a:solidFill>
                  <a:schemeClr val="dk2"/>
                </a:solidFill>
                <a:latin typeface="Arial" panose="020B0604020202020204" pitchFamily="34" charset="0"/>
              </a:rPr>
              <a:t>Tue 8/3</a:t>
            </a:r>
          </a:p>
        </p:txBody>
      </p:sp>
      <p:sp>
        <p:nvSpPr>
          <p:cNvPr id="51" name="OTLSHAPE_M_d7ff100720a547579e28332d2418032c_Title">
            <a:extLst>
              <a:ext uri="{FF2B5EF4-FFF2-40B4-BE49-F238E27FC236}">
                <a16:creationId xmlns:a16="http://schemas.microsoft.com/office/drawing/2014/main" id="{A285DE42-7637-4AE2-9271-0D31CAA6D0B6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4641664" y="4782185"/>
            <a:ext cx="14351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8">
                <a:solidFill>
                  <a:schemeClr val="dk1"/>
                </a:solidFill>
                <a:latin typeface="Arial" panose="020B0604020202020204" pitchFamily="34" charset="0"/>
              </a:rPr>
              <a:t>Drawing's Released</a:t>
            </a:r>
          </a:p>
        </p:txBody>
      </p:sp>
      <p:sp>
        <p:nvSpPr>
          <p:cNvPr id="52" name="OTLSHAPE_M_d7ff100720a547579e28332d2418032c_Date">
            <a:extLst>
              <a:ext uri="{FF2B5EF4-FFF2-40B4-BE49-F238E27FC236}">
                <a16:creationId xmlns:a16="http://schemas.microsoft.com/office/drawing/2014/main" id="{4E584995-4DB1-491F-ABD0-B4E711827E7D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5121745" y="4608830"/>
            <a:ext cx="4826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2">
                <a:solidFill>
                  <a:schemeClr val="dk2"/>
                </a:solidFill>
                <a:latin typeface="Arial" panose="020B0604020202020204" pitchFamily="34" charset="0"/>
              </a:rPr>
              <a:t>Fri 8/13</a:t>
            </a:r>
          </a:p>
        </p:txBody>
      </p:sp>
      <p:sp>
        <p:nvSpPr>
          <p:cNvPr id="54" name="OTLSHAPE_M_f54ff3c8a86b414fa5ef0dc92de9649a_Title">
            <a:extLst>
              <a:ext uri="{FF2B5EF4-FFF2-40B4-BE49-F238E27FC236}">
                <a16:creationId xmlns:a16="http://schemas.microsoft.com/office/drawing/2014/main" id="{51FFCDA8-ACC7-4E77-B89A-C9BBBF6F914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474619" y="3856355"/>
            <a:ext cx="7747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14">
                <a:solidFill>
                  <a:schemeClr val="dk1"/>
                </a:solidFill>
                <a:latin typeface="Arial" panose="020B0604020202020204" pitchFamily="34" charset="0"/>
              </a:rPr>
              <a:t>Build Start</a:t>
            </a:r>
          </a:p>
        </p:txBody>
      </p:sp>
      <p:sp>
        <p:nvSpPr>
          <p:cNvPr id="55" name="OTLSHAPE_M_f54ff3c8a86b414fa5ef0dc92de9649a_Date">
            <a:extLst>
              <a:ext uri="{FF2B5EF4-FFF2-40B4-BE49-F238E27FC236}">
                <a16:creationId xmlns:a16="http://schemas.microsoft.com/office/drawing/2014/main" id="{62EF509D-D6E8-4EEE-81C4-B598E918C33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5562164" y="3683000"/>
            <a:ext cx="5969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4">
                <a:solidFill>
                  <a:schemeClr val="dk2"/>
                </a:solidFill>
                <a:latin typeface="Arial" panose="020B0604020202020204" pitchFamily="34" charset="0"/>
              </a:rPr>
              <a:t>Wed 8/25</a:t>
            </a:r>
          </a:p>
        </p:txBody>
      </p:sp>
      <p:sp>
        <p:nvSpPr>
          <p:cNvPr id="57" name="OTLSHAPE_M_4671f0bd4178406b9d8622715100e562_Title">
            <a:extLst>
              <a:ext uri="{FF2B5EF4-FFF2-40B4-BE49-F238E27FC236}">
                <a16:creationId xmlns:a16="http://schemas.microsoft.com/office/drawing/2014/main" id="{01A8BB8B-98B1-401D-8A73-85B6F9BC538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507578" y="5245100"/>
            <a:ext cx="14605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8">
                <a:solidFill>
                  <a:schemeClr val="dk1"/>
                </a:solidFill>
                <a:latin typeface="Arial" panose="020B0604020202020204" pitchFamily="34" charset="0"/>
              </a:rPr>
              <a:t>Conditional Release</a:t>
            </a:r>
          </a:p>
        </p:txBody>
      </p:sp>
      <p:sp>
        <p:nvSpPr>
          <p:cNvPr id="58" name="OTLSHAPE_M_4671f0bd4178406b9d8622715100e562_Date">
            <a:extLst>
              <a:ext uri="{FF2B5EF4-FFF2-40B4-BE49-F238E27FC236}">
                <a16:creationId xmlns:a16="http://schemas.microsoft.com/office/drawing/2014/main" id="{A6FBA847-B4C5-4935-BCF8-3927F5C798A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6037888" y="5071745"/>
            <a:ext cx="4064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2">
                <a:solidFill>
                  <a:schemeClr val="dk2"/>
                </a:solidFill>
                <a:latin typeface="Arial" panose="020B0604020202020204" pitchFamily="34" charset="0"/>
              </a:rPr>
              <a:t>Fri 9/3</a:t>
            </a:r>
          </a:p>
        </p:txBody>
      </p:sp>
      <p:sp>
        <p:nvSpPr>
          <p:cNvPr id="60" name="OTLSHAPE_M_63850e7b27974b50ad61a30557a1c152_Title">
            <a:extLst>
              <a:ext uri="{FF2B5EF4-FFF2-40B4-BE49-F238E27FC236}">
                <a16:creationId xmlns:a16="http://schemas.microsoft.com/office/drawing/2014/main" id="{0932A166-7DF4-42E0-92DC-F63AC2279638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6457217" y="3856355"/>
            <a:ext cx="647700" cy="3505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Arial" panose="020B0604020202020204" pitchFamily="34" charset="0"/>
              </a:rPr>
              <a:t>Pending Results</a:t>
            </a:r>
          </a:p>
        </p:txBody>
      </p:sp>
      <p:sp>
        <p:nvSpPr>
          <p:cNvPr id="61" name="OTLSHAPE_M_63850e7b27974b50ad61a30557a1c152_Date">
            <a:extLst>
              <a:ext uri="{FF2B5EF4-FFF2-40B4-BE49-F238E27FC236}">
                <a16:creationId xmlns:a16="http://schemas.microsoft.com/office/drawing/2014/main" id="{9DA45CB3-9B08-4675-B504-C4528E0878F8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503234" y="3683000"/>
            <a:ext cx="5588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2">
                <a:solidFill>
                  <a:schemeClr val="dk2"/>
                </a:solidFill>
                <a:latin typeface="Arial" panose="020B0604020202020204" pitchFamily="34" charset="0"/>
              </a:rPr>
              <a:t>Thu 9/16</a:t>
            </a:r>
          </a:p>
        </p:txBody>
      </p:sp>
      <p:sp>
        <p:nvSpPr>
          <p:cNvPr id="63" name="OTLSHAPE_M_35638f0f247d4b50ba4a4bdfac5e104a_Title">
            <a:extLst>
              <a:ext uri="{FF2B5EF4-FFF2-40B4-BE49-F238E27FC236}">
                <a16:creationId xmlns:a16="http://schemas.microsoft.com/office/drawing/2014/main" id="{809AFE26-0CC9-4CC8-B5C9-886043E262D1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7962957" y="3856355"/>
            <a:ext cx="977900" cy="3505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>
                <a:solidFill>
                  <a:schemeClr val="dk1"/>
                </a:solidFill>
                <a:latin typeface="Arial" panose="020B0604020202020204" pitchFamily="34" charset="0"/>
              </a:rPr>
              <a:t>Performance Results </a:t>
            </a:r>
          </a:p>
        </p:txBody>
      </p:sp>
      <p:sp>
        <p:nvSpPr>
          <p:cNvPr id="64" name="OTLSHAPE_M_35638f0f247d4b50ba4a4bdfac5e104a_Date">
            <a:extLst>
              <a:ext uri="{FF2B5EF4-FFF2-40B4-BE49-F238E27FC236}">
                <a16:creationId xmlns:a16="http://schemas.microsoft.com/office/drawing/2014/main" id="{662265A4-2280-40A7-8691-8668D5235509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8138047" y="3683000"/>
            <a:ext cx="6350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14">
                <a:solidFill>
                  <a:schemeClr val="dk2"/>
                </a:solidFill>
                <a:latin typeface="Arial" panose="020B0604020202020204" pitchFamily="34" charset="0"/>
              </a:rPr>
              <a:t>Tue 10/26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F9FFD2-2C04-4BD2-A158-DC9A216AB986}"/>
              </a:ext>
            </a:extLst>
          </p:cNvPr>
          <p:cNvSpPr txBox="1"/>
          <p:nvPr/>
        </p:nvSpPr>
        <p:spPr>
          <a:xfrm>
            <a:off x="682193" y="732274"/>
            <a:ext cx="6098874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685800">
              <a:spcBef>
                <a:spcPct val="0"/>
              </a:spcBef>
              <a:buNone/>
              <a:defRPr sz="2700" b="1">
                <a:solidFill>
                  <a:schemeClr val="tx2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Project 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768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43" name="OTLSHAPE_T_8dea7e79ec43451c9548d301febb13c4_RightVerticalConnector1"/>
          <p:cNvCxnSpPr/>
          <p:nvPr>
            <p:custDataLst>
              <p:tags r:id="rId2"/>
            </p:custDataLst>
          </p:nvPr>
        </p:nvCxnSpPr>
        <p:spPr>
          <a:xfrm flipV="1">
            <a:off x="11279018" y="2781301"/>
            <a:ext cx="0" cy="1935819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2" name="OTLSHAPE_T_8dea7e79ec43451c9548d301febb13c4_LeftVerticalConnector2"/>
          <p:cNvCxnSpPr/>
          <p:nvPr>
            <p:custDataLst>
              <p:tags r:id="rId3"/>
            </p:custDataLst>
          </p:nvPr>
        </p:nvCxnSpPr>
        <p:spPr>
          <a:xfrm>
            <a:off x="9831253" y="4552019"/>
            <a:ext cx="0" cy="165100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1" name="OTLSHAPE_T_8dea7e79ec43451c9548d301febb13c4_LeftVerticalConnector1"/>
          <p:cNvCxnSpPr/>
          <p:nvPr>
            <p:custDataLst>
              <p:tags r:id="rId4"/>
            </p:custDataLst>
          </p:nvPr>
        </p:nvCxnSpPr>
        <p:spPr>
          <a:xfrm>
            <a:off x="9831253" y="2781301"/>
            <a:ext cx="0" cy="1567519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0" name="OTLSHAPE_T_4004f42984004507b849b8c4ed2ad844_RightVerticalConnector1"/>
          <p:cNvCxnSpPr/>
          <p:nvPr>
            <p:custDataLst>
              <p:tags r:id="rId5"/>
            </p:custDataLst>
          </p:nvPr>
        </p:nvCxnSpPr>
        <p:spPr>
          <a:xfrm flipV="1">
            <a:off x="10440015" y="2781301"/>
            <a:ext cx="0" cy="1669119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8" name="OTLSHAPE_T_4004f42984004507b849b8c4ed2ad844_LeftVerticalConnector2"/>
          <p:cNvCxnSpPr/>
          <p:nvPr>
            <p:custDataLst>
              <p:tags r:id="rId6"/>
            </p:custDataLst>
          </p:nvPr>
        </p:nvCxnSpPr>
        <p:spPr>
          <a:xfrm>
            <a:off x="6475240" y="4018619"/>
            <a:ext cx="0" cy="63500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7" name="OTLSHAPE_T_4004f42984004507b849b8c4ed2ad844_LeftVerticalConnector1"/>
          <p:cNvCxnSpPr/>
          <p:nvPr>
            <p:custDataLst>
              <p:tags r:id="rId7"/>
            </p:custDataLst>
          </p:nvPr>
        </p:nvCxnSpPr>
        <p:spPr>
          <a:xfrm>
            <a:off x="6475240" y="2781301"/>
            <a:ext cx="0" cy="1034119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6" name="OTLSHAPE_T_44f65637594344bea580dfb5e14eae93_RightVerticalConnector2"/>
          <p:cNvCxnSpPr/>
          <p:nvPr>
            <p:custDataLst>
              <p:tags r:id="rId8"/>
            </p:custDataLst>
          </p:nvPr>
        </p:nvCxnSpPr>
        <p:spPr>
          <a:xfrm>
            <a:off x="6524667" y="4018619"/>
            <a:ext cx="0" cy="165100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5" name="OTLSHAPE_T_44f65637594344bea580dfb5e14eae93_RightVerticalConnector1"/>
          <p:cNvCxnSpPr/>
          <p:nvPr>
            <p:custDataLst>
              <p:tags r:id="rId9"/>
            </p:custDataLst>
          </p:nvPr>
        </p:nvCxnSpPr>
        <p:spPr>
          <a:xfrm>
            <a:off x="6524667" y="2781301"/>
            <a:ext cx="0" cy="1034119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3" name="OTLSHAPE_T_44f65637594344bea580dfb5e14eae93_LeftVerticalConnector3"/>
          <p:cNvCxnSpPr/>
          <p:nvPr>
            <p:custDataLst>
              <p:tags r:id="rId10"/>
            </p:custDataLst>
          </p:nvPr>
        </p:nvCxnSpPr>
        <p:spPr>
          <a:xfrm>
            <a:off x="4144676" y="3743346"/>
            <a:ext cx="0" cy="72073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2" name="OTLSHAPE_T_44f65637594344bea580dfb5e14eae93_LeftVerticalConnector2"/>
          <p:cNvCxnSpPr/>
          <p:nvPr>
            <p:custDataLst>
              <p:tags r:id="rId11"/>
            </p:custDataLst>
          </p:nvPr>
        </p:nvCxnSpPr>
        <p:spPr>
          <a:xfrm>
            <a:off x="4144676" y="3485219"/>
            <a:ext cx="0" cy="63500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1" name="OTLSHAPE_T_44f65637594344bea580dfb5e14eae93_LeftVerticalConnector1"/>
          <p:cNvCxnSpPr/>
          <p:nvPr>
            <p:custDataLst>
              <p:tags r:id="rId12"/>
            </p:custDataLst>
          </p:nvPr>
        </p:nvCxnSpPr>
        <p:spPr>
          <a:xfrm>
            <a:off x="4144676" y="2781301"/>
            <a:ext cx="0" cy="500719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6" name="OTLSHAPE_T_272053ad58a0417baee9bd3133206d09_RightVerticalConnector1"/>
          <p:cNvCxnSpPr/>
          <p:nvPr>
            <p:custDataLst>
              <p:tags r:id="rId13"/>
            </p:custDataLst>
          </p:nvPr>
        </p:nvCxnSpPr>
        <p:spPr>
          <a:xfrm flipV="1">
            <a:off x="4629142" y="2781301"/>
            <a:ext cx="0" cy="500719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5" name="OTLSHAPE_T_272053ad58a0417baee9bd3133206d09_LeftVerticalConnector2"/>
          <p:cNvCxnSpPr/>
          <p:nvPr>
            <p:custDataLst>
              <p:tags r:id="rId14"/>
            </p:custDataLst>
          </p:nvPr>
        </p:nvCxnSpPr>
        <p:spPr>
          <a:xfrm>
            <a:off x="3647489" y="3485219"/>
            <a:ext cx="0" cy="165100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4" name="OTLSHAPE_T_272053ad58a0417baee9bd3133206d09_LeftVerticalConnector1"/>
          <p:cNvCxnSpPr/>
          <p:nvPr>
            <p:custDataLst>
              <p:tags r:id="rId15"/>
            </p:custDataLst>
          </p:nvPr>
        </p:nvCxnSpPr>
        <p:spPr>
          <a:xfrm>
            <a:off x="3647489" y="2781301"/>
            <a:ext cx="0" cy="500719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2" name="OTLSHAPE_T_5433b813eac84272b68a7acf5ec5b015_LeftVerticalConnector1"/>
          <p:cNvCxnSpPr/>
          <p:nvPr>
            <p:custDataLst>
              <p:tags r:id="rId16"/>
            </p:custDataLst>
          </p:nvPr>
        </p:nvCxnSpPr>
        <p:spPr>
          <a:xfrm flipV="1">
            <a:off x="1347999" y="2781301"/>
            <a:ext cx="0" cy="602319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1" name="OTLSHAPE_M_a3f90804e51e4c47826f02c014f6235b_Connector1"/>
          <p:cNvCxnSpPr/>
          <p:nvPr>
            <p:custDataLst>
              <p:tags r:id="rId17"/>
            </p:custDataLst>
          </p:nvPr>
        </p:nvCxnSpPr>
        <p:spPr>
          <a:xfrm>
            <a:off x="1379052" y="1897002"/>
            <a:ext cx="0" cy="503299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4004f42984004507b849b8c4ed2ad844_LeftVerticalConnector3">
            <a:extLst>
              <a:ext uri="{FF2B5EF4-FFF2-40B4-BE49-F238E27FC236}">
                <a16:creationId xmlns:a16="http://schemas.microsoft.com/office/drawing/2014/main" id="{3C5DF50D-EEB3-446B-B04A-0FA3A1230679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475240" y="4285319"/>
            <a:ext cx="0" cy="165100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44f65637594344bea580dfb5e14eae93_LeftVerticalConnector4"/>
          <p:cNvCxnSpPr/>
          <p:nvPr>
            <p:custDataLst>
              <p:tags r:id="rId19"/>
            </p:custDataLst>
          </p:nvPr>
        </p:nvCxnSpPr>
        <p:spPr>
          <a:xfrm>
            <a:off x="4144676" y="4018619"/>
            <a:ext cx="0" cy="165100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272053ad58a0417baee9bd3133206d09_RightVerticalConnector2"/>
          <p:cNvCxnSpPr/>
          <p:nvPr>
            <p:custDataLst>
              <p:tags r:id="rId20"/>
            </p:custDataLst>
          </p:nvPr>
        </p:nvCxnSpPr>
        <p:spPr>
          <a:xfrm>
            <a:off x="4629142" y="3485219"/>
            <a:ext cx="0" cy="165100"/>
          </a:xfrm>
          <a:prstGeom prst="line">
            <a:avLst/>
          </a:prstGeom>
          <a:ln w="190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OTLSHAPE_M_ffa713a2c3124b4d87e39720949e6d77_Connector1"/>
          <p:cNvCxnSpPr/>
          <p:nvPr>
            <p:custDataLst>
              <p:tags r:id="rId21"/>
            </p:custDataLst>
          </p:nvPr>
        </p:nvCxnSpPr>
        <p:spPr>
          <a:xfrm>
            <a:off x="4169379" y="2203852"/>
            <a:ext cx="0" cy="171048"/>
          </a:xfrm>
          <a:prstGeom prst="line">
            <a:avLst/>
          </a:prstGeom>
          <a:ln w="9525" cap="flat" cmpd="sng" algn="ctr">
            <a:solidFill>
              <a:srgbClr val="325A9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M_1ffadcdd4f06417e9590940a4b669625_Connector1"/>
          <p:cNvCxnSpPr/>
          <p:nvPr>
            <p:custDataLst>
              <p:tags r:id="rId22"/>
            </p:custDataLst>
          </p:nvPr>
        </p:nvCxnSpPr>
        <p:spPr>
          <a:xfrm>
            <a:off x="7836133" y="2201572"/>
            <a:ext cx="0" cy="173328"/>
          </a:xfrm>
          <a:prstGeom prst="line">
            <a:avLst/>
          </a:prstGeom>
          <a:ln w="9525" cap="flat" cmpd="sng" algn="ctr">
            <a:solidFill>
              <a:srgbClr val="3961A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6" name="OTLSHAPE_TB_00000000000000000000000000000000_ScaleContainer"/>
          <p:cNvSpPr/>
          <p:nvPr>
            <p:custDataLst>
              <p:tags r:id="rId23"/>
            </p:custDataLst>
          </p:nvPr>
        </p:nvSpPr>
        <p:spPr>
          <a:xfrm>
            <a:off x="741511" y="2400300"/>
            <a:ext cx="107188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7" name="OTLSHAPE_TB_00000000000000000000000000000000_ElapsedTime"/>
          <p:cNvSpPr/>
          <p:nvPr>
            <p:custDataLst>
              <p:tags r:id="rId24"/>
            </p:custDataLst>
          </p:nvPr>
        </p:nvSpPr>
        <p:spPr>
          <a:xfrm>
            <a:off x="741511" y="2400300"/>
            <a:ext cx="15113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3DED1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w="12700" h="139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8" name="OTLSHAPE_TB_00000000000000000000000000000000_TodayMarkerShape"/>
          <p:cNvSpPr/>
          <p:nvPr>
            <p:custDataLst>
              <p:tags r:id="rId25"/>
            </p:custDataLst>
          </p:nvPr>
        </p:nvSpPr>
        <p:spPr>
          <a:xfrm>
            <a:off x="2193969" y="2781300"/>
            <a:ext cx="114300" cy="127000"/>
          </a:xfrm>
          <a:prstGeom prst="triangl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9" name="OTLSHAPE_TB_00000000000000000000000000000000_TodayMarkerText"/>
          <p:cNvSpPr txBox="1"/>
          <p:nvPr>
            <p:custDataLst>
              <p:tags r:id="rId26"/>
            </p:custDataLst>
          </p:nvPr>
        </p:nvSpPr>
        <p:spPr>
          <a:xfrm>
            <a:off x="2083256" y="2908300"/>
            <a:ext cx="333745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pc="-24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600" name="OTLSHAPE_TB_00000000000000000000000000000000_TimescaleInterval1"/>
          <p:cNvSpPr txBox="1"/>
          <p:nvPr>
            <p:custDataLst>
              <p:tags r:id="rId27"/>
            </p:custDataLst>
          </p:nvPr>
        </p:nvSpPr>
        <p:spPr>
          <a:xfrm>
            <a:off x="970111" y="24977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20" name="OTLSHAPE_TB_00000000000000000000000000000000_TimescaleInterval2">
            <a:extLst>
              <a:ext uri="{FF2B5EF4-FFF2-40B4-BE49-F238E27FC236}">
                <a16:creationId xmlns:a16="http://schemas.microsoft.com/office/drawing/2014/main" id="{76AD6C91-7D7A-469B-92A6-F75DF6B6D948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933410" y="24977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2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22" name="OTLSHAPE_TB_00000000000000000000000000000000_TimescaleInterval3">
            <a:extLst>
              <a:ext uri="{FF2B5EF4-FFF2-40B4-BE49-F238E27FC236}">
                <a16:creationId xmlns:a16="http://schemas.microsoft.com/office/drawing/2014/main" id="{A17DDB7B-2B72-4997-BBC5-BEB2FE2066F5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2803488" y="2497773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24" name="OTLSHAPE_TB_00000000000000000000000000000000_TimescaleInterval4">
            <a:extLst>
              <a:ext uri="{FF2B5EF4-FFF2-40B4-BE49-F238E27FC236}">
                <a16:creationId xmlns:a16="http://schemas.microsoft.com/office/drawing/2014/main" id="{17916AE2-EEF4-4111-871E-94B41B9D0C7E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3766788" y="24977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2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26" name="OTLSHAPE_TB_00000000000000000000000000000000_TimescaleInterval5">
            <a:extLst>
              <a:ext uri="{FF2B5EF4-FFF2-40B4-BE49-F238E27FC236}">
                <a16:creationId xmlns:a16="http://schemas.microsoft.com/office/drawing/2014/main" id="{0D8726AF-4855-4FF1-BFB4-1AE4FF21509D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4699013" y="2497773"/>
            <a:ext cx="2794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28" name="OTLSHAPE_TB_00000000000000000000000000000000_TimescaleInterval6">
            <a:extLst>
              <a:ext uri="{FF2B5EF4-FFF2-40B4-BE49-F238E27FC236}">
                <a16:creationId xmlns:a16="http://schemas.microsoft.com/office/drawing/2014/main" id="{B4F4F6A9-1129-42EE-B70F-B4EB9AD8407D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662313" y="2497773"/>
            <a:ext cx="215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24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30" name="OTLSHAPE_TB_00000000000000000000000000000000_TimescaleInterval7">
            <a:extLst>
              <a:ext uri="{FF2B5EF4-FFF2-40B4-BE49-F238E27FC236}">
                <a16:creationId xmlns:a16="http://schemas.microsoft.com/office/drawing/2014/main" id="{590D90D8-A1FD-4437-A250-EE775D2E61B8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594539" y="2497773"/>
            <a:ext cx="16619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24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32" name="OTLSHAPE_TB_00000000000000000000000000000000_TimescaleInterval8">
            <a:extLst>
              <a:ext uri="{FF2B5EF4-FFF2-40B4-BE49-F238E27FC236}">
                <a16:creationId xmlns:a16="http://schemas.microsoft.com/office/drawing/2014/main" id="{133C15D7-3582-4B31-93A4-21FCB04F5858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7557839" y="2497773"/>
            <a:ext cx="25006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22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34" name="OTLSHAPE_TB_00000000000000000000000000000000_TimescaleInterval9">
            <a:extLst>
              <a:ext uri="{FF2B5EF4-FFF2-40B4-BE49-F238E27FC236}">
                <a16:creationId xmlns:a16="http://schemas.microsoft.com/office/drawing/2014/main" id="{A0CE995D-DA59-4B2B-8F14-B0A01F86DC58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8521139" y="2497773"/>
            <a:ext cx="23166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20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36" name="OTLSHAPE_TB_00000000000000000000000000000000_TimescaleInterval10">
            <a:extLst>
              <a:ext uri="{FF2B5EF4-FFF2-40B4-BE49-F238E27FC236}">
                <a16:creationId xmlns:a16="http://schemas.microsoft.com/office/drawing/2014/main" id="{68705AB9-9148-487B-92AA-256B9A0A0BAE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9453364" y="2497773"/>
            <a:ext cx="2196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18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38" name="OTLSHAPE_TB_00000000000000000000000000000000_TimescaleInterval11">
            <a:extLst>
              <a:ext uri="{FF2B5EF4-FFF2-40B4-BE49-F238E27FC236}">
                <a16:creationId xmlns:a16="http://schemas.microsoft.com/office/drawing/2014/main" id="{7CC890D7-CF4D-4665-B119-1599E2B27B0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0416664" y="2497773"/>
            <a:ext cx="254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b="1" spc="-18" dirty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19" name="OTLSHAPE_TB_00000000000000000000000000000000_Separator1">
            <a:extLst>
              <a:ext uri="{FF2B5EF4-FFF2-40B4-BE49-F238E27FC236}">
                <a16:creationId xmlns:a16="http://schemas.microsoft.com/office/drawing/2014/main" id="{49FEAD7E-DCCC-4B78-B567-3B4D73157D7B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869910" y="24384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2">
            <a:extLst>
              <a:ext uri="{FF2B5EF4-FFF2-40B4-BE49-F238E27FC236}">
                <a16:creationId xmlns:a16="http://schemas.microsoft.com/office/drawing/2014/main" id="{CD147704-AE35-48DA-83EA-45E1B3A1294F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2739987" y="24384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3">
            <a:extLst>
              <a:ext uri="{FF2B5EF4-FFF2-40B4-BE49-F238E27FC236}">
                <a16:creationId xmlns:a16="http://schemas.microsoft.com/office/drawing/2014/main" id="{6852592A-A53A-45C4-BDC5-CA2EEB916194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3703287" y="24384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4">
            <a:extLst>
              <a:ext uri="{FF2B5EF4-FFF2-40B4-BE49-F238E27FC236}">
                <a16:creationId xmlns:a16="http://schemas.microsoft.com/office/drawing/2014/main" id="{D009E5DE-9BC6-4817-861D-C6ACD6E3ECE5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4635513" y="24384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5">
            <a:extLst>
              <a:ext uri="{FF2B5EF4-FFF2-40B4-BE49-F238E27FC236}">
                <a16:creationId xmlns:a16="http://schemas.microsoft.com/office/drawing/2014/main" id="{AA1B9327-61FC-4F8D-AB3E-F592D2F70546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5598813" y="24384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Separator6">
            <a:extLst>
              <a:ext uri="{FF2B5EF4-FFF2-40B4-BE49-F238E27FC236}">
                <a16:creationId xmlns:a16="http://schemas.microsoft.com/office/drawing/2014/main" id="{E93568DB-2426-4CA2-BCCA-F77ED3FF5705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6531039" y="24384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Separator7">
            <a:extLst>
              <a:ext uri="{FF2B5EF4-FFF2-40B4-BE49-F238E27FC236}">
                <a16:creationId xmlns:a16="http://schemas.microsoft.com/office/drawing/2014/main" id="{714F2F89-6778-4CD1-95CC-03041CD80B97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7494339" y="24384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B_00000000000000000000000000000000_Separator8">
            <a:extLst>
              <a:ext uri="{FF2B5EF4-FFF2-40B4-BE49-F238E27FC236}">
                <a16:creationId xmlns:a16="http://schemas.microsoft.com/office/drawing/2014/main" id="{965B87C2-FC3C-4E6E-B9D0-31D918DED982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8457638" y="24384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B_00000000000000000000000000000000_Separator9">
            <a:extLst>
              <a:ext uri="{FF2B5EF4-FFF2-40B4-BE49-F238E27FC236}">
                <a16:creationId xmlns:a16="http://schemas.microsoft.com/office/drawing/2014/main" id="{D594B7E1-B171-444B-9BEC-11485D691E68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9389864" y="24384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B_00000000000000000000000000000000_Separator10">
            <a:extLst>
              <a:ext uri="{FF2B5EF4-FFF2-40B4-BE49-F238E27FC236}">
                <a16:creationId xmlns:a16="http://schemas.microsoft.com/office/drawing/2014/main" id="{5CD54B21-7737-4D59-B737-1DC3D3C0A98A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10353163" y="24384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9" name="OTLSHAPE_T_5433b813eac84272b68a7acf5ec5b015_Shape"/>
          <p:cNvSpPr/>
          <p:nvPr>
            <p:custDataLst>
              <p:tags r:id="rId48"/>
            </p:custDataLst>
          </p:nvPr>
        </p:nvSpPr>
        <p:spPr>
          <a:xfrm>
            <a:off x="1341649" y="3282019"/>
            <a:ext cx="3302000" cy="203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7" name="OTLSHAPE_T_272053ad58a0417baee9bd3133206d09_Shape"/>
          <p:cNvSpPr/>
          <p:nvPr>
            <p:custDataLst>
              <p:tags r:id="rId49"/>
            </p:custDataLst>
          </p:nvPr>
        </p:nvSpPr>
        <p:spPr>
          <a:xfrm>
            <a:off x="3641139" y="3548719"/>
            <a:ext cx="1003300" cy="203200"/>
          </a:xfrm>
          <a:prstGeom prst="roundRect">
            <a:avLst>
              <a:gd name="adj" fmla="val 16667"/>
            </a:avLst>
          </a:prstGeom>
          <a:solidFill>
            <a:srgbClr val="D86F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5" name="OTLSHAPE_T_8946987c5b794444934420cf76f92f8b_Shape"/>
          <p:cNvSpPr/>
          <p:nvPr>
            <p:custDataLst>
              <p:tags r:id="rId50"/>
            </p:custDataLst>
          </p:nvPr>
        </p:nvSpPr>
        <p:spPr>
          <a:xfrm>
            <a:off x="4138326" y="3815419"/>
            <a:ext cx="2400300" cy="203200"/>
          </a:xfrm>
          <a:prstGeom prst="roundRect">
            <a:avLst>
              <a:gd name="adj" fmla="val 16667"/>
            </a:avLst>
          </a:prstGeom>
          <a:solidFill>
            <a:srgbClr val="DF65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3" name="OTLSHAPE_T_44f65637594344bea580dfb5e14eae93_Shape"/>
          <p:cNvSpPr/>
          <p:nvPr>
            <p:custDataLst>
              <p:tags r:id="rId51"/>
            </p:custDataLst>
          </p:nvPr>
        </p:nvSpPr>
        <p:spPr>
          <a:xfrm>
            <a:off x="4138326" y="4082119"/>
            <a:ext cx="2400300" cy="203200"/>
          </a:xfrm>
          <a:prstGeom prst="roundRect">
            <a:avLst>
              <a:gd name="adj" fmla="val 16667"/>
            </a:avLst>
          </a:prstGeom>
          <a:solidFill>
            <a:srgbClr val="CF4A1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1" name="OTLSHAPE_T_4004f42984004507b849b8c4ed2ad844_Shape"/>
          <p:cNvSpPr/>
          <p:nvPr>
            <p:custDataLst>
              <p:tags r:id="rId52"/>
            </p:custDataLst>
          </p:nvPr>
        </p:nvSpPr>
        <p:spPr>
          <a:xfrm>
            <a:off x="6468890" y="4348819"/>
            <a:ext cx="3987800" cy="203200"/>
          </a:xfrm>
          <a:prstGeom prst="roundRect">
            <a:avLst>
              <a:gd name="adj" fmla="val 16667"/>
            </a:avLst>
          </a:prstGeom>
          <a:solidFill>
            <a:srgbClr val="D2401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9" name="OTLSHAPE_T_8dea7e79ec43451c9548d301febb13c4_Shape"/>
          <p:cNvSpPr/>
          <p:nvPr>
            <p:custDataLst>
              <p:tags r:id="rId53"/>
            </p:custDataLst>
          </p:nvPr>
        </p:nvSpPr>
        <p:spPr>
          <a:xfrm>
            <a:off x="9824903" y="4615519"/>
            <a:ext cx="1460500" cy="203200"/>
          </a:xfrm>
          <a:prstGeom prst="roundRect">
            <a:avLst>
              <a:gd name="adj" fmla="val 16667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4" name="OTLSHAPE_T_5433b813eac84272b68a7acf5ec5b015_Duration"/>
          <p:cNvSpPr txBox="1"/>
          <p:nvPr>
            <p:custDataLst>
              <p:tags r:id="rId54"/>
            </p:custDataLst>
          </p:nvPr>
        </p:nvSpPr>
        <p:spPr>
          <a:xfrm>
            <a:off x="4686292" y="3306106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chemeClr val="accent2"/>
                </a:solidFill>
                <a:latin typeface="Calibri" panose="020F0502020204030204" pitchFamily="34" charset="0"/>
              </a:rPr>
              <a:t>76 days</a:t>
            </a:r>
          </a:p>
        </p:txBody>
      </p:sp>
      <p:sp>
        <p:nvSpPr>
          <p:cNvPr id="5665" name="OTLSHAPE_T_5433b813eac84272b68a7acf5ec5b015_Title"/>
          <p:cNvSpPr txBox="1"/>
          <p:nvPr>
            <p:custDataLst>
              <p:tags r:id="rId55"/>
            </p:custDataLst>
          </p:nvPr>
        </p:nvSpPr>
        <p:spPr>
          <a:xfrm>
            <a:off x="2796166" y="3290591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2" dirty="0">
                <a:solidFill>
                  <a:schemeClr val="lt1"/>
                </a:solidFill>
                <a:latin typeface="Calibri" panose="020F0502020204030204" pitchFamily="34" charset="0"/>
              </a:rPr>
              <a:t>Task 1</a:t>
            </a:r>
          </a:p>
        </p:txBody>
      </p:sp>
      <p:sp>
        <p:nvSpPr>
          <p:cNvPr id="5666" name="OTLSHAPE_T_5433b813eac84272b68a7acf5ec5b015_JoinedDate"/>
          <p:cNvSpPr txBox="1"/>
          <p:nvPr>
            <p:custDataLst>
              <p:tags r:id="rId56"/>
            </p:custDataLst>
          </p:nvPr>
        </p:nvSpPr>
        <p:spPr>
          <a:xfrm>
            <a:off x="652039" y="3298360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1/15 - 4/30</a:t>
            </a:r>
          </a:p>
        </p:txBody>
      </p:sp>
      <p:sp>
        <p:nvSpPr>
          <p:cNvPr id="5672" name="OTLSHAPE_T_272053ad58a0417baee9bd3133206d09_Duration"/>
          <p:cNvSpPr txBox="1"/>
          <p:nvPr>
            <p:custDataLst>
              <p:tags r:id="rId57"/>
            </p:custDataLst>
          </p:nvPr>
        </p:nvSpPr>
        <p:spPr>
          <a:xfrm>
            <a:off x="4686292" y="357280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chemeClr val="accent2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5673" name="OTLSHAPE_T_272053ad58a0417baee9bd3133206d09_Title"/>
          <p:cNvSpPr txBox="1"/>
          <p:nvPr>
            <p:custDataLst>
              <p:tags r:id="rId58"/>
            </p:custDataLst>
          </p:nvPr>
        </p:nvSpPr>
        <p:spPr>
          <a:xfrm>
            <a:off x="3945910" y="3557291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2" dirty="0">
                <a:solidFill>
                  <a:schemeClr val="lt1"/>
                </a:solidFill>
                <a:latin typeface="Calibri" panose="020F0502020204030204" pitchFamily="34" charset="0"/>
              </a:rPr>
              <a:t>Task 2</a:t>
            </a:r>
          </a:p>
        </p:txBody>
      </p:sp>
      <p:sp>
        <p:nvSpPr>
          <p:cNvPr id="5674" name="OTLSHAPE_T_272053ad58a0417baee9bd3133206d09_JoinedDate"/>
          <p:cNvSpPr txBox="1"/>
          <p:nvPr>
            <p:custDataLst>
              <p:tags r:id="rId59"/>
            </p:custDataLst>
          </p:nvPr>
        </p:nvSpPr>
        <p:spPr>
          <a:xfrm>
            <a:off x="2951529" y="3565060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3/30 - 4/30</a:t>
            </a:r>
          </a:p>
        </p:txBody>
      </p:sp>
      <p:sp>
        <p:nvSpPr>
          <p:cNvPr id="5680" name="OTLSHAPE_T_8946987c5b794444934420cf76f92f8b_Duration"/>
          <p:cNvSpPr txBox="1"/>
          <p:nvPr>
            <p:custDataLst>
              <p:tags r:id="rId60"/>
            </p:custDataLst>
          </p:nvPr>
        </p:nvSpPr>
        <p:spPr>
          <a:xfrm>
            <a:off x="6581817" y="383950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DF6527"/>
                </a:solidFill>
                <a:latin typeface="Calibri" panose="020F0502020204030204" pitchFamily="34" charset="0"/>
              </a:rPr>
              <a:t>55 days</a:t>
            </a:r>
          </a:p>
        </p:txBody>
      </p:sp>
      <p:sp>
        <p:nvSpPr>
          <p:cNvPr id="5681" name="OTLSHAPE_T_8946987c5b794444934420cf76f92f8b_Title"/>
          <p:cNvSpPr txBox="1"/>
          <p:nvPr>
            <p:custDataLst>
              <p:tags r:id="rId61"/>
            </p:custDataLst>
          </p:nvPr>
        </p:nvSpPr>
        <p:spPr>
          <a:xfrm>
            <a:off x="5142267" y="3823991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2" dirty="0">
                <a:solidFill>
                  <a:schemeClr val="lt1"/>
                </a:solidFill>
                <a:latin typeface="Calibri" panose="020F0502020204030204" pitchFamily="34" charset="0"/>
              </a:rPr>
              <a:t>Task 3</a:t>
            </a:r>
          </a:p>
        </p:txBody>
      </p:sp>
      <p:sp>
        <p:nvSpPr>
          <p:cNvPr id="5682" name="OTLSHAPE_T_8946987c5b794444934420cf76f92f8b_JoinedDate"/>
          <p:cNvSpPr txBox="1"/>
          <p:nvPr>
            <p:custDataLst>
              <p:tags r:id="rId62"/>
            </p:custDataLst>
          </p:nvPr>
        </p:nvSpPr>
        <p:spPr>
          <a:xfrm>
            <a:off x="3448716" y="3831760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4/15 - 6/30</a:t>
            </a:r>
          </a:p>
        </p:txBody>
      </p:sp>
      <p:sp>
        <p:nvSpPr>
          <p:cNvPr id="5688" name="OTLSHAPE_T_44f65637594344bea580dfb5e14eae93_Duration"/>
          <p:cNvSpPr txBox="1"/>
          <p:nvPr>
            <p:custDataLst>
              <p:tags r:id="rId63"/>
            </p:custDataLst>
          </p:nvPr>
        </p:nvSpPr>
        <p:spPr>
          <a:xfrm>
            <a:off x="6581817" y="410620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CF4A1B"/>
                </a:solidFill>
                <a:latin typeface="Calibri" panose="020F0502020204030204" pitchFamily="34" charset="0"/>
              </a:rPr>
              <a:t>55 days</a:t>
            </a:r>
          </a:p>
        </p:txBody>
      </p:sp>
      <p:sp>
        <p:nvSpPr>
          <p:cNvPr id="5689" name="OTLSHAPE_T_44f65637594344bea580dfb5e14eae93_Title"/>
          <p:cNvSpPr txBox="1"/>
          <p:nvPr>
            <p:custDataLst>
              <p:tags r:id="rId64"/>
            </p:custDataLst>
          </p:nvPr>
        </p:nvSpPr>
        <p:spPr>
          <a:xfrm>
            <a:off x="5142267" y="4090691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2" dirty="0">
                <a:solidFill>
                  <a:schemeClr val="lt1"/>
                </a:solidFill>
                <a:latin typeface="Calibri" panose="020F0502020204030204" pitchFamily="34" charset="0"/>
              </a:rPr>
              <a:t>Task 4</a:t>
            </a:r>
          </a:p>
        </p:txBody>
      </p:sp>
      <p:sp>
        <p:nvSpPr>
          <p:cNvPr id="5690" name="OTLSHAPE_T_44f65637594344bea580dfb5e14eae93_JoinedDate"/>
          <p:cNvSpPr txBox="1"/>
          <p:nvPr>
            <p:custDataLst>
              <p:tags r:id="rId65"/>
            </p:custDataLst>
          </p:nvPr>
        </p:nvSpPr>
        <p:spPr>
          <a:xfrm>
            <a:off x="3448716" y="4098460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4/15 - 6/30</a:t>
            </a:r>
          </a:p>
        </p:txBody>
      </p:sp>
      <p:sp>
        <p:nvSpPr>
          <p:cNvPr id="5696" name="OTLSHAPE_T_4004f42984004507b849b8c4ed2ad844_Duration"/>
          <p:cNvSpPr txBox="1"/>
          <p:nvPr>
            <p:custDataLst>
              <p:tags r:id="rId66"/>
            </p:custDataLst>
          </p:nvPr>
        </p:nvSpPr>
        <p:spPr>
          <a:xfrm>
            <a:off x="10497165" y="437290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D24015"/>
                </a:solidFill>
                <a:latin typeface="Calibri" panose="020F0502020204030204" pitchFamily="34" charset="0"/>
              </a:rPr>
              <a:t>92 days</a:t>
            </a:r>
          </a:p>
        </p:txBody>
      </p:sp>
      <p:sp>
        <p:nvSpPr>
          <p:cNvPr id="5697" name="OTLSHAPE_T_4004f42984004507b849b8c4ed2ad844_Title"/>
          <p:cNvSpPr txBox="1"/>
          <p:nvPr>
            <p:custDataLst>
              <p:tags r:id="rId67"/>
            </p:custDataLst>
          </p:nvPr>
        </p:nvSpPr>
        <p:spPr>
          <a:xfrm>
            <a:off x="8265223" y="4357391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2" dirty="0">
                <a:solidFill>
                  <a:schemeClr val="lt1"/>
                </a:solidFill>
                <a:latin typeface="Calibri" panose="020F0502020204030204" pitchFamily="34" charset="0"/>
              </a:rPr>
              <a:t>Task 5</a:t>
            </a:r>
          </a:p>
        </p:txBody>
      </p:sp>
      <p:sp>
        <p:nvSpPr>
          <p:cNvPr id="5698" name="OTLSHAPE_T_4004f42984004507b849b8c4ed2ad844_JoinedDate"/>
          <p:cNvSpPr txBox="1"/>
          <p:nvPr>
            <p:custDataLst>
              <p:tags r:id="rId68"/>
            </p:custDataLst>
          </p:nvPr>
        </p:nvSpPr>
        <p:spPr>
          <a:xfrm>
            <a:off x="5779281" y="4365160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6/29 - 11/3</a:t>
            </a:r>
          </a:p>
        </p:txBody>
      </p:sp>
      <p:sp>
        <p:nvSpPr>
          <p:cNvPr id="5704" name="OTLSHAPE_T_8dea7e79ec43451c9548d301febb13c4_Duration"/>
          <p:cNvSpPr txBox="1"/>
          <p:nvPr>
            <p:custDataLst>
              <p:tags r:id="rId69"/>
            </p:custDataLst>
          </p:nvPr>
        </p:nvSpPr>
        <p:spPr>
          <a:xfrm>
            <a:off x="11336168" y="463960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B20E12"/>
                </a:solidFill>
                <a:latin typeface="Calibri" panose="020F0502020204030204" pitchFamily="34" charset="0"/>
              </a:rPr>
              <a:t>33 days</a:t>
            </a:r>
          </a:p>
        </p:txBody>
      </p:sp>
      <p:sp>
        <p:nvSpPr>
          <p:cNvPr id="5705" name="OTLSHAPE_T_8dea7e79ec43451c9548d301febb13c4_Title"/>
          <p:cNvSpPr txBox="1"/>
          <p:nvPr>
            <p:custDataLst>
              <p:tags r:id="rId70"/>
            </p:custDataLst>
          </p:nvPr>
        </p:nvSpPr>
        <p:spPr>
          <a:xfrm>
            <a:off x="10362730" y="4624091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2" dirty="0">
                <a:solidFill>
                  <a:schemeClr val="lt1"/>
                </a:solidFill>
                <a:latin typeface="Calibri" panose="020F0502020204030204" pitchFamily="34" charset="0"/>
              </a:rPr>
              <a:t>Task 6</a:t>
            </a:r>
          </a:p>
        </p:txBody>
      </p:sp>
      <p:sp>
        <p:nvSpPr>
          <p:cNvPr id="5706" name="OTLSHAPE_T_8dea7e79ec43451c9548d301febb13c4_JoinedDate"/>
          <p:cNvSpPr txBox="1"/>
          <p:nvPr>
            <p:custDataLst>
              <p:tags r:id="rId71"/>
            </p:custDataLst>
          </p:nvPr>
        </p:nvSpPr>
        <p:spPr>
          <a:xfrm>
            <a:off x="8993646" y="4631860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10/15 - 11/30</a:t>
            </a:r>
          </a:p>
        </p:txBody>
      </p:sp>
      <p:sp>
        <p:nvSpPr>
          <p:cNvPr id="5646" name="OTLSHAPE_M_a3f90804e51e4c47826f02c014f6235b_Shape"/>
          <p:cNvSpPr/>
          <p:nvPr>
            <p:custDataLst>
              <p:tags r:id="rId72"/>
            </p:custDataLst>
          </p:nvPr>
        </p:nvSpPr>
        <p:spPr>
          <a:xfrm rot="16200000">
            <a:off x="1404452" y="1897001"/>
            <a:ext cx="228600" cy="228600"/>
          </a:xfrm>
          <a:prstGeom prst="flowChartMerg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M_ffa713a2c3124b4d87e39720949e6d77_Shape"/>
          <p:cNvSpPr/>
          <p:nvPr>
            <p:custDataLst>
              <p:tags r:id="rId73"/>
            </p:custDataLst>
          </p:nvPr>
        </p:nvSpPr>
        <p:spPr>
          <a:xfrm>
            <a:off x="4093179" y="2286000"/>
            <a:ext cx="152400" cy="177800"/>
          </a:xfrm>
          <a:prstGeom prst="flowChartManualOperation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OTLSHAPE_M_8963a89f71b449618ffe644093ac945d_Shape"/>
          <p:cNvSpPr/>
          <p:nvPr>
            <p:custDataLst>
              <p:tags r:id="rId74"/>
            </p:custDataLst>
          </p:nvPr>
        </p:nvSpPr>
        <p:spPr>
          <a:xfrm>
            <a:off x="5795233" y="2209800"/>
            <a:ext cx="228600" cy="254000"/>
          </a:xfrm>
          <a:prstGeom prst="flowChartManualOperation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TLSHAPE_M_1ffadcdd4f06417e9590940a4b669625_Shape"/>
          <p:cNvSpPr/>
          <p:nvPr>
            <p:custDataLst>
              <p:tags r:id="rId75"/>
            </p:custDataLst>
          </p:nvPr>
        </p:nvSpPr>
        <p:spPr>
          <a:xfrm>
            <a:off x="7759933" y="2286000"/>
            <a:ext cx="152400" cy="177800"/>
          </a:xfrm>
          <a:prstGeom prst="flowChartManualOperation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TLSHAPE_M_667f3b11a6cf4b668fb739fca9abd779_Shape"/>
          <p:cNvSpPr/>
          <p:nvPr>
            <p:custDataLst>
              <p:tags r:id="rId76"/>
            </p:custDataLst>
          </p:nvPr>
        </p:nvSpPr>
        <p:spPr>
          <a:xfrm flipV="1">
            <a:off x="11132968" y="2133600"/>
            <a:ext cx="304800" cy="330200"/>
          </a:xfrm>
          <a:prstGeom prst="triangl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44" name="OTLSHAPE_M_a3f90804e51e4c47826f02c014f6235b_Title"/>
          <p:cNvSpPr txBox="1"/>
          <p:nvPr>
            <p:custDataLst>
              <p:tags r:id="rId77"/>
            </p:custDataLst>
          </p:nvPr>
        </p:nvSpPr>
        <p:spPr>
          <a:xfrm>
            <a:off x="1626702" y="1840761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 dirty="0">
                <a:solidFill>
                  <a:schemeClr val="accent2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5645" name="OTLSHAPE_M_a3f90804e51e4c47826f02c014f6235b_Date"/>
          <p:cNvSpPr txBox="1"/>
          <p:nvPr>
            <p:custDataLst>
              <p:tags r:id="rId78"/>
            </p:custDataLst>
          </p:nvPr>
        </p:nvSpPr>
        <p:spPr>
          <a:xfrm>
            <a:off x="1626702" y="202681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323232"/>
                </a:solidFill>
                <a:latin typeface="Calibri" panose="020F0502020204030204" pitchFamily="34" charset="0"/>
              </a:rPr>
              <a:t>Jan 15</a:t>
            </a:r>
          </a:p>
        </p:txBody>
      </p:sp>
      <p:sp>
        <p:nvSpPr>
          <p:cNvPr id="5647" name="OTLSHAPE_M_ffa713a2c3124b4d87e39720949e6d77_Title"/>
          <p:cNvSpPr txBox="1"/>
          <p:nvPr>
            <p:custDataLst>
              <p:tags r:id="rId79"/>
            </p:custDataLst>
          </p:nvPr>
        </p:nvSpPr>
        <p:spPr>
          <a:xfrm>
            <a:off x="3795724" y="186277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 dirty="0">
                <a:solidFill>
                  <a:schemeClr val="accent2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5648" name="OTLSHAPE_M_ffa713a2c3124b4d87e39720949e6d77_Date"/>
          <p:cNvSpPr txBox="1"/>
          <p:nvPr>
            <p:custDataLst>
              <p:tags r:id="rId80"/>
            </p:custDataLst>
          </p:nvPr>
        </p:nvSpPr>
        <p:spPr>
          <a:xfrm>
            <a:off x="3998395" y="204882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323232"/>
                </a:solidFill>
                <a:latin typeface="Calibri" panose="020F0502020204030204" pitchFamily="34" charset="0"/>
              </a:rPr>
              <a:t>Apr 15</a:t>
            </a:r>
          </a:p>
        </p:txBody>
      </p:sp>
      <p:sp>
        <p:nvSpPr>
          <p:cNvPr id="5650" name="OTLSHAPE_M_8963a89f71b449618ffe644093ac945d_Title"/>
          <p:cNvSpPr txBox="1"/>
          <p:nvPr>
            <p:custDataLst>
              <p:tags r:id="rId81"/>
            </p:custDataLst>
          </p:nvPr>
        </p:nvSpPr>
        <p:spPr>
          <a:xfrm>
            <a:off x="5535878" y="1868720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accent2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5651" name="OTLSHAPE_M_8963a89f71b449618ffe644093ac945d_Date"/>
          <p:cNvSpPr txBox="1"/>
          <p:nvPr>
            <p:custDataLst>
              <p:tags r:id="rId82"/>
            </p:custDataLst>
          </p:nvPr>
        </p:nvSpPr>
        <p:spPr>
          <a:xfrm>
            <a:off x="5743820" y="205477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323232"/>
                </a:solidFill>
                <a:latin typeface="Calibri" panose="020F0502020204030204" pitchFamily="34" charset="0"/>
              </a:rPr>
              <a:t>Jun 10</a:t>
            </a:r>
          </a:p>
        </p:txBody>
      </p:sp>
      <p:sp>
        <p:nvSpPr>
          <p:cNvPr id="5653" name="OTLSHAPE_M_1ffadcdd4f06417e9590940a4b669625_Title"/>
          <p:cNvSpPr txBox="1"/>
          <p:nvPr>
            <p:custDataLst>
              <p:tags r:id="rId83"/>
            </p:custDataLst>
          </p:nvPr>
        </p:nvSpPr>
        <p:spPr>
          <a:xfrm>
            <a:off x="7462478" y="186049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 dirty="0">
                <a:solidFill>
                  <a:schemeClr val="accent2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5654" name="OTLSHAPE_M_1ffadcdd4f06417e9590940a4b669625_Date"/>
          <p:cNvSpPr txBox="1"/>
          <p:nvPr>
            <p:custDataLst>
              <p:tags r:id="rId84"/>
            </p:custDataLst>
          </p:nvPr>
        </p:nvSpPr>
        <p:spPr>
          <a:xfrm>
            <a:off x="7657402" y="2046547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323232"/>
                </a:solidFill>
                <a:latin typeface="Calibri" panose="020F0502020204030204" pitchFamily="34" charset="0"/>
              </a:rPr>
              <a:t>Aug 11</a:t>
            </a:r>
          </a:p>
        </p:txBody>
      </p:sp>
      <p:sp>
        <p:nvSpPr>
          <p:cNvPr id="5656" name="OTLSHAPE_M_667f3b11a6cf4b668fb739fca9abd779_Title"/>
          <p:cNvSpPr txBox="1"/>
          <p:nvPr>
            <p:custDataLst>
              <p:tags r:id="rId85"/>
            </p:custDataLst>
          </p:nvPr>
        </p:nvSpPr>
        <p:spPr>
          <a:xfrm>
            <a:off x="10911713" y="1792520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 dirty="0">
                <a:solidFill>
                  <a:schemeClr val="accent2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5657" name="OTLSHAPE_M_667f3b11a6cf4b668fb739fca9abd779_Date"/>
          <p:cNvSpPr txBox="1"/>
          <p:nvPr>
            <p:custDataLst>
              <p:tags r:id="rId86"/>
            </p:custDataLst>
          </p:nvPr>
        </p:nvSpPr>
        <p:spPr>
          <a:xfrm>
            <a:off x="11103737" y="197857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323232"/>
                </a:solidFill>
                <a:latin typeface="Calibri" panose="020F0502020204030204" pitchFamily="34" charset="0"/>
              </a:rPr>
              <a:t>Nov 30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837D187-8626-4B68-9A09-0BCFE9A69D74}"/>
              </a:ext>
            </a:extLst>
          </p:cNvPr>
          <p:cNvSpPr txBox="1"/>
          <p:nvPr/>
        </p:nvSpPr>
        <p:spPr>
          <a:xfrm>
            <a:off x="788781" y="769704"/>
            <a:ext cx="423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To Do 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9397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OTLSHAPE_M_f6b315db6ff54bdca7688710ebbb4c16_Connector1">
            <a:extLst>
              <a:ext uri="{FF2B5EF4-FFF2-40B4-BE49-F238E27FC236}">
                <a16:creationId xmlns:a16="http://schemas.microsoft.com/office/drawing/2014/main" id="{3D4D843B-975E-420C-A20E-AF0720621FFA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0586348" y="4431488"/>
            <a:ext cx="0" cy="369112"/>
          </a:xfrm>
          <a:prstGeom prst="line">
            <a:avLst/>
          </a:prstGeom>
          <a:ln w="9525" cap="flat" cmpd="sng" algn="ctr">
            <a:solidFill>
              <a:srgbClr val="535C1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c78b918119c244d1b21b8de13e01ef0e_HorizontalConnector1">
            <a:extLst>
              <a:ext uri="{FF2B5EF4-FFF2-40B4-BE49-F238E27FC236}">
                <a16:creationId xmlns:a16="http://schemas.microsoft.com/office/drawing/2014/main" id="{D4E15E12-27D9-43A2-B70C-5C7C1D0274C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086358" y="2230755"/>
            <a:ext cx="8704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d55cf0b60df413283e0a34453b0519a_HorizontalConnector1">
            <a:extLst>
              <a:ext uri="{FF2B5EF4-FFF2-40B4-BE49-F238E27FC236}">
                <a16:creationId xmlns:a16="http://schemas.microsoft.com/office/drawing/2014/main" id="{6A0DE93E-8154-4E86-A5B8-6017898DDAD3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258020" y="2446655"/>
            <a:ext cx="19060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8ec20e59052741cda5b252447e8b9a7a_HorizontalConnector1">
            <a:extLst>
              <a:ext uri="{FF2B5EF4-FFF2-40B4-BE49-F238E27FC236}">
                <a16:creationId xmlns:a16="http://schemas.microsoft.com/office/drawing/2014/main" id="{05D54DCB-B73B-41F1-8CA6-5D60C4049CA0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721993" y="2662555"/>
            <a:ext cx="213195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f87746d144fd465eaa6cf37f0a48bbe4_HorizontalConnector1">
            <a:extLst>
              <a:ext uri="{FF2B5EF4-FFF2-40B4-BE49-F238E27FC236}">
                <a16:creationId xmlns:a16="http://schemas.microsoft.com/office/drawing/2014/main" id="{3843F4C2-B228-44D7-B0FA-A366451921E1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762296" y="2878455"/>
            <a:ext cx="481630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b87e0b15d7e149e6a3db69eddfff53a6_HorizontalConnector1">
            <a:extLst>
              <a:ext uri="{FF2B5EF4-FFF2-40B4-BE49-F238E27FC236}">
                <a16:creationId xmlns:a16="http://schemas.microsoft.com/office/drawing/2014/main" id="{974B0CB0-A805-48D7-932F-27A2D7798CF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74564" y="3094355"/>
            <a:ext cx="539390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3650f7fe3e974e7baeb38f3992aacd70_HorizontalConnector1">
            <a:extLst>
              <a:ext uri="{FF2B5EF4-FFF2-40B4-BE49-F238E27FC236}">
                <a16:creationId xmlns:a16="http://schemas.microsoft.com/office/drawing/2014/main" id="{D08EFF61-5E75-4B26-AA79-9B5164AAF903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989076" y="3310255"/>
            <a:ext cx="527939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aef263fd252f41588787d1051353f46a_HorizontalConnector1">
            <a:extLst>
              <a:ext uri="{FF2B5EF4-FFF2-40B4-BE49-F238E27FC236}">
                <a16:creationId xmlns:a16="http://schemas.microsoft.com/office/drawing/2014/main" id="{AAF7D8DE-BE26-4731-A75A-308611164020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130342" y="3526155"/>
            <a:ext cx="60004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7d520a6a335a4f32833bb43037aa03ef_HorizontalConnector1">
            <a:extLst>
              <a:ext uri="{FF2B5EF4-FFF2-40B4-BE49-F238E27FC236}">
                <a16:creationId xmlns:a16="http://schemas.microsoft.com/office/drawing/2014/main" id="{28CABC77-D0EA-4060-AD1B-558E098C5C1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638385" y="3742055"/>
            <a:ext cx="583734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b155e75456014130be3e20d84326984a_HorizontalConnector1">
            <a:extLst>
              <a:ext uri="{FF2B5EF4-FFF2-40B4-BE49-F238E27FC236}">
                <a16:creationId xmlns:a16="http://schemas.microsoft.com/office/drawing/2014/main" id="{DC4985D4-9208-4346-835D-1E75DD34B830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895900" y="3957955"/>
            <a:ext cx="726969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5401bb23af9a476e9f040df9282bc734_HorizontalConnector1">
            <a:extLst>
              <a:ext uri="{FF2B5EF4-FFF2-40B4-BE49-F238E27FC236}">
                <a16:creationId xmlns:a16="http://schemas.microsoft.com/office/drawing/2014/main" id="{FA400742-BA5D-4198-986C-1F78296998DA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042035" y="4173855"/>
            <a:ext cx="81583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_aef263fd252f41588787d1051353f46a_LeftVerticalConnector1">
            <a:extLst>
              <a:ext uri="{FF2B5EF4-FFF2-40B4-BE49-F238E27FC236}">
                <a16:creationId xmlns:a16="http://schemas.microsoft.com/office/drawing/2014/main" id="{90742B67-24C7-42BE-8931-009CB892C66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7137147" y="3564255"/>
            <a:ext cx="0" cy="1236345"/>
          </a:xfrm>
          <a:prstGeom prst="line">
            <a:avLst/>
          </a:prstGeom>
          <a:ln w="19050" cap="flat" cmpd="sng" algn="ctr">
            <a:solidFill>
              <a:srgbClr val="DF532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aef263fd252f41588787d1051353f46a_RightVerticalConnector1">
            <a:extLst>
              <a:ext uri="{FF2B5EF4-FFF2-40B4-BE49-F238E27FC236}">
                <a16:creationId xmlns:a16="http://schemas.microsoft.com/office/drawing/2014/main" id="{860A85A8-F9DA-437A-B061-E5F057F0C391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676522" y="3526155"/>
            <a:ext cx="0" cy="139700"/>
          </a:xfrm>
          <a:prstGeom prst="line">
            <a:avLst/>
          </a:prstGeom>
          <a:ln w="19050" cap="flat" cmpd="sng" algn="ctr">
            <a:solidFill>
              <a:srgbClr val="DF532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aef263fd252f41588787d1051353f46a_RightVerticalConnector2">
            <a:extLst>
              <a:ext uri="{FF2B5EF4-FFF2-40B4-BE49-F238E27FC236}">
                <a16:creationId xmlns:a16="http://schemas.microsoft.com/office/drawing/2014/main" id="{4584BAEE-B1C0-401E-96E8-38F88C90523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676522" y="4034155"/>
            <a:ext cx="0" cy="766445"/>
          </a:xfrm>
          <a:prstGeom prst="line">
            <a:avLst/>
          </a:prstGeom>
          <a:ln w="19050" cap="flat" cmpd="sng" algn="ctr">
            <a:solidFill>
              <a:srgbClr val="DF532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7d520a6a335a4f32833bb43037aa03ef_LeftVerticalConnector1">
            <a:extLst>
              <a:ext uri="{FF2B5EF4-FFF2-40B4-BE49-F238E27FC236}">
                <a16:creationId xmlns:a16="http://schemas.microsoft.com/office/drawing/2014/main" id="{E93FDEF2-36D5-4C0C-9937-80FECDC8B155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7482079" y="3780155"/>
            <a:ext cx="0" cy="1020445"/>
          </a:xfrm>
          <a:prstGeom prst="line">
            <a:avLst/>
          </a:prstGeom>
          <a:ln w="19050" cap="flat" cmpd="sng" algn="ctr">
            <a:solidFill>
              <a:srgbClr val="DF532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T_7d520a6a335a4f32833bb43037aa03ef_RightVerticalConnector1">
            <a:extLst>
              <a:ext uri="{FF2B5EF4-FFF2-40B4-BE49-F238E27FC236}">
                <a16:creationId xmlns:a16="http://schemas.microsoft.com/office/drawing/2014/main" id="{A42FB47F-1457-4F42-B631-C8A63CEFCE44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8848988" y="3742055"/>
            <a:ext cx="0" cy="139700"/>
          </a:xfrm>
          <a:prstGeom prst="line">
            <a:avLst/>
          </a:prstGeom>
          <a:ln w="19050" cap="flat" cmpd="sng" algn="ctr">
            <a:solidFill>
              <a:srgbClr val="DF532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T_7d520a6a335a4f32833bb43037aa03ef_RightVerticalConnector2">
            <a:extLst>
              <a:ext uri="{FF2B5EF4-FFF2-40B4-BE49-F238E27FC236}">
                <a16:creationId xmlns:a16="http://schemas.microsoft.com/office/drawing/2014/main" id="{52345622-2619-4FF7-935A-FAB16EC4641F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8848988" y="4034155"/>
            <a:ext cx="0" cy="766445"/>
          </a:xfrm>
          <a:prstGeom prst="line">
            <a:avLst/>
          </a:prstGeom>
          <a:ln w="19050" cap="flat" cmpd="sng" algn="ctr">
            <a:solidFill>
              <a:srgbClr val="DF532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43D71D1-D1A5-4079-988F-5986CC7A4C5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22020" y="4800600"/>
            <a:ext cx="10350500" cy="381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46464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E935E9A2-7FA9-4202-9B40-C23B6EAFA37B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22020" y="5105400"/>
            <a:ext cx="2667000" cy="76200"/>
          </a:xfrm>
          <a:prstGeom prst="snip2DiagRect">
            <a:avLst>
              <a:gd name="adj1" fmla="val 100000"/>
              <a:gd name="adj2" fmla="val 30000"/>
            </a:avLst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CB4C4698-1DD2-4866-AED2-8B6BAC118725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524915" y="51816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0935062F-E65A-4138-B158-3F569428EA28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376017" y="5308600"/>
            <a:ext cx="409343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22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B6ECD29B-5956-44E9-9F3A-48C2FA75ACE1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985520" y="4903470"/>
            <a:ext cx="400751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Arial" panose="020B0604020202020204" pitchFamily="34" charset="0"/>
              </a:rPr>
              <a:t>Day 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18ACD24-2E2D-446E-B912-318C13B7736F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847850" y="4903470"/>
            <a:ext cx="81625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A668F25D-4AB7-424D-9D54-CE45C395DCD6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2710180" y="4903470"/>
            <a:ext cx="152349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B0CF46C3-91B6-4151-B56E-204ECDFB1615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572511" y="4903470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82965085-8B3C-42DB-899F-B405FA0B912E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4434841" y="4903470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Arial" panose="020B0604020202020204" pitchFamily="34" charset="0"/>
              </a:rPr>
              <a:t>21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9BF19847-F953-4F44-9FEC-2C141511C84D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297171" y="4903470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Arial" panose="020B0604020202020204" pitchFamily="34" charset="0"/>
              </a:rPr>
              <a:t>26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6468C9A0-1472-4248-8481-7D46883347A4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6159501" y="4903470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Arial" panose="020B0604020202020204" pitchFamily="34" charset="0"/>
              </a:rPr>
              <a:t>31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4FDCE134-502E-4DAB-8398-060CE3D9BCDE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7021831" y="4903470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Arial" panose="020B0604020202020204" pitchFamily="34" charset="0"/>
              </a:rPr>
              <a:t>36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7124E5BE-8009-4527-80D0-FF574F024C5D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7884161" y="4903470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Arial" panose="020B0604020202020204" pitchFamily="34" charset="0"/>
              </a:rPr>
              <a:t>41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9A91103D-116B-4B0D-B6CF-7579CDC89C5F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8746492" y="4903470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Arial" panose="020B0604020202020204" pitchFamily="34" charset="0"/>
              </a:rPr>
              <a:t>46</a:t>
            </a:r>
          </a:p>
        </p:txBody>
      </p:sp>
      <p:sp>
        <p:nvSpPr>
          <p:cNvPr id="28" name="OTLSHAPE_TB_00000000000000000000000000000000_TimescaleInterval11">
            <a:extLst>
              <a:ext uri="{FF2B5EF4-FFF2-40B4-BE49-F238E27FC236}">
                <a16:creationId xmlns:a16="http://schemas.microsoft.com/office/drawing/2014/main" id="{AF650EC0-5A9F-44DD-A72A-79D3ECC4DA19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9608822" y="4903470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Arial" panose="020B0604020202020204" pitchFamily="34" charset="0"/>
              </a:rPr>
              <a:t>51</a:t>
            </a:r>
          </a:p>
        </p:txBody>
      </p:sp>
      <p:sp>
        <p:nvSpPr>
          <p:cNvPr id="30" name="OTLSHAPE_TB_00000000000000000000000000000000_TimescaleInterval12">
            <a:extLst>
              <a:ext uri="{FF2B5EF4-FFF2-40B4-BE49-F238E27FC236}">
                <a16:creationId xmlns:a16="http://schemas.microsoft.com/office/drawing/2014/main" id="{430B191B-6DFC-4B39-B3C6-F120A253F766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0471152" y="4903470"/>
            <a:ext cx="163250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Arial" panose="020B0604020202020204" pitchFamily="34" charset="0"/>
              </a:rPr>
              <a:t>56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4D203BE5-9784-4B40-A448-D8AFDE7EBE33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1784348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6CA4863D-168D-4454-8DE2-18171F97FD24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2646678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93A4F2F6-4179-4038-94F4-146D84D5239F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3509009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4808E510-7469-47E3-BA54-FE1DA5777D1E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4371339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C270B94F-6095-4350-BD24-7301DD4EFF80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5233669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D273CCBB-26DC-474D-A85F-F88725890DC1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6095999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746E2A7F-66D8-4B66-8852-3BE689690716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6958330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BBCC540A-2A31-4E72-8CEB-5C286C09E48A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7820659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C2FE92A3-028C-457C-A88C-2A11ABBD785C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8682989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12AD3290-0514-4811-B0F2-C48D062FEA46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9545320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Separator11">
            <a:extLst>
              <a:ext uri="{FF2B5EF4-FFF2-40B4-BE49-F238E27FC236}">
                <a16:creationId xmlns:a16="http://schemas.microsoft.com/office/drawing/2014/main" id="{19CECBF4-B100-4FA2-AB0D-79D5B05FC472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0407650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TLSHAPE_T_c78b918119c244d1b21b8de13e01ef0e_Shape">
            <a:extLst>
              <a:ext uri="{FF2B5EF4-FFF2-40B4-BE49-F238E27FC236}">
                <a16:creationId xmlns:a16="http://schemas.microsoft.com/office/drawing/2014/main" id="{FE27AA12-047A-4D10-964B-4A96F218FF1B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956816" y="2154555"/>
            <a:ext cx="863600" cy="152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83838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TLSHAPE_T_6d55cf0b60df413283e0a34453b0519a_Shape">
            <a:extLst>
              <a:ext uri="{FF2B5EF4-FFF2-40B4-BE49-F238E27FC236}">
                <a16:creationId xmlns:a16="http://schemas.microsoft.com/office/drawing/2014/main" id="{6A2942AF-4626-4A5B-B896-898A997ACAF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3164078" y="2370455"/>
            <a:ext cx="1384300" cy="152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83838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TLSHAPE_T_8ec20e59052741cda5b252447e8b9a7a_Shape">
            <a:extLst>
              <a:ext uri="{FF2B5EF4-FFF2-40B4-BE49-F238E27FC236}">
                <a16:creationId xmlns:a16="http://schemas.microsoft.com/office/drawing/2014/main" id="{82E92F72-A811-463A-AB37-ABF361FD2A68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3853943" y="2586355"/>
            <a:ext cx="1384300" cy="152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5E5E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TLSHAPE_T_f87746d144fd465eaa6cf37f0a48bbe4_Shape">
            <a:extLst>
              <a:ext uri="{FF2B5EF4-FFF2-40B4-BE49-F238E27FC236}">
                <a16:creationId xmlns:a16="http://schemas.microsoft.com/office/drawing/2014/main" id="{7C91D117-9059-4654-A690-F54431AC452B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5578603" y="2802255"/>
            <a:ext cx="863600" cy="152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83838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TLSHAPE_T_b87e0b15d7e149e6a3db69eddfff53a6_Shape">
            <a:extLst>
              <a:ext uri="{FF2B5EF4-FFF2-40B4-BE49-F238E27FC236}">
                <a16:creationId xmlns:a16="http://schemas.microsoft.com/office/drawing/2014/main" id="{4A6DF6B2-1AB0-4739-B3EB-4073718C17E6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6268467" y="3018155"/>
            <a:ext cx="1219200" cy="152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99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TLSHAPE_T_3650f7fe3e974e7baeb38f3992aacd70_Shape">
            <a:extLst>
              <a:ext uri="{FF2B5EF4-FFF2-40B4-BE49-F238E27FC236}">
                <a16:creationId xmlns:a16="http://schemas.microsoft.com/office/drawing/2014/main" id="{5E558CBA-C5AD-420A-988D-0A99741E279B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6268467" y="3234055"/>
            <a:ext cx="1219200" cy="152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99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TLSHAPE_T_aef263fd252f41588787d1051353f46a_Shape">
            <a:extLst>
              <a:ext uri="{FF2B5EF4-FFF2-40B4-BE49-F238E27FC236}">
                <a16:creationId xmlns:a16="http://schemas.microsoft.com/office/drawing/2014/main" id="{0C76C7B7-2592-4222-9FB1-EA89CAC7ACC1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7130797" y="3449955"/>
            <a:ext cx="1562100" cy="152400"/>
          </a:xfrm>
          <a:prstGeom prst="rightArrow">
            <a:avLst>
              <a:gd name="adj1" fmla="val 75000"/>
              <a:gd name="adj2" fmla="val 50000"/>
            </a:avLst>
          </a:prstGeom>
          <a:solidFill>
            <a:srgbClr val="DF53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TLSHAPE_T_7d520a6a335a4f32833bb43037aa03ef_Shape">
            <a:extLst>
              <a:ext uri="{FF2B5EF4-FFF2-40B4-BE49-F238E27FC236}">
                <a16:creationId xmlns:a16="http://schemas.microsoft.com/office/drawing/2014/main" id="{669BF67F-039D-44CA-B12F-D0E6D901005B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7475729" y="3665855"/>
            <a:ext cx="1384300" cy="152400"/>
          </a:xfrm>
          <a:prstGeom prst="rightArrow">
            <a:avLst>
              <a:gd name="adj1" fmla="val 75000"/>
              <a:gd name="adj2" fmla="val 50000"/>
            </a:avLst>
          </a:prstGeom>
          <a:solidFill>
            <a:srgbClr val="DF53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TLSHAPE_T_b155e75456014130be3e20d84326984a_Shape">
            <a:extLst>
              <a:ext uri="{FF2B5EF4-FFF2-40B4-BE49-F238E27FC236}">
                <a16:creationId xmlns:a16="http://schemas.microsoft.com/office/drawing/2014/main" id="{95EE4057-973E-4E85-97C5-0F8D4745E77D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8165593" y="3881755"/>
            <a:ext cx="698500" cy="152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83838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TLSHAPE_T_5401bb23af9a476e9f040df9282bc734_Shape">
            <a:extLst>
              <a:ext uri="{FF2B5EF4-FFF2-40B4-BE49-F238E27FC236}">
                <a16:creationId xmlns:a16="http://schemas.microsoft.com/office/drawing/2014/main" id="{4F2E1F5F-711A-4890-93FB-DD0E8085DC75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9200390" y="4097655"/>
            <a:ext cx="520700" cy="152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83838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TLSHAPE_T_c78b918119c244d1b21b8de13e01ef0e_Duration">
            <a:extLst>
              <a:ext uri="{FF2B5EF4-FFF2-40B4-BE49-F238E27FC236}">
                <a16:creationId xmlns:a16="http://schemas.microsoft.com/office/drawing/2014/main" id="{C5F45C2F-54D3-453F-B97D-45DCF686A6C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869827" y="217233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418AB3"/>
                </a:solidFill>
                <a:latin typeface="Arial" panose="020B0604020202020204" pitchFamily="34" charset="0"/>
              </a:rPr>
              <a:t>3 days</a:t>
            </a:r>
          </a:p>
        </p:txBody>
      </p:sp>
      <p:sp>
        <p:nvSpPr>
          <p:cNvPr id="70" name="OTLSHAPE_T_c78b918119c244d1b21b8de13e01ef0e_Title">
            <a:extLst>
              <a:ext uri="{FF2B5EF4-FFF2-40B4-BE49-F238E27FC236}">
                <a16:creationId xmlns:a16="http://schemas.microsoft.com/office/drawing/2014/main" id="{0C5DC215-A49A-449C-8DD1-3F0806B0D6F5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0" y="2165033"/>
            <a:ext cx="9652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6">
                <a:solidFill>
                  <a:srgbClr val="5E5E5E"/>
                </a:solidFill>
                <a:latin typeface="Arial" panose="020B0604020202020204" pitchFamily="34" charset="0"/>
              </a:rPr>
              <a:t>PC Image Analysis</a:t>
            </a:r>
          </a:p>
        </p:txBody>
      </p:sp>
      <p:sp>
        <p:nvSpPr>
          <p:cNvPr id="76" name="OTLSHAPE_T_6d55cf0b60df413283e0a34453b0519a_Duration">
            <a:extLst>
              <a:ext uri="{FF2B5EF4-FFF2-40B4-BE49-F238E27FC236}">
                <a16:creationId xmlns:a16="http://schemas.microsoft.com/office/drawing/2014/main" id="{5A4FDBF5-C9BF-484B-A558-A9EA007AC369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4594487" y="238823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418AB3"/>
                </a:solidFill>
                <a:latin typeface="Arial" panose="020B0604020202020204" pitchFamily="34" charset="0"/>
              </a:rPr>
              <a:t>6 days</a:t>
            </a:r>
          </a:p>
        </p:txBody>
      </p:sp>
      <p:sp>
        <p:nvSpPr>
          <p:cNvPr id="78" name="OTLSHAPE_T_6d55cf0b60df413283e0a34453b0519a_Title">
            <a:extLst>
              <a:ext uri="{FF2B5EF4-FFF2-40B4-BE49-F238E27FC236}">
                <a16:creationId xmlns:a16="http://schemas.microsoft.com/office/drawing/2014/main" id="{8DD23EF3-758B-48E0-BE9F-D6134DB4DF3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0" y="2380933"/>
            <a:ext cx="1143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rgbClr val="5E5E5E"/>
                </a:solidFill>
                <a:latin typeface="Arial" panose="020B0604020202020204" pitchFamily="34" charset="0"/>
              </a:rPr>
              <a:t>PC Image Preparation</a:t>
            </a:r>
          </a:p>
        </p:txBody>
      </p:sp>
      <p:sp>
        <p:nvSpPr>
          <p:cNvPr id="84" name="OTLSHAPE_T_8ec20e59052741cda5b252447e8b9a7a_Duration">
            <a:extLst>
              <a:ext uri="{FF2B5EF4-FFF2-40B4-BE49-F238E27FC236}">
                <a16:creationId xmlns:a16="http://schemas.microsoft.com/office/drawing/2014/main" id="{4E4317A2-595B-4D23-8D1A-598D21989072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284351" y="260413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418AB3"/>
                </a:solidFill>
                <a:latin typeface="Arial" panose="020B0604020202020204" pitchFamily="34" charset="0"/>
              </a:rPr>
              <a:t>5 days</a:t>
            </a:r>
          </a:p>
        </p:txBody>
      </p:sp>
      <p:sp>
        <p:nvSpPr>
          <p:cNvPr id="86" name="OTLSHAPE_T_8ec20e59052741cda5b252447e8b9a7a_Title">
            <a:extLst>
              <a:ext uri="{FF2B5EF4-FFF2-40B4-BE49-F238E27FC236}">
                <a16:creationId xmlns:a16="http://schemas.microsoft.com/office/drawing/2014/main" id="{0C063F25-C9E6-41FA-BE68-DFF4D61553B7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0" y="2596833"/>
            <a:ext cx="16002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>
                <a:solidFill>
                  <a:srgbClr val="5E5E5E"/>
                </a:solidFill>
                <a:latin typeface="Arial" panose="020B0604020202020204" pitchFamily="34" charset="0"/>
              </a:rPr>
              <a:t>Smartphone Image Preparation</a:t>
            </a:r>
          </a:p>
        </p:txBody>
      </p:sp>
      <p:sp>
        <p:nvSpPr>
          <p:cNvPr id="92" name="OTLSHAPE_T_f87746d144fd465eaa6cf37f0a48bbe4_Duration">
            <a:extLst>
              <a:ext uri="{FF2B5EF4-FFF2-40B4-BE49-F238E27FC236}">
                <a16:creationId xmlns:a16="http://schemas.microsoft.com/office/drawing/2014/main" id="{7293A918-1944-4BD2-AAA5-5B16CEFD65FE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6491613" y="282003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418AB3"/>
                </a:solidFill>
                <a:latin typeface="Arial" panose="020B0604020202020204" pitchFamily="34" charset="0"/>
              </a:rPr>
              <a:t>3 days</a:t>
            </a:r>
          </a:p>
        </p:txBody>
      </p:sp>
      <p:sp>
        <p:nvSpPr>
          <p:cNvPr id="94" name="OTLSHAPE_T_f87746d144fd465eaa6cf37f0a48bbe4_Title">
            <a:extLst>
              <a:ext uri="{FF2B5EF4-FFF2-40B4-BE49-F238E27FC236}">
                <a16:creationId xmlns:a16="http://schemas.microsoft.com/office/drawing/2014/main" id="{1F9FC059-C59B-4F7F-8A58-D6C9BAAD304B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0" y="2812733"/>
            <a:ext cx="6477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rgbClr val="5E5E5E"/>
                </a:solidFill>
                <a:latin typeface="Arial" panose="020B0604020202020204" pitchFamily="34" charset="0"/>
              </a:rPr>
              <a:t>Optimization</a:t>
            </a:r>
          </a:p>
        </p:txBody>
      </p:sp>
      <p:sp>
        <p:nvSpPr>
          <p:cNvPr id="100" name="OTLSHAPE_T_b87e0b15d7e149e6a3db69eddfff53a6_Duration">
            <a:extLst>
              <a:ext uri="{FF2B5EF4-FFF2-40B4-BE49-F238E27FC236}">
                <a16:creationId xmlns:a16="http://schemas.microsoft.com/office/drawing/2014/main" id="{687592E0-CC23-4502-85C2-2916D8AD1DE1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7526410" y="303593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418AB3"/>
                </a:solidFill>
                <a:latin typeface="Arial" panose="020B0604020202020204" pitchFamily="34" charset="0"/>
              </a:rPr>
              <a:t>5 days</a:t>
            </a:r>
          </a:p>
        </p:txBody>
      </p:sp>
      <p:sp>
        <p:nvSpPr>
          <p:cNvPr id="102" name="OTLSHAPE_T_b87e0b15d7e149e6a3db69eddfff53a6_Title">
            <a:extLst>
              <a:ext uri="{FF2B5EF4-FFF2-40B4-BE49-F238E27FC236}">
                <a16:creationId xmlns:a16="http://schemas.microsoft.com/office/drawing/2014/main" id="{D9198C37-1B12-416C-BB54-BF858BE71EDA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0" y="3028633"/>
            <a:ext cx="749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2">
                <a:solidFill>
                  <a:srgbClr val="B96D00"/>
                </a:solidFill>
                <a:latin typeface="Arial" panose="020B0604020202020204" pitchFamily="34" charset="0"/>
              </a:rPr>
              <a:t>PC Image Test</a:t>
            </a:r>
          </a:p>
        </p:txBody>
      </p:sp>
      <p:sp>
        <p:nvSpPr>
          <p:cNvPr id="108" name="OTLSHAPE_T_3650f7fe3e974e7baeb38f3992aacd70_Duration">
            <a:extLst>
              <a:ext uri="{FF2B5EF4-FFF2-40B4-BE49-F238E27FC236}">
                <a16:creationId xmlns:a16="http://schemas.microsoft.com/office/drawing/2014/main" id="{211E15BE-C8E3-44DB-9DD6-8814AC5E9596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526410" y="325183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418AB3"/>
                </a:solidFill>
                <a:latin typeface="Arial" panose="020B0604020202020204" pitchFamily="34" charset="0"/>
              </a:rPr>
              <a:t>5 days</a:t>
            </a:r>
          </a:p>
        </p:txBody>
      </p:sp>
      <p:sp>
        <p:nvSpPr>
          <p:cNvPr id="110" name="OTLSHAPE_T_3650f7fe3e974e7baeb38f3992aacd70_Title">
            <a:extLst>
              <a:ext uri="{FF2B5EF4-FFF2-40B4-BE49-F238E27FC236}">
                <a16:creationId xmlns:a16="http://schemas.microsoft.com/office/drawing/2014/main" id="{EE93B645-891C-4C70-99E9-577D74EA4E4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0" y="3244533"/>
            <a:ext cx="863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2">
                <a:solidFill>
                  <a:srgbClr val="B96D00"/>
                </a:solidFill>
                <a:latin typeface="Arial" panose="020B0604020202020204" pitchFamily="34" charset="0"/>
              </a:rPr>
              <a:t>Smartphone Test</a:t>
            </a:r>
          </a:p>
        </p:txBody>
      </p:sp>
      <p:sp>
        <p:nvSpPr>
          <p:cNvPr id="116" name="OTLSHAPE_T_aef263fd252f41588787d1051353f46a_Duration">
            <a:extLst>
              <a:ext uri="{FF2B5EF4-FFF2-40B4-BE49-F238E27FC236}">
                <a16:creationId xmlns:a16="http://schemas.microsoft.com/office/drawing/2014/main" id="{972BF98F-A5A5-42CA-AF44-73084F441D98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733672" y="346773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418AB3"/>
                </a:solidFill>
                <a:latin typeface="Arial" panose="020B0604020202020204" pitchFamily="34" charset="0"/>
              </a:rPr>
              <a:t>6 days</a:t>
            </a:r>
          </a:p>
        </p:txBody>
      </p:sp>
      <p:sp>
        <p:nvSpPr>
          <p:cNvPr id="118" name="OTLSHAPE_T_aef263fd252f41588787d1051353f46a_Title">
            <a:extLst>
              <a:ext uri="{FF2B5EF4-FFF2-40B4-BE49-F238E27FC236}">
                <a16:creationId xmlns:a16="http://schemas.microsoft.com/office/drawing/2014/main" id="{2B2FCD95-7D22-46DD-B01B-1522373907A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0" y="3460433"/>
            <a:ext cx="1016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rgbClr val="DF5327"/>
                </a:solidFill>
                <a:latin typeface="Arial" panose="020B0604020202020204" pitchFamily="34" charset="0"/>
              </a:rPr>
              <a:t>PC Image Sign-Off</a:t>
            </a:r>
          </a:p>
        </p:txBody>
      </p:sp>
      <p:sp>
        <p:nvSpPr>
          <p:cNvPr id="124" name="OTLSHAPE_T_7d520a6a335a4f32833bb43037aa03ef_Duration">
            <a:extLst>
              <a:ext uri="{FF2B5EF4-FFF2-40B4-BE49-F238E27FC236}">
                <a16:creationId xmlns:a16="http://schemas.microsoft.com/office/drawing/2014/main" id="{13082683-4727-4A1C-A1C8-42656D7928BA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906138" y="368363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418AB3"/>
                </a:solidFill>
                <a:latin typeface="Arial" panose="020B0604020202020204" pitchFamily="34" charset="0"/>
              </a:rPr>
              <a:t>5 days</a:t>
            </a:r>
          </a:p>
        </p:txBody>
      </p:sp>
      <p:sp>
        <p:nvSpPr>
          <p:cNvPr id="126" name="OTLSHAPE_T_7d520a6a335a4f32833bb43037aa03ef_Title">
            <a:extLst>
              <a:ext uri="{FF2B5EF4-FFF2-40B4-BE49-F238E27FC236}">
                <a16:creationId xmlns:a16="http://schemas.microsoft.com/office/drawing/2014/main" id="{EBA65667-2925-4CD5-8368-5CACF8D08551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0" y="3676333"/>
            <a:ext cx="1524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2">
                <a:solidFill>
                  <a:srgbClr val="DF5327"/>
                </a:solidFill>
                <a:latin typeface="Arial" panose="020B0604020202020204" pitchFamily="34" charset="0"/>
              </a:rPr>
              <a:t>Smartphone Image Sign-Off</a:t>
            </a:r>
          </a:p>
        </p:txBody>
      </p:sp>
      <p:sp>
        <p:nvSpPr>
          <p:cNvPr id="132" name="OTLSHAPE_T_b155e75456014130be3e20d84326984a_Duration">
            <a:extLst>
              <a:ext uri="{FF2B5EF4-FFF2-40B4-BE49-F238E27FC236}">
                <a16:creationId xmlns:a16="http://schemas.microsoft.com/office/drawing/2014/main" id="{FD8D9FBD-74A8-4355-A885-D8A7601A2322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906138" y="389953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418AB3"/>
                </a:solidFill>
                <a:latin typeface="Arial" panose="020B0604020202020204" pitchFamily="34" charset="0"/>
              </a:rPr>
              <a:t>2 days</a:t>
            </a:r>
          </a:p>
        </p:txBody>
      </p:sp>
      <p:sp>
        <p:nvSpPr>
          <p:cNvPr id="134" name="OTLSHAPE_T_b155e75456014130be3e20d84326984a_Title">
            <a:extLst>
              <a:ext uri="{FF2B5EF4-FFF2-40B4-BE49-F238E27FC236}">
                <a16:creationId xmlns:a16="http://schemas.microsoft.com/office/drawing/2014/main" id="{3630FED1-58D7-4D15-B9B3-16E1E6C35E66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0" y="3892233"/>
            <a:ext cx="7747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rgbClr val="5E5E5E"/>
                </a:solidFill>
                <a:latin typeface="Arial" panose="020B0604020202020204" pitchFamily="34" charset="0"/>
              </a:rPr>
              <a:t>Documentation</a:t>
            </a:r>
          </a:p>
        </p:txBody>
      </p:sp>
      <p:sp>
        <p:nvSpPr>
          <p:cNvPr id="140" name="OTLSHAPE_T_5401bb23af9a476e9f040df9282bc734_Duration">
            <a:extLst>
              <a:ext uri="{FF2B5EF4-FFF2-40B4-BE49-F238E27FC236}">
                <a16:creationId xmlns:a16="http://schemas.microsoft.com/office/drawing/2014/main" id="{394BE85A-665A-4BC7-A73B-EFE9246E10A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9768468" y="411543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418AB3"/>
                </a:solidFill>
                <a:latin typeface="Arial" panose="020B0604020202020204" pitchFamily="34" charset="0"/>
              </a:rPr>
              <a:t>3 days</a:t>
            </a:r>
          </a:p>
        </p:txBody>
      </p:sp>
      <p:sp>
        <p:nvSpPr>
          <p:cNvPr id="142" name="OTLSHAPE_T_5401bb23af9a476e9f040df9282bc734_Title">
            <a:extLst>
              <a:ext uri="{FF2B5EF4-FFF2-40B4-BE49-F238E27FC236}">
                <a16:creationId xmlns:a16="http://schemas.microsoft.com/office/drawing/2014/main" id="{4A18DAAF-A709-4601-A4F9-5CADAB87C4EB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0" y="4108133"/>
            <a:ext cx="9271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6">
                <a:solidFill>
                  <a:srgbClr val="5E5E5E"/>
                </a:solidFill>
                <a:latin typeface="Arial" panose="020B0604020202020204" pitchFamily="34" charset="0"/>
              </a:rPr>
              <a:t>Helpdesk Training</a:t>
            </a:r>
          </a:p>
        </p:txBody>
      </p:sp>
      <p:sp>
        <p:nvSpPr>
          <p:cNvPr id="50" name="OTLSHAPE_M_f6b315db6ff54bdca7688710ebbb4c16_Shape">
            <a:extLst>
              <a:ext uri="{FF2B5EF4-FFF2-40B4-BE49-F238E27FC236}">
                <a16:creationId xmlns:a16="http://schemas.microsoft.com/office/drawing/2014/main" id="{6ACA1190-EBB6-4C92-BBE9-2EBC9C604AFA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 rot="16200000">
            <a:off x="10611748" y="4431488"/>
            <a:ext cx="228600" cy="228600"/>
          </a:xfrm>
          <a:prstGeom prst="flowChartMerge">
            <a:avLst/>
          </a:prstGeom>
          <a:solidFill>
            <a:srgbClr val="A6B7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M_fbe49e8997ed4ac9b5461efd95b8a31b_Shape">
            <a:extLst>
              <a:ext uri="{FF2B5EF4-FFF2-40B4-BE49-F238E27FC236}">
                <a16:creationId xmlns:a16="http://schemas.microsoft.com/office/drawing/2014/main" id="{35998990-BC5F-49C8-BF9F-C1883001DFAD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941966" y="5118100"/>
            <a:ext cx="304800" cy="338667"/>
          </a:xfrm>
          <a:prstGeom prst="upArrow">
            <a:avLst/>
          </a:prstGeom>
          <a:solidFill>
            <a:srgbClr val="31688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M_362c72131dd24e04961f0971802119c8_Shape">
            <a:extLst>
              <a:ext uri="{FF2B5EF4-FFF2-40B4-BE49-F238E27FC236}">
                <a16:creationId xmlns:a16="http://schemas.microsoft.com/office/drawing/2014/main" id="{D849F96D-7ED0-4D0C-A3E7-B75020375593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5623949" y="5118100"/>
            <a:ext cx="254000" cy="282222"/>
          </a:xfrm>
          <a:prstGeom prst="diamond">
            <a:avLst/>
          </a:prstGeom>
          <a:solidFill>
            <a:srgbClr val="DF53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M_0c6a692e9cf34ab382a11e5090d7f3f3_Shape">
            <a:extLst>
              <a:ext uri="{FF2B5EF4-FFF2-40B4-BE49-F238E27FC236}">
                <a16:creationId xmlns:a16="http://schemas.microsoft.com/office/drawing/2014/main" id="{4822ACF3-17E1-4F84-8685-7C9E846EE57F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8210940" y="5118100"/>
            <a:ext cx="254000" cy="282222"/>
          </a:xfrm>
          <a:prstGeom prst="triangle">
            <a:avLst/>
          </a:prstGeom>
          <a:solidFill>
            <a:srgbClr val="DF53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TLSHAPE_M_a08a91c9704b432591071a8385bca8e4_Shape">
            <a:extLst>
              <a:ext uri="{FF2B5EF4-FFF2-40B4-BE49-F238E27FC236}">
                <a16:creationId xmlns:a16="http://schemas.microsoft.com/office/drawing/2014/main" id="{29F2CD2D-CDC7-42C8-AB4C-3C0739541606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10944996" y="5118100"/>
            <a:ext cx="304800" cy="338667"/>
          </a:xfrm>
          <a:prstGeom prst="downArrow">
            <a:avLst/>
          </a:prstGeom>
          <a:solidFill>
            <a:srgbClr val="A6B7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M_f6b315db6ff54bdca7688710ebbb4c16_Title">
            <a:extLst>
              <a:ext uri="{FF2B5EF4-FFF2-40B4-BE49-F238E27FC236}">
                <a16:creationId xmlns:a16="http://schemas.microsoft.com/office/drawing/2014/main" id="{E22FC2B0-FEE1-4B86-A82F-B17C3DB22E5B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0869276" y="4453255"/>
            <a:ext cx="609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u="sng" spc="-6">
                <a:solidFill>
                  <a:srgbClr val="535C13"/>
                </a:solidFill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51" name="OTLSHAPE_M_fbe49e8997ed4ac9b5461efd95b8a31b_Title">
            <a:extLst>
              <a:ext uri="{FF2B5EF4-FFF2-40B4-BE49-F238E27FC236}">
                <a16:creationId xmlns:a16="http://schemas.microsoft.com/office/drawing/2014/main" id="{862ADC96-B9F5-4532-8411-28EF825F84F2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632806" y="5482167"/>
            <a:ext cx="9144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6">
                <a:solidFill>
                  <a:srgbClr val="737373"/>
                </a:solidFill>
                <a:latin typeface="Arial" panose="020B0604020202020204" pitchFamily="34" charset="0"/>
              </a:rPr>
              <a:t>Project Approval</a:t>
            </a:r>
          </a:p>
        </p:txBody>
      </p:sp>
      <p:sp>
        <p:nvSpPr>
          <p:cNvPr id="54" name="OTLSHAPE_M_362c72131dd24e04961f0971802119c8_Title">
            <a:extLst>
              <a:ext uri="{FF2B5EF4-FFF2-40B4-BE49-F238E27FC236}">
                <a16:creationId xmlns:a16="http://schemas.microsoft.com/office/drawing/2014/main" id="{489D09D4-42D2-40D9-A806-147C740323C1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5274657" y="5425722"/>
            <a:ext cx="952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 dirty="0">
                <a:solidFill>
                  <a:srgbClr val="5E5E5E"/>
                </a:solidFill>
                <a:latin typeface="Arial" panose="020B0604020202020204" pitchFamily="34" charset="0"/>
              </a:rPr>
              <a:t>Image Rolled Out</a:t>
            </a:r>
          </a:p>
        </p:txBody>
      </p:sp>
      <p:sp>
        <p:nvSpPr>
          <p:cNvPr id="57" name="OTLSHAPE_M_0c6a692e9cf34ab382a11e5090d7f3f3_Title">
            <a:extLst>
              <a:ext uri="{FF2B5EF4-FFF2-40B4-BE49-F238E27FC236}">
                <a16:creationId xmlns:a16="http://schemas.microsoft.com/office/drawing/2014/main" id="{0FE86D54-5309-4204-98F3-2FA8F8380B46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7885926" y="5425722"/>
            <a:ext cx="9017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6">
                <a:solidFill>
                  <a:srgbClr val="5E5E5E"/>
                </a:solidFill>
                <a:latin typeface="Arial" panose="020B0604020202020204" pitchFamily="34" charset="0"/>
              </a:rPr>
              <a:t>Image Approved</a:t>
            </a:r>
          </a:p>
        </p:txBody>
      </p:sp>
      <p:sp>
        <p:nvSpPr>
          <p:cNvPr id="60" name="OTLSHAPE_M_a08a91c9704b432591071a8385bca8e4_Title">
            <a:extLst>
              <a:ext uri="{FF2B5EF4-FFF2-40B4-BE49-F238E27FC236}">
                <a16:creationId xmlns:a16="http://schemas.microsoft.com/office/drawing/2014/main" id="{DD79CAFA-6693-47CB-AE1A-FD238B44C97B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0637000" y="5482167"/>
            <a:ext cx="9144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>
                <a:solidFill>
                  <a:srgbClr val="737373"/>
                </a:solidFill>
                <a:latin typeface="Arial" panose="020B0604020202020204" pitchFamily="34" charset="0"/>
              </a:rPr>
              <a:t>Project Hand-Off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914199-0FE6-4233-9514-BA1BDA01CD66}"/>
              </a:ext>
            </a:extLst>
          </p:cNvPr>
          <p:cNvSpPr txBox="1"/>
          <p:nvPr/>
        </p:nvSpPr>
        <p:spPr>
          <a:xfrm>
            <a:off x="534816" y="666802"/>
            <a:ext cx="594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Development Gantt chart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05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TLSHAPE_SL_7c21b9d0849c4bca94c2f6458ca272ef_BackgroundRectangle">
            <a:extLst>
              <a:ext uri="{FF2B5EF4-FFF2-40B4-BE49-F238E27FC236}">
                <a16:creationId xmlns:a16="http://schemas.microsoft.com/office/drawing/2014/main" id="{CC45C697-D490-419C-9A95-2636C11B22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1681480"/>
            <a:ext cx="11201400" cy="1589024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d9a7df2045804d9cb17247706c303bca_BackgroundRectangle">
            <a:extLst>
              <a:ext uri="{FF2B5EF4-FFF2-40B4-BE49-F238E27FC236}">
                <a16:creationId xmlns:a16="http://schemas.microsoft.com/office/drawing/2014/main" id="{66DCDDA1-B827-4D84-B5C4-9C8FBC66864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334004"/>
            <a:ext cx="11201400" cy="1442043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SL_a6b291b9f3134548847ec52cf049f87b_BackgroundRectangle">
            <a:extLst>
              <a:ext uri="{FF2B5EF4-FFF2-40B4-BE49-F238E27FC236}">
                <a16:creationId xmlns:a16="http://schemas.microsoft.com/office/drawing/2014/main" id="{2D4F20FA-7B70-429E-8B36-B1CC04A70AB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839547"/>
            <a:ext cx="11201400" cy="872575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_289bf47ff7d04780b5bda4d0e147a7d0_BackgroundRectangle">
            <a:extLst>
              <a:ext uri="{FF2B5EF4-FFF2-40B4-BE49-F238E27FC236}">
                <a16:creationId xmlns:a16="http://schemas.microsoft.com/office/drawing/2014/main" id="{7BA13860-D243-4688-A0E2-DE88EECBFCF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5775621"/>
            <a:ext cx="11201400" cy="663956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D9F09A64-C31F-416C-90A1-9676068713D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72D04CB9-567A-4849-9E74-1D6ACF38697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FC9F7E8D-667F-42F5-9478-D33669C2121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33365" y="1097280"/>
            <a:ext cx="10337800" cy="381000"/>
          </a:xfrm>
          <a:prstGeom prst="rect">
            <a:avLst/>
          </a:prstGeom>
          <a:solidFill>
            <a:srgbClr val="E1E1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7c21b9d0849c4bca94c2f6458ca272ef_HeaderRectangle">
            <a:extLst>
              <a:ext uri="{FF2B5EF4-FFF2-40B4-BE49-F238E27FC236}">
                <a16:creationId xmlns:a16="http://schemas.microsoft.com/office/drawing/2014/main" id="{2DE43ACE-F7F4-4337-8C97-AE90C444592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1681480"/>
            <a:ext cx="749300" cy="1589024"/>
          </a:xfrm>
          <a:prstGeom prst="rect">
            <a:avLst/>
          </a:prstGeom>
          <a:solidFill>
            <a:srgbClr val="9ADED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d9a7df2045804d9cb17247706c303bca_HeaderRectangle">
            <a:extLst>
              <a:ext uri="{FF2B5EF4-FFF2-40B4-BE49-F238E27FC236}">
                <a16:creationId xmlns:a16="http://schemas.microsoft.com/office/drawing/2014/main" id="{3E7DF4B2-D667-426E-AA85-7A6C8544210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3334004"/>
            <a:ext cx="749300" cy="1442043"/>
          </a:xfrm>
          <a:prstGeom prst="rect">
            <a:avLst/>
          </a:prstGeom>
          <a:solidFill>
            <a:srgbClr val="6F319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SL_a6b291b9f3134548847ec52cf049f87b_HeaderRectangle">
            <a:extLst>
              <a:ext uri="{FF2B5EF4-FFF2-40B4-BE49-F238E27FC236}">
                <a16:creationId xmlns:a16="http://schemas.microsoft.com/office/drawing/2014/main" id="{B56E05F9-C635-4E88-9EEF-7A9E36485C4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4839547"/>
            <a:ext cx="749300" cy="872575"/>
          </a:xfrm>
          <a:prstGeom prst="rect">
            <a:avLst/>
          </a:prstGeom>
          <a:solidFill>
            <a:srgbClr val="F0642F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_289bf47ff7d04780b5bda4d0e147a7d0_HeaderRectangle">
            <a:extLst>
              <a:ext uri="{FF2B5EF4-FFF2-40B4-BE49-F238E27FC236}">
                <a16:creationId xmlns:a16="http://schemas.microsoft.com/office/drawing/2014/main" id="{B88DFAF3-5022-4F35-AAA2-1AF6595671D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5775621"/>
            <a:ext cx="749300" cy="663956"/>
          </a:xfrm>
          <a:prstGeom prst="rect">
            <a:avLst/>
          </a:prstGeom>
          <a:solidFill>
            <a:srgbClr val="FEBA0A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OTLSHAPE_G_00000000000000000000000000000000_ShapeBelow0">
            <a:extLst>
              <a:ext uri="{FF2B5EF4-FFF2-40B4-BE49-F238E27FC236}">
                <a16:creationId xmlns:a16="http://schemas.microsoft.com/office/drawing/2014/main" id="{85CF7363-126A-4C1A-A67F-471524242E5E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011975" y="1478280"/>
            <a:ext cx="0" cy="4961297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1">
            <a:extLst>
              <a:ext uri="{FF2B5EF4-FFF2-40B4-BE49-F238E27FC236}">
                <a16:creationId xmlns:a16="http://schemas.microsoft.com/office/drawing/2014/main" id="{32931418-8FD4-4C98-8F38-368996F6D0FF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5090585" y="1478280"/>
            <a:ext cx="0" cy="4961297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G_00000000000000000000000000000000_ShapeBelow2">
            <a:extLst>
              <a:ext uri="{FF2B5EF4-FFF2-40B4-BE49-F238E27FC236}">
                <a16:creationId xmlns:a16="http://schemas.microsoft.com/office/drawing/2014/main" id="{AF82692A-6124-4245-9780-3B01B3D37B3D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7124008" y="1478280"/>
            <a:ext cx="0" cy="4961297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G_00000000000000000000000000000000_ShapeBelow3">
            <a:extLst>
              <a:ext uri="{FF2B5EF4-FFF2-40B4-BE49-F238E27FC236}">
                <a16:creationId xmlns:a16="http://schemas.microsoft.com/office/drawing/2014/main" id="{CE6D351B-48C2-424B-845D-19BE90DCE759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9180025" y="1478280"/>
            <a:ext cx="0" cy="4961297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SLT_b73ad38723d84eb99574edc4c455c3b0_Shape">
            <a:extLst>
              <a:ext uri="{FF2B5EF4-FFF2-40B4-BE49-F238E27FC236}">
                <a16:creationId xmlns:a16="http://schemas.microsoft.com/office/drawing/2014/main" id="{5932E4DB-D253-4E31-A82D-783AD494D9E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706495" y="2213864"/>
            <a:ext cx="6210300" cy="170519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TLSHAPE_SLT_1fb5c9bea8d7491e93ab109404a0a91b_Shape">
            <a:extLst>
              <a:ext uri="{FF2B5EF4-FFF2-40B4-BE49-F238E27FC236}">
                <a16:creationId xmlns:a16="http://schemas.microsoft.com/office/drawing/2014/main" id="{35332D16-6794-4A64-A8EC-D456AF3225E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063045" y="2464223"/>
            <a:ext cx="2159000" cy="170519"/>
          </a:xfrm>
          <a:prstGeom prst="chevron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TLSHAPE_SLT_cff1771b3adf435092272a1b386dd90f_Shape">
            <a:extLst>
              <a:ext uri="{FF2B5EF4-FFF2-40B4-BE49-F238E27FC236}">
                <a16:creationId xmlns:a16="http://schemas.microsoft.com/office/drawing/2014/main" id="{202C56B0-7D24-4A06-A793-195F6D4F7EA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175078" y="2464223"/>
            <a:ext cx="1028700" cy="170519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TLSHAPE_SLT_5f80df6430964df28eaae672b3613460_Shape">
            <a:extLst>
              <a:ext uri="{FF2B5EF4-FFF2-40B4-BE49-F238E27FC236}">
                <a16:creationId xmlns:a16="http://schemas.microsoft.com/office/drawing/2014/main" id="{8BB8B4F1-7AA6-4BF0-8267-6B0AE5CA7A7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966788" y="3061885"/>
            <a:ext cx="2768600" cy="170519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TLSHAPE_SLT_e29fb8690b6043e6b8b49ec05b550ba3_Shape">
            <a:extLst>
              <a:ext uri="{FF2B5EF4-FFF2-40B4-BE49-F238E27FC236}">
                <a16:creationId xmlns:a16="http://schemas.microsoft.com/office/drawing/2014/main" id="{9A477AD3-B119-402E-8E76-EABF59C9A5E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7801816" y="3061885"/>
            <a:ext cx="2057400" cy="170519"/>
          </a:xfrm>
          <a:prstGeom prst="chevron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OTLSHAPE_SLT_5fdc1ae17390491587eeb3e0a5701e86_Shape">
            <a:extLst>
              <a:ext uri="{FF2B5EF4-FFF2-40B4-BE49-F238E27FC236}">
                <a16:creationId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227082" y="3372104"/>
            <a:ext cx="2552700" cy="170519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TLSHAPE_SLT_9832540cc3dc4925bd1c95b6f52324ef_Shape">
            <a:extLst>
              <a:ext uri="{FF2B5EF4-FFF2-40B4-BE49-F238E27FC236}">
                <a16:creationId xmlns:a16="http://schemas.microsoft.com/office/drawing/2014/main" id="{020E4636-2493-4E0E-9185-3201E75D0CF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4932430" y="3372104"/>
            <a:ext cx="3086100" cy="170519"/>
          </a:xfrm>
          <a:prstGeom prst="roundRect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TLSHAPE_SLT_76255002f5184bd182c82aba681ff4da_Shape">
            <a:extLst>
              <a:ext uri="{FF2B5EF4-FFF2-40B4-BE49-F238E27FC236}">
                <a16:creationId xmlns:a16="http://schemas.microsoft.com/office/drawing/2014/main" id="{295DCDCD-28AA-4C81-B552-28828B25E65C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779222" y="3580723"/>
            <a:ext cx="3403600" cy="170519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OTLSHAPE_SLT_7b49690012f9431fa579863039774321_Shape">
            <a:extLst>
              <a:ext uri="{FF2B5EF4-FFF2-40B4-BE49-F238E27FC236}">
                <a16:creationId xmlns:a16="http://schemas.microsoft.com/office/drawing/2014/main" id="{5B2BC97F-A100-45D4-8266-1AD2E7AF9B6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334168" y="3580723"/>
            <a:ext cx="2324100" cy="170519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OTLSHAPE_SLT_e4cbea8a20574bc2be24a37a5d11c7f3_Shape">
            <a:extLst>
              <a:ext uri="{FF2B5EF4-FFF2-40B4-BE49-F238E27FC236}">
                <a16:creationId xmlns:a16="http://schemas.microsoft.com/office/drawing/2014/main" id="{B12DAFFA-D5F3-4FEE-8A18-65C6DAA7F93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418660" y="4567428"/>
            <a:ext cx="3162300" cy="170519"/>
          </a:xfrm>
          <a:prstGeom prst="roundRect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SLT_4850e451315d454480d4f5e83e7fbf8a_Shape">
            <a:extLst>
              <a:ext uri="{FF2B5EF4-FFF2-40B4-BE49-F238E27FC236}">
                <a16:creationId xmlns:a16="http://schemas.microsoft.com/office/drawing/2014/main" id="{79831678-E107-4502-87E0-30D2EEC0820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056227" y="4567428"/>
            <a:ext cx="2997200" cy="170519"/>
          </a:xfrm>
          <a:prstGeom prst="roundRect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SLT_fa7160ae8db649c4a586c26722e094ca_Shape">
            <a:extLst>
              <a:ext uri="{FF2B5EF4-FFF2-40B4-BE49-F238E27FC236}">
                <a16:creationId xmlns:a16="http://schemas.microsoft.com/office/drawing/2014/main" id="{7D6085F5-FC26-4859-8202-DC743C547DE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920666" y="4877647"/>
            <a:ext cx="2324100" cy="170519"/>
          </a:xfrm>
          <a:prstGeom prst="chevron">
            <a:avLst/>
          </a:prstGeom>
          <a:solidFill>
            <a:srgbClr val="E3741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OTLSHAPE_SLT_c000b33856c3457e97ac83843b46348a_Shape">
            <a:extLst>
              <a:ext uri="{FF2B5EF4-FFF2-40B4-BE49-F238E27FC236}">
                <a16:creationId xmlns:a16="http://schemas.microsoft.com/office/drawing/2014/main" id="{7BD5F187-52BF-460F-9E33-BD399C1B377A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576815" y="4877647"/>
            <a:ext cx="1054100" cy="170519"/>
          </a:xfrm>
          <a:prstGeom prst="roundRect">
            <a:avLst/>
          </a:prstGeom>
          <a:solidFill>
            <a:srgbClr val="E3741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SLT_476dc15cfd73469d994d548089c2f562_Shape">
            <a:extLst>
              <a:ext uri="{FF2B5EF4-FFF2-40B4-BE49-F238E27FC236}">
                <a16:creationId xmlns:a16="http://schemas.microsoft.com/office/drawing/2014/main" id="{C011EB32-C4D2-413E-94F5-6CA8056D2593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847003" y="5086266"/>
            <a:ext cx="2235200" cy="170519"/>
          </a:xfrm>
          <a:prstGeom prst="roundRect">
            <a:avLst/>
          </a:prstGeom>
          <a:solidFill>
            <a:srgbClr val="E3741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TLSHAPE_SLT_8977120edb6b40b492b0ae0f5a477737_Shape">
            <a:extLst>
              <a:ext uri="{FF2B5EF4-FFF2-40B4-BE49-F238E27FC236}">
                <a16:creationId xmlns:a16="http://schemas.microsoft.com/office/drawing/2014/main" id="{899CC3A1-59A0-4CBF-891C-EDA3D8A936E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864650" y="5086266"/>
            <a:ext cx="2349500" cy="170519"/>
          </a:xfrm>
          <a:prstGeom prst="roundRect">
            <a:avLst/>
          </a:prstGeom>
          <a:solidFill>
            <a:srgbClr val="E3741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TLSHAPE_SLT_b3b24f30dd09423f88609133eedceb09_Shape">
            <a:extLst>
              <a:ext uri="{FF2B5EF4-FFF2-40B4-BE49-F238E27FC236}">
                <a16:creationId xmlns:a16="http://schemas.microsoft.com/office/drawing/2014/main" id="{949C4B6E-438D-49EA-B940-E6ABA9055DC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769328" y="5294884"/>
            <a:ext cx="3175000" cy="170519"/>
          </a:xfrm>
          <a:prstGeom prst="chevron">
            <a:avLst/>
          </a:prstGeom>
          <a:solidFill>
            <a:srgbClr val="E3741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2" name="OTLSHAPE_SLT_9a18ac7336a64b5cb5fe9b4dc3835343_Shape">
            <a:extLst>
              <a:ext uri="{FF2B5EF4-FFF2-40B4-BE49-F238E27FC236}">
                <a16:creationId xmlns:a16="http://schemas.microsoft.com/office/drawing/2014/main" id="{7ACE2104-E017-4B07-8ABA-A0AEEB916BD4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225212" y="5503503"/>
            <a:ext cx="1943100" cy="170519"/>
          </a:xfrm>
          <a:prstGeom prst="roundRect">
            <a:avLst/>
          </a:prstGeom>
          <a:solidFill>
            <a:srgbClr val="E3741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TLSHAPE_SLT_f631a3c93f6048078ae9c87026bdb2a3_Shape">
            <a:extLst>
              <a:ext uri="{FF2B5EF4-FFF2-40B4-BE49-F238E27FC236}">
                <a16:creationId xmlns:a16="http://schemas.microsoft.com/office/drawing/2014/main" id="{D06EB1C5-F2E2-4487-AED6-5802C050E6F5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7236976" y="5813721"/>
            <a:ext cx="1778000" cy="170519"/>
          </a:xfrm>
          <a:prstGeom prst="chevron">
            <a:avLst/>
          </a:prstGeom>
          <a:solidFill>
            <a:srgbClr val="E4D41F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OTLSHAPE_SLT_ce0ca17e04854e11bf2b856944de1687_Shape">
            <a:extLst>
              <a:ext uri="{FF2B5EF4-FFF2-40B4-BE49-F238E27FC236}">
                <a16:creationId xmlns:a16="http://schemas.microsoft.com/office/drawing/2014/main" id="{3CA20A62-51CC-4705-A08D-BFFB5DA08D44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4457965" y="6022340"/>
            <a:ext cx="2387600" cy="170519"/>
          </a:xfrm>
          <a:prstGeom prst="chevron">
            <a:avLst/>
          </a:prstGeom>
          <a:solidFill>
            <a:srgbClr val="E4D41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" name="OTLSHAPE_SLT_5d9d890d48fc4418822012084c459be1_Shape">
            <a:extLst>
              <a:ext uri="{FF2B5EF4-FFF2-40B4-BE49-F238E27FC236}">
                <a16:creationId xmlns:a16="http://schemas.microsoft.com/office/drawing/2014/main" id="{42C4C092-26D4-49AC-8E5F-C9FECC174EC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7892190" y="6022340"/>
            <a:ext cx="2298700" cy="170519"/>
          </a:xfrm>
          <a:prstGeom prst="chevron">
            <a:avLst/>
          </a:prstGeom>
          <a:solidFill>
            <a:srgbClr val="E4D41F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4" name="OTLSHAPE_SLT_7b84b718e11f4f268861d3782ad6ec3d_Shape">
            <a:extLst>
              <a:ext uri="{FF2B5EF4-FFF2-40B4-BE49-F238E27FC236}">
                <a16:creationId xmlns:a16="http://schemas.microsoft.com/office/drawing/2014/main" id="{9A32399E-6C42-4D59-A024-5378BC5D3E09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814515" y="6230959"/>
            <a:ext cx="2387600" cy="170519"/>
          </a:xfrm>
          <a:prstGeom prst="chevron">
            <a:avLst/>
          </a:prstGeom>
          <a:solidFill>
            <a:srgbClr val="E4D41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OTLSHAPE_SLT_1fb5c9bea8d7491e93ab109404a0a91b_ShapePercentage">
            <a:extLst>
              <a:ext uri="{FF2B5EF4-FFF2-40B4-BE49-F238E27FC236}">
                <a16:creationId xmlns:a16="http://schemas.microsoft.com/office/drawing/2014/main" id="{3AED2259-CEFA-401E-8DA1-9E3F91FE3101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063045" y="2464223"/>
            <a:ext cx="1841500" cy="170519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TLSHAPE_SLM_ae211bb397ba484ebb961567b8938a8e_Shape">
            <a:extLst>
              <a:ext uri="{FF2B5EF4-FFF2-40B4-BE49-F238E27FC236}">
                <a16:creationId xmlns:a16="http://schemas.microsoft.com/office/drawing/2014/main" id="{96212404-F3EA-4834-BE40-3EA8146DEE5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8783289" y="2708614"/>
            <a:ext cx="228600" cy="254000"/>
          </a:xfrm>
          <a:prstGeom prst="downArrow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SLM_10f44ea0c1ef4b75a781f5845b910790_Shape">
            <a:extLst>
              <a:ext uri="{FF2B5EF4-FFF2-40B4-BE49-F238E27FC236}">
                <a16:creationId xmlns:a16="http://schemas.microsoft.com/office/drawing/2014/main" id="{CB6DA0CE-387F-4305-9578-95FD3C7AD2B3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 flipV="1">
            <a:off x="4415640" y="2746714"/>
            <a:ext cx="152400" cy="177800"/>
          </a:xfrm>
          <a:prstGeom prst="triangl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TLSHAPE_SLT_e29fb8690b6043e6b8b49ec05b550ba3_ShapePercentage">
            <a:extLst>
              <a:ext uri="{FF2B5EF4-FFF2-40B4-BE49-F238E27FC236}">
                <a16:creationId xmlns:a16="http://schemas.microsoft.com/office/drawing/2014/main" id="{2BF841E9-C83D-42A9-BA9D-9C828314A63E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801816" y="3061885"/>
            <a:ext cx="1638300" cy="170519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OTLSHAPE_SLT_5fdc1ae17390491587eeb3e0a5701e86_ShapePercentage">
            <a:extLst>
              <a:ext uri="{FF2B5EF4-FFF2-40B4-BE49-F238E27FC236}">
                <a16:creationId xmlns:a16="http://schemas.microsoft.com/office/drawing/2014/main" id="{9E821318-FC33-4AA7-9D6F-BD829966CD58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1227082" y="3372104"/>
            <a:ext cx="647700" cy="170519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OTLSHAPE_SLT_76255002f5184bd182c82aba681ff4da_ShapePercentage">
            <a:extLst>
              <a:ext uri="{FF2B5EF4-FFF2-40B4-BE49-F238E27FC236}">
                <a16:creationId xmlns:a16="http://schemas.microsoft.com/office/drawing/2014/main" id="{AF6E4E70-09D6-477C-A8AE-AF796CDBC3BB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7779222" y="3580723"/>
            <a:ext cx="2895600" cy="170519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OTLSHAPE_SLT_7b49690012f9431fa579863039774321_ShapePercentage">
            <a:extLst>
              <a:ext uri="{FF2B5EF4-FFF2-40B4-BE49-F238E27FC236}">
                <a16:creationId xmlns:a16="http://schemas.microsoft.com/office/drawing/2014/main" id="{34291ED7-AC1D-4DCC-BC3B-30B0EE51EFD6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2334168" y="3580723"/>
            <a:ext cx="1739900" cy="170519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OTLSHAPE_SLT_fa7160ae8db649c4a586c26722e094ca_ShapePercentage">
            <a:extLst>
              <a:ext uri="{FF2B5EF4-FFF2-40B4-BE49-F238E27FC236}">
                <a16:creationId xmlns:a16="http://schemas.microsoft.com/office/drawing/2014/main" id="{D916B93A-746A-41EA-B4B2-93E5765AF407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920666" y="4877647"/>
            <a:ext cx="1625600" cy="170519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5" name="OTLSHAPE_SLT_b3b24f30dd09423f88609133eedceb09_ShapePercentage">
            <a:extLst>
              <a:ext uri="{FF2B5EF4-FFF2-40B4-BE49-F238E27FC236}">
                <a16:creationId xmlns:a16="http://schemas.microsoft.com/office/drawing/2014/main" id="{F9D3FA93-6BD7-4758-B76F-8D07678217CC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769328" y="5294884"/>
            <a:ext cx="2705100" cy="170519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1" name="OTLSHAPE_SLT_f631a3c93f6048078ae9c87026bdb2a3_ShapePercentage">
            <a:extLst>
              <a:ext uri="{FF2B5EF4-FFF2-40B4-BE49-F238E27FC236}">
                <a16:creationId xmlns:a16="http://schemas.microsoft.com/office/drawing/2014/main" id="{0C09A8A4-F94B-4078-A107-C4EEA6531AC9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7236976" y="5813721"/>
            <a:ext cx="1333500" cy="170519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9" name="OTLSHAPE_SLT_ce0ca17e04854e11bf2b856944de1687_ShapePercentage">
            <a:extLst>
              <a:ext uri="{FF2B5EF4-FFF2-40B4-BE49-F238E27FC236}">
                <a16:creationId xmlns:a16="http://schemas.microsoft.com/office/drawing/2014/main" id="{D97F0139-3818-4C13-9774-26DDA5B97529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4457965" y="6022340"/>
            <a:ext cx="1790700" cy="170519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OTLSHAPE_SLT_5d9d890d48fc4418822012084c459be1_ShapePercentage">
            <a:extLst>
              <a:ext uri="{FF2B5EF4-FFF2-40B4-BE49-F238E27FC236}">
                <a16:creationId xmlns:a16="http://schemas.microsoft.com/office/drawing/2014/main" id="{1737FE93-954C-411B-BB64-8C6F097E5E4F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7892190" y="6022340"/>
            <a:ext cx="1841500" cy="170519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5" name="OTLSHAPE_SLT_7b84b718e11f4f268861d3782ad6ec3d_ShapePercentage">
            <a:extLst>
              <a:ext uri="{FF2B5EF4-FFF2-40B4-BE49-F238E27FC236}">
                <a16:creationId xmlns:a16="http://schemas.microsoft.com/office/drawing/2014/main" id="{4BC7D36B-FBAC-4A55-9A52-B44B537F3672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814515" y="6230959"/>
            <a:ext cx="1549400" cy="170519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E0502620-E17D-4C9A-AEF4-A7809FBE0AF2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dk1">
              <a:alpha val="7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T_b73ad38723d84eb99574edc4c455c3b0_ShapePercentage" hidden="1">
            <a:extLst>
              <a:ext uri="{FF2B5EF4-FFF2-40B4-BE49-F238E27FC236}">
                <a16:creationId xmlns:a16="http://schemas.microsoft.com/office/drawing/2014/main" id="{28724360-0761-4770-B8AB-D8212BFF1944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4706495" y="2213864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SLT_cff1771b3adf435092272a1b386dd90f_ShapePercentage" hidden="1">
            <a:extLst>
              <a:ext uri="{FF2B5EF4-FFF2-40B4-BE49-F238E27FC236}">
                <a16:creationId xmlns:a16="http://schemas.microsoft.com/office/drawing/2014/main" id="{6A66523C-0F2E-499C-BED0-681627AB7DC2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175078" y="2464223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T_5f80df6430964df28eaae672b3613460_ShapePercentage" hidden="1">
            <a:extLst>
              <a:ext uri="{FF2B5EF4-FFF2-40B4-BE49-F238E27FC236}">
                <a16:creationId xmlns:a16="http://schemas.microsoft.com/office/drawing/2014/main" id="{58E2EEB8-1872-4644-8657-B41CA3CE5B9B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2966788" y="3061885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T_9832540cc3dc4925bd1c95b6f52324ef_ShapePercentage" hidden="1">
            <a:extLst>
              <a:ext uri="{FF2B5EF4-FFF2-40B4-BE49-F238E27FC236}">
                <a16:creationId xmlns:a16="http://schemas.microsoft.com/office/drawing/2014/main" id="{4FBFBCB5-AE1F-4078-AE5A-FEDEE62D9B9B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4932430" y="3372104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TLSHAPE_SLM_6a2853efba2544b29bb7e0be6e6d7822_Shape">
            <a:extLst>
              <a:ext uri="{FF2B5EF4-FFF2-40B4-BE49-F238E27FC236}">
                <a16:creationId xmlns:a16="http://schemas.microsoft.com/office/drawing/2014/main" id="{485E10F4-DA55-4214-A89D-1A3E628ADBD8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4309759" y="3825113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SLM_717324f4944e4ae4af8f1a2d1a00869c_Shape">
            <a:extLst>
              <a:ext uri="{FF2B5EF4-FFF2-40B4-BE49-F238E27FC236}">
                <a16:creationId xmlns:a16="http://schemas.microsoft.com/office/drawing/2014/main" id="{208FB276-E0EA-4FCA-BF9F-4409AB81B5CB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8188769" y="4252256"/>
            <a:ext cx="152400" cy="177800"/>
          </a:xfrm>
          <a:prstGeom prst="downArrow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TLSHAPE_SLT_e4cbea8a20574bc2be24a37a5d11c7f3_ShapePercentage" hidden="1">
            <a:extLst>
              <a:ext uri="{FF2B5EF4-FFF2-40B4-BE49-F238E27FC236}">
                <a16:creationId xmlns:a16="http://schemas.microsoft.com/office/drawing/2014/main" id="{A7788266-4562-40B9-8810-6F7D655FD16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3418660" y="4567428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TLSHAPE_SLT_4850e451315d454480d4f5e83e7fbf8a_ShapePercentage" hidden="1">
            <a:extLst>
              <a:ext uri="{FF2B5EF4-FFF2-40B4-BE49-F238E27FC236}">
                <a16:creationId xmlns:a16="http://schemas.microsoft.com/office/drawing/2014/main" id="{F3FFD937-28DB-4A66-B1BD-CCBE739A4F64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7056227" y="4567428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TLSHAPE_SLT_c000b33856c3457e97ac83843b46348a_ShapePercentage" hidden="1">
            <a:extLst>
              <a:ext uri="{FF2B5EF4-FFF2-40B4-BE49-F238E27FC236}">
                <a16:creationId xmlns:a16="http://schemas.microsoft.com/office/drawing/2014/main" id="{47B7B460-79C7-4DDD-9C4E-20299175D2CB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3576815" y="4877647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OTLSHAPE_SLT_476dc15cfd73469d994d548089c2f562_ShapePercentage" hidden="1">
            <a:extLst>
              <a:ext uri="{FF2B5EF4-FFF2-40B4-BE49-F238E27FC236}">
                <a16:creationId xmlns:a16="http://schemas.microsoft.com/office/drawing/2014/main" id="{99C2838A-C280-4097-A987-BF6A96BD58EE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7847003" y="5086266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OTLSHAPE_SLT_8977120edb6b40b492b0ae0f5a477737_ShapePercentage" hidden="1">
            <a:extLst>
              <a:ext uri="{FF2B5EF4-FFF2-40B4-BE49-F238E27FC236}">
                <a16:creationId xmlns:a16="http://schemas.microsoft.com/office/drawing/2014/main" id="{C8E13659-0BA3-45F8-86C4-54AB18ABD514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4864650" y="5086266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TLSHAPE_SLT_9a18ac7336a64b5cb5fe9b4dc3835343_ShapePercentage" hidden="1">
            <a:extLst>
              <a:ext uri="{FF2B5EF4-FFF2-40B4-BE49-F238E27FC236}">
                <a16:creationId xmlns:a16="http://schemas.microsoft.com/office/drawing/2014/main" id="{3EC58912-C0EA-4E8B-95C8-D501F82F5C1F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9225212" y="5503503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TLSHAPE_SL_7c21b9d0849c4bca94c2f6458ca272ef_Header">
            <a:extLst>
              <a:ext uri="{FF2B5EF4-FFF2-40B4-BE49-F238E27FC236}">
                <a16:creationId xmlns:a16="http://schemas.microsoft.com/office/drawing/2014/main" id="{63D5D7D0-0A1E-439D-9F17-0CB7871508C3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63500" y="2382964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Delivery</a:t>
            </a:r>
          </a:p>
        </p:txBody>
      </p:sp>
      <p:sp>
        <p:nvSpPr>
          <p:cNvPr id="22" name="OTLSHAPE_SL_d9a7df2045804d9cb17247706c303bca_Header">
            <a:extLst>
              <a:ext uri="{FF2B5EF4-FFF2-40B4-BE49-F238E27FC236}">
                <a16:creationId xmlns:a16="http://schemas.microsoft.com/office/drawing/2014/main" id="{CFDFFF43-F1C0-4B95-B9BB-B64BDC35057C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3500" y="3961998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rgbClr val="203864"/>
                </a:solidFill>
                <a:latin typeface="Calibri" panose="020F0502020204030204" pitchFamily="34" charset="0"/>
              </a:rPr>
              <a:t>Ops</a:t>
            </a:r>
          </a:p>
        </p:txBody>
      </p:sp>
      <p:sp>
        <p:nvSpPr>
          <p:cNvPr id="25" name="OTLSHAPE_SL_a6b291b9f3134548847ec52cf049f87b_Header">
            <a:extLst>
              <a:ext uri="{FF2B5EF4-FFF2-40B4-BE49-F238E27FC236}">
                <a16:creationId xmlns:a16="http://schemas.microsoft.com/office/drawing/2014/main" id="{E7904867-8E9E-4C60-89CE-B600EB9C896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3500" y="5182807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rgbClr val="203864"/>
                </a:solidFill>
                <a:latin typeface="Calibri" panose="020F0502020204030204" pitchFamily="34" charset="0"/>
              </a:rPr>
              <a:t>Risk Mgt</a:t>
            </a:r>
          </a:p>
        </p:txBody>
      </p:sp>
      <p:sp>
        <p:nvSpPr>
          <p:cNvPr id="28" name="OTLSHAPE_SL_289bf47ff7d04780b5bda4d0e147a7d0_Header">
            <a:extLst>
              <a:ext uri="{FF2B5EF4-FFF2-40B4-BE49-F238E27FC236}">
                <a16:creationId xmlns:a16="http://schemas.microsoft.com/office/drawing/2014/main" id="{26EB0043-B7A4-49CA-AD09-548FE65E600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3500" y="601457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rgbClr val="203864"/>
                </a:solidFill>
                <a:latin typeface="Calibri" panose="020F0502020204030204" pitchFamily="34" charset="0"/>
              </a:rPr>
              <a:t>QoS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1E579F3F-368D-432D-8DBC-7BC487121331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 flipV="1">
            <a:off x="878937" y="970280"/>
            <a:ext cx="114300" cy="127000"/>
          </a:xfrm>
          <a:prstGeom prst="triangl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225649" y="746125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AA145D6-9D30-4EE6-AE30-0996DC44E99C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996865" y="11861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30">
                <a:solidFill>
                  <a:schemeClr val="dk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3CB447A3-0921-4DF4-B42F-6FEA86646024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3075475" y="11861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30">
                <a:solidFill>
                  <a:schemeClr val="dk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6DDE6CE8-6390-4132-81A9-A8F0C99D45D4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5154085" y="1186180"/>
            <a:ext cx="351122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30">
                <a:solidFill>
                  <a:schemeClr val="dk1"/>
                </a:solidFill>
                <a:latin typeface="Calibri" panose="020F0502020204030204" pitchFamily="34" charset="0"/>
              </a:rPr>
              <a:t>Q1
2022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47BDCADF-1F30-4396-A527-5516F720530F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7187509" y="11861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30">
                <a:solidFill>
                  <a:schemeClr val="dk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086E125A-837E-4F33-8DF2-D670223A7DFD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9243525" y="11861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30">
                <a:solidFill>
                  <a:schemeClr val="dk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39" name="OTLSHAPE_SLT_b73ad38723d84eb99574edc4c455c3b0_Title">
            <a:extLst>
              <a:ext uri="{FF2B5EF4-FFF2-40B4-BE49-F238E27FC236}">
                <a16:creationId xmlns:a16="http://schemas.microsoft.com/office/drawing/2014/main" id="{05AC0117-DF07-4AF8-9CC8-A560A7EC3070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7316940" y="2213864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System Balancing</a:t>
            </a:r>
          </a:p>
        </p:txBody>
      </p:sp>
      <p:sp>
        <p:nvSpPr>
          <p:cNvPr id="56" name="OTLSHAPE_SLT_1fb5c9bea8d7491e93ab109404a0a91b_Title">
            <a:extLst>
              <a:ext uri="{FF2B5EF4-FFF2-40B4-BE49-F238E27FC236}">
                <a16:creationId xmlns:a16="http://schemas.microsoft.com/office/drawing/2014/main" id="{454A064B-E20E-4C3D-B536-B65824461D46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2516152" y="2464223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2">
                <a:solidFill>
                  <a:schemeClr val="lt1"/>
                </a:solidFill>
                <a:latin typeface="Calibri" panose="020F0502020204030204" pitchFamily="34" charset="0"/>
              </a:rPr>
              <a:t>Consumption Metrics </a:t>
            </a:r>
          </a:p>
        </p:txBody>
      </p:sp>
      <p:sp>
        <p:nvSpPr>
          <p:cNvPr id="64" name="OTLSHAPE_SLT_cff1771b3adf435092272a1b386dd90f_Title">
            <a:extLst>
              <a:ext uri="{FF2B5EF4-FFF2-40B4-BE49-F238E27FC236}">
                <a16:creationId xmlns:a16="http://schemas.microsoft.com/office/drawing/2014/main" id="{79B5699C-1719-4919-9146-9AE9EB8F0BBB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393820" y="2464223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Offloading</a:t>
            </a:r>
          </a:p>
        </p:txBody>
      </p:sp>
      <p:sp>
        <p:nvSpPr>
          <p:cNvPr id="67" name="OTLSHAPE_SLM_ae211bb397ba484ebb961567b8938a8e_Title">
            <a:extLst>
              <a:ext uri="{FF2B5EF4-FFF2-40B4-BE49-F238E27FC236}">
                <a16:creationId xmlns:a16="http://schemas.microsoft.com/office/drawing/2014/main" id="{CAF4E106-2A0B-4F5E-8AE8-28F77E138580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8088303" y="2672842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Perf Check </a:t>
            </a:r>
          </a:p>
        </p:txBody>
      </p:sp>
      <p:sp>
        <p:nvSpPr>
          <p:cNvPr id="68" name="OTLSHAPE_SLM_ae211bb397ba484ebb961567b8938a8e_Date">
            <a:extLst>
              <a:ext uri="{FF2B5EF4-FFF2-40B4-BE49-F238E27FC236}">
                <a16:creationId xmlns:a16="http://schemas.microsoft.com/office/drawing/2014/main" id="{81CCA88E-212D-4F77-9E87-DAC84E66CAF0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8401062" y="284336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Jun 18</a:t>
            </a:r>
          </a:p>
        </p:txBody>
      </p:sp>
      <p:sp>
        <p:nvSpPr>
          <p:cNvPr id="70" name="OTLSHAPE_SLM_10f44ea0c1ef4b75a781f5845b910790_Title">
            <a:extLst>
              <a:ext uri="{FF2B5EF4-FFF2-40B4-BE49-F238E27FC236}">
                <a16:creationId xmlns:a16="http://schemas.microsoft.com/office/drawing/2014/main" id="{864BD094-C469-430E-A00A-CA5E5FDB6A0C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3928171" y="2672842"/>
            <a:ext cx="444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Iframes</a:t>
            </a:r>
          </a:p>
        </p:txBody>
      </p:sp>
      <p:sp>
        <p:nvSpPr>
          <p:cNvPr id="71" name="OTLSHAPE_SLM_10f44ea0c1ef4b75a781f5845b910790_Date">
            <a:extLst>
              <a:ext uri="{FF2B5EF4-FFF2-40B4-BE49-F238E27FC236}">
                <a16:creationId xmlns:a16="http://schemas.microsoft.com/office/drawing/2014/main" id="{363021B3-75B3-4797-ACEA-0C9597AF8617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4076677" y="2843361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Dec 5</a:t>
            </a:r>
          </a:p>
        </p:txBody>
      </p:sp>
      <p:sp>
        <p:nvSpPr>
          <p:cNvPr id="78" name="OTLSHAPE_SLT_5f80df6430964df28eaae672b3613460_Title">
            <a:extLst>
              <a:ext uri="{FF2B5EF4-FFF2-40B4-BE49-F238E27FC236}">
                <a16:creationId xmlns:a16="http://schemas.microsoft.com/office/drawing/2014/main" id="{D4BB5F17-D4C7-4230-8BB9-323198362E10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3842638" y="3061885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SDK Optimization </a:t>
            </a:r>
          </a:p>
        </p:txBody>
      </p:sp>
      <p:sp>
        <p:nvSpPr>
          <p:cNvPr id="86" name="OTLSHAPE_SLT_e29fb8690b6043e6b8b49ec05b550ba3_Title">
            <a:extLst>
              <a:ext uri="{FF2B5EF4-FFF2-40B4-BE49-F238E27FC236}">
                <a16:creationId xmlns:a16="http://schemas.microsoft.com/office/drawing/2014/main" id="{35C8255F-49AA-4ED5-ACB4-0C5E318919E1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8291170" y="3061885"/>
            <a:ext cx="1066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Load Performance </a:t>
            </a:r>
          </a:p>
        </p:txBody>
      </p:sp>
      <p:sp>
        <p:nvSpPr>
          <p:cNvPr id="94" name="OTLSHAPE_SLT_5fdc1ae17390491587eeb3e0a5701e86_Title">
            <a:extLst>
              <a:ext uri="{FF2B5EF4-FFF2-40B4-BE49-F238E27FC236}">
                <a16:creationId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2073212" y="3372104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Security Policy </a:t>
            </a:r>
          </a:p>
        </p:txBody>
      </p:sp>
      <p:sp>
        <p:nvSpPr>
          <p:cNvPr id="102" name="OTLSHAPE_SLT_9832540cc3dc4925bd1c95b6f52324ef_Title">
            <a:extLst>
              <a:ext uri="{FF2B5EF4-FFF2-40B4-BE49-F238E27FC236}">
                <a16:creationId xmlns:a16="http://schemas.microsoft.com/office/drawing/2014/main" id="{3F6B3911-6F16-4ADF-981B-34E0744B1CC1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6099742" y="3372104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Conf Stations</a:t>
            </a:r>
          </a:p>
        </p:txBody>
      </p:sp>
      <p:sp>
        <p:nvSpPr>
          <p:cNvPr id="110" name="OTLSHAPE_SLT_76255002f5184bd182c82aba681ff4da_Title">
            <a:extLst>
              <a:ext uri="{FF2B5EF4-FFF2-40B4-BE49-F238E27FC236}">
                <a16:creationId xmlns:a16="http://schemas.microsoft.com/office/drawing/2014/main" id="{E22CF2BB-249C-4DBA-B969-927AC9495D43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9133116" y="3580723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Sourcecode </a:t>
            </a:r>
          </a:p>
        </p:txBody>
      </p:sp>
      <p:sp>
        <p:nvSpPr>
          <p:cNvPr id="121" name="OTLSHAPE_SLT_7b49690012f9431fa579863039774321_Title">
            <a:extLst>
              <a:ext uri="{FF2B5EF4-FFF2-40B4-BE49-F238E27FC236}">
                <a16:creationId xmlns:a16="http://schemas.microsoft.com/office/drawing/2014/main" id="{593DAB30-5EB9-49D3-A1DC-E80297DE272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3035855" y="3580723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Documentation </a:t>
            </a:r>
          </a:p>
        </p:txBody>
      </p:sp>
      <p:sp>
        <p:nvSpPr>
          <p:cNvPr id="132" name="OTLSHAPE_SLT_e4cbea8a20574bc2be24a37a5d11c7f3_Title">
            <a:extLst>
              <a:ext uri="{FF2B5EF4-FFF2-40B4-BE49-F238E27FC236}">
                <a16:creationId xmlns:a16="http://schemas.microsoft.com/office/drawing/2014/main" id="{D92DBFA8-6CC2-40D3-AA7E-9105D42109C0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4508209" y="456742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Recruit: Round 1 </a:t>
            </a:r>
          </a:p>
        </p:txBody>
      </p:sp>
      <p:sp>
        <p:nvSpPr>
          <p:cNvPr id="140" name="OTLSHAPE_SLT_4850e451315d454480d4f5e83e7fbf8a_Title">
            <a:extLst>
              <a:ext uri="{FF2B5EF4-FFF2-40B4-BE49-F238E27FC236}">
                <a16:creationId xmlns:a16="http://schemas.microsoft.com/office/drawing/2014/main" id="{25CB861A-B4AC-443E-AD00-5E551F7B8388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8082489" y="4567428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Recruit: Round 2</a:t>
            </a:r>
          </a:p>
        </p:txBody>
      </p:sp>
      <p:sp>
        <p:nvSpPr>
          <p:cNvPr id="148" name="OTLSHAPE_SLT_fa7160ae8db649c4a586c26722e094ca_Title">
            <a:extLst>
              <a:ext uri="{FF2B5EF4-FFF2-40B4-BE49-F238E27FC236}">
                <a16:creationId xmlns:a16="http://schemas.microsoft.com/office/drawing/2014/main" id="{E81962D0-9871-42E0-A077-141AA3DD77EB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7716312" y="4877647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Certification </a:t>
            </a:r>
          </a:p>
        </p:txBody>
      </p:sp>
      <p:sp>
        <p:nvSpPr>
          <p:cNvPr id="156" name="OTLSHAPE_SLT_c000b33856c3457e97ac83843b46348a_Title">
            <a:extLst>
              <a:ext uri="{FF2B5EF4-FFF2-40B4-BE49-F238E27FC236}">
                <a16:creationId xmlns:a16="http://schemas.microsoft.com/office/drawing/2014/main" id="{8E34BFE8-08E1-498F-91C7-491533A6846C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3959932" y="4877647"/>
            <a:ext cx="29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Logs </a:t>
            </a:r>
          </a:p>
        </p:txBody>
      </p:sp>
      <p:sp>
        <p:nvSpPr>
          <p:cNvPr id="164" name="OTLSHAPE_SLT_476dc15cfd73469d994d548089c2f562_Title">
            <a:extLst>
              <a:ext uri="{FF2B5EF4-FFF2-40B4-BE49-F238E27FC236}">
                <a16:creationId xmlns:a16="http://schemas.microsoft.com/office/drawing/2014/main" id="{7A1514BE-744D-46D5-B457-C9CE86048AA8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8320793" y="5086266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Content Management </a:t>
            </a:r>
          </a:p>
        </p:txBody>
      </p:sp>
      <p:sp>
        <p:nvSpPr>
          <p:cNvPr id="172" name="OTLSHAPE_SLT_8977120edb6b40b492b0ae0f5a477737_Title">
            <a:extLst>
              <a:ext uri="{FF2B5EF4-FFF2-40B4-BE49-F238E27FC236}">
                <a16:creationId xmlns:a16="http://schemas.microsoft.com/office/drawing/2014/main" id="{57B8558D-E513-4E91-8B1A-8D65790C7F5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5619607" y="5086266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Access Control</a:t>
            </a:r>
          </a:p>
        </p:txBody>
      </p:sp>
      <p:sp>
        <p:nvSpPr>
          <p:cNvPr id="180" name="OTLSHAPE_SLT_b3b24f30dd09423f88609133eedceb09_Title">
            <a:extLst>
              <a:ext uri="{FF2B5EF4-FFF2-40B4-BE49-F238E27FC236}">
                <a16:creationId xmlns:a16="http://schemas.microsoft.com/office/drawing/2014/main" id="{1FBEBDA2-0793-4078-BFB7-9A1C9F13B23E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2987500" y="5294884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0">
                <a:solidFill>
                  <a:schemeClr val="lt1"/>
                </a:solidFill>
                <a:latin typeface="Calibri" panose="020F0502020204030204" pitchFamily="34" charset="0"/>
              </a:rPr>
              <a:t>Risk Training </a:t>
            </a:r>
          </a:p>
        </p:txBody>
      </p:sp>
      <p:sp>
        <p:nvSpPr>
          <p:cNvPr id="188" name="OTLSHAPE_SLT_9a18ac7336a64b5cb5fe9b4dc3835343_Title">
            <a:extLst>
              <a:ext uri="{FF2B5EF4-FFF2-40B4-BE49-F238E27FC236}">
                <a16:creationId xmlns:a16="http://schemas.microsoft.com/office/drawing/2014/main" id="{93C2D5D4-67BE-4B1D-8EC3-3D08377C4CBE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9732377" y="5503503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User Passwords </a:t>
            </a:r>
          </a:p>
        </p:txBody>
      </p:sp>
      <p:sp>
        <p:nvSpPr>
          <p:cNvPr id="196" name="OTLSHAPE_SLT_f631a3c93f6048078ae9c87026bdb2a3_Title">
            <a:extLst>
              <a:ext uri="{FF2B5EF4-FFF2-40B4-BE49-F238E27FC236}">
                <a16:creationId xmlns:a16="http://schemas.microsoft.com/office/drawing/2014/main" id="{A0F360A2-6E78-4352-8639-02289F79CC7F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7775639" y="5813721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SLA Metrics </a:t>
            </a:r>
          </a:p>
        </p:txBody>
      </p:sp>
      <p:sp>
        <p:nvSpPr>
          <p:cNvPr id="204" name="OTLSHAPE_SLT_ce0ca17e04854e11bf2b856944de1687_Title">
            <a:extLst>
              <a:ext uri="{FF2B5EF4-FFF2-40B4-BE49-F238E27FC236}">
                <a16:creationId xmlns:a16="http://schemas.microsoft.com/office/drawing/2014/main" id="{1B0DE95A-BE54-4E7D-AD2A-1A72E0024131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5095096" y="6022340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Availability Metrics </a:t>
            </a:r>
          </a:p>
        </p:txBody>
      </p:sp>
      <p:sp>
        <p:nvSpPr>
          <p:cNvPr id="212" name="OTLSHAPE_SLT_5d9d890d48fc4418822012084c459be1_Title">
            <a:extLst>
              <a:ext uri="{FF2B5EF4-FFF2-40B4-BE49-F238E27FC236}">
                <a16:creationId xmlns:a16="http://schemas.microsoft.com/office/drawing/2014/main" id="{BA7D591F-B9F5-4614-9212-5CC7972A7A5A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8687377" y="6022340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Onboarding </a:t>
            </a:r>
          </a:p>
        </p:txBody>
      </p:sp>
      <p:sp>
        <p:nvSpPr>
          <p:cNvPr id="220" name="OTLSHAPE_SLT_7b84b718e11f4f268861d3782ad6ec3d_Title">
            <a:extLst>
              <a:ext uri="{FF2B5EF4-FFF2-40B4-BE49-F238E27FC236}">
                <a16:creationId xmlns:a16="http://schemas.microsoft.com/office/drawing/2014/main" id="{1BF1DF35-7D87-4985-869D-E2655831BD26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2766501" y="6230959"/>
            <a:ext cx="48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Alerting </a:t>
            </a:r>
          </a:p>
        </p:txBody>
      </p:sp>
      <p:sp>
        <p:nvSpPr>
          <p:cNvPr id="35" name="OTLSHAPE_SLT_b73ad38723d84eb99574edc4c455c3b0_Duration" hidden="1">
            <a:extLst>
              <a:ext uri="{FF2B5EF4-FFF2-40B4-BE49-F238E27FC236}">
                <a16:creationId xmlns:a16="http://schemas.microsoft.com/office/drawing/2014/main" id="{CEECB1F8-7041-45E8-9CA6-A1C4D18E5C4F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-541298"/>
            <a:ext cx="558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196.5 days</a:t>
            </a:r>
          </a:p>
        </p:txBody>
      </p:sp>
      <p:sp>
        <p:nvSpPr>
          <p:cNvPr id="36" name="OTLSHAPE_SLT_b73ad38723d84eb99574edc4c455c3b0_JoinedDate" hidden="1">
            <a:extLst>
              <a:ext uri="{FF2B5EF4-FFF2-40B4-BE49-F238E27FC236}">
                <a16:creationId xmlns:a16="http://schemas.microsoft.com/office/drawing/2014/main" id="{B4E6C863-3968-427B-8ECF-3F0580F3C13B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SLT_b73ad38723d84eb99574edc4c455c3b0_StartDate" hidden="1">
            <a:extLst>
              <a:ext uri="{FF2B5EF4-FFF2-40B4-BE49-F238E27FC236}">
                <a16:creationId xmlns:a16="http://schemas.microsoft.com/office/drawing/2014/main" id="{2A589D4C-0A4D-4D7A-9933-664612C4AB79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SLT_b73ad38723d84eb99574edc4c455c3b0_EndDate" hidden="1">
            <a:extLst>
              <a:ext uri="{FF2B5EF4-FFF2-40B4-BE49-F238E27FC236}">
                <a16:creationId xmlns:a16="http://schemas.microsoft.com/office/drawing/2014/main" id="{D339217A-5214-4DB1-A7D9-14FA27BA9D69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SLT_b73ad38723d84eb99574edc4c455c3b0_TextPercentage" hidden="1">
            <a:extLst>
              <a:ext uri="{FF2B5EF4-FFF2-40B4-BE49-F238E27FC236}">
                <a16:creationId xmlns:a16="http://schemas.microsoft.com/office/drawing/2014/main" id="{201434BF-ED16-4848-8B63-EAB569580E66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1fb5c9bea8d7491e93ab109404a0a91b_Duration" hidden="1">
            <a:extLst>
              <a:ext uri="{FF2B5EF4-FFF2-40B4-BE49-F238E27FC236}">
                <a16:creationId xmlns:a16="http://schemas.microsoft.com/office/drawing/2014/main" id="{BB717020-6AD8-415F-9FF0-B53C1223D263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67.5 days</a:t>
            </a:r>
          </a:p>
        </p:txBody>
      </p:sp>
      <p:sp>
        <p:nvSpPr>
          <p:cNvPr id="65" name="OTLSHAPE_SLT_1fb5c9bea8d7491e93ab109404a0a91b_JoinedDate" hidden="1">
            <a:extLst>
              <a:ext uri="{FF2B5EF4-FFF2-40B4-BE49-F238E27FC236}">
                <a16:creationId xmlns:a16="http://schemas.microsoft.com/office/drawing/2014/main" id="{CE7439CC-0929-42C6-B069-D1A51C7FC53C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SLT_1fb5c9bea8d7491e93ab109404a0a91b_StartDate" hidden="1">
            <a:extLst>
              <a:ext uri="{FF2B5EF4-FFF2-40B4-BE49-F238E27FC236}">
                <a16:creationId xmlns:a16="http://schemas.microsoft.com/office/drawing/2014/main" id="{104ABA70-4C32-43B1-8297-356C781B3E2A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1fb5c9bea8d7491e93ab109404a0a91b_EndDate" hidden="1">
            <a:extLst>
              <a:ext uri="{FF2B5EF4-FFF2-40B4-BE49-F238E27FC236}">
                <a16:creationId xmlns:a16="http://schemas.microsoft.com/office/drawing/2014/main" id="{DCCD32B5-6505-4A36-8147-C36C2C6A572D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1fb5c9bea8d7491e93ab109404a0a91b_TextPercentage" hidden="1">
            <a:extLst>
              <a:ext uri="{FF2B5EF4-FFF2-40B4-BE49-F238E27FC236}">
                <a16:creationId xmlns:a16="http://schemas.microsoft.com/office/drawing/2014/main" id="{CDD18B16-86CA-4161-B3A9-238D61110C9A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85%</a:t>
            </a:r>
          </a:p>
        </p:txBody>
      </p:sp>
      <p:sp>
        <p:nvSpPr>
          <p:cNvPr id="77" name="OTLSHAPE_SLT_cff1771b3adf435092272a1b386dd90f_Duration" hidden="1">
            <a:extLst>
              <a:ext uri="{FF2B5EF4-FFF2-40B4-BE49-F238E27FC236}">
                <a16:creationId xmlns:a16="http://schemas.microsoft.com/office/drawing/2014/main" id="{E8F2332F-B428-4DFB-83BE-076C2820C163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31.5 days</a:t>
            </a:r>
          </a:p>
        </p:txBody>
      </p:sp>
      <p:sp>
        <p:nvSpPr>
          <p:cNvPr id="79" name="OTLSHAPE_SLT_cff1771b3adf435092272a1b386dd90f_JoinedDate" hidden="1">
            <a:extLst>
              <a:ext uri="{FF2B5EF4-FFF2-40B4-BE49-F238E27FC236}">
                <a16:creationId xmlns:a16="http://schemas.microsoft.com/office/drawing/2014/main" id="{EC7AD603-5BFE-48EC-9EA7-5843A4B315C1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cff1771b3adf435092272a1b386dd90f_StartDate" hidden="1">
            <a:extLst>
              <a:ext uri="{FF2B5EF4-FFF2-40B4-BE49-F238E27FC236}">
                <a16:creationId xmlns:a16="http://schemas.microsoft.com/office/drawing/2014/main" id="{9071331C-11F3-41F5-866A-FCB31DB007CB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cff1771b3adf435092272a1b386dd90f_EndDate" hidden="1">
            <a:extLst>
              <a:ext uri="{FF2B5EF4-FFF2-40B4-BE49-F238E27FC236}">
                <a16:creationId xmlns:a16="http://schemas.microsoft.com/office/drawing/2014/main" id="{CF2EF4D7-02BA-47B5-90CE-F1C3B29AAFBA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SLT_cff1771b3adf435092272a1b386dd90f_TextPercentage" hidden="1">
            <a:extLst>
              <a:ext uri="{FF2B5EF4-FFF2-40B4-BE49-F238E27FC236}">
                <a16:creationId xmlns:a16="http://schemas.microsoft.com/office/drawing/2014/main" id="{3457C03C-4B8B-4DE4-91E5-86B782464FEC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T_5f80df6430964df28eaae672b3613460_Duration" hidden="1">
            <a:extLst>
              <a:ext uri="{FF2B5EF4-FFF2-40B4-BE49-F238E27FC236}">
                <a16:creationId xmlns:a16="http://schemas.microsoft.com/office/drawing/2014/main" id="{6516DF3C-7D83-4BD6-9C2C-77E5305AF6CE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88 days</a:t>
            </a:r>
          </a:p>
        </p:txBody>
      </p:sp>
      <p:sp>
        <p:nvSpPr>
          <p:cNvPr id="90" name="OTLSHAPE_SLT_5f80df6430964df28eaae672b3613460_JoinedDate" hidden="1">
            <a:extLst>
              <a:ext uri="{FF2B5EF4-FFF2-40B4-BE49-F238E27FC236}">
                <a16:creationId xmlns:a16="http://schemas.microsoft.com/office/drawing/2014/main" id="{CE9AA603-54D1-43A1-A6A3-76B97A60561B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5f80df6430964df28eaae672b3613460_StartDate" hidden="1">
            <a:extLst>
              <a:ext uri="{FF2B5EF4-FFF2-40B4-BE49-F238E27FC236}">
                <a16:creationId xmlns:a16="http://schemas.microsoft.com/office/drawing/2014/main" id="{190547D6-D2D1-496B-87F5-0FE0BFEDF314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SLT_5f80df6430964df28eaae672b3613460_EndDate" hidden="1">
            <a:extLst>
              <a:ext uri="{FF2B5EF4-FFF2-40B4-BE49-F238E27FC236}">
                <a16:creationId xmlns:a16="http://schemas.microsoft.com/office/drawing/2014/main" id="{D8289E15-7329-4321-8DB4-2068FC30A968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5f80df6430964df28eaae672b3613460_TextPercentage" hidden="1">
            <a:extLst>
              <a:ext uri="{FF2B5EF4-FFF2-40B4-BE49-F238E27FC236}">
                <a16:creationId xmlns:a16="http://schemas.microsoft.com/office/drawing/2014/main" id="{CC4A1399-CFA2-4D9A-A0CA-036A1ACCDC3D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e29fb8690b6043e6b8b49ec05b550ba3_Duration" hidden="1">
            <a:extLst>
              <a:ext uri="{FF2B5EF4-FFF2-40B4-BE49-F238E27FC236}">
                <a16:creationId xmlns:a16="http://schemas.microsoft.com/office/drawing/2014/main" id="{20A20CBD-A288-4BCD-A54D-A7CF5093107D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65 days</a:t>
            </a:r>
          </a:p>
        </p:txBody>
      </p:sp>
      <p:sp>
        <p:nvSpPr>
          <p:cNvPr id="97" name="OTLSHAPE_SLT_e29fb8690b6043e6b8b49ec05b550ba3_JoinedDate" hidden="1">
            <a:extLst>
              <a:ext uri="{FF2B5EF4-FFF2-40B4-BE49-F238E27FC236}">
                <a16:creationId xmlns:a16="http://schemas.microsoft.com/office/drawing/2014/main" id="{81FDD629-59AF-4813-A841-0C11F2E2A2FD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e29fb8690b6043e6b8b49ec05b550ba3_StartDate" hidden="1">
            <a:extLst>
              <a:ext uri="{FF2B5EF4-FFF2-40B4-BE49-F238E27FC236}">
                <a16:creationId xmlns:a16="http://schemas.microsoft.com/office/drawing/2014/main" id="{CCFDC947-4449-4279-9278-138050934E80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SLT_e29fb8690b6043e6b8b49ec05b550ba3_EndDate" hidden="1">
            <a:extLst>
              <a:ext uri="{FF2B5EF4-FFF2-40B4-BE49-F238E27FC236}">
                <a16:creationId xmlns:a16="http://schemas.microsoft.com/office/drawing/2014/main" id="{296DC070-C3B8-4576-814E-04376B72946D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e29fb8690b6043e6b8b49ec05b550ba3_TextPercentage" hidden="1">
            <a:extLst>
              <a:ext uri="{FF2B5EF4-FFF2-40B4-BE49-F238E27FC236}">
                <a16:creationId xmlns:a16="http://schemas.microsoft.com/office/drawing/2014/main" id="{D74740C9-34E1-4D63-9024-A73E9D961606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101" name="OTLSHAPE_SLT_5fdc1ae17390491587eeb3e0a5701e86_Duration" hidden="1">
            <a:extLst>
              <a:ext uri="{FF2B5EF4-FFF2-40B4-BE49-F238E27FC236}">
                <a16:creationId xmlns:a16="http://schemas.microsoft.com/office/drawing/2014/main" id="{223C2E7F-9CDA-4843-97BC-C1172895CD7A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80.5 days</a:t>
            </a:r>
          </a:p>
        </p:txBody>
      </p:sp>
      <p:sp>
        <p:nvSpPr>
          <p:cNvPr id="103" name="OTLSHAPE_SLT_5fdc1ae17390491587eeb3e0a5701e86_JoinedDate" hidden="1">
            <a:extLst>
              <a:ext uri="{FF2B5EF4-FFF2-40B4-BE49-F238E27FC236}">
                <a16:creationId xmlns:a16="http://schemas.microsoft.com/office/drawing/2014/main" id="{1E98D372-AED4-4F5E-AD61-FC51AF51BF67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SLT_5fdc1ae17390491587eeb3e0a5701e86_StartDate" hidden="1">
            <a:extLst>
              <a:ext uri="{FF2B5EF4-FFF2-40B4-BE49-F238E27FC236}">
                <a16:creationId xmlns:a16="http://schemas.microsoft.com/office/drawing/2014/main" id="{5D6619C5-BC89-4247-BEE3-F0D71BD7F141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5fdc1ae17390491587eeb3e0a5701e86_EndDate" hidden="1">
            <a:extLst>
              <a:ext uri="{FF2B5EF4-FFF2-40B4-BE49-F238E27FC236}">
                <a16:creationId xmlns:a16="http://schemas.microsoft.com/office/drawing/2014/main" id="{89B3D46B-0FCA-4889-96F8-BFBEF67E977D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5fdc1ae17390491587eeb3e0a5701e86_TextPercentage" hidden="1">
            <a:extLst>
              <a:ext uri="{FF2B5EF4-FFF2-40B4-BE49-F238E27FC236}">
                <a16:creationId xmlns:a16="http://schemas.microsoft.com/office/drawing/2014/main" id="{6319C4D7-F63E-4E79-AE2C-A19F6E1705B7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25%</a:t>
            </a:r>
          </a:p>
        </p:txBody>
      </p:sp>
      <p:sp>
        <p:nvSpPr>
          <p:cNvPr id="111" name="OTLSHAPE_SLT_9832540cc3dc4925bd1c95b6f52324ef_Duration" hidden="1">
            <a:extLst>
              <a:ext uri="{FF2B5EF4-FFF2-40B4-BE49-F238E27FC236}">
                <a16:creationId xmlns:a16="http://schemas.microsoft.com/office/drawing/2014/main" id="{E7450F75-8247-499A-8BDD-7D17E0F477DD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96.5 days</a:t>
            </a:r>
          </a:p>
        </p:txBody>
      </p:sp>
      <p:sp>
        <p:nvSpPr>
          <p:cNvPr id="117" name="OTLSHAPE_SLT_9832540cc3dc4925bd1c95b6f52324ef_JoinedDate" hidden="1">
            <a:extLst>
              <a:ext uri="{FF2B5EF4-FFF2-40B4-BE49-F238E27FC236}">
                <a16:creationId xmlns:a16="http://schemas.microsoft.com/office/drawing/2014/main" id="{67417C81-BBE2-4771-92FA-4417D8819BCB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9832540cc3dc4925bd1c95b6f52324ef_StartDate" hidden="1">
            <a:extLst>
              <a:ext uri="{FF2B5EF4-FFF2-40B4-BE49-F238E27FC236}">
                <a16:creationId xmlns:a16="http://schemas.microsoft.com/office/drawing/2014/main" id="{69E4BA0D-B59E-4C7C-A69B-2342AEE13DC5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9832540cc3dc4925bd1c95b6f52324ef_EndDate" hidden="1">
            <a:extLst>
              <a:ext uri="{FF2B5EF4-FFF2-40B4-BE49-F238E27FC236}">
                <a16:creationId xmlns:a16="http://schemas.microsoft.com/office/drawing/2014/main" id="{3295AD99-E503-429D-8C9E-358DB64E01B1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9832540cc3dc4925bd1c95b6f52324ef_TextPercentage" hidden="1">
            <a:extLst>
              <a:ext uri="{FF2B5EF4-FFF2-40B4-BE49-F238E27FC236}">
                <a16:creationId xmlns:a16="http://schemas.microsoft.com/office/drawing/2014/main" id="{9E2A65C4-0955-40B4-B4E0-0211FE9B6F58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76255002f5184bd182c82aba681ff4da_Duration" hidden="1">
            <a:extLst>
              <a:ext uri="{FF2B5EF4-FFF2-40B4-BE49-F238E27FC236}">
                <a16:creationId xmlns:a16="http://schemas.microsoft.com/office/drawing/2014/main" id="{226B0C95-FAA7-417E-ACF5-2554941A989B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2700" y="-541298"/>
            <a:ext cx="558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106.5 days</a:t>
            </a:r>
          </a:p>
        </p:txBody>
      </p:sp>
      <p:sp>
        <p:nvSpPr>
          <p:cNvPr id="127" name="OTLSHAPE_SLT_76255002f5184bd182c82aba681ff4da_JoinedDate" hidden="1">
            <a:extLst>
              <a:ext uri="{FF2B5EF4-FFF2-40B4-BE49-F238E27FC236}">
                <a16:creationId xmlns:a16="http://schemas.microsoft.com/office/drawing/2014/main" id="{23722115-7AE5-4DC2-AB47-CA3BABBF8592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76255002f5184bd182c82aba681ff4da_StartDate" hidden="1">
            <a:extLst>
              <a:ext uri="{FF2B5EF4-FFF2-40B4-BE49-F238E27FC236}">
                <a16:creationId xmlns:a16="http://schemas.microsoft.com/office/drawing/2014/main" id="{FB5D480E-9041-444F-9E72-3F171A79A7E8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SLT_76255002f5184bd182c82aba681ff4da_EndDate" hidden="1">
            <a:extLst>
              <a:ext uri="{FF2B5EF4-FFF2-40B4-BE49-F238E27FC236}">
                <a16:creationId xmlns:a16="http://schemas.microsoft.com/office/drawing/2014/main" id="{D826B737-2162-4854-95BF-BA3AC73E5A4C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76255002f5184bd182c82aba681ff4da_TextPercentage" hidden="1">
            <a:extLst>
              <a:ext uri="{FF2B5EF4-FFF2-40B4-BE49-F238E27FC236}">
                <a16:creationId xmlns:a16="http://schemas.microsoft.com/office/drawing/2014/main" id="{8F725ABF-2298-43E6-9754-77B67DCAC77B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85%</a:t>
            </a:r>
          </a:p>
        </p:txBody>
      </p:sp>
      <p:sp>
        <p:nvSpPr>
          <p:cNvPr id="131" name="OTLSHAPE_SLT_7b49690012f9431fa579863039774321_Duration" hidden="1">
            <a:extLst>
              <a:ext uri="{FF2B5EF4-FFF2-40B4-BE49-F238E27FC236}">
                <a16:creationId xmlns:a16="http://schemas.microsoft.com/office/drawing/2014/main" id="{D29674D2-0A05-4EDF-A3C4-8642A198FBE1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73 days</a:t>
            </a:r>
          </a:p>
        </p:txBody>
      </p:sp>
      <p:sp>
        <p:nvSpPr>
          <p:cNvPr id="133" name="OTLSHAPE_SLT_7b49690012f9431fa579863039774321_JoinedDate" hidden="1">
            <a:extLst>
              <a:ext uri="{FF2B5EF4-FFF2-40B4-BE49-F238E27FC236}">
                <a16:creationId xmlns:a16="http://schemas.microsoft.com/office/drawing/2014/main" id="{85E57F14-7828-43F6-9E59-5E48C30D3B14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7b49690012f9431fa579863039774321_StartDate" hidden="1">
            <a:extLst>
              <a:ext uri="{FF2B5EF4-FFF2-40B4-BE49-F238E27FC236}">
                <a16:creationId xmlns:a16="http://schemas.microsoft.com/office/drawing/2014/main" id="{852B824B-16A2-4901-B239-A207B50807F8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SLT_7b49690012f9431fa579863039774321_EndDate" hidden="1">
            <a:extLst>
              <a:ext uri="{FF2B5EF4-FFF2-40B4-BE49-F238E27FC236}">
                <a16:creationId xmlns:a16="http://schemas.microsoft.com/office/drawing/2014/main" id="{B67CC4DD-486C-4997-97DB-6C0D7F9A5100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7b49690012f9431fa579863039774321_TextPercentage" hidden="1">
            <a:extLst>
              <a:ext uri="{FF2B5EF4-FFF2-40B4-BE49-F238E27FC236}">
                <a16:creationId xmlns:a16="http://schemas.microsoft.com/office/drawing/2014/main" id="{B9A6A800-EB37-4050-954D-2C2809D58A43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139" name="OTLSHAPE_SLM_6a2853efba2544b29bb7e0be6e6d7822_Title">
            <a:extLst>
              <a:ext uri="{FF2B5EF4-FFF2-40B4-BE49-F238E27FC236}">
                <a16:creationId xmlns:a16="http://schemas.microsoft.com/office/drawing/2014/main" id="{23E0C969-7D43-45E5-B69E-F2A96B262C7D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3593183" y="3789341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Equip Docs </a:t>
            </a:r>
          </a:p>
        </p:txBody>
      </p:sp>
      <p:sp>
        <p:nvSpPr>
          <p:cNvPr id="141" name="OTLSHAPE_SLM_6a2853efba2544b29bb7e0be6e6d7822_Date">
            <a:extLst>
              <a:ext uri="{FF2B5EF4-FFF2-40B4-BE49-F238E27FC236}">
                <a16:creationId xmlns:a16="http://schemas.microsoft.com/office/drawing/2014/main" id="{B46445F2-75D1-4C4D-945C-665C8A481C03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3970796" y="395986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Dec 2</a:t>
            </a:r>
          </a:p>
        </p:txBody>
      </p:sp>
      <p:sp>
        <p:nvSpPr>
          <p:cNvPr id="145" name="OTLSHAPE_SLM_717324f4944e4ae4af8f1a2d1a00869c_Title">
            <a:extLst>
              <a:ext uri="{FF2B5EF4-FFF2-40B4-BE49-F238E27FC236}">
                <a16:creationId xmlns:a16="http://schemas.microsoft.com/office/drawing/2014/main" id="{F57A67A7-4B86-48BC-A067-6E7433711F80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7632763" y="4178385"/>
            <a:ext cx="50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Onramp </a:t>
            </a:r>
          </a:p>
        </p:txBody>
      </p:sp>
      <p:sp>
        <p:nvSpPr>
          <p:cNvPr id="146" name="OTLSHAPE_SLM_717324f4944e4ae4af8f1a2d1a00869c_Date">
            <a:extLst>
              <a:ext uri="{FF2B5EF4-FFF2-40B4-BE49-F238E27FC236}">
                <a16:creationId xmlns:a16="http://schemas.microsoft.com/office/drawing/2014/main" id="{6523112E-DB23-4AA2-9385-A3F4E151FE84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7755953" y="434890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21</a:t>
            </a:r>
          </a:p>
        </p:txBody>
      </p:sp>
      <p:sp>
        <p:nvSpPr>
          <p:cNvPr id="149" name="OTLSHAPE_SLT_e4cbea8a20574bc2be24a37a5d11c7f3_Duration" hidden="1">
            <a:extLst>
              <a:ext uri="{FF2B5EF4-FFF2-40B4-BE49-F238E27FC236}">
                <a16:creationId xmlns:a16="http://schemas.microsoft.com/office/drawing/2014/main" id="{B89A15AA-F967-48EF-B5B6-A1FAA5B97F30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99.5 days</a:t>
            </a:r>
          </a:p>
        </p:txBody>
      </p:sp>
      <p:sp>
        <p:nvSpPr>
          <p:cNvPr id="151" name="OTLSHAPE_SLT_e4cbea8a20574bc2be24a37a5d11c7f3_JoinedDate" hidden="1">
            <a:extLst>
              <a:ext uri="{FF2B5EF4-FFF2-40B4-BE49-F238E27FC236}">
                <a16:creationId xmlns:a16="http://schemas.microsoft.com/office/drawing/2014/main" id="{A93C0AB2-C0F4-452B-8D97-38AA5762C1A7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e4cbea8a20574bc2be24a37a5d11c7f3_StartDate" hidden="1">
            <a:extLst>
              <a:ext uri="{FF2B5EF4-FFF2-40B4-BE49-F238E27FC236}">
                <a16:creationId xmlns:a16="http://schemas.microsoft.com/office/drawing/2014/main" id="{9A4C9390-40B8-4825-A5AF-9B503379870B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SLT_e4cbea8a20574bc2be24a37a5d11c7f3_EndDate" hidden="1">
            <a:extLst>
              <a:ext uri="{FF2B5EF4-FFF2-40B4-BE49-F238E27FC236}">
                <a16:creationId xmlns:a16="http://schemas.microsoft.com/office/drawing/2014/main" id="{3B9061EE-EEDC-4ED8-9C36-1A98FED89234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SLT_e4cbea8a20574bc2be24a37a5d11c7f3_TextPercentage" hidden="1">
            <a:extLst>
              <a:ext uri="{FF2B5EF4-FFF2-40B4-BE49-F238E27FC236}">
                <a16:creationId xmlns:a16="http://schemas.microsoft.com/office/drawing/2014/main" id="{E2BE4B12-C96D-4A00-A726-ACCA05D65E53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SLT_4850e451315d454480d4f5e83e7fbf8a_Duration" hidden="1">
            <a:extLst>
              <a:ext uri="{FF2B5EF4-FFF2-40B4-BE49-F238E27FC236}">
                <a16:creationId xmlns:a16="http://schemas.microsoft.com/office/drawing/2014/main" id="{7261EEEC-8B0B-4B93-B6B6-C0B257C5BA0A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94.5 days</a:t>
            </a:r>
          </a:p>
        </p:txBody>
      </p:sp>
      <p:sp>
        <p:nvSpPr>
          <p:cNvPr id="159" name="OTLSHAPE_SLT_4850e451315d454480d4f5e83e7fbf8a_JoinedDate" hidden="1">
            <a:extLst>
              <a:ext uri="{FF2B5EF4-FFF2-40B4-BE49-F238E27FC236}">
                <a16:creationId xmlns:a16="http://schemas.microsoft.com/office/drawing/2014/main" id="{5BC63C4F-764A-417C-A9E4-344421E6AFC2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4850e451315d454480d4f5e83e7fbf8a_StartDate" hidden="1">
            <a:extLst>
              <a:ext uri="{FF2B5EF4-FFF2-40B4-BE49-F238E27FC236}">
                <a16:creationId xmlns:a16="http://schemas.microsoft.com/office/drawing/2014/main" id="{82FC5D94-D1AB-4F70-B15B-06DBD248EA82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SLT_4850e451315d454480d4f5e83e7fbf8a_EndDate" hidden="1">
            <a:extLst>
              <a:ext uri="{FF2B5EF4-FFF2-40B4-BE49-F238E27FC236}">
                <a16:creationId xmlns:a16="http://schemas.microsoft.com/office/drawing/2014/main" id="{77B27BAA-7754-406D-B0B2-DE4272D881DD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4850e451315d454480d4f5e83e7fbf8a_TextPercentage" hidden="1">
            <a:extLst>
              <a:ext uri="{FF2B5EF4-FFF2-40B4-BE49-F238E27FC236}">
                <a16:creationId xmlns:a16="http://schemas.microsoft.com/office/drawing/2014/main" id="{305196F9-F5CC-4A4A-BA7F-B42100AE9DD1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SLT_fa7160ae8db649c4a586c26722e094ca_Duration" hidden="1">
            <a:extLst>
              <a:ext uri="{FF2B5EF4-FFF2-40B4-BE49-F238E27FC236}">
                <a16:creationId xmlns:a16="http://schemas.microsoft.com/office/drawing/2014/main" id="{61062BB8-9A2C-42D0-AA4E-68A5B3936051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73 days</a:t>
            </a:r>
          </a:p>
        </p:txBody>
      </p:sp>
      <p:sp>
        <p:nvSpPr>
          <p:cNvPr id="165" name="OTLSHAPE_SLT_fa7160ae8db649c4a586c26722e094ca_JoinedDate" hidden="1">
            <a:extLst>
              <a:ext uri="{FF2B5EF4-FFF2-40B4-BE49-F238E27FC236}">
                <a16:creationId xmlns:a16="http://schemas.microsoft.com/office/drawing/2014/main" id="{13ADAFAA-9DBE-490E-98F1-BE245E25E311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SLT_fa7160ae8db649c4a586c26722e094ca_StartDate" hidden="1">
            <a:extLst>
              <a:ext uri="{FF2B5EF4-FFF2-40B4-BE49-F238E27FC236}">
                <a16:creationId xmlns:a16="http://schemas.microsoft.com/office/drawing/2014/main" id="{9008C6A8-5AED-4C1D-88EE-A9F46408CDE1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fa7160ae8db649c4a586c26722e094ca_EndDate" hidden="1">
            <a:extLst>
              <a:ext uri="{FF2B5EF4-FFF2-40B4-BE49-F238E27FC236}">
                <a16:creationId xmlns:a16="http://schemas.microsoft.com/office/drawing/2014/main" id="{C6DF76DF-6B19-40DF-9EA9-495BA4291C84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SLT_fa7160ae8db649c4a586c26722e094ca_TextPercentage" hidden="1">
            <a:extLst>
              <a:ext uri="{FF2B5EF4-FFF2-40B4-BE49-F238E27FC236}">
                <a16:creationId xmlns:a16="http://schemas.microsoft.com/office/drawing/2014/main" id="{922DABD1-1348-4017-A14E-0E85EE56939A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70%</a:t>
            </a:r>
          </a:p>
        </p:txBody>
      </p:sp>
      <p:sp>
        <p:nvSpPr>
          <p:cNvPr id="171" name="OTLSHAPE_SLT_c000b33856c3457e97ac83843b46348a_Duration" hidden="1">
            <a:extLst>
              <a:ext uri="{FF2B5EF4-FFF2-40B4-BE49-F238E27FC236}">
                <a16:creationId xmlns:a16="http://schemas.microsoft.com/office/drawing/2014/main" id="{25EFB1AC-60CE-402B-8F49-BE2D771D6D90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34 days</a:t>
            </a:r>
          </a:p>
        </p:txBody>
      </p:sp>
      <p:sp>
        <p:nvSpPr>
          <p:cNvPr id="173" name="OTLSHAPE_SLT_c000b33856c3457e97ac83843b46348a_JoinedDate" hidden="1">
            <a:extLst>
              <a:ext uri="{FF2B5EF4-FFF2-40B4-BE49-F238E27FC236}">
                <a16:creationId xmlns:a16="http://schemas.microsoft.com/office/drawing/2014/main" id="{87F5F30C-AFBA-4E93-A6C1-9387B0AB9D7E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6" name="OTLSHAPE_SLT_c000b33856c3457e97ac83843b46348a_StartDate" hidden="1">
            <a:extLst>
              <a:ext uri="{FF2B5EF4-FFF2-40B4-BE49-F238E27FC236}">
                <a16:creationId xmlns:a16="http://schemas.microsoft.com/office/drawing/2014/main" id="{098EAFC5-E581-4791-9F07-19EE40F86A6C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7" name="OTLSHAPE_SLT_c000b33856c3457e97ac83843b46348a_EndDate" hidden="1">
            <a:extLst>
              <a:ext uri="{FF2B5EF4-FFF2-40B4-BE49-F238E27FC236}">
                <a16:creationId xmlns:a16="http://schemas.microsoft.com/office/drawing/2014/main" id="{AF8D6449-DBBF-48D0-B16D-06322B4983A4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c000b33856c3457e97ac83843b46348a_TextPercentage" hidden="1">
            <a:extLst>
              <a:ext uri="{FF2B5EF4-FFF2-40B4-BE49-F238E27FC236}">
                <a16:creationId xmlns:a16="http://schemas.microsoft.com/office/drawing/2014/main" id="{AD4B4C80-5827-425F-8EBA-CF9C3D3E6FAB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476dc15cfd73469d994d548089c2f562_Duration" hidden="1">
            <a:extLst>
              <a:ext uri="{FF2B5EF4-FFF2-40B4-BE49-F238E27FC236}">
                <a16:creationId xmlns:a16="http://schemas.microsoft.com/office/drawing/2014/main" id="{E220FF9F-6574-4840-9659-111BF0A9EB22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70.5 days</a:t>
            </a:r>
          </a:p>
        </p:txBody>
      </p:sp>
      <p:sp>
        <p:nvSpPr>
          <p:cNvPr id="183" name="OTLSHAPE_SLT_476dc15cfd73469d994d548089c2f562_JoinedDate" hidden="1">
            <a:extLst>
              <a:ext uri="{FF2B5EF4-FFF2-40B4-BE49-F238E27FC236}">
                <a16:creationId xmlns:a16="http://schemas.microsoft.com/office/drawing/2014/main" id="{AC2D2FC5-EDED-4ABA-AA0C-082A8A9DA632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476dc15cfd73469d994d548089c2f562_StartDate" hidden="1">
            <a:extLst>
              <a:ext uri="{FF2B5EF4-FFF2-40B4-BE49-F238E27FC236}">
                <a16:creationId xmlns:a16="http://schemas.microsoft.com/office/drawing/2014/main" id="{E30FE059-D4B0-435E-8090-8A9BF26FD222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5" name="OTLSHAPE_SLT_476dc15cfd73469d994d548089c2f562_EndDate" hidden="1">
            <a:extLst>
              <a:ext uri="{FF2B5EF4-FFF2-40B4-BE49-F238E27FC236}">
                <a16:creationId xmlns:a16="http://schemas.microsoft.com/office/drawing/2014/main" id="{D52F2730-F78D-4DE4-8E92-5FF088342B94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6" name="OTLSHAPE_SLT_476dc15cfd73469d994d548089c2f562_TextPercentage" hidden="1">
            <a:extLst>
              <a:ext uri="{FF2B5EF4-FFF2-40B4-BE49-F238E27FC236}">
                <a16:creationId xmlns:a16="http://schemas.microsoft.com/office/drawing/2014/main" id="{703B24D2-3DA9-4360-9020-1BDE68777973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89" name="OTLSHAPE_SLT_8977120edb6b40b492b0ae0f5a477737_Duration" hidden="1">
            <a:extLst>
              <a:ext uri="{FF2B5EF4-FFF2-40B4-BE49-F238E27FC236}">
                <a16:creationId xmlns:a16="http://schemas.microsoft.com/office/drawing/2014/main" id="{8EE59E64-307E-498D-8CEA-48ABAB451E70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73.5 days</a:t>
            </a:r>
          </a:p>
        </p:txBody>
      </p:sp>
      <p:sp>
        <p:nvSpPr>
          <p:cNvPr id="192" name="OTLSHAPE_SLT_8977120edb6b40b492b0ae0f5a477737_JoinedDate" hidden="1">
            <a:extLst>
              <a:ext uri="{FF2B5EF4-FFF2-40B4-BE49-F238E27FC236}">
                <a16:creationId xmlns:a16="http://schemas.microsoft.com/office/drawing/2014/main" id="{A3DF08A8-6579-4945-B3C3-B653EC3D36EE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8977120edb6b40b492b0ae0f5a477737_StartDate" hidden="1">
            <a:extLst>
              <a:ext uri="{FF2B5EF4-FFF2-40B4-BE49-F238E27FC236}">
                <a16:creationId xmlns:a16="http://schemas.microsoft.com/office/drawing/2014/main" id="{32D3F97B-595D-42AA-97CA-3B07B23A4868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4" name="OTLSHAPE_SLT_8977120edb6b40b492b0ae0f5a477737_EndDate" hidden="1">
            <a:extLst>
              <a:ext uri="{FF2B5EF4-FFF2-40B4-BE49-F238E27FC236}">
                <a16:creationId xmlns:a16="http://schemas.microsoft.com/office/drawing/2014/main" id="{0FCE858F-F0DE-4D7D-BC8E-DC305CD665B6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5" name="OTLSHAPE_SLT_8977120edb6b40b492b0ae0f5a477737_TextPercentage" hidden="1">
            <a:extLst>
              <a:ext uri="{FF2B5EF4-FFF2-40B4-BE49-F238E27FC236}">
                <a16:creationId xmlns:a16="http://schemas.microsoft.com/office/drawing/2014/main" id="{D600B98F-8E0C-4281-8C58-ADCA1C9CCFEB}"/>
              </a:ext>
            </a:extLst>
          </p:cNvPr>
          <p:cNvSpPr txBox="1"/>
          <p:nvPr>
            <p:custDataLst>
              <p:tags r:id="rId1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97" name="OTLSHAPE_SLT_b3b24f30dd09423f88609133eedceb09_Duration" hidden="1">
            <a:extLst>
              <a:ext uri="{FF2B5EF4-FFF2-40B4-BE49-F238E27FC236}">
                <a16:creationId xmlns:a16="http://schemas.microsoft.com/office/drawing/2014/main" id="{9480E53E-D053-490D-A5E1-D4428CFB1501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100 days</a:t>
            </a:r>
          </a:p>
        </p:txBody>
      </p:sp>
      <p:sp>
        <p:nvSpPr>
          <p:cNvPr id="200" name="OTLSHAPE_SLT_b3b24f30dd09423f88609133eedceb09_JoinedDate" hidden="1">
            <a:extLst>
              <a:ext uri="{FF2B5EF4-FFF2-40B4-BE49-F238E27FC236}">
                <a16:creationId xmlns:a16="http://schemas.microsoft.com/office/drawing/2014/main" id="{DFDE167F-78DA-42C2-9397-48170DBE6928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1" name="OTLSHAPE_SLT_b3b24f30dd09423f88609133eedceb09_StartDate" hidden="1">
            <a:extLst>
              <a:ext uri="{FF2B5EF4-FFF2-40B4-BE49-F238E27FC236}">
                <a16:creationId xmlns:a16="http://schemas.microsoft.com/office/drawing/2014/main" id="{B408ED35-1F60-452C-986A-E901215FECC3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2" name="OTLSHAPE_SLT_b3b24f30dd09423f88609133eedceb09_EndDate" hidden="1">
            <a:extLst>
              <a:ext uri="{FF2B5EF4-FFF2-40B4-BE49-F238E27FC236}">
                <a16:creationId xmlns:a16="http://schemas.microsoft.com/office/drawing/2014/main" id="{1585ACD1-CA3A-441E-92DE-C629CA572738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3" name="OTLSHAPE_SLT_b3b24f30dd09423f88609133eedceb09_TextPercentage" hidden="1">
            <a:extLst>
              <a:ext uri="{FF2B5EF4-FFF2-40B4-BE49-F238E27FC236}">
                <a16:creationId xmlns:a16="http://schemas.microsoft.com/office/drawing/2014/main" id="{87C3FBED-8000-47BD-A641-0D403A2B0D95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85%</a:t>
            </a:r>
          </a:p>
        </p:txBody>
      </p:sp>
      <p:sp>
        <p:nvSpPr>
          <p:cNvPr id="208" name="OTLSHAPE_SLT_9a18ac7336a64b5cb5fe9b4dc3835343_Duration" hidden="1">
            <a:extLst>
              <a:ext uri="{FF2B5EF4-FFF2-40B4-BE49-F238E27FC236}">
                <a16:creationId xmlns:a16="http://schemas.microsoft.com/office/drawing/2014/main" id="{28A18D7B-6344-43C6-9A4D-4940008A128C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60.5 days</a:t>
            </a:r>
          </a:p>
        </p:txBody>
      </p:sp>
      <p:sp>
        <p:nvSpPr>
          <p:cNvPr id="209" name="OTLSHAPE_SLT_9a18ac7336a64b5cb5fe9b4dc3835343_JoinedDate" hidden="1">
            <a:extLst>
              <a:ext uri="{FF2B5EF4-FFF2-40B4-BE49-F238E27FC236}">
                <a16:creationId xmlns:a16="http://schemas.microsoft.com/office/drawing/2014/main" id="{19FFA089-7DEC-493B-A2C3-D67DEAA159F0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0" name="OTLSHAPE_SLT_9a18ac7336a64b5cb5fe9b4dc3835343_StartDate" hidden="1">
            <a:extLst>
              <a:ext uri="{FF2B5EF4-FFF2-40B4-BE49-F238E27FC236}">
                <a16:creationId xmlns:a16="http://schemas.microsoft.com/office/drawing/2014/main" id="{9AD88F47-1166-4833-972A-9AF7CAD2C96B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OTLSHAPE_SLT_9a18ac7336a64b5cb5fe9b4dc3835343_EndDate" hidden="1">
            <a:extLst>
              <a:ext uri="{FF2B5EF4-FFF2-40B4-BE49-F238E27FC236}">
                <a16:creationId xmlns:a16="http://schemas.microsoft.com/office/drawing/2014/main" id="{9AE079A7-39D1-4CE5-92B9-891B0CE9FF82}"/>
              </a:ext>
            </a:extLst>
          </p:cNvPr>
          <p:cNvSpPr txBox="1"/>
          <p:nvPr>
            <p:custDataLst>
              <p:tags r:id="rId1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SLT_9a18ac7336a64b5cb5fe9b4dc3835343_TextPercentage" hidden="1">
            <a:extLst>
              <a:ext uri="{FF2B5EF4-FFF2-40B4-BE49-F238E27FC236}">
                <a16:creationId xmlns:a16="http://schemas.microsoft.com/office/drawing/2014/main" id="{88AEEE80-A30B-4925-A9BD-F58C83228DBF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SLT_f631a3c93f6048078ae9c87026bdb2a3_Duration" hidden="1">
            <a:extLst>
              <a:ext uri="{FF2B5EF4-FFF2-40B4-BE49-F238E27FC236}">
                <a16:creationId xmlns:a16="http://schemas.microsoft.com/office/drawing/2014/main" id="{6ADE698E-B393-4039-9D4B-47E6A9B875D0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56.5 days</a:t>
            </a:r>
          </a:p>
        </p:txBody>
      </p:sp>
      <p:sp>
        <p:nvSpPr>
          <p:cNvPr id="217" name="OTLSHAPE_SLT_f631a3c93f6048078ae9c87026bdb2a3_JoinedDate" hidden="1">
            <a:extLst>
              <a:ext uri="{FF2B5EF4-FFF2-40B4-BE49-F238E27FC236}">
                <a16:creationId xmlns:a16="http://schemas.microsoft.com/office/drawing/2014/main" id="{EA16B570-4DDB-486E-A124-71E54E94A0BA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SLT_f631a3c93f6048078ae9c87026bdb2a3_StartDate" hidden="1">
            <a:extLst>
              <a:ext uri="{FF2B5EF4-FFF2-40B4-BE49-F238E27FC236}">
                <a16:creationId xmlns:a16="http://schemas.microsoft.com/office/drawing/2014/main" id="{653B20AF-DE4E-4527-81A8-2118B428B93D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9" name="OTLSHAPE_SLT_f631a3c93f6048078ae9c87026bdb2a3_EndDate" hidden="1">
            <a:extLst>
              <a:ext uri="{FF2B5EF4-FFF2-40B4-BE49-F238E27FC236}">
                <a16:creationId xmlns:a16="http://schemas.microsoft.com/office/drawing/2014/main" id="{63CCB8AC-7E56-43F3-BEE6-4EEF368D5547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SLT_f631a3c93f6048078ae9c87026bdb2a3_TextPercentage" hidden="1">
            <a:extLst>
              <a:ext uri="{FF2B5EF4-FFF2-40B4-BE49-F238E27FC236}">
                <a16:creationId xmlns:a16="http://schemas.microsoft.com/office/drawing/2014/main" id="{AE5A62CE-8714-424B-9DBC-66445CBDC68F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223" name="OTLSHAPE_SLT_ce0ca17e04854e11bf2b856944de1687_Duration" hidden="1">
            <a:extLst>
              <a:ext uri="{FF2B5EF4-FFF2-40B4-BE49-F238E27FC236}">
                <a16:creationId xmlns:a16="http://schemas.microsoft.com/office/drawing/2014/main" id="{B4110734-2BA1-44FE-BF78-74C5A8D05EAE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75 days</a:t>
            </a:r>
          </a:p>
        </p:txBody>
      </p:sp>
      <p:sp>
        <p:nvSpPr>
          <p:cNvPr id="224" name="OTLSHAPE_SLT_ce0ca17e04854e11bf2b856944de1687_JoinedDate" hidden="1">
            <a:extLst>
              <a:ext uri="{FF2B5EF4-FFF2-40B4-BE49-F238E27FC236}">
                <a16:creationId xmlns:a16="http://schemas.microsoft.com/office/drawing/2014/main" id="{69573705-A8AA-4EA5-A85F-C6B3C080936E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5" name="OTLSHAPE_SLT_ce0ca17e04854e11bf2b856944de1687_StartDate" hidden="1">
            <a:extLst>
              <a:ext uri="{FF2B5EF4-FFF2-40B4-BE49-F238E27FC236}">
                <a16:creationId xmlns:a16="http://schemas.microsoft.com/office/drawing/2014/main" id="{005BCC52-57DB-459C-9D30-42BFA82EB996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SLT_ce0ca17e04854e11bf2b856944de1687_EndDate" hidden="1">
            <a:extLst>
              <a:ext uri="{FF2B5EF4-FFF2-40B4-BE49-F238E27FC236}">
                <a16:creationId xmlns:a16="http://schemas.microsoft.com/office/drawing/2014/main" id="{AA6DBC58-1E34-4C1B-B5D7-62575E5008B1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SLT_ce0ca17e04854e11bf2b856944de1687_TextPercentage" hidden="1">
            <a:extLst>
              <a:ext uri="{FF2B5EF4-FFF2-40B4-BE49-F238E27FC236}">
                <a16:creationId xmlns:a16="http://schemas.microsoft.com/office/drawing/2014/main" id="{6F33D578-4067-485B-9ACA-699928304358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228" name="OTLSHAPE_SLT_5d9d890d48fc4418822012084c459be1_Duration" hidden="1">
            <a:extLst>
              <a:ext uri="{FF2B5EF4-FFF2-40B4-BE49-F238E27FC236}">
                <a16:creationId xmlns:a16="http://schemas.microsoft.com/office/drawing/2014/main" id="{311351A0-8FD1-44E6-9875-FDF7115D6711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72 days</a:t>
            </a:r>
          </a:p>
        </p:txBody>
      </p:sp>
      <p:sp>
        <p:nvSpPr>
          <p:cNvPr id="229" name="OTLSHAPE_SLT_5d9d890d48fc4418822012084c459be1_JoinedDate" hidden="1">
            <a:extLst>
              <a:ext uri="{FF2B5EF4-FFF2-40B4-BE49-F238E27FC236}">
                <a16:creationId xmlns:a16="http://schemas.microsoft.com/office/drawing/2014/main" id="{2288F986-51CA-45B6-A62C-6796BA9C43C3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0" name="OTLSHAPE_SLT_5d9d890d48fc4418822012084c459be1_StartDate" hidden="1">
            <a:extLst>
              <a:ext uri="{FF2B5EF4-FFF2-40B4-BE49-F238E27FC236}">
                <a16:creationId xmlns:a16="http://schemas.microsoft.com/office/drawing/2014/main" id="{FFBB9997-6852-4439-8F0E-F356D020A45F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1" name="OTLSHAPE_SLT_5d9d890d48fc4418822012084c459be1_EndDate" hidden="1">
            <a:extLst>
              <a:ext uri="{FF2B5EF4-FFF2-40B4-BE49-F238E27FC236}">
                <a16:creationId xmlns:a16="http://schemas.microsoft.com/office/drawing/2014/main" id="{3D538FD4-C26F-4859-93C7-F05AF4A1546C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2" name="OTLSHAPE_SLT_5d9d890d48fc4418822012084c459be1_TextPercentage" hidden="1">
            <a:extLst>
              <a:ext uri="{FF2B5EF4-FFF2-40B4-BE49-F238E27FC236}">
                <a16:creationId xmlns:a16="http://schemas.microsoft.com/office/drawing/2014/main" id="{5A33FA93-0FED-40F2-A3A6-B2AFAFE795CB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233" name="OTLSHAPE_SLT_7b84b718e11f4f268861d3782ad6ec3d_Duration" hidden="1">
            <a:extLst>
              <a:ext uri="{FF2B5EF4-FFF2-40B4-BE49-F238E27FC236}">
                <a16:creationId xmlns:a16="http://schemas.microsoft.com/office/drawing/2014/main" id="{27AD252D-3370-47E5-A2E5-03D02FAB2C5F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75.5 days</a:t>
            </a:r>
          </a:p>
        </p:txBody>
      </p:sp>
      <p:sp>
        <p:nvSpPr>
          <p:cNvPr id="234" name="OTLSHAPE_SLT_7b84b718e11f4f268861d3782ad6ec3d_JoinedDate" hidden="1">
            <a:extLst>
              <a:ext uri="{FF2B5EF4-FFF2-40B4-BE49-F238E27FC236}">
                <a16:creationId xmlns:a16="http://schemas.microsoft.com/office/drawing/2014/main" id="{541B261A-9721-4E73-9E1F-898400B936E0}"/>
              </a:ext>
            </a:extLst>
          </p:cNvPr>
          <p:cNvSpPr txBox="1"/>
          <p:nvPr>
            <p:custDataLst>
              <p:tags r:id="rId20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5" name="OTLSHAPE_SLT_7b84b718e11f4f268861d3782ad6ec3d_StartDate" hidden="1">
            <a:extLst>
              <a:ext uri="{FF2B5EF4-FFF2-40B4-BE49-F238E27FC236}">
                <a16:creationId xmlns:a16="http://schemas.microsoft.com/office/drawing/2014/main" id="{84C67FD6-D85B-41E5-BBEA-C0414C6F67C6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6" name="OTLSHAPE_SLT_7b84b718e11f4f268861d3782ad6ec3d_EndDate" hidden="1">
            <a:extLst>
              <a:ext uri="{FF2B5EF4-FFF2-40B4-BE49-F238E27FC236}">
                <a16:creationId xmlns:a16="http://schemas.microsoft.com/office/drawing/2014/main" id="{29181FDD-7A07-449B-80BC-1D70ECC3B6D0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7" name="OTLSHAPE_SLT_7b84b718e11f4f268861d3782ad6ec3d_TextPercentage" hidden="1">
            <a:extLst>
              <a:ext uri="{FF2B5EF4-FFF2-40B4-BE49-F238E27FC236}">
                <a16:creationId xmlns:a16="http://schemas.microsoft.com/office/drawing/2014/main" id="{AC944931-449E-4557-A143-F81D12D0CBCA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65%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FA1F0A09-18A7-46DE-BA1E-5C8D16EF75FB}"/>
              </a:ext>
            </a:extLst>
          </p:cNvPr>
          <p:cNvCxnSpPr/>
          <p:nvPr>
            <p:custDataLst>
              <p:tags r:id="rId209"/>
            </p:custDataLst>
          </p:nvPr>
        </p:nvCxnSpPr>
        <p:spPr>
          <a:xfrm>
            <a:off x="3011975" y="11861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D956C2CA-AD07-4717-A9D4-C1D146594489}"/>
              </a:ext>
            </a:extLst>
          </p:cNvPr>
          <p:cNvCxnSpPr/>
          <p:nvPr>
            <p:custDataLst>
              <p:tags r:id="rId210"/>
            </p:custDataLst>
          </p:nvPr>
        </p:nvCxnSpPr>
        <p:spPr>
          <a:xfrm>
            <a:off x="5090585" y="11861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E4AF6D18-3343-4BE8-A55E-68D4601880DB}"/>
              </a:ext>
            </a:extLst>
          </p:cNvPr>
          <p:cNvCxnSpPr/>
          <p:nvPr>
            <p:custDataLst>
              <p:tags r:id="rId211"/>
            </p:custDataLst>
          </p:nvPr>
        </p:nvCxnSpPr>
        <p:spPr>
          <a:xfrm>
            <a:off x="7124008" y="11861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0940E5F1-4A72-4A59-932D-236F112CA6CC}"/>
              </a:ext>
            </a:extLst>
          </p:cNvPr>
          <p:cNvCxnSpPr/>
          <p:nvPr>
            <p:custDataLst>
              <p:tags r:id="rId212"/>
            </p:custDataLst>
          </p:nvPr>
        </p:nvCxnSpPr>
        <p:spPr>
          <a:xfrm>
            <a:off x="9180025" y="11861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OTLSHAPE_SLA_dcff1c639d554448bc614842e864cf96_Title">
            <a:extLst>
              <a:ext uri="{FF2B5EF4-FFF2-40B4-BE49-F238E27FC236}">
                <a16:creationId xmlns:a16="http://schemas.microsoft.com/office/drawing/2014/main" id="{B075F9AC-5369-49F9-8C4B-2BCCB6EF2905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4759198" y="180848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Phase 1</a:t>
            </a:r>
          </a:p>
        </p:txBody>
      </p:sp>
      <p:sp>
        <p:nvSpPr>
          <p:cNvPr id="239" name="OTLSHAPE_SLA_dcff1c639d554448bc614842e864cf96_Date">
            <a:extLst>
              <a:ext uri="{FF2B5EF4-FFF2-40B4-BE49-F238E27FC236}">
                <a16:creationId xmlns:a16="http://schemas.microsoft.com/office/drawing/2014/main" id="{35110D78-7001-4083-B9E8-DCC11DA14F3E}"/>
              </a:ext>
            </a:extLst>
          </p:cNvPr>
          <p:cNvSpPr txBox="1"/>
          <p:nvPr>
            <p:custDataLst>
              <p:tags r:id="rId214"/>
            </p:custDataLst>
          </p:nvPr>
        </p:nvSpPr>
        <p:spPr>
          <a:xfrm>
            <a:off x="4806273" y="1991699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Dec 27</a:t>
            </a:r>
          </a:p>
        </p:txBody>
      </p:sp>
      <p:sp>
        <p:nvSpPr>
          <p:cNvPr id="240" name="OTLSHAPE_SLA_dcff1c639d554448bc614842e864cf96_Shape">
            <a:extLst>
              <a:ext uri="{FF2B5EF4-FFF2-40B4-BE49-F238E27FC236}">
                <a16:creationId xmlns:a16="http://schemas.microsoft.com/office/drawing/2014/main" id="{997D21DD-BE11-4C23-B44E-4F5993EF2F26}"/>
              </a:ext>
            </a:extLst>
          </p:cNvPr>
          <p:cNvSpPr/>
          <p:nvPr>
            <p:custDataLst>
              <p:tags r:id="rId215"/>
            </p:custDataLst>
          </p:nvPr>
        </p:nvSpPr>
        <p:spPr>
          <a:xfrm>
            <a:off x="4874599" y="2172123"/>
            <a:ext cx="228600" cy="254000"/>
          </a:xfrm>
          <a:prstGeom prst="diamond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OTLSHAPE_SLA_f1644f461c154e9a808d0f1567a19d65_Title">
            <a:extLst>
              <a:ext uri="{FF2B5EF4-FFF2-40B4-BE49-F238E27FC236}">
                <a16:creationId xmlns:a16="http://schemas.microsoft.com/office/drawing/2014/main" id="{99084333-08BB-4119-814A-2C8E5BA4DEBB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6792621" y="180848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Phase 2</a:t>
            </a:r>
          </a:p>
        </p:txBody>
      </p:sp>
      <p:sp>
        <p:nvSpPr>
          <p:cNvPr id="242" name="OTLSHAPE_SLA_f1644f461c154e9a808d0f1567a19d65_Date">
            <a:extLst>
              <a:ext uri="{FF2B5EF4-FFF2-40B4-BE49-F238E27FC236}">
                <a16:creationId xmlns:a16="http://schemas.microsoft.com/office/drawing/2014/main" id="{321297EC-0001-4EE8-B3F8-956CDD6F58C1}"/>
              </a:ext>
            </a:extLst>
          </p:cNvPr>
          <p:cNvSpPr txBox="1"/>
          <p:nvPr>
            <p:custDataLst>
              <p:tags r:id="rId217"/>
            </p:custDataLst>
          </p:nvPr>
        </p:nvSpPr>
        <p:spPr>
          <a:xfrm>
            <a:off x="6830382" y="1991699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27</a:t>
            </a:r>
          </a:p>
        </p:txBody>
      </p:sp>
      <p:sp>
        <p:nvSpPr>
          <p:cNvPr id="243" name="OTLSHAPE_SLA_f1644f461c154e9a808d0f1567a19d65_Shape">
            <a:extLst>
              <a:ext uri="{FF2B5EF4-FFF2-40B4-BE49-F238E27FC236}">
                <a16:creationId xmlns:a16="http://schemas.microsoft.com/office/drawing/2014/main" id="{17B7FCC5-6532-4239-81CA-039424F15EB6}"/>
              </a:ext>
            </a:extLst>
          </p:cNvPr>
          <p:cNvSpPr/>
          <p:nvPr>
            <p:custDataLst>
              <p:tags r:id="rId218"/>
            </p:custDataLst>
          </p:nvPr>
        </p:nvSpPr>
        <p:spPr>
          <a:xfrm>
            <a:off x="6908022" y="2172123"/>
            <a:ext cx="228600" cy="254000"/>
          </a:xfrm>
          <a:prstGeom prst="diamond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OTLSHAPE_SLA_c29df0ccc2ec4b32abeaffa9dc259d39_Title">
            <a:extLst>
              <a:ext uri="{FF2B5EF4-FFF2-40B4-BE49-F238E27FC236}">
                <a16:creationId xmlns:a16="http://schemas.microsoft.com/office/drawing/2014/main" id="{1198D3B4-FE64-4C6B-9C63-25ED4E228CB9}"/>
              </a:ext>
            </a:extLst>
          </p:cNvPr>
          <p:cNvSpPr txBox="1"/>
          <p:nvPr>
            <p:custDataLst>
              <p:tags r:id="rId219"/>
            </p:custDataLst>
          </p:nvPr>
        </p:nvSpPr>
        <p:spPr>
          <a:xfrm>
            <a:off x="9051979" y="180848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Phase 3</a:t>
            </a:r>
          </a:p>
        </p:txBody>
      </p:sp>
      <p:sp>
        <p:nvSpPr>
          <p:cNvPr id="245" name="OTLSHAPE_SLA_c29df0ccc2ec4b32abeaffa9dc259d39_Date">
            <a:extLst>
              <a:ext uri="{FF2B5EF4-FFF2-40B4-BE49-F238E27FC236}">
                <a16:creationId xmlns:a16="http://schemas.microsoft.com/office/drawing/2014/main" id="{FDCA9D0B-29AF-466F-8A5D-7CA94E309FEE}"/>
              </a:ext>
            </a:extLst>
          </p:cNvPr>
          <p:cNvSpPr txBox="1"/>
          <p:nvPr>
            <p:custDataLst>
              <p:tags r:id="rId220"/>
            </p:custDataLst>
          </p:nvPr>
        </p:nvSpPr>
        <p:spPr>
          <a:xfrm>
            <a:off x="9160607" y="1991699"/>
            <a:ext cx="241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Jul 5</a:t>
            </a:r>
          </a:p>
        </p:txBody>
      </p:sp>
      <p:sp>
        <p:nvSpPr>
          <p:cNvPr id="246" name="OTLSHAPE_SLA_c29df0ccc2ec4b32abeaffa9dc259d39_Shape">
            <a:extLst>
              <a:ext uri="{FF2B5EF4-FFF2-40B4-BE49-F238E27FC236}">
                <a16:creationId xmlns:a16="http://schemas.microsoft.com/office/drawing/2014/main" id="{92232535-C37E-45A3-AA25-84DD4F134B86}"/>
              </a:ext>
            </a:extLst>
          </p:cNvPr>
          <p:cNvSpPr/>
          <p:nvPr>
            <p:custDataLst>
              <p:tags r:id="rId221"/>
            </p:custDataLst>
          </p:nvPr>
        </p:nvSpPr>
        <p:spPr>
          <a:xfrm>
            <a:off x="9167380" y="2172123"/>
            <a:ext cx="228600" cy="254000"/>
          </a:xfrm>
          <a:prstGeom prst="diamond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2449170-EDD9-4C8D-BE36-E016BFAD9ADF}"/>
              </a:ext>
            </a:extLst>
          </p:cNvPr>
          <p:cNvSpPr txBox="1"/>
          <p:nvPr/>
        </p:nvSpPr>
        <p:spPr>
          <a:xfrm>
            <a:off x="702204" y="92989"/>
            <a:ext cx="10787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Technology Roadmap with Swimlanes Template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8112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SL_81017b7f50f049d2bbe2c732e34d427b_BackgroundRectangle">
            <a:extLst>
              <a:ext uri="{FF2B5EF4-FFF2-40B4-BE49-F238E27FC236}">
                <a16:creationId xmlns:a16="http://schemas.microsoft.com/office/drawing/2014/main" id="{CB9D2ABF-19F4-480C-AFB2-D5E1E50E290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5990289"/>
            <a:ext cx="11264900" cy="279400"/>
          </a:xfrm>
          <a:prstGeom prst="rect">
            <a:avLst/>
          </a:prstGeom>
          <a:solidFill>
            <a:srgbClr val="87BBA2">
              <a:alpha val="5568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42" name="OTLSHAPE_TB_00000000000000000000000000000000_LeftEndCaps" hidden="1"/>
          <p:cNvSpPr txBox="1"/>
          <p:nvPr>
            <p:custDataLst>
              <p:tags r:id="rId3"/>
            </p:custDataLst>
          </p:nvPr>
        </p:nvSpPr>
        <p:spPr>
          <a:xfrm>
            <a:off x="254000" y="4547426"/>
            <a:ext cx="3302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>
                <a:solidFill>
                  <a:srgbClr val="8784C7"/>
                </a:solidFill>
                <a:latin typeface="Corbel" panose="020B0503020204020204" pitchFamily="34" charset="0"/>
              </a:rPr>
              <a:t>2021</a:t>
            </a:r>
          </a:p>
        </p:txBody>
      </p:sp>
      <p:sp>
        <p:nvSpPr>
          <p:cNvPr id="34143" name="OTLSHAPE_TB_00000000000000000000000000000000_RightEndCaps" hidden="1"/>
          <p:cNvSpPr txBox="1"/>
          <p:nvPr>
            <p:custDataLst>
              <p:tags r:id="rId4"/>
            </p:custDataLst>
          </p:nvPr>
        </p:nvSpPr>
        <p:spPr>
          <a:xfrm>
            <a:off x="11608432" y="4548173"/>
            <a:ext cx="326820" cy="200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>
                <a:solidFill>
                  <a:srgbClr val="009DD9"/>
                </a:solidFill>
                <a:latin typeface="Corbel" panose="020B0503020204020204" pitchFamily="34" charset="0"/>
              </a:rPr>
              <a:t>2022</a:t>
            </a:r>
          </a:p>
        </p:txBody>
      </p:sp>
      <p:cxnSp>
        <p:nvCxnSpPr>
          <p:cNvPr id="34169" name="OTLSHAPE_T_9a6b3e19e195409d8f5cd14073dbb2a3_HorizontalConnector1"/>
          <p:cNvCxnSpPr/>
          <p:nvPr>
            <p:custDataLst>
              <p:tags r:id="rId5"/>
            </p:custDataLst>
          </p:nvPr>
        </p:nvCxnSpPr>
        <p:spPr>
          <a:xfrm>
            <a:off x="861568" y="3426032"/>
            <a:ext cx="1282944" cy="0"/>
          </a:xfrm>
          <a:prstGeom prst="line">
            <a:avLst/>
          </a:prstGeom>
          <a:ln w="9525" cap="flat" cmpd="sng" algn="ctr">
            <a:solidFill>
              <a:srgbClr val="B8D5E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68" name="OTLSHAPE_T_68b1b569e4a141218edc9f90bab9c932_HorizontalConnector1"/>
          <p:cNvCxnSpPr/>
          <p:nvPr>
            <p:custDataLst>
              <p:tags r:id="rId6"/>
            </p:custDataLst>
          </p:nvPr>
        </p:nvCxnSpPr>
        <p:spPr>
          <a:xfrm>
            <a:off x="1460035" y="3159332"/>
            <a:ext cx="1464987" cy="0"/>
          </a:xfrm>
          <a:prstGeom prst="line">
            <a:avLst/>
          </a:prstGeom>
          <a:ln w="9525" cap="flat" cmpd="sng" algn="ctr">
            <a:solidFill>
              <a:srgbClr val="B8D5E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67" name="OTLSHAPE_T_207a4a97c6884e23a34a41a0de3fb19a_HorizontalConnector1"/>
          <p:cNvCxnSpPr/>
          <p:nvPr>
            <p:custDataLst>
              <p:tags r:id="rId7"/>
            </p:custDataLst>
          </p:nvPr>
        </p:nvCxnSpPr>
        <p:spPr>
          <a:xfrm>
            <a:off x="1963463" y="2892632"/>
            <a:ext cx="1805233" cy="0"/>
          </a:xfrm>
          <a:prstGeom prst="line">
            <a:avLst/>
          </a:prstGeom>
          <a:ln w="9525" cap="flat" cmpd="sng" algn="ctr">
            <a:solidFill>
              <a:srgbClr val="B8D5E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66" name="OTLSHAPE_T_403d2136a3114023ad89a5c0421b0c5b_HorizontalConnector1"/>
          <p:cNvCxnSpPr/>
          <p:nvPr>
            <p:custDataLst>
              <p:tags r:id="rId8"/>
            </p:custDataLst>
          </p:nvPr>
        </p:nvCxnSpPr>
        <p:spPr>
          <a:xfrm>
            <a:off x="2064978" y="2092532"/>
            <a:ext cx="4752610" cy="0"/>
          </a:xfrm>
          <a:prstGeom prst="line">
            <a:avLst/>
          </a:prstGeom>
          <a:ln w="9525" cap="flat" cmpd="sng" algn="ctr">
            <a:solidFill>
              <a:srgbClr val="B8D5E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65" name="OTLSHAPE_T_6644b494266e48abbcb6f32eef0dad68_HorizontalConnector1"/>
          <p:cNvCxnSpPr/>
          <p:nvPr>
            <p:custDataLst>
              <p:tags r:id="rId9"/>
            </p:custDataLst>
          </p:nvPr>
        </p:nvCxnSpPr>
        <p:spPr>
          <a:xfrm>
            <a:off x="1425109" y="1825832"/>
            <a:ext cx="7094047" cy="0"/>
          </a:xfrm>
          <a:prstGeom prst="line">
            <a:avLst/>
          </a:prstGeom>
          <a:ln w="9525" cap="flat" cmpd="sng" algn="ctr">
            <a:solidFill>
              <a:srgbClr val="B8D5E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7f1c39df743d4e3184fa3ada11647b8e_HorizontalConnector1">
            <a:extLst>
              <a:ext uri="{FF2B5EF4-FFF2-40B4-BE49-F238E27FC236}">
                <a16:creationId xmlns:a16="http://schemas.microsoft.com/office/drawing/2014/main" id="{976CB290-88F5-4CC3-BC3E-866E00C4CA43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7784" y="2359232"/>
            <a:ext cx="5919277" cy="0"/>
          </a:xfrm>
          <a:prstGeom prst="line">
            <a:avLst/>
          </a:prstGeom>
          <a:ln w="9525" cap="flat" cmpd="sng" algn="ctr">
            <a:solidFill>
              <a:srgbClr val="B8D5E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c9018cf9ee9d48029f29ee4de0fb45b7_HorizontalConnector1">
            <a:extLst>
              <a:ext uri="{FF2B5EF4-FFF2-40B4-BE49-F238E27FC236}">
                <a16:creationId xmlns:a16="http://schemas.microsoft.com/office/drawing/2014/main" id="{5C90385B-103F-4239-98AC-E3D526594F9C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1002750" y="2625932"/>
            <a:ext cx="4781555" cy="0"/>
          </a:xfrm>
          <a:prstGeom prst="line">
            <a:avLst/>
          </a:prstGeom>
          <a:ln w="9525" cap="flat" cmpd="sng" algn="ctr">
            <a:solidFill>
              <a:srgbClr val="B8D5E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93" name="OTLSHAPE_M_8a8426e75c4a41698c08ea72936c9d0d_Connector1">
            <a:extLst>
              <a:ext uri="{FF2B5EF4-FFF2-40B4-BE49-F238E27FC236}">
                <a16:creationId xmlns:a16="http://schemas.microsoft.com/office/drawing/2014/main" id="{37D8A873-1127-44E8-B249-FA5AD2028DED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046875" y="4373918"/>
            <a:ext cx="0" cy="503386"/>
          </a:xfrm>
          <a:prstGeom prst="line">
            <a:avLst/>
          </a:prstGeom>
          <a:ln w="9525" cap="flat" cmpd="sng" algn="ctr">
            <a:solidFill>
              <a:srgbClr val="BB0A2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96" name="OTLSHAPE_M_9030f16c7b85464b8b94cdd430a5c0b5_Connector1">
            <a:extLst>
              <a:ext uri="{FF2B5EF4-FFF2-40B4-BE49-F238E27FC236}">
                <a16:creationId xmlns:a16="http://schemas.microsoft.com/office/drawing/2014/main" id="{F2A0F6C7-D4C0-48F6-810A-D9631F9595A5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6843807" y="4373918"/>
            <a:ext cx="0" cy="88901"/>
          </a:xfrm>
          <a:prstGeom prst="line">
            <a:avLst/>
          </a:prstGeom>
          <a:ln w="9525" cap="flat" cmpd="sng" algn="ctr">
            <a:solidFill>
              <a:srgbClr val="BB0A2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99" name="OTLSHAPE_M_9030f16c7b85464b8b94cdd430a5c0b5_Connector2">
            <a:extLst>
              <a:ext uri="{FF2B5EF4-FFF2-40B4-BE49-F238E27FC236}">
                <a16:creationId xmlns:a16="http://schemas.microsoft.com/office/drawing/2014/main" id="{1903F573-724F-4649-AB48-9553D10020F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6843807" y="4648872"/>
            <a:ext cx="0" cy="266530"/>
          </a:xfrm>
          <a:prstGeom prst="line">
            <a:avLst/>
          </a:prstGeom>
          <a:ln w="9525" cap="flat" cmpd="sng" algn="ctr">
            <a:solidFill>
              <a:srgbClr val="BB0A2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00" name="OTLSHAPE_M_1ccf9205e6f2441186be8cf35481de7f_Connector1">
            <a:extLst>
              <a:ext uri="{FF2B5EF4-FFF2-40B4-BE49-F238E27FC236}">
                <a16:creationId xmlns:a16="http://schemas.microsoft.com/office/drawing/2014/main" id="{3F5163CB-A3DE-45AA-9B6B-F5C6C3EBDC7C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11238009" y="4349323"/>
            <a:ext cx="0" cy="527981"/>
          </a:xfrm>
          <a:prstGeom prst="line">
            <a:avLst/>
          </a:prstGeom>
          <a:ln w="9525" cap="flat" cmpd="sng" algn="ctr">
            <a:solidFill>
              <a:srgbClr val="87BBA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01" name="OTLSHAPE_T_0aaf2ef6c3bd48d486d9dd3fef94d7b8_HorizontalConnector1">
            <a:extLst>
              <a:ext uri="{FF2B5EF4-FFF2-40B4-BE49-F238E27FC236}">
                <a16:creationId xmlns:a16="http://schemas.microsoft.com/office/drawing/2014/main" id="{E19F4A18-7411-491A-8054-24F82B8F65C6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1073235" y="1533732"/>
            <a:ext cx="7777619" cy="0"/>
          </a:xfrm>
          <a:prstGeom prst="line">
            <a:avLst/>
          </a:prstGeom>
          <a:ln w="9525" cap="flat" cmpd="sng" algn="ctr">
            <a:solidFill>
              <a:srgbClr val="B8D5E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02" name="OTLSHAPE_T_a8615542293a4cdfb5e99580d663d5c3_HorizontalConnector1">
            <a:extLst>
              <a:ext uri="{FF2B5EF4-FFF2-40B4-BE49-F238E27FC236}">
                <a16:creationId xmlns:a16="http://schemas.microsoft.com/office/drawing/2014/main" id="{A5EA2901-F1F1-4507-AAAC-A70DC68E0A66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798703" y="3692732"/>
            <a:ext cx="285239" cy="0"/>
          </a:xfrm>
          <a:prstGeom prst="line">
            <a:avLst/>
          </a:prstGeom>
          <a:ln w="9525" cap="flat" cmpd="sng" algn="ctr">
            <a:solidFill>
              <a:srgbClr val="B8D5E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44" name="OTLSHAPE_TB_00000000000000000000000000000000_ScaleContainer"/>
          <p:cNvSpPr/>
          <p:nvPr>
            <p:custDataLst>
              <p:tags r:id="rId18"/>
            </p:custDataLst>
          </p:nvPr>
        </p:nvSpPr>
        <p:spPr>
          <a:xfrm>
            <a:off x="706035" y="4978903"/>
            <a:ext cx="10795000" cy="381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3262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SL_81017b7f50f049d2bbe2c732e34d427b_HeaderRectangle">
            <a:extLst>
              <a:ext uri="{FF2B5EF4-FFF2-40B4-BE49-F238E27FC236}">
                <a16:creationId xmlns:a16="http://schemas.microsoft.com/office/drawing/2014/main" id="{D5C28467-1086-406B-BDC7-F9A1CC1A1887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3500" y="5990289"/>
            <a:ext cx="685800" cy="279400"/>
          </a:xfrm>
          <a:prstGeom prst="rect">
            <a:avLst/>
          </a:prstGeom>
          <a:solidFill>
            <a:srgbClr val="87BBA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OTLSHAPE_G_00000000000000000000000000000000_ShapeBelow0">
            <a:extLst>
              <a:ext uri="{FF2B5EF4-FFF2-40B4-BE49-F238E27FC236}">
                <a16:creationId xmlns:a16="http://schemas.microsoft.com/office/drawing/2014/main" id="{6DF4602B-B124-434E-A842-5F8D61642B8F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2364310" y="5359903"/>
            <a:ext cx="0" cy="909786"/>
          </a:xfrm>
          <a:prstGeom prst="line">
            <a:avLst/>
          </a:prstGeom>
          <a:ln w="9525" cap="flat" cmpd="sng" algn="ctr">
            <a:solidFill>
              <a:srgbClr val="619BAF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G_00000000000000000000000000000000_ShapeBelow1">
            <a:extLst>
              <a:ext uri="{FF2B5EF4-FFF2-40B4-BE49-F238E27FC236}">
                <a16:creationId xmlns:a16="http://schemas.microsoft.com/office/drawing/2014/main" id="{BB67DEDD-15B1-416F-A303-E6DEF85BF867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3857485" y="5359903"/>
            <a:ext cx="0" cy="909786"/>
          </a:xfrm>
          <a:prstGeom prst="line">
            <a:avLst/>
          </a:prstGeom>
          <a:ln w="9525" cap="flat" cmpd="sng" algn="ctr">
            <a:solidFill>
              <a:srgbClr val="619BAF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G_00000000000000000000000000000000_ShapeBelow2">
            <a:extLst>
              <a:ext uri="{FF2B5EF4-FFF2-40B4-BE49-F238E27FC236}">
                <a16:creationId xmlns:a16="http://schemas.microsoft.com/office/drawing/2014/main" id="{B9F3B0A0-D095-4FC0-B55E-121549A0D3B0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5350661" y="5359903"/>
            <a:ext cx="0" cy="909786"/>
          </a:xfrm>
          <a:prstGeom prst="line">
            <a:avLst/>
          </a:prstGeom>
          <a:ln w="9525" cap="flat" cmpd="sng" algn="ctr">
            <a:solidFill>
              <a:srgbClr val="619BAF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G_00000000000000000000000000000000_ShapeBelow3">
            <a:extLst>
              <a:ext uri="{FF2B5EF4-FFF2-40B4-BE49-F238E27FC236}">
                <a16:creationId xmlns:a16="http://schemas.microsoft.com/office/drawing/2014/main" id="{1E9A7046-5CC4-4FC9-8C1D-680DEA6E2403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6843837" y="5359903"/>
            <a:ext cx="0" cy="909786"/>
          </a:xfrm>
          <a:prstGeom prst="line">
            <a:avLst/>
          </a:prstGeom>
          <a:ln w="9525" cap="flat" cmpd="sng" algn="ctr">
            <a:solidFill>
              <a:srgbClr val="619BAF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G_00000000000000000000000000000000_ShapeBelow4">
            <a:extLst>
              <a:ext uri="{FF2B5EF4-FFF2-40B4-BE49-F238E27FC236}">
                <a16:creationId xmlns:a16="http://schemas.microsoft.com/office/drawing/2014/main" id="{0B878E2D-897A-42E0-A075-B0A547A544C0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8337011" y="5359903"/>
            <a:ext cx="0" cy="909786"/>
          </a:xfrm>
          <a:prstGeom prst="line">
            <a:avLst/>
          </a:prstGeom>
          <a:ln w="9525" cap="flat" cmpd="sng" algn="ctr">
            <a:solidFill>
              <a:srgbClr val="619BAF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G_00000000000000000000000000000000_ShapeBelow5">
            <a:extLst>
              <a:ext uri="{FF2B5EF4-FFF2-40B4-BE49-F238E27FC236}">
                <a16:creationId xmlns:a16="http://schemas.microsoft.com/office/drawing/2014/main" id="{D3EA7145-F1FC-40D3-90CB-9DF90185B9D6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9830187" y="5359903"/>
            <a:ext cx="0" cy="909786"/>
          </a:xfrm>
          <a:prstGeom prst="line">
            <a:avLst/>
          </a:prstGeom>
          <a:ln w="9525" cap="flat" cmpd="sng" algn="ctr">
            <a:solidFill>
              <a:srgbClr val="619BAF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45" name="OTLSHAPE_TB_00000000000000000000000000000000_ElapsedTim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w="12700" h="139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52" name="OTLSHAPE_SLM_f12219216484484288f694dd187a1874_Shape">
            <a:extLst>
              <a:ext uri="{FF2B5EF4-FFF2-40B4-BE49-F238E27FC236}">
                <a16:creationId xmlns:a16="http://schemas.microsoft.com/office/drawing/2014/main" id="{458BA638-C1FE-45C8-B1F7-4E6CAA94DE8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544054" y="6028389"/>
            <a:ext cx="152400" cy="1778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116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55" name="OTLSHAPE_SLM_d9f85e0bda4243a099afc067c6802cd1_Shape">
            <a:extLst>
              <a:ext uri="{FF2B5EF4-FFF2-40B4-BE49-F238E27FC236}">
                <a16:creationId xmlns:a16="http://schemas.microsoft.com/office/drawing/2014/main" id="{B06E148D-CBDF-48A0-9FC6-140925F3DF0F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274432" y="6028389"/>
            <a:ext cx="152400" cy="1778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116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58" name="OTLSHAPE_SLM_654400861b0c44c1919773b000a002cd_Shape">
            <a:extLst>
              <a:ext uri="{FF2B5EF4-FFF2-40B4-BE49-F238E27FC236}">
                <a16:creationId xmlns:a16="http://schemas.microsoft.com/office/drawing/2014/main" id="{2876CE4E-0F3D-4E08-A3E3-D18EB34D280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132796" y="6028389"/>
            <a:ext cx="152400" cy="1778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116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SL_81017b7f50f049d2bbe2c732e34d427b_Header">
            <a:extLst>
              <a:ext uri="{FF2B5EF4-FFF2-40B4-BE49-F238E27FC236}">
                <a16:creationId xmlns:a16="http://schemas.microsoft.com/office/drawing/2014/main" id="{5954E53E-A622-42D3-94FC-B499825A6389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3500" y="6036961"/>
            <a:ext cx="685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011627"/>
                </a:solidFill>
                <a:latin typeface="Calibri" panose="020F0502020204030204" pitchFamily="34" charset="0"/>
              </a:rPr>
              <a:t>Revisions</a:t>
            </a:r>
          </a:p>
        </p:txBody>
      </p:sp>
      <p:sp>
        <p:nvSpPr>
          <p:cNvPr id="34146" name="OTLSHAPE_TB_00000000000000000000000000000000_TodayMarkerShape" hidden="1"/>
          <p:cNvSpPr/>
          <p:nvPr>
            <p:custDataLst>
              <p:tags r:id="rId31"/>
            </p:custDataLst>
          </p:nvPr>
        </p:nvSpPr>
        <p:spPr>
          <a:xfrm>
            <a:off x="816707" y="5359903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47" name="OTLSHAPE_TB_00000000000000000000000000000000_TodayMarkerText" hidden="1"/>
          <p:cNvSpPr txBox="1"/>
          <p:nvPr>
            <p:custDataLst>
              <p:tags r:id="rId32"/>
            </p:custDataLst>
          </p:nvPr>
        </p:nvSpPr>
        <p:spPr>
          <a:xfrm>
            <a:off x="889286" y="49657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34148" name="OTLSHAPE_TB_00000000000000000000000000000000_TimescaleInterval1"/>
          <p:cNvSpPr txBox="1"/>
          <p:nvPr>
            <p:custDataLst>
              <p:tags r:id="rId33"/>
            </p:custDataLst>
          </p:nvPr>
        </p:nvSpPr>
        <p:spPr>
          <a:xfrm>
            <a:off x="934635" y="5076375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8" dirty="0">
                <a:solidFill>
                  <a:srgbClr val="C9E4CA"/>
                </a:solidFill>
                <a:latin typeface="Corbel" panose="020B0503020204020204" pitchFamily="34" charset="0"/>
              </a:rPr>
              <a:t>Week 1</a:t>
            </a:r>
          </a:p>
        </p:txBody>
      </p:sp>
      <p:sp>
        <p:nvSpPr>
          <p:cNvPr id="34150" name="OTLSHAPE_TB_00000000000000000000000000000000_TimescaleInterval2"/>
          <p:cNvSpPr txBox="1"/>
          <p:nvPr>
            <p:custDataLst>
              <p:tags r:id="rId34"/>
            </p:custDataLst>
          </p:nvPr>
        </p:nvSpPr>
        <p:spPr>
          <a:xfrm>
            <a:off x="2427811" y="5076375"/>
            <a:ext cx="80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rgbClr val="C9E4CA"/>
                </a:solidFill>
                <a:latin typeface="Corbel" panose="020B0503020204020204" pitchFamily="34" charset="0"/>
              </a:rPr>
              <a:t>6</a:t>
            </a:r>
          </a:p>
        </p:txBody>
      </p:sp>
      <p:sp>
        <p:nvSpPr>
          <p:cNvPr id="34113" name="OTLSHAPE_TB_00000000000000000000000000000000_TimescaleInterval3">
            <a:extLst>
              <a:ext uri="{FF2B5EF4-FFF2-40B4-BE49-F238E27FC236}">
                <a16:creationId xmlns:a16="http://schemas.microsoft.com/office/drawing/2014/main" id="{78FE9262-4CA8-4646-AA8A-AC44442BF5F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920986" y="5076375"/>
            <a:ext cx="137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 dirty="0">
                <a:solidFill>
                  <a:srgbClr val="C9E4CA"/>
                </a:solidFill>
                <a:latin typeface="Corbel" panose="020B0503020204020204" pitchFamily="34" charset="0"/>
              </a:rPr>
              <a:t>11</a:t>
            </a:r>
          </a:p>
        </p:txBody>
      </p:sp>
      <p:sp>
        <p:nvSpPr>
          <p:cNvPr id="34115" name="OTLSHAPE_TB_00000000000000000000000000000000_TimescaleInterval4">
            <a:extLst>
              <a:ext uri="{FF2B5EF4-FFF2-40B4-BE49-F238E27FC236}">
                <a16:creationId xmlns:a16="http://schemas.microsoft.com/office/drawing/2014/main" id="{2AF1F484-AC61-40EF-9021-AFEC962802B0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5414161" y="5076375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2">
                <a:solidFill>
                  <a:srgbClr val="C9E4CA"/>
                </a:solidFill>
                <a:latin typeface="Corbel" panose="020B0503020204020204" pitchFamily="34" charset="0"/>
              </a:rPr>
              <a:t>16</a:t>
            </a:r>
          </a:p>
        </p:txBody>
      </p:sp>
      <p:sp>
        <p:nvSpPr>
          <p:cNvPr id="34117" name="OTLSHAPE_TB_00000000000000000000000000000000_TimescaleInterval5">
            <a:extLst>
              <a:ext uri="{FF2B5EF4-FFF2-40B4-BE49-F238E27FC236}">
                <a16:creationId xmlns:a16="http://schemas.microsoft.com/office/drawing/2014/main" id="{562360BE-5BA1-457A-9B12-5A66D49441C8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6907337" y="5076375"/>
            <a:ext cx="1474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rgbClr val="C9E4CA"/>
                </a:solidFill>
                <a:latin typeface="Corbel" panose="020B0503020204020204" pitchFamily="34" charset="0"/>
              </a:rPr>
              <a:t>21</a:t>
            </a:r>
          </a:p>
        </p:txBody>
      </p:sp>
      <p:sp>
        <p:nvSpPr>
          <p:cNvPr id="34119" name="OTLSHAPE_TB_00000000000000000000000000000000_TimescaleInterval6">
            <a:extLst>
              <a:ext uri="{FF2B5EF4-FFF2-40B4-BE49-F238E27FC236}">
                <a16:creationId xmlns:a16="http://schemas.microsoft.com/office/drawing/2014/main" id="{82019993-839B-43A5-8B87-F0F43A136E57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8400512" y="5076375"/>
            <a:ext cx="15869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2">
                <a:solidFill>
                  <a:srgbClr val="C9E4CA"/>
                </a:solidFill>
                <a:latin typeface="Corbel" panose="020B0503020204020204" pitchFamily="34" charset="0"/>
              </a:rPr>
              <a:t>26</a:t>
            </a:r>
            <a:endParaRPr lang="en-GB" sz="1200" spc="-12" dirty="0">
              <a:solidFill>
                <a:srgbClr val="C9E4CA"/>
              </a:solidFill>
              <a:latin typeface="Corbel" panose="020B0503020204020204" pitchFamily="34" charset="0"/>
            </a:endParaRPr>
          </a:p>
        </p:txBody>
      </p:sp>
      <p:sp>
        <p:nvSpPr>
          <p:cNvPr id="34121" name="OTLSHAPE_TB_00000000000000000000000000000000_TimescaleInterval7">
            <a:extLst>
              <a:ext uri="{FF2B5EF4-FFF2-40B4-BE49-F238E27FC236}">
                <a16:creationId xmlns:a16="http://schemas.microsoft.com/office/drawing/2014/main" id="{E4DCE715-A965-4C2C-90FF-359AA66FC2AB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893688" y="5076375"/>
            <a:ext cx="13946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6">
                <a:solidFill>
                  <a:srgbClr val="C9E4CA"/>
                </a:solidFill>
                <a:latin typeface="Corbel" panose="020B0503020204020204" pitchFamily="34" charset="0"/>
              </a:rPr>
              <a:t>31</a:t>
            </a:r>
          </a:p>
        </p:txBody>
      </p:sp>
      <p:sp>
        <p:nvSpPr>
          <p:cNvPr id="34153" name="OTLSHAPE_SLM_f12219216484484288f694dd187a1874_Title">
            <a:extLst>
              <a:ext uri="{FF2B5EF4-FFF2-40B4-BE49-F238E27FC236}">
                <a16:creationId xmlns:a16="http://schemas.microsoft.com/office/drawing/2014/main" id="{899801CA-B54D-4E51-B65C-79136121B038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495881" y="6032029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GB" sz="1100" i="1" spc="-4" dirty="0">
                <a:solidFill>
                  <a:srgbClr val="011627"/>
                </a:solidFill>
                <a:latin typeface="Calibri" panose="020F0502020204030204" pitchFamily="34" charset="0"/>
              </a:rPr>
              <a:t>Schedule Revision</a:t>
            </a:r>
          </a:p>
        </p:txBody>
      </p:sp>
      <p:sp>
        <p:nvSpPr>
          <p:cNvPr id="34154" name="OTLSHAPE_SLM_f12219216484484288f694dd187a1874_Date">
            <a:extLst>
              <a:ext uri="{FF2B5EF4-FFF2-40B4-BE49-F238E27FC236}">
                <a16:creationId xmlns:a16="http://schemas.microsoft.com/office/drawing/2014/main" id="{77161DE0-B6AA-4CAE-84D4-0EE1A695CBEE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2747254" y="6047524"/>
            <a:ext cx="317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1D3429"/>
                </a:solidFill>
                <a:latin typeface="Corbel" panose="020B0503020204020204" pitchFamily="34" charset="0"/>
              </a:rPr>
              <a:t>Sep 10</a:t>
            </a:r>
          </a:p>
        </p:txBody>
      </p:sp>
      <p:sp>
        <p:nvSpPr>
          <p:cNvPr id="34156" name="OTLSHAPE_SLM_d9f85e0bda4243a099afc067c6802cd1_Title">
            <a:extLst>
              <a:ext uri="{FF2B5EF4-FFF2-40B4-BE49-F238E27FC236}">
                <a16:creationId xmlns:a16="http://schemas.microsoft.com/office/drawing/2014/main" id="{F8D52EC1-34FF-4035-89AA-F4223B8FF271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226258" y="6032029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GB" sz="1100" i="1" spc="-4" dirty="0">
                <a:solidFill>
                  <a:srgbClr val="011627"/>
                </a:solidFill>
                <a:latin typeface="Calibri" panose="020F0502020204030204" pitchFamily="34" charset="0"/>
              </a:rPr>
              <a:t>Schedule Revision</a:t>
            </a:r>
          </a:p>
        </p:txBody>
      </p:sp>
      <p:sp>
        <p:nvSpPr>
          <p:cNvPr id="34157" name="OTLSHAPE_SLM_d9f85e0bda4243a099afc067c6802cd1_Date">
            <a:extLst>
              <a:ext uri="{FF2B5EF4-FFF2-40B4-BE49-F238E27FC236}">
                <a16:creationId xmlns:a16="http://schemas.microsoft.com/office/drawing/2014/main" id="{61852060-6239-4EEB-B6C7-1A6AB1FF68C4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477632" y="6047524"/>
            <a:ext cx="317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900">
                <a:solidFill>
                  <a:srgbClr val="1D3429"/>
                </a:solidFill>
                <a:latin typeface="Corbel" panose="020B0503020204020204" pitchFamily="34" charset="0"/>
              </a:rPr>
              <a:t>Nov 13</a:t>
            </a:r>
          </a:p>
        </p:txBody>
      </p:sp>
      <p:sp>
        <p:nvSpPr>
          <p:cNvPr id="34159" name="OTLSHAPE_SLM_654400861b0c44c1919773b000a002cd_Title">
            <a:extLst>
              <a:ext uri="{FF2B5EF4-FFF2-40B4-BE49-F238E27FC236}">
                <a16:creationId xmlns:a16="http://schemas.microsoft.com/office/drawing/2014/main" id="{748A4BE0-9607-47C3-85DC-53D3C613299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7084623" y="6032029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GB" sz="1100" i="1" spc="-4" dirty="0">
                <a:solidFill>
                  <a:srgbClr val="011627"/>
                </a:solidFill>
                <a:latin typeface="Calibri" panose="020F0502020204030204" pitchFamily="34" charset="0"/>
              </a:rPr>
              <a:t>Schedule Revision</a:t>
            </a:r>
          </a:p>
        </p:txBody>
      </p:sp>
      <p:sp>
        <p:nvSpPr>
          <p:cNvPr id="34160" name="OTLSHAPE_SLM_654400861b0c44c1919773b000a002cd_Date">
            <a:extLst>
              <a:ext uri="{FF2B5EF4-FFF2-40B4-BE49-F238E27FC236}">
                <a16:creationId xmlns:a16="http://schemas.microsoft.com/office/drawing/2014/main" id="{C3327B7A-21ED-48A2-8F27-F53868BA585D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8335996" y="6047524"/>
            <a:ext cx="304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900">
                <a:solidFill>
                  <a:srgbClr val="1D3429"/>
                </a:solidFill>
                <a:latin typeface="Corbel" panose="020B0503020204020204" pitchFamily="34" charset="0"/>
              </a:rPr>
              <a:t>Jan 19</a:t>
            </a:r>
          </a:p>
        </p:txBody>
      </p:sp>
      <p:cxnSp>
        <p:nvCxnSpPr>
          <p:cNvPr id="34149" name="OTLSHAPE_TB_00000000000000000000000000000000_Separator1"/>
          <p:cNvCxnSpPr/>
          <p:nvPr>
            <p:custDataLst>
              <p:tags r:id="rId46"/>
            </p:custDataLst>
          </p:nvPr>
        </p:nvCxnSpPr>
        <p:spPr>
          <a:xfrm>
            <a:off x="2364310" y="5017004"/>
            <a:ext cx="0" cy="304800"/>
          </a:xfrm>
          <a:prstGeom prst="line">
            <a:avLst/>
          </a:prstGeom>
          <a:ln w="9525" cap="flat" cmpd="sng" algn="ctr">
            <a:solidFill>
              <a:srgbClr val="C9E4CA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12" name="OTLSHAPE_TB_00000000000000000000000000000000_Separator2">
            <a:extLst>
              <a:ext uri="{FF2B5EF4-FFF2-40B4-BE49-F238E27FC236}">
                <a16:creationId xmlns:a16="http://schemas.microsoft.com/office/drawing/2014/main" id="{F8D891F6-2F30-4C35-AFA0-7DDACF9165E3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3857485" y="5017004"/>
            <a:ext cx="0" cy="304800"/>
          </a:xfrm>
          <a:prstGeom prst="line">
            <a:avLst/>
          </a:prstGeom>
          <a:ln w="9525" cap="flat" cmpd="sng" algn="ctr">
            <a:solidFill>
              <a:srgbClr val="C9E4CA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14" name="OTLSHAPE_TB_00000000000000000000000000000000_Separator3">
            <a:extLst>
              <a:ext uri="{FF2B5EF4-FFF2-40B4-BE49-F238E27FC236}">
                <a16:creationId xmlns:a16="http://schemas.microsoft.com/office/drawing/2014/main" id="{AFD2699C-D733-46FD-8AF5-54E5C5CC1E76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5350661" y="5017004"/>
            <a:ext cx="0" cy="304800"/>
          </a:xfrm>
          <a:prstGeom prst="line">
            <a:avLst/>
          </a:prstGeom>
          <a:ln w="9525" cap="flat" cmpd="sng" algn="ctr">
            <a:solidFill>
              <a:srgbClr val="C9E4CA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16" name="OTLSHAPE_TB_00000000000000000000000000000000_Separator4">
            <a:extLst>
              <a:ext uri="{FF2B5EF4-FFF2-40B4-BE49-F238E27FC236}">
                <a16:creationId xmlns:a16="http://schemas.microsoft.com/office/drawing/2014/main" id="{2585196A-F0C2-472E-836C-51CEFF0BE8E1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>
            <a:off x="6843837" y="5017004"/>
            <a:ext cx="0" cy="304800"/>
          </a:xfrm>
          <a:prstGeom prst="line">
            <a:avLst/>
          </a:prstGeom>
          <a:ln w="9525" cap="flat" cmpd="sng" algn="ctr">
            <a:solidFill>
              <a:srgbClr val="C9E4CA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18" name="OTLSHAPE_TB_00000000000000000000000000000000_Separator5">
            <a:extLst>
              <a:ext uri="{FF2B5EF4-FFF2-40B4-BE49-F238E27FC236}">
                <a16:creationId xmlns:a16="http://schemas.microsoft.com/office/drawing/2014/main" id="{6569AB5B-E752-4565-A289-775827290D97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>
            <a:off x="8337011" y="5017004"/>
            <a:ext cx="0" cy="304800"/>
          </a:xfrm>
          <a:prstGeom prst="line">
            <a:avLst/>
          </a:prstGeom>
          <a:ln w="9525" cap="flat" cmpd="sng" algn="ctr">
            <a:solidFill>
              <a:srgbClr val="C9E4CA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20" name="OTLSHAPE_TB_00000000000000000000000000000000_Separator6">
            <a:extLst>
              <a:ext uri="{FF2B5EF4-FFF2-40B4-BE49-F238E27FC236}">
                <a16:creationId xmlns:a16="http://schemas.microsoft.com/office/drawing/2014/main" id="{415F766F-F1E4-4568-A9B0-4312216DFA7B}"/>
              </a:ext>
            </a:extLst>
          </p:cNvPr>
          <p:cNvCxnSpPr/>
          <p:nvPr>
            <p:custDataLst>
              <p:tags r:id="rId51"/>
            </p:custDataLst>
          </p:nvPr>
        </p:nvCxnSpPr>
        <p:spPr>
          <a:xfrm>
            <a:off x="9830187" y="5017004"/>
            <a:ext cx="0" cy="304800"/>
          </a:xfrm>
          <a:prstGeom prst="line">
            <a:avLst/>
          </a:prstGeom>
          <a:ln w="9525" cap="flat" cmpd="sng" algn="ctr">
            <a:solidFill>
              <a:srgbClr val="C9E4CA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70" name="OTLSHAPE_T_6644b494266e48abbcb6f32eef0dad68_Shape">
            <a:extLst>
              <a:ext uri="{FF2B5EF4-FFF2-40B4-BE49-F238E27FC236}">
                <a16:creationId xmlns:a16="http://schemas.microsoft.com/office/drawing/2014/main" id="{AB7F8093-6B60-445B-8D5E-C4C02850A8AC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8519156" y="1724232"/>
            <a:ext cx="330200" cy="203200"/>
          </a:xfrm>
          <a:prstGeom prst="roundRect">
            <a:avLst>
              <a:gd name="adj" fmla="val 100000"/>
            </a:avLst>
          </a:prstGeom>
          <a:solidFill>
            <a:srgbClr val="0116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32" name="OTLSHAPE_T_403d2136a3114023ad89a5c0421b0c5b_Shape">
            <a:extLst>
              <a:ext uri="{FF2B5EF4-FFF2-40B4-BE49-F238E27FC236}">
                <a16:creationId xmlns:a16="http://schemas.microsoft.com/office/drawing/2014/main" id="{6DE6FD87-A359-45A2-BA1D-CC77A899123F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817588" y="1990932"/>
            <a:ext cx="17780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BB0A2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34" name="OTLSHAPE_T_207a4a97c6884e23a34a41a0de3fb19a_Shape">
            <a:extLst>
              <a:ext uri="{FF2B5EF4-FFF2-40B4-BE49-F238E27FC236}">
                <a16:creationId xmlns:a16="http://schemas.microsoft.com/office/drawing/2014/main" id="{AA78602F-AEA0-4094-9415-9831F0BD2522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3768696" y="2791032"/>
            <a:ext cx="20574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C9E4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36" name="OTLSHAPE_T_68b1b569e4a141218edc9f90bab9c932_Shape">
            <a:extLst>
              <a:ext uri="{FF2B5EF4-FFF2-40B4-BE49-F238E27FC236}">
                <a16:creationId xmlns:a16="http://schemas.microsoft.com/office/drawing/2014/main" id="{A7B9A1C9-270E-4D84-B3E7-CB7B99397F93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2925022" y="3057732"/>
            <a:ext cx="647700" cy="203200"/>
          </a:xfrm>
          <a:prstGeom prst="roundRect">
            <a:avLst>
              <a:gd name="adj" fmla="val 100000"/>
            </a:avLst>
          </a:prstGeom>
          <a:solidFill>
            <a:srgbClr val="87BBA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36" name="OTLSHAPE_T_9a6b3e19e195409d8f5cd14073dbb2a3_Shape"/>
          <p:cNvSpPr/>
          <p:nvPr>
            <p:custDataLst>
              <p:tags r:id="rId56"/>
            </p:custDataLst>
          </p:nvPr>
        </p:nvSpPr>
        <p:spPr>
          <a:xfrm>
            <a:off x="2144512" y="3324432"/>
            <a:ext cx="990600" cy="203200"/>
          </a:xfrm>
          <a:prstGeom prst="roundRect">
            <a:avLst>
              <a:gd name="adj" fmla="val 100000"/>
            </a:avLst>
          </a:prstGeom>
          <a:solidFill>
            <a:srgbClr val="3262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44" name="OTLSHAPE_T_a8615542293a4cdfb5e99580d663d5c3_Shape"/>
          <p:cNvSpPr/>
          <p:nvPr>
            <p:custDataLst>
              <p:tags r:id="rId57"/>
            </p:custDataLst>
          </p:nvPr>
        </p:nvSpPr>
        <p:spPr>
          <a:xfrm>
            <a:off x="1083942" y="3591132"/>
            <a:ext cx="11176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BB0A2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_0aaf2ef6c3bd48d486d9dd3fef94d7b8_Shape">
            <a:extLst>
              <a:ext uri="{FF2B5EF4-FFF2-40B4-BE49-F238E27FC236}">
                <a16:creationId xmlns:a16="http://schemas.microsoft.com/office/drawing/2014/main" id="{76D7C242-CE66-49C0-95BF-6E8B09A5A521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8850854" y="1432132"/>
            <a:ext cx="20447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87BBA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TLSHAPE_T_7f1c39df743d4e3184fa3ada11647b8e_Shape">
            <a:extLst>
              <a:ext uri="{FF2B5EF4-FFF2-40B4-BE49-F238E27FC236}">
                <a16:creationId xmlns:a16="http://schemas.microsoft.com/office/drawing/2014/main" id="{611CDBEB-91A1-462B-84D9-8DDE8CDBD9DB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6477061" y="2257632"/>
            <a:ext cx="355600" cy="203200"/>
          </a:xfrm>
          <a:prstGeom prst="roundRect">
            <a:avLst>
              <a:gd name="adj" fmla="val 100000"/>
            </a:avLst>
          </a:prstGeom>
          <a:solidFill>
            <a:srgbClr val="0116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TLSHAPE_T_c9018cf9ee9d48029f29ee4de0fb45b7_Shape">
            <a:extLst>
              <a:ext uri="{FF2B5EF4-FFF2-40B4-BE49-F238E27FC236}">
                <a16:creationId xmlns:a16="http://schemas.microsoft.com/office/drawing/2014/main" id="{CA39D5AE-F448-412A-8DF3-F9CC0D822947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5784304" y="2524332"/>
            <a:ext cx="850900" cy="203200"/>
          </a:xfrm>
          <a:prstGeom prst="roundRect">
            <a:avLst>
              <a:gd name="adj" fmla="val 100000"/>
            </a:avLst>
          </a:prstGeom>
          <a:solidFill>
            <a:srgbClr val="6798A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71" name="OTLSHAPE_T_6644b494266e48abbcb6f32eef0dad68_ShapePercentage" hidden="1">
            <a:extLst>
              <a:ext uri="{FF2B5EF4-FFF2-40B4-BE49-F238E27FC236}">
                <a16:creationId xmlns:a16="http://schemas.microsoft.com/office/drawing/2014/main" id="{33A72F13-1D87-4695-A6D5-36A329F635F3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8519156" y="172423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33" name="OTLSHAPE_T_403d2136a3114023ad89a5c0421b0c5b_ShapePercentage" hidden="1">
            <a:extLst>
              <a:ext uri="{FF2B5EF4-FFF2-40B4-BE49-F238E27FC236}">
                <a16:creationId xmlns:a16="http://schemas.microsoft.com/office/drawing/2014/main" id="{D0BA515D-D763-49B0-9F69-7F174BC4C68E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6817588" y="199093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35" name="OTLSHAPE_T_207a4a97c6884e23a34a41a0de3fb19a_ShapePercentage" hidden="1">
            <a:extLst>
              <a:ext uri="{FF2B5EF4-FFF2-40B4-BE49-F238E27FC236}">
                <a16:creationId xmlns:a16="http://schemas.microsoft.com/office/drawing/2014/main" id="{CCAF063D-68F8-4157-90D9-0E4A92B64472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3768696" y="279103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37" name="OTLSHAPE_T_68b1b569e4a141218edc9f90bab9c932_ShapePercentage" hidden="1">
            <a:extLst>
              <a:ext uri="{FF2B5EF4-FFF2-40B4-BE49-F238E27FC236}">
                <a16:creationId xmlns:a16="http://schemas.microsoft.com/office/drawing/2014/main" id="{FE3CBAE7-B2BC-4D39-BCAC-CE2748127296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2925022" y="305773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37" name="OTLSHAPE_T_9a6b3e19e195409d8f5cd14073dbb2a3_ShapePercentage" hidden="1"/>
          <p:cNvSpPr/>
          <p:nvPr>
            <p:custDataLst>
              <p:tags r:id="rId65"/>
            </p:custDataLst>
          </p:nvPr>
        </p:nvSpPr>
        <p:spPr>
          <a:xfrm>
            <a:off x="2144512" y="332443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45" name="OTLSHAPE_T_a8615542293a4cdfb5e99580d663d5c3_ShapePercentage" hidden="1"/>
          <p:cNvSpPr/>
          <p:nvPr>
            <p:custDataLst>
              <p:tags r:id="rId66"/>
            </p:custDataLst>
          </p:nvPr>
        </p:nvSpPr>
        <p:spPr>
          <a:xfrm>
            <a:off x="1083942" y="359113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_0aaf2ef6c3bd48d486d9dd3fef94d7b8_ShapePercentage" hidden="1">
            <a:extLst>
              <a:ext uri="{FF2B5EF4-FFF2-40B4-BE49-F238E27FC236}">
                <a16:creationId xmlns:a16="http://schemas.microsoft.com/office/drawing/2014/main" id="{10C9EEDE-C412-4728-9983-FCD57E1403D7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8850854" y="143213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TLSHAPE_T_7f1c39df743d4e3184fa3ada11647b8e_ShapePercentage" hidden="1">
            <a:extLst>
              <a:ext uri="{FF2B5EF4-FFF2-40B4-BE49-F238E27FC236}">
                <a16:creationId xmlns:a16="http://schemas.microsoft.com/office/drawing/2014/main" id="{1D625363-08DE-4102-BA9D-345DA7345999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6477061" y="225763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TLSHAPE_T_c9018cf9ee9d48029f29ee4de0fb45b7_ShapePercentage" hidden="1">
            <a:extLst>
              <a:ext uri="{FF2B5EF4-FFF2-40B4-BE49-F238E27FC236}">
                <a16:creationId xmlns:a16="http://schemas.microsoft.com/office/drawing/2014/main" id="{90F10F67-D4E2-44BD-B058-A4140FD9F448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5784304" y="252433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06" name="OTLSHAPE_T_6644b494266e48abbcb6f32eef0dad68_TextPercentage" hidden="1"/>
          <p:cNvSpPr txBox="1"/>
          <p:nvPr>
            <p:custDataLst>
              <p:tags r:id="rId70"/>
            </p:custDataLst>
          </p:nvPr>
        </p:nvSpPr>
        <p:spPr>
          <a:xfrm>
            <a:off x="0" y="19787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207" name="OTLSHAPE_T_6644b494266e48abbcb6f32eef0dad68_StartDate" hidden="1"/>
          <p:cNvSpPr txBox="1"/>
          <p:nvPr>
            <p:custDataLst>
              <p:tags r:id="rId71"/>
            </p:custDataLst>
          </p:nvPr>
        </p:nvSpPr>
        <p:spPr>
          <a:xfrm>
            <a:off x="0" y="16709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34208" name="OTLSHAPE_T_6644b494266e48abbcb6f32eef0dad68_EndDate" hidden="1"/>
          <p:cNvSpPr txBox="1"/>
          <p:nvPr>
            <p:custDataLst>
              <p:tags r:id="rId72"/>
            </p:custDataLst>
          </p:nvPr>
        </p:nvSpPr>
        <p:spPr>
          <a:xfrm>
            <a:off x="0" y="16709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34210" name="OTLSHAPE_T_6644b494266e48abbcb6f32eef0dad68_Duration" hidden="1"/>
          <p:cNvSpPr txBox="1"/>
          <p:nvPr>
            <p:custDataLst>
              <p:tags r:id="rId73"/>
            </p:custDataLst>
          </p:nvPr>
        </p:nvSpPr>
        <p:spPr>
          <a:xfrm>
            <a:off x="9110148" y="1430541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lt1"/>
                </a:solidFill>
                <a:latin typeface="Calibri" panose="020F0502020204030204" pitchFamily="34" charset="0"/>
              </a:rPr>
              <a:t>1.1 weeks</a:t>
            </a:r>
          </a:p>
        </p:txBody>
      </p:sp>
      <p:sp>
        <p:nvSpPr>
          <p:cNvPr id="34214" name="OTLSHAPE_T_403d2136a3114023ad89a5c0421b0c5b_TextPercentage" hidden="1"/>
          <p:cNvSpPr txBox="1"/>
          <p:nvPr>
            <p:custDataLst>
              <p:tags r:id="rId74"/>
            </p:custDataLst>
          </p:nvPr>
        </p:nvSpPr>
        <p:spPr>
          <a:xfrm>
            <a:off x="0" y="22454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215" name="OTLSHAPE_T_403d2136a3114023ad89a5c0421b0c5b_StartDate" hidden="1"/>
          <p:cNvSpPr txBox="1"/>
          <p:nvPr>
            <p:custDataLst>
              <p:tags r:id="rId75"/>
            </p:custDataLst>
          </p:nvPr>
        </p:nvSpPr>
        <p:spPr>
          <a:xfrm>
            <a:off x="0" y="19376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34216" name="OTLSHAPE_T_403d2136a3114023ad89a5c0421b0c5b_EndDate" hidden="1"/>
          <p:cNvSpPr txBox="1"/>
          <p:nvPr>
            <p:custDataLst>
              <p:tags r:id="rId76"/>
            </p:custDataLst>
          </p:nvPr>
        </p:nvSpPr>
        <p:spPr>
          <a:xfrm>
            <a:off x="0" y="19376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34222" name="OTLSHAPE_T_207a4a97c6884e23a34a41a0de3fb19a_TextPercentage" hidden="1"/>
          <p:cNvSpPr txBox="1"/>
          <p:nvPr>
            <p:custDataLst>
              <p:tags r:id="rId77"/>
            </p:custDataLst>
          </p:nvPr>
        </p:nvSpPr>
        <p:spPr>
          <a:xfrm>
            <a:off x="0" y="25121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223" name="OTLSHAPE_T_207a4a97c6884e23a34a41a0de3fb19a_StartDate" hidden="1"/>
          <p:cNvSpPr txBox="1"/>
          <p:nvPr>
            <p:custDataLst>
              <p:tags r:id="rId78"/>
            </p:custDataLst>
          </p:nvPr>
        </p:nvSpPr>
        <p:spPr>
          <a:xfrm>
            <a:off x="0" y="22043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34224" name="OTLSHAPE_T_207a4a97c6884e23a34a41a0de3fb19a_EndDate" hidden="1"/>
          <p:cNvSpPr txBox="1"/>
          <p:nvPr>
            <p:custDataLst>
              <p:tags r:id="rId79"/>
            </p:custDataLst>
          </p:nvPr>
        </p:nvSpPr>
        <p:spPr>
          <a:xfrm>
            <a:off x="0" y="22043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34230" name="OTLSHAPE_T_68b1b569e4a141218edc9f90bab9c932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27788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231" name="OTLSHAPE_T_68b1b569e4a141218edc9f90bab9c932_StartDate" hidden="1"/>
          <p:cNvSpPr txBox="1"/>
          <p:nvPr>
            <p:custDataLst>
              <p:tags r:id="rId81"/>
            </p:custDataLst>
          </p:nvPr>
        </p:nvSpPr>
        <p:spPr>
          <a:xfrm>
            <a:off x="0" y="24710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34232" name="OTLSHAPE_T_68b1b569e4a141218edc9f90bab9c932_EndDate" hidden="1"/>
          <p:cNvSpPr txBox="1"/>
          <p:nvPr>
            <p:custDataLst>
              <p:tags r:id="rId82"/>
            </p:custDataLst>
          </p:nvPr>
        </p:nvSpPr>
        <p:spPr>
          <a:xfrm>
            <a:off x="0" y="24710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34238" name="OTLSHAPE_T_9a6b3e19e195409d8f5cd14073dbb2a3_TextPercentage" hidden="1"/>
          <p:cNvSpPr txBox="1"/>
          <p:nvPr>
            <p:custDataLst>
              <p:tags r:id="rId83"/>
            </p:custDataLst>
          </p:nvPr>
        </p:nvSpPr>
        <p:spPr>
          <a:xfrm>
            <a:off x="0" y="30455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239" name="OTLSHAPE_T_9a6b3e19e195409d8f5cd14073dbb2a3_StartDate" hidden="1"/>
          <p:cNvSpPr txBox="1"/>
          <p:nvPr>
            <p:custDataLst>
              <p:tags r:id="rId84"/>
            </p:custDataLst>
          </p:nvPr>
        </p:nvSpPr>
        <p:spPr>
          <a:xfrm>
            <a:off x="0" y="27377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34240" name="OTLSHAPE_T_9a6b3e19e195409d8f5cd14073dbb2a3_EndDate" hidden="1"/>
          <p:cNvSpPr txBox="1"/>
          <p:nvPr>
            <p:custDataLst>
              <p:tags r:id="rId85"/>
            </p:custDataLst>
          </p:nvPr>
        </p:nvSpPr>
        <p:spPr>
          <a:xfrm>
            <a:off x="0" y="27377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34246" name="OTLSHAPE_T_a8615542293a4cdfb5e99580d663d5c3_TextPercentage" hidden="1"/>
          <p:cNvSpPr txBox="1"/>
          <p:nvPr>
            <p:custDataLst>
              <p:tags r:id="rId86"/>
            </p:custDataLst>
          </p:nvPr>
        </p:nvSpPr>
        <p:spPr>
          <a:xfrm>
            <a:off x="0" y="33122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247" name="OTLSHAPE_T_a8615542293a4cdfb5e99580d663d5c3_StartDate" hidden="1"/>
          <p:cNvSpPr txBox="1"/>
          <p:nvPr>
            <p:custDataLst>
              <p:tags r:id="rId87"/>
            </p:custDataLst>
          </p:nvPr>
        </p:nvSpPr>
        <p:spPr>
          <a:xfrm>
            <a:off x="0" y="30044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34248" name="OTLSHAPE_T_a8615542293a4cdfb5e99580d663d5c3_EndDate" hidden="1"/>
          <p:cNvSpPr txBox="1"/>
          <p:nvPr>
            <p:custDataLst>
              <p:tags r:id="rId88"/>
            </p:custDataLst>
          </p:nvPr>
        </p:nvSpPr>
        <p:spPr>
          <a:xfrm>
            <a:off x="0" y="30044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8" name="OTLSHAPE_T_0aaf2ef6c3bd48d486d9dd3fef94d7b8_TextPercentage" hidden="1">
            <a:extLst>
              <a:ext uri="{FF2B5EF4-FFF2-40B4-BE49-F238E27FC236}">
                <a16:creationId xmlns:a16="http://schemas.microsoft.com/office/drawing/2014/main" id="{B0E9ED9B-8915-4E8F-8951-8957264793A5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_0aaf2ef6c3bd48d486d9dd3fef94d7b8_StartDate" hidden="1">
            <a:extLst>
              <a:ext uri="{FF2B5EF4-FFF2-40B4-BE49-F238E27FC236}">
                <a16:creationId xmlns:a16="http://schemas.microsoft.com/office/drawing/2014/main" id="{89C36513-3B31-48AD-B809-9E4B36F331A7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21813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10" name="OTLSHAPE_T_0aaf2ef6c3bd48d486d9dd3fef94d7b8_EndDate" hidden="1">
            <a:extLst>
              <a:ext uri="{FF2B5EF4-FFF2-40B4-BE49-F238E27FC236}">
                <a16:creationId xmlns:a16="http://schemas.microsoft.com/office/drawing/2014/main" id="{4CDEE935-595A-4463-AF34-2A75BC9C8AB7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-21813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16" name="OTLSHAPE_T_7f1c39df743d4e3184fa3ada11647b8e_TextPercentage" hidden="1">
            <a:extLst>
              <a:ext uri="{FF2B5EF4-FFF2-40B4-BE49-F238E27FC236}">
                <a16:creationId xmlns:a16="http://schemas.microsoft.com/office/drawing/2014/main" id="{9656B798-929A-4638-9AB6-D1A2F13E9E83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OTLSHAPE_T_7f1c39df743d4e3184fa3ada11647b8e_StartDate" hidden="1">
            <a:extLst>
              <a:ext uri="{FF2B5EF4-FFF2-40B4-BE49-F238E27FC236}">
                <a16:creationId xmlns:a16="http://schemas.microsoft.com/office/drawing/2014/main" id="{105F5201-00FC-41DC-820F-2F01D13CD39A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21813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18" name="OTLSHAPE_T_7f1c39df743d4e3184fa3ada11647b8e_EndDate" hidden="1">
            <a:extLst>
              <a:ext uri="{FF2B5EF4-FFF2-40B4-BE49-F238E27FC236}">
                <a16:creationId xmlns:a16="http://schemas.microsoft.com/office/drawing/2014/main" id="{AC1E87EB-432F-4B95-9226-BB9FDD5B38D2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-21813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20" name="OTLSHAPE_T_7f1c39df743d4e3184fa3ada11647b8e_Duration" hidden="1">
            <a:extLst>
              <a:ext uri="{FF2B5EF4-FFF2-40B4-BE49-F238E27FC236}">
                <a16:creationId xmlns:a16="http://schemas.microsoft.com/office/drawing/2014/main" id="{044E3841-294E-423E-A253-C6FC38B10484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8068241" y="1963941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lt1"/>
                </a:solidFill>
                <a:latin typeface="Calibri" panose="020F0502020204030204" pitchFamily="34" charset="0"/>
              </a:rPr>
              <a:t>1.2 weeks</a:t>
            </a:r>
            <a:endParaRPr lang="en-GB" sz="1000" spc="-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T_c9018cf9ee9d48029f29ee4de0fb45b7_TextPercentage" hidden="1">
            <a:extLst>
              <a:ext uri="{FF2B5EF4-FFF2-40B4-BE49-F238E27FC236}">
                <a16:creationId xmlns:a16="http://schemas.microsoft.com/office/drawing/2014/main" id="{78C63163-E5AD-4EB1-B35B-4F6C94929137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c9018cf9ee9d48029f29ee4de0fb45b7_StartDate" hidden="1">
            <a:extLst>
              <a:ext uri="{FF2B5EF4-FFF2-40B4-BE49-F238E27FC236}">
                <a16:creationId xmlns:a16="http://schemas.microsoft.com/office/drawing/2014/main" id="{EA2C8F29-328E-430D-9181-67F1E97C218E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21813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26" name="OTLSHAPE_T_c9018cf9ee9d48029f29ee4de0fb45b7_EndDate" hidden="1">
            <a:extLst>
              <a:ext uri="{FF2B5EF4-FFF2-40B4-BE49-F238E27FC236}">
                <a16:creationId xmlns:a16="http://schemas.microsoft.com/office/drawing/2014/main" id="{EEFC594D-5038-468B-B84F-E5C4160EE67B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21813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34209" name="OTLSHAPE_T_6644b494266e48abbcb6f32eef0dad68_JoinedDate"/>
          <p:cNvSpPr txBox="1"/>
          <p:nvPr>
            <p:custDataLst>
              <p:tags r:id="rId99"/>
            </p:custDataLst>
          </p:nvPr>
        </p:nvSpPr>
        <p:spPr>
          <a:xfrm>
            <a:off x="8890455" y="1748320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spc="-4" dirty="0">
                <a:solidFill>
                  <a:srgbClr val="55828B"/>
                </a:solidFill>
                <a:latin typeface="Corbel" panose="020B0503020204020204" pitchFamily="34" charset="0"/>
              </a:rPr>
              <a:t>01.27 - 02.03</a:t>
            </a:r>
          </a:p>
        </p:txBody>
      </p:sp>
      <p:sp>
        <p:nvSpPr>
          <p:cNvPr id="34211" name="OTLSHAPE_T_6644b494266e48abbcb6f32eef0dad68_Title"/>
          <p:cNvSpPr txBox="1"/>
          <p:nvPr>
            <p:custDataLst>
              <p:tags r:id="rId100"/>
            </p:custDataLst>
          </p:nvPr>
        </p:nvSpPr>
        <p:spPr>
          <a:xfrm>
            <a:off x="127000" y="1740573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4" dirty="0">
                <a:solidFill>
                  <a:srgbClr val="254855"/>
                </a:solidFill>
                <a:latin typeface="Calibri" panose="020F0502020204030204" pitchFamily="34" charset="0"/>
              </a:rPr>
              <a:t>Mooring &amp; Safety Gear</a:t>
            </a:r>
          </a:p>
        </p:txBody>
      </p:sp>
      <p:sp>
        <p:nvSpPr>
          <p:cNvPr id="34217" name="OTLSHAPE_T_403d2136a3114023ad89a5c0421b0c5b_JoinedDate"/>
          <p:cNvSpPr txBox="1"/>
          <p:nvPr>
            <p:custDataLst>
              <p:tags r:id="rId101"/>
            </p:custDataLst>
          </p:nvPr>
        </p:nvSpPr>
        <p:spPr>
          <a:xfrm>
            <a:off x="8644614" y="2015020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spc="-2">
                <a:solidFill>
                  <a:srgbClr val="55828B"/>
                </a:solidFill>
                <a:latin typeface="Corbel" panose="020B0503020204020204" pitchFamily="34" charset="0"/>
              </a:rPr>
              <a:t>12.18 - 01.29</a:t>
            </a:r>
            <a:endParaRPr lang="en-US" sz="1000" spc="-2" dirty="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34218" name="OTLSHAPE_T_403d2136a3114023ad89a5c0421b0c5b_Duration"/>
          <p:cNvSpPr txBox="1"/>
          <p:nvPr>
            <p:custDataLst>
              <p:tags r:id="rId102"/>
            </p:custDataLst>
          </p:nvPr>
        </p:nvSpPr>
        <p:spPr>
          <a:xfrm>
            <a:off x="7449796" y="2015020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rgbClr val="FFE4E4"/>
                </a:solidFill>
                <a:latin typeface="Calibri" panose="020F0502020204030204" pitchFamily="34" charset="0"/>
              </a:rPr>
              <a:t>5.9 weeks</a:t>
            </a:r>
          </a:p>
        </p:txBody>
      </p:sp>
      <p:sp>
        <p:nvSpPr>
          <p:cNvPr id="34219" name="OTLSHAPE_T_403d2136a3114023ad89a5c0421b0c5b_Title"/>
          <p:cNvSpPr txBox="1"/>
          <p:nvPr>
            <p:custDataLst>
              <p:tags r:id="rId103"/>
            </p:custDataLst>
          </p:nvPr>
        </p:nvSpPr>
        <p:spPr>
          <a:xfrm>
            <a:off x="127000" y="2007273"/>
            <a:ext cx="194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2">
                <a:solidFill>
                  <a:srgbClr val="254855"/>
                </a:solidFill>
                <a:latin typeface="Calibri" panose="020F0502020204030204" pitchFamily="34" charset="0"/>
              </a:rPr>
              <a:t>Machinery &amp; Electrical Installation</a:t>
            </a:r>
          </a:p>
        </p:txBody>
      </p:sp>
      <p:sp>
        <p:nvSpPr>
          <p:cNvPr id="34225" name="OTLSHAPE_T_207a4a97c6884e23a34a41a0de3fb19a_JoinedDate"/>
          <p:cNvSpPr txBox="1"/>
          <p:nvPr>
            <p:custDataLst>
              <p:tags r:id="rId104"/>
            </p:custDataLst>
          </p:nvPr>
        </p:nvSpPr>
        <p:spPr>
          <a:xfrm>
            <a:off x="5864227" y="2815120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>
                <a:solidFill>
                  <a:srgbClr val="55828B"/>
                </a:solidFill>
                <a:latin typeface="Corbel" panose="020B0503020204020204" pitchFamily="34" charset="0"/>
              </a:rPr>
              <a:t>10.07 - 11.24</a:t>
            </a:r>
            <a:endParaRPr lang="en-US" sz="1000" dirty="0">
              <a:solidFill>
                <a:srgbClr val="55828B"/>
              </a:solidFill>
              <a:latin typeface="Corbel" panose="020B0503020204020204" pitchFamily="34" charset="0"/>
            </a:endParaRPr>
          </a:p>
        </p:txBody>
      </p:sp>
      <p:sp>
        <p:nvSpPr>
          <p:cNvPr id="34226" name="OTLSHAPE_T_207a4a97c6884e23a34a41a0de3fb19a_Duration"/>
          <p:cNvSpPr txBox="1"/>
          <p:nvPr>
            <p:custDataLst>
              <p:tags r:id="rId105"/>
            </p:custDataLst>
          </p:nvPr>
        </p:nvSpPr>
        <p:spPr>
          <a:xfrm>
            <a:off x="4535157" y="2815120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rgbClr val="011627"/>
                </a:solidFill>
                <a:latin typeface="Calibri" panose="020F0502020204030204" pitchFamily="34" charset="0"/>
              </a:rPr>
              <a:t>6.8 weeks</a:t>
            </a:r>
          </a:p>
        </p:txBody>
      </p:sp>
      <p:sp>
        <p:nvSpPr>
          <p:cNvPr id="34227" name="OTLSHAPE_T_207a4a97c6884e23a34a41a0de3fb19a_Title"/>
          <p:cNvSpPr txBox="1"/>
          <p:nvPr>
            <p:custDataLst>
              <p:tags r:id="rId106"/>
            </p:custDataLst>
          </p:nvPr>
        </p:nvSpPr>
        <p:spPr>
          <a:xfrm>
            <a:off x="127000" y="2807373"/>
            <a:ext cx="184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2" dirty="0">
                <a:solidFill>
                  <a:srgbClr val="254855"/>
                </a:solidFill>
                <a:latin typeface="Calibri" panose="020F0502020204030204" pitchFamily="34" charset="0"/>
              </a:rPr>
              <a:t>Engine Room &amp; Accommodation</a:t>
            </a:r>
          </a:p>
        </p:txBody>
      </p:sp>
      <p:sp>
        <p:nvSpPr>
          <p:cNvPr id="34233" name="OTLSHAPE_T_68b1b569e4a141218edc9f90bab9c932_JoinedDate"/>
          <p:cNvSpPr txBox="1"/>
          <p:nvPr>
            <p:custDataLst>
              <p:tags r:id="rId107"/>
            </p:custDataLst>
          </p:nvPr>
        </p:nvSpPr>
        <p:spPr>
          <a:xfrm>
            <a:off x="3619398" y="3081820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spc="-2" dirty="0">
                <a:solidFill>
                  <a:srgbClr val="55828B"/>
                </a:solidFill>
                <a:latin typeface="Corbel" panose="020B0503020204020204" pitchFamily="34" charset="0"/>
              </a:rPr>
              <a:t>09.18 - 10.03</a:t>
            </a:r>
          </a:p>
        </p:txBody>
      </p:sp>
      <p:sp>
        <p:nvSpPr>
          <p:cNvPr id="34234" name="OTLSHAPE_T_68b1b569e4a141218edc9f90bab9c932_Duration"/>
          <p:cNvSpPr txBox="1"/>
          <p:nvPr>
            <p:custDataLst>
              <p:tags r:id="rId108"/>
            </p:custDataLst>
          </p:nvPr>
        </p:nvSpPr>
        <p:spPr>
          <a:xfrm>
            <a:off x="2990905" y="3081820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rgbClr val="011627"/>
                </a:solidFill>
                <a:latin typeface="Calibri" panose="020F0502020204030204" pitchFamily="34" charset="0"/>
              </a:rPr>
              <a:t>2.2 weeks</a:t>
            </a:r>
          </a:p>
        </p:txBody>
      </p:sp>
      <p:sp>
        <p:nvSpPr>
          <p:cNvPr id="34235" name="OTLSHAPE_T_68b1b569e4a141218edc9f90bab9c932_Title"/>
          <p:cNvSpPr txBox="1"/>
          <p:nvPr>
            <p:custDataLst>
              <p:tags r:id="rId109"/>
            </p:custDataLst>
          </p:nvPr>
        </p:nvSpPr>
        <p:spPr>
          <a:xfrm>
            <a:off x="127000" y="3074073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4">
                <a:solidFill>
                  <a:srgbClr val="254855"/>
                </a:solidFill>
                <a:latin typeface="Calibri" panose="020F0502020204030204" pitchFamily="34" charset="0"/>
              </a:rPr>
              <a:t>Hatch &amp; Superstructure</a:t>
            </a:r>
          </a:p>
        </p:txBody>
      </p:sp>
      <p:sp>
        <p:nvSpPr>
          <p:cNvPr id="34241" name="OTLSHAPE_T_9a6b3e19e195409d8f5cd14073dbb2a3_JoinedDate"/>
          <p:cNvSpPr txBox="1"/>
          <p:nvPr>
            <p:custDataLst>
              <p:tags r:id="rId110"/>
            </p:custDataLst>
          </p:nvPr>
        </p:nvSpPr>
        <p:spPr>
          <a:xfrm>
            <a:off x="3177874" y="3348520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spc="-4" dirty="0">
                <a:solidFill>
                  <a:srgbClr val="55828B"/>
                </a:solidFill>
                <a:latin typeface="Corbel" panose="020B0503020204020204" pitchFamily="34" charset="0"/>
              </a:rPr>
              <a:t>08.30 - 09.22</a:t>
            </a:r>
          </a:p>
        </p:txBody>
      </p:sp>
      <p:sp>
        <p:nvSpPr>
          <p:cNvPr id="34242" name="OTLSHAPE_T_9a6b3e19e195409d8f5cd14073dbb2a3_Duration"/>
          <p:cNvSpPr txBox="1"/>
          <p:nvPr>
            <p:custDataLst>
              <p:tags r:id="rId111"/>
            </p:custDataLst>
          </p:nvPr>
        </p:nvSpPr>
        <p:spPr>
          <a:xfrm>
            <a:off x="2379888" y="3348520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C9E4CA"/>
                </a:solidFill>
                <a:latin typeface="Calibri" panose="020F0502020204030204" pitchFamily="34" charset="0"/>
              </a:rPr>
              <a:t>3.3 weeks</a:t>
            </a:r>
          </a:p>
        </p:txBody>
      </p:sp>
      <p:sp>
        <p:nvSpPr>
          <p:cNvPr id="34243" name="OTLSHAPE_T_9a6b3e19e195409d8f5cd14073dbb2a3_Title"/>
          <p:cNvSpPr txBox="1"/>
          <p:nvPr>
            <p:custDataLst>
              <p:tags r:id="rId112"/>
            </p:custDataLst>
          </p:nvPr>
        </p:nvSpPr>
        <p:spPr>
          <a:xfrm>
            <a:off x="127000" y="3340772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6">
                <a:solidFill>
                  <a:srgbClr val="254855"/>
                </a:solidFill>
                <a:latin typeface="Calibri" panose="020F0502020204030204" pitchFamily="34" charset="0"/>
              </a:rPr>
              <a:t>Steel Profiles</a:t>
            </a:r>
          </a:p>
        </p:txBody>
      </p:sp>
      <p:sp>
        <p:nvSpPr>
          <p:cNvPr id="34249" name="OTLSHAPE_T_a8615542293a4cdfb5e99580d663d5c3_JoinedDate"/>
          <p:cNvSpPr txBox="1"/>
          <p:nvPr>
            <p:custDataLst>
              <p:tags r:id="rId113"/>
            </p:custDataLst>
          </p:nvPr>
        </p:nvSpPr>
        <p:spPr>
          <a:xfrm>
            <a:off x="2243781" y="3615220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dirty="0">
                <a:solidFill>
                  <a:srgbClr val="55828B"/>
                </a:solidFill>
                <a:latin typeface="Corbel" panose="020B0503020204020204" pitchFamily="34" charset="0"/>
              </a:rPr>
              <a:t>08.05 - 08.31</a:t>
            </a:r>
          </a:p>
        </p:txBody>
      </p:sp>
      <p:sp>
        <p:nvSpPr>
          <p:cNvPr id="34250" name="OTLSHAPE_T_a8615542293a4cdfb5e99580d663d5c3_Duration"/>
          <p:cNvSpPr txBox="1"/>
          <p:nvPr>
            <p:custDataLst>
              <p:tags r:id="rId114"/>
            </p:custDataLst>
          </p:nvPr>
        </p:nvSpPr>
        <p:spPr>
          <a:xfrm>
            <a:off x="1444152" y="361522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rgbClr val="FFE4E4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34251" name="OTLSHAPE_T_a8615542293a4cdfb5e99580d663d5c3_Title"/>
          <p:cNvSpPr txBox="1"/>
          <p:nvPr>
            <p:custDataLst>
              <p:tags r:id="rId115"/>
            </p:custDataLst>
          </p:nvPr>
        </p:nvSpPr>
        <p:spPr>
          <a:xfrm>
            <a:off x="127000" y="3607472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rgbClr val="254855"/>
                </a:solidFill>
                <a:latin typeface="Calibri" panose="020F0502020204030204" pitchFamily="34" charset="0"/>
              </a:rPr>
              <a:t>Engineering</a:t>
            </a:r>
          </a:p>
        </p:txBody>
      </p:sp>
      <p:sp>
        <p:nvSpPr>
          <p:cNvPr id="11" name="OTLSHAPE_T_0aaf2ef6c3bd48d486d9dd3fef94d7b8_JoinedDate">
            <a:extLst>
              <a:ext uri="{FF2B5EF4-FFF2-40B4-BE49-F238E27FC236}">
                <a16:creationId xmlns:a16="http://schemas.microsoft.com/office/drawing/2014/main" id="{DF4428D8-D595-465C-B7FC-B438D0FB491F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0944549" y="1456220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 spc="-6" dirty="0">
                <a:solidFill>
                  <a:srgbClr val="55828B"/>
                </a:solidFill>
                <a:latin typeface="Corbel" panose="020B0503020204020204" pitchFamily="34" charset="0"/>
              </a:rPr>
              <a:t>02.04 - 03.23</a:t>
            </a:r>
          </a:p>
        </p:txBody>
      </p:sp>
      <p:sp>
        <p:nvSpPr>
          <p:cNvPr id="12" name="OTLSHAPE_T_0aaf2ef6c3bd48d486d9dd3fef94d7b8_Duration">
            <a:extLst>
              <a:ext uri="{FF2B5EF4-FFF2-40B4-BE49-F238E27FC236}">
                <a16:creationId xmlns:a16="http://schemas.microsoft.com/office/drawing/2014/main" id="{B6F99F18-491F-445D-860A-203F171D00A9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9616397" y="1456220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 dirty="0">
                <a:solidFill>
                  <a:srgbClr val="011627"/>
                </a:solidFill>
                <a:latin typeface="Calibri" panose="020F0502020204030204" pitchFamily="34" charset="0"/>
              </a:rPr>
              <a:t>6.8 weeks</a:t>
            </a:r>
          </a:p>
        </p:txBody>
      </p:sp>
      <p:sp>
        <p:nvSpPr>
          <p:cNvPr id="13" name="OTLSHAPE_T_0aaf2ef6c3bd48d486d9dd3fef94d7b8_Title">
            <a:extLst>
              <a:ext uri="{FF2B5EF4-FFF2-40B4-BE49-F238E27FC236}">
                <a16:creationId xmlns:a16="http://schemas.microsoft.com/office/drawing/2014/main" id="{3B6AC58E-A0CA-4529-B9CD-072822F8D2C1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0" y="1448473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spc="-6" dirty="0">
                <a:solidFill>
                  <a:srgbClr val="254855"/>
                </a:solidFill>
                <a:latin typeface="Calibri" panose="020F0502020204030204" pitchFamily="34" charset="0"/>
              </a:rPr>
              <a:t>Outfitting Afloat </a:t>
            </a:r>
          </a:p>
        </p:txBody>
      </p:sp>
      <p:sp>
        <p:nvSpPr>
          <p:cNvPr id="19" name="OTLSHAPE_T_7f1c39df743d4e3184fa3ada11647b8e_JoinedDate">
            <a:extLst>
              <a:ext uri="{FF2B5EF4-FFF2-40B4-BE49-F238E27FC236}">
                <a16:creationId xmlns:a16="http://schemas.microsoft.com/office/drawing/2014/main" id="{235DEB68-AE08-4346-BF77-9CF41A8FD47F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6876002" y="2281720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 spc="-2">
                <a:solidFill>
                  <a:srgbClr val="55828B"/>
                </a:solidFill>
                <a:latin typeface="Corbel" panose="020B0503020204020204" pitchFamily="34" charset="0"/>
              </a:rPr>
              <a:t>12.10 - 12.18</a:t>
            </a:r>
          </a:p>
        </p:txBody>
      </p:sp>
      <p:sp>
        <p:nvSpPr>
          <p:cNvPr id="21" name="OTLSHAPE_T_7f1c39df743d4e3184fa3ada11647b8e_Title">
            <a:extLst>
              <a:ext uri="{FF2B5EF4-FFF2-40B4-BE49-F238E27FC236}">
                <a16:creationId xmlns:a16="http://schemas.microsoft.com/office/drawing/2014/main" id="{4BCB3F85-9351-43BA-B3F3-A00FB8B8A0DA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0" y="2273973"/>
            <a:ext cx="43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spc="-6">
                <a:solidFill>
                  <a:srgbClr val="254855"/>
                </a:solidFill>
                <a:latin typeface="Calibri" panose="020F0502020204030204" pitchFamily="34" charset="0"/>
              </a:rPr>
              <a:t>Coating</a:t>
            </a:r>
          </a:p>
        </p:txBody>
      </p:sp>
      <p:sp>
        <p:nvSpPr>
          <p:cNvPr id="27" name="OTLSHAPE_T_c9018cf9ee9d48029f29ee4de0fb45b7_JoinedDate">
            <a:extLst>
              <a:ext uri="{FF2B5EF4-FFF2-40B4-BE49-F238E27FC236}">
                <a16:creationId xmlns:a16="http://schemas.microsoft.com/office/drawing/2014/main" id="{42018DD7-1A2E-4BF2-B6D1-6E7808911D72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6679430" y="2548420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 spc="-4" dirty="0">
                <a:solidFill>
                  <a:srgbClr val="55828B"/>
                </a:solidFill>
                <a:latin typeface="Corbel" panose="020B0503020204020204" pitchFamily="34" charset="0"/>
              </a:rPr>
              <a:t>11.24 - 12.13</a:t>
            </a:r>
          </a:p>
        </p:txBody>
      </p:sp>
      <p:sp>
        <p:nvSpPr>
          <p:cNvPr id="28" name="OTLSHAPE_T_c9018cf9ee9d48029f29ee4de0fb45b7_Duration">
            <a:extLst>
              <a:ext uri="{FF2B5EF4-FFF2-40B4-BE49-F238E27FC236}">
                <a16:creationId xmlns:a16="http://schemas.microsoft.com/office/drawing/2014/main" id="{0430648F-152C-4509-9D03-BC88856AA26E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5950562" y="2548420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 dirty="0">
                <a:solidFill>
                  <a:srgbClr val="080C0D"/>
                </a:solidFill>
                <a:latin typeface="Calibri" panose="020F0502020204030204" pitchFamily="34" charset="0"/>
              </a:rPr>
              <a:t>2.8 weeks</a:t>
            </a:r>
          </a:p>
        </p:txBody>
      </p:sp>
      <p:sp>
        <p:nvSpPr>
          <p:cNvPr id="29" name="OTLSHAPE_T_c9018cf9ee9d48029f29ee4de0fb45b7_Title">
            <a:extLst>
              <a:ext uri="{FF2B5EF4-FFF2-40B4-BE49-F238E27FC236}">
                <a16:creationId xmlns:a16="http://schemas.microsoft.com/office/drawing/2014/main" id="{12523670-28AE-4D96-B14B-E9D0F37E46E5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0" y="2540673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spc="-2" dirty="0">
                <a:solidFill>
                  <a:srgbClr val="254855"/>
                </a:solidFill>
                <a:latin typeface="Calibri" panose="020F0502020204030204" pitchFamily="34" charset="0"/>
              </a:rPr>
              <a:t>Block Assembly</a:t>
            </a:r>
          </a:p>
        </p:txBody>
      </p:sp>
      <p:sp>
        <p:nvSpPr>
          <p:cNvPr id="34171" name="OTLSHAPE_M_6f22aa5e000544959a4d7b38883514ef_Shape">
            <a:extLst>
              <a:ext uri="{FF2B5EF4-FFF2-40B4-BE49-F238E27FC236}">
                <a16:creationId xmlns:a16="http://schemas.microsoft.com/office/drawing/2014/main" id="{CBF61B7F-A06A-4970-862C-57828A04082B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5748277" y="5296403"/>
            <a:ext cx="228600" cy="254000"/>
          </a:xfrm>
          <a:prstGeom prst="diamond">
            <a:avLst/>
          </a:prstGeom>
          <a:solidFill>
            <a:srgbClr val="FC9E4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72" name="OTLSHAPE_M_c72d73248b3a4e8abac2a8a5c9404d68_Shape">
            <a:extLst>
              <a:ext uri="{FF2B5EF4-FFF2-40B4-BE49-F238E27FC236}">
                <a16:creationId xmlns:a16="http://schemas.microsoft.com/office/drawing/2014/main" id="{8C6651FA-488A-4E9B-9D36-DD7EB21E0A85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8180020" y="5296403"/>
            <a:ext cx="228600" cy="254000"/>
          </a:xfrm>
          <a:prstGeom prst="diamond">
            <a:avLst/>
          </a:prstGeom>
          <a:solidFill>
            <a:srgbClr val="FC9E4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61" name="OTLSHAPE_M_b66abdf690b04123bb3854c9da5709f4_Shape">
            <a:extLst>
              <a:ext uri="{FF2B5EF4-FFF2-40B4-BE49-F238E27FC236}">
                <a16:creationId xmlns:a16="http://schemas.microsoft.com/office/drawing/2014/main" id="{EB523587-0BB6-4BE4-B49A-05E60BE66353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4468413" y="4788403"/>
            <a:ext cx="228600" cy="254000"/>
          </a:xfrm>
          <a:prstGeom prst="diamond">
            <a:avLst/>
          </a:prstGeom>
          <a:solidFill>
            <a:srgbClr val="FC9E4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62" name="OTLSHAPE_M_47cb6e371c524f1b94c535343ec84c12_Shape">
            <a:extLst>
              <a:ext uri="{FF2B5EF4-FFF2-40B4-BE49-F238E27FC236}">
                <a16:creationId xmlns:a16="http://schemas.microsoft.com/office/drawing/2014/main" id="{4D51A3E5-0A95-4D8F-B63B-0B2AC5BA2A87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7070804" y="4788403"/>
            <a:ext cx="228600" cy="254000"/>
          </a:xfrm>
          <a:prstGeom prst="diamond">
            <a:avLst/>
          </a:prstGeom>
          <a:solidFill>
            <a:srgbClr val="FC9E4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64" name="OTLSHAPE_M_81fb2d79f1f3428b9cbe195b30cc6166_Shape">
            <a:extLst>
              <a:ext uri="{FF2B5EF4-FFF2-40B4-BE49-F238E27FC236}">
                <a16:creationId xmlns:a16="http://schemas.microsoft.com/office/drawing/2014/main" id="{864AC0B1-4B43-4A78-873A-90A8DD448DA3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1951346" y="5296403"/>
            <a:ext cx="228600" cy="254000"/>
          </a:xfrm>
          <a:prstGeom prst="diamond">
            <a:avLst/>
          </a:prstGeom>
          <a:solidFill>
            <a:srgbClr val="FC9E4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60" name="OTLSHAPE_M_9030f16c7b85464b8b94cdd430a5c0b5_Shape">
            <a:extLst>
              <a:ext uri="{FF2B5EF4-FFF2-40B4-BE49-F238E27FC236}">
                <a16:creationId xmlns:a16="http://schemas.microsoft.com/office/drawing/2014/main" id="{CACB78D1-E98E-414A-AA8A-5B66BDD1DF13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6729507" y="4788403"/>
            <a:ext cx="228600" cy="254000"/>
          </a:xfrm>
          <a:prstGeom prst="diamond">
            <a:avLst/>
          </a:prstGeom>
          <a:solidFill>
            <a:srgbClr val="E90C2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61" name="OTLSHAPE_M_8a8426e75c4a41698c08ea72936c9d0d_Shape">
            <a:extLst>
              <a:ext uri="{FF2B5EF4-FFF2-40B4-BE49-F238E27FC236}">
                <a16:creationId xmlns:a16="http://schemas.microsoft.com/office/drawing/2014/main" id="{D6394BC1-EFCF-4AB4-81C5-D04B0727AE97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2894475" y="4712203"/>
            <a:ext cx="304800" cy="330200"/>
          </a:xfrm>
          <a:prstGeom prst="diamond">
            <a:avLst/>
          </a:prstGeom>
          <a:solidFill>
            <a:srgbClr val="E90C2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62" name="OTLSHAPE_M_8a7cdfa9ea4f414495cf25681bfcb32c_Shape">
            <a:extLst>
              <a:ext uri="{FF2B5EF4-FFF2-40B4-BE49-F238E27FC236}">
                <a16:creationId xmlns:a16="http://schemas.microsoft.com/office/drawing/2014/main" id="{97250816-17DA-4C60-92E9-C7166B28355A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8905277" y="1406732"/>
            <a:ext cx="228600" cy="254000"/>
          </a:xfrm>
          <a:prstGeom prst="diamond">
            <a:avLst/>
          </a:prstGeom>
          <a:solidFill>
            <a:srgbClr val="E90C2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63" name="OTLSHAPE_M_b0e9feddec834fc0b310dc67e5874f0b_Shape">
            <a:extLst>
              <a:ext uri="{FF2B5EF4-FFF2-40B4-BE49-F238E27FC236}">
                <a16:creationId xmlns:a16="http://schemas.microsoft.com/office/drawing/2014/main" id="{41D063C8-2424-42B6-B9F7-92F51AC1A05B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10270466" y="1406732"/>
            <a:ext cx="228600" cy="254000"/>
          </a:xfrm>
          <a:prstGeom prst="diamond">
            <a:avLst/>
          </a:prstGeom>
          <a:solidFill>
            <a:srgbClr val="E90C2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69" name="OTLSHAPE_M_dd55a45d06b748fbaca3406f263c06a6_Shape">
            <a:extLst>
              <a:ext uri="{FF2B5EF4-FFF2-40B4-BE49-F238E27FC236}">
                <a16:creationId xmlns:a16="http://schemas.microsoft.com/office/drawing/2014/main" id="{A711BB11-4C5B-484E-872F-AA4698EB2B92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 flipV="1">
            <a:off x="889354" y="4712203"/>
            <a:ext cx="304800" cy="330200"/>
          </a:xfrm>
          <a:prstGeom prst="triangle">
            <a:avLst/>
          </a:prstGeom>
          <a:solidFill>
            <a:srgbClr val="87BBA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73" name="OTLSHAPE_M_1ccf9205e6f2441186be8cf35481de7f_Shape">
            <a:extLst>
              <a:ext uri="{FF2B5EF4-FFF2-40B4-BE49-F238E27FC236}">
                <a16:creationId xmlns:a16="http://schemas.microsoft.com/office/drawing/2014/main" id="{9DAB3C3F-C9AD-4532-A9E8-43C71D3BDE39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 flipV="1">
            <a:off x="11085609" y="4712203"/>
            <a:ext cx="304800" cy="330200"/>
          </a:xfrm>
          <a:prstGeom prst="triangle">
            <a:avLst/>
          </a:prstGeom>
          <a:solidFill>
            <a:srgbClr val="87BBA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80" name="OTLSHAPE_M_4461b4ad56e1427dbe253fd40151634d_Shape">
            <a:extLst>
              <a:ext uri="{FF2B5EF4-FFF2-40B4-BE49-F238E27FC236}">
                <a16:creationId xmlns:a16="http://schemas.microsoft.com/office/drawing/2014/main" id="{A696A7F3-AC5F-41BB-9472-0599D441ACB4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>
            <a:off x="10270466" y="4788403"/>
            <a:ext cx="228600" cy="254000"/>
          </a:xfrm>
          <a:prstGeom prst="star8">
            <a:avLst/>
          </a:prstGeom>
          <a:solidFill>
            <a:srgbClr val="FC9E4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81" name="OTLSHAPE_M_756ee3d9fb93468f81b55b0140335e2a_Shape">
            <a:extLst>
              <a:ext uri="{FF2B5EF4-FFF2-40B4-BE49-F238E27FC236}">
                <a16:creationId xmlns:a16="http://schemas.microsoft.com/office/drawing/2014/main" id="{2830441D-816F-4E4C-9117-7813BF5670B0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10825074" y="5296403"/>
            <a:ext cx="228600" cy="254000"/>
          </a:xfrm>
          <a:prstGeom prst="star8">
            <a:avLst/>
          </a:prstGeom>
          <a:solidFill>
            <a:srgbClr val="FC9E4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74" name="OTLSHAPE_M_81fb2d79f1f3428b9cbe195b30cc6166_Title"/>
          <p:cNvSpPr txBox="1"/>
          <p:nvPr>
            <p:custDataLst>
              <p:tags r:id="rId137"/>
            </p:custDataLst>
          </p:nvPr>
        </p:nvSpPr>
        <p:spPr>
          <a:xfrm>
            <a:off x="1673618" y="5689934"/>
            <a:ext cx="774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pc="-8" dirty="0">
                <a:solidFill>
                  <a:srgbClr val="254855"/>
                </a:solidFill>
                <a:latin typeface="Calibri" panose="020F0502020204030204" pitchFamily="34" charset="0"/>
              </a:rPr>
              <a:t>Steel Cutting</a:t>
            </a:r>
          </a:p>
        </p:txBody>
      </p:sp>
      <p:sp>
        <p:nvSpPr>
          <p:cNvPr id="34175" name="OTLSHAPE_M_81fb2d79f1f3428b9cbe195b30cc6166_Date"/>
          <p:cNvSpPr txBox="1"/>
          <p:nvPr>
            <p:custDataLst>
              <p:tags r:id="rId138"/>
            </p:custDataLst>
          </p:nvPr>
        </p:nvSpPr>
        <p:spPr>
          <a:xfrm>
            <a:off x="1899382" y="5550403"/>
            <a:ext cx="342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>
                <a:solidFill>
                  <a:srgbClr val="55828B"/>
                </a:solidFill>
                <a:latin typeface="Corbel" panose="020B0503020204020204" pitchFamily="34" charset="0"/>
              </a:rPr>
              <a:t>Aug 28</a:t>
            </a:r>
          </a:p>
        </p:txBody>
      </p:sp>
      <p:sp>
        <p:nvSpPr>
          <p:cNvPr id="34177" name="OTLSHAPE_M_6f22aa5e000544959a4d7b38883514ef_Title"/>
          <p:cNvSpPr txBox="1"/>
          <p:nvPr>
            <p:custDataLst>
              <p:tags r:id="rId139"/>
            </p:custDataLst>
          </p:nvPr>
        </p:nvSpPr>
        <p:spPr>
          <a:xfrm>
            <a:off x="5254692" y="5689934"/>
            <a:ext cx="1219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pc="-6">
                <a:solidFill>
                  <a:srgbClr val="254855"/>
                </a:solidFill>
                <a:latin typeface="Calibri" panose="020F0502020204030204" pitchFamily="34" charset="0"/>
              </a:rPr>
              <a:t>All Blocks Complete</a:t>
            </a:r>
          </a:p>
        </p:txBody>
      </p:sp>
      <p:sp>
        <p:nvSpPr>
          <p:cNvPr id="34178" name="OTLSHAPE_M_6f22aa5e000544959a4d7b38883514ef_Date"/>
          <p:cNvSpPr txBox="1"/>
          <p:nvPr>
            <p:custDataLst>
              <p:tags r:id="rId140"/>
            </p:custDataLst>
          </p:nvPr>
        </p:nvSpPr>
        <p:spPr>
          <a:xfrm>
            <a:off x="5699509" y="5550403"/>
            <a:ext cx="330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>
                <a:solidFill>
                  <a:srgbClr val="55828B"/>
                </a:solidFill>
                <a:latin typeface="Corbel" panose="020B0503020204020204" pitchFamily="34" charset="0"/>
              </a:rPr>
              <a:t>Nov 25</a:t>
            </a:r>
          </a:p>
        </p:txBody>
      </p:sp>
      <p:sp>
        <p:nvSpPr>
          <p:cNvPr id="34180" name="OTLSHAPE_M_c72d73248b3a4e8abac2a8a5c9404d68_Title"/>
          <p:cNvSpPr txBox="1"/>
          <p:nvPr>
            <p:custDataLst>
              <p:tags r:id="rId141"/>
            </p:custDataLst>
          </p:nvPr>
        </p:nvSpPr>
        <p:spPr>
          <a:xfrm>
            <a:off x="7422931" y="5689934"/>
            <a:ext cx="1752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pc="-4">
                <a:solidFill>
                  <a:srgbClr val="254855"/>
                </a:solidFill>
                <a:latin typeface="Calibri" panose="020F0502020204030204" pitchFamily="34" charset="0"/>
              </a:rPr>
              <a:t>Navigation Installation Done</a:t>
            </a:r>
            <a:endParaRPr lang="en-US" sz="1200" spc="-4" dirty="0">
              <a:solidFill>
                <a:srgbClr val="254855"/>
              </a:solidFill>
              <a:latin typeface="Calibri" panose="020F0502020204030204" pitchFamily="34" charset="0"/>
            </a:endParaRPr>
          </a:p>
        </p:txBody>
      </p:sp>
      <p:sp>
        <p:nvSpPr>
          <p:cNvPr id="34181" name="OTLSHAPE_M_c72d73248b3a4e8abac2a8a5c9404d68_Date"/>
          <p:cNvSpPr txBox="1"/>
          <p:nvPr>
            <p:custDataLst>
              <p:tags r:id="rId142"/>
            </p:custDataLst>
          </p:nvPr>
        </p:nvSpPr>
        <p:spPr>
          <a:xfrm>
            <a:off x="8148545" y="5550403"/>
            <a:ext cx="2921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>
                <a:solidFill>
                  <a:srgbClr val="55828B"/>
                </a:solidFill>
                <a:latin typeface="Corbel" panose="020B0503020204020204" pitchFamily="34" charset="0"/>
              </a:rPr>
              <a:t>Jan 21</a:t>
            </a:r>
          </a:p>
        </p:txBody>
      </p:sp>
      <p:sp>
        <p:nvSpPr>
          <p:cNvPr id="34186" name="OTLSHAPE_M_dd55a45d06b748fbaca3406f263c06a6_Title"/>
          <p:cNvSpPr txBox="1"/>
          <p:nvPr>
            <p:custDataLst>
              <p:tags r:id="rId143"/>
            </p:custDataLst>
          </p:nvPr>
        </p:nvSpPr>
        <p:spPr>
          <a:xfrm>
            <a:off x="472583" y="4355629"/>
            <a:ext cx="11430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i="1" u="sng" spc="-10" dirty="0">
                <a:solidFill>
                  <a:srgbClr val="254855"/>
                </a:solidFill>
                <a:latin typeface="Calibri" panose="020F0502020204030204" pitchFamily="34" charset="0"/>
              </a:rPr>
              <a:t>Project Kick-Off</a:t>
            </a:r>
          </a:p>
        </p:txBody>
      </p:sp>
      <p:sp>
        <p:nvSpPr>
          <p:cNvPr id="34187" name="OTLSHAPE_M_dd55a45d06b748fbaca3406f263c06a6_Date"/>
          <p:cNvSpPr txBox="1"/>
          <p:nvPr>
            <p:custDataLst>
              <p:tags r:id="rId144"/>
            </p:custDataLst>
          </p:nvPr>
        </p:nvSpPr>
        <p:spPr>
          <a:xfrm>
            <a:off x="904573" y="4572672"/>
            <a:ext cx="2794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rgbClr val="55828B"/>
                </a:solidFill>
                <a:latin typeface="Corbel" panose="020B0503020204020204" pitchFamily="34" charset="0"/>
              </a:rPr>
              <a:t>Aug 4</a:t>
            </a:r>
          </a:p>
        </p:txBody>
      </p:sp>
      <p:sp>
        <p:nvSpPr>
          <p:cNvPr id="34189" name="OTLSHAPE_M_b66abdf690b04123bb3854c9da5709f4_Title"/>
          <p:cNvSpPr txBox="1"/>
          <p:nvPr>
            <p:custDataLst>
              <p:tags r:id="rId145"/>
            </p:custDataLst>
          </p:nvPr>
        </p:nvSpPr>
        <p:spPr>
          <a:xfrm>
            <a:off x="4293703" y="4462818"/>
            <a:ext cx="584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pc="-8" dirty="0">
                <a:solidFill>
                  <a:srgbClr val="254855"/>
                </a:solidFill>
                <a:latin typeface="Calibri" panose="020F0502020204030204" pitchFamily="34" charset="0"/>
              </a:rPr>
              <a:t>Adjusters</a:t>
            </a:r>
          </a:p>
        </p:txBody>
      </p:sp>
      <p:sp>
        <p:nvSpPr>
          <p:cNvPr id="34190" name="OTLSHAPE_M_b66abdf690b04123bb3854c9da5709f4_Date"/>
          <p:cNvSpPr txBox="1"/>
          <p:nvPr>
            <p:custDataLst>
              <p:tags r:id="rId146"/>
            </p:custDataLst>
          </p:nvPr>
        </p:nvSpPr>
        <p:spPr>
          <a:xfrm>
            <a:off x="4425466" y="4648872"/>
            <a:ext cx="317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dirty="0">
                <a:solidFill>
                  <a:srgbClr val="55828B"/>
                </a:solidFill>
                <a:latin typeface="Corbel" panose="020B0503020204020204" pitchFamily="34" charset="0"/>
              </a:rPr>
              <a:t>Oct 26</a:t>
            </a:r>
          </a:p>
        </p:txBody>
      </p:sp>
      <p:sp>
        <p:nvSpPr>
          <p:cNvPr id="34192" name="OTLSHAPE_M_47cb6e371c524f1b94c535343ec84c12_Title"/>
          <p:cNvSpPr txBox="1"/>
          <p:nvPr>
            <p:custDataLst>
              <p:tags r:id="rId147"/>
            </p:custDataLst>
          </p:nvPr>
        </p:nvSpPr>
        <p:spPr>
          <a:xfrm>
            <a:off x="6689106" y="4462818"/>
            <a:ext cx="1003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pc="-6">
                <a:solidFill>
                  <a:srgbClr val="254855"/>
                </a:solidFill>
                <a:latin typeface="Calibri" panose="020F0502020204030204" pitchFamily="34" charset="0"/>
              </a:rPr>
              <a:t>Control Systems</a:t>
            </a:r>
          </a:p>
        </p:txBody>
      </p:sp>
      <p:sp>
        <p:nvSpPr>
          <p:cNvPr id="34193" name="OTLSHAPE_M_47cb6e371c524f1b94c535343ec84c12_Date"/>
          <p:cNvSpPr txBox="1"/>
          <p:nvPr>
            <p:custDataLst>
              <p:tags r:id="rId148"/>
            </p:custDataLst>
          </p:nvPr>
        </p:nvSpPr>
        <p:spPr>
          <a:xfrm>
            <a:off x="7022671" y="4648872"/>
            <a:ext cx="330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>
                <a:solidFill>
                  <a:srgbClr val="55828B"/>
                </a:solidFill>
                <a:latin typeface="Corbel" panose="020B0503020204020204" pitchFamily="34" charset="0"/>
              </a:rPr>
              <a:t>Dec 26</a:t>
            </a:r>
          </a:p>
        </p:txBody>
      </p:sp>
      <p:sp>
        <p:nvSpPr>
          <p:cNvPr id="34195" name="OTLSHAPE_M_4461b4ad56e1427dbe253fd40151634d_Title"/>
          <p:cNvSpPr txBox="1"/>
          <p:nvPr>
            <p:custDataLst>
              <p:tags r:id="rId149"/>
            </p:custDataLst>
          </p:nvPr>
        </p:nvSpPr>
        <p:spPr>
          <a:xfrm>
            <a:off x="10071838" y="4462818"/>
            <a:ext cx="635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pc="-8">
                <a:solidFill>
                  <a:srgbClr val="254855"/>
                </a:solidFill>
                <a:latin typeface="Calibri" panose="020F0502020204030204" pitchFamily="34" charset="0"/>
              </a:rPr>
              <a:t>Sea Trial 1</a:t>
            </a:r>
          </a:p>
        </p:txBody>
      </p:sp>
      <p:sp>
        <p:nvSpPr>
          <p:cNvPr id="34196" name="OTLSHAPE_M_4461b4ad56e1427dbe253fd40151634d_Date"/>
          <p:cNvSpPr txBox="1"/>
          <p:nvPr>
            <p:custDataLst>
              <p:tags r:id="rId150"/>
            </p:custDataLst>
          </p:nvPr>
        </p:nvSpPr>
        <p:spPr>
          <a:xfrm>
            <a:off x="10228005" y="4648872"/>
            <a:ext cx="317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dirty="0">
                <a:solidFill>
                  <a:srgbClr val="55828B"/>
                </a:solidFill>
                <a:latin typeface="Corbel" panose="020B0503020204020204" pitchFamily="34" charset="0"/>
              </a:rPr>
              <a:t>Mar 11</a:t>
            </a:r>
          </a:p>
        </p:txBody>
      </p:sp>
      <p:sp>
        <p:nvSpPr>
          <p:cNvPr id="34198" name="OTLSHAPE_M_756ee3d9fb93468f81b55b0140335e2a_Title"/>
          <p:cNvSpPr txBox="1"/>
          <p:nvPr>
            <p:custDataLst>
              <p:tags r:id="rId151"/>
            </p:custDataLst>
          </p:nvPr>
        </p:nvSpPr>
        <p:spPr>
          <a:xfrm>
            <a:off x="10626446" y="5689934"/>
            <a:ext cx="635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pc="-8">
                <a:solidFill>
                  <a:srgbClr val="254855"/>
                </a:solidFill>
                <a:latin typeface="Calibri" panose="020F0502020204030204" pitchFamily="34" charset="0"/>
              </a:rPr>
              <a:t>Sea Trial 2</a:t>
            </a:r>
            <a:endParaRPr lang="en-US" sz="1200" spc="-8" dirty="0">
              <a:solidFill>
                <a:srgbClr val="254855"/>
              </a:solidFill>
              <a:latin typeface="Calibri" panose="020F0502020204030204" pitchFamily="34" charset="0"/>
            </a:endParaRPr>
          </a:p>
        </p:txBody>
      </p:sp>
      <p:sp>
        <p:nvSpPr>
          <p:cNvPr id="34199" name="OTLSHAPE_M_756ee3d9fb93468f81b55b0140335e2a_Date"/>
          <p:cNvSpPr txBox="1"/>
          <p:nvPr>
            <p:custDataLst>
              <p:tags r:id="rId152"/>
            </p:custDataLst>
          </p:nvPr>
        </p:nvSpPr>
        <p:spPr>
          <a:xfrm>
            <a:off x="10775121" y="5550403"/>
            <a:ext cx="330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>
                <a:solidFill>
                  <a:srgbClr val="55828B"/>
                </a:solidFill>
                <a:latin typeface="Corbel" panose="020B0503020204020204" pitchFamily="34" charset="0"/>
              </a:rPr>
              <a:t>Mar 24</a:t>
            </a:r>
          </a:p>
        </p:txBody>
      </p:sp>
      <p:sp>
        <p:nvSpPr>
          <p:cNvPr id="34201" name="OTLSHAPE_M_1ccf9205e6f2441186be8cf35481de7f_Title"/>
          <p:cNvSpPr txBox="1"/>
          <p:nvPr>
            <p:custDataLst>
              <p:tags r:id="rId153"/>
            </p:custDataLst>
          </p:nvPr>
        </p:nvSpPr>
        <p:spPr>
          <a:xfrm>
            <a:off x="10976241" y="3961761"/>
            <a:ext cx="5334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i="1" u="sng" spc="-16" dirty="0">
                <a:solidFill>
                  <a:srgbClr val="254855"/>
                </a:solidFill>
                <a:latin typeface="Calibri" panose="020F0502020204030204" pitchFamily="34" charset="0"/>
              </a:rPr>
              <a:t>Launch</a:t>
            </a:r>
          </a:p>
        </p:txBody>
      </p:sp>
      <p:sp>
        <p:nvSpPr>
          <p:cNvPr id="34202" name="OTLSHAPE_M_1ccf9205e6f2441186be8cf35481de7f_Date"/>
          <p:cNvSpPr txBox="1"/>
          <p:nvPr>
            <p:custDataLst>
              <p:tags r:id="rId154"/>
            </p:custDataLst>
          </p:nvPr>
        </p:nvSpPr>
        <p:spPr>
          <a:xfrm>
            <a:off x="11046070" y="4178804"/>
            <a:ext cx="39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4" dirty="0">
                <a:solidFill>
                  <a:srgbClr val="55828B"/>
                </a:solidFill>
                <a:latin typeface="Corbel" panose="020B0503020204020204" pitchFamily="34" charset="0"/>
              </a:rPr>
              <a:t>Mar 31</a:t>
            </a:r>
          </a:p>
        </p:txBody>
      </p:sp>
      <p:sp>
        <p:nvSpPr>
          <p:cNvPr id="34265" name="OTLSHAPE_M_8a7cdfa9ea4f414495cf25681bfcb32c_Title">
            <a:extLst>
              <a:ext uri="{FF2B5EF4-FFF2-40B4-BE49-F238E27FC236}">
                <a16:creationId xmlns:a16="http://schemas.microsoft.com/office/drawing/2014/main" id="{3F33F8D9-4178-4662-A128-86A35BADDE4C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8638111" y="1045883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100" spc="-6" dirty="0">
                <a:solidFill>
                  <a:srgbClr val="BB0A21"/>
                </a:solidFill>
                <a:latin typeface="Calibri" panose="020F0502020204030204" pitchFamily="34" charset="0"/>
              </a:rPr>
              <a:t>Known Risk 3</a:t>
            </a:r>
          </a:p>
        </p:txBody>
      </p:sp>
      <p:sp>
        <p:nvSpPr>
          <p:cNvPr id="34266" name="OTLSHAPE_M_8a7cdfa9ea4f414495cf25681bfcb32c_Date">
            <a:extLst>
              <a:ext uri="{FF2B5EF4-FFF2-40B4-BE49-F238E27FC236}">
                <a16:creationId xmlns:a16="http://schemas.microsoft.com/office/drawing/2014/main" id="{A905BB4F-D798-407D-B936-FEB5428A21B7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8889465" y="1241801"/>
            <a:ext cx="254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900" dirty="0">
                <a:solidFill>
                  <a:srgbClr val="740615"/>
                </a:solidFill>
                <a:latin typeface="Corbel" panose="020B0503020204020204" pitchFamily="34" charset="0"/>
              </a:rPr>
              <a:t>Feb 7</a:t>
            </a:r>
          </a:p>
        </p:txBody>
      </p:sp>
      <p:sp>
        <p:nvSpPr>
          <p:cNvPr id="34294" name="OTLSHAPE_M_b0e9feddec834fc0b310dc67e5874f0b_Title">
            <a:extLst>
              <a:ext uri="{FF2B5EF4-FFF2-40B4-BE49-F238E27FC236}">
                <a16:creationId xmlns:a16="http://schemas.microsoft.com/office/drawing/2014/main" id="{5053CCBF-D94C-4FCE-9685-62F531905A3C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0003300" y="1045883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100" spc="-6" dirty="0">
                <a:solidFill>
                  <a:srgbClr val="BB0A21"/>
                </a:solidFill>
                <a:latin typeface="Calibri" panose="020F0502020204030204" pitchFamily="34" charset="0"/>
              </a:rPr>
              <a:t>Known Risk 4</a:t>
            </a:r>
          </a:p>
        </p:txBody>
      </p:sp>
      <p:sp>
        <p:nvSpPr>
          <p:cNvPr id="34295" name="OTLSHAPE_M_b0e9feddec834fc0b310dc67e5874f0b_Date">
            <a:extLst>
              <a:ext uri="{FF2B5EF4-FFF2-40B4-BE49-F238E27FC236}">
                <a16:creationId xmlns:a16="http://schemas.microsoft.com/office/drawing/2014/main" id="{DD7897BF-FCE4-4419-811A-E532CF52544B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0221655" y="1241801"/>
            <a:ext cx="317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900" dirty="0">
                <a:solidFill>
                  <a:srgbClr val="740615"/>
                </a:solidFill>
                <a:latin typeface="Corbel" panose="020B0503020204020204" pitchFamily="34" charset="0"/>
              </a:rPr>
              <a:t>Mar 11</a:t>
            </a:r>
          </a:p>
        </p:txBody>
      </p:sp>
      <p:sp>
        <p:nvSpPr>
          <p:cNvPr id="34297" name="OTLSHAPE_M_8a8426e75c4a41698c08ea72936c9d0d_Title">
            <a:extLst>
              <a:ext uri="{FF2B5EF4-FFF2-40B4-BE49-F238E27FC236}">
                <a16:creationId xmlns:a16="http://schemas.microsoft.com/office/drawing/2014/main" id="{1ABD4E52-4CDD-4976-98BA-D62917E3895A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2633766" y="399753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i="1" u="sng" spc="-8" dirty="0">
                <a:solidFill>
                  <a:srgbClr val="BB0A21"/>
                </a:solidFill>
                <a:latin typeface="Calibri" panose="020F0502020204030204" pitchFamily="34" charset="0"/>
              </a:rPr>
              <a:t>Known Risk 1</a:t>
            </a:r>
          </a:p>
        </p:txBody>
      </p:sp>
      <p:sp>
        <p:nvSpPr>
          <p:cNvPr id="34298" name="OTLSHAPE_M_8a8426e75c4a41698c08ea72936c9d0d_Date">
            <a:extLst>
              <a:ext uri="{FF2B5EF4-FFF2-40B4-BE49-F238E27FC236}">
                <a16:creationId xmlns:a16="http://schemas.microsoft.com/office/drawing/2014/main" id="{74A6E415-4615-4B96-8290-F7B7B28DF532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2881352" y="4208987"/>
            <a:ext cx="330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900" dirty="0">
                <a:solidFill>
                  <a:srgbClr val="740615"/>
                </a:solidFill>
                <a:latin typeface="Corbel" panose="020B0503020204020204" pitchFamily="34" charset="0"/>
              </a:rPr>
              <a:t>Sep 20</a:t>
            </a:r>
          </a:p>
        </p:txBody>
      </p:sp>
      <p:sp>
        <p:nvSpPr>
          <p:cNvPr id="57" name="OTLSHAPE_M_9030f16c7b85464b8b94cdd430a5c0b5_Title">
            <a:extLst>
              <a:ext uri="{FF2B5EF4-FFF2-40B4-BE49-F238E27FC236}">
                <a16:creationId xmlns:a16="http://schemas.microsoft.com/office/drawing/2014/main" id="{BD781C72-444A-462A-8F84-5F79FC6B30E3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6428263" y="399753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spc="-8" dirty="0">
                <a:solidFill>
                  <a:srgbClr val="BB0A21"/>
                </a:solidFill>
                <a:latin typeface="Calibri" panose="020F0502020204030204" pitchFamily="34" charset="0"/>
              </a:rPr>
              <a:t>Known Risk 2</a:t>
            </a:r>
          </a:p>
        </p:txBody>
      </p:sp>
      <p:sp>
        <p:nvSpPr>
          <p:cNvPr id="58" name="OTLSHAPE_M_9030f16c7b85464b8b94cdd430a5c0b5_Date">
            <a:extLst>
              <a:ext uri="{FF2B5EF4-FFF2-40B4-BE49-F238E27FC236}">
                <a16:creationId xmlns:a16="http://schemas.microsoft.com/office/drawing/2014/main" id="{1FEB73D4-6FAE-46F8-8C3F-3F1171C97FDD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6679152" y="4208987"/>
            <a:ext cx="317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900" dirty="0">
                <a:solidFill>
                  <a:srgbClr val="740615"/>
                </a:solidFill>
                <a:latin typeface="Corbel" panose="020B0503020204020204" pitchFamily="34" charset="0"/>
              </a:rPr>
              <a:t>Dec 18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18FEA84-2814-407A-B70F-A980C66CA37E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866668" y="337997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011627"/>
                </a:solidFill>
                <a:latin typeface="+mj-lt"/>
              </a:rPr>
              <a:t>Visual Schedule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130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8" name="OTLSHAPE_T_8dea7e79ec43451c9548d301febb13c4_RightVerticalConnector1"/>
          <p:cNvCxnSpPr/>
          <p:nvPr>
            <p:custDataLst>
              <p:tags r:id="rId2"/>
            </p:custDataLst>
          </p:nvPr>
        </p:nvCxnSpPr>
        <p:spPr>
          <a:xfrm>
            <a:off x="11279018" y="3817281"/>
            <a:ext cx="0" cy="640419"/>
          </a:xfrm>
          <a:prstGeom prst="line">
            <a:avLst/>
          </a:prstGeom>
          <a:ln w="19050" cap="flat" cmpd="sng" algn="ctr">
            <a:solidFill>
              <a:srgbClr val="4E85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6" name="OTLSHAPE_T_8dea7e79ec43451c9548d301febb13c4_LeftVerticalConnector1"/>
          <p:cNvCxnSpPr/>
          <p:nvPr>
            <p:custDataLst>
              <p:tags r:id="rId3"/>
            </p:custDataLst>
          </p:nvPr>
        </p:nvCxnSpPr>
        <p:spPr>
          <a:xfrm>
            <a:off x="9831253" y="3817281"/>
            <a:ext cx="0" cy="640419"/>
          </a:xfrm>
          <a:prstGeom prst="line">
            <a:avLst/>
          </a:prstGeom>
          <a:ln w="19050" cap="flat" cmpd="sng" algn="ctr">
            <a:solidFill>
              <a:srgbClr val="4E85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5" name="OTLSHAPE_T_4004f42984004507b849b8c4ed2ad844_RightVerticalConnector2"/>
          <p:cNvCxnSpPr/>
          <p:nvPr>
            <p:custDataLst>
              <p:tags r:id="rId4"/>
            </p:custDataLst>
          </p:nvPr>
        </p:nvCxnSpPr>
        <p:spPr>
          <a:xfrm>
            <a:off x="10440015" y="3910309"/>
            <a:ext cx="0" cy="54739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4" name="OTLSHAPE_T_4004f42984004507b849b8c4ed2ad844_RightVerticalConnector1"/>
          <p:cNvCxnSpPr/>
          <p:nvPr>
            <p:custDataLst>
              <p:tags r:id="rId5"/>
            </p:custDataLst>
          </p:nvPr>
        </p:nvCxnSpPr>
        <p:spPr>
          <a:xfrm>
            <a:off x="10440015" y="3410881"/>
            <a:ext cx="0" cy="26670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2" name="OTLSHAPE_T_4004f42984004507b849b8c4ed2ad844_LeftVerticalConnector1"/>
          <p:cNvCxnSpPr/>
          <p:nvPr>
            <p:custDataLst>
              <p:tags r:id="rId6"/>
            </p:custDataLst>
          </p:nvPr>
        </p:nvCxnSpPr>
        <p:spPr>
          <a:xfrm>
            <a:off x="6475240" y="3410881"/>
            <a:ext cx="0" cy="1046819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7" name="OTLSHAPE_T_8946987c5b794444934420cf76f92f8b_RightVerticalConnector3"/>
          <p:cNvCxnSpPr/>
          <p:nvPr>
            <p:custDataLst>
              <p:tags r:id="rId7"/>
            </p:custDataLst>
          </p:nvPr>
        </p:nvCxnSpPr>
        <p:spPr>
          <a:xfrm>
            <a:off x="6524667" y="3550581"/>
            <a:ext cx="0" cy="907119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6" name="OTLSHAPE_T_8946987c5b794444934420cf76f92f8b_RightVerticalConnector2"/>
          <p:cNvCxnSpPr/>
          <p:nvPr>
            <p:custDataLst>
              <p:tags r:id="rId8"/>
            </p:custDataLst>
          </p:nvPr>
        </p:nvCxnSpPr>
        <p:spPr>
          <a:xfrm>
            <a:off x="6524667" y="3144181"/>
            <a:ext cx="0" cy="12700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5" name="OTLSHAPE_T_8946987c5b794444934420cf76f92f8b_RightVerticalConnector1"/>
          <p:cNvCxnSpPr/>
          <p:nvPr>
            <p:custDataLst>
              <p:tags r:id="rId9"/>
            </p:custDataLst>
          </p:nvPr>
        </p:nvCxnSpPr>
        <p:spPr>
          <a:xfrm>
            <a:off x="6524667" y="2598081"/>
            <a:ext cx="0" cy="26670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3" name="OTLSHAPE_T_8946987c5b794444934420cf76f92f8b_LeftVerticalConnector1"/>
          <p:cNvCxnSpPr/>
          <p:nvPr>
            <p:custDataLst>
              <p:tags r:id="rId10"/>
            </p:custDataLst>
          </p:nvPr>
        </p:nvCxnSpPr>
        <p:spPr>
          <a:xfrm>
            <a:off x="4144676" y="2598081"/>
            <a:ext cx="0" cy="26670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9" name="OTLSHAPE_T_272053ad58a0417baee9bd3133206d09_LeftVerticalConnector3"/>
          <p:cNvCxnSpPr/>
          <p:nvPr>
            <p:custDataLst>
              <p:tags r:id="rId11"/>
            </p:custDataLst>
          </p:nvPr>
        </p:nvCxnSpPr>
        <p:spPr>
          <a:xfrm>
            <a:off x="3647489" y="3097510"/>
            <a:ext cx="0" cy="1360191"/>
          </a:xfrm>
          <a:prstGeom prst="line">
            <a:avLst/>
          </a:prstGeom>
          <a:ln w="19050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8" name="OTLSHAPE_T_272053ad58a0417baee9bd3133206d09_LeftVerticalConnector2"/>
          <p:cNvCxnSpPr/>
          <p:nvPr>
            <p:custDataLst>
              <p:tags r:id="rId12"/>
            </p:custDataLst>
          </p:nvPr>
        </p:nvCxnSpPr>
        <p:spPr>
          <a:xfrm>
            <a:off x="3647489" y="2691109"/>
            <a:ext cx="0" cy="220345"/>
          </a:xfrm>
          <a:prstGeom prst="line">
            <a:avLst/>
          </a:prstGeom>
          <a:ln w="19050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7" name="OTLSHAPE_T_272053ad58a0417baee9bd3133206d09_LeftVerticalConnector1"/>
          <p:cNvCxnSpPr/>
          <p:nvPr>
            <p:custDataLst>
              <p:tags r:id="rId13"/>
            </p:custDataLst>
          </p:nvPr>
        </p:nvCxnSpPr>
        <p:spPr>
          <a:xfrm>
            <a:off x="3647489" y="2191681"/>
            <a:ext cx="0" cy="313372"/>
          </a:xfrm>
          <a:prstGeom prst="line">
            <a:avLst/>
          </a:prstGeom>
          <a:ln w="19050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6" name="OTLSHAPE_T_5433b813eac84272b68a7acf5ec5b015_RightVerticalConnector4"/>
          <p:cNvCxnSpPr/>
          <p:nvPr>
            <p:custDataLst>
              <p:tags r:id="rId14"/>
            </p:custDataLst>
          </p:nvPr>
        </p:nvCxnSpPr>
        <p:spPr>
          <a:xfrm>
            <a:off x="4629142" y="3144181"/>
            <a:ext cx="0" cy="1313519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5" name="OTLSHAPE_T_5433b813eac84272b68a7acf5ec5b015_RightVerticalConnector3"/>
          <p:cNvCxnSpPr/>
          <p:nvPr>
            <p:custDataLst>
              <p:tags r:id="rId15"/>
            </p:custDataLst>
          </p:nvPr>
        </p:nvCxnSpPr>
        <p:spPr>
          <a:xfrm>
            <a:off x="4629142" y="2737781"/>
            <a:ext cx="0" cy="127000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4" name="OTLSHAPE_T_5433b813eac84272b68a7acf5ec5b015_RightVerticalConnector2"/>
          <p:cNvCxnSpPr/>
          <p:nvPr>
            <p:custDataLst>
              <p:tags r:id="rId16"/>
            </p:custDataLst>
          </p:nvPr>
        </p:nvCxnSpPr>
        <p:spPr>
          <a:xfrm>
            <a:off x="4629142" y="2331381"/>
            <a:ext cx="0" cy="127000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3" name="OTLSHAPE_T_5433b813eac84272b68a7acf5ec5b015_RightVerticalConnector1"/>
          <p:cNvCxnSpPr/>
          <p:nvPr>
            <p:custDataLst>
              <p:tags r:id="rId17"/>
            </p:custDataLst>
          </p:nvPr>
        </p:nvCxnSpPr>
        <p:spPr>
          <a:xfrm>
            <a:off x="4629142" y="1785281"/>
            <a:ext cx="0" cy="266700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2" name="OTLSHAPE_T_5433b813eac84272b68a7acf5ec5b015_LeftVerticalConnector1"/>
          <p:cNvCxnSpPr/>
          <p:nvPr>
            <p:custDataLst>
              <p:tags r:id="rId18"/>
            </p:custDataLst>
          </p:nvPr>
        </p:nvCxnSpPr>
        <p:spPr>
          <a:xfrm>
            <a:off x="1347999" y="1785282"/>
            <a:ext cx="0" cy="2672419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M_a3f90804e51e4c47826f02c014f6235b_Connector1"/>
          <p:cNvCxnSpPr/>
          <p:nvPr>
            <p:custDataLst>
              <p:tags r:id="rId19"/>
            </p:custDataLst>
          </p:nvPr>
        </p:nvCxnSpPr>
        <p:spPr>
          <a:xfrm>
            <a:off x="1372702" y="4902200"/>
            <a:ext cx="0" cy="273017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M_667f3b11a6cf4b668fb739fca9abd779_Connector1"/>
          <p:cNvCxnSpPr/>
          <p:nvPr>
            <p:custDataLst>
              <p:tags r:id="rId20"/>
            </p:custDataLst>
          </p:nvPr>
        </p:nvCxnSpPr>
        <p:spPr>
          <a:xfrm>
            <a:off x="11285368" y="4902200"/>
            <a:ext cx="0" cy="273017"/>
          </a:xfrm>
          <a:prstGeom prst="line">
            <a:avLst/>
          </a:prstGeom>
          <a:ln w="9525" cap="flat" cmpd="sng" algn="ctr">
            <a:solidFill>
              <a:srgbClr val="4E85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_8946987c5b794444934420cf76f92f8b_LeftVerticalConnector2">
            <a:extLst>
              <a:ext uri="{FF2B5EF4-FFF2-40B4-BE49-F238E27FC236}">
                <a16:creationId xmlns:a16="http://schemas.microsoft.com/office/drawing/2014/main" id="{18D9F69C-9FAD-434E-8184-7E06782F02DB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4144676" y="3144182"/>
            <a:ext cx="0" cy="1313519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5" name="OTLSHAPE_TB_00000000000000000000000000000000_ScaleContainer"/>
          <p:cNvSpPr/>
          <p:nvPr>
            <p:custDataLst>
              <p:tags r:id="rId22"/>
            </p:custDataLst>
          </p:nvPr>
        </p:nvSpPr>
        <p:spPr>
          <a:xfrm>
            <a:off x="741511" y="4457700"/>
            <a:ext cx="10718800" cy="381000"/>
          </a:xfrm>
          <a:prstGeom prst="roundRect">
            <a:avLst>
              <a:gd name="adj" fmla="val 100000"/>
            </a:avLst>
          </a:prstGeom>
          <a:solidFill>
            <a:srgbClr val="323232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6" name="OTLSHAPE_TB_00000000000000000000000000000000_ElapsedTime"/>
          <p:cNvSpPr/>
          <p:nvPr>
            <p:custDataLst>
              <p:tags r:id="rId23"/>
            </p:custDataLst>
          </p:nvPr>
        </p:nvSpPr>
        <p:spPr>
          <a:xfrm>
            <a:off x="741511" y="4457700"/>
            <a:ext cx="863600" cy="381000"/>
          </a:xfrm>
          <a:prstGeom prst="roundRect">
            <a:avLst>
              <a:gd name="adj" fmla="val 10000000"/>
            </a:avLst>
          </a:prstGeom>
          <a:solidFill>
            <a:srgbClr val="E3DED1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w="12700" h="139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7" name="OTLSHAPE_TB_00000000000000000000000000000000_TodayMarkerShape"/>
          <p:cNvSpPr/>
          <p:nvPr>
            <p:custDataLst>
              <p:tags r:id="rId24"/>
            </p:custDataLst>
          </p:nvPr>
        </p:nvSpPr>
        <p:spPr>
          <a:xfrm flipV="1">
            <a:off x="1539128" y="43307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8" name="OTLSHAPE_TB_00000000000000000000000000000000_TodayMarkerText"/>
          <p:cNvSpPr txBox="1"/>
          <p:nvPr>
            <p:custDataLst>
              <p:tags r:id="rId25"/>
            </p:custDataLst>
          </p:nvPr>
        </p:nvSpPr>
        <p:spPr>
          <a:xfrm>
            <a:off x="1428414" y="4160181"/>
            <a:ext cx="333745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pc="-24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3319" name="OTLSHAPE_TB_00000000000000000000000000000000_TimescaleInterval1"/>
          <p:cNvSpPr txBox="1"/>
          <p:nvPr>
            <p:custDataLst>
              <p:tags r:id="rId26"/>
            </p:custDataLst>
          </p:nvPr>
        </p:nvSpPr>
        <p:spPr>
          <a:xfrm>
            <a:off x="970111" y="4539678"/>
            <a:ext cx="23365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28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3321" name="OTLSHAPE_TB_00000000000000000000000000000000_TimescaleInterval2"/>
          <p:cNvSpPr txBox="1"/>
          <p:nvPr>
            <p:custDataLst>
              <p:tags r:id="rId27"/>
            </p:custDataLst>
          </p:nvPr>
        </p:nvSpPr>
        <p:spPr>
          <a:xfrm>
            <a:off x="1933410" y="4539678"/>
            <a:ext cx="265073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26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3323" name="OTLSHAPE_TB_00000000000000000000000000000000_TimescaleInterval3"/>
          <p:cNvSpPr txBox="1"/>
          <p:nvPr>
            <p:custDataLst>
              <p:tags r:id="rId28"/>
            </p:custDataLst>
          </p:nvPr>
        </p:nvSpPr>
        <p:spPr>
          <a:xfrm>
            <a:off x="2803488" y="4539678"/>
            <a:ext cx="309380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3325" name="OTLSHAPE_TB_00000000000000000000000000000000_TimescaleInterval4"/>
          <p:cNvSpPr txBox="1"/>
          <p:nvPr>
            <p:custDataLst>
              <p:tags r:id="rId29"/>
            </p:custDataLst>
          </p:nvPr>
        </p:nvSpPr>
        <p:spPr>
          <a:xfrm>
            <a:off x="3766788" y="4539678"/>
            <a:ext cx="258532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3327" name="OTLSHAPE_TB_00000000000000000000000000000000_TimescaleInterval5"/>
          <p:cNvSpPr txBox="1"/>
          <p:nvPr>
            <p:custDataLst>
              <p:tags r:id="rId30"/>
            </p:custDataLst>
          </p:nvPr>
        </p:nvSpPr>
        <p:spPr>
          <a:xfrm>
            <a:off x="4699013" y="4539678"/>
            <a:ext cx="326949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2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22" name="OTLSHAPE_TB_00000000000000000000000000000000_TimescaleInterval6">
            <a:extLst>
              <a:ext uri="{FF2B5EF4-FFF2-40B4-BE49-F238E27FC236}">
                <a16:creationId xmlns:a16="http://schemas.microsoft.com/office/drawing/2014/main" id="{1109A097-BA5B-4245-861E-B80BC2FC9134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5662313" y="4539678"/>
            <a:ext cx="241669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b="1" spc="-2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24" name="OTLSHAPE_TB_00000000000000000000000000000000_TimescaleInterval7">
            <a:extLst>
              <a:ext uri="{FF2B5EF4-FFF2-40B4-BE49-F238E27FC236}">
                <a16:creationId xmlns:a16="http://schemas.microsoft.com/office/drawing/2014/main" id="{1D02D3A8-3B62-46FD-9B9D-8FD31D741D43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594539" y="4539678"/>
            <a:ext cx="19268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26" name="OTLSHAPE_TB_00000000000000000000000000000000_TimescaleInterval8">
            <a:extLst>
              <a:ext uri="{FF2B5EF4-FFF2-40B4-BE49-F238E27FC236}">
                <a16:creationId xmlns:a16="http://schemas.microsoft.com/office/drawing/2014/main" id="{0CC1EE0C-008D-4285-94CF-1D2236D76A1B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557839" y="4539678"/>
            <a:ext cx="29014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b="1" spc="-28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28" name="OTLSHAPE_TB_00000000000000000000000000000000_TimescaleInterval9">
            <a:extLst>
              <a:ext uri="{FF2B5EF4-FFF2-40B4-BE49-F238E27FC236}">
                <a16:creationId xmlns:a16="http://schemas.microsoft.com/office/drawing/2014/main" id="{587F3F97-6143-45EA-B93D-DF07A7436182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8521139" y="4539678"/>
            <a:ext cx="260136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b="1" spc="-2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30" name="OTLSHAPE_TB_00000000000000000000000000000000_TimescaleInterval10">
            <a:extLst>
              <a:ext uri="{FF2B5EF4-FFF2-40B4-BE49-F238E27FC236}">
                <a16:creationId xmlns:a16="http://schemas.microsoft.com/office/drawing/2014/main" id="{FCA6C47B-FB29-43D8-9FD4-F9FE0BA40A7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9453364" y="4539678"/>
            <a:ext cx="24968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32" name="OTLSHAPE_TB_00000000000000000000000000000000_TimescaleInterval11">
            <a:extLst>
              <a:ext uri="{FF2B5EF4-FFF2-40B4-BE49-F238E27FC236}">
                <a16:creationId xmlns:a16="http://schemas.microsoft.com/office/drawing/2014/main" id="{784F33C5-E439-4CDE-A5B8-CEEA0EB9B55C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0416664" y="4539678"/>
            <a:ext cx="287707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3320" name="OTLSHAPE_TB_00000000000000000000000000000000_Separator1"/>
          <p:cNvCxnSpPr/>
          <p:nvPr>
            <p:custDataLst>
              <p:tags r:id="rId37"/>
            </p:custDataLst>
          </p:nvPr>
        </p:nvCxnSpPr>
        <p:spPr>
          <a:xfrm>
            <a:off x="1869910" y="44958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2" name="OTLSHAPE_TB_00000000000000000000000000000000_Separator2"/>
          <p:cNvCxnSpPr/>
          <p:nvPr>
            <p:custDataLst>
              <p:tags r:id="rId38"/>
            </p:custDataLst>
          </p:nvPr>
        </p:nvCxnSpPr>
        <p:spPr>
          <a:xfrm>
            <a:off x="2739987" y="44958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4" name="OTLSHAPE_TB_00000000000000000000000000000000_Separator3"/>
          <p:cNvCxnSpPr/>
          <p:nvPr>
            <p:custDataLst>
              <p:tags r:id="rId39"/>
            </p:custDataLst>
          </p:nvPr>
        </p:nvCxnSpPr>
        <p:spPr>
          <a:xfrm>
            <a:off x="3703287" y="44958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6" name="OTLSHAPE_TB_00000000000000000000000000000000_Separator4"/>
          <p:cNvCxnSpPr/>
          <p:nvPr>
            <p:custDataLst>
              <p:tags r:id="rId40"/>
            </p:custDataLst>
          </p:nvPr>
        </p:nvCxnSpPr>
        <p:spPr>
          <a:xfrm>
            <a:off x="4635513" y="44958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5">
            <a:extLst>
              <a:ext uri="{FF2B5EF4-FFF2-40B4-BE49-F238E27FC236}">
                <a16:creationId xmlns:a16="http://schemas.microsoft.com/office/drawing/2014/main" id="{5A22376B-EE21-49A7-96BF-B30ABF2B365F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5598813" y="44958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6">
            <a:extLst>
              <a:ext uri="{FF2B5EF4-FFF2-40B4-BE49-F238E27FC236}">
                <a16:creationId xmlns:a16="http://schemas.microsoft.com/office/drawing/2014/main" id="{4196D185-7FC3-406C-A291-BCB2B6C31944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6531039" y="44958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7">
            <a:extLst>
              <a:ext uri="{FF2B5EF4-FFF2-40B4-BE49-F238E27FC236}">
                <a16:creationId xmlns:a16="http://schemas.microsoft.com/office/drawing/2014/main" id="{220C3EAE-FD33-4213-AEBC-E0653FACDCEB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7494339" y="44958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8">
            <a:extLst>
              <a:ext uri="{FF2B5EF4-FFF2-40B4-BE49-F238E27FC236}">
                <a16:creationId xmlns:a16="http://schemas.microsoft.com/office/drawing/2014/main" id="{4C77830D-E39F-41AD-9BDE-37C7F1A3F695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8457638" y="44958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Separator9">
            <a:extLst>
              <a:ext uri="{FF2B5EF4-FFF2-40B4-BE49-F238E27FC236}">
                <a16:creationId xmlns:a16="http://schemas.microsoft.com/office/drawing/2014/main" id="{F4C5F759-1D81-472C-B331-DE076AA4D63C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9389864" y="44958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Separator10">
            <a:extLst>
              <a:ext uri="{FF2B5EF4-FFF2-40B4-BE49-F238E27FC236}">
                <a16:creationId xmlns:a16="http://schemas.microsoft.com/office/drawing/2014/main" id="{6B7CBAD8-2B6C-4902-89C1-849DAE0DDFCF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10353163" y="44958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TLSHAPE_T_5433b813eac84272b68a7acf5ec5b015_Shape"/>
          <p:cNvSpPr/>
          <p:nvPr>
            <p:custDataLst>
              <p:tags r:id="rId47"/>
            </p:custDataLst>
          </p:nvPr>
        </p:nvSpPr>
        <p:spPr>
          <a:xfrm>
            <a:off x="1341649" y="1645581"/>
            <a:ext cx="3302000" cy="279400"/>
          </a:xfrm>
          <a:prstGeom prst="homePlate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OTLSHAPE_T_272053ad58a0417baee9bd3133206d09_Shape"/>
          <p:cNvSpPr/>
          <p:nvPr>
            <p:custDataLst>
              <p:tags r:id="rId48"/>
            </p:custDataLst>
          </p:nvPr>
        </p:nvSpPr>
        <p:spPr>
          <a:xfrm>
            <a:off x="3641139" y="2051981"/>
            <a:ext cx="1003300" cy="279400"/>
          </a:xfrm>
          <a:prstGeom prst="homePlate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9" name="OTLSHAPE_T_8946987c5b794444934420cf76f92f8b_Shape"/>
          <p:cNvSpPr/>
          <p:nvPr>
            <p:custDataLst>
              <p:tags r:id="rId49"/>
            </p:custDataLst>
          </p:nvPr>
        </p:nvSpPr>
        <p:spPr>
          <a:xfrm>
            <a:off x="4138326" y="2458381"/>
            <a:ext cx="2400300" cy="279400"/>
          </a:xfrm>
          <a:prstGeom prst="homePlate">
            <a:avLst/>
          </a:prstGeom>
          <a:solidFill>
            <a:srgbClr val="2F559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1" name="OTLSHAPE_T_44f65637594344bea580dfb5e14eae93_Shape"/>
          <p:cNvSpPr/>
          <p:nvPr>
            <p:custDataLst>
              <p:tags r:id="rId50"/>
            </p:custDataLst>
          </p:nvPr>
        </p:nvSpPr>
        <p:spPr>
          <a:xfrm>
            <a:off x="4138326" y="2864781"/>
            <a:ext cx="2400300" cy="279400"/>
          </a:xfrm>
          <a:prstGeom prst="homePlate">
            <a:avLst/>
          </a:prstGeom>
          <a:solidFill>
            <a:srgbClr val="2F559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3" name="OTLSHAPE_T_4004f42984004507b849b8c4ed2ad844_Shape"/>
          <p:cNvSpPr/>
          <p:nvPr>
            <p:custDataLst>
              <p:tags r:id="rId51"/>
            </p:custDataLst>
          </p:nvPr>
        </p:nvSpPr>
        <p:spPr>
          <a:xfrm>
            <a:off x="6468890" y="3271181"/>
            <a:ext cx="3987800" cy="279400"/>
          </a:xfrm>
          <a:prstGeom prst="homePlate">
            <a:avLst/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OTLSHAPE_T_8dea7e79ec43451c9548d301febb13c4_Shape">
            <a:extLst>
              <a:ext uri="{FF2B5EF4-FFF2-40B4-BE49-F238E27FC236}">
                <a16:creationId xmlns:a16="http://schemas.microsoft.com/office/drawing/2014/main" id="{09234CD9-A903-45CD-A136-F842F1EA952D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824903" y="3677581"/>
            <a:ext cx="1460500" cy="279400"/>
          </a:xfrm>
          <a:prstGeom prst="homePlate">
            <a:avLst/>
          </a:prstGeom>
          <a:solidFill>
            <a:srgbClr val="4E85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1" name="OTLSHAPE_T_5433b813eac84272b68a7acf5ec5b015_JoinedDate"/>
          <p:cNvSpPr txBox="1"/>
          <p:nvPr>
            <p:custDataLst>
              <p:tags r:id="rId53"/>
            </p:custDataLst>
          </p:nvPr>
        </p:nvSpPr>
        <p:spPr>
          <a:xfrm>
            <a:off x="580750" y="1692254"/>
            <a:ext cx="698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12" dirty="0">
                <a:solidFill>
                  <a:srgbClr val="323232"/>
                </a:solidFill>
                <a:latin typeface="Calibri" panose="020F0502020204030204" pitchFamily="34" charset="0"/>
              </a:rPr>
              <a:t>1/15 - 4/30</a:t>
            </a:r>
          </a:p>
        </p:txBody>
      </p:sp>
      <p:sp>
        <p:nvSpPr>
          <p:cNvPr id="3392" name="OTLSHAPE_T_5433b813eac84272b68a7acf5ec5b015_Title"/>
          <p:cNvSpPr txBox="1"/>
          <p:nvPr>
            <p:custDataLst>
              <p:tags r:id="rId54"/>
            </p:custDataLst>
          </p:nvPr>
        </p:nvSpPr>
        <p:spPr>
          <a:xfrm>
            <a:off x="4686292" y="1692254"/>
            <a:ext cx="457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0">
                <a:solidFill>
                  <a:srgbClr val="9F2936"/>
                </a:solidFill>
                <a:latin typeface="Calibri" panose="020F0502020204030204" pitchFamily="34" charset="0"/>
              </a:rPr>
              <a:t>Recruit</a:t>
            </a:r>
          </a:p>
        </p:txBody>
      </p:sp>
      <p:sp>
        <p:nvSpPr>
          <p:cNvPr id="3393" name="OTLSHAPE_T_5433b813eac84272b68a7acf5ec5b015_Duration"/>
          <p:cNvSpPr txBox="1"/>
          <p:nvPr>
            <p:custDataLst>
              <p:tags r:id="rId55"/>
            </p:custDataLst>
          </p:nvPr>
        </p:nvSpPr>
        <p:spPr>
          <a:xfrm>
            <a:off x="2750954" y="1692254"/>
            <a:ext cx="482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0" dirty="0">
                <a:solidFill>
                  <a:schemeClr val="lt1"/>
                </a:solidFill>
                <a:latin typeface="Calibri" panose="020F0502020204030204" pitchFamily="34" charset="0"/>
              </a:rPr>
              <a:t>76 days</a:t>
            </a:r>
          </a:p>
        </p:txBody>
      </p:sp>
      <p:sp>
        <p:nvSpPr>
          <p:cNvPr id="3399" name="OTLSHAPE_T_272053ad58a0417baee9bd3133206d09_JoinedDate"/>
          <p:cNvSpPr txBox="1"/>
          <p:nvPr>
            <p:custDataLst>
              <p:tags r:id="rId56"/>
            </p:custDataLst>
          </p:nvPr>
        </p:nvSpPr>
        <p:spPr>
          <a:xfrm>
            <a:off x="2880240" y="2098654"/>
            <a:ext cx="711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10">
                <a:solidFill>
                  <a:srgbClr val="323232"/>
                </a:solidFill>
                <a:latin typeface="Calibri" panose="020F0502020204030204" pitchFamily="34" charset="0"/>
              </a:rPr>
              <a:t>3/30 - 4/30</a:t>
            </a:r>
          </a:p>
        </p:txBody>
      </p:sp>
      <p:sp>
        <p:nvSpPr>
          <p:cNvPr id="3400" name="OTLSHAPE_T_272053ad58a0417baee9bd3133206d09_Title"/>
          <p:cNvSpPr txBox="1"/>
          <p:nvPr>
            <p:custDataLst>
              <p:tags r:id="rId57"/>
            </p:custDataLst>
          </p:nvPr>
        </p:nvSpPr>
        <p:spPr>
          <a:xfrm>
            <a:off x="4686292" y="2098654"/>
            <a:ext cx="1130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>
                <a:solidFill>
                  <a:srgbClr val="9F2936"/>
                </a:solidFill>
                <a:latin typeface="Calibri" panose="020F0502020204030204" pitchFamily="34" charset="0"/>
              </a:rPr>
              <a:t>Legal Agreements</a:t>
            </a:r>
          </a:p>
        </p:txBody>
      </p:sp>
      <p:sp>
        <p:nvSpPr>
          <p:cNvPr id="3401" name="OTLSHAPE_T_272053ad58a0417baee9bd3133206d09_Duration"/>
          <p:cNvSpPr txBox="1"/>
          <p:nvPr>
            <p:custDataLst>
              <p:tags r:id="rId58"/>
            </p:custDataLst>
          </p:nvPr>
        </p:nvSpPr>
        <p:spPr>
          <a:xfrm>
            <a:off x="3900698" y="2098654"/>
            <a:ext cx="482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0">
                <a:solidFill>
                  <a:schemeClr val="lt1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3407" name="OTLSHAPE_T_8946987c5b794444934420cf76f92f8b_JoinedDate"/>
          <p:cNvSpPr txBox="1"/>
          <p:nvPr>
            <p:custDataLst>
              <p:tags r:id="rId59"/>
            </p:custDataLst>
          </p:nvPr>
        </p:nvSpPr>
        <p:spPr>
          <a:xfrm>
            <a:off x="3377427" y="2505054"/>
            <a:ext cx="711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10">
                <a:solidFill>
                  <a:srgbClr val="323232"/>
                </a:solidFill>
                <a:latin typeface="Calibri" panose="020F0502020204030204" pitchFamily="34" charset="0"/>
              </a:rPr>
              <a:t>4/15 - 6/30</a:t>
            </a:r>
          </a:p>
        </p:txBody>
      </p:sp>
      <p:sp>
        <p:nvSpPr>
          <p:cNvPr id="3408" name="OTLSHAPE_T_8946987c5b794444934420cf76f92f8b_Title"/>
          <p:cNvSpPr txBox="1"/>
          <p:nvPr>
            <p:custDataLst>
              <p:tags r:id="rId60"/>
            </p:custDataLst>
          </p:nvPr>
        </p:nvSpPr>
        <p:spPr>
          <a:xfrm>
            <a:off x="6581817" y="2505054"/>
            <a:ext cx="1282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>
                <a:solidFill>
                  <a:srgbClr val="2F5597"/>
                </a:solidFill>
                <a:latin typeface="Calibri" panose="020F0502020204030204" pitchFamily="34" charset="0"/>
              </a:rPr>
              <a:t>Architecture Review</a:t>
            </a:r>
          </a:p>
        </p:txBody>
      </p:sp>
      <p:sp>
        <p:nvSpPr>
          <p:cNvPr id="3409" name="OTLSHAPE_T_8946987c5b794444934420cf76f92f8b_Duration"/>
          <p:cNvSpPr txBox="1"/>
          <p:nvPr>
            <p:custDataLst>
              <p:tags r:id="rId61"/>
            </p:custDataLst>
          </p:nvPr>
        </p:nvSpPr>
        <p:spPr>
          <a:xfrm>
            <a:off x="5097055" y="2505054"/>
            <a:ext cx="469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0" dirty="0">
                <a:solidFill>
                  <a:schemeClr val="lt1"/>
                </a:solidFill>
                <a:latin typeface="Calibri" panose="020F0502020204030204" pitchFamily="34" charset="0"/>
              </a:rPr>
              <a:t>55 days</a:t>
            </a:r>
          </a:p>
        </p:txBody>
      </p:sp>
      <p:sp>
        <p:nvSpPr>
          <p:cNvPr id="3415" name="OTLSHAPE_T_44f65637594344bea580dfb5e14eae93_JoinedDate"/>
          <p:cNvSpPr txBox="1"/>
          <p:nvPr>
            <p:custDataLst>
              <p:tags r:id="rId62"/>
            </p:custDataLst>
          </p:nvPr>
        </p:nvSpPr>
        <p:spPr>
          <a:xfrm>
            <a:off x="3377427" y="2911454"/>
            <a:ext cx="711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10">
                <a:solidFill>
                  <a:srgbClr val="323232"/>
                </a:solidFill>
                <a:latin typeface="Calibri" panose="020F0502020204030204" pitchFamily="34" charset="0"/>
              </a:rPr>
              <a:t>4/15 - 6/30</a:t>
            </a:r>
          </a:p>
        </p:txBody>
      </p:sp>
      <p:sp>
        <p:nvSpPr>
          <p:cNvPr id="3416" name="OTLSHAPE_T_44f65637594344bea580dfb5e14eae93_Title"/>
          <p:cNvSpPr txBox="1"/>
          <p:nvPr>
            <p:custDataLst>
              <p:tags r:id="rId63"/>
            </p:custDataLst>
          </p:nvPr>
        </p:nvSpPr>
        <p:spPr>
          <a:xfrm>
            <a:off x="6581817" y="2911454"/>
            <a:ext cx="838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rgbClr val="2F5597"/>
                </a:solidFill>
                <a:latin typeface="Calibri" panose="020F0502020204030204" pitchFamily="34" charset="0"/>
              </a:rPr>
              <a:t>Training Calls</a:t>
            </a:r>
          </a:p>
        </p:txBody>
      </p:sp>
      <p:sp>
        <p:nvSpPr>
          <p:cNvPr id="3417" name="OTLSHAPE_T_44f65637594344bea580dfb5e14eae93_Duration"/>
          <p:cNvSpPr txBox="1"/>
          <p:nvPr>
            <p:custDataLst>
              <p:tags r:id="rId64"/>
            </p:custDataLst>
          </p:nvPr>
        </p:nvSpPr>
        <p:spPr>
          <a:xfrm>
            <a:off x="5097055" y="2911454"/>
            <a:ext cx="482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0">
                <a:solidFill>
                  <a:schemeClr val="lt1"/>
                </a:solidFill>
                <a:latin typeface="Calibri" panose="020F0502020204030204" pitchFamily="34" charset="0"/>
              </a:rPr>
              <a:t>55 days</a:t>
            </a:r>
          </a:p>
        </p:txBody>
      </p:sp>
      <p:sp>
        <p:nvSpPr>
          <p:cNvPr id="3423" name="OTLSHAPE_T_4004f42984004507b849b8c4ed2ad844_JoinedDate"/>
          <p:cNvSpPr txBox="1"/>
          <p:nvPr>
            <p:custDataLst>
              <p:tags r:id="rId65"/>
            </p:custDataLst>
          </p:nvPr>
        </p:nvSpPr>
        <p:spPr>
          <a:xfrm>
            <a:off x="5707991" y="3317854"/>
            <a:ext cx="711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10">
                <a:solidFill>
                  <a:srgbClr val="323232"/>
                </a:solidFill>
                <a:latin typeface="Calibri" panose="020F0502020204030204" pitchFamily="34" charset="0"/>
              </a:rPr>
              <a:t>6/29 - 11/3</a:t>
            </a:r>
          </a:p>
        </p:txBody>
      </p:sp>
      <p:sp>
        <p:nvSpPr>
          <p:cNvPr id="3424" name="OTLSHAPE_T_4004f42984004507b849b8c4ed2ad844_Title"/>
          <p:cNvSpPr txBox="1"/>
          <p:nvPr>
            <p:custDataLst>
              <p:tags r:id="rId66"/>
            </p:custDataLst>
          </p:nvPr>
        </p:nvSpPr>
        <p:spPr>
          <a:xfrm>
            <a:off x="10497165" y="3317854"/>
            <a:ext cx="1371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4" dirty="0">
                <a:solidFill>
                  <a:schemeClr val="accent2"/>
                </a:solidFill>
                <a:latin typeface="Calibri" panose="020F0502020204030204" pitchFamily="34" charset="0"/>
              </a:rPr>
              <a:t>Partner Development</a:t>
            </a:r>
          </a:p>
        </p:txBody>
      </p:sp>
      <p:sp>
        <p:nvSpPr>
          <p:cNvPr id="3425" name="OTLSHAPE_T_4004f42984004507b849b8c4ed2ad844_Duration"/>
          <p:cNvSpPr txBox="1"/>
          <p:nvPr>
            <p:custDataLst>
              <p:tags r:id="rId67"/>
            </p:custDataLst>
          </p:nvPr>
        </p:nvSpPr>
        <p:spPr>
          <a:xfrm>
            <a:off x="8220011" y="3317854"/>
            <a:ext cx="482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0">
                <a:solidFill>
                  <a:schemeClr val="lt1"/>
                </a:solidFill>
                <a:latin typeface="Calibri" panose="020F0502020204030204" pitchFamily="34" charset="0"/>
              </a:rPr>
              <a:t>92 days</a:t>
            </a:r>
          </a:p>
        </p:txBody>
      </p:sp>
      <p:sp>
        <p:nvSpPr>
          <p:cNvPr id="3431" name="OTLSHAPE_T_8dea7e79ec43451c9548d301febb13c4_JoinedDate"/>
          <p:cNvSpPr txBox="1"/>
          <p:nvPr>
            <p:custDataLst>
              <p:tags r:id="rId68"/>
            </p:custDataLst>
          </p:nvPr>
        </p:nvSpPr>
        <p:spPr>
          <a:xfrm>
            <a:off x="8909487" y="3724254"/>
            <a:ext cx="876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8">
                <a:solidFill>
                  <a:srgbClr val="323232"/>
                </a:solidFill>
                <a:latin typeface="Calibri" panose="020F0502020204030204" pitchFamily="34" charset="0"/>
              </a:rPr>
              <a:t>10/15 - 11/30</a:t>
            </a:r>
          </a:p>
        </p:txBody>
      </p:sp>
      <p:sp>
        <p:nvSpPr>
          <p:cNvPr id="3432" name="OTLSHAPE_T_8dea7e79ec43451c9548d301febb13c4_Title"/>
          <p:cNvSpPr txBox="1"/>
          <p:nvPr>
            <p:custDataLst>
              <p:tags r:id="rId69"/>
            </p:custDataLst>
          </p:nvPr>
        </p:nvSpPr>
        <p:spPr>
          <a:xfrm>
            <a:off x="11336168" y="3724254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0" dirty="0">
                <a:solidFill>
                  <a:srgbClr val="4E8542"/>
                </a:solidFill>
                <a:latin typeface="Calibri" panose="020F0502020204030204" pitchFamily="34" charset="0"/>
              </a:rPr>
              <a:t>Marketing</a:t>
            </a:r>
          </a:p>
        </p:txBody>
      </p:sp>
      <p:sp>
        <p:nvSpPr>
          <p:cNvPr id="3433" name="OTLSHAPE_T_8dea7e79ec43451c9548d301febb13c4_Duration"/>
          <p:cNvSpPr txBox="1"/>
          <p:nvPr>
            <p:custDataLst>
              <p:tags r:id="rId70"/>
            </p:custDataLst>
          </p:nvPr>
        </p:nvSpPr>
        <p:spPr>
          <a:xfrm>
            <a:off x="10317518" y="3724254"/>
            <a:ext cx="482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10" dirty="0">
                <a:solidFill>
                  <a:schemeClr val="lt1"/>
                </a:solidFill>
                <a:latin typeface="Calibri" panose="020F0502020204030204" pitchFamily="34" charset="0"/>
              </a:rPr>
              <a:t>33 days</a:t>
            </a:r>
          </a:p>
        </p:txBody>
      </p:sp>
      <p:sp>
        <p:nvSpPr>
          <p:cNvPr id="3373" name="OTLSHAPE_M_ffa713a2c3124b4d87e39720949e6d77_Shape"/>
          <p:cNvSpPr/>
          <p:nvPr>
            <p:custDataLst>
              <p:tags r:id="rId71"/>
            </p:custDataLst>
          </p:nvPr>
        </p:nvSpPr>
        <p:spPr>
          <a:xfrm>
            <a:off x="6416717" y="477520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6" name="OTLSHAPE_M_8963a89f71b449618ffe644093ac945d_Shape"/>
          <p:cNvSpPr/>
          <p:nvPr>
            <p:custDataLst>
              <p:tags r:id="rId72"/>
            </p:custDataLst>
          </p:nvPr>
        </p:nvSpPr>
        <p:spPr>
          <a:xfrm>
            <a:off x="7846130" y="477520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" name="OTLSHAPE_M_1ffadcdd4f06417e9590940a4b669625_Shape"/>
          <p:cNvSpPr/>
          <p:nvPr>
            <p:custDataLst>
              <p:tags r:id="rId73"/>
            </p:custDataLst>
          </p:nvPr>
        </p:nvSpPr>
        <p:spPr>
          <a:xfrm>
            <a:off x="9617359" y="477520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2" name="OTLSHAPE_M_a3f90804e51e4c47826f02c014f6235b_Shape"/>
          <p:cNvSpPr/>
          <p:nvPr>
            <p:custDataLst>
              <p:tags r:id="rId74"/>
            </p:custDataLst>
          </p:nvPr>
        </p:nvSpPr>
        <p:spPr>
          <a:xfrm>
            <a:off x="1258402" y="4775200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5" name="OTLSHAPE_M_667f3b11a6cf4b668fb739fca9abd779_Shape"/>
          <p:cNvSpPr/>
          <p:nvPr>
            <p:custDataLst>
              <p:tags r:id="rId75"/>
            </p:custDataLst>
          </p:nvPr>
        </p:nvSpPr>
        <p:spPr>
          <a:xfrm>
            <a:off x="11171068" y="4775200"/>
            <a:ext cx="228600" cy="254000"/>
          </a:xfrm>
          <a:prstGeom prst="diamond">
            <a:avLst/>
          </a:prstGeom>
          <a:solidFill>
            <a:srgbClr val="4E85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1" name="OTLSHAPE_M_ffa713a2c3124b4d87e39720949e6d77_Title"/>
          <p:cNvSpPr txBox="1"/>
          <p:nvPr>
            <p:custDataLst>
              <p:tags r:id="rId76"/>
            </p:custDataLst>
          </p:nvPr>
        </p:nvSpPr>
        <p:spPr>
          <a:xfrm>
            <a:off x="6022403" y="5199719"/>
            <a:ext cx="1028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Validation Call 1</a:t>
            </a:r>
          </a:p>
        </p:txBody>
      </p:sp>
      <p:sp>
        <p:nvSpPr>
          <p:cNvPr id="3372" name="OTLSHAPE_M_ffa713a2c3124b4d87e39720949e6d77_Date"/>
          <p:cNvSpPr txBox="1"/>
          <p:nvPr>
            <p:custDataLst>
              <p:tags r:id="rId77"/>
            </p:custDataLst>
          </p:nvPr>
        </p:nvSpPr>
        <p:spPr>
          <a:xfrm>
            <a:off x="6371738" y="5029200"/>
            <a:ext cx="33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2" dirty="0">
                <a:solidFill>
                  <a:srgbClr val="323232"/>
                </a:solidFill>
                <a:latin typeface="Calibri" panose="020F0502020204030204" pitchFamily="34" charset="0"/>
              </a:rPr>
              <a:t>06.30</a:t>
            </a:r>
          </a:p>
        </p:txBody>
      </p:sp>
      <p:sp>
        <p:nvSpPr>
          <p:cNvPr id="3374" name="OTLSHAPE_M_8963a89f71b449618ffe644093ac945d_Title"/>
          <p:cNvSpPr txBox="1"/>
          <p:nvPr>
            <p:custDataLst>
              <p:tags r:id="rId78"/>
            </p:custDataLst>
          </p:nvPr>
        </p:nvSpPr>
        <p:spPr>
          <a:xfrm>
            <a:off x="7451816" y="5199719"/>
            <a:ext cx="1028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Validation Call 2</a:t>
            </a:r>
          </a:p>
        </p:txBody>
      </p:sp>
      <p:sp>
        <p:nvSpPr>
          <p:cNvPr id="3375" name="OTLSHAPE_M_8963a89f71b449618ffe644093ac945d_Date"/>
          <p:cNvSpPr txBox="1"/>
          <p:nvPr>
            <p:custDataLst>
              <p:tags r:id="rId79"/>
            </p:custDataLst>
          </p:nvPr>
        </p:nvSpPr>
        <p:spPr>
          <a:xfrm>
            <a:off x="7801151" y="5029200"/>
            <a:ext cx="33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2" dirty="0">
                <a:solidFill>
                  <a:srgbClr val="323232"/>
                </a:solidFill>
                <a:latin typeface="Calibri" panose="020F0502020204030204" pitchFamily="34" charset="0"/>
              </a:rPr>
              <a:t>08.15</a:t>
            </a:r>
          </a:p>
        </p:txBody>
      </p:sp>
      <p:sp>
        <p:nvSpPr>
          <p:cNvPr id="3377" name="OTLSHAPE_M_1ffadcdd4f06417e9590940a4b669625_Title"/>
          <p:cNvSpPr txBox="1"/>
          <p:nvPr>
            <p:custDataLst>
              <p:tags r:id="rId80"/>
            </p:custDataLst>
          </p:nvPr>
        </p:nvSpPr>
        <p:spPr>
          <a:xfrm>
            <a:off x="9223045" y="5199719"/>
            <a:ext cx="1028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Validation Call 3</a:t>
            </a:r>
          </a:p>
        </p:txBody>
      </p:sp>
      <p:sp>
        <p:nvSpPr>
          <p:cNvPr id="3378" name="OTLSHAPE_M_1ffadcdd4f06417e9590940a4b669625_Date"/>
          <p:cNvSpPr txBox="1"/>
          <p:nvPr>
            <p:custDataLst>
              <p:tags r:id="rId81"/>
            </p:custDataLst>
          </p:nvPr>
        </p:nvSpPr>
        <p:spPr>
          <a:xfrm>
            <a:off x="9572379" y="5029200"/>
            <a:ext cx="33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2" dirty="0">
                <a:solidFill>
                  <a:srgbClr val="323232"/>
                </a:solidFill>
                <a:latin typeface="Calibri" panose="020F0502020204030204" pitchFamily="34" charset="0"/>
              </a:rPr>
              <a:t>10.11</a:t>
            </a:r>
          </a:p>
        </p:txBody>
      </p:sp>
      <p:sp>
        <p:nvSpPr>
          <p:cNvPr id="3380" name="OTLSHAPE_M_a3f90804e51e4c47826f02c014f6235b_Title"/>
          <p:cNvSpPr txBox="1"/>
          <p:nvPr>
            <p:custDataLst>
              <p:tags r:id="rId82"/>
            </p:custDataLst>
          </p:nvPr>
        </p:nvSpPr>
        <p:spPr>
          <a:xfrm>
            <a:off x="978875" y="5345736"/>
            <a:ext cx="801712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u="sng" spc="-6" dirty="0">
                <a:solidFill>
                  <a:srgbClr val="9F2936"/>
                </a:solidFill>
                <a:latin typeface="Calibri" panose="020F0502020204030204" pitchFamily="34" charset="0"/>
              </a:rPr>
              <a:t>Project Start</a:t>
            </a:r>
          </a:p>
        </p:txBody>
      </p:sp>
      <p:sp>
        <p:nvSpPr>
          <p:cNvPr id="3381" name="OTLSHAPE_M_a3f90804e51e4c47826f02c014f6235b_Date"/>
          <p:cNvSpPr txBox="1"/>
          <p:nvPr>
            <p:custDataLst>
              <p:tags r:id="rId83"/>
            </p:custDataLst>
          </p:nvPr>
        </p:nvSpPr>
        <p:spPr>
          <a:xfrm>
            <a:off x="1052112" y="517521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rgbClr val="323232"/>
                </a:solidFill>
                <a:latin typeface="Calibri" panose="020F0502020204030204" pitchFamily="34" charset="0"/>
              </a:rPr>
              <a:t>01.15.2021</a:t>
            </a:r>
          </a:p>
        </p:txBody>
      </p:sp>
      <p:sp>
        <p:nvSpPr>
          <p:cNvPr id="3383" name="OTLSHAPE_M_667f3b11a6cf4b668fb739fca9abd779_Title"/>
          <p:cNvSpPr txBox="1"/>
          <p:nvPr>
            <p:custDataLst>
              <p:tags r:id="rId84"/>
            </p:custDataLst>
          </p:nvPr>
        </p:nvSpPr>
        <p:spPr>
          <a:xfrm>
            <a:off x="10925408" y="534573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u="sng" spc="-8" dirty="0">
                <a:solidFill>
                  <a:srgbClr val="385723"/>
                </a:solidFill>
                <a:latin typeface="Calibri" panose="020F0502020204030204" pitchFamily="34" charset="0"/>
              </a:rPr>
              <a:t>Project End</a:t>
            </a:r>
          </a:p>
        </p:txBody>
      </p:sp>
      <p:sp>
        <p:nvSpPr>
          <p:cNvPr id="3384" name="OTLSHAPE_M_667f3b11a6cf4b668fb739fca9abd779_Date"/>
          <p:cNvSpPr txBox="1"/>
          <p:nvPr>
            <p:custDataLst>
              <p:tags r:id="rId85"/>
            </p:custDataLst>
          </p:nvPr>
        </p:nvSpPr>
        <p:spPr>
          <a:xfrm>
            <a:off x="10964778" y="517521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rgbClr val="323232"/>
                </a:solidFill>
                <a:latin typeface="Calibri" panose="020F0502020204030204" pitchFamily="34" charset="0"/>
              </a:rPr>
              <a:t>11.30.2021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FCFD4B-676C-4BA0-91F1-792ADC116AED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866668" y="337997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222518"/>
                </a:solidFill>
                <a:latin typeface="+mj-lt"/>
              </a:rPr>
              <a:t>Basic Gantt Chart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61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TLSHAPE_SL_811671ddb7d241b0ba8627afe998bfa5_BackgroundRectangle">
            <a:extLst>
              <a:ext uri="{FF2B5EF4-FFF2-40B4-BE49-F238E27FC236}">
                <a16:creationId xmlns:a16="http://schemas.microsoft.com/office/drawing/2014/main" id="{298D24E1-4C4C-4229-8CC7-E01D3729E78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400300"/>
            <a:ext cx="9906000" cy="1197652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TLSHAPE_SL_d07cf2ad45c2447d81d223ab76c79030_BackgroundRectangle">
            <a:extLst>
              <a:ext uri="{FF2B5EF4-FFF2-40B4-BE49-F238E27FC236}">
                <a16:creationId xmlns:a16="http://schemas.microsoft.com/office/drawing/2014/main" id="{F0252740-6420-4EAB-9C85-5B3A8730F8D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661452"/>
            <a:ext cx="9906000" cy="1009481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TLSHAPE_SL_d3f2d2c81fda470fb1894ab567bcb37d_BackgroundRectangle">
            <a:extLst>
              <a:ext uri="{FF2B5EF4-FFF2-40B4-BE49-F238E27FC236}">
                <a16:creationId xmlns:a16="http://schemas.microsoft.com/office/drawing/2014/main" id="{920E08E1-D049-43CC-9B09-C4494A82B0D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734433"/>
            <a:ext cx="9906000" cy="1055328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SL_19363ec892b2496385a39e70afc7fc12_BackgroundRectangle">
            <a:extLst>
              <a:ext uri="{FF2B5EF4-FFF2-40B4-BE49-F238E27FC236}">
                <a16:creationId xmlns:a16="http://schemas.microsoft.com/office/drawing/2014/main" id="{497AF4C2-2BA3-4399-89A7-F5AD136EE1B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5853261"/>
            <a:ext cx="9906000" cy="587756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0FD2BCEF-8F0E-4841-9D00-29BBEF228B3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57373B73-42F2-41EC-9B3E-8F8B2C7B317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228" name="OTLSHAPE_M_78f80ea12f334dce8c1c0bd38106cf5b_Connector1">
            <a:extLst>
              <a:ext uri="{FF2B5EF4-FFF2-40B4-BE49-F238E27FC236}">
                <a16:creationId xmlns:a16="http://schemas.microsoft.com/office/drawing/2014/main" id="{C121E5C9-92BA-4877-AF39-9EC9C750336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7015421" y="1467781"/>
            <a:ext cx="0" cy="8890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OTLSHAPE_M_78f80ea12f334dce8c1c0bd38106cf5b_Connector2">
            <a:extLst>
              <a:ext uri="{FF2B5EF4-FFF2-40B4-BE49-F238E27FC236}">
                <a16:creationId xmlns:a16="http://schemas.microsoft.com/office/drawing/2014/main" id="{77B51AD5-AE79-4634-9368-082312C424D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7015421" y="1727200"/>
            <a:ext cx="0" cy="15240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2EC7669-FE5A-407B-9683-6CA15E4E3AA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466765" y="1943100"/>
            <a:ext cx="8509000" cy="254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TLSHAPE_SL_811671ddb7d241b0ba8627afe998bfa5_HeaderRectangle">
            <a:extLst>
              <a:ext uri="{FF2B5EF4-FFF2-40B4-BE49-F238E27FC236}">
                <a16:creationId xmlns:a16="http://schemas.microsoft.com/office/drawing/2014/main" id="{119A849F-CE02-4007-9902-D240289F8FC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2400300"/>
            <a:ext cx="1282700" cy="1197652"/>
          </a:xfrm>
          <a:prstGeom prst="rect">
            <a:avLst/>
          </a:prstGeom>
          <a:solidFill>
            <a:srgbClr val="2F3699">
              <a:alpha val="5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TLSHAPE_SL_d07cf2ad45c2447d81d223ab76c79030_HeaderRectangle">
            <a:extLst>
              <a:ext uri="{FF2B5EF4-FFF2-40B4-BE49-F238E27FC236}">
                <a16:creationId xmlns:a16="http://schemas.microsoft.com/office/drawing/2014/main" id="{52ABFD58-D441-47E6-B773-89A9A8F1CB4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3661452"/>
            <a:ext cx="1282700" cy="1009481"/>
          </a:xfrm>
          <a:prstGeom prst="rect">
            <a:avLst/>
          </a:prstGeom>
          <a:solidFill>
            <a:srgbClr val="6F3198">
              <a:alpha val="5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d3f2d2c81fda470fb1894ab567bcb37d_HeaderRectangle">
            <a:extLst>
              <a:ext uri="{FF2B5EF4-FFF2-40B4-BE49-F238E27FC236}">
                <a16:creationId xmlns:a16="http://schemas.microsoft.com/office/drawing/2014/main" id="{070DC475-B8AE-48C5-ACBD-EFEBD5CE191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4734433"/>
            <a:ext cx="1282700" cy="1055328"/>
          </a:xfrm>
          <a:prstGeom prst="rect">
            <a:avLst/>
          </a:prstGeom>
          <a:solidFill>
            <a:srgbClr val="1AAA42">
              <a:alpha val="5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SL_19363ec892b2496385a39e70afc7fc12_HeaderRectangle">
            <a:extLst>
              <a:ext uri="{FF2B5EF4-FFF2-40B4-BE49-F238E27FC236}">
                <a16:creationId xmlns:a16="http://schemas.microsoft.com/office/drawing/2014/main" id="{ACC9A185-106B-483F-8B87-758F4695543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5853261"/>
            <a:ext cx="1282700" cy="587756"/>
          </a:xfrm>
          <a:prstGeom prst="rect">
            <a:avLst/>
          </a:prstGeom>
          <a:solidFill>
            <a:srgbClr val="0072BC">
              <a:alpha val="5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SLT_dde577c47e3946d79f230664cd0e40da_Shape">
            <a:extLst>
              <a:ext uri="{FF2B5EF4-FFF2-40B4-BE49-F238E27FC236}">
                <a16:creationId xmlns:a16="http://schemas.microsoft.com/office/drawing/2014/main" id="{AB936351-0B24-44C3-93E6-80FEF3F12BF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726861" y="2837519"/>
            <a:ext cx="698500" cy="155025"/>
          </a:xfrm>
          <a:prstGeom prst="round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SLT_fecd07c10c8345619758dd5890518f94_Shape">
            <a:extLst>
              <a:ext uri="{FF2B5EF4-FFF2-40B4-BE49-F238E27FC236}">
                <a16:creationId xmlns:a16="http://schemas.microsoft.com/office/drawing/2014/main" id="{75CD8829-02D5-4C3C-B66C-E71C03FB26F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593788" y="3397081"/>
            <a:ext cx="520700" cy="155025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SLT_416d2840aa4042eaba2c12bf6fc276f4_Shape">
            <a:extLst>
              <a:ext uri="{FF2B5EF4-FFF2-40B4-BE49-F238E27FC236}">
                <a16:creationId xmlns:a16="http://schemas.microsoft.com/office/drawing/2014/main" id="{F0FA34BA-ECE8-43AA-8275-519ADA4EEB6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200739" y="3397081"/>
            <a:ext cx="533400" cy="155025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T_e6c6405dcdfc4983a95295b2bfd9f6a4_Shape">
            <a:extLst>
              <a:ext uri="{FF2B5EF4-FFF2-40B4-BE49-F238E27FC236}">
                <a16:creationId xmlns:a16="http://schemas.microsoft.com/office/drawing/2014/main" id="{14A903CD-D439-4F36-9D05-3983BB1B4B0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07630" y="3397081"/>
            <a:ext cx="444500" cy="155025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SLT_350187919c5c4920a40053e785e464b8_Shape">
            <a:extLst>
              <a:ext uri="{FF2B5EF4-FFF2-40B4-BE49-F238E27FC236}">
                <a16:creationId xmlns:a16="http://schemas.microsoft.com/office/drawing/2014/main" id="{2E534053-FDB7-495F-8F7C-DC05B6F00027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420451" y="3870071"/>
            <a:ext cx="1219200" cy="155025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SLT_b8fc138c1d424d2281899572a6f56cba_Shape">
            <a:extLst>
              <a:ext uri="{FF2B5EF4-FFF2-40B4-BE49-F238E27FC236}">
                <a16:creationId xmlns:a16="http://schemas.microsoft.com/office/drawing/2014/main" id="{EA011EE0-5FC1-4AFC-B96C-D7608BFC39B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720931" y="3870071"/>
            <a:ext cx="355600" cy="155025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TLSHAPE_SLT_9818f144a2b04a44a496c765508b6d13_Shape">
            <a:extLst>
              <a:ext uri="{FF2B5EF4-FFF2-40B4-BE49-F238E27FC236}">
                <a16:creationId xmlns:a16="http://schemas.microsoft.com/office/drawing/2014/main" id="{BCA7871A-9B95-4A86-A01A-CD0E6BFE57B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327821" y="4470062"/>
            <a:ext cx="609600" cy="155025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SLT_75b6a46e8e64470b8a72dbe4e5a395c8_Shape">
            <a:extLst>
              <a:ext uri="{FF2B5EF4-FFF2-40B4-BE49-F238E27FC236}">
                <a16:creationId xmlns:a16="http://schemas.microsoft.com/office/drawing/2014/main" id="{386E82D0-B1E1-400A-B5D4-A623179062F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021411" y="4470062"/>
            <a:ext cx="838200" cy="155025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SLT_b754a5d9d5264429951f29b6aa977161_Shape">
            <a:extLst>
              <a:ext uri="{FF2B5EF4-FFF2-40B4-BE49-F238E27FC236}">
                <a16:creationId xmlns:a16="http://schemas.microsoft.com/office/drawing/2014/main" id="{4203682F-34C8-4AB4-95D8-AA969C76573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027342" y="5171652"/>
            <a:ext cx="1041400" cy="155025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SLT_39e38b99839f4c0abd129428ed86d2fb_Shape">
            <a:extLst>
              <a:ext uri="{FF2B5EF4-FFF2-40B4-BE49-F238E27FC236}">
                <a16:creationId xmlns:a16="http://schemas.microsoft.com/office/drawing/2014/main" id="{9C164456-B2A8-4BFE-A780-970FB61DD40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114040" y="5380270"/>
            <a:ext cx="533400" cy="155025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SLT_40232906731e4a15aadef04ff2dcdb4e_Shape">
            <a:extLst>
              <a:ext uri="{FF2B5EF4-FFF2-40B4-BE49-F238E27FC236}">
                <a16:creationId xmlns:a16="http://schemas.microsoft.com/office/drawing/2014/main" id="{A8D2260D-905A-4F8F-8B5D-FDA13FD066B5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114040" y="5588889"/>
            <a:ext cx="698500" cy="155025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SLT_165a9a198be34acf94aaba443ae68771_Shape">
            <a:extLst>
              <a:ext uri="{FF2B5EF4-FFF2-40B4-BE49-F238E27FC236}">
                <a16:creationId xmlns:a16="http://schemas.microsoft.com/office/drawing/2014/main" id="{EDFB6E08-30F0-47E9-8623-9612C21FA9F9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241123" y="5171652"/>
            <a:ext cx="965200" cy="155025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TLSHAPE_SLT_021dba94ca1d402ca8c3c36fa4e0147e_Shape">
            <a:extLst>
              <a:ext uri="{FF2B5EF4-FFF2-40B4-BE49-F238E27FC236}">
                <a16:creationId xmlns:a16="http://schemas.microsoft.com/office/drawing/2014/main" id="{D1305BDD-BB55-419B-BB15-A935BA6AEA70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184814" y="6061880"/>
            <a:ext cx="1308100" cy="1705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TLSHAPE_SLT_c44e436f502f482f86d88856523f941f_Shape">
            <a:extLst>
              <a:ext uri="{FF2B5EF4-FFF2-40B4-BE49-F238E27FC236}">
                <a16:creationId xmlns:a16="http://schemas.microsoft.com/office/drawing/2014/main" id="{00275DC6-B06E-4D05-A0E4-0E6A53CEDC7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7622311" y="6061880"/>
            <a:ext cx="876300" cy="1705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TLSHAPE_SLT_5fc32376036a46e382a0e3b49f411319_Shape">
            <a:extLst>
              <a:ext uri="{FF2B5EF4-FFF2-40B4-BE49-F238E27FC236}">
                <a16:creationId xmlns:a16="http://schemas.microsoft.com/office/drawing/2014/main" id="{BE0CCE96-0E9C-435A-85DC-6B2C8269BF4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576057" y="6061880"/>
            <a:ext cx="533400" cy="1705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TLSHAPE_SLT_07b939dcb9a54c21988fdd42564cd4d5_Shape">
            <a:extLst>
              <a:ext uri="{FF2B5EF4-FFF2-40B4-BE49-F238E27FC236}">
                <a16:creationId xmlns:a16="http://schemas.microsoft.com/office/drawing/2014/main" id="{0388EB68-9B3F-4A7A-8488-7E57FDA02EA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495288" y="6061880"/>
            <a:ext cx="787400" cy="1705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TLSHAPE_SLM_3e386387cc344cb29161a98d5a18194a_Shape">
            <a:extLst>
              <a:ext uri="{FF2B5EF4-FFF2-40B4-BE49-F238E27FC236}">
                <a16:creationId xmlns:a16="http://schemas.microsoft.com/office/drawing/2014/main" id="{8E430CBB-B0AE-4E98-898B-D1D1672C201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430889" y="2826131"/>
            <a:ext cx="152400" cy="177800"/>
          </a:xfrm>
          <a:prstGeom prst="chevron">
            <a:avLst>
              <a:gd name="adj" fmla="val 30000"/>
            </a:avLst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3D0087C-1A68-407B-81F4-6EF2244BA902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TLSHAPE_SLT_dde577c47e3946d79f230664cd0e40da_ShapePercentage" hidden="1">
            <a:extLst>
              <a:ext uri="{FF2B5EF4-FFF2-40B4-BE49-F238E27FC236}">
                <a16:creationId xmlns:a16="http://schemas.microsoft.com/office/drawing/2014/main" id="{4B9ACA48-FDF3-4AFA-B376-974BE85C8F59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726861" y="283751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SLT_fecd07c10c8345619758dd5890518f94_ShapePercentage" hidden="1">
            <a:extLst>
              <a:ext uri="{FF2B5EF4-FFF2-40B4-BE49-F238E27FC236}">
                <a16:creationId xmlns:a16="http://schemas.microsoft.com/office/drawing/2014/main" id="{EDFD9931-0636-49F1-82D8-D898E12872BD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2593788" y="3397081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SLT_416d2840aa4042eaba2c12bf6fc276f4_ShapePercentage" hidden="1">
            <a:extLst>
              <a:ext uri="{FF2B5EF4-FFF2-40B4-BE49-F238E27FC236}">
                <a16:creationId xmlns:a16="http://schemas.microsoft.com/office/drawing/2014/main" id="{1E7B1469-2F36-4F59-86AB-669AF8855D1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200739" y="3397081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TLSHAPE_SLT_e6c6405dcdfc4983a95295b2bfd9f6a4_ShapePercentage" hidden="1">
            <a:extLst>
              <a:ext uri="{FF2B5EF4-FFF2-40B4-BE49-F238E27FC236}">
                <a16:creationId xmlns:a16="http://schemas.microsoft.com/office/drawing/2014/main" id="{6B57EEB5-3D60-4995-9BA9-ACCA468CFF04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3807630" y="3397081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TLSHAPE_SLT_350187919c5c4920a40053e785e464b8_ShapePercentage" hidden="1">
            <a:extLst>
              <a:ext uri="{FF2B5EF4-FFF2-40B4-BE49-F238E27FC236}">
                <a16:creationId xmlns:a16="http://schemas.microsoft.com/office/drawing/2014/main" id="{D2CC8AA4-4F02-4ED1-9FCC-6B06460B9064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2420451" y="3870071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TLSHAPE_SLT_b8fc138c1d424d2281899572a6f56cba_ShapePercentage" hidden="1">
            <a:extLst>
              <a:ext uri="{FF2B5EF4-FFF2-40B4-BE49-F238E27FC236}">
                <a16:creationId xmlns:a16="http://schemas.microsoft.com/office/drawing/2014/main" id="{DE2D5DB4-6E6D-49EC-9308-6349A3A92AE8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720931" y="3870071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TLSHAPE_SLT_9818f144a2b04a44a496c765508b6d13_ShapePercentage" hidden="1">
            <a:extLst>
              <a:ext uri="{FF2B5EF4-FFF2-40B4-BE49-F238E27FC236}">
                <a16:creationId xmlns:a16="http://schemas.microsoft.com/office/drawing/2014/main" id="{CE0365C1-96A7-45AD-B1D9-1368BEE09994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4327821" y="4470062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TLSHAPE_SLT_75b6a46e8e64470b8a72dbe4e5a395c8_ShapePercentage" hidden="1">
            <a:extLst>
              <a:ext uri="{FF2B5EF4-FFF2-40B4-BE49-F238E27FC236}">
                <a16:creationId xmlns:a16="http://schemas.microsoft.com/office/drawing/2014/main" id="{2A5C96CD-8BA8-4968-AF43-CC484F78D8DE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021411" y="4470062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T_b754a5d9d5264429951f29b6aa977161_ShapePercentage" hidden="1">
            <a:extLst>
              <a:ext uri="{FF2B5EF4-FFF2-40B4-BE49-F238E27FC236}">
                <a16:creationId xmlns:a16="http://schemas.microsoft.com/office/drawing/2014/main" id="{DE71951B-DE71-439E-8B50-666106E39803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027342" y="5171652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TLSHAPE_SLT_165a9a198be34acf94aaba443ae68771_ShapePercentage" hidden="1">
            <a:extLst>
              <a:ext uri="{FF2B5EF4-FFF2-40B4-BE49-F238E27FC236}">
                <a16:creationId xmlns:a16="http://schemas.microsoft.com/office/drawing/2014/main" id="{418203EE-A4E1-40E7-8792-1646E4A95F8D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4241123" y="5171652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T_39e38b99839f4c0abd129428ed86d2fb_ShapePercentage" hidden="1">
            <a:extLst>
              <a:ext uri="{FF2B5EF4-FFF2-40B4-BE49-F238E27FC236}">
                <a16:creationId xmlns:a16="http://schemas.microsoft.com/office/drawing/2014/main" id="{D96435AB-173A-498C-A0A9-CCF4B51D6F68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114040" y="538027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TLSHAPE_SLT_40232906731e4a15aadef04ff2dcdb4e_ShapePercentage" hidden="1">
            <a:extLst>
              <a:ext uri="{FF2B5EF4-FFF2-40B4-BE49-F238E27FC236}">
                <a16:creationId xmlns:a16="http://schemas.microsoft.com/office/drawing/2014/main" id="{1FDBCB2E-F56D-4D0E-8B1C-C48AA8D443B5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114040" y="558888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TLSHAPE_SLT_021dba94ca1d402ca8c3c36fa4e0147e_ShapePercentage" hidden="1">
            <a:extLst>
              <a:ext uri="{FF2B5EF4-FFF2-40B4-BE49-F238E27FC236}">
                <a16:creationId xmlns:a16="http://schemas.microsoft.com/office/drawing/2014/main" id="{BA66C30C-BA14-44F3-838F-F31C5384F5D9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5184814" y="606188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TLSHAPE_SLT_07b939dcb9a54c21988fdd42564cd4d5_ShapePercentage" hidden="1">
            <a:extLst>
              <a:ext uri="{FF2B5EF4-FFF2-40B4-BE49-F238E27FC236}">
                <a16:creationId xmlns:a16="http://schemas.microsoft.com/office/drawing/2014/main" id="{33BE96DF-E3D7-4E19-92DD-F54492062078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6495288" y="606188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TLSHAPE_SLT_c44e436f502f482f86d88856523f941f_ShapePercentage" hidden="1">
            <a:extLst>
              <a:ext uri="{FF2B5EF4-FFF2-40B4-BE49-F238E27FC236}">
                <a16:creationId xmlns:a16="http://schemas.microsoft.com/office/drawing/2014/main" id="{49F79F09-4B73-426E-9652-654D66803E63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7622311" y="606188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TLSHAPE_SLT_5fc32376036a46e382a0e3b49f411319_ShapePercentage" hidden="1">
            <a:extLst>
              <a:ext uri="{FF2B5EF4-FFF2-40B4-BE49-F238E27FC236}">
                <a16:creationId xmlns:a16="http://schemas.microsoft.com/office/drawing/2014/main" id="{8BABA0A8-946E-49A9-9C87-97765FE73C5B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576057" y="606188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TLSHAPE_SL_811671ddb7d241b0ba8627afe998bfa5_Header">
            <a:extLst>
              <a:ext uri="{FF2B5EF4-FFF2-40B4-BE49-F238E27FC236}">
                <a16:creationId xmlns:a16="http://schemas.microsoft.com/office/drawing/2014/main" id="{FB18BC6A-89BE-4210-811B-8BC6D176B2B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3500" y="2813071"/>
            <a:ext cx="12827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  <a:latin typeface="Calibri" panose="020F0502020204030204" pitchFamily="34" charset="0"/>
              </a:rPr>
              <a:t>Business Impact Analysis </a:t>
            </a:r>
          </a:p>
        </p:txBody>
      </p:sp>
      <p:sp>
        <p:nvSpPr>
          <p:cNvPr id="19" name="OTLSHAPE_SL_d07cf2ad45c2447d81d223ab76c79030_Header">
            <a:extLst>
              <a:ext uri="{FF2B5EF4-FFF2-40B4-BE49-F238E27FC236}">
                <a16:creationId xmlns:a16="http://schemas.microsoft.com/office/drawing/2014/main" id="{3A1189C1-AD86-44F3-950D-BDC229D832CC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63500" y="3980138"/>
            <a:ext cx="12827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Recovery</a:t>
            </a:r>
          </a:p>
          <a:p>
            <a:pPr algn="ctr"/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Strategies</a:t>
            </a:r>
            <a:endParaRPr lang="en-US" sz="120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_d3f2d2c81fda470fb1894ab567bcb37d_Header">
            <a:extLst>
              <a:ext uri="{FF2B5EF4-FFF2-40B4-BE49-F238E27FC236}">
                <a16:creationId xmlns:a16="http://schemas.microsoft.com/office/drawing/2014/main" id="{BCAD4F2C-3495-40C0-8C56-E633A387111E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5076042"/>
            <a:ext cx="12827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Plan</a:t>
            </a:r>
          </a:p>
          <a:p>
            <a:pPr algn="ctr"/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  <a:endParaRPr lang="en-US" sz="120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SL_19363ec892b2496385a39e70afc7fc12_Header">
            <a:extLst>
              <a:ext uri="{FF2B5EF4-FFF2-40B4-BE49-F238E27FC236}">
                <a16:creationId xmlns:a16="http://schemas.microsoft.com/office/drawing/2014/main" id="{1AD3D5E8-5C11-4953-882C-4BEBA09A94F7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6054111"/>
            <a:ext cx="1282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  <a:latin typeface="Calibri" panose="020F0502020204030204" pitchFamily="34" charset="0"/>
              </a:rPr>
              <a:t>Testing &amp; Exercise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CF06B402-8705-4A42-A007-50E0371B6D6A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430480" y="21971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14D88E5A-4D3B-473C-86A0-9BA254BDBDE3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530265" y="1981200"/>
            <a:ext cx="46884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8C63241A-1FD5-4B5A-B395-09FE15B78242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2744047" y="19812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563B88AA-676D-40B4-B289-D807ABCA67B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3957828" y="19812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DC8A647D-76A5-4393-AF47-2683B184A88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5171610" y="19812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32" name="OTLSHAPE_SLT_dde577c47e3946d79f230664cd0e40da_Duration">
            <a:extLst>
              <a:ext uri="{FF2B5EF4-FFF2-40B4-BE49-F238E27FC236}">
                <a16:creationId xmlns:a16="http://schemas.microsoft.com/office/drawing/2014/main" id="{62DFCBE8-2C20-4305-B23C-0EFA09C7D9FB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911510" y="283751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7" name="OTLSHAPE_SLT_dde577c47e3946d79f230664cd0e40da_Title">
            <a:extLst>
              <a:ext uri="{FF2B5EF4-FFF2-40B4-BE49-F238E27FC236}">
                <a16:creationId xmlns:a16="http://schemas.microsoft.com/office/drawing/2014/main" id="{6F0D6130-719E-436A-AFAE-24EFF2506E1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726861" y="2992543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Develop Questionnaire</a:t>
            </a:r>
          </a:p>
        </p:txBody>
      </p:sp>
      <p:sp>
        <p:nvSpPr>
          <p:cNvPr id="42" name="OTLSHAPE_SLM_3e386387cc344cb29161a98d5a18194a_Title">
            <a:extLst>
              <a:ext uri="{FF2B5EF4-FFF2-40B4-BE49-F238E27FC236}">
                <a16:creationId xmlns:a16="http://schemas.microsoft.com/office/drawing/2014/main" id="{A38AE4DE-5E20-4785-A02A-958F4D11BDB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634089" y="2829772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Send out questionnaire</a:t>
            </a:r>
          </a:p>
        </p:txBody>
      </p:sp>
      <p:sp>
        <p:nvSpPr>
          <p:cNvPr id="46" name="OTLSHAPE_SLT_fecd07c10c8345619758dd5890518f94_Duration">
            <a:extLst>
              <a:ext uri="{FF2B5EF4-FFF2-40B4-BE49-F238E27FC236}">
                <a16:creationId xmlns:a16="http://schemas.microsoft.com/office/drawing/2014/main" id="{3A58DCD8-592A-4618-BB1A-66617B964636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2691768" y="339708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51" name="OTLSHAPE_SLT_fecd07c10c8345619758dd5890518f94_Title">
            <a:extLst>
              <a:ext uri="{FF2B5EF4-FFF2-40B4-BE49-F238E27FC236}">
                <a16:creationId xmlns:a16="http://schemas.microsoft.com/office/drawing/2014/main" id="{145074D8-CFA8-4473-9C03-97E8B60C568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748349" y="3389334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Receive forms</a:t>
            </a:r>
          </a:p>
        </p:txBody>
      </p:sp>
      <p:sp>
        <p:nvSpPr>
          <p:cNvPr id="54" name="OTLSHAPE_SLT_416d2840aa4042eaba2c12bf6fc276f4_Duration">
            <a:extLst>
              <a:ext uri="{FF2B5EF4-FFF2-40B4-BE49-F238E27FC236}">
                <a16:creationId xmlns:a16="http://schemas.microsoft.com/office/drawing/2014/main" id="{FED59162-C297-49E0-A845-A62DD761A03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299894" y="339708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59" name="OTLSHAPE_SLT_416d2840aa4042eaba2c12bf6fc276f4_Title">
            <a:extLst>
              <a:ext uri="{FF2B5EF4-FFF2-40B4-BE49-F238E27FC236}">
                <a16:creationId xmlns:a16="http://schemas.microsoft.com/office/drawing/2014/main" id="{E30B5C0E-9DB7-410E-8245-79CBBBDA9E72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3200739" y="3226562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 dirty="0">
                <a:solidFill>
                  <a:schemeClr val="dk1"/>
                </a:solidFill>
                <a:latin typeface="Calibri" panose="020F0502020204030204" pitchFamily="34" charset="0"/>
              </a:rPr>
              <a:t>Review forms</a:t>
            </a:r>
          </a:p>
        </p:txBody>
      </p:sp>
      <p:sp>
        <p:nvSpPr>
          <p:cNvPr id="62" name="OTLSHAPE_SLT_e6c6405dcdfc4983a95295b2bfd9f6a4_Duration">
            <a:extLst>
              <a:ext uri="{FF2B5EF4-FFF2-40B4-BE49-F238E27FC236}">
                <a16:creationId xmlns:a16="http://schemas.microsoft.com/office/drawing/2014/main" id="{194F49FA-5B20-49CE-BDF3-7FB5BF8E69D2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3863284" y="339708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67" name="OTLSHAPE_SLT_e6c6405dcdfc4983a95295b2bfd9f6a4_Title">
            <a:extLst>
              <a:ext uri="{FF2B5EF4-FFF2-40B4-BE49-F238E27FC236}">
                <a16:creationId xmlns:a16="http://schemas.microsoft.com/office/drawing/2014/main" id="{31485E29-1068-46FF-9F43-E41112915764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4293970" y="3389334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Follow-up interviews</a:t>
            </a:r>
          </a:p>
        </p:txBody>
      </p:sp>
      <p:sp>
        <p:nvSpPr>
          <p:cNvPr id="70" name="OTLSHAPE_SLT_350187919c5c4920a40053e785e464b8_Duration">
            <a:extLst>
              <a:ext uri="{FF2B5EF4-FFF2-40B4-BE49-F238E27FC236}">
                <a16:creationId xmlns:a16="http://schemas.microsoft.com/office/drawing/2014/main" id="{566C6D32-194E-4B17-83D8-060DB981274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2833754" y="387007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75" name="OTLSHAPE_SLT_350187919c5c4920a40053e785e464b8_Title">
            <a:extLst>
              <a:ext uri="{FF2B5EF4-FFF2-40B4-BE49-F238E27FC236}">
                <a16:creationId xmlns:a16="http://schemas.microsoft.com/office/drawing/2014/main" id="{0BC79BBB-69A0-4282-BADC-27AC3997308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420451" y="3699552"/>
            <a:ext cx="1397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Document requirements</a:t>
            </a:r>
          </a:p>
        </p:txBody>
      </p:sp>
      <p:sp>
        <p:nvSpPr>
          <p:cNvPr id="78" name="OTLSHAPE_SLT_b8fc138c1d424d2281899572a6f56cba_Duration">
            <a:extLst>
              <a:ext uri="{FF2B5EF4-FFF2-40B4-BE49-F238E27FC236}">
                <a16:creationId xmlns:a16="http://schemas.microsoft.com/office/drawing/2014/main" id="{72C16B90-845E-4367-881F-D063B18B5E55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733236" y="387007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lt1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83" name="OTLSHAPE_SLT_b8fc138c1d424d2281899572a6f56cba_Title">
            <a:extLst>
              <a:ext uri="{FF2B5EF4-FFF2-40B4-BE49-F238E27FC236}">
                <a16:creationId xmlns:a16="http://schemas.microsoft.com/office/drawing/2014/main" id="{9F4D962F-93BB-441A-98F6-459787203034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4120573" y="3862324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Conduct gap analysis</a:t>
            </a:r>
          </a:p>
        </p:txBody>
      </p:sp>
      <p:sp>
        <p:nvSpPr>
          <p:cNvPr id="86" name="OTLSHAPE_SLT_9818f144a2b04a44a496c765508b6d13_Duration">
            <a:extLst>
              <a:ext uri="{FF2B5EF4-FFF2-40B4-BE49-F238E27FC236}">
                <a16:creationId xmlns:a16="http://schemas.microsoft.com/office/drawing/2014/main" id="{D4B71140-962E-404C-8182-796D133D3CD9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467616" y="447006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5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9818f144a2b04a44a496c765508b6d13_Title">
            <a:extLst>
              <a:ext uri="{FF2B5EF4-FFF2-40B4-BE49-F238E27FC236}">
                <a16:creationId xmlns:a16="http://schemas.microsoft.com/office/drawing/2014/main" id="{F371D199-B56F-41C9-859B-423EDE3F365F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2750355" y="4462314"/>
            <a:ext cx="153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Explore recovery strategies</a:t>
            </a:r>
          </a:p>
        </p:txBody>
      </p:sp>
      <p:sp>
        <p:nvSpPr>
          <p:cNvPr id="97" name="OTLSHAPE_SLT_75b6a46e8e64470b8a72dbe4e5a395c8_Duration">
            <a:extLst>
              <a:ext uri="{FF2B5EF4-FFF2-40B4-BE49-F238E27FC236}">
                <a16:creationId xmlns:a16="http://schemas.microsoft.com/office/drawing/2014/main" id="{830E7045-B8D4-4510-8FC1-D56BDC7D387A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5227894" y="4470062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lt1"/>
                </a:solidFill>
                <a:latin typeface="Calibri" panose="020F0502020204030204" pitchFamily="34" charset="0"/>
              </a:rPr>
              <a:t>5.6 days</a:t>
            </a:r>
          </a:p>
        </p:txBody>
      </p:sp>
      <p:sp>
        <p:nvSpPr>
          <p:cNvPr id="102" name="OTLSHAPE_SLT_75b6a46e8e64470b8a72dbe4e5a395c8_Title">
            <a:extLst>
              <a:ext uri="{FF2B5EF4-FFF2-40B4-BE49-F238E27FC236}">
                <a16:creationId xmlns:a16="http://schemas.microsoft.com/office/drawing/2014/main" id="{5BF9C957-E03B-4743-8C1E-4E8EB46987EC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5905843" y="4462314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Implement recovery strategy</a:t>
            </a:r>
          </a:p>
        </p:txBody>
      </p:sp>
      <p:sp>
        <p:nvSpPr>
          <p:cNvPr id="105" name="OTLSHAPE_SLT_b754a5d9d5264429951f29b6aa977161_Duration">
            <a:extLst>
              <a:ext uri="{FF2B5EF4-FFF2-40B4-BE49-F238E27FC236}">
                <a16:creationId xmlns:a16="http://schemas.microsoft.com/office/drawing/2014/main" id="{F0B037A1-0B8F-41E0-A984-022C5040A55C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3383250" y="517165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110" name="OTLSHAPE_SLT_b754a5d9d5264429951f29b6aa977161_Title">
            <a:extLst>
              <a:ext uri="{FF2B5EF4-FFF2-40B4-BE49-F238E27FC236}">
                <a16:creationId xmlns:a16="http://schemas.microsoft.com/office/drawing/2014/main" id="{08A5F365-28F9-4C18-B7F8-DDCBCFB5E117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582251" y="5163905"/>
            <a:ext cx="1397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Develop plan framework</a:t>
            </a:r>
          </a:p>
        </p:txBody>
      </p:sp>
      <p:sp>
        <p:nvSpPr>
          <p:cNvPr id="121" name="OTLSHAPE_SLT_39e38b99839f4c0abd129428ed86d2fb_Duration">
            <a:extLst>
              <a:ext uri="{FF2B5EF4-FFF2-40B4-BE49-F238E27FC236}">
                <a16:creationId xmlns:a16="http://schemas.microsoft.com/office/drawing/2014/main" id="{1DB5D4A4-9216-4D6B-9B54-AFA92E883B53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213405" y="538027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26" name="OTLSHAPE_SLT_39e38b99839f4c0abd129428ed86d2fb_Title">
            <a:extLst>
              <a:ext uri="{FF2B5EF4-FFF2-40B4-BE49-F238E27FC236}">
                <a16:creationId xmlns:a16="http://schemas.microsoft.com/office/drawing/2014/main" id="{237D020D-C551-48B6-966E-71C7D21E7984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2135378" y="5372524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Relocation Plans</a:t>
            </a:r>
          </a:p>
        </p:txBody>
      </p:sp>
      <p:sp>
        <p:nvSpPr>
          <p:cNvPr id="129" name="OTLSHAPE_SLT_40232906731e4a15aadef04ff2dcdb4e_Duration">
            <a:extLst>
              <a:ext uri="{FF2B5EF4-FFF2-40B4-BE49-F238E27FC236}">
                <a16:creationId xmlns:a16="http://schemas.microsoft.com/office/drawing/2014/main" id="{A4DA86E1-C085-4F79-946D-0C5C94D8A8A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3298930" y="558888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134" name="OTLSHAPE_SLT_40232906731e4a15aadef04ff2dcdb4e_Title">
            <a:extLst>
              <a:ext uri="{FF2B5EF4-FFF2-40B4-BE49-F238E27FC236}">
                <a16:creationId xmlns:a16="http://schemas.microsoft.com/office/drawing/2014/main" id="{5D2DCE22-2ED5-4C4F-BBA5-42BD70E581F5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684613" y="5581142"/>
            <a:ext cx="1384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IT disaster recovery plan</a:t>
            </a:r>
            <a:endParaRPr lang="en-US" sz="1100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165a9a198be34acf94aaba443ae68771_Duration">
            <a:extLst>
              <a:ext uri="{FF2B5EF4-FFF2-40B4-BE49-F238E27FC236}">
                <a16:creationId xmlns:a16="http://schemas.microsoft.com/office/drawing/2014/main" id="{B76E9FCE-56AB-4155-ACEA-79D6E42C97EE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4556904" y="517165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42" name="OTLSHAPE_SLT_165a9a198be34acf94aaba443ae68771_Title">
            <a:extLst>
              <a:ext uri="{FF2B5EF4-FFF2-40B4-BE49-F238E27FC236}">
                <a16:creationId xmlns:a16="http://schemas.microsoft.com/office/drawing/2014/main" id="{3B572B34-60CD-4785-87DB-871802BD32AD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5247716" y="5163905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Document procedures </a:t>
            </a:r>
          </a:p>
        </p:txBody>
      </p:sp>
      <p:sp>
        <p:nvSpPr>
          <p:cNvPr id="148" name="OTLSHAPE_SLT_021dba94ca1d402ca8c3c36fa4e0147e_Duration">
            <a:extLst>
              <a:ext uri="{FF2B5EF4-FFF2-40B4-BE49-F238E27FC236}">
                <a16:creationId xmlns:a16="http://schemas.microsoft.com/office/drawing/2014/main" id="{DB7B64F5-25DB-48EE-ADF5-36F01D810252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5592376" y="6069627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lt1"/>
                </a:solidFill>
                <a:latin typeface="Calibri" panose="020F0502020204030204" pitchFamily="34" charset="0"/>
              </a:rPr>
              <a:t>10.9 days</a:t>
            </a:r>
          </a:p>
        </p:txBody>
      </p:sp>
      <p:sp>
        <p:nvSpPr>
          <p:cNvPr id="153" name="OTLSHAPE_SLT_021dba94ca1d402ca8c3c36fa4e0147e_Title">
            <a:extLst>
              <a:ext uri="{FF2B5EF4-FFF2-40B4-BE49-F238E27FC236}">
                <a16:creationId xmlns:a16="http://schemas.microsoft.com/office/drawing/2014/main" id="{FAAA3EAF-B46A-4216-9961-CC9190C5E6C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3774691" y="6061880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Requirements discovery</a:t>
            </a:r>
          </a:p>
        </p:txBody>
      </p:sp>
      <p:sp>
        <p:nvSpPr>
          <p:cNvPr id="165" name="OTLSHAPE_SLT_c44e436f502f482f86d88856523f941f_Duration">
            <a:extLst>
              <a:ext uri="{FF2B5EF4-FFF2-40B4-BE49-F238E27FC236}">
                <a16:creationId xmlns:a16="http://schemas.microsoft.com/office/drawing/2014/main" id="{5D1991E8-9B88-4168-8457-554E63897D3F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7892786" y="606962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8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c44e436f502f482f86d88856523f941f_Title">
            <a:extLst>
              <a:ext uri="{FF2B5EF4-FFF2-40B4-BE49-F238E27FC236}">
                <a16:creationId xmlns:a16="http://schemas.microsoft.com/office/drawing/2014/main" id="{EAB6F43A-2683-48A3-BD9D-7E097FE6044A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622311" y="5891361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Document test results</a:t>
            </a:r>
          </a:p>
        </p:txBody>
      </p:sp>
      <p:sp>
        <p:nvSpPr>
          <p:cNvPr id="173" name="OTLSHAPE_SLT_5fc32376036a46e382a0e3b49f411319_Duration">
            <a:extLst>
              <a:ext uri="{FF2B5EF4-FFF2-40B4-BE49-F238E27FC236}">
                <a16:creationId xmlns:a16="http://schemas.microsoft.com/office/drawing/2014/main" id="{DDCB96FA-D433-42A9-85D6-6CD8A3470A1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8675422" y="606962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78" name="OTLSHAPE_SLT_5fc32376036a46e382a0e3b49f411319_Title">
            <a:extLst>
              <a:ext uri="{FF2B5EF4-FFF2-40B4-BE49-F238E27FC236}">
                <a16:creationId xmlns:a16="http://schemas.microsoft.com/office/drawing/2014/main" id="{30840314-1795-4D33-BE82-5F0BD0909F5B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8576057" y="6232399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Update BC plan </a:t>
            </a:r>
          </a:p>
        </p:txBody>
      </p:sp>
      <p:sp>
        <p:nvSpPr>
          <p:cNvPr id="186" name="OTLSHAPE_SLT_07b939dcb9a54c21988fdd42564cd4d5_Duration">
            <a:extLst>
              <a:ext uri="{FF2B5EF4-FFF2-40B4-BE49-F238E27FC236}">
                <a16:creationId xmlns:a16="http://schemas.microsoft.com/office/drawing/2014/main" id="{98EFFEBC-BF53-4485-8308-F8EDF3DA0645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6722414" y="606962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90" name="OTLSHAPE_SLT_07b939dcb9a54c21988fdd42564cd4d5_Title">
            <a:extLst>
              <a:ext uri="{FF2B5EF4-FFF2-40B4-BE49-F238E27FC236}">
                <a16:creationId xmlns:a16="http://schemas.microsoft.com/office/drawing/2014/main" id="{C4D6F257-92EE-4DC1-BBE5-C3797A3C2E8B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6495288" y="6232399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6" dirty="0">
                <a:solidFill>
                  <a:schemeClr val="dk1"/>
                </a:solidFill>
                <a:latin typeface="Calibri" panose="020F0502020204030204" pitchFamily="34" charset="0"/>
              </a:rPr>
              <a:t>Training</a:t>
            </a:r>
          </a:p>
        </p:txBody>
      </p:sp>
      <p:sp>
        <p:nvSpPr>
          <p:cNvPr id="198" name="OTLSHAPE_TB_00000000000000000000000000000000_TimescaleInterval5">
            <a:extLst>
              <a:ext uri="{FF2B5EF4-FFF2-40B4-BE49-F238E27FC236}">
                <a16:creationId xmlns:a16="http://schemas.microsoft.com/office/drawing/2014/main" id="{8E53EE77-0743-463B-B77D-F8682EB7218C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6385391" y="19812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99" name="OTLSHAPE_TB_00000000000000000000000000000000_TimescaleInterval6">
            <a:extLst>
              <a:ext uri="{FF2B5EF4-FFF2-40B4-BE49-F238E27FC236}">
                <a16:creationId xmlns:a16="http://schemas.microsoft.com/office/drawing/2014/main" id="{22498FEF-3FB8-4445-BF6D-430AD9D89461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7599173" y="19812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00" name="OTLSHAPE_TB_00000000000000000000000000000000_TimescaleInterval7">
            <a:extLst>
              <a:ext uri="{FF2B5EF4-FFF2-40B4-BE49-F238E27FC236}">
                <a16:creationId xmlns:a16="http://schemas.microsoft.com/office/drawing/2014/main" id="{A18E4559-075A-4069-BECF-4FC1686EB7C3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8812954" y="19812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2" name="OTLSHAPE_TB_00000000000000000000000000000000_ScaleMarking1">
            <a:extLst>
              <a:ext uri="{FF2B5EF4-FFF2-40B4-BE49-F238E27FC236}">
                <a16:creationId xmlns:a16="http://schemas.microsoft.com/office/drawing/2014/main" id="{136B6610-3FF4-4529-8AF8-09423E49DA69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530265" y="17570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8F50D332-50BD-44B5-83B8-AFBBBD51906F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34" name="OTLSHAPE_SLT_dde577c47e3946d79f230664cd0e40da_TextPercentage" hidden="1">
            <a:extLst>
              <a:ext uri="{FF2B5EF4-FFF2-40B4-BE49-F238E27FC236}">
                <a16:creationId xmlns:a16="http://schemas.microsoft.com/office/drawing/2014/main" id="{8C2554A2-D96E-400B-9B2F-99E2B608F2A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SLT_dde577c47e3946d79f230664cd0e40da_JoinedDate" hidden="1">
            <a:extLst>
              <a:ext uri="{FF2B5EF4-FFF2-40B4-BE49-F238E27FC236}">
                <a16:creationId xmlns:a16="http://schemas.microsoft.com/office/drawing/2014/main" id="{EB88A5D4-811C-418F-8018-526E7507791E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695186"/>
            <a:ext cx="850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24 - Mar 31</a:t>
            </a:r>
          </a:p>
        </p:txBody>
      </p:sp>
      <p:sp>
        <p:nvSpPr>
          <p:cNvPr id="36" name="OTLSHAPE_SLT_dde577c47e3946d79f230664cd0e40da_StartDate" hidden="1">
            <a:extLst>
              <a:ext uri="{FF2B5EF4-FFF2-40B4-BE49-F238E27FC236}">
                <a16:creationId xmlns:a16="http://schemas.microsoft.com/office/drawing/2014/main" id="{C6C1FF69-4584-4B58-B6AE-1EDB6195D899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dde577c47e3946d79f230664cd0e40da_EndDate" hidden="1">
            <a:extLst>
              <a:ext uri="{FF2B5EF4-FFF2-40B4-BE49-F238E27FC236}">
                <a16:creationId xmlns:a16="http://schemas.microsoft.com/office/drawing/2014/main" id="{B1DF2514-86B1-4535-9700-22DFBEF2EAA8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SLM_3e386387cc344cb29161a98d5a18194a_Date" hidden="1">
            <a:extLst>
              <a:ext uri="{FF2B5EF4-FFF2-40B4-BE49-F238E27FC236}">
                <a16:creationId xmlns:a16="http://schemas.microsoft.com/office/drawing/2014/main" id="{F3371C85-3336-40C3-9FB6-EE3943148679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</a:t>
            </a:r>
          </a:p>
        </p:txBody>
      </p:sp>
      <p:sp>
        <p:nvSpPr>
          <p:cNvPr id="48" name="OTLSHAPE_SLT_fecd07c10c8345619758dd5890518f94_TextPercentage" hidden="1">
            <a:extLst>
              <a:ext uri="{FF2B5EF4-FFF2-40B4-BE49-F238E27FC236}">
                <a16:creationId xmlns:a16="http://schemas.microsoft.com/office/drawing/2014/main" id="{43E214A8-B9AA-4E26-B383-DA33DBD2D91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fecd07c10c8345619758dd5890518f94_JoinedDate" hidden="1">
            <a:extLst>
              <a:ext uri="{FF2B5EF4-FFF2-40B4-BE49-F238E27FC236}">
                <a16:creationId xmlns:a16="http://schemas.microsoft.com/office/drawing/2014/main" id="{292333D2-689A-43BE-A1B6-C840D77E5D27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541298"/>
            <a:ext cx="660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2 - Apr 8</a:t>
            </a:r>
          </a:p>
        </p:txBody>
      </p:sp>
      <p:sp>
        <p:nvSpPr>
          <p:cNvPr id="50" name="OTLSHAPE_SLT_fecd07c10c8345619758dd5890518f94_StartDate" hidden="1">
            <a:extLst>
              <a:ext uri="{FF2B5EF4-FFF2-40B4-BE49-F238E27FC236}">
                <a16:creationId xmlns:a16="http://schemas.microsoft.com/office/drawing/2014/main" id="{2E9ED495-6FE1-496C-80EA-DB8BD8A5D5EA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fecd07c10c8345619758dd5890518f94_EndDate" hidden="1">
            <a:extLst>
              <a:ext uri="{FF2B5EF4-FFF2-40B4-BE49-F238E27FC236}">
                <a16:creationId xmlns:a16="http://schemas.microsoft.com/office/drawing/2014/main" id="{915AD665-B290-437D-840C-6A648949410E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SLT_416d2840aa4042eaba2c12bf6fc276f4_TextPercentage" hidden="1">
            <a:extLst>
              <a:ext uri="{FF2B5EF4-FFF2-40B4-BE49-F238E27FC236}">
                <a16:creationId xmlns:a16="http://schemas.microsoft.com/office/drawing/2014/main" id="{3E1ABF0F-302E-45C1-81E2-E8827A56FD4D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SLT_416d2840aa4042eaba2c12bf6fc276f4_JoinedDate" hidden="1">
            <a:extLst>
              <a:ext uri="{FF2B5EF4-FFF2-40B4-BE49-F238E27FC236}">
                <a16:creationId xmlns:a16="http://schemas.microsoft.com/office/drawing/2014/main" id="{E68ACF40-6A74-4F55-A75E-82E51BFDE605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10 - Apr 16</a:t>
            </a:r>
          </a:p>
        </p:txBody>
      </p:sp>
      <p:sp>
        <p:nvSpPr>
          <p:cNvPr id="58" name="OTLSHAPE_SLT_416d2840aa4042eaba2c12bf6fc276f4_StartDate" hidden="1">
            <a:extLst>
              <a:ext uri="{FF2B5EF4-FFF2-40B4-BE49-F238E27FC236}">
                <a16:creationId xmlns:a16="http://schemas.microsoft.com/office/drawing/2014/main" id="{110BA60D-ADBB-4BBE-A66E-2144D5C03AB9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416d2840aa4042eaba2c12bf6fc276f4_EndDate" hidden="1">
            <a:extLst>
              <a:ext uri="{FF2B5EF4-FFF2-40B4-BE49-F238E27FC236}">
                <a16:creationId xmlns:a16="http://schemas.microsoft.com/office/drawing/2014/main" id="{0711CDA0-645F-472B-B9FB-890359AC2237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T_e6c6405dcdfc4983a95295b2bfd9f6a4_TextPercentage" hidden="1">
            <a:extLst>
              <a:ext uri="{FF2B5EF4-FFF2-40B4-BE49-F238E27FC236}">
                <a16:creationId xmlns:a16="http://schemas.microsoft.com/office/drawing/2014/main" id="{E89ACB51-40DB-4033-864F-26A6A65D3001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SLT_e6c6405dcdfc4983a95295b2bfd9f6a4_JoinedDate" hidden="1">
            <a:extLst>
              <a:ext uri="{FF2B5EF4-FFF2-40B4-BE49-F238E27FC236}">
                <a16:creationId xmlns:a16="http://schemas.microsoft.com/office/drawing/2014/main" id="{C79FD233-5C02-48EF-A8BD-A6EE533220E9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17 - Apr 22</a:t>
            </a:r>
          </a:p>
        </p:txBody>
      </p:sp>
      <p:sp>
        <p:nvSpPr>
          <p:cNvPr id="66" name="OTLSHAPE_SLT_e6c6405dcdfc4983a95295b2bfd9f6a4_StartDate" hidden="1">
            <a:extLst>
              <a:ext uri="{FF2B5EF4-FFF2-40B4-BE49-F238E27FC236}">
                <a16:creationId xmlns:a16="http://schemas.microsoft.com/office/drawing/2014/main" id="{A7CC65C4-7271-44BE-A917-837DCAD8F949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SLT_e6c6405dcdfc4983a95295b2bfd9f6a4_EndDate" hidden="1">
            <a:extLst>
              <a:ext uri="{FF2B5EF4-FFF2-40B4-BE49-F238E27FC236}">
                <a16:creationId xmlns:a16="http://schemas.microsoft.com/office/drawing/2014/main" id="{920648B2-77C4-4D9B-87C6-761E3C96441A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350187919c5c4920a40053e785e464b8_TextPercentage" hidden="1">
            <a:extLst>
              <a:ext uri="{FF2B5EF4-FFF2-40B4-BE49-F238E27FC236}">
                <a16:creationId xmlns:a16="http://schemas.microsoft.com/office/drawing/2014/main" id="{288303FC-7414-4F6F-82E4-44EDA640F0F9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SLT_350187919c5c4920a40053e785e464b8_JoinedDate" hidden="1">
            <a:extLst>
              <a:ext uri="{FF2B5EF4-FFF2-40B4-BE49-F238E27FC236}">
                <a16:creationId xmlns:a16="http://schemas.microsoft.com/office/drawing/2014/main" id="{00FB32BC-6666-47AB-B937-2F55B086632E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Apr 15</a:t>
            </a:r>
          </a:p>
        </p:txBody>
      </p:sp>
      <p:sp>
        <p:nvSpPr>
          <p:cNvPr id="74" name="OTLSHAPE_SLT_350187919c5c4920a40053e785e464b8_StartDate" hidden="1">
            <a:extLst>
              <a:ext uri="{FF2B5EF4-FFF2-40B4-BE49-F238E27FC236}">
                <a16:creationId xmlns:a16="http://schemas.microsoft.com/office/drawing/2014/main" id="{144C390B-13C4-4371-BADD-1E1339398835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350187919c5c4920a40053e785e464b8_EndDate" hidden="1">
            <a:extLst>
              <a:ext uri="{FF2B5EF4-FFF2-40B4-BE49-F238E27FC236}">
                <a16:creationId xmlns:a16="http://schemas.microsoft.com/office/drawing/2014/main" id="{0A8358E1-E540-4F8D-9141-3C9CA6B78121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b8fc138c1d424d2281899572a6f56cba_TextPercentage" hidden="1">
            <a:extLst>
              <a:ext uri="{FF2B5EF4-FFF2-40B4-BE49-F238E27FC236}">
                <a16:creationId xmlns:a16="http://schemas.microsoft.com/office/drawing/2014/main" id="{94D3E1CD-9AA5-44A5-A4E6-CAFDAEDA2BBA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b8fc138c1d424d2281899572a6f56cba_JoinedDate" hidden="1">
            <a:extLst>
              <a:ext uri="{FF2B5EF4-FFF2-40B4-BE49-F238E27FC236}">
                <a16:creationId xmlns:a16="http://schemas.microsoft.com/office/drawing/2014/main" id="{D4C9A84D-2D03-4FA4-9634-B41D288AB331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16 - Apr 20</a:t>
            </a:r>
          </a:p>
        </p:txBody>
      </p:sp>
      <p:sp>
        <p:nvSpPr>
          <p:cNvPr id="82" name="OTLSHAPE_SLT_b8fc138c1d424d2281899572a6f56cba_StartDate" hidden="1">
            <a:extLst>
              <a:ext uri="{FF2B5EF4-FFF2-40B4-BE49-F238E27FC236}">
                <a16:creationId xmlns:a16="http://schemas.microsoft.com/office/drawing/2014/main" id="{56B5ACAF-EA59-4276-8108-0F721EA8F24F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b8fc138c1d424d2281899572a6f56cba_EndDate" hidden="1">
            <a:extLst>
              <a:ext uri="{FF2B5EF4-FFF2-40B4-BE49-F238E27FC236}">
                <a16:creationId xmlns:a16="http://schemas.microsoft.com/office/drawing/2014/main" id="{737213B7-6D74-4C3A-AA63-64A3D1886100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9818f144a2b04a44a496c765508b6d13_TextPercentage" hidden="1">
            <a:extLst>
              <a:ext uri="{FF2B5EF4-FFF2-40B4-BE49-F238E27FC236}">
                <a16:creationId xmlns:a16="http://schemas.microsoft.com/office/drawing/2014/main" id="{FD9FA3E8-F11D-42A2-81B0-C0F2234D6B24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SLT_9818f144a2b04a44a496c765508b6d13_JoinedDate" hidden="1">
            <a:extLst>
              <a:ext uri="{FF2B5EF4-FFF2-40B4-BE49-F238E27FC236}">
                <a16:creationId xmlns:a16="http://schemas.microsoft.com/office/drawing/2014/main" id="{C97654B4-3E6C-4BF0-AC74-A7EF25E287CB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23 - Apr 29</a:t>
            </a:r>
          </a:p>
        </p:txBody>
      </p:sp>
      <p:sp>
        <p:nvSpPr>
          <p:cNvPr id="90" name="OTLSHAPE_SLT_9818f144a2b04a44a496c765508b6d13_StartDate" hidden="1">
            <a:extLst>
              <a:ext uri="{FF2B5EF4-FFF2-40B4-BE49-F238E27FC236}">
                <a16:creationId xmlns:a16="http://schemas.microsoft.com/office/drawing/2014/main" id="{2C2D0389-0D51-4C9A-82E1-B5D143AB477E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SLT_9818f144a2b04a44a496c765508b6d13_EndDate" hidden="1">
            <a:extLst>
              <a:ext uri="{FF2B5EF4-FFF2-40B4-BE49-F238E27FC236}">
                <a16:creationId xmlns:a16="http://schemas.microsoft.com/office/drawing/2014/main" id="{65580433-5F6F-495D-B5CC-DD8755AC9E19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75b6a46e8e64470b8a72dbe4e5a395c8_TextPercentage" hidden="1">
            <a:extLst>
              <a:ext uri="{FF2B5EF4-FFF2-40B4-BE49-F238E27FC236}">
                <a16:creationId xmlns:a16="http://schemas.microsoft.com/office/drawing/2014/main" id="{3B2C4E04-5D7C-499E-A626-946C9D1D1F95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75b6a46e8e64470b8a72dbe4e5a395c8_JoinedDate" hidden="1">
            <a:extLst>
              <a:ext uri="{FF2B5EF4-FFF2-40B4-BE49-F238E27FC236}">
                <a16:creationId xmlns:a16="http://schemas.microsoft.com/office/drawing/2014/main" id="{0D358296-4E7C-42E3-A0B3-F3E8B0F6E0AA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-618242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1 - May 10</a:t>
            </a:r>
          </a:p>
        </p:txBody>
      </p:sp>
      <p:sp>
        <p:nvSpPr>
          <p:cNvPr id="98" name="OTLSHAPE_SLT_75b6a46e8e64470b8a72dbe4e5a395c8_StartDate" hidden="1">
            <a:extLst>
              <a:ext uri="{FF2B5EF4-FFF2-40B4-BE49-F238E27FC236}">
                <a16:creationId xmlns:a16="http://schemas.microsoft.com/office/drawing/2014/main" id="{76204A91-7C65-4EF5-A833-D77DD75AC5D4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SLT_75b6a46e8e64470b8a72dbe4e5a395c8_EndDate" hidden="1">
            <a:extLst>
              <a:ext uri="{FF2B5EF4-FFF2-40B4-BE49-F238E27FC236}">
                <a16:creationId xmlns:a16="http://schemas.microsoft.com/office/drawing/2014/main" id="{D03B9AF7-C9D6-4A22-A6AF-CB76A97EE9CC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b754a5d9d5264429951f29b6aa977161_TextPercentage" hidden="1">
            <a:extLst>
              <a:ext uri="{FF2B5EF4-FFF2-40B4-BE49-F238E27FC236}">
                <a16:creationId xmlns:a16="http://schemas.microsoft.com/office/drawing/2014/main" id="{294DBC7D-3514-417A-9ED0-81073B878E9E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b754a5d9d5264429951f29b6aa977161_JoinedDate" hidden="1">
            <a:extLst>
              <a:ext uri="{FF2B5EF4-FFF2-40B4-BE49-F238E27FC236}">
                <a16:creationId xmlns:a16="http://schemas.microsoft.com/office/drawing/2014/main" id="{C1BDA9B9-94AC-45E7-8B02-1A46596F2EE6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8 - Apr 19</a:t>
            </a:r>
          </a:p>
        </p:txBody>
      </p:sp>
      <p:sp>
        <p:nvSpPr>
          <p:cNvPr id="109" name="OTLSHAPE_SLT_b754a5d9d5264429951f29b6aa977161_StartDate" hidden="1">
            <a:extLst>
              <a:ext uri="{FF2B5EF4-FFF2-40B4-BE49-F238E27FC236}">
                <a16:creationId xmlns:a16="http://schemas.microsoft.com/office/drawing/2014/main" id="{3F331C9D-47AA-42AB-ADC4-7938725EF3CF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SLT_b754a5d9d5264429951f29b6aa977161_EndDate" hidden="1">
            <a:extLst>
              <a:ext uri="{FF2B5EF4-FFF2-40B4-BE49-F238E27FC236}">
                <a16:creationId xmlns:a16="http://schemas.microsoft.com/office/drawing/2014/main" id="{CDFDCDC1-A18E-419E-9D63-DF063CC03260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SLT_165a9a198be34acf94aaba443ae68771_TextPercentage" hidden="1">
            <a:extLst>
              <a:ext uri="{FF2B5EF4-FFF2-40B4-BE49-F238E27FC236}">
                <a16:creationId xmlns:a16="http://schemas.microsoft.com/office/drawing/2014/main" id="{AC0F8B23-CD6E-4870-9B2F-CD2E45032774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T_165a9a198be34acf94aaba443ae68771_JoinedDate" hidden="1">
            <a:extLst>
              <a:ext uri="{FF2B5EF4-FFF2-40B4-BE49-F238E27FC236}">
                <a16:creationId xmlns:a16="http://schemas.microsoft.com/office/drawing/2014/main" id="{D7A2B8F1-D103-4FE0-A15C-E73B292A5AC4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-618242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22 - May 3</a:t>
            </a:r>
          </a:p>
        </p:txBody>
      </p:sp>
      <p:sp>
        <p:nvSpPr>
          <p:cNvPr id="117" name="OTLSHAPE_SLT_165a9a198be34acf94aaba443ae68771_StartDate" hidden="1">
            <a:extLst>
              <a:ext uri="{FF2B5EF4-FFF2-40B4-BE49-F238E27FC236}">
                <a16:creationId xmlns:a16="http://schemas.microsoft.com/office/drawing/2014/main" id="{737C6BB3-EBB8-4023-BEB9-A6D8BB950139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165a9a198be34acf94aaba443ae68771_EndDate" hidden="1">
            <a:extLst>
              <a:ext uri="{FF2B5EF4-FFF2-40B4-BE49-F238E27FC236}">
                <a16:creationId xmlns:a16="http://schemas.microsoft.com/office/drawing/2014/main" id="{CF7857F3-FF46-4652-908B-012C1D33F358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39e38b99839f4c0abd129428ed86d2fb_TextPercentage" hidden="1">
            <a:extLst>
              <a:ext uri="{FF2B5EF4-FFF2-40B4-BE49-F238E27FC236}">
                <a16:creationId xmlns:a16="http://schemas.microsoft.com/office/drawing/2014/main" id="{1EEF089B-93E9-4EB7-9444-DD6536D24728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39e38b99839f4c0abd129428ed86d2fb_JoinedDate" hidden="1">
            <a:extLst>
              <a:ext uri="{FF2B5EF4-FFF2-40B4-BE49-F238E27FC236}">
                <a16:creationId xmlns:a16="http://schemas.microsoft.com/office/drawing/2014/main" id="{9702DAAD-D302-43A7-BBF3-0F84633B2536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9 - Apr 15</a:t>
            </a:r>
          </a:p>
        </p:txBody>
      </p:sp>
      <p:sp>
        <p:nvSpPr>
          <p:cNvPr id="131" name="OTLSHAPE_SLT_39e38b99839f4c0abd129428ed86d2fb_StartDate" hidden="1">
            <a:extLst>
              <a:ext uri="{FF2B5EF4-FFF2-40B4-BE49-F238E27FC236}">
                <a16:creationId xmlns:a16="http://schemas.microsoft.com/office/drawing/2014/main" id="{F0D95326-3E04-452B-BB43-2B1532828719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39e38b99839f4c0abd129428ed86d2fb_EndDate" hidden="1">
            <a:extLst>
              <a:ext uri="{FF2B5EF4-FFF2-40B4-BE49-F238E27FC236}">
                <a16:creationId xmlns:a16="http://schemas.microsoft.com/office/drawing/2014/main" id="{EBBCF04E-743B-4CA0-B763-1A33A95F4A0B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SLT_40232906731e4a15aadef04ff2dcdb4e_TextPercentage" hidden="1">
            <a:extLst>
              <a:ext uri="{FF2B5EF4-FFF2-40B4-BE49-F238E27FC236}">
                <a16:creationId xmlns:a16="http://schemas.microsoft.com/office/drawing/2014/main" id="{ED789852-312E-4DA5-9C96-BA9BE5FB47F7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40232906731e4a15aadef04ff2dcdb4e_JoinedDate" hidden="1">
            <a:extLst>
              <a:ext uri="{FF2B5EF4-FFF2-40B4-BE49-F238E27FC236}">
                <a16:creationId xmlns:a16="http://schemas.microsoft.com/office/drawing/2014/main" id="{5198D4A9-C519-44C7-9C3C-2C20E6C33338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9 - Apr 17</a:t>
            </a:r>
          </a:p>
        </p:txBody>
      </p:sp>
      <p:sp>
        <p:nvSpPr>
          <p:cNvPr id="139" name="OTLSHAPE_SLT_40232906731e4a15aadef04ff2dcdb4e_StartDate" hidden="1">
            <a:extLst>
              <a:ext uri="{FF2B5EF4-FFF2-40B4-BE49-F238E27FC236}">
                <a16:creationId xmlns:a16="http://schemas.microsoft.com/office/drawing/2014/main" id="{12E84E89-F10F-4A18-8CA8-58980AFDA877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SLT_40232906731e4a15aadef04ff2dcdb4e_EndDate" hidden="1">
            <a:extLst>
              <a:ext uri="{FF2B5EF4-FFF2-40B4-BE49-F238E27FC236}">
                <a16:creationId xmlns:a16="http://schemas.microsoft.com/office/drawing/2014/main" id="{C9A3F17F-1728-41CA-8E9B-835D21F84E3C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021dba94ca1d402ca8c3c36fa4e0147e_TextPercentage" hidden="1">
            <a:extLst>
              <a:ext uri="{FF2B5EF4-FFF2-40B4-BE49-F238E27FC236}">
                <a16:creationId xmlns:a16="http://schemas.microsoft.com/office/drawing/2014/main" id="{8746E345-9C90-4E32-B2B7-6BC4B9FA00D9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021dba94ca1d402ca8c3c36fa4e0147e_JoinedDate" hidden="1">
            <a:extLst>
              <a:ext uri="{FF2B5EF4-FFF2-40B4-BE49-F238E27FC236}">
                <a16:creationId xmlns:a16="http://schemas.microsoft.com/office/drawing/2014/main" id="{7C05DFC4-6096-4E1B-A6CF-EF641DAA7CE1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-618242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2 - May 17</a:t>
            </a:r>
          </a:p>
        </p:txBody>
      </p:sp>
      <p:sp>
        <p:nvSpPr>
          <p:cNvPr id="145" name="OTLSHAPE_SLT_021dba94ca1d402ca8c3c36fa4e0147e_StartDate" hidden="1">
            <a:extLst>
              <a:ext uri="{FF2B5EF4-FFF2-40B4-BE49-F238E27FC236}">
                <a16:creationId xmlns:a16="http://schemas.microsoft.com/office/drawing/2014/main" id="{392ED827-CBBF-4CCC-BF20-13ABE4ACE4D2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021dba94ca1d402ca8c3c36fa4e0147e_EndDate" hidden="1">
            <a:extLst>
              <a:ext uri="{FF2B5EF4-FFF2-40B4-BE49-F238E27FC236}">
                <a16:creationId xmlns:a16="http://schemas.microsoft.com/office/drawing/2014/main" id="{47061540-F981-4CA5-BC10-FB38A193C5C7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07b939dcb9a54c21988fdd42564cd4d5_TextPercentage" hidden="1">
            <a:extLst>
              <a:ext uri="{FF2B5EF4-FFF2-40B4-BE49-F238E27FC236}">
                <a16:creationId xmlns:a16="http://schemas.microsoft.com/office/drawing/2014/main" id="{9EBE3EE2-E00F-40E8-B783-CC3B5194398E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07b939dcb9a54c21988fdd42564cd4d5_JoinedDate" hidden="1">
            <a:extLst>
              <a:ext uri="{FF2B5EF4-FFF2-40B4-BE49-F238E27FC236}">
                <a16:creationId xmlns:a16="http://schemas.microsoft.com/office/drawing/2014/main" id="{56C794E6-05D4-4DF2-B2AF-5235282EFD92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-695186"/>
            <a:ext cx="863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18 - May 26</a:t>
            </a:r>
          </a:p>
        </p:txBody>
      </p:sp>
      <p:sp>
        <p:nvSpPr>
          <p:cNvPr id="152" name="OTLSHAPE_SLT_07b939dcb9a54c21988fdd42564cd4d5_StartDate" hidden="1">
            <a:extLst>
              <a:ext uri="{FF2B5EF4-FFF2-40B4-BE49-F238E27FC236}">
                <a16:creationId xmlns:a16="http://schemas.microsoft.com/office/drawing/2014/main" id="{672741D1-6624-446B-871F-5B249C9C6AE8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SLT_07b939dcb9a54c21988fdd42564cd4d5_EndDate" hidden="1">
            <a:extLst>
              <a:ext uri="{FF2B5EF4-FFF2-40B4-BE49-F238E27FC236}">
                <a16:creationId xmlns:a16="http://schemas.microsoft.com/office/drawing/2014/main" id="{8A471E5D-85EB-4E77-BD28-0FE048E806C8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SLT_c44e436f502f482f86d88856523f941f_TextPercentage" hidden="1">
            <a:extLst>
              <a:ext uri="{FF2B5EF4-FFF2-40B4-BE49-F238E27FC236}">
                <a16:creationId xmlns:a16="http://schemas.microsoft.com/office/drawing/2014/main" id="{4F75AD89-29F2-484F-B025-46BAAD754F94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8" name="OTLSHAPE_SLT_c44e436f502f482f86d88856523f941f_JoinedDate" hidden="1">
            <a:extLst>
              <a:ext uri="{FF2B5EF4-FFF2-40B4-BE49-F238E27FC236}">
                <a16:creationId xmlns:a16="http://schemas.microsoft.com/office/drawing/2014/main" id="{E58E68CF-59CB-4F14-AE08-A862D417BEAF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12700" y="-618242"/>
            <a:ext cx="749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30 - Jun 9</a:t>
            </a:r>
          </a:p>
        </p:txBody>
      </p:sp>
      <p:sp>
        <p:nvSpPr>
          <p:cNvPr id="159" name="OTLSHAPE_SLT_c44e436f502f482f86d88856523f941f_StartDate" hidden="1">
            <a:extLst>
              <a:ext uri="{FF2B5EF4-FFF2-40B4-BE49-F238E27FC236}">
                <a16:creationId xmlns:a16="http://schemas.microsoft.com/office/drawing/2014/main" id="{3D239898-2473-48D9-97B7-CF568BF01447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c44e436f502f482f86d88856523f941f_EndDate" hidden="1">
            <a:extLst>
              <a:ext uri="{FF2B5EF4-FFF2-40B4-BE49-F238E27FC236}">
                <a16:creationId xmlns:a16="http://schemas.microsoft.com/office/drawing/2014/main" id="{84F968FD-D66F-43CC-8041-728DFEE19E0E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5fc32376036a46e382a0e3b49f411319_TextPercentage" hidden="1">
            <a:extLst>
              <a:ext uri="{FF2B5EF4-FFF2-40B4-BE49-F238E27FC236}">
                <a16:creationId xmlns:a16="http://schemas.microsoft.com/office/drawing/2014/main" id="{94A218BC-36E0-47E4-981C-91E0D7296E7D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5fc32376036a46e382a0e3b49f411319_JoinedDate" hidden="1">
            <a:extLst>
              <a:ext uri="{FF2B5EF4-FFF2-40B4-BE49-F238E27FC236}">
                <a16:creationId xmlns:a16="http://schemas.microsoft.com/office/drawing/2014/main" id="{D9022E67-847E-4417-BA88-F858147CE2AA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-695186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11 - Jun 17</a:t>
            </a:r>
          </a:p>
        </p:txBody>
      </p:sp>
      <p:sp>
        <p:nvSpPr>
          <p:cNvPr id="166" name="OTLSHAPE_SLT_5fc32376036a46e382a0e3b49f411319_StartDate" hidden="1">
            <a:extLst>
              <a:ext uri="{FF2B5EF4-FFF2-40B4-BE49-F238E27FC236}">
                <a16:creationId xmlns:a16="http://schemas.microsoft.com/office/drawing/2014/main" id="{64D027C2-C59C-4FC1-AE93-3886D7E2B951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SLT_5fc32376036a46e382a0e3b49f411319_EndDate" hidden="1">
            <a:extLst>
              <a:ext uri="{FF2B5EF4-FFF2-40B4-BE49-F238E27FC236}">
                <a16:creationId xmlns:a16="http://schemas.microsoft.com/office/drawing/2014/main" id="{9A387937-E61B-44B8-AA03-CC3C61AE69D9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1" name="OTLSHAPE_M_d11969dc49974309ade6cb42d83eda77_Shape">
            <a:extLst>
              <a:ext uri="{FF2B5EF4-FFF2-40B4-BE49-F238E27FC236}">
                <a16:creationId xmlns:a16="http://schemas.microsoft.com/office/drawing/2014/main" id="{C8EB6735-386B-444D-8C28-316E49EF8D68}"/>
              </a:ext>
            </a:extLst>
          </p:cNvPr>
          <p:cNvSpPr/>
          <p:nvPr>
            <p:custDataLst>
              <p:tags r:id="rId161"/>
            </p:custDataLst>
          </p:nvPr>
        </p:nvSpPr>
        <p:spPr>
          <a:xfrm>
            <a:off x="7334614" y="1752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TLSHAPE_M_ca1054fcf935435ea4c9b93d01cfdb7c_Shape">
            <a:extLst>
              <a:ext uri="{FF2B5EF4-FFF2-40B4-BE49-F238E27FC236}">
                <a16:creationId xmlns:a16="http://schemas.microsoft.com/office/drawing/2014/main" id="{175281FE-8590-474E-8559-553362B31C31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6467627" y="1752600"/>
            <a:ext cx="228600" cy="254000"/>
          </a:xfrm>
          <a:prstGeom prst="diamond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TLSHAPE_M_78f80ea12f334dce8c1c0bd38106cf5b_Shape">
            <a:extLst>
              <a:ext uri="{FF2B5EF4-FFF2-40B4-BE49-F238E27FC236}">
                <a16:creationId xmlns:a16="http://schemas.microsoft.com/office/drawing/2014/main" id="{B202F8B9-F7BA-403C-9D62-61437EC18058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6901121" y="175260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TLSHAPE_M_d11969dc49974309ade6cb42d83eda77_Title">
            <a:extLst>
              <a:ext uri="{FF2B5EF4-FFF2-40B4-BE49-F238E27FC236}">
                <a16:creationId xmlns:a16="http://schemas.microsoft.com/office/drawing/2014/main" id="{CD285999-7125-4441-BB51-0978BA807CDB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7244931" y="1556681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20" dirty="0">
                <a:solidFill>
                  <a:srgbClr val="B20E12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232" name="OTLSHAPE_M_ca1054fcf935435ea4c9b93d01cfdb7c_Title">
            <a:extLst>
              <a:ext uri="{FF2B5EF4-FFF2-40B4-BE49-F238E27FC236}">
                <a16:creationId xmlns:a16="http://schemas.microsoft.com/office/drawing/2014/main" id="{8A494C92-D34E-4FE4-A9C8-14F0DEA3DE81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6000860" y="155668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8" dirty="0">
                <a:solidFill>
                  <a:schemeClr val="accent1"/>
                </a:solidFill>
                <a:latin typeface="Calibri" panose="020F0502020204030204" pitchFamily="34" charset="0"/>
              </a:rPr>
              <a:t>Training for BC team</a:t>
            </a:r>
          </a:p>
        </p:txBody>
      </p:sp>
      <p:sp>
        <p:nvSpPr>
          <p:cNvPr id="235" name="OTLSHAPE_M_78f80ea12f334dce8c1c0bd38106cf5b_Title">
            <a:extLst>
              <a:ext uri="{FF2B5EF4-FFF2-40B4-BE49-F238E27FC236}">
                <a16:creationId xmlns:a16="http://schemas.microsoft.com/office/drawing/2014/main" id="{20C6784D-5A42-454C-AE53-E3ADB0239BEB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6412911" y="1271863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chemeClr val="accent1"/>
                </a:solidFill>
                <a:latin typeface="Calibri" panose="020F0502020204030204" pitchFamily="34" charset="0"/>
              </a:rPr>
              <a:t>Orientation exercises</a:t>
            </a:r>
          </a:p>
        </p:txBody>
      </p:sp>
      <p:sp>
        <p:nvSpPr>
          <p:cNvPr id="28" name="OTLSHAPE_M_d11969dc49974309ade6cb42d83eda77_Date" hidden="1">
            <a:extLst>
              <a:ext uri="{FF2B5EF4-FFF2-40B4-BE49-F238E27FC236}">
                <a16:creationId xmlns:a16="http://schemas.microsoft.com/office/drawing/2014/main" id="{C4262B49-B434-4B6A-A02B-9C220235D0AE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28</a:t>
            </a:r>
          </a:p>
        </p:txBody>
      </p:sp>
      <p:sp>
        <p:nvSpPr>
          <p:cNvPr id="29" name="OTLSHAPE_M_ca1054fcf935435ea4c9b93d01cfdb7c_Date" hidden="1">
            <a:extLst>
              <a:ext uri="{FF2B5EF4-FFF2-40B4-BE49-F238E27FC236}">
                <a16:creationId xmlns:a16="http://schemas.microsoft.com/office/drawing/2014/main" id="{78EB387C-6216-4C3D-AE3F-B6009ACFDC38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18</a:t>
            </a:r>
          </a:p>
        </p:txBody>
      </p:sp>
      <p:sp>
        <p:nvSpPr>
          <p:cNvPr id="31" name="OTLSHAPE_M_78f80ea12f334dce8c1c0bd38106cf5b_Date" hidden="1">
            <a:extLst>
              <a:ext uri="{FF2B5EF4-FFF2-40B4-BE49-F238E27FC236}">
                <a16:creationId xmlns:a16="http://schemas.microsoft.com/office/drawing/2014/main" id="{DD3E3FE0-65A3-454E-A6C8-B8A27DCEE318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23</a:t>
            </a:r>
          </a:p>
        </p:txBody>
      </p:sp>
      <p:sp>
        <p:nvSpPr>
          <p:cNvPr id="168" name="OTLSHAPE_SLA_519444654f27465bb7830666704d9616_Title">
            <a:extLst>
              <a:ext uri="{FF2B5EF4-FFF2-40B4-BE49-F238E27FC236}">
                <a16:creationId xmlns:a16="http://schemas.microsoft.com/office/drawing/2014/main" id="{990FD8A1-E552-4FC8-86F1-5B0552E729FC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1665757" y="2527300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Instructional Workshop</a:t>
            </a:r>
          </a:p>
        </p:txBody>
      </p:sp>
      <p:sp>
        <p:nvSpPr>
          <p:cNvPr id="169" name="OTLSHAPE_SLA_519444654f27465bb7830666704d9616_Date" hidden="1">
            <a:extLst>
              <a:ext uri="{FF2B5EF4-FFF2-40B4-BE49-F238E27FC236}">
                <a16:creationId xmlns:a16="http://schemas.microsoft.com/office/drawing/2014/main" id="{F3D619D5-6BEE-4AA1-A80C-B4EB10139B61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30</a:t>
            </a:r>
          </a:p>
        </p:txBody>
      </p:sp>
      <p:sp>
        <p:nvSpPr>
          <p:cNvPr id="172" name="OTLSHAPE_SLA_519444654f27465bb7830666704d9616_Shape">
            <a:extLst>
              <a:ext uri="{FF2B5EF4-FFF2-40B4-BE49-F238E27FC236}">
                <a16:creationId xmlns:a16="http://schemas.microsoft.com/office/drawing/2014/main" id="{ED49AA4B-CF75-4B84-977E-34C7351DE04D}"/>
              </a:ext>
            </a:extLst>
          </p:cNvPr>
          <p:cNvSpPr/>
          <p:nvPr>
            <p:custDataLst>
              <p:tags r:id="rId172"/>
            </p:custDataLst>
          </p:nvPr>
        </p:nvSpPr>
        <p:spPr>
          <a:xfrm flipV="1">
            <a:off x="2257492" y="2723219"/>
            <a:ext cx="152400" cy="177800"/>
          </a:xfrm>
          <a:prstGeom prst="triangl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TLSHAPE_SLA_012553d16a8f49468877affe101e3783_Title">
            <a:extLst>
              <a:ext uri="{FF2B5EF4-FFF2-40B4-BE49-F238E27FC236}">
                <a16:creationId xmlns:a16="http://schemas.microsoft.com/office/drawing/2014/main" id="{8B2F8EEA-A05A-4244-B7AD-4964C9A1AE10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4198793" y="4159843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Management approval</a:t>
            </a:r>
          </a:p>
        </p:txBody>
      </p:sp>
      <p:sp>
        <p:nvSpPr>
          <p:cNvPr id="175" name="OTLSHAPE_SLA_012553d16a8f49468877affe101e3783_Date" hidden="1">
            <a:extLst>
              <a:ext uri="{FF2B5EF4-FFF2-40B4-BE49-F238E27FC236}">
                <a16:creationId xmlns:a16="http://schemas.microsoft.com/office/drawing/2014/main" id="{28A3B2B7-7CAF-42A4-9A1D-DC8106A8F87B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28</a:t>
            </a:r>
          </a:p>
        </p:txBody>
      </p:sp>
      <p:sp>
        <p:nvSpPr>
          <p:cNvPr id="176" name="OTLSHAPE_SLA_012553d16a8f49468877affe101e3783_Shape">
            <a:extLst>
              <a:ext uri="{FF2B5EF4-FFF2-40B4-BE49-F238E27FC236}">
                <a16:creationId xmlns:a16="http://schemas.microsoft.com/office/drawing/2014/main" id="{09FF99EE-2306-4552-B42C-ACCD0A293EF1}"/>
              </a:ext>
            </a:extLst>
          </p:cNvPr>
          <p:cNvSpPr/>
          <p:nvPr>
            <p:custDataLst>
              <p:tags r:id="rId175"/>
            </p:custDataLst>
          </p:nvPr>
        </p:nvSpPr>
        <p:spPr>
          <a:xfrm>
            <a:off x="4771754" y="4355762"/>
            <a:ext cx="152400" cy="1778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TLSHAPE_SLA_bf5d6b3cb534452a8ff46167520bc363_Title">
            <a:extLst>
              <a:ext uri="{FF2B5EF4-FFF2-40B4-BE49-F238E27FC236}">
                <a16:creationId xmlns:a16="http://schemas.microsoft.com/office/drawing/2014/main" id="{ED4C966F-F25F-4819-8987-0E685761ABD3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4545588" y="4861433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Management approval</a:t>
            </a:r>
          </a:p>
        </p:txBody>
      </p:sp>
      <p:sp>
        <p:nvSpPr>
          <p:cNvPr id="180" name="OTLSHAPE_SLA_bf5d6b3cb534452a8ff46167520bc363_Date" hidden="1">
            <a:extLst>
              <a:ext uri="{FF2B5EF4-FFF2-40B4-BE49-F238E27FC236}">
                <a16:creationId xmlns:a16="http://schemas.microsoft.com/office/drawing/2014/main" id="{5863BABA-8D18-45BD-85B4-0FAD576C43B6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2</a:t>
            </a:r>
          </a:p>
        </p:txBody>
      </p:sp>
      <p:sp>
        <p:nvSpPr>
          <p:cNvPr id="181" name="OTLSHAPE_SLA_bf5d6b3cb534452a8ff46167520bc363_Shape">
            <a:extLst>
              <a:ext uri="{FF2B5EF4-FFF2-40B4-BE49-F238E27FC236}">
                <a16:creationId xmlns:a16="http://schemas.microsoft.com/office/drawing/2014/main" id="{3CB3444D-1FC7-447F-BB1C-DEC02D30FCEA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>
            <a:off x="5118548" y="5057352"/>
            <a:ext cx="152400" cy="1778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DB36442-2E08-44E7-B5E7-EE7FAACC6198}"/>
              </a:ext>
            </a:extLst>
          </p:cNvPr>
          <p:cNvSpPr txBox="1"/>
          <p:nvPr/>
        </p:nvSpPr>
        <p:spPr>
          <a:xfrm>
            <a:off x="10134410" y="2456714"/>
            <a:ext cx="16994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roles</a:t>
            </a:r>
          </a:p>
          <a:p>
            <a:endParaRPr lang="en-US" sz="1200" dirty="0"/>
          </a:p>
          <a:p>
            <a:r>
              <a:rPr lang="en-US" sz="1200" b="1" dirty="0"/>
              <a:t>Incident Commander</a:t>
            </a:r>
            <a:r>
              <a:rPr lang="en-US" sz="1200" dirty="0"/>
              <a:t>:</a:t>
            </a:r>
          </a:p>
          <a:p>
            <a:r>
              <a:rPr lang="en-US" sz="1200" dirty="0"/>
              <a:t>Adele Goodwin</a:t>
            </a:r>
          </a:p>
          <a:p>
            <a:endParaRPr lang="en-US" sz="1200" dirty="0"/>
          </a:p>
          <a:p>
            <a:r>
              <a:rPr lang="en-US" sz="1200" b="1" dirty="0"/>
              <a:t>HR/PR Officer:</a:t>
            </a:r>
          </a:p>
          <a:p>
            <a:r>
              <a:rPr lang="en-US" sz="1200" dirty="0"/>
              <a:t>Sheila Major</a:t>
            </a:r>
          </a:p>
          <a:p>
            <a:endParaRPr lang="en-US" sz="1200" dirty="0"/>
          </a:p>
          <a:p>
            <a:r>
              <a:rPr lang="en-US" sz="1200" b="1" dirty="0"/>
              <a:t>Information Technology:</a:t>
            </a:r>
          </a:p>
          <a:p>
            <a:r>
              <a:rPr lang="en-US" sz="1200" dirty="0"/>
              <a:t>Liam Benitez</a:t>
            </a:r>
          </a:p>
          <a:p>
            <a:endParaRPr lang="en-US" sz="1200" dirty="0"/>
          </a:p>
          <a:p>
            <a:r>
              <a:rPr lang="en-US" sz="1200" b="1" dirty="0"/>
              <a:t>Finance/Admin:</a:t>
            </a:r>
          </a:p>
          <a:p>
            <a:r>
              <a:rPr lang="en-US" sz="1200" dirty="0"/>
              <a:t>Violet Horton</a:t>
            </a:r>
          </a:p>
          <a:p>
            <a:endParaRPr lang="en-US" sz="1200" dirty="0"/>
          </a:p>
          <a:p>
            <a:r>
              <a:rPr lang="en-US" sz="1200" b="1" dirty="0"/>
              <a:t>Legal/Contracts: </a:t>
            </a:r>
          </a:p>
          <a:p>
            <a:r>
              <a:rPr lang="en-US" sz="1200" dirty="0"/>
              <a:t>Erik Mullen</a:t>
            </a:r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5218786-4C95-4919-B175-AC873322A87F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1023620" y="337819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Business Continuity Plan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702D558-7952-4FE2-845D-AD0ABFE83E70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1023620" y="878955"/>
            <a:ext cx="71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Key activities and planning for risk mitigation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477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265E645D-68BE-436E-AFF0-192446D35BA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476265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38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2020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FACA840-060D-4D0E-9CA9-3678401CD24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476265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38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2021</a:t>
            </a:r>
          </a:p>
        </p:txBody>
      </p:sp>
      <p:cxnSp>
        <p:nvCxnSpPr>
          <p:cNvPr id="22" name="OTLSHAPE_M_850270193cf0418d8304fc7613d8c1e2_Connector1">
            <a:extLst>
              <a:ext uri="{FF2B5EF4-FFF2-40B4-BE49-F238E27FC236}">
                <a16:creationId xmlns:a16="http://schemas.microsoft.com/office/drawing/2014/main" id="{0FB068D8-8906-41AA-B30C-61F6CDAD1492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727920" y="2700468"/>
            <a:ext cx="0" cy="913765"/>
          </a:xfrm>
          <a:prstGeom prst="line">
            <a:avLst/>
          </a:prstGeom>
          <a:ln w="10517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468cb5a8478d410d97d39ec5e8ae07a0_Connector1">
            <a:extLst>
              <a:ext uri="{FF2B5EF4-FFF2-40B4-BE49-F238E27FC236}">
                <a16:creationId xmlns:a16="http://schemas.microsoft.com/office/drawing/2014/main" id="{F4DC90B7-751D-4CDA-9EA9-F863E3BA49E0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5449254" y="2700469"/>
            <a:ext cx="0" cy="913765"/>
          </a:xfrm>
          <a:prstGeom prst="line">
            <a:avLst/>
          </a:prstGeom>
          <a:ln w="10517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M_caf8b92d53d34c98be4fe72b1a6ff3c0_Connector1">
            <a:extLst>
              <a:ext uri="{FF2B5EF4-FFF2-40B4-BE49-F238E27FC236}">
                <a16:creationId xmlns:a16="http://schemas.microsoft.com/office/drawing/2014/main" id="{9472CC73-46AA-4159-84A0-FB8CE48CFB7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7173424" y="3165711"/>
            <a:ext cx="0" cy="448522"/>
          </a:xfrm>
          <a:prstGeom prst="line">
            <a:avLst/>
          </a:prstGeom>
          <a:ln w="10517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OTLSHAPE_M_678181a473064b809380f9abe10002ff_Connector1">
            <a:extLst>
              <a:ext uri="{FF2B5EF4-FFF2-40B4-BE49-F238E27FC236}">
                <a16:creationId xmlns:a16="http://schemas.microsoft.com/office/drawing/2014/main" id="{F43C2DC7-B0D7-4BF6-A8EB-7945910B270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066988" y="2235224"/>
            <a:ext cx="0" cy="1379008"/>
          </a:xfrm>
          <a:prstGeom prst="line">
            <a:avLst/>
          </a:prstGeom>
          <a:ln w="10517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85e302752f2c47379258c63292532c3c_Connector1">
            <a:extLst>
              <a:ext uri="{FF2B5EF4-FFF2-40B4-BE49-F238E27FC236}">
                <a16:creationId xmlns:a16="http://schemas.microsoft.com/office/drawing/2014/main" id="{7623ACE2-7BA5-4B15-AB66-02CF5F04D62D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2173331" y="3165711"/>
            <a:ext cx="0" cy="448522"/>
          </a:xfrm>
          <a:prstGeom prst="line">
            <a:avLst/>
          </a:prstGeom>
          <a:ln w="10517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07eccb403e94439584716399ac34933c_Connector1">
            <a:extLst>
              <a:ext uri="{FF2B5EF4-FFF2-40B4-BE49-F238E27FC236}">
                <a16:creationId xmlns:a16="http://schemas.microsoft.com/office/drawing/2014/main" id="{E8DBE119-2C50-4D73-B32D-FE91AFB963C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880296" y="3165711"/>
            <a:ext cx="0" cy="448522"/>
          </a:xfrm>
          <a:prstGeom prst="line">
            <a:avLst/>
          </a:prstGeom>
          <a:ln w="10517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A8AE3E2-E66F-4AF6-8655-0D819C5FCE5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44465" y="4711682"/>
            <a:ext cx="10515600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F90E6666-9A09-4A25-9550-D4678CA7917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44465" y="5016482"/>
            <a:ext cx="48387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B1A2062B-B024-474C-984B-DC214127177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627523" y="5092682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D34238D0-58F6-4437-84BD-70B4693B512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61852" y="5219682"/>
            <a:ext cx="254878" cy="1240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-12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CCD9750B-7366-475F-AF89-F0750EEA65B5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07965" y="4809155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85AA0C4-13D6-4085-A018-1217DFDEA83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770050" y="4809155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8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Mar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1EEC995A-25AD-4BB9-BA5A-B8A0193F4280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646504" y="4809155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8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May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018A91C4-C573-47CC-A462-D96ECE2BA81F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522957" y="4809155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8B06A76D-3FA1-4E20-B1BB-2A9AEF1A91B1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4413778" y="4809155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8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69FE6B3E-9C61-4EA7-B72C-1C590159DD5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290231" y="4809155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Nov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B8DF79DB-901C-4DF6-ACF3-CFEE05BD448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166684" y="480915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2021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ACE63E5D-B474-4F50-B9C2-E0664A90602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7014401" y="4809155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8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Mar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7400A737-6ED8-4EAB-B221-071D8C4ABDD0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890854" y="4809155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8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May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47D0A994-9A96-4FD2-BF4C-73B06819DEE8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767307" y="4809155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</a:t>
            </a: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F533DC36-9026-4D28-B5BE-C227EF324461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9658128" y="4809155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8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63B8838C-A1F9-4C8E-98CD-48DBEDB1A758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0534582" y="4809155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Nov</a:t>
            </a:r>
          </a:p>
        </p:txBody>
      </p:sp>
      <p:sp>
        <p:nvSpPr>
          <p:cNvPr id="62" name="OTLSHAPE_T_a82269eb335f4826b627d4afce417f01_Shape">
            <a:extLst>
              <a:ext uri="{FF2B5EF4-FFF2-40B4-BE49-F238E27FC236}">
                <a16:creationId xmlns:a16="http://schemas.microsoft.com/office/drawing/2014/main" id="{5DA2F9AD-A9AD-457B-967C-4A918F1B1FC3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44465" y="3614233"/>
            <a:ext cx="4394200" cy="279400"/>
          </a:xfrm>
          <a:prstGeom prst="chevron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TLSHAPE_T_df4d89a3d35b45f7b90ef9ae229234f2_Shape">
            <a:extLst>
              <a:ext uri="{FF2B5EF4-FFF2-40B4-BE49-F238E27FC236}">
                <a16:creationId xmlns:a16="http://schemas.microsoft.com/office/drawing/2014/main" id="{3F898AC0-7BD2-44F4-B302-4F4D96D21230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226731" y="3614233"/>
            <a:ext cx="4800600" cy="279400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TLSHAPE_T_f7095a83a335486d93b8ba558036dcdc_Shape">
            <a:extLst>
              <a:ext uri="{FF2B5EF4-FFF2-40B4-BE49-F238E27FC236}">
                <a16:creationId xmlns:a16="http://schemas.microsoft.com/office/drawing/2014/main" id="{7CB2F896-9732-4309-B2CE-901599046BB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8258397" y="4074058"/>
            <a:ext cx="2654300" cy="27940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TLSHAPE_T_a82269eb335f4826b627d4afce417f01_ShapePercentage" hidden="1">
            <a:extLst>
              <a:ext uri="{FF2B5EF4-FFF2-40B4-BE49-F238E27FC236}">
                <a16:creationId xmlns:a16="http://schemas.microsoft.com/office/drawing/2014/main" id="{5AC95F24-564F-4290-9DE8-ED25AE00D4DA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44465" y="3614233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OTLSHAPE_T_df4d89a3d35b45f7b90ef9ae229234f2_ShapePercentage" hidden="1">
            <a:extLst>
              <a:ext uri="{FF2B5EF4-FFF2-40B4-BE49-F238E27FC236}">
                <a16:creationId xmlns:a16="http://schemas.microsoft.com/office/drawing/2014/main" id="{7860EA87-A8FB-4C86-AAEE-64EDCB874EC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226731" y="3614233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OTLSHAPE_T_f7095a83a335486d93b8ba558036dcdc_ShapePercentage" hidden="1">
            <a:extLst>
              <a:ext uri="{FF2B5EF4-FFF2-40B4-BE49-F238E27FC236}">
                <a16:creationId xmlns:a16="http://schemas.microsoft.com/office/drawing/2014/main" id="{6391A483-6501-4EE2-8905-CB62E411F0F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258397" y="4074058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6" name="OTLSHAPE_T_a82269eb335f4826b627d4afce417f01_JoinedDate">
            <a:extLst>
              <a:ext uri="{FF2B5EF4-FFF2-40B4-BE49-F238E27FC236}">
                <a16:creationId xmlns:a16="http://schemas.microsoft.com/office/drawing/2014/main" id="{DE091715-57E5-4754-B8AF-E18A35435C4E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844465" y="3893633"/>
            <a:ext cx="1028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2020 - Oct 2020</a:t>
            </a:r>
          </a:p>
        </p:txBody>
      </p:sp>
      <p:sp>
        <p:nvSpPr>
          <p:cNvPr id="69" name="OTLSHAPE_T_a82269eb335f4826b627d4afce417f01_Title">
            <a:extLst>
              <a:ext uri="{FF2B5EF4-FFF2-40B4-BE49-F238E27FC236}">
                <a16:creationId xmlns:a16="http://schemas.microsoft.com/office/drawing/2014/main" id="{9B1EC454-556F-4313-A8CF-F1884194BA9D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2688629" y="3668673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Phase I Trial</a:t>
            </a:r>
          </a:p>
        </p:txBody>
      </p:sp>
      <p:sp>
        <p:nvSpPr>
          <p:cNvPr id="72" name="OTLSHAPE_T_df4d89a3d35b45f7b90ef9ae229234f2_Duration">
            <a:extLst>
              <a:ext uri="{FF2B5EF4-FFF2-40B4-BE49-F238E27FC236}">
                <a16:creationId xmlns:a16="http://schemas.microsoft.com/office/drawing/2014/main" id="{6EA5958D-98EA-467B-BDEA-7AB7C4A19AC9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0076461" y="3668673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6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 mons</a:t>
            </a:r>
          </a:p>
        </p:txBody>
      </p:sp>
      <p:sp>
        <p:nvSpPr>
          <p:cNvPr id="76" name="OTLSHAPE_T_df4d89a3d35b45f7b90ef9ae229234f2_JoinedDate">
            <a:extLst>
              <a:ext uri="{FF2B5EF4-FFF2-40B4-BE49-F238E27FC236}">
                <a16:creationId xmlns:a16="http://schemas.microsoft.com/office/drawing/2014/main" id="{04032741-07F4-421C-85C3-C4D3B76F0005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5226731" y="3893633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Nov 2020 - Sep 2021</a:t>
            </a:r>
          </a:p>
        </p:txBody>
      </p:sp>
      <p:sp>
        <p:nvSpPr>
          <p:cNvPr id="77" name="OTLSHAPE_T_df4d89a3d35b45f7b90ef9ae229234f2_Title">
            <a:extLst>
              <a:ext uri="{FF2B5EF4-FFF2-40B4-BE49-F238E27FC236}">
                <a16:creationId xmlns:a16="http://schemas.microsoft.com/office/drawing/2014/main" id="{FC2C6958-86A5-4FE5-A137-03C4F1CD47B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7260606" y="366867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Phase II Trial</a:t>
            </a:r>
          </a:p>
        </p:txBody>
      </p:sp>
      <p:sp>
        <p:nvSpPr>
          <p:cNvPr id="80" name="OTLSHAPE_T_f7095a83a335486d93b8ba558036dcdc_Duration">
            <a:extLst>
              <a:ext uri="{FF2B5EF4-FFF2-40B4-BE49-F238E27FC236}">
                <a16:creationId xmlns:a16="http://schemas.microsoft.com/office/drawing/2014/main" id="{9FCEB42B-4B5B-4F12-B504-BAF7C6AA2E9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0952914" y="4128498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6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 mons</a:t>
            </a:r>
          </a:p>
        </p:txBody>
      </p:sp>
      <p:sp>
        <p:nvSpPr>
          <p:cNvPr id="84" name="OTLSHAPE_T_f7095a83a335486d93b8ba558036dcdc_JoinedDate">
            <a:extLst>
              <a:ext uri="{FF2B5EF4-FFF2-40B4-BE49-F238E27FC236}">
                <a16:creationId xmlns:a16="http://schemas.microsoft.com/office/drawing/2014/main" id="{061CB5E9-3BBE-4409-98D7-BFB3A05D48CF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8258397" y="4353458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May 31 - Nov 30</a:t>
            </a:r>
          </a:p>
        </p:txBody>
      </p:sp>
      <p:sp>
        <p:nvSpPr>
          <p:cNvPr id="85" name="OTLSHAPE_T_f7095a83a335486d93b8ba558036dcdc_Title">
            <a:extLst>
              <a:ext uri="{FF2B5EF4-FFF2-40B4-BE49-F238E27FC236}">
                <a16:creationId xmlns:a16="http://schemas.microsoft.com/office/drawing/2014/main" id="{275CE630-9F8F-4942-876E-1DBCC3D20F3E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196038" y="41284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Phase III Trial</a:t>
            </a:r>
          </a:p>
        </p:txBody>
      </p:sp>
      <p:sp>
        <p:nvSpPr>
          <p:cNvPr id="31" name="OTLSHAPE_T_a82269eb335f4826b627d4afce417f01_Duration" hidden="1">
            <a:extLst>
              <a:ext uri="{FF2B5EF4-FFF2-40B4-BE49-F238E27FC236}">
                <a16:creationId xmlns:a16="http://schemas.microsoft.com/office/drawing/2014/main" id="{DFA814D5-53A8-48F6-8362-11EF97C5C0F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-356632"/>
            <a:ext cx="495300" cy="177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>
                <a:solidFill>
                  <a:srgbClr val="B20E12"/>
                </a:solidFill>
                <a:latin typeface="Calibri" panose="020F0502020204030204" pitchFamily="34" charset="0"/>
              </a:rPr>
              <a:t>10 mons</a:t>
            </a:r>
          </a:p>
        </p:txBody>
      </p:sp>
      <p:sp>
        <p:nvSpPr>
          <p:cNvPr id="34" name="OTLSHAPE_T_a82269eb335f4826b627d4afce417f01_TextPercentage" hidden="1">
            <a:extLst>
              <a:ext uri="{FF2B5EF4-FFF2-40B4-BE49-F238E27FC236}">
                <a16:creationId xmlns:a16="http://schemas.microsoft.com/office/drawing/2014/main" id="{F22DE1A4-3DA2-44DE-A638-9BEA86573311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a82269eb335f4826b627d4afce417f01_StartDate" hidden="1">
            <a:extLst>
              <a:ext uri="{FF2B5EF4-FFF2-40B4-BE49-F238E27FC236}">
                <a16:creationId xmlns:a16="http://schemas.microsoft.com/office/drawing/2014/main" id="{8C67003E-4EBD-484F-884A-5AF12F37201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a82269eb335f4826b627d4afce417f01_EndDate" hidden="1">
            <a:extLst>
              <a:ext uri="{FF2B5EF4-FFF2-40B4-BE49-F238E27FC236}">
                <a16:creationId xmlns:a16="http://schemas.microsoft.com/office/drawing/2014/main" id="{AB1619D5-9EFD-4BD5-BB93-39C3030569C7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df4d89a3d35b45f7b90ef9ae229234f2_TextPercentage" hidden="1">
            <a:extLst>
              <a:ext uri="{FF2B5EF4-FFF2-40B4-BE49-F238E27FC236}">
                <a16:creationId xmlns:a16="http://schemas.microsoft.com/office/drawing/2014/main" id="{2A0206EB-B2B4-4CAE-B8C0-610B138F4373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df4d89a3d35b45f7b90ef9ae229234f2_StartDate" hidden="1">
            <a:extLst>
              <a:ext uri="{FF2B5EF4-FFF2-40B4-BE49-F238E27FC236}">
                <a16:creationId xmlns:a16="http://schemas.microsoft.com/office/drawing/2014/main" id="{D71AD97E-5D4A-4CAD-B6A8-93B248CC0C69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df4d89a3d35b45f7b90ef9ae229234f2_EndDate" hidden="1">
            <a:extLst>
              <a:ext uri="{FF2B5EF4-FFF2-40B4-BE49-F238E27FC236}">
                <a16:creationId xmlns:a16="http://schemas.microsoft.com/office/drawing/2014/main" id="{7E8E067D-3FEC-45A7-8BFD-699B50E9E762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f7095a83a335486d93b8ba558036dcdc_TextPercentage" hidden="1">
            <a:extLst>
              <a:ext uri="{FF2B5EF4-FFF2-40B4-BE49-F238E27FC236}">
                <a16:creationId xmlns:a16="http://schemas.microsoft.com/office/drawing/2014/main" id="{CE46D3E2-AD66-4282-A437-4B8123F51F7D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f7095a83a335486d93b8ba558036dcdc_StartDate" hidden="1">
            <a:extLst>
              <a:ext uri="{FF2B5EF4-FFF2-40B4-BE49-F238E27FC236}">
                <a16:creationId xmlns:a16="http://schemas.microsoft.com/office/drawing/2014/main" id="{4C343D15-4734-4F37-8DF2-B441E55F56B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f7095a83a335486d93b8ba558036dcdc_EndDate" hidden="1">
            <a:extLst>
              <a:ext uri="{FF2B5EF4-FFF2-40B4-BE49-F238E27FC236}">
                <a16:creationId xmlns:a16="http://schemas.microsoft.com/office/drawing/2014/main" id="{5BCD0B58-F0CD-483E-86AC-6471EC31251B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M_5ef194339f264f78b069d50533d36f99_Shape">
            <a:extLst>
              <a:ext uri="{FF2B5EF4-FFF2-40B4-BE49-F238E27FC236}">
                <a16:creationId xmlns:a16="http://schemas.microsoft.com/office/drawing/2014/main" id="{27F7C80C-5196-46D0-A978-A7D71962DAE2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4882532" y="5029182"/>
            <a:ext cx="228600" cy="254000"/>
          </a:xfrm>
          <a:prstGeom prst="diamond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TLSHAPE_M_1b6d63b24b05490c84cfd788823ac7b6_Shape">
            <a:extLst>
              <a:ext uri="{FF2B5EF4-FFF2-40B4-BE49-F238E27FC236}">
                <a16:creationId xmlns:a16="http://schemas.microsoft.com/office/drawing/2014/main" id="{14ED2E75-9375-4FFF-B89A-EA2A022C6CDF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8158455" y="5029182"/>
            <a:ext cx="228600" cy="254000"/>
          </a:xfrm>
          <a:prstGeom prst="plus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TLSHAPE_M_94cf3d23472646b596dba9c7b004a38e_Shape">
            <a:extLst>
              <a:ext uri="{FF2B5EF4-FFF2-40B4-BE49-F238E27FC236}">
                <a16:creationId xmlns:a16="http://schemas.microsoft.com/office/drawing/2014/main" id="{9764460F-31C0-4E27-A2D0-8725604B23AB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911361" y="5029182"/>
            <a:ext cx="228600" cy="254000"/>
          </a:xfrm>
          <a:prstGeom prst="diamond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TLSHAPE_M_9c8ddf7a70c148eba91145ca317f343b_Shape">
            <a:extLst>
              <a:ext uri="{FF2B5EF4-FFF2-40B4-BE49-F238E27FC236}">
                <a16:creationId xmlns:a16="http://schemas.microsoft.com/office/drawing/2014/main" id="{7E1DCC31-BABA-4C5B-BB08-90E36A6652BC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0787814" y="5029182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TLSHAPE_M_678181a473064b809380f9abe10002ff_Shape">
            <a:extLst>
              <a:ext uri="{FF2B5EF4-FFF2-40B4-BE49-F238E27FC236}">
                <a16:creationId xmlns:a16="http://schemas.microsoft.com/office/drawing/2014/main" id="{1D2CF72B-FF3F-4754-8305-68A309A2ED25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092388" y="2235224"/>
            <a:ext cx="165100" cy="165100"/>
          </a:xfrm>
          <a:prstGeom prst="wav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TLSHAPE_M_850270193cf0418d8304fc7613d8c1e2_Shape">
            <a:extLst>
              <a:ext uri="{FF2B5EF4-FFF2-40B4-BE49-F238E27FC236}">
                <a16:creationId xmlns:a16="http://schemas.microsoft.com/office/drawing/2014/main" id="{BF0F3DCC-62E1-4BCB-BE0C-F563CC9EF175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753320" y="2700468"/>
            <a:ext cx="165100" cy="165100"/>
          </a:xfrm>
          <a:prstGeom prst="wave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TLSHAPE_M_85e302752f2c47379258c63292532c3c_Shape">
            <a:extLst>
              <a:ext uri="{FF2B5EF4-FFF2-40B4-BE49-F238E27FC236}">
                <a16:creationId xmlns:a16="http://schemas.microsoft.com/office/drawing/2014/main" id="{36AA3811-84EA-46A9-BA2F-8182969EF101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2198731" y="3165711"/>
            <a:ext cx="165100" cy="165100"/>
          </a:xfrm>
          <a:prstGeom prst="wave">
            <a:avLst/>
          </a:prstGeom>
          <a:solidFill>
            <a:srgbClr val="EA535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TLSHAPE_M_468cb5a8478d410d97d39ec5e8ae07a0_Shape">
            <a:extLst>
              <a:ext uri="{FF2B5EF4-FFF2-40B4-BE49-F238E27FC236}">
                <a16:creationId xmlns:a16="http://schemas.microsoft.com/office/drawing/2014/main" id="{335BAEC5-0DFD-4A1D-B72F-1839DE2A9FC7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5474654" y="2700468"/>
            <a:ext cx="165100" cy="165100"/>
          </a:xfrm>
          <a:prstGeom prst="wav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TLSHAPE_M_07eccb403e94439584716399ac34933c_Shape">
            <a:extLst>
              <a:ext uri="{FF2B5EF4-FFF2-40B4-BE49-F238E27FC236}">
                <a16:creationId xmlns:a16="http://schemas.microsoft.com/office/drawing/2014/main" id="{D5CAD444-C863-46F6-A4D2-73FE20F17B3E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5905696" y="3165711"/>
            <a:ext cx="165100" cy="165100"/>
          </a:xfrm>
          <a:prstGeom prst="wave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TLSHAPE_M_caf8b92d53d34c98be4fe72b1a6ff3c0_Shape">
            <a:extLst>
              <a:ext uri="{FF2B5EF4-FFF2-40B4-BE49-F238E27FC236}">
                <a16:creationId xmlns:a16="http://schemas.microsoft.com/office/drawing/2014/main" id="{40A24325-7B29-409D-B809-2C0D4C4A46A3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7198824" y="3165711"/>
            <a:ext cx="165100" cy="165100"/>
          </a:xfrm>
          <a:prstGeom prst="wave">
            <a:avLst/>
          </a:prstGeom>
          <a:solidFill>
            <a:srgbClr val="EA535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TLSHAPE_M_678181a473064b809380f9abe10002ff_Title">
            <a:extLst>
              <a:ext uri="{FF2B5EF4-FFF2-40B4-BE49-F238E27FC236}">
                <a16:creationId xmlns:a16="http://schemas.microsoft.com/office/drawing/2014/main" id="{96C868EB-79E0-4476-9110-954E42E2B54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88577" y="2116903"/>
            <a:ext cx="1066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Patients Recruited</a:t>
            </a:r>
          </a:p>
        </p:txBody>
      </p:sp>
      <p:sp>
        <p:nvSpPr>
          <p:cNvPr id="30" name="OTLSHAPE_M_678181a473064b809380f9abe10002ff_Date">
            <a:extLst>
              <a:ext uri="{FF2B5EF4-FFF2-40B4-BE49-F238E27FC236}">
                <a16:creationId xmlns:a16="http://schemas.microsoft.com/office/drawing/2014/main" id="{F9DE71B6-4872-4B86-B157-7703EE8BB16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88577" y="2312821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15, 2020</a:t>
            </a:r>
            <a:endParaRPr kumimoji="0" lang="en-US" sz="1000" b="0" i="0" u="none" strike="noStrike" kern="1200" cap="none" spc="-6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2" name="OTLSHAPE_M_850270193cf0418d8304fc7613d8c1e2_Title">
            <a:extLst>
              <a:ext uri="{FF2B5EF4-FFF2-40B4-BE49-F238E27FC236}">
                <a16:creationId xmlns:a16="http://schemas.microsoft.com/office/drawing/2014/main" id="{29100BE5-9D18-41BC-8E8A-1B6A4298013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949509" y="2582146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Patients Enrolled</a:t>
            </a:r>
          </a:p>
        </p:txBody>
      </p:sp>
      <p:sp>
        <p:nvSpPr>
          <p:cNvPr id="33" name="OTLSHAPE_M_850270193cf0418d8304fc7613d8c1e2_Date">
            <a:extLst>
              <a:ext uri="{FF2B5EF4-FFF2-40B4-BE49-F238E27FC236}">
                <a16:creationId xmlns:a16="http://schemas.microsoft.com/office/drawing/2014/main" id="{181565A7-9008-4F2D-8BAC-0224BC0351E2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949509" y="2778065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Mar 1, 2020</a:t>
            </a:r>
          </a:p>
        </p:txBody>
      </p:sp>
      <p:sp>
        <p:nvSpPr>
          <p:cNvPr id="35" name="OTLSHAPE_M_85e302752f2c47379258c63292532c3c_Title">
            <a:extLst>
              <a:ext uri="{FF2B5EF4-FFF2-40B4-BE49-F238E27FC236}">
                <a16:creationId xmlns:a16="http://schemas.microsoft.com/office/drawing/2014/main" id="{EB698844-C733-4398-B347-A119CC0088DB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2394919" y="3047390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Study Kick-off</a:t>
            </a:r>
          </a:p>
        </p:txBody>
      </p:sp>
      <p:sp>
        <p:nvSpPr>
          <p:cNvPr id="36" name="OTLSHAPE_M_85e302752f2c47379258c63292532c3c_Date">
            <a:extLst>
              <a:ext uri="{FF2B5EF4-FFF2-40B4-BE49-F238E27FC236}">
                <a16:creationId xmlns:a16="http://schemas.microsoft.com/office/drawing/2014/main" id="{AD0C47B1-BDB7-4584-94AF-1C1F1D501AF1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2394919" y="3243308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Apr 1, 2020</a:t>
            </a:r>
          </a:p>
        </p:txBody>
      </p:sp>
      <p:sp>
        <p:nvSpPr>
          <p:cNvPr id="38" name="OTLSHAPE_M_5ef194339f264f78b069d50533d36f99_Title">
            <a:extLst>
              <a:ext uri="{FF2B5EF4-FFF2-40B4-BE49-F238E27FC236}">
                <a16:creationId xmlns:a16="http://schemas.microsoft.com/office/drawing/2014/main" id="{06CD99E4-C70A-4039-A838-43C102B2BB89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4779556" y="5489007"/>
            <a:ext cx="43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1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Report </a:t>
            </a:r>
          </a:p>
        </p:txBody>
      </p:sp>
      <p:sp>
        <p:nvSpPr>
          <p:cNvPr id="39" name="OTLSHAPE_M_5ef194339f264f78b069d50533d36f99_Date">
            <a:extLst>
              <a:ext uri="{FF2B5EF4-FFF2-40B4-BE49-F238E27FC236}">
                <a16:creationId xmlns:a16="http://schemas.microsoft.com/office/drawing/2014/main" id="{4F129A77-1707-4388-B301-4B0C6401D28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4662589" y="5308582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Oct 15, 2020</a:t>
            </a:r>
          </a:p>
        </p:txBody>
      </p:sp>
      <p:sp>
        <p:nvSpPr>
          <p:cNvPr id="44" name="OTLSHAPE_M_468cb5a8478d410d97d39ec5e8ae07a0_Title">
            <a:extLst>
              <a:ext uri="{FF2B5EF4-FFF2-40B4-BE49-F238E27FC236}">
                <a16:creationId xmlns:a16="http://schemas.microsoft.com/office/drawing/2014/main" id="{76772591-8C0C-433B-B44E-42CC4D8F56B8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5670842" y="2582146"/>
            <a:ext cx="1066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Patients Recruited</a:t>
            </a:r>
          </a:p>
        </p:txBody>
      </p:sp>
      <p:sp>
        <p:nvSpPr>
          <p:cNvPr id="45" name="OTLSHAPE_M_468cb5a8478d410d97d39ec5e8ae07a0_Date">
            <a:extLst>
              <a:ext uri="{FF2B5EF4-FFF2-40B4-BE49-F238E27FC236}">
                <a16:creationId xmlns:a16="http://schemas.microsoft.com/office/drawing/2014/main" id="{7D20FEB2-5894-4C2D-B7AF-0D86CA517A02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5670842" y="2778065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Nov 15, 2020</a:t>
            </a:r>
          </a:p>
        </p:txBody>
      </p:sp>
      <p:sp>
        <p:nvSpPr>
          <p:cNvPr id="47" name="OTLSHAPE_M_07eccb403e94439584716399ac34933c_Title">
            <a:extLst>
              <a:ext uri="{FF2B5EF4-FFF2-40B4-BE49-F238E27FC236}">
                <a16:creationId xmlns:a16="http://schemas.microsoft.com/office/drawing/2014/main" id="{014044C0-D590-4B2C-B920-A8A3BC22BD0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6101885" y="3047390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Patients Enrolled</a:t>
            </a:r>
          </a:p>
        </p:txBody>
      </p:sp>
      <p:sp>
        <p:nvSpPr>
          <p:cNvPr id="48" name="OTLSHAPE_M_07eccb403e94439584716399ac34933c_Date">
            <a:extLst>
              <a:ext uri="{FF2B5EF4-FFF2-40B4-BE49-F238E27FC236}">
                <a16:creationId xmlns:a16="http://schemas.microsoft.com/office/drawing/2014/main" id="{AAD28CDA-5076-41C6-A476-2A3C89BAED46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6101885" y="324330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Dec 15, 2020</a:t>
            </a:r>
          </a:p>
        </p:txBody>
      </p:sp>
      <p:sp>
        <p:nvSpPr>
          <p:cNvPr id="50" name="OTLSHAPE_M_caf8b92d53d34c98be4fe72b1a6ff3c0_Title">
            <a:extLst>
              <a:ext uri="{FF2B5EF4-FFF2-40B4-BE49-F238E27FC236}">
                <a16:creationId xmlns:a16="http://schemas.microsoft.com/office/drawing/2014/main" id="{63D23E3D-2DF3-4B58-B3B2-1D59A00F617F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7395012" y="3047390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Study Kick-off</a:t>
            </a:r>
          </a:p>
        </p:txBody>
      </p:sp>
      <p:sp>
        <p:nvSpPr>
          <p:cNvPr id="51" name="OTLSHAPE_M_caf8b92d53d34c98be4fe72b1a6ff3c0_Date">
            <a:extLst>
              <a:ext uri="{FF2B5EF4-FFF2-40B4-BE49-F238E27FC236}">
                <a16:creationId xmlns:a16="http://schemas.microsoft.com/office/drawing/2014/main" id="{7F286FF3-8AA8-4CBB-85D8-4833DA548C68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7395012" y="3243308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Mar 15, 2021</a:t>
            </a:r>
          </a:p>
        </p:txBody>
      </p:sp>
      <p:sp>
        <p:nvSpPr>
          <p:cNvPr id="53" name="OTLSHAPE_M_1b6d63b24b05490c84cfd788823ac7b6_Title">
            <a:extLst>
              <a:ext uri="{FF2B5EF4-FFF2-40B4-BE49-F238E27FC236}">
                <a16:creationId xmlns:a16="http://schemas.microsoft.com/office/drawing/2014/main" id="{3F06451B-8582-427C-8969-39D2EB9D3116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7828614" y="5489007"/>
            <a:ext cx="876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Apply for Drug Approval</a:t>
            </a:r>
          </a:p>
        </p:txBody>
      </p:sp>
      <p:sp>
        <p:nvSpPr>
          <p:cNvPr id="54" name="OTLSHAPE_M_1b6d63b24b05490c84cfd788823ac7b6_Date">
            <a:extLst>
              <a:ext uri="{FF2B5EF4-FFF2-40B4-BE49-F238E27FC236}">
                <a16:creationId xmlns:a16="http://schemas.microsoft.com/office/drawing/2014/main" id="{371035B4-EFF9-4D90-BE24-283F23DB09F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7916414" y="5308582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May 31, 2021</a:t>
            </a:r>
          </a:p>
        </p:txBody>
      </p:sp>
      <p:sp>
        <p:nvSpPr>
          <p:cNvPr id="56" name="OTLSHAPE_M_94cf3d23472646b596dba9c7b004a38e_Title">
            <a:extLst>
              <a:ext uri="{FF2B5EF4-FFF2-40B4-BE49-F238E27FC236}">
                <a16:creationId xmlns:a16="http://schemas.microsoft.com/office/drawing/2014/main" id="{BEB496FF-9E4B-449E-B69C-8FF47AB01E98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9824176" y="5489007"/>
            <a:ext cx="39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1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Report</a:t>
            </a:r>
          </a:p>
        </p:txBody>
      </p:sp>
      <p:sp>
        <p:nvSpPr>
          <p:cNvPr id="57" name="OTLSHAPE_M_94cf3d23472646b596dba9c7b004a38e_Date">
            <a:extLst>
              <a:ext uri="{FF2B5EF4-FFF2-40B4-BE49-F238E27FC236}">
                <a16:creationId xmlns:a16="http://schemas.microsoft.com/office/drawing/2014/main" id="{8466776F-43DD-4606-AFD1-89048B27D476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9687460" y="5308582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 30, 2021</a:t>
            </a:r>
            <a:endParaRPr kumimoji="0" lang="en-US" sz="1000" b="0" i="0" u="none" strike="noStrike" kern="1200" cap="none" spc="-6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9" name="OTLSHAPE_M_9c8ddf7a70c148eba91145ca317f343b_Title">
            <a:extLst>
              <a:ext uri="{FF2B5EF4-FFF2-40B4-BE49-F238E27FC236}">
                <a16:creationId xmlns:a16="http://schemas.microsoft.com/office/drawing/2014/main" id="{B3CACECA-E298-4CF2-A658-9CE9E9B14EF3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0436024" y="5489007"/>
            <a:ext cx="927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Estimated Drug Approval Date</a:t>
            </a:r>
          </a:p>
        </p:txBody>
      </p:sp>
      <p:sp>
        <p:nvSpPr>
          <p:cNvPr id="60" name="OTLSHAPE_M_9c8ddf7a70c148eba91145ca317f343b_Date">
            <a:extLst>
              <a:ext uri="{FF2B5EF4-FFF2-40B4-BE49-F238E27FC236}">
                <a16:creationId xmlns:a16="http://schemas.microsoft.com/office/drawing/2014/main" id="{D7DF0BE3-B7C8-4B42-BC17-7CD582673F1F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0555150" y="5308582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Nov 30, 2021</a:t>
            </a:r>
            <a:endParaRPr kumimoji="0" lang="en-US" sz="1000" b="0" i="0" u="none" strike="noStrike" kern="1200" cap="none" spc="-6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CCFD5B-AEBC-4298-BDA0-5CA15EF61EE6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843601" y="504062"/>
            <a:ext cx="681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Clinical Trial Roadmap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BD8078-852E-4E1B-A200-9E930365795B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843601" y="1146035"/>
            <a:ext cx="623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COPA Human Trials in USA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641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0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4427682"/>
            <a:ext cx="3429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>
                <a:solidFill>
                  <a:srgbClr val="FF4500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51281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603228" y="4427682"/>
            <a:ext cx="3429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>
                <a:solidFill>
                  <a:srgbClr val="FF4500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51311" name="OTLSHAPE_M_d86e152a27904588aa6294779e1dfbe9_Connector1"/>
          <p:cNvCxnSpPr/>
          <p:nvPr>
            <p:custDataLst>
              <p:tags r:id="rId4"/>
            </p:custDataLst>
          </p:nvPr>
        </p:nvCxnSpPr>
        <p:spPr>
          <a:xfrm>
            <a:off x="11476201" y="4782457"/>
            <a:ext cx="0" cy="42454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10" name="OTLSHAPE_M_63da6123fb43419aa85eb83df0c979f6_Connector1"/>
          <p:cNvCxnSpPr/>
          <p:nvPr>
            <p:custDataLst>
              <p:tags r:id="rId5"/>
            </p:custDataLst>
          </p:nvPr>
        </p:nvCxnSpPr>
        <p:spPr>
          <a:xfrm>
            <a:off x="7140486" y="4782457"/>
            <a:ext cx="0" cy="54428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9" name="OTLSHAPE_M_e1997830e9164f1897ba2794adf520f5_Connector1"/>
          <p:cNvCxnSpPr/>
          <p:nvPr>
            <p:custDataLst>
              <p:tags r:id="rId6"/>
            </p:custDataLst>
          </p:nvPr>
        </p:nvCxnSpPr>
        <p:spPr>
          <a:xfrm>
            <a:off x="1425225" y="4782457"/>
            <a:ext cx="0" cy="42454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8" name="OTLSHAPE_T_d45e8f651eb34241b7613d55f188f72e_RightVerticalConnector1"/>
          <p:cNvCxnSpPr/>
          <p:nvPr>
            <p:custDataLst>
              <p:tags r:id="rId7"/>
            </p:custDataLst>
          </p:nvPr>
        </p:nvCxnSpPr>
        <p:spPr>
          <a:xfrm>
            <a:off x="8204707" y="3598863"/>
            <a:ext cx="0" cy="73909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7" name="OTLSHAPE_T_d45e8f651eb34241b7613d55f188f72e_LeftVerticalConnector1"/>
          <p:cNvCxnSpPr/>
          <p:nvPr>
            <p:custDataLst>
              <p:tags r:id="rId8"/>
            </p:custDataLst>
          </p:nvPr>
        </p:nvCxnSpPr>
        <p:spPr>
          <a:xfrm>
            <a:off x="6628111" y="3598863"/>
            <a:ext cx="0" cy="73909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6" name="OTLSHAPE_T_9cde6d5d307b4df7b1464248cab7fef6_RightVerticalConnector2"/>
          <p:cNvCxnSpPr/>
          <p:nvPr>
            <p:custDataLst>
              <p:tags r:id="rId9"/>
            </p:custDataLst>
          </p:nvPr>
        </p:nvCxnSpPr>
        <p:spPr>
          <a:xfrm>
            <a:off x="5721525" y="3370263"/>
            <a:ext cx="0" cy="96769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5" name="OTLSHAPE_T_9cde6d5d307b4df7b1464248cab7fef6_RightVerticalConnector1"/>
          <p:cNvCxnSpPr/>
          <p:nvPr>
            <p:custDataLst>
              <p:tags r:id="rId10"/>
            </p:custDataLst>
          </p:nvPr>
        </p:nvCxnSpPr>
        <p:spPr>
          <a:xfrm>
            <a:off x="5721525" y="3040063"/>
            <a:ext cx="0" cy="1270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4" name="OTLSHAPE_T_9cde6d5d307b4df7b1464248cab7fef6_LeftVerticalConnector3"/>
          <p:cNvCxnSpPr/>
          <p:nvPr>
            <p:custDataLst>
              <p:tags r:id="rId11"/>
            </p:custDataLst>
          </p:nvPr>
        </p:nvCxnSpPr>
        <p:spPr>
          <a:xfrm>
            <a:off x="3869019" y="4005944"/>
            <a:ext cx="0" cy="332013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3" name="OTLSHAPE_T_9cde6d5d307b4df7b1464248cab7fef6_LeftVerticalConnector2"/>
          <p:cNvCxnSpPr/>
          <p:nvPr>
            <p:custDataLst>
              <p:tags r:id="rId12"/>
            </p:custDataLst>
          </p:nvPr>
        </p:nvCxnSpPr>
        <p:spPr>
          <a:xfrm>
            <a:off x="3869019" y="3338428"/>
            <a:ext cx="0" cy="480657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2" name="OTLSHAPE_T_9cde6d5d307b4df7b1464248cab7fef6_LeftVerticalConnector1"/>
          <p:cNvCxnSpPr/>
          <p:nvPr>
            <p:custDataLst>
              <p:tags r:id="rId13"/>
            </p:custDataLst>
          </p:nvPr>
        </p:nvCxnSpPr>
        <p:spPr>
          <a:xfrm>
            <a:off x="3869019" y="2938463"/>
            <a:ext cx="0" cy="260435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1" name="OTLSHAPE_T_c3d685d5ae854fb185925e527e534f28_RightVerticalConnector3"/>
          <p:cNvCxnSpPr/>
          <p:nvPr>
            <p:custDataLst>
              <p:tags r:id="rId14"/>
            </p:custDataLst>
          </p:nvPr>
        </p:nvCxnSpPr>
        <p:spPr>
          <a:xfrm>
            <a:off x="3435421" y="4005944"/>
            <a:ext cx="0" cy="332013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0" name="OTLSHAPE_T_c3d685d5ae854fb185925e527e534f28_RightVerticalConnector2"/>
          <p:cNvCxnSpPr/>
          <p:nvPr>
            <p:custDataLst>
              <p:tags r:id="rId15"/>
            </p:custDataLst>
          </p:nvPr>
        </p:nvCxnSpPr>
        <p:spPr>
          <a:xfrm>
            <a:off x="3435421" y="2709863"/>
            <a:ext cx="0" cy="1109222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99" name="OTLSHAPE_T_c3d685d5ae854fb185925e527e534f28_RightVerticalConnector1"/>
          <p:cNvCxnSpPr/>
          <p:nvPr>
            <p:custDataLst>
              <p:tags r:id="rId16"/>
            </p:custDataLst>
          </p:nvPr>
        </p:nvCxnSpPr>
        <p:spPr>
          <a:xfrm>
            <a:off x="3435421" y="2278063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98" name="OTLSHAPE_T_c3d685d5ae854fb185925e527e534f28_LeftVerticalConnector1"/>
          <p:cNvCxnSpPr/>
          <p:nvPr>
            <p:custDataLst>
              <p:tags r:id="rId17"/>
            </p:custDataLst>
          </p:nvPr>
        </p:nvCxnSpPr>
        <p:spPr>
          <a:xfrm>
            <a:off x="2055902" y="2278063"/>
            <a:ext cx="0" cy="205989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97" name="OTLSHAPE_M_dbb50f5633bf443f924a9b2a6c194bf9_Connector1"/>
          <p:cNvCxnSpPr/>
          <p:nvPr>
            <p:custDataLst>
              <p:tags r:id="rId18"/>
            </p:custDataLst>
          </p:nvPr>
        </p:nvCxnSpPr>
        <p:spPr>
          <a:xfrm>
            <a:off x="10963798" y="4001622"/>
            <a:ext cx="0" cy="3109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96" name="OTLSHAPE_M_f03de49e98d34b15881cebc29ed3eaf9_Connector1"/>
          <p:cNvCxnSpPr/>
          <p:nvPr>
            <p:custDataLst>
              <p:tags r:id="rId19"/>
            </p:custDataLst>
          </p:nvPr>
        </p:nvCxnSpPr>
        <p:spPr>
          <a:xfrm>
            <a:off x="3711330" y="4005944"/>
            <a:ext cx="0" cy="3066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2" name="OTLSHAPE_TB_00000000000000000000000000000000_ScaleContainer"/>
          <p:cNvSpPr/>
          <p:nvPr>
            <p:custDataLst>
              <p:tags r:id="rId20"/>
            </p:custDataLst>
          </p:nvPr>
        </p:nvSpPr>
        <p:spPr>
          <a:xfrm>
            <a:off x="715772" y="4337957"/>
            <a:ext cx="10769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84" name="OTLSHAPE_TB_00000000000000000000000000000000_ElapsedTimeExtension"/>
          <p:cNvSpPr/>
          <p:nvPr>
            <p:custDataLst>
              <p:tags r:id="rId21"/>
            </p:custDataLst>
          </p:nvPr>
        </p:nvSpPr>
        <p:spPr>
          <a:xfrm>
            <a:off x="715772" y="2176463"/>
            <a:ext cx="0" cy="2161494"/>
          </a:xfrm>
          <a:prstGeom prst="rect">
            <a:avLst/>
          </a:prstGeom>
          <a:gradFill flip="none" rotWithShape="1">
            <a:gsLst>
              <a:gs pos="100000">
                <a:srgbClr val="EEECE1">
                  <a:alpha val="30196"/>
                </a:srgbClr>
              </a:gs>
              <a:gs pos="0">
                <a:srgbClr val="EEECE1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83" name="OTLSHAPE_TB_00000000000000000000000000000000_ElapsedTim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EEECE1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85" name="OTLSHAPE_TB_00000000000000000000000000000000_TodayMarkerShape" hidden="1"/>
          <p:cNvSpPr/>
          <p:nvPr>
            <p:custDataLst>
              <p:tags r:id="rId23"/>
            </p:custDataLst>
          </p:nvPr>
        </p:nvSpPr>
        <p:spPr>
          <a:xfrm>
            <a:off x="661343" y="4718957"/>
            <a:ext cx="114300" cy="127000"/>
          </a:xfrm>
          <a:prstGeom prst="triangle">
            <a:avLst/>
          </a:prstGeom>
          <a:solidFill>
            <a:srgbClr val="E84C2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86" name="OTLSHAPE_TB_00000000000000000000000000000000_TodayMarkerText" hidden="1"/>
          <p:cNvSpPr txBox="1"/>
          <p:nvPr>
            <p:custDataLst>
              <p:tags r:id="rId24"/>
            </p:custDataLst>
          </p:nvPr>
        </p:nvSpPr>
        <p:spPr>
          <a:xfrm>
            <a:off x="715772" y="484595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700">
                <a:solidFill>
                  <a:schemeClr val="dk1"/>
                </a:solidFill>
                <a:latin typeface="Century Gothic" panose="020B0502020202020204" pitchFamily="34" charset="0"/>
              </a:rPr>
              <a:t>Today</a:t>
            </a:r>
          </a:p>
        </p:txBody>
      </p:sp>
      <p:sp>
        <p:nvSpPr>
          <p:cNvPr id="51287" name="OTLSHAPE_TB_00000000000000000000000000000000_TimescaleInterval1"/>
          <p:cNvSpPr txBox="1"/>
          <p:nvPr>
            <p:custDataLst>
              <p:tags r:id="rId25"/>
            </p:custDataLst>
          </p:nvPr>
        </p:nvSpPr>
        <p:spPr>
          <a:xfrm>
            <a:off x="779272" y="4450606"/>
            <a:ext cx="211148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22">
                <a:solidFill>
                  <a:schemeClr val="dk1"/>
                </a:solidFill>
                <a:latin typeface="Century Gothic" panose="020B0502020202020204" pitchFamily="34" charset="0"/>
              </a:rPr>
              <a:t>Jun</a:t>
            </a:r>
          </a:p>
        </p:txBody>
      </p:sp>
      <p:sp>
        <p:nvSpPr>
          <p:cNvPr id="51288" name="OTLSHAPE_TB_00000000000000000000000000000000_TimescaleInterval2"/>
          <p:cNvSpPr txBox="1"/>
          <p:nvPr>
            <p:custDataLst>
              <p:tags r:id="rId26"/>
            </p:custDataLst>
          </p:nvPr>
        </p:nvSpPr>
        <p:spPr>
          <a:xfrm>
            <a:off x="1961740" y="4450606"/>
            <a:ext cx="159787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22">
                <a:solidFill>
                  <a:schemeClr val="dk1"/>
                </a:solidFill>
                <a:latin typeface="Century Gothic" panose="020B0502020202020204" pitchFamily="34" charset="0"/>
              </a:rPr>
              <a:t>Jul</a:t>
            </a:r>
          </a:p>
        </p:txBody>
      </p:sp>
      <p:sp>
        <p:nvSpPr>
          <p:cNvPr id="51289" name="OTLSHAPE_TB_00000000000000000000000000000000_TimescaleInterval3"/>
          <p:cNvSpPr txBox="1"/>
          <p:nvPr>
            <p:custDataLst>
              <p:tags r:id="rId27"/>
            </p:custDataLst>
          </p:nvPr>
        </p:nvSpPr>
        <p:spPr>
          <a:xfrm>
            <a:off x="3183623" y="4450606"/>
            <a:ext cx="259686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20">
                <a:solidFill>
                  <a:schemeClr val="dk1"/>
                </a:solidFill>
                <a:latin typeface="Century Gothic" panose="020B0502020202020204" pitchFamily="34" charset="0"/>
              </a:rPr>
              <a:t>Aug</a:t>
            </a:r>
          </a:p>
        </p:txBody>
      </p:sp>
      <p:sp>
        <p:nvSpPr>
          <p:cNvPr id="51290" name="OTLSHAPE_TB_00000000000000000000000000000000_TimescaleInterval4"/>
          <p:cNvSpPr txBox="1"/>
          <p:nvPr>
            <p:custDataLst>
              <p:tags r:id="rId28"/>
            </p:custDataLst>
          </p:nvPr>
        </p:nvSpPr>
        <p:spPr>
          <a:xfrm>
            <a:off x="4405506" y="4450606"/>
            <a:ext cx="235642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22">
                <a:solidFill>
                  <a:schemeClr val="dk1"/>
                </a:solidFill>
                <a:latin typeface="Century Gothic" panose="020B0502020202020204" pitchFamily="34" charset="0"/>
              </a:rPr>
              <a:t>Sep</a:t>
            </a:r>
          </a:p>
        </p:txBody>
      </p:sp>
      <p:sp>
        <p:nvSpPr>
          <p:cNvPr id="51291" name="OTLSHAPE_TB_00000000000000000000000000000000_TimescaleInterval5"/>
          <p:cNvSpPr txBox="1"/>
          <p:nvPr>
            <p:custDataLst>
              <p:tags r:id="rId29"/>
            </p:custDataLst>
          </p:nvPr>
        </p:nvSpPr>
        <p:spPr>
          <a:xfrm>
            <a:off x="5587974" y="4450606"/>
            <a:ext cx="238848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22">
                <a:solidFill>
                  <a:schemeClr val="dk1"/>
                </a:solidFill>
                <a:latin typeface="Century Gothic" panose="020B0502020202020204" pitchFamily="34" charset="0"/>
              </a:rPr>
              <a:t>Oct</a:t>
            </a:r>
          </a:p>
        </p:txBody>
      </p:sp>
      <p:sp>
        <p:nvSpPr>
          <p:cNvPr id="51292" name="OTLSHAPE_TB_00000000000000000000000000000000_TimescaleInterval6"/>
          <p:cNvSpPr txBox="1"/>
          <p:nvPr>
            <p:custDataLst>
              <p:tags r:id="rId30"/>
            </p:custDataLst>
          </p:nvPr>
        </p:nvSpPr>
        <p:spPr>
          <a:xfrm>
            <a:off x="6809857" y="4450606"/>
            <a:ext cx="248466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16">
                <a:solidFill>
                  <a:schemeClr val="dk1"/>
                </a:solidFill>
                <a:latin typeface="Century Gothic" panose="020B0502020202020204" pitchFamily="34" charset="0"/>
              </a:rPr>
              <a:t>Nov</a:t>
            </a:r>
          </a:p>
        </p:txBody>
      </p:sp>
      <p:sp>
        <p:nvSpPr>
          <p:cNvPr id="51293" name="OTLSHAPE_TB_00000000000000000000000000000000_TimescaleInterval7"/>
          <p:cNvSpPr txBox="1"/>
          <p:nvPr>
            <p:custDataLst>
              <p:tags r:id="rId31"/>
            </p:custDataLst>
          </p:nvPr>
        </p:nvSpPr>
        <p:spPr>
          <a:xfrm>
            <a:off x="7992325" y="4450606"/>
            <a:ext cx="262892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22">
                <a:solidFill>
                  <a:schemeClr val="dk1"/>
                </a:solidFill>
                <a:latin typeface="Century Gothic" panose="020B0502020202020204" pitchFamily="34" charset="0"/>
              </a:rPr>
              <a:t>Dec</a:t>
            </a:r>
          </a:p>
        </p:txBody>
      </p:sp>
      <p:sp>
        <p:nvSpPr>
          <p:cNvPr id="51294" name="OTLSHAPE_TB_00000000000000000000000000000000_TimescaleInterval8"/>
          <p:cNvSpPr txBox="1"/>
          <p:nvPr>
            <p:custDataLst>
              <p:tags r:id="rId32"/>
            </p:custDataLst>
          </p:nvPr>
        </p:nvSpPr>
        <p:spPr>
          <a:xfrm>
            <a:off x="9214209" y="4450606"/>
            <a:ext cx="280077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12">
                <a:solidFill>
                  <a:schemeClr val="dk1"/>
                </a:solidFill>
                <a:latin typeface="Century Gothic" panose="020B0502020202020204" pitchFamily="34" charset="0"/>
              </a:rPr>
              <a:t>2022</a:t>
            </a:r>
          </a:p>
        </p:txBody>
      </p:sp>
      <p:sp>
        <p:nvSpPr>
          <p:cNvPr id="51295" name="OTLSHAPE_TB_00000000000000000000000000000000_TimescaleInterval9"/>
          <p:cNvSpPr txBox="1"/>
          <p:nvPr>
            <p:custDataLst>
              <p:tags r:id="rId33"/>
            </p:custDataLst>
          </p:nvPr>
        </p:nvSpPr>
        <p:spPr>
          <a:xfrm>
            <a:off x="10436092" y="4450606"/>
            <a:ext cx="234038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22">
                <a:solidFill>
                  <a:schemeClr val="dk1"/>
                </a:solidFill>
                <a:latin typeface="Century Gothic" panose="020B0502020202020204" pitchFamily="34" charset="0"/>
              </a:rPr>
              <a:t>Feb</a:t>
            </a:r>
          </a:p>
        </p:txBody>
      </p:sp>
      <p:sp>
        <p:nvSpPr>
          <p:cNvPr id="51327" name="OTLSHAPE_T_c3d685d5ae854fb185925e527e534f28_Shape"/>
          <p:cNvSpPr/>
          <p:nvPr>
            <p:custDataLst>
              <p:tags r:id="rId34"/>
            </p:custDataLst>
          </p:nvPr>
        </p:nvSpPr>
        <p:spPr>
          <a:xfrm>
            <a:off x="2055902" y="2176463"/>
            <a:ext cx="13843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5" name="OTLSHAPE_T_a521783cf3084313af760cd9c2923e3c_Shape"/>
          <p:cNvSpPr/>
          <p:nvPr>
            <p:custDataLst>
              <p:tags r:id="rId35"/>
            </p:custDataLst>
          </p:nvPr>
        </p:nvSpPr>
        <p:spPr>
          <a:xfrm>
            <a:off x="3041292" y="2506663"/>
            <a:ext cx="17780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43" name="OTLSHAPE_T_9cde6d5d307b4df7b1464248cab7fef6_Shape"/>
          <p:cNvSpPr/>
          <p:nvPr>
            <p:custDataLst>
              <p:tags r:id="rId36"/>
            </p:custDataLst>
          </p:nvPr>
        </p:nvSpPr>
        <p:spPr>
          <a:xfrm>
            <a:off x="3869019" y="2836863"/>
            <a:ext cx="18542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44444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1" name="OTLSHAPE_T_6a6e7149661c4d98ae22b9a84a20c0cd_Shape"/>
          <p:cNvSpPr/>
          <p:nvPr>
            <p:custDataLst>
              <p:tags r:id="rId37"/>
            </p:custDataLst>
          </p:nvPr>
        </p:nvSpPr>
        <p:spPr>
          <a:xfrm>
            <a:off x="4223760" y="3167063"/>
            <a:ext cx="18923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9" name="OTLSHAPE_T_d45e8f651eb34241b7613d55f188f72e_Shape"/>
          <p:cNvSpPr/>
          <p:nvPr>
            <p:custDataLst>
              <p:tags r:id="rId38"/>
            </p:custDataLst>
          </p:nvPr>
        </p:nvSpPr>
        <p:spPr>
          <a:xfrm>
            <a:off x="6628111" y="3497263"/>
            <a:ext cx="1587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8" name="OTLSHAPE_T_c3d685d5ae854fb185925e527e534f28_ShapePercentage" hidden="1"/>
          <p:cNvSpPr/>
          <p:nvPr>
            <p:custDataLst>
              <p:tags r:id="rId39"/>
            </p:custDataLst>
          </p:nvPr>
        </p:nvSpPr>
        <p:spPr>
          <a:xfrm>
            <a:off x="2055902" y="217646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6" name="OTLSHAPE_T_a521783cf3084313af760cd9c2923e3c_ShapePercentage" hidden="1"/>
          <p:cNvSpPr/>
          <p:nvPr>
            <p:custDataLst>
              <p:tags r:id="rId40"/>
            </p:custDataLst>
          </p:nvPr>
        </p:nvSpPr>
        <p:spPr>
          <a:xfrm>
            <a:off x="3041292" y="2506663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44" name="OTLSHAPE_T_9cde6d5d307b4df7b1464248cab7fef6_ShapePercentage" hidden="1"/>
          <p:cNvSpPr/>
          <p:nvPr>
            <p:custDataLst>
              <p:tags r:id="rId41"/>
            </p:custDataLst>
          </p:nvPr>
        </p:nvSpPr>
        <p:spPr>
          <a:xfrm>
            <a:off x="3869019" y="2836863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2" name="OTLSHAPE_T_6a6e7149661c4d98ae22b9a84a20c0cd_ShapePercentage" hidden="1"/>
          <p:cNvSpPr/>
          <p:nvPr>
            <p:custDataLst>
              <p:tags r:id="rId42"/>
            </p:custDataLst>
          </p:nvPr>
        </p:nvSpPr>
        <p:spPr>
          <a:xfrm>
            <a:off x="4223760" y="3167063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60" name="OTLSHAPE_T_d45e8f651eb34241b7613d55f188f72e_ShapePercentage" hidden="1"/>
          <p:cNvSpPr/>
          <p:nvPr>
            <p:custDataLst>
              <p:tags r:id="rId43"/>
            </p:custDataLst>
          </p:nvPr>
        </p:nvSpPr>
        <p:spPr>
          <a:xfrm>
            <a:off x="6628111" y="349726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9" name="OTLSHAPE_T_c3d685d5ae854fb185925e527e534f28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21764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30" name="OTLSHAPE_T_c3d685d5ae854fb185925e527e534f28_StartDate" hidden="1"/>
          <p:cNvSpPr txBox="1"/>
          <p:nvPr>
            <p:custDataLst>
              <p:tags r:id="rId45"/>
            </p:custDataLst>
          </p:nvPr>
        </p:nvSpPr>
        <p:spPr>
          <a:xfrm>
            <a:off x="0" y="21764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31" name="OTLSHAPE_T_c3d685d5ae854fb185925e527e534f28_EndDate" hidden="1"/>
          <p:cNvSpPr txBox="1"/>
          <p:nvPr>
            <p:custDataLst>
              <p:tags r:id="rId46"/>
            </p:custDataLst>
          </p:nvPr>
        </p:nvSpPr>
        <p:spPr>
          <a:xfrm>
            <a:off x="0" y="21764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32" name="OTLSHAPE_T_c3d685d5ae854fb185925e527e534f28_Duration"/>
          <p:cNvSpPr txBox="1"/>
          <p:nvPr>
            <p:custDataLst>
              <p:tags r:id="rId47"/>
            </p:custDataLst>
          </p:nvPr>
        </p:nvSpPr>
        <p:spPr>
          <a:xfrm>
            <a:off x="1655386" y="2208298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2">
                <a:solidFill>
                  <a:schemeClr val="dk1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51333" name="OTLSHAPE_T_c3d685d5ae854fb185925e527e534f28_JoinedDate"/>
          <p:cNvSpPr txBox="1"/>
          <p:nvPr>
            <p:custDataLst>
              <p:tags r:id="rId48"/>
            </p:custDataLst>
          </p:nvPr>
        </p:nvSpPr>
        <p:spPr>
          <a:xfrm>
            <a:off x="3486221" y="2208001"/>
            <a:ext cx="4572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6">
                <a:solidFill>
                  <a:srgbClr val="737373"/>
                </a:solidFill>
                <a:latin typeface="Century Gothic" panose="020B0502020202020204" pitchFamily="34" charset="0"/>
              </a:rPr>
              <a:t>7/5 - 8/8</a:t>
            </a:r>
          </a:p>
        </p:txBody>
      </p:sp>
      <p:sp>
        <p:nvSpPr>
          <p:cNvPr id="51334" name="OTLSHAPE_T_c3d685d5ae854fb185925e527e534f28_Title"/>
          <p:cNvSpPr txBox="1"/>
          <p:nvPr>
            <p:custDataLst>
              <p:tags r:id="rId49"/>
            </p:custDataLst>
          </p:nvPr>
        </p:nvSpPr>
        <p:spPr>
          <a:xfrm>
            <a:off x="2565935" y="2200212"/>
            <a:ext cx="3683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>
                <a:solidFill>
                  <a:schemeClr val="lt1"/>
                </a:solidFill>
                <a:latin typeface="Century Gothic" panose="020B0502020202020204" pitchFamily="34" charset="0"/>
              </a:rPr>
              <a:t>Task 1</a:t>
            </a:r>
          </a:p>
        </p:txBody>
      </p:sp>
      <p:sp>
        <p:nvSpPr>
          <p:cNvPr id="51337" name="OTLSHAPE_T_a521783cf3084313af760cd9c2923e3c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25066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38" name="OTLSHAPE_T_a521783cf3084313af760cd9c2923e3c_StartDate" hidden="1"/>
          <p:cNvSpPr txBox="1"/>
          <p:nvPr>
            <p:custDataLst>
              <p:tags r:id="rId51"/>
            </p:custDataLst>
          </p:nvPr>
        </p:nvSpPr>
        <p:spPr>
          <a:xfrm>
            <a:off x="0" y="25066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39" name="OTLSHAPE_T_a521783cf3084313af760cd9c2923e3c_EndDate" hidden="1"/>
          <p:cNvSpPr txBox="1"/>
          <p:nvPr>
            <p:custDataLst>
              <p:tags r:id="rId52"/>
            </p:custDataLst>
          </p:nvPr>
        </p:nvSpPr>
        <p:spPr>
          <a:xfrm>
            <a:off x="0" y="25066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40" name="OTLSHAPE_T_a521783cf3084313af760cd9c2923e3c_Duration"/>
          <p:cNvSpPr txBox="1"/>
          <p:nvPr>
            <p:custDataLst>
              <p:tags r:id="rId53"/>
            </p:custDataLst>
          </p:nvPr>
        </p:nvSpPr>
        <p:spPr>
          <a:xfrm>
            <a:off x="2640776" y="2538498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2">
                <a:solidFill>
                  <a:schemeClr val="dk1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51341" name="OTLSHAPE_T_a521783cf3084313af760cd9c2923e3c_JoinedDate"/>
          <p:cNvSpPr txBox="1"/>
          <p:nvPr>
            <p:custDataLst>
              <p:tags r:id="rId54"/>
            </p:custDataLst>
          </p:nvPr>
        </p:nvSpPr>
        <p:spPr>
          <a:xfrm>
            <a:off x="4865766" y="2538201"/>
            <a:ext cx="5842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6">
                <a:solidFill>
                  <a:srgbClr val="737373"/>
                </a:solidFill>
                <a:latin typeface="Century Gothic" panose="020B0502020202020204" pitchFamily="34" charset="0"/>
              </a:rPr>
              <a:t>7/30 - 9/12</a:t>
            </a:r>
          </a:p>
        </p:txBody>
      </p:sp>
      <p:sp>
        <p:nvSpPr>
          <p:cNvPr id="51342" name="OTLSHAPE_T_a521783cf3084313af760cd9c2923e3c_Title"/>
          <p:cNvSpPr txBox="1"/>
          <p:nvPr>
            <p:custDataLst>
              <p:tags r:id="rId55"/>
            </p:custDataLst>
          </p:nvPr>
        </p:nvSpPr>
        <p:spPr>
          <a:xfrm>
            <a:off x="3748403" y="2530412"/>
            <a:ext cx="3683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>
                <a:solidFill>
                  <a:schemeClr val="lt1"/>
                </a:solidFill>
                <a:latin typeface="Century Gothic" panose="020B0502020202020204" pitchFamily="34" charset="0"/>
              </a:rPr>
              <a:t>Task 2</a:t>
            </a:r>
          </a:p>
        </p:txBody>
      </p:sp>
      <p:sp>
        <p:nvSpPr>
          <p:cNvPr id="51345" name="OTLSHAPE_T_9cde6d5d307b4df7b1464248cab7fef6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28368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46" name="OTLSHAPE_T_9cde6d5d307b4df7b1464248cab7fef6_StartDate" hidden="1"/>
          <p:cNvSpPr txBox="1"/>
          <p:nvPr>
            <p:custDataLst>
              <p:tags r:id="rId57"/>
            </p:custDataLst>
          </p:nvPr>
        </p:nvSpPr>
        <p:spPr>
          <a:xfrm>
            <a:off x="0" y="28368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47" name="OTLSHAPE_T_9cde6d5d307b4df7b1464248cab7fef6_EndDate" hidden="1"/>
          <p:cNvSpPr txBox="1"/>
          <p:nvPr>
            <p:custDataLst>
              <p:tags r:id="rId58"/>
            </p:custDataLst>
          </p:nvPr>
        </p:nvSpPr>
        <p:spPr>
          <a:xfrm>
            <a:off x="0" y="28368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48" name="OTLSHAPE_T_9cde6d5d307b4df7b1464248cab7fef6_Duration"/>
          <p:cNvSpPr txBox="1"/>
          <p:nvPr>
            <p:custDataLst>
              <p:tags r:id="rId59"/>
            </p:custDataLst>
          </p:nvPr>
        </p:nvSpPr>
        <p:spPr>
          <a:xfrm>
            <a:off x="3468504" y="2868698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2">
                <a:solidFill>
                  <a:schemeClr val="dk1"/>
                </a:solidFill>
                <a:latin typeface="Calibri" panose="020F0502020204030204" pitchFamily="34" charset="0"/>
              </a:rPr>
              <a:t>47 days</a:t>
            </a:r>
          </a:p>
        </p:txBody>
      </p:sp>
      <p:sp>
        <p:nvSpPr>
          <p:cNvPr id="51349" name="OTLSHAPE_T_9cde6d5d307b4df7b1464248cab7fef6_JoinedDate"/>
          <p:cNvSpPr txBox="1"/>
          <p:nvPr>
            <p:custDataLst>
              <p:tags r:id="rId60"/>
            </p:custDataLst>
          </p:nvPr>
        </p:nvSpPr>
        <p:spPr>
          <a:xfrm>
            <a:off x="5772325" y="2868401"/>
            <a:ext cx="5842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6">
                <a:solidFill>
                  <a:srgbClr val="737373"/>
                </a:solidFill>
                <a:latin typeface="Century Gothic" panose="020B0502020202020204" pitchFamily="34" charset="0"/>
              </a:rPr>
              <a:t>8/20 - 10/5</a:t>
            </a:r>
          </a:p>
        </p:txBody>
      </p:sp>
      <p:sp>
        <p:nvSpPr>
          <p:cNvPr id="51350" name="OTLSHAPE_T_9cde6d5d307b4df7b1464248cab7fef6_Title"/>
          <p:cNvSpPr txBox="1"/>
          <p:nvPr>
            <p:custDataLst>
              <p:tags r:id="rId61"/>
            </p:custDataLst>
          </p:nvPr>
        </p:nvSpPr>
        <p:spPr>
          <a:xfrm>
            <a:off x="4615546" y="2860612"/>
            <a:ext cx="3683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>
                <a:solidFill>
                  <a:schemeClr val="lt1"/>
                </a:solidFill>
                <a:latin typeface="Century Gothic" panose="020B0502020202020204" pitchFamily="34" charset="0"/>
              </a:rPr>
              <a:t>Task 3</a:t>
            </a:r>
          </a:p>
        </p:txBody>
      </p:sp>
      <p:sp>
        <p:nvSpPr>
          <p:cNvPr id="51353" name="OTLSHAPE_T_6a6e7149661c4d98ae22b9a84a20c0cd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31670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54" name="OTLSHAPE_T_6a6e7149661c4d98ae22b9a84a20c0cd_StartDate" hidden="1"/>
          <p:cNvSpPr txBox="1"/>
          <p:nvPr>
            <p:custDataLst>
              <p:tags r:id="rId63"/>
            </p:custDataLst>
          </p:nvPr>
        </p:nvSpPr>
        <p:spPr>
          <a:xfrm>
            <a:off x="0" y="31670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55" name="OTLSHAPE_T_6a6e7149661c4d98ae22b9a84a20c0cd_EndDate" hidden="1"/>
          <p:cNvSpPr txBox="1"/>
          <p:nvPr>
            <p:custDataLst>
              <p:tags r:id="rId64"/>
            </p:custDataLst>
          </p:nvPr>
        </p:nvSpPr>
        <p:spPr>
          <a:xfrm>
            <a:off x="0" y="31670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56" name="OTLSHAPE_T_6a6e7149661c4d98ae22b9a84a20c0cd_Duration"/>
          <p:cNvSpPr txBox="1"/>
          <p:nvPr>
            <p:custDataLst>
              <p:tags r:id="rId65"/>
            </p:custDataLst>
          </p:nvPr>
        </p:nvSpPr>
        <p:spPr>
          <a:xfrm>
            <a:off x="3823244" y="3198898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2">
                <a:solidFill>
                  <a:schemeClr val="dk1"/>
                </a:solidFill>
                <a:latin typeface="Calibri" panose="020F0502020204030204" pitchFamily="34" charset="0"/>
              </a:rPr>
              <a:t>48 days</a:t>
            </a:r>
          </a:p>
        </p:txBody>
      </p:sp>
      <p:sp>
        <p:nvSpPr>
          <p:cNvPr id="51357" name="OTLSHAPE_T_6a6e7149661c4d98ae22b9a84a20c0cd_JoinedDate"/>
          <p:cNvSpPr txBox="1"/>
          <p:nvPr>
            <p:custDataLst>
              <p:tags r:id="rId66"/>
            </p:custDataLst>
          </p:nvPr>
        </p:nvSpPr>
        <p:spPr>
          <a:xfrm>
            <a:off x="6166481" y="3198601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>
                <a:solidFill>
                  <a:srgbClr val="737373"/>
                </a:solidFill>
                <a:latin typeface="Century Gothic" panose="020B0502020202020204" pitchFamily="34" charset="0"/>
              </a:rPr>
              <a:t>8/29 - 10/15</a:t>
            </a:r>
          </a:p>
        </p:txBody>
      </p:sp>
      <p:sp>
        <p:nvSpPr>
          <p:cNvPr id="51358" name="OTLSHAPE_T_6a6e7149661c4d98ae22b9a84a20c0cd_Title"/>
          <p:cNvSpPr txBox="1"/>
          <p:nvPr>
            <p:custDataLst>
              <p:tags r:id="rId67"/>
            </p:custDataLst>
          </p:nvPr>
        </p:nvSpPr>
        <p:spPr>
          <a:xfrm>
            <a:off x="4989994" y="3190812"/>
            <a:ext cx="3683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>
                <a:solidFill>
                  <a:schemeClr val="lt1"/>
                </a:solidFill>
                <a:latin typeface="Century Gothic" panose="020B0502020202020204" pitchFamily="34" charset="0"/>
              </a:rPr>
              <a:t>Task 4</a:t>
            </a:r>
          </a:p>
        </p:txBody>
      </p:sp>
      <p:sp>
        <p:nvSpPr>
          <p:cNvPr id="51361" name="OTLSHAPE_T_d45e8f651eb34241b7613d55f188f72e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34972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62" name="OTLSHAPE_T_d45e8f651eb34241b7613d55f188f72e_StartDate" hidden="1"/>
          <p:cNvSpPr txBox="1"/>
          <p:nvPr>
            <p:custDataLst>
              <p:tags r:id="rId69"/>
            </p:custDataLst>
          </p:nvPr>
        </p:nvSpPr>
        <p:spPr>
          <a:xfrm>
            <a:off x="0" y="34972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63" name="OTLSHAPE_T_d45e8f651eb34241b7613d55f188f72e_EndDate" hidden="1"/>
          <p:cNvSpPr txBox="1"/>
          <p:nvPr>
            <p:custDataLst>
              <p:tags r:id="rId70"/>
            </p:custDataLst>
          </p:nvPr>
        </p:nvSpPr>
        <p:spPr>
          <a:xfrm>
            <a:off x="0" y="34972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64" name="OTLSHAPE_T_d45e8f651eb34241b7613d55f188f72e_Duration"/>
          <p:cNvSpPr txBox="1"/>
          <p:nvPr>
            <p:custDataLst>
              <p:tags r:id="rId71"/>
            </p:custDataLst>
          </p:nvPr>
        </p:nvSpPr>
        <p:spPr>
          <a:xfrm>
            <a:off x="6227595" y="3529097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2">
                <a:solidFill>
                  <a:schemeClr val="dk1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51365" name="OTLSHAPE_T_d45e8f651eb34241b7613d55f188f72e_JoinedDate"/>
          <p:cNvSpPr txBox="1"/>
          <p:nvPr>
            <p:custDataLst>
              <p:tags r:id="rId72"/>
            </p:custDataLst>
          </p:nvPr>
        </p:nvSpPr>
        <p:spPr>
          <a:xfrm>
            <a:off x="8255507" y="3528801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>
                <a:solidFill>
                  <a:srgbClr val="737373"/>
                </a:solidFill>
                <a:latin typeface="Century Gothic" panose="020B0502020202020204" pitchFamily="34" charset="0"/>
              </a:rPr>
              <a:t>10/29 - 12/7</a:t>
            </a:r>
          </a:p>
        </p:txBody>
      </p:sp>
      <p:sp>
        <p:nvSpPr>
          <p:cNvPr id="51366" name="OTLSHAPE_T_d45e8f651eb34241b7613d55f188f72e_Title"/>
          <p:cNvSpPr txBox="1"/>
          <p:nvPr>
            <p:custDataLst>
              <p:tags r:id="rId73"/>
            </p:custDataLst>
          </p:nvPr>
        </p:nvSpPr>
        <p:spPr>
          <a:xfrm>
            <a:off x="7236682" y="3521012"/>
            <a:ext cx="3683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>
                <a:solidFill>
                  <a:schemeClr val="lt1"/>
                </a:solidFill>
                <a:latin typeface="Century Gothic" panose="020B0502020202020204" pitchFamily="34" charset="0"/>
              </a:rPr>
              <a:t>Task 5</a:t>
            </a:r>
          </a:p>
        </p:txBody>
      </p:sp>
      <p:sp>
        <p:nvSpPr>
          <p:cNvPr id="51314" name="OTLSHAPE_M_f03de49e98d34b15881cebc29ed3eaf9_Shape"/>
          <p:cNvSpPr/>
          <p:nvPr>
            <p:custDataLst>
              <p:tags r:id="rId74"/>
            </p:custDataLst>
          </p:nvPr>
        </p:nvSpPr>
        <p:spPr>
          <a:xfrm>
            <a:off x="3635130" y="4223657"/>
            <a:ext cx="152400" cy="1778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7" name="OTLSHAPE_M_dbb50f5633bf443f924a9b2a6c194bf9_Shape"/>
          <p:cNvSpPr/>
          <p:nvPr>
            <p:custDataLst>
              <p:tags r:id="rId75"/>
            </p:custDataLst>
          </p:nvPr>
        </p:nvSpPr>
        <p:spPr>
          <a:xfrm>
            <a:off x="10887598" y="4223657"/>
            <a:ext cx="152400" cy="177800"/>
          </a:xfrm>
          <a:prstGeom prst="parallelogram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0" name="OTLSHAPE_M_e1997830e9164f1897ba2794adf520f5_Shape"/>
          <p:cNvSpPr/>
          <p:nvPr>
            <p:custDataLst>
              <p:tags r:id="rId76"/>
            </p:custDataLst>
          </p:nvPr>
        </p:nvSpPr>
        <p:spPr>
          <a:xfrm>
            <a:off x="1310925" y="4655457"/>
            <a:ext cx="228600" cy="254000"/>
          </a:xfrm>
          <a:prstGeom prst="star8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3" name="OTLSHAPE_M_63da6123fb43419aa85eb83df0c979f6_Shape"/>
          <p:cNvSpPr/>
          <p:nvPr>
            <p:custDataLst>
              <p:tags r:id="rId77"/>
            </p:custDataLst>
          </p:nvPr>
        </p:nvSpPr>
        <p:spPr>
          <a:xfrm>
            <a:off x="7026186" y="4655457"/>
            <a:ext cx="228600" cy="254000"/>
          </a:xfrm>
          <a:prstGeom prst="parallelogram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6" name="OTLSHAPE_M_d86e152a27904588aa6294779e1dfbe9_Shape"/>
          <p:cNvSpPr/>
          <p:nvPr>
            <p:custDataLst>
              <p:tags r:id="rId78"/>
            </p:custDataLst>
          </p:nvPr>
        </p:nvSpPr>
        <p:spPr>
          <a:xfrm>
            <a:off x="11361901" y="4655457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312" name="OTLSHAPE_M_f03de49e98d34b15881cebc29ed3eaf9_Title"/>
          <p:cNvSpPr txBox="1"/>
          <p:nvPr>
            <p:custDataLst>
              <p:tags r:id="rId79"/>
            </p:custDataLst>
          </p:nvPr>
        </p:nvSpPr>
        <p:spPr>
          <a:xfrm>
            <a:off x="3296632" y="3819085"/>
            <a:ext cx="838200" cy="1868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2"/>
                </a:solidFill>
                <a:latin typeface="Century Gothic" panose="020B0502020202020204" pitchFamily="34" charset="0"/>
              </a:rPr>
              <a:t>Milestone 2</a:t>
            </a:r>
          </a:p>
        </p:txBody>
      </p:sp>
      <p:sp>
        <p:nvSpPr>
          <p:cNvPr id="51313" name="OTLSHAPE_M_f03de49e98d34b15881cebc29ed3eaf9_Date" hidden="1"/>
          <p:cNvSpPr txBox="1"/>
          <p:nvPr>
            <p:custDataLst>
              <p:tags r:id="rId80"/>
            </p:custDataLst>
          </p:nvPr>
        </p:nvSpPr>
        <p:spPr>
          <a:xfrm>
            <a:off x="3711357" y="407519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rgbClr val="B22600"/>
                </a:solidFill>
                <a:latin typeface="Century Gothic" panose="020B0502020202020204" pitchFamily="34" charset="0"/>
              </a:rPr>
              <a:t>Aug 15</a:t>
            </a:r>
          </a:p>
        </p:txBody>
      </p:sp>
      <p:sp>
        <p:nvSpPr>
          <p:cNvPr id="51315" name="OTLSHAPE_M_dbb50f5633bf443f924a9b2a6c194bf9_Title"/>
          <p:cNvSpPr txBox="1"/>
          <p:nvPr>
            <p:custDataLst>
              <p:tags r:id="rId81"/>
            </p:custDataLst>
          </p:nvPr>
        </p:nvSpPr>
        <p:spPr>
          <a:xfrm>
            <a:off x="10549101" y="3814763"/>
            <a:ext cx="838200" cy="1868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2"/>
                </a:solidFill>
                <a:latin typeface="Century Gothic" panose="020B0502020202020204" pitchFamily="34" charset="0"/>
              </a:rPr>
              <a:t>Milestone 4</a:t>
            </a:r>
          </a:p>
        </p:txBody>
      </p:sp>
      <p:sp>
        <p:nvSpPr>
          <p:cNvPr id="51316" name="OTLSHAPE_M_dbb50f5633bf443f924a9b2a6c194bf9_Date" hidden="1"/>
          <p:cNvSpPr txBox="1"/>
          <p:nvPr>
            <p:custDataLst>
              <p:tags r:id="rId82"/>
            </p:custDataLst>
          </p:nvPr>
        </p:nvSpPr>
        <p:spPr>
          <a:xfrm>
            <a:off x="10963826" y="407087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b="1">
                <a:solidFill>
                  <a:schemeClr val="dk1"/>
                </a:solidFill>
                <a:latin typeface="Century Gothic" panose="020B0502020202020204" pitchFamily="34" charset="0"/>
              </a:rPr>
              <a:t>Feb 15</a:t>
            </a:r>
          </a:p>
        </p:txBody>
      </p:sp>
      <p:sp>
        <p:nvSpPr>
          <p:cNvPr id="51318" name="OTLSHAPE_M_e1997830e9164f1897ba2794adf520f5_Title"/>
          <p:cNvSpPr txBox="1"/>
          <p:nvPr>
            <p:custDataLst>
              <p:tags r:id="rId83"/>
            </p:custDataLst>
          </p:nvPr>
        </p:nvSpPr>
        <p:spPr>
          <a:xfrm>
            <a:off x="1010528" y="5362702"/>
            <a:ext cx="838200" cy="1868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2"/>
                </a:solidFill>
                <a:latin typeface="Century Gothic" panose="020B0502020202020204" pitchFamily="34" charset="0"/>
              </a:rPr>
              <a:t>Milestone 1</a:t>
            </a:r>
          </a:p>
        </p:txBody>
      </p:sp>
      <p:sp>
        <p:nvSpPr>
          <p:cNvPr id="51319" name="OTLSHAPE_M_e1997830e9164f1897ba2794adf520f5_Date"/>
          <p:cNvSpPr txBox="1"/>
          <p:nvPr>
            <p:custDataLst>
              <p:tags r:id="rId84"/>
            </p:custDataLst>
          </p:nvPr>
        </p:nvSpPr>
        <p:spPr>
          <a:xfrm>
            <a:off x="1229285" y="5207000"/>
            <a:ext cx="3937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2">
                <a:solidFill>
                  <a:schemeClr val="accent3"/>
                </a:solidFill>
                <a:latin typeface="Century Gothic" panose="020B0502020202020204" pitchFamily="34" charset="0"/>
              </a:rPr>
              <a:t>Jun 18</a:t>
            </a:r>
          </a:p>
        </p:txBody>
      </p:sp>
      <p:sp>
        <p:nvSpPr>
          <p:cNvPr id="51321" name="OTLSHAPE_M_63da6123fb43419aa85eb83df0c979f6_Title"/>
          <p:cNvSpPr txBox="1"/>
          <p:nvPr>
            <p:custDataLst>
              <p:tags r:id="rId85"/>
            </p:custDataLst>
          </p:nvPr>
        </p:nvSpPr>
        <p:spPr>
          <a:xfrm>
            <a:off x="6725789" y="5326741"/>
            <a:ext cx="838200" cy="1868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2"/>
                </a:solidFill>
                <a:latin typeface="Century Gothic" panose="020B0502020202020204" pitchFamily="34" charset="0"/>
              </a:rPr>
              <a:t>Milestone 3</a:t>
            </a:r>
          </a:p>
        </p:txBody>
      </p:sp>
      <p:sp>
        <p:nvSpPr>
          <p:cNvPr id="51322" name="OTLSHAPE_M_63da6123fb43419aa85eb83df0c979f6_Date" hidden="1"/>
          <p:cNvSpPr txBox="1"/>
          <p:nvPr>
            <p:custDataLst>
              <p:tags r:id="rId86"/>
            </p:custDataLst>
          </p:nvPr>
        </p:nvSpPr>
        <p:spPr>
          <a:xfrm>
            <a:off x="7140514" y="539599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rgbClr val="B22600"/>
                </a:solidFill>
                <a:latin typeface="Century Gothic" panose="020B0502020202020204" pitchFamily="34" charset="0"/>
              </a:rPr>
              <a:t>Nov 10</a:t>
            </a:r>
          </a:p>
        </p:txBody>
      </p:sp>
      <p:sp>
        <p:nvSpPr>
          <p:cNvPr id="51324" name="OTLSHAPE_M_d86e152a27904588aa6294779e1dfbe9_Title"/>
          <p:cNvSpPr txBox="1"/>
          <p:nvPr>
            <p:custDataLst>
              <p:tags r:id="rId87"/>
            </p:custDataLst>
          </p:nvPr>
        </p:nvSpPr>
        <p:spPr>
          <a:xfrm>
            <a:off x="11061504" y="5362702"/>
            <a:ext cx="838200" cy="1868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pc="-12">
                <a:solidFill>
                  <a:schemeClr val="dk2"/>
                </a:solidFill>
                <a:latin typeface="Century Gothic" panose="020B0502020202020204" pitchFamily="34" charset="0"/>
              </a:rPr>
              <a:t>Milestone 5</a:t>
            </a:r>
          </a:p>
        </p:txBody>
      </p:sp>
      <p:sp>
        <p:nvSpPr>
          <p:cNvPr id="51325" name="OTLSHAPE_M_d86e152a27904588aa6294779e1dfbe9_Date"/>
          <p:cNvSpPr txBox="1"/>
          <p:nvPr>
            <p:custDataLst>
              <p:tags r:id="rId88"/>
            </p:custDataLst>
          </p:nvPr>
        </p:nvSpPr>
        <p:spPr>
          <a:xfrm>
            <a:off x="11272832" y="5207000"/>
            <a:ext cx="4191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2">
                <a:solidFill>
                  <a:schemeClr val="accent3"/>
                </a:solidFill>
                <a:latin typeface="Century Gothic" panose="020B0502020202020204" pitchFamily="34" charset="0"/>
              </a:rPr>
              <a:t>Feb 28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76C1557-6580-4BCC-8E5E-C42B34EB2A55}"/>
              </a:ext>
            </a:extLst>
          </p:cNvPr>
          <p:cNvSpPr txBox="1"/>
          <p:nvPr/>
        </p:nvSpPr>
        <p:spPr>
          <a:xfrm>
            <a:off x="474913" y="643318"/>
            <a:ext cx="609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defRPr>
            </a:lvl1pPr>
          </a:lstStyle>
          <a:p>
            <a:r>
              <a:rPr lang="en-US" dirty="0"/>
              <a:t>Construction Schedule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163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OTLSHAPE_T_1f310e4a34b4489ba6d6d8baa2aec67e_LeftVerticalConnector1">
            <a:extLst>
              <a:ext uri="{FF2B5EF4-FFF2-40B4-BE49-F238E27FC236}">
                <a16:creationId xmlns:a16="http://schemas.microsoft.com/office/drawing/2014/main" id="{2DC308C6-493D-4A32-A683-52C68007FE0C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424785" y="1933575"/>
            <a:ext cx="0" cy="2524125"/>
          </a:xfrm>
          <a:prstGeom prst="line">
            <a:avLst/>
          </a:prstGeom>
          <a:ln w="9525" cap="flat" cmpd="sng" algn="ctr">
            <a:solidFill>
              <a:srgbClr val="998C8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f310e4a34b4489ba6d6d8baa2aec67e_RightVerticalConnector1">
            <a:extLst>
              <a:ext uri="{FF2B5EF4-FFF2-40B4-BE49-F238E27FC236}">
                <a16:creationId xmlns:a16="http://schemas.microsoft.com/office/drawing/2014/main" id="{667589D5-119F-48A7-9F19-DD2C4E362620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4642661" y="1933575"/>
            <a:ext cx="0" cy="796290"/>
          </a:xfrm>
          <a:prstGeom prst="line">
            <a:avLst/>
          </a:prstGeom>
          <a:ln w="9525" cap="flat" cmpd="sng" algn="ctr">
            <a:solidFill>
              <a:srgbClr val="998C8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f310e4a34b4489ba6d6d8baa2aec67e_RightVerticalConnector2">
            <a:extLst>
              <a:ext uri="{FF2B5EF4-FFF2-40B4-BE49-F238E27FC236}">
                <a16:creationId xmlns:a16="http://schemas.microsoft.com/office/drawing/2014/main" id="{05D08FFA-E2E7-471D-97C8-E16856A1FAD6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4642661" y="2904490"/>
            <a:ext cx="0" cy="1553210"/>
          </a:xfrm>
          <a:prstGeom prst="line">
            <a:avLst/>
          </a:prstGeom>
          <a:ln w="9525" cap="flat" cmpd="sng" algn="ctr">
            <a:solidFill>
              <a:srgbClr val="998C8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deffbe1fd0a14a2c8b48f327a942dbb3_RightVerticalConnector1">
            <a:extLst>
              <a:ext uri="{FF2B5EF4-FFF2-40B4-BE49-F238E27FC236}">
                <a16:creationId xmlns:a16="http://schemas.microsoft.com/office/drawing/2014/main" id="{09853ADF-688F-4FDE-8F7B-5EEA6FA95EA6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7549196" y="1933575"/>
            <a:ext cx="0" cy="664845"/>
          </a:xfrm>
          <a:prstGeom prst="line">
            <a:avLst/>
          </a:prstGeom>
          <a:ln w="9525" cap="flat" cmpd="sng" algn="ctr">
            <a:solidFill>
              <a:srgbClr val="998C8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deffbe1fd0a14a2c8b48f327a942dbb3_RightVerticalConnector2">
            <a:extLst>
              <a:ext uri="{FF2B5EF4-FFF2-40B4-BE49-F238E27FC236}">
                <a16:creationId xmlns:a16="http://schemas.microsoft.com/office/drawing/2014/main" id="{71735210-6A65-4F5D-A583-2ED834AC374B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7549196" y="2904490"/>
            <a:ext cx="0" cy="553720"/>
          </a:xfrm>
          <a:prstGeom prst="line">
            <a:avLst/>
          </a:prstGeom>
          <a:ln w="9525" cap="flat" cmpd="sng" algn="ctr">
            <a:solidFill>
              <a:srgbClr val="998C8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deffbe1fd0a14a2c8b48f327a942dbb3_RightVerticalConnector3">
            <a:extLst>
              <a:ext uri="{FF2B5EF4-FFF2-40B4-BE49-F238E27FC236}">
                <a16:creationId xmlns:a16="http://schemas.microsoft.com/office/drawing/2014/main" id="{F1C29C93-065D-4F89-A072-74F8DF3D7BE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7549196" y="3792855"/>
            <a:ext cx="0" cy="664845"/>
          </a:xfrm>
          <a:prstGeom prst="line">
            <a:avLst/>
          </a:prstGeom>
          <a:ln w="9525" cap="flat" cmpd="sng" algn="ctr">
            <a:solidFill>
              <a:srgbClr val="998C8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125354cf96a64014866671f0ad6e348a_RightVerticalConnector1">
            <a:extLst>
              <a:ext uri="{FF2B5EF4-FFF2-40B4-BE49-F238E27FC236}">
                <a16:creationId xmlns:a16="http://schemas.microsoft.com/office/drawing/2014/main" id="{59FD51C4-905B-4B62-9C86-5FEC4165F1FD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0767144" y="1933575"/>
            <a:ext cx="0" cy="2524125"/>
          </a:xfrm>
          <a:prstGeom prst="line">
            <a:avLst/>
          </a:prstGeom>
          <a:ln w="9525" cap="flat" cmpd="sng" algn="ctr">
            <a:solidFill>
              <a:srgbClr val="998C8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M_63290e6337224cb6b06db3387e6fe2b0_Connector1">
            <a:extLst>
              <a:ext uri="{FF2B5EF4-FFF2-40B4-BE49-F238E27FC236}">
                <a16:creationId xmlns:a16="http://schemas.microsoft.com/office/drawing/2014/main" id="{0CC1EBE3-0B5D-48E8-BDF5-77D091950504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534867" y="4838700"/>
            <a:ext cx="0" cy="843872"/>
          </a:xfrm>
          <a:prstGeom prst="line">
            <a:avLst/>
          </a:prstGeom>
          <a:ln w="9525" cap="flat" cmpd="sng" algn="ctr">
            <a:solidFill>
              <a:srgbClr val="A16B35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M_b4909461c22745b9bafd71cfb58d9653_Connector1">
            <a:extLst>
              <a:ext uri="{FF2B5EF4-FFF2-40B4-BE49-F238E27FC236}">
                <a16:creationId xmlns:a16="http://schemas.microsoft.com/office/drawing/2014/main" id="{D5DFA444-9763-4554-841D-D9A3E9077DC1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4960426" y="4838700"/>
            <a:ext cx="0" cy="527375"/>
          </a:xfrm>
          <a:prstGeom prst="line">
            <a:avLst/>
          </a:prstGeom>
          <a:ln w="9525" cap="flat" cmpd="sng" algn="ctr">
            <a:solidFill>
              <a:srgbClr val="3E451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M_13faf3e87f30431795b8f33933499205_Connector1">
            <a:extLst>
              <a:ext uri="{FF2B5EF4-FFF2-40B4-BE49-F238E27FC236}">
                <a16:creationId xmlns:a16="http://schemas.microsoft.com/office/drawing/2014/main" id="{BF46825F-6C1E-42A8-B318-29AF1D94BE3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6725107" y="4838700"/>
            <a:ext cx="0" cy="527375"/>
          </a:xfrm>
          <a:prstGeom prst="line">
            <a:avLst/>
          </a:prstGeom>
          <a:ln w="9525" cap="flat" cmpd="sng" algn="ctr">
            <a:solidFill>
              <a:srgbClr val="3E451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M_e3b0d6c8d3ba488fa47a7493dda98459_Connector1">
            <a:extLst>
              <a:ext uri="{FF2B5EF4-FFF2-40B4-BE49-F238E27FC236}">
                <a16:creationId xmlns:a16="http://schemas.microsoft.com/office/drawing/2014/main" id="{CCAF79D3-4C1B-4C61-8FD3-D8C518E6F87F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8801203" y="4838700"/>
            <a:ext cx="0" cy="991158"/>
          </a:xfrm>
          <a:prstGeom prst="line">
            <a:avLst/>
          </a:prstGeom>
          <a:ln w="9525" cap="flat" cmpd="sng" algn="ctr">
            <a:solidFill>
              <a:srgbClr val="3E451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M_2818bf36f1cc4d02a4117fe9ea53f5be_Connector1">
            <a:extLst>
              <a:ext uri="{FF2B5EF4-FFF2-40B4-BE49-F238E27FC236}">
                <a16:creationId xmlns:a16="http://schemas.microsoft.com/office/drawing/2014/main" id="{6363EF45-F94F-4E4B-9BE8-92FAC3539BD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299549" y="4838700"/>
            <a:ext cx="0" cy="527375"/>
          </a:xfrm>
          <a:prstGeom prst="line">
            <a:avLst/>
          </a:prstGeom>
          <a:ln w="9525" cap="flat" cmpd="sng" algn="ctr">
            <a:solidFill>
              <a:srgbClr val="A16B35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FF5327BC-62A4-49D6-9266-67FE06E2CF4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44465" y="4457700"/>
            <a:ext cx="10515600" cy="381000"/>
          </a:xfrm>
          <a:prstGeom prst="roundRect">
            <a:avLst>
              <a:gd name="adj" fmla="val 100000"/>
            </a:avLst>
          </a:prstGeom>
          <a:solidFill>
            <a:srgbClr val="61695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638AB6E0-DE13-4B82-948E-71F6548BCAD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44465" y="4457700"/>
            <a:ext cx="14097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941394BB-D8B3-4201-94EA-25CF052F12E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189842" y="48387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E9BE088C-D97A-4E68-B1AA-7B8EE5B0F538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064143" y="49657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87BB2A0C-C1A6-409A-BED5-FC3A4DC5020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073065" y="4555172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rgbClr val="FDFAED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D42EF413-133B-450A-B81C-3AF5465BF49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526333" y="45551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rgbClr val="FDFAED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F14FF5A1-50D8-4FE2-A608-0C4778F80DF6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979600" y="45551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rgbClr val="FDFAED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2C0F13EC-B0DE-4D3E-A825-8C4ACF3FD06F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5432867" y="45551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rgbClr val="FDFAED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1E4CB529-A63A-43E3-B81E-D22DAF10927D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6886134" y="45551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rgbClr val="FDFAED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1B2F02FA-51BD-4504-BA1D-953DEB919288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339401" y="45551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rgbClr val="FDFAED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AEC72970-3E04-4BC0-8224-6A1FB3274DB7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9792669" y="45551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rgbClr val="FDFAED"/>
                </a:solidFill>
                <a:latin typeface="Calibri" panose="020F0502020204030204" pitchFamily="34" charset="0"/>
              </a:rPr>
              <a:t>13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7FBD7FD0-7AEB-4A24-8936-BFC40DB1F661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2462831" y="4521200"/>
            <a:ext cx="0" cy="254000"/>
          </a:xfrm>
          <a:prstGeom prst="line">
            <a:avLst/>
          </a:prstGeom>
          <a:ln w="9525" cap="flat" cmpd="sng" algn="ctr">
            <a:solidFill>
              <a:srgbClr val="FDFAE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3039ECE6-48BD-4CDB-B3CC-1758757BAFDB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3916099" y="4521200"/>
            <a:ext cx="0" cy="254000"/>
          </a:xfrm>
          <a:prstGeom prst="line">
            <a:avLst/>
          </a:prstGeom>
          <a:ln w="9525" cap="flat" cmpd="sng" algn="ctr">
            <a:solidFill>
              <a:srgbClr val="FDFAE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30C34043-DBBD-423A-9EF1-1F4958F8F184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5369366" y="4521200"/>
            <a:ext cx="0" cy="254000"/>
          </a:xfrm>
          <a:prstGeom prst="line">
            <a:avLst/>
          </a:prstGeom>
          <a:ln w="9525" cap="flat" cmpd="sng" algn="ctr">
            <a:solidFill>
              <a:srgbClr val="FDFAE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27768338-072F-4A16-8C08-EB3EF3EEFDB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6822633" y="4521200"/>
            <a:ext cx="0" cy="254000"/>
          </a:xfrm>
          <a:prstGeom prst="line">
            <a:avLst/>
          </a:prstGeom>
          <a:ln w="9525" cap="flat" cmpd="sng" algn="ctr">
            <a:solidFill>
              <a:srgbClr val="FDFAE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21A1B862-19CA-498D-BD8D-F4CC6C0CD76C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8275900" y="4521200"/>
            <a:ext cx="0" cy="254000"/>
          </a:xfrm>
          <a:prstGeom prst="line">
            <a:avLst/>
          </a:prstGeom>
          <a:ln w="9525" cap="flat" cmpd="sng" algn="ctr">
            <a:solidFill>
              <a:srgbClr val="FDFAE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BB80B5FB-D2C0-4C9F-9BAB-F67A35914E21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9729167" y="4521200"/>
            <a:ext cx="0" cy="254000"/>
          </a:xfrm>
          <a:prstGeom prst="line">
            <a:avLst/>
          </a:prstGeom>
          <a:ln w="9525" cap="flat" cmpd="sng" algn="ctr">
            <a:solidFill>
              <a:srgbClr val="FDFAE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TLSHAPE_T_1f310e4a34b4489ba6d6d8baa2aec67e_Shape">
            <a:extLst>
              <a:ext uri="{FF2B5EF4-FFF2-40B4-BE49-F238E27FC236}">
                <a16:creationId xmlns:a16="http://schemas.microsoft.com/office/drawing/2014/main" id="{D47EADF5-D52D-4A4F-91AC-70C5FAA6E0A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424785" y="1793875"/>
            <a:ext cx="3225800" cy="279400"/>
          </a:xfrm>
          <a:prstGeom prst="roundRect">
            <a:avLst>
              <a:gd name="adj" fmla="val 100000"/>
            </a:avLst>
          </a:prstGeom>
          <a:solidFill>
            <a:srgbClr val="FDFAED"/>
          </a:solidFill>
          <a:ln w="9525">
            <a:solidFill>
              <a:srgbClr val="797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TLSHAPE_T_deffbe1fd0a14a2c8b48f327a942dbb3_Shape">
            <a:extLst>
              <a:ext uri="{FF2B5EF4-FFF2-40B4-BE49-F238E27FC236}">
                <a16:creationId xmlns:a16="http://schemas.microsoft.com/office/drawing/2014/main" id="{6C85E36D-3FCB-4DCC-9FFD-572AA886613F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4642733" y="1793875"/>
            <a:ext cx="2908300" cy="279400"/>
          </a:xfrm>
          <a:prstGeom prst="roundRect">
            <a:avLst>
              <a:gd name="adj" fmla="val 100000"/>
            </a:avLst>
          </a:prstGeom>
          <a:solidFill>
            <a:srgbClr val="FDFAED"/>
          </a:solidFill>
          <a:ln w="9525">
            <a:solidFill>
              <a:srgbClr val="AA8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TLSHAPE_T_125354cf96a64014866671f0ad6e348a_Shape">
            <a:extLst>
              <a:ext uri="{FF2B5EF4-FFF2-40B4-BE49-F238E27FC236}">
                <a16:creationId xmlns:a16="http://schemas.microsoft.com/office/drawing/2014/main" id="{F6059535-D14C-4C2A-9403-BD660796A1ED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7549268" y="1793875"/>
            <a:ext cx="3225800" cy="279400"/>
          </a:xfrm>
          <a:prstGeom prst="roundRect">
            <a:avLst>
              <a:gd name="adj" fmla="val 100000"/>
            </a:avLst>
          </a:prstGeom>
          <a:solidFill>
            <a:srgbClr val="FDFAED"/>
          </a:solidFill>
          <a:ln w="9525">
            <a:solidFill>
              <a:srgbClr val="538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TLSHAPE_T_e25b31ac893a4be7afae4956af9c40d1_Shape">
            <a:extLst>
              <a:ext uri="{FF2B5EF4-FFF2-40B4-BE49-F238E27FC236}">
                <a16:creationId xmlns:a16="http://schemas.microsoft.com/office/drawing/2014/main" id="{D3357798-8D3C-458D-9361-F1067CE114C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632394" y="2331720"/>
            <a:ext cx="1879600" cy="203200"/>
          </a:xfrm>
          <a:prstGeom prst="roundRect">
            <a:avLst>
              <a:gd name="adj" fmla="val 100000"/>
            </a:avLst>
          </a:prstGeom>
          <a:solidFill>
            <a:srgbClr val="8D873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T_c357894546f24e1a974050b746c082b7_Shape">
            <a:extLst>
              <a:ext uri="{FF2B5EF4-FFF2-40B4-BE49-F238E27FC236}">
                <a16:creationId xmlns:a16="http://schemas.microsoft.com/office/drawing/2014/main" id="{0E977FF5-AB1A-4C6E-B5A5-3B18019F28AE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5265562" y="2331720"/>
            <a:ext cx="1041400" cy="203200"/>
          </a:xfrm>
          <a:prstGeom prst="roundRect">
            <a:avLst>
              <a:gd name="adj" fmla="val 100000"/>
            </a:avLst>
          </a:prstGeom>
          <a:solidFill>
            <a:srgbClr val="D6AD8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TLSHAPE_T_5a97f99b39764d22847c50f16e4d66ca_Shape">
            <a:extLst>
              <a:ext uri="{FF2B5EF4-FFF2-40B4-BE49-F238E27FC236}">
                <a16:creationId xmlns:a16="http://schemas.microsoft.com/office/drawing/2014/main" id="{C11A89EB-3D1C-4D26-BED9-D152F298FB74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172097" y="2331720"/>
            <a:ext cx="1879600" cy="203200"/>
          </a:xfrm>
          <a:prstGeom prst="roundRect">
            <a:avLst>
              <a:gd name="adj" fmla="val 100000"/>
            </a:avLst>
          </a:prstGeom>
          <a:solidFill>
            <a:srgbClr val="6D9EB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T_093c5dd969744a979fa9f22f3b08d52a_Shape">
            <a:extLst>
              <a:ext uri="{FF2B5EF4-FFF2-40B4-BE49-F238E27FC236}">
                <a16:creationId xmlns:a16="http://schemas.microsoft.com/office/drawing/2014/main" id="{7EE7D9B0-D023-4679-A336-44612C928297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3085661" y="2729865"/>
            <a:ext cx="1765300" cy="203200"/>
          </a:xfrm>
          <a:prstGeom prst="roundRect">
            <a:avLst>
              <a:gd name="adj" fmla="val 100000"/>
            </a:avLst>
          </a:prstGeom>
          <a:solidFill>
            <a:srgbClr val="8D873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TLSHAPE_T_21652946abae4b94a6455262ed3171da_Shape">
            <a:extLst>
              <a:ext uri="{FF2B5EF4-FFF2-40B4-BE49-F238E27FC236}">
                <a16:creationId xmlns:a16="http://schemas.microsoft.com/office/drawing/2014/main" id="{1FEC2211-B09F-4722-B1CA-75ECA375D2AD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6926439" y="2729865"/>
            <a:ext cx="2082800" cy="203200"/>
          </a:xfrm>
          <a:prstGeom prst="roundRect">
            <a:avLst>
              <a:gd name="adj" fmla="val 100000"/>
            </a:avLst>
          </a:prstGeom>
          <a:solidFill>
            <a:srgbClr val="6D9EB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TLSHAPE_T_5bd4d8612ccb4bf98d3f6e2ca8bdd3dc_Shape">
            <a:extLst>
              <a:ext uri="{FF2B5EF4-FFF2-40B4-BE49-F238E27FC236}">
                <a16:creationId xmlns:a16="http://schemas.microsoft.com/office/drawing/2014/main" id="{ADC194DE-7FB2-4109-9B45-EE5628BF11A0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528589" y="3191510"/>
            <a:ext cx="2286000" cy="203200"/>
          </a:xfrm>
          <a:prstGeom prst="roundRect">
            <a:avLst>
              <a:gd name="adj" fmla="val 100000"/>
            </a:avLst>
          </a:prstGeom>
          <a:solidFill>
            <a:srgbClr val="8D873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TLSHAPE_T_95b79694e7704f8799f9b5ff9f8e768e_Shape">
            <a:extLst>
              <a:ext uri="{FF2B5EF4-FFF2-40B4-BE49-F238E27FC236}">
                <a16:creationId xmlns:a16="http://schemas.microsoft.com/office/drawing/2014/main" id="{A6862669-BD14-4D1D-A9EF-60885AF9664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4746538" y="3191510"/>
            <a:ext cx="1765300" cy="203200"/>
          </a:xfrm>
          <a:prstGeom prst="roundRect">
            <a:avLst>
              <a:gd name="adj" fmla="val 100000"/>
            </a:avLst>
          </a:prstGeom>
          <a:solidFill>
            <a:srgbClr val="D6AD8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TLSHAPE_T_9b5f599c7f5a4d8fbad7a9eae6be576e_Shape">
            <a:extLst>
              <a:ext uri="{FF2B5EF4-FFF2-40B4-BE49-F238E27FC236}">
                <a16:creationId xmlns:a16="http://schemas.microsoft.com/office/drawing/2014/main" id="{0EB73133-71CF-43FE-B0F9-32D518D7AF88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898730" y="3191510"/>
            <a:ext cx="1663700" cy="203200"/>
          </a:xfrm>
          <a:prstGeom prst="roundRect">
            <a:avLst>
              <a:gd name="adj" fmla="val 100000"/>
            </a:avLst>
          </a:prstGeom>
          <a:solidFill>
            <a:srgbClr val="6D9EB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T_bc916c3b9137486b80c3f5ce4f8a84b9_Shape">
            <a:extLst>
              <a:ext uri="{FF2B5EF4-FFF2-40B4-BE49-F238E27FC236}">
                <a16:creationId xmlns:a16="http://schemas.microsoft.com/office/drawing/2014/main" id="{19B778C0-7F1A-485A-B843-D13D43C638E8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189466" y="3589655"/>
            <a:ext cx="1041400" cy="203200"/>
          </a:xfrm>
          <a:prstGeom prst="roundRect">
            <a:avLst>
              <a:gd name="adj" fmla="val 100000"/>
            </a:avLst>
          </a:prstGeom>
          <a:solidFill>
            <a:srgbClr val="8D873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TLSHAPE_T_a62f923b81444a1989da92a41161b44a_Shape">
            <a:extLst>
              <a:ext uri="{FF2B5EF4-FFF2-40B4-BE49-F238E27FC236}">
                <a16:creationId xmlns:a16="http://schemas.microsoft.com/office/drawing/2014/main" id="{F83D7496-B707-42DC-86AE-D69E3F8EFC16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992196" y="3589655"/>
            <a:ext cx="1143000" cy="203200"/>
          </a:xfrm>
          <a:prstGeom prst="roundRect">
            <a:avLst>
              <a:gd name="adj" fmla="val 100000"/>
            </a:avLst>
          </a:prstGeom>
          <a:solidFill>
            <a:srgbClr val="D6AD8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TLSHAPE_T_0108a8c40b72414487ee8904ab640741_Shape">
            <a:extLst>
              <a:ext uri="{FF2B5EF4-FFF2-40B4-BE49-F238E27FC236}">
                <a16:creationId xmlns:a16="http://schemas.microsoft.com/office/drawing/2014/main" id="{EBDA8B25-FC67-4D02-A230-08354F7FB8AC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7445463" y="3589655"/>
            <a:ext cx="1257300" cy="203200"/>
          </a:xfrm>
          <a:prstGeom prst="roundRect">
            <a:avLst>
              <a:gd name="adj" fmla="val 100000"/>
            </a:avLst>
          </a:prstGeom>
          <a:solidFill>
            <a:srgbClr val="6D9EB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TLSHAPE_T_62ccbcb167a14716929a0b0805d66b5f_Shape">
            <a:extLst>
              <a:ext uri="{FF2B5EF4-FFF2-40B4-BE49-F238E27FC236}">
                <a16:creationId xmlns:a16="http://schemas.microsoft.com/office/drawing/2014/main" id="{EF617B2F-CC38-4B16-B6EB-061B0E78B1A3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2047613" y="4051300"/>
            <a:ext cx="1460500" cy="203200"/>
          </a:xfrm>
          <a:prstGeom prst="chevron">
            <a:avLst/>
          </a:prstGeom>
          <a:solidFill>
            <a:srgbClr val="8D873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6" name="OTLSHAPE_T_3c934d68999e4394a99af49359b39c6d_Shape">
            <a:extLst>
              <a:ext uri="{FF2B5EF4-FFF2-40B4-BE49-F238E27FC236}">
                <a16:creationId xmlns:a16="http://schemas.microsoft.com/office/drawing/2014/main" id="{758A138A-A5C9-4738-88B0-F7B9225F9ED0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4850343" y="4051300"/>
            <a:ext cx="1765300" cy="203200"/>
          </a:xfrm>
          <a:prstGeom prst="chevron">
            <a:avLst/>
          </a:prstGeom>
          <a:solidFill>
            <a:srgbClr val="D6AD8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4" name="OTLSHAPE_T_b408e2a948f7418c97bdd14c5279b142_Shape">
            <a:extLst>
              <a:ext uri="{FF2B5EF4-FFF2-40B4-BE49-F238E27FC236}">
                <a16:creationId xmlns:a16="http://schemas.microsoft.com/office/drawing/2014/main" id="{65EAC1FE-0350-4D2C-944E-3FC703FADDFC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8898730" y="4051300"/>
            <a:ext cx="1562100" cy="203200"/>
          </a:xfrm>
          <a:prstGeom prst="chevron">
            <a:avLst/>
          </a:prstGeom>
          <a:solidFill>
            <a:srgbClr val="6D9EB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OTLSHAPE_T_1f310e4a34b4489ba6d6d8baa2aec67e_ShapePercentage">
            <a:extLst>
              <a:ext uri="{FF2B5EF4-FFF2-40B4-BE49-F238E27FC236}">
                <a16:creationId xmlns:a16="http://schemas.microsoft.com/office/drawing/2014/main" id="{FA10F16C-DC3D-42B9-8788-10014F543CE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424785" y="1793875"/>
            <a:ext cx="0" cy="2794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T_deffbe1fd0a14a2c8b48f327a942dbb3_ShapePercentage">
            <a:extLst>
              <a:ext uri="{FF2B5EF4-FFF2-40B4-BE49-F238E27FC236}">
                <a16:creationId xmlns:a16="http://schemas.microsoft.com/office/drawing/2014/main" id="{2BFBCED3-A50D-4899-AB86-E8EA409D637A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4642733" y="1793875"/>
            <a:ext cx="0" cy="2794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TLSHAPE_T_125354cf96a64014866671f0ad6e348a_ShapePercentage">
            <a:extLst>
              <a:ext uri="{FF2B5EF4-FFF2-40B4-BE49-F238E27FC236}">
                <a16:creationId xmlns:a16="http://schemas.microsoft.com/office/drawing/2014/main" id="{7534FCF6-C655-4F0A-86D7-E75638EA3F05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7549268" y="1793875"/>
            <a:ext cx="0" cy="2794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T_e25b31ac893a4be7afae4956af9c40d1_ShapePercentage">
            <a:extLst>
              <a:ext uri="{FF2B5EF4-FFF2-40B4-BE49-F238E27FC236}">
                <a16:creationId xmlns:a16="http://schemas.microsoft.com/office/drawing/2014/main" id="{484C358D-0C5C-495A-B44A-B1E42924BC30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632394" y="2331720"/>
            <a:ext cx="0" cy="2032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TLSHAPE_T_c357894546f24e1a974050b746c082b7_ShapePercentage">
            <a:extLst>
              <a:ext uri="{FF2B5EF4-FFF2-40B4-BE49-F238E27FC236}">
                <a16:creationId xmlns:a16="http://schemas.microsoft.com/office/drawing/2014/main" id="{DCF821CC-1F16-445D-B5C6-60F8671765FE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5265562" y="2331720"/>
            <a:ext cx="0" cy="2032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TLSHAPE_T_5a97f99b39764d22847c50f16e4d66ca_ShapePercentage">
            <a:extLst>
              <a:ext uri="{FF2B5EF4-FFF2-40B4-BE49-F238E27FC236}">
                <a16:creationId xmlns:a16="http://schemas.microsoft.com/office/drawing/2014/main" id="{688A61DB-0CAB-4BD6-8172-90C30D054E34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8172097" y="2331720"/>
            <a:ext cx="0" cy="2032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TLSHAPE_T_093c5dd969744a979fa9f22f3b08d52a_ShapePercentage">
            <a:extLst>
              <a:ext uri="{FF2B5EF4-FFF2-40B4-BE49-F238E27FC236}">
                <a16:creationId xmlns:a16="http://schemas.microsoft.com/office/drawing/2014/main" id="{3BB0E742-50B0-42FE-BE74-AFE9BEAEE417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3085661" y="2729865"/>
            <a:ext cx="0" cy="2032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TLSHAPE_T_21652946abae4b94a6455262ed3171da_ShapePercentage">
            <a:extLst>
              <a:ext uri="{FF2B5EF4-FFF2-40B4-BE49-F238E27FC236}">
                <a16:creationId xmlns:a16="http://schemas.microsoft.com/office/drawing/2014/main" id="{27824C01-7A65-4C53-9B2F-FADD5CF0EFD7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6926439" y="2729865"/>
            <a:ext cx="0" cy="2032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TLSHAPE_T_5bd4d8612ccb4bf98d3f6e2ca8bdd3dc_ShapePercentage">
            <a:extLst>
              <a:ext uri="{FF2B5EF4-FFF2-40B4-BE49-F238E27FC236}">
                <a16:creationId xmlns:a16="http://schemas.microsoft.com/office/drawing/2014/main" id="{F67F70B2-8D2E-4CA8-B25B-721C96A7634C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1528589" y="3191510"/>
            <a:ext cx="0" cy="2032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TLSHAPE_T_95b79694e7704f8799f9b5ff9f8e768e_ShapePercentage">
            <a:extLst>
              <a:ext uri="{FF2B5EF4-FFF2-40B4-BE49-F238E27FC236}">
                <a16:creationId xmlns:a16="http://schemas.microsoft.com/office/drawing/2014/main" id="{D9B653C8-6310-4A0A-A0EB-53AEC3011413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4746538" y="3191510"/>
            <a:ext cx="0" cy="2032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TLSHAPE_T_9b5f599c7f5a4d8fbad7a9eae6be576e_ShapePercentage">
            <a:extLst>
              <a:ext uri="{FF2B5EF4-FFF2-40B4-BE49-F238E27FC236}">
                <a16:creationId xmlns:a16="http://schemas.microsoft.com/office/drawing/2014/main" id="{C91DF422-1C48-4149-9DF7-B22C3961DB97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8898730" y="3191510"/>
            <a:ext cx="0" cy="2032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TLSHAPE_T_bc916c3b9137486b80c3f5ce4f8a84b9_ShapePercentage">
            <a:extLst>
              <a:ext uri="{FF2B5EF4-FFF2-40B4-BE49-F238E27FC236}">
                <a16:creationId xmlns:a16="http://schemas.microsoft.com/office/drawing/2014/main" id="{0704AC68-CE42-438F-9715-2876BDCE9992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3189466" y="3589655"/>
            <a:ext cx="0" cy="2032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T_a62f923b81444a1989da92a41161b44a_ShapePercentage">
            <a:extLst>
              <a:ext uri="{FF2B5EF4-FFF2-40B4-BE49-F238E27FC236}">
                <a16:creationId xmlns:a16="http://schemas.microsoft.com/office/drawing/2014/main" id="{3B841493-6222-48AB-B4DB-920D4947E964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5992196" y="3589655"/>
            <a:ext cx="0" cy="2032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TLSHAPE_T_0108a8c40b72414487ee8904ab640741_ShapePercentage">
            <a:extLst>
              <a:ext uri="{FF2B5EF4-FFF2-40B4-BE49-F238E27FC236}">
                <a16:creationId xmlns:a16="http://schemas.microsoft.com/office/drawing/2014/main" id="{50293D81-F1E8-4DD3-92D7-A6757E07BCEB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7445463" y="3589655"/>
            <a:ext cx="0" cy="2032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TLSHAPE_T_62ccbcb167a14716929a0b0805d66b5f_ShapePercentage">
            <a:extLst>
              <a:ext uri="{FF2B5EF4-FFF2-40B4-BE49-F238E27FC236}">
                <a16:creationId xmlns:a16="http://schemas.microsoft.com/office/drawing/2014/main" id="{30F71D1C-5258-4092-9CC9-0C767682E0D0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2047613" y="40513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7" name="OTLSHAPE_T_3c934d68999e4394a99af49359b39c6d_ShapePercentage">
            <a:extLst>
              <a:ext uri="{FF2B5EF4-FFF2-40B4-BE49-F238E27FC236}">
                <a16:creationId xmlns:a16="http://schemas.microsoft.com/office/drawing/2014/main" id="{C2652765-91F4-4C6A-8719-86CED7196F3F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4850343" y="40513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5" name="OTLSHAPE_T_b408e2a948f7418c97bdd14c5279b142_ShapePercentage">
            <a:extLst>
              <a:ext uri="{FF2B5EF4-FFF2-40B4-BE49-F238E27FC236}">
                <a16:creationId xmlns:a16="http://schemas.microsoft.com/office/drawing/2014/main" id="{E429344A-6359-447B-89F9-F62D4A74E0CE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8898730" y="40513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2" name="OTLSHAPE_T_1f310e4a34b4489ba6d6d8baa2aec67e_Title">
            <a:extLst>
              <a:ext uri="{FF2B5EF4-FFF2-40B4-BE49-F238E27FC236}">
                <a16:creationId xmlns:a16="http://schemas.microsoft.com/office/drawing/2014/main" id="{038349D9-76A1-42A1-A48E-162F4FE131A7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2447533" y="1853248"/>
            <a:ext cx="11811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rgbClr val="8D873C"/>
                </a:solidFill>
                <a:latin typeface="Arial" panose="020B0604020202020204" pitchFamily="34" charset="0"/>
              </a:rPr>
              <a:t>January Calendar</a:t>
            </a:r>
          </a:p>
        </p:txBody>
      </p:sp>
      <p:sp>
        <p:nvSpPr>
          <p:cNvPr id="70" name="OTLSHAPE_T_deffbe1fd0a14a2c8b48f327a942dbb3_Title">
            <a:extLst>
              <a:ext uri="{FF2B5EF4-FFF2-40B4-BE49-F238E27FC236}">
                <a16:creationId xmlns:a16="http://schemas.microsoft.com/office/drawing/2014/main" id="{3628EFF5-708F-4DAE-ADAA-C961C608558C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5478766" y="1853248"/>
            <a:ext cx="12446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rgbClr val="AA8A67"/>
                </a:solidFill>
                <a:latin typeface="Arial" panose="020B0604020202020204" pitchFamily="34" charset="0"/>
              </a:rPr>
              <a:t>February Calendar</a:t>
            </a:r>
          </a:p>
        </p:txBody>
      </p:sp>
      <p:sp>
        <p:nvSpPr>
          <p:cNvPr id="78" name="OTLSHAPE_T_125354cf96a64014866671f0ad6e348a_Title">
            <a:extLst>
              <a:ext uri="{FF2B5EF4-FFF2-40B4-BE49-F238E27FC236}">
                <a16:creationId xmlns:a16="http://schemas.microsoft.com/office/drawing/2014/main" id="{3B9AA0EB-F0A3-4762-8F34-37470FC99130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634183" y="1853248"/>
            <a:ext cx="10541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rgbClr val="577E98"/>
                </a:solidFill>
                <a:latin typeface="Arial" panose="020B0604020202020204" pitchFamily="34" charset="0"/>
              </a:rPr>
              <a:t>March Calendar</a:t>
            </a:r>
          </a:p>
        </p:txBody>
      </p:sp>
      <p:sp>
        <p:nvSpPr>
          <p:cNvPr id="85" name="OTLSHAPE_T_e25b31ac893a4be7afae4956af9c40d1_JoinedDate">
            <a:extLst>
              <a:ext uri="{FF2B5EF4-FFF2-40B4-BE49-F238E27FC236}">
                <a16:creationId xmlns:a16="http://schemas.microsoft.com/office/drawing/2014/main" id="{BD37E4E5-EB59-4A02-B8E7-15275D178CD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632394" y="2200275"/>
            <a:ext cx="736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rgbClr val="61695B"/>
                </a:solidFill>
                <a:latin typeface="Arial" panose="020B0604020202020204" pitchFamily="34" charset="0"/>
              </a:rPr>
              <a:t>Jan 3 - Jan 20</a:t>
            </a:r>
          </a:p>
        </p:txBody>
      </p:sp>
      <p:sp>
        <p:nvSpPr>
          <p:cNvPr id="86" name="OTLSHAPE_T_e25b31ac893a4be7afae4956af9c40d1_Title">
            <a:extLst>
              <a:ext uri="{FF2B5EF4-FFF2-40B4-BE49-F238E27FC236}">
                <a16:creationId xmlns:a16="http://schemas.microsoft.com/office/drawing/2014/main" id="{E2142199-520D-4724-9C04-1F0E2867F1E9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720760" y="2360295"/>
            <a:ext cx="17018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rgbClr val="FDFAED"/>
                </a:solidFill>
                <a:latin typeface="Arial" panose="020B0604020202020204" pitchFamily="34" charset="0"/>
              </a:rPr>
              <a:t>Post: Planning with Templates</a:t>
            </a:r>
          </a:p>
        </p:txBody>
      </p:sp>
      <p:sp>
        <p:nvSpPr>
          <p:cNvPr id="93" name="OTLSHAPE_T_c357894546f24e1a974050b746c082b7_JoinedDate">
            <a:extLst>
              <a:ext uri="{FF2B5EF4-FFF2-40B4-BE49-F238E27FC236}">
                <a16:creationId xmlns:a16="http://schemas.microsoft.com/office/drawing/2014/main" id="{8C140E42-C15A-4621-A0EF-0DBFA74F18D9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5265562" y="2200275"/>
            <a:ext cx="762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rgbClr val="61695B"/>
                </a:solidFill>
                <a:latin typeface="Arial" panose="020B0604020202020204" pitchFamily="34" charset="0"/>
              </a:rPr>
              <a:t>Feb 7 - Feb 16</a:t>
            </a:r>
          </a:p>
        </p:txBody>
      </p:sp>
      <p:sp>
        <p:nvSpPr>
          <p:cNvPr id="94" name="OTLSHAPE_T_c357894546f24e1a974050b746c082b7_Title">
            <a:extLst>
              <a:ext uri="{FF2B5EF4-FFF2-40B4-BE49-F238E27FC236}">
                <a16:creationId xmlns:a16="http://schemas.microsoft.com/office/drawing/2014/main" id="{16352E4C-38A4-4383-B68D-748B1B1069EA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5470437" y="2360295"/>
            <a:ext cx="6350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rgbClr val="68563A"/>
                </a:solidFill>
                <a:latin typeface="Arial" panose="020B0604020202020204" pitchFamily="34" charset="0"/>
              </a:rPr>
              <a:t>Infographic</a:t>
            </a:r>
          </a:p>
        </p:txBody>
      </p:sp>
      <p:sp>
        <p:nvSpPr>
          <p:cNvPr id="101" name="OTLSHAPE_T_5a97f99b39764d22847c50f16e4d66ca_JoinedDate">
            <a:extLst>
              <a:ext uri="{FF2B5EF4-FFF2-40B4-BE49-F238E27FC236}">
                <a16:creationId xmlns:a16="http://schemas.microsoft.com/office/drawing/2014/main" id="{EABEA181-753A-4709-A73E-384A7D23B24C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172097" y="2200275"/>
            <a:ext cx="762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rgbClr val="61695B"/>
                </a:solidFill>
                <a:latin typeface="Arial" panose="020B0604020202020204" pitchFamily="34" charset="0"/>
              </a:rPr>
              <a:t>Mar 7 - Mar 24</a:t>
            </a:r>
          </a:p>
        </p:txBody>
      </p:sp>
      <p:sp>
        <p:nvSpPr>
          <p:cNvPr id="102" name="OTLSHAPE_T_5a97f99b39764d22847c50f16e4d66ca_Title">
            <a:extLst>
              <a:ext uri="{FF2B5EF4-FFF2-40B4-BE49-F238E27FC236}">
                <a16:creationId xmlns:a16="http://schemas.microsoft.com/office/drawing/2014/main" id="{FDDC9A22-C0A8-4993-8809-FCBFB98CB106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262834" y="2360295"/>
            <a:ext cx="1689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FDFAED"/>
                </a:solidFill>
                <a:latin typeface="Arial" panose="020B0604020202020204" pitchFamily="34" charset="0"/>
              </a:rPr>
              <a:t>SEO article: Content Planning</a:t>
            </a:r>
          </a:p>
        </p:txBody>
      </p:sp>
      <p:sp>
        <p:nvSpPr>
          <p:cNvPr id="109" name="OTLSHAPE_T_093c5dd969744a979fa9f22f3b08d52a_JoinedDate">
            <a:extLst>
              <a:ext uri="{FF2B5EF4-FFF2-40B4-BE49-F238E27FC236}">
                <a16:creationId xmlns:a16="http://schemas.microsoft.com/office/drawing/2014/main" id="{D1717C22-B587-4B08-89AF-DC6D0F47CFDD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3085661" y="2598420"/>
            <a:ext cx="749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rgbClr val="61695B"/>
                </a:solidFill>
                <a:latin typeface="Arial" panose="020B0604020202020204" pitchFamily="34" charset="0"/>
              </a:rPr>
              <a:t>Jan 17 - Feb 2</a:t>
            </a:r>
          </a:p>
        </p:txBody>
      </p:sp>
      <p:sp>
        <p:nvSpPr>
          <p:cNvPr id="110" name="OTLSHAPE_T_093c5dd969744a979fa9f22f3b08d52a_Title">
            <a:extLst>
              <a:ext uri="{FF2B5EF4-FFF2-40B4-BE49-F238E27FC236}">
                <a16:creationId xmlns:a16="http://schemas.microsoft.com/office/drawing/2014/main" id="{0A6D57CE-9060-4D68-977C-CA519922049C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3152796" y="2758440"/>
            <a:ext cx="16383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FDFAED"/>
                </a:solidFill>
                <a:latin typeface="Arial" panose="020B0604020202020204" pitchFamily="34" charset="0"/>
              </a:rPr>
              <a:t>Guest post: Status Reporting</a:t>
            </a:r>
          </a:p>
        </p:txBody>
      </p:sp>
      <p:sp>
        <p:nvSpPr>
          <p:cNvPr id="117" name="OTLSHAPE_T_21652946abae4b94a6455262ed3171da_JoinedDate">
            <a:extLst>
              <a:ext uri="{FF2B5EF4-FFF2-40B4-BE49-F238E27FC236}">
                <a16:creationId xmlns:a16="http://schemas.microsoft.com/office/drawing/2014/main" id="{654BBACC-4414-4C44-9905-102DCD6AB705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6926439" y="2598420"/>
            <a:ext cx="825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rgbClr val="61695B"/>
                </a:solidFill>
                <a:latin typeface="Arial" panose="020B0604020202020204" pitchFamily="34" charset="0"/>
              </a:rPr>
              <a:t>Feb 23 - Mar 14</a:t>
            </a:r>
          </a:p>
        </p:txBody>
      </p:sp>
      <p:sp>
        <p:nvSpPr>
          <p:cNvPr id="118" name="OTLSHAPE_T_21652946abae4b94a6455262ed3171da_Title">
            <a:extLst>
              <a:ext uri="{FF2B5EF4-FFF2-40B4-BE49-F238E27FC236}">
                <a16:creationId xmlns:a16="http://schemas.microsoft.com/office/drawing/2014/main" id="{B599EB0F-BF38-44EF-926F-5B557DA47F83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7043405" y="2758440"/>
            <a:ext cx="18542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FDFAED"/>
                </a:solidFill>
                <a:latin typeface="Arial" panose="020B0604020202020204" pitchFamily="34" charset="0"/>
              </a:rPr>
              <a:t>Blog Category: Gantt Charts 101</a:t>
            </a:r>
          </a:p>
        </p:txBody>
      </p:sp>
      <p:sp>
        <p:nvSpPr>
          <p:cNvPr id="125" name="OTLSHAPE_T_5bd4d8612ccb4bf98d3f6e2ca8bdd3dc_JoinedDate">
            <a:extLst>
              <a:ext uri="{FF2B5EF4-FFF2-40B4-BE49-F238E27FC236}">
                <a16:creationId xmlns:a16="http://schemas.microsoft.com/office/drawing/2014/main" id="{457F0B7A-BD30-45BE-9691-06C9E8B12C04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528589" y="3060065"/>
            <a:ext cx="736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rgbClr val="61695B"/>
                </a:solidFill>
                <a:latin typeface="Arial" panose="020B0604020202020204" pitchFamily="34" charset="0"/>
              </a:rPr>
              <a:t>Jan 2 - Jan 23</a:t>
            </a:r>
          </a:p>
        </p:txBody>
      </p:sp>
      <p:sp>
        <p:nvSpPr>
          <p:cNvPr id="126" name="OTLSHAPE_T_5bd4d8612ccb4bf98d3f6e2ca8bdd3dc_Title">
            <a:extLst>
              <a:ext uri="{FF2B5EF4-FFF2-40B4-BE49-F238E27FC236}">
                <a16:creationId xmlns:a16="http://schemas.microsoft.com/office/drawing/2014/main" id="{E7DE7343-EE2B-449A-8371-BFA0D3457167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605829" y="3220085"/>
            <a:ext cx="2133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>
                <a:solidFill>
                  <a:srgbClr val="FDFAED"/>
                </a:solidFill>
                <a:latin typeface="Arial" panose="020B0604020202020204" pitchFamily="34" charset="0"/>
              </a:rPr>
              <a:t>Branch: Visual Planning for Marketers</a:t>
            </a:r>
          </a:p>
        </p:txBody>
      </p:sp>
      <p:sp>
        <p:nvSpPr>
          <p:cNvPr id="133" name="OTLSHAPE_T_95b79694e7704f8799f9b5ff9f8e768e_JoinedDate">
            <a:extLst>
              <a:ext uri="{FF2B5EF4-FFF2-40B4-BE49-F238E27FC236}">
                <a16:creationId xmlns:a16="http://schemas.microsoft.com/office/drawing/2014/main" id="{ED10B3BD-D34A-4393-A18C-6B262BF7EC0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746538" y="3060065"/>
            <a:ext cx="762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rgbClr val="61695B"/>
                </a:solidFill>
                <a:latin typeface="Arial" panose="020B0604020202020204" pitchFamily="34" charset="0"/>
              </a:rPr>
              <a:t>Feb 2 - Feb 18</a:t>
            </a:r>
          </a:p>
        </p:txBody>
      </p:sp>
      <p:sp>
        <p:nvSpPr>
          <p:cNvPr id="134" name="OTLSHAPE_T_95b79694e7704f8799f9b5ff9f8e768e_Title">
            <a:extLst>
              <a:ext uri="{FF2B5EF4-FFF2-40B4-BE49-F238E27FC236}">
                <a16:creationId xmlns:a16="http://schemas.microsoft.com/office/drawing/2014/main" id="{201820A4-55F1-44C6-8DD1-C185762964A0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4838310" y="3220085"/>
            <a:ext cx="16002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rgbClr val="68563A"/>
                </a:solidFill>
                <a:latin typeface="Arial" panose="020B0604020202020204" pitchFamily="34" charset="0"/>
              </a:rPr>
              <a:t>Template: Content Calendar</a:t>
            </a:r>
          </a:p>
        </p:txBody>
      </p:sp>
      <p:sp>
        <p:nvSpPr>
          <p:cNvPr id="141" name="OTLSHAPE_T_9b5f599c7f5a4d8fbad7a9eae6be576e_JoinedDate">
            <a:extLst>
              <a:ext uri="{FF2B5EF4-FFF2-40B4-BE49-F238E27FC236}">
                <a16:creationId xmlns:a16="http://schemas.microsoft.com/office/drawing/2014/main" id="{FD078701-A86A-409E-BA39-FCCE1660DC69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898730" y="3060065"/>
            <a:ext cx="825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rgbClr val="61695B"/>
                </a:solidFill>
                <a:latin typeface="Arial" panose="020B0604020202020204" pitchFamily="34" charset="0"/>
              </a:rPr>
              <a:t>Mar 14 - Mar 29</a:t>
            </a:r>
          </a:p>
        </p:txBody>
      </p:sp>
      <p:sp>
        <p:nvSpPr>
          <p:cNvPr id="142" name="OTLSHAPE_T_9b5f599c7f5a4d8fbad7a9eae6be576e_Title">
            <a:extLst>
              <a:ext uri="{FF2B5EF4-FFF2-40B4-BE49-F238E27FC236}">
                <a16:creationId xmlns:a16="http://schemas.microsoft.com/office/drawing/2014/main" id="{5B84B74D-0635-4FA2-894E-5EE1A238EFB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8975091" y="3220085"/>
            <a:ext cx="15113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rgbClr val="FDFAED"/>
                </a:solidFill>
                <a:latin typeface="Arial" panose="020B0604020202020204" pitchFamily="34" charset="0"/>
              </a:rPr>
              <a:t>Branch: Task Management</a:t>
            </a:r>
          </a:p>
        </p:txBody>
      </p:sp>
      <p:sp>
        <p:nvSpPr>
          <p:cNvPr id="149" name="OTLSHAPE_T_bc916c3b9137486b80c3f5ce4f8a84b9_JoinedDate">
            <a:extLst>
              <a:ext uri="{FF2B5EF4-FFF2-40B4-BE49-F238E27FC236}">
                <a16:creationId xmlns:a16="http://schemas.microsoft.com/office/drawing/2014/main" id="{AD2E47E4-DBB6-40A9-9157-56E7E7EB2994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3189466" y="3458210"/>
            <a:ext cx="8001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rgbClr val="61695B"/>
                </a:solidFill>
                <a:latin typeface="Arial" panose="020B0604020202020204" pitchFamily="34" charset="0"/>
              </a:rPr>
              <a:t>Jan 18 - Jan 27</a:t>
            </a:r>
          </a:p>
        </p:txBody>
      </p:sp>
      <p:sp>
        <p:nvSpPr>
          <p:cNvPr id="150" name="OTLSHAPE_T_bc916c3b9137486b80c3f5ce4f8a84b9_Title">
            <a:extLst>
              <a:ext uri="{FF2B5EF4-FFF2-40B4-BE49-F238E27FC236}">
                <a16:creationId xmlns:a16="http://schemas.microsoft.com/office/drawing/2014/main" id="{B319D2FA-F258-4913-BA1C-0E49219CCB5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3323750" y="3618230"/>
            <a:ext cx="7747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rgbClr val="FDFAED"/>
                </a:solidFill>
                <a:latin typeface="Arial" panose="020B0604020202020204" pitchFamily="34" charset="0"/>
              </a:rPr>
              <a:t>Product Page</a:t>
            </a:r>
          </a:p>
        </p:txBody>
      </p:sp>
      <p:sp>
        <p:nvSpPr>
          <p:cNvPr id="157" name="OTLSHAPE_T_a62f923b81444a1989da92a41161b44a_JoinedDate">
            <a:extLst>
              <a:ext uri="{FF2B5EF4-FFF2-40B4-BE49-F238E27FC236}">
                <a16:creationId xmlns:a16="http://schemas.microsoft.com/office/drawing/2014/main" id="{682BAE16-CE0F-48A5-8F20-BE6BC42FDAB2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5992196" y="3458210"/>
            <a:ext cx="825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rgbClr val="61695B"/>
                </a:solidFill>
                <a:latin typeface="Arial" panose="020B0604020202020204" pitchFamily="34" charset="0"/>
              </a:rPr>
              <a:t>Feb 14 - Feb 24</a:t>
            </a:r>
          </a:p>
        </p:txBody>
      </p:sp>
      <p:sp>
        <p:nvSpPr>
          <p:cNvPr id="158" name="OTLSHAPE_T_a62f923b81444a1989da92a41161b44a_Title">
            <a:extLst>
              <a:ext uri="{FF2B5EF4-FFF2-40B4-BE49-F238E27FC236}">
                <a16:creationId xmlns:a16="http://schemas.microsoft.com/office/drawing/2014/main" id="{702FB773-E545-43C1-B944-D8E8524D5F57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6079576" y="3618230"/>
            <a:ext cx="9779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68563A"/>
                </a:solidFill>
                <a:latin typeface="Arial" panose="020B0604020202020204" pitchFamily="34" charset="0"/>
              </a:rPr>
              <a:t>Testimonial Page</a:t>
            </a:r>
          </a:p>
        </p:txBody>
      </p:sp>
      <p:sp>
        <p:nvSpPr>
          <p:cNvPr id="165" name="OTLSHAPE_T_0108a8c40b72414487ee8904ab640741_JoinedDate">
            <a:extLst>
              <a:ext uri="{FF2B5EF4-FFF2-40B4-BE49-F238E27FC236}">
                <a16:creationId xmlns:a16="http://schemas.microsoft.com/office/drawing/2014/main" id="{6D107D06-F73A-415A-8F56-673E29484327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445463" y="3458210"/>
            <a:ext cx="812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8">
                <a:solidFill>
                  <a:srgbClr val="61695B"/>
                </a:solidFill>
                <a:latin typeface="Arial" panose="020B0604020202020204" pitchFamily="34" charset="0"/>
              </a:rPr>
              <a:t>Feb 28 - Mar 11</a:t>
            </a:r>
          </a:p>
        </p:txBody>
      </p:sp>
      <p:sp>
        <p:nvSpPr>
          <p:cNvPr id="166" name="OTLSHAPE_T_0108a8c40b72414487ee8904ab640741_Title">
            <a:extLst>
              <a:ext uri="{FF2B5EF4-FFF2-40B4-BE49-F238E27FC236}">
                <a16:creationId xmlns:a16="http://schemas.microsoft.com/office/drawing/2014/main" id="{F1D3FE17-D0AC-49DB-A745-C3B2DA33D3B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7574141" y="3618230"/>
            <a:ext cx="990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>
                <a:solidFill>
                  <a:srgbClr val="FDFAED"/>
                </a:solidFill>
                <a:latin typeface="Arial" panose="020B0604020202020204" pitchFamily="34" charset="0"/>
              </a:rPr>
              <a:t>Case Study Page</a:t>
            </a:r>
          </a:p>
        </p:txBody>
      </p:sp>
      <p:sp>
        <p:nvSpPr>
          <p:cNvPr id="173" name="OTLSHAPE_T_62ccbcb167a14716929a0b0805d66b5f_JoinedDate">
            <a:extLst>
              <a:ext uri="{FF2B5EF4-FFF2-40B4-BE49-F238E27FC236}">
                <a16:creationId xmlns:a16="http://schemas.microsoft.com/office/drawing/2014/main" id="{900F9F20-509C-41CC-8713-05A88D95C60F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2047613" y="3919855"/>
            <a:ext cx="736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rgbClr val="61695B"/>
                </a:solidFill>
                <a:latin typeface="Arial" panose="020B0604020202020204" pitchFamily="34" charset="0"/>
              </a:rPr>
              <a:t>Jan 7 - Jan 20</a:t>
            </a:r>
          </a:p>
        </p:txBody>
      </p:sp>
      <p:sp>
        <p:nvSpPr>
          <p:cNvPr id="174" name="OTLSHAPE_T_62ccbcb167a14716929a0b0805d66b5f_Title">
            <a:extLst>
              <a:ext uri="{FF2B5EF4-FFF2-40B4-BE49-F238E27FC236}">
                <a16:creationId xmlns:a16="http://schemas.microsoft.com/office/drawing/2014/main" id="{8EBA3F50-92C8-4509-9B23-59E8E3C16C47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281324" y="4079875"/>
            <a:ext cx="990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rgbClr val="FDFAED"/>
                </a:solidFill>
                <a:latin typeface="Arial" panose="020B0604020202020204" pitchFamily="34" charset="0"/>
              </a:rPr>
              <a:t>Quick Start Video</a:t>
            </a:r>
          </a:p>
        </p:txBody>
      </p:sp>
      <p:sp>
        <p:nvSpPr>
          <p:cNvPr id="181" name="OTLSHAPE_T_3c934d68999e4394a99af49359b39c6d_JoinedDate">
            <a:extLst>
              <a:ext uri="{FF2B5EF4-FFF2-40B4-BE49-F238E27FC236}">
                <a16:creationId xmlns:a16="http://schemas.microsoft.com/office/drawing/2014/main" id="{A8FC5586-9CF0-4501-885D-105C04D4DE2F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850343" y="3919855"/>
            <a:ext cx="762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rgbClr val="61695B"/>
                </a:solidFill>
                <a:latin typeface="Arial" panose="020B0604020202020204" pitchFamily="34" charset="0"/>
              </a:rPr>
              <a:t>Feb 3 - Feb 19</a:t>
            </a:r>
          </a:p>
        </p:txBody>
      </p:sp>
      <p:sp>
        <p:nvSpPr>
          <p:cNvPr id="182" name="OTLSHAPE_T_3c934d68999e4394a99af49359b39c6d_Title">
            <a:extLst>
              <a:ext uri="{FF2B5EF4-FFF2-40B4-BE49-F238E27FC236}">
                <a16:creationId xmlns:a16="http://schemas.microsoft.com/office/drawing/2014/main" id="{5E417602-8EBF-4731-A3F1-0020C420EE9C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4977400" y="4079875"/>
            <a:ext cx="15113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rgbClr val="68563A"/>
                </a:solidFill>
                <a:latin typeface="Arial" panose="020B0604020202020204" pitchFamily="34" charset="0"/>
              </a:rPr>
              <a:t>KB Article: Assigning users</a:t>
            </a:r>
          </a:p>
        </p:txBody>
      </p:sp>
      <p:sp>
        <p:nvSpPr>
          <p:cNvPr id="189" name="OTLSHAPE_T_b408e2a948f7418c97bdd14c5279b142_JoinedDate">
            <a:extLst>
              <a:ext uri="{FF2B5EF4-FFF2-40B4-BE49-F238E27FC236}">
                <a16:creationId xmlns:a16="http://schemas.microsoft.com/office/drawing/2014/main" id="{27D1A8B5-D60D-4482-9E3C-08A70DC1880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8898730" y="3919855"/>
            <a:ext cx="825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>
                <a:solidFill>
                  <a:srgbClr val="61695B"/>
                </a:solidFill>
                <a:latin typeface="Arial" panose="020B0604020202020204" pitchFamily="34" charset="0"/>
              </a:rPr>
              <a:t>Mar 14 - Mar 28</a:t>
            </a:r>
          </a:p>
        </p:txBody>
      </p:sp>
      <p:sp>
        <p:nvSpPr>
          <p:cNvPr id="190" name="OTLSHAPE_T_b408e2a948f7418c97bdd14c5279b142_Title">
            <a:extLst>
              <a:ext uri="{FF2B5EF4-FFF2-40B4-BE49-F238E27FC236}">
                <a16:creationId xmlns:a16="http://schemas.microsoft.com/office/drawing/2014/main" id="{D3D40684-B9C4-4CBA-8E70-BF85E0F37B10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9046718" y="4079875"/>
            <a:ext cx="12700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rgbClr val="FDFAED"/>
                </a:solidFill>
                <a:latin typeface="Arial" panose="020B0604020202020204" pitchFamily="34" charset="0"/>
              </a:rPr>
              <a:t>Webinar for Beginners</a:t>
            </a:r>
          </a:p>
        </p:txBody>
      </p:sp>
      <p:sp>
        <p:nvSpPr>
          <p:cNvPr id="40" name="OTLSHAPE_M_63290e6337224cb6b06db3387e6fe2b0_Shape">
            <a:extLst>
              <a:ext uri="{FF2B5EF4-FFF2-40B4-BE49-F238E27FC236}">
                <a16:creationId xmlns:a16="http://schemas.microsoft.com/office/drawing/2014/main" id="{4DA69E9B-D517-42EE-865D-2F8422F83D1F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1560267" y="5517473"/>
            <a:ext cx="165100" cy="165100"/>
          </a:xfrm>
          <a:prstGeom prst="wave">
            <a:avLst/>
          </a:prstGeom>
          <a:solidFill>
            <a:srgbClr val="A16B3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TLSHAPE_M_d4ee796514534b92b3865a02c5dc671d_Shape">
            <a:extLst>
              <a:ext uri="{FF2B5EF4-FFF2-40B4-BE49-F238E27FC236}">
                <a16:creationId xmlns:a16="http://schemas.microsoft.com/office/drawing/2014/main" id="{4B5281BE-3EC2-4FEF-A075-451CB3D405DD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10640144" y="4775200"/>
            <a:ext cx="254000" cy="254000"/>
          </a:xfrm>
          <a:prstGeom prst="ellipse">
            <a:avLst/>
          </a:prstGeom>
          <a:solidFill>
            <a:srgbClr val="A16B3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M_63290e6337224cb6b06db3387e6fe2b0_Title">
            <a:extLst>
              <a:ext uri="{FF2B5EF4-FFF2-40B4-BE49-F238E27FC236}">
                <a16:creationId xmlns:a16="http://schemas.microsoft.com/office/drawing/2014/main" id="{21F072B5-84FE-4C7C-B392-BD3829009DAE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757117" y="5635307"/>
            <a:ext cx="12954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u="sng" spc="-8" dirty="0">
                <a:solidFill>
                  <a:srgbClr val="A16B35"/>
                </a:solidFill>
                <a:latin typeface="Arial" panose="020B0604020202020204" pitchFamily="34" charset="0"/>
              </a:rPr>
              <a:t>Review Q1 Calendar</a:t>
            </a:r>
          </a:p>
        </p:txBody>
      </p:sp>
      <p:sp>
        <p:nvSpPr>
          <p:cNvPr id="39" name="OTLSHAPE_M_63290e6337224cb6b06db3387e6fe2b0_Date">
            <a:extLst>
              <a:ext uri="{FF2B5EF4-FFF2-40B4-BE49-F238E27FC236}">
                <a16:creationId xmlns:a16="http://schemas.microsoft.com/office/drawing/2014/main" id="{050574FE-A989-4A5F-8501-78AA146D9F79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757117" y="5454883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 dirty="0">
                <a:solidFill>
                  <a:srgbClr val="A16B35"/>
                </a:solidFill>
                <a:latin typeface="Calibri" panose="020F0502020204030204" pitchFamily="34" charset="0"/>
              </a:rPr>
              <a:t>Jan 1</a:t>
            </a:r>
          </a:p>
        </p:txBody>
      </p:sp>
      <p:sp>
        <p:nvSpPr>
          <p:cNvPr id="41" name="OTLSHAPE_M_d4ee796514534b92b3865a02c5dc671d_Title">
            <a:extLst>
              <a:ext uri="{FF2B5EF4-FFF2-40B4-BE49-F238E27FC236}">
                <a16:creationId xmlns:a16="http://schemas.microsoft.com/office/drawing/2014/main" id="{66BC209F-6B7C-4371-8B92-CA839EA33ED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0085239" y="5211445"/>
            <a:ext cx="13589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>
                <a:solidFill>
                  <a:srgbClr val="3E451F"/>
                </a:solidFill>
                <a:latin typeface="Arial" panose="020B0604020202020204" pitchFamily="34" charset="0"/>
              </a:rPr>
              <a:t>Approve Q2 Calendar</a:t>
            </a:r>
          </a:p>
        </p:txBody>
      </p:sp>
      <p:sp>
        <p:nvSpPr>
          <p:cNvPr id="42" name="OTLSHAPE_M_d4ee796514534b92b3865a02c5dc671d_Date">
            <a:extLst>
              <a:ext uri="{FF2B5EF4-FFF2-40B4-BE49-F238E27FC236}">
                <a16:creationId xmlns:a16="http://schemas.microsoft.com/office/drawing/2014/main" id="{663BB348-9B6F-4624-BDD9-CFC2ADFD5005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0582910" y="5054600"/>
            <a:ext cx="368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8">
                <a:solidFill>
                  <a:srgbClr val="3E451F"/>
                </a:solidFill>
                <a:latin typeface="Arial" panose="020B0604020202020204" pitchFamily="34" charset="0"/>
              </a:rPr>
              <a:t>Mar 31</a:t>
            </a:r>
          </a:p>
        </p:txBody>
      </p:sp>
      <p:sp>
        <p:nvSpPr>
          <p:cNvPr id="44" name="OTLSHAPE_M_b4909461c22745b9bafd71cfb58d9653_Title">
            <a:extLst>
              <a:ext uri="{FF2B5EF4-FFF2-40B4-BE49-F238E27FC236}">
                <a16:creationId xmlns:a16="http://schemas.microsoft.com/office/drawing/2014/main" id="{F3B3575E-5793-4EC5-9AA9-8F461688EAB7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5004876" y="5235025"/>
            <a:ext cx="11938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6">
                <a:solidFill>
                  <a:srgbClr val="3E451F"/>
                </a:solidFill>
                <a:latin typeface="Arial" panose="020B0604020202020204" pitchFamily="34" charset="0"/>
              </a:rPr>
              <a:t>Publish Guest Post</a:t>
            </a:r>
          </a:p>
        </p:txBody>
      </p:sp>
      <p:sp>
        <p:nvSpPr>
          <p:cNvPr id="45" name="OTLSHAPE_M_b4909461c22745b9bafd71cfb58d9653_Date">
            <a:extLst>
              <a:ext uri="{FF2B5EF4-FFF2-40B4-BE49-F238E27FC236}">
                <a16:creationId xmlns:a16="http://schemas.microsoft.com/office/drawing/2014/main" id="{3B2FE70B-3568-4C28-8599-918589F4A0B3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5004876" y="505460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3E451F"/>
                </a:solidFill>
                <a:latin typeface="Calibri" panose="020F0502020204030204" pitchFamily="34" charset="0"/>
              </a:rPr>
              <a:t>Feb 3</a:t>
            </a:r>
          </a:p>
        </p:txBody>
      </p:sp>
      <p:sp>
        <p:nvSpPr>
          <p:cNvPr id="47" name="OTLSHAPE_M_13faf3e87f30431795b8f33933499205_Title">
            <a:extLst>
              <a:ext uri="{FF2B5EF4-FFF2-40B4-BE49-F238E27FC236}">
                <a16:creationId xmlns:a16="http://schemas.microsoft.com/office/drawing/2014/main" id="{AA82F795-40FC-4A95-92B2-12F8502325DC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6769557" y="5235025"/>
            <a:ext cx="11049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10">
                <a:solidFill>
                  <a:srgbClr val="3E451F"/>
                </a:solidFill>
                <a:latin typeface="Arial" panose="020B0604020202020204" pitchFamily="34" charset="0"/>
              </a:rPr>
              <a:t>Publish KB Article</a:t>
            </a:r>
          </a:p>
        </p:txBody>
      </p:sp>
      <p:sp>
        <p:nvSpPr>
          <p:cNvPr id="48" name="OTLSHAPE_M_13faf3e87f30431795b8f33933499205_Date">
            <a:extLst>
              <a:ext uri="{FF2B5EF4-FFF2-40B4-BE49-F238E27FC236}">
                <a16:creationId xmlns:a16="http://schemas.microsoft.com/office/drawing/2014/main" id="{392D7563-A3B3-4FE7-AB08-36BEB55686C1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6769557" y="505460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rgbClr val="3E451F"/>
                </a:solidFill>
                <a:latin typeface="Calibri" panose="020F0502020204030204" pitchFamily="34" charset="0"/>
              </a:rPr>
              <a:t>Feb 20</a:t>
            </a:r>
          </a:p>
        </p:txBody>
      </p:sp>
      <p:sp>
        <p:nvSpPr>
          <p:cNvPr id="50" name="OTLSHAPE_M_e3b0d6c8d3ba488fa47a7493dda98459_Title">
            <a:extLst>
              <a:ext uri="{FF2B5EF4-FFF2-40B4-BE49-F238E27FC236}">
                <a16:creationId xmlns:a16="http://schemas.microsoft.com/office/drawing/2014/main" id="{245F7C50-AA79-4C67-A301-F96A186A2004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8845653" y="5698807"/>
            <a:ext cx="12192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6" dirty="0">
                <a:solidFill>
                  <a:srgbClr val="3E451F"/>
                </a:solidFill>
                <a:latin typeface="Arial" panose="020B0604020202020204" pitchFamily="34" charset="0"/>
              </a:rPr>
              <a:t>Publish Case Study</a:t>
            </a:r>
          </a:p>
        </p:txBody>
      </p:sp>
      <p:sp>
        <p:nvSpPr>
          <p:cNvPr id="51" name="OTLSHAPE_M_e3b0d6c8d3ba488fa47a7493dda98459_Date">
            <a:extLst>
              <a:ext uri="{FF2B5EF4-FFF2-40B4-BE49-F238E27FC236}">
                <a16:creationId xmlns:a16="http://schemas.microsoft.com/office/drawing/2014/main" id="{BAD247CF-156C-4009-8417-1D27DF588C9A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8845653" y="5518383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rgbClr val="3E451F"/>
                </a:solidFill>
                <a:latin typeface="Calibri" panose="020F0502020204030204" pitchFamily="34" charset="0"/>
              </a:rPr>
              <a:t>Mar 12</a:t>
            </a:r>
          </a:p>
        </p:txBody>
      </p:sp>
      <p:sp>
        <p:nvSpPr>
          <p:cNvPr id="53" name="OTLSHAPE_M_2818bf36f1cc4d02a4117fe9ea53f5be_Title">
            <a:extLst>
              <a:ext uri="{FF2B5EF4-FFF2-40B4-BE49-F238E27FC236}">
                <a16:creationId xmlns:a16="http://schemas.microsoft.com/office/drawing/2014/main" id="{D570C596-37F5-4C09-ACCB-01C77DDF7862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3343999" y="5235025"/>
            <a:ext cx="8636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u="sng" spc="-12">
                <a:solidFill>
                  <a:srgbClr val="A16B35"/>
                </a:solidFill>
                <a:latin typeface="Arial" panose="020B0604020202020204" pitchFamily="34" charset="0"/>
              </a:rPr>
              <a:t>Publish Video</a:t>
            </a:r>
          </a:p>
        </p:txBody>
      </p:sp>
      <p:sp>
        <p:nvSpPr>
          <p:cNvPr id="54" name="OTLSHAPE_M_2818bf36f1cc4d02a4117fe9ea53f5be_Date">
            <a:extLst>
              <a:ext uri="{FF2B5EF4-FFF2-40B4-BE49-F238E27FC236}">
                <a16:creationId xmlns:a16="http://schemas.microsoft.com/office/drawing/2014/main" id="{9A036368-5A18-461D-988A-98D9C1AC782B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3343999" y="50546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rgbClr val="A16B35"/>
                </a:solidFill>
                <a:latin typeface="Calibri" panose="020F0502020204030204" pitchFamily="34" charset="0"/>
              </a:rPr>
              <a:t>Jan 18</a:t>
            </a:r>
          </a:p>
        </p:txBody>
      </p:sp>
      <p:sp>
        <p:nvSpPr>
          <p:cNvPr id="192" name="Title 1">
            <a:extLst>
              <a:ext uri="{FF2B5EF4-FFF2-40B4-BE49-F238E27FC236}">
                <a16:creationId xmlns:a16="http://schemas.microsoft.com/office/drawing/2014/main" id="{7B4C08A8-383B-4DE1-BF95-284B4BD36AE0}"/>
              </a:ext>
            </a:extLst>
          </p:cNvPr>
          <p:cNvSpPr txBox="1">
            <a:spLocks/>
          </p:cNvSpPr>
          <p:nvPr/>
        </p:nvSpPr>
        <p:spPr>
          <a:xfrm>
            <a:off x="831977" y="264776"/>
            <a:ext cx="4913092" cy="70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E45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Content 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827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90" name="OTLSHAPE_M_00b794982f41487aa2285864e30c0445_Connector1"/>
          <p:cNvCxnSpPr/>
          <p:nvPr>
            <p:custDataLst>
              <p:tags r:id="rId2"/>
            </p:custDataLst>
          </p:nvPr>
        </p:nvCxnSpPr>
        <p:spPr>
          <a:xfrm>
            <a:off x="10409762" y="5461000"/>
            <a:ext cx="0" cy="3741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9" name="OTLSHAPE_M_9438b85ee1f54061980733bd47489094_Connector1"/>
          <p:cNvCxnSpPr/>
          <p:nvPr>
            <p:custDataLst>
              <p:tags r:id="rId3"/>
            </p:custDataLst>
          </p:nvPr>
        </p:nvCxnSpPr>
        <p:spPr>
          <a:xfrm>
            <a:off x="4783117" y="5461000"/>
            <a:ext cx="0" cy="3741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8" name="OTLSHAPE_M_ce49b461dada4b4ba8016f97c5d69120_Connector1"/>
          <p:cNvCxnSpPr/>
          <p:nvPr>
            <p:custDataLst>
              <p:tags r:id="rId4"/>
            </p:custDataLst>
          </p:nvPr>
        </p:nvCxnSpPr>
        <p:spPr>
          <a:xfrm>
            <a:off x="1969794" y="5461000"/>
            <a:ext cx="0" cy="66285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7" name="OTLSHAPE_T_a1fe2df1afb74a24b48db95b6b338bf9_RightVerticalConnector4"/>
          <p:cNvCxnSpPr/>
          <p:nvPr>
            <p:custDataLst>
              <p:tags r:id="rId5"/>
            </p:custDataLst>
          </p:nvPr>
        </p:nvCxnSpPr>
        <p:spPr>
          <a:xfrm>
            <a:off x="10409762" y="4918541"/>
            <a:ext cx="0" cy="224959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6" name="OTLSHAPE_T_a1fe2df1afb74a24b48db95b6b338bf9_RightVerticalConnector3"/>
          <p:cNvCxnSpPr/>
          <p:nvPr>
            <p:custDataLst>
              <p:tags r:id="rId6"/>
            </p:custDataLst>
          </p:nvPr>
        </p:nvCxnSpPr>
        <p:spPr>
          <a:xfrm>
            <a:off x="10409762" y="4683040"/>
            <a:ext cx="0" cy="10850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5" name="OTLSHAPE_T_a1fe2df1afb74a24b48db95b6b338bf9_RightVerticalConnector2"/>
          <p:cNvCxnSpPr/>
          <p:nvPr>
            <p:custDataLst>
              <p:tags r:id="rId7"/>
            </p:custDataLst>
          </p:nvPr>
        </p:nvCxnSpPr>
        <p:spPr>
          <a:xfrm>
            <a:off x="10409762" y="4450503"/>
            <a:ext cx="0" cy="10850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4" name="OTLSHAPE_T_a1fe2df1afb74a24b48db95b6b338bf9_RightVerticalConnector1"/>
          <p:cNvCxnSpPr/>
          <p:nvPr>
            <p:custDataLst>
              <p:tags r:id="rId8"/>
            </p:custDataLst>
          </p:nvPr>
        </p:nvCxnSpPr>
        <p:spPr>
          <a:xfrm>
            <a:off x="10409762" y="3668607"/>
            <a:ext cx="0" cy="654897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2" name="OTLSHAPE_T_834636e32cff480d8a852ae191fc6842_RightVerticalConnector3"/>
          <p:cNvCxnSpPr/>
          <p:nvPr>
            <p:custDataLst>
              <p:tags r:id="rId9"/>
            </p:custDataLst>
          </p:nvPr>
        </p:nvCxnSpPr>
        <p:spPr>
          <a:xfrm>
            <a:off x="7408885" y="3481747"/>
            <a:ext cx="0" cy="16617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1" name="OTLSHAPE_T_834636e32cff480d8a852ae191fc6842_RightVerticalConnector2"/>
          <p:cNvCxnSpPr/>
          <p:nvPr>
            <p:custDataLst>
              <p:tags r:id="rId10"/>
            </p:custDataLst>
          </p:nvPr>
        </p:nvCxnSpPr>
        <p:spPr>
          <a:xfrm>
            <a:off x="7408885" y="3246247"/>
            <a:ext cx="0" cy="1085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0" name="OTLSHAPE_T_834636e32cff480d8a852ae191fc6842_RightVerticalConnector1"/>
          <p:cNvCxnSpPr/>
          <p:nvPr>
            <p:custDataLst>
              <p:tags r:id="rId11"/>
            </p:custDataLst>
          </p:nvPr>
        </p:nvCxnSpPr>
        <p:spPr>
          <a:xfrm>
            <a:off x="7408885" y="2465832"/>
            <a:ext cx="0" cy="6563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6" name="OTLSHAPE_T_2508efa28ff349da8bc6837b0c12f3f2_RightVerticalConnector3"/>
          <p:cNvCxnSpPr/>
          <p:nvPr>
            <p:custDataLst>
              <p:tags r:id="rId12"/>
            </p:custDataLst>
          </p:nvPr>
        </p:nvCxnSpPr>
        <p:spPr>
          <a:xfrm>
            <a:off x="4595562" y="3035469"/>
            <a:ext cx="0" cy="210803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5" name="OTLSHAPE_T_2508efa28ff349da8bc6837b0c12f3f2_RightVerticalConnector2"/>
          <p:cNvCxnSpPr/>
          <p:nvPr>
            <p:custDataLst>
              <p:tags r:id="rId13"/>
            </p:custDataLst>
          </p:nvPr>
        </p:nvCxnSpPr>
        <p:spPr>
          <a:xfrm>
            <a:off x="4595562" y="2278973"/>
            <a:ext cx="0" cy="58597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4" name="OTLSHAPE_T_2508efa28ff349da8bc6837b0c12f3f2_RightVerticalConnector1"/>
          <p:cNvCxnSpPr/>
          <p:nvPr>
            <p:custDataLst>
              <p:tags r:id="rId14"/>
            </p:custDataLst>
          </p:nvPr>
        </p:nvCxnSpPr>
        <p:spPr>
          <a:xfrm>
            <a:off x="4595562" y="1497076"/>
            <a:ext cx="0" cy="65489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3" name="OTLSHAPE_T_2508efa28ff349da8bc6837b0c12f3f2_LeftVerticalConnector2"/>
          <p:cNvCxnSpPr/>
          <p:nvPr>
            <p:custDataLst>
              <p:tags r:id="rId15"/>
            </p:custDataLst>
          </p:nvPr>
        </p:nvCxnSpPr>
        <p:spPr>
          <a:xfrm>
            <a:off x="1782240" y="1810935"/>
            <a:ext cx="0" cy="333256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2" name="OTLSHAPE_T_2508efa28ff349da8bc6837b0c12f3f2_LeftVerticalConnector1"/>
          <p:cNvCxnSpPr/>
          <p:nvPr>
            <p:custDataLst>
              <p:tags r:id="rId16"/>
            </p:custDataLst>
          </p:nvPr>
        </p:nvCxnSpPr>
        <p:spPr>
          <a:xfrm>
            <a:off x="1782240" y="1497076"/>
            <a:ext cx="0" cy="18685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57" name="OTLSHAPE_TB_00000000000000000000000000000000_LeftEndCaps" hidden="1"/>
          <p:cNvSpPr txBox="1"/>
          <p:nvPr>
            <p:custDataLst>
              <p:tags r:id="rId17"/>
            </p:custDataLst>
          </p:nvPr>
        </p:nvSpPr>
        <p:spPr>
          <a:xfrm>
            <a:off x="254000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9458" name="OTLSHAPE_TB_00000000000000000000000000000000_RightEndCaps" hidden="1"/>
          <p:cNvSpPr txBox="1"/>
          <p:nvPr>
            <p:custDataLst>
              <p:tags r:id="rId18"/>
            </p:custDataLst>
          </p:nvPr>
        </p:nvSpPr>
        <p:spPr>
          <a:xfrm>
            <a:off x="11474534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9459" name="OTLSHAPE_TB_00000000000000000000000000000000_ScaleContainer"/>
          <p:cNvSpPr/>
          <p:nvPr>
            <p:custDataLst>
              <p:tags r:id="rId19"/>
            </p:custDataLst>
          </p:nvPr>
        </p:nvSpPr>
        <p:spPr>
          <a:xfrm>
            <a:off x="844465" y="51435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0" name="OTLSHAPE_TB_00000000000000000000000000000000_ElapsedTim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1" name="OTLSHAPE_TB_00000000000000000000000000000000_TodayMarkerShape" hidden="1"/>
          <p:cNvSpPr/>
          <p:nvPr>
            <p:custDataLst>
              <p:tags r:id="rId21"/>
            </p:custDataLst>
          </p:nvPr>
        </p:nvSpPr>
        <p:spPr>
          <a:xfrm>
            <a:off x="808180" y="5397500"/>
            <a:ext cx="72571" cy="84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2" name="OTLSHAPE_TB_00000000000000000000000000000000_TodayMarkerText" hidden="1"/>
          <p:cNvSpPr txBox="1"/>
          <p:nvPr>
            <p:custDataLst>
              <p:tags r:id="rId22"/>
            </p:custDataLst>
          </p:nvPr>
        </p:nvSpPr>
        <p:spPr>
          <a:xfrm>
            <a:off x="844465" y="5482167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463" name="OTLSHAPE_TB_00000000000000000000000000000000_TimescaleInterval1"/>
          <p:cNvSpPr txBox="1"/>
          <p:nvPr>
            <p:custDataLst>
              <p:tags r:id="rId23"/>
            </p:custDataLst>
          </p:nvPr>
        </p:nvSpPr>
        <p:spPr>
          <a:xfrm>
            <a:off x="907965" y="5181600"/>
            <a:ext cx="46884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9464" name="OTLSHAPE_TB_00000000000000000000000000000000_TimescaleInterval2"/>
          <p:cNvSpPr txBox="1"/>
          <p:nvPr>
            <p:custDataLst>
              <p:tags r:id="rId24"/>
            </p:custDataLst>
          </p:nvPr>
        </p:nvSpPr>
        <p:spPr>
          <a:xfrm>
            <a:off x="2220849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465" name="OTLSHAPE_TB_00000000000000000000000000000000_TimescaleInterval3"/>
          <p:cNvSpPr txBox="1"/>
          <p:nvPr>
            <p:custDataLst>
              <p:tags r:id="rId25"/>
            </p:custDataLst>
          </p:nvPr>
        </p:nvSpPr>
        <p:spPr>
          <a:xfrm>
            <a:off x="3533733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466" name="OTLSHAPE_TB_00000000000000000000000000000000_TimescaleInterval4"/>
          <p:cNvSpPr txBox="1"/>
          <p:nvPr>
            <p:custDataLst>
              <p:tags r:id="rId26"/>
            </p:custDataLst>
          </p:nvPr>
        </p:nvSpPr>
        <p:spPr>
          <a:xfrm>
            <a:off x="4846617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9467" name="OTLSHAPE_TB_00000000000000000000000000000000_TimescaleInterval5"/>
          <p:cNvSpPr txBox="1"/>
          <p:nvPr>
            <p:custDataLst>
              <p:tags r:id="rId27"/>
            </p:custDataLst>
          </p:nvPr>
        </p:nvSpPr>
        <p:spPr>
          <a:xfrm>
            <a:off x="6159501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9468" name="OTLSHAPE_TB_00000000000000000000000000000000_TimescaleInterval6"/>
          <p:cNvSpPr txBox="1"/>
          <p:nvPr>
            <p:custDataLst>
              <p:tags r:id="rId28"/>
            </p:custDataLst>
          </p:nvPr>
        </p:nvSpPr>
        <p:spPr>
          <a:xfrm>
            <a:off x="7472385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9469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8785269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9470" name="OTLSHAPE_TB_00000000000000000000000000000000_TimescaleInterval8"/>
          <p:cNvSpPr txBox="1"/>
          <p:nvPr>
            <p:custDataLst>
              <p:tags r:id="rId30"/>
            </p:custDataLst>
          </p:nvPr>
        </p:nvSpPr>
        <p:spPr>
          <a:xfrm>
            <a:off x="10098153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9471" name="OTLSHAPE_TB_00000000000000000000000000000000_ScaleMarking1"/>
          <p:cNvSpPr txBox="1"/>
          <p:nvPr>
            <p:custDataLst>
              <p:tags r:id="rId31"/>
            </p:custDataLst>
          </p:nvPr>
        </p:nvSpPr>
        <p:spPr>
          <a:xfrm>
            <a:off x="907965" y="49574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2"/>
                </a:solidFill>
                <a:latin typeface="Calibri" panose="020F0502020204030204" pitchFamily="34" charset="0"/>
              </a:rPr>
              <a:t>2017</a:t>
            </a:r>
          </a:p>
        </p:txBody>
      </p:sp>
      <p:cxnSp>
        <p:nvCxnSpPr>
          <p:cNvPr id="9477" name="OTLSHAPE_T_834636e32cff480d8a852ae191fc6842_LeftVerticalConnector1" hidden="1"/>
          <p:cNvCxnSpPr/>
          <p:nvPr>
            <p:custDataLst>
              <p:tags r:id="rId32"/>
            </p:custDataLst>
          </p:nvPr>
        </p:nvCxnSpPr>
        <p:spPr>
          <a:xfrm>
            <a:off x="4595562" y="2465832"/>
            <a:ext cx="0" cy="1868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8" name="OTLSHAPE_T_834636e32cff480d8a852ae191fc6842_LeftVerticalConnector2" hidden="1"/>
          <p:cNvCxnSpPr/>
          <p:nvPr>
            <p:custDataLst>
              <p:tags r:id="rId33"/>
            </p:custDataLst>
          </p:nvPr>
        </p:nvCxnSpPr>
        <p:spPr>
          <a:xfrm>
            <a:off x="4595562" y="2779691"/>
            <a:ext cx="0" cy="8526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9" name="OTLSHAPE_T_834636e32cff480d8a852ae191fc6842_LeftVerticalConnector3" hidden="1"/>
          <p:cNvCxnSpPr/>
          <p:nvPr>
            <p:custDataLst>
              <p:tags r:id="rId34"/>
            </p:custDataLst>
          </p:nvPr>
        </p:nvCxnSpPr>
        <p:spPr>
          <a:xfrm>
            <a:off x="4595562" y="3035469"/>
            <a:ext cx="0" cy="210803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3" name="OTLSHAPE_T_a1fe2df1afb74a24b48db95b6b338bf9_LeftVerticalConnector1" hidden="1"/>
          <p:cNvCxnSpPr/>
          <p:nvPr>
            <p:custDataLst>
              <p:tags r:id="rId35"/>
            </p:custDataLst>
          </p:nvPr>
        </p:nvCxnSpPr>
        <p:spPr>
          <a:xfrm>
            <a:off x="7408885" y="3668607"/>
            <a:ext cx="0" cy="147489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91" name="OTLSHAPE_M_ce49b461dada4b4ba8016f97c5d69120_Title"/>
          <p:cNvSpPr txBox="1"/>
          <p:nvPr>
            <p:custDataLst>
              <p:tags r:id="rId36"/>
            </p:custDataLst>
          </p:nvPr>
        </p:nvSpPr>
        <p:spPr>
          <a:xfrm>
            <a:off x="1627297" y="6278880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9492" name="OTLSHAPE_M_ce49b461dada4b4ba8016f97c5d69120_Date"/>
          <p:cNvSpPr txBox="1"/>
          <p:nvPr>
            <p:custDataLst>
              <p:tags r:id="rId37"/>
            </p:custDataLst>
          </p:nvPr>
        </p:nvSpPr>
        <p:spPr>
          <a:xfrm>
            <a:off x="1698565" y="6123855"/>
            <a:ext cx="546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>
                <a:solidFill>
                  <a:schemeClr val="accent3"/>
                </a:solidFill>
                <a:latin typeface="Calibri" panose="020F0502020204030204" pitchFamily="34" charset="0"/>
              </a:rPr>
              <a:t>Fri May 19</a:t>
            </a:r>
          </a:p>
        </p:txBody>
      </p:sp>
      <p:sp>
        <p:nvSpPr>
          <p:cNvPr id="9493" name="OTLSHAPE_M_ce49b461dada4b4ba8016f97c5d69120_Shape"/>
          <p:cNvSpPr/>
          <p:nvPr>
            <p:custDataLst>
              <p:tags r:id="rId38"/>
            </p:custDataLst>
          </p:nvPr>
        </p:nvSpPr>
        <p:spPr>
          <a:xfrm>
            <a:off x="1855494" y="53340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4" name="OTLSHAPE_M_ff7decb6e0db4851ac77cc8902440007_Title"/>
          <p:cNvSpPr txBox="1"/>
          <p:nvPr>
            <p:custDataLst>
              <p:tags r:id="rId39"/>
            </p:custDataLst>
          </p:nvPr>
        </p:nvSpPr>
        <p:spPr>
          <a:xfrm>
            <a:off x="2377516" y="574302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9495" name="OTLSHAPE_M_ff7decb6e0db4851ac77cc8902440007_Date"/>
          <p:cNvSpPr txBox="1"/>
          <p:nvPr>
            <p:custDataLst>
              <p:tags r:id="rId40"/>
            </p:custDataLst>
          </p:nvPr>
        </p:nvSpPr>
        <p:spPr>
          <a:xfrm>
            <a:off x="2422686" y="5588000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>
                <a:solidFill>
                  <a:schemeClr val="accent3"/>
                </a:solidFill>
                <a:latin typeface="Calibri" panose="020F0502020204030204" pitchFamily="34" charset="0"/>
              </a:rPr>
              <a:t>Tue May 23</a:t>
            </a:r>
          </a:p>
        </p:txBody>
      </p:sp>
      <p:sp>
        <p:nvSpPr>
          <p:cNvPr id="9496" name="OTLSHAPE_M_ff7decb6e0db4851ac77cc8902440007_Shape"/>
          <p:cNvSpPr/>
          <p:nvPr>
            <p:custDataLst>
              <p:tags r:id="rId41"/>
            </p:custDataLst>
          </p:nvPr>
        </p:nvSpPr>
        <p:spPr>
          <a:xfrm>
            <a:off x="2605714" y="533400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7" name="OTLSHAPE_M_9438b85ee1f54061980733bd47489094_Title"/>
          <p:cNvSpPr txBox="1"/>
          <p:nvPr>
            <p:custDataLst>
              <p:tags r:id="rId42"/>
            </p:custDataLst>
          </p:nvPr>
        </p:nvSpPr>
        <p:spPr>
          <a:xfrm>
            <a:off x="4440619" y="5990189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9498" name="OTLSHAPE_M_9438b85ee1f54061980733bd47489094_Date"/>
          <p:cNvSpPr txBox="1"/>
          <p:nvPr>
            <p:custDataLst>
              <p:tags r:id="rId43"/>
            </p:custDataLst>
          </p:nvPr>
        </p:nvSpPr>
        <p:spPr>
          <a:xfrm>
            <a:off x="4554983" y="583516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accent3"/>
                </a:solidFill>
                <a:latin typeface="Calibri" panose="020F0502020204030204" pitchFamily="34" charset="0"/>
              </a:rPr>
              <a:t>Sat Jun 3</a:t>
            </a:r>
          </a:p>
        </p:txBody>
      </p:sp>
      <p:sp>
        <p:nvSpPr>
          <p:cNvPr id="9499" name="OTLSHAPE_M_9438b85ee1f54061980733bd47489094_Shape"/>
          <p:cNvSpPr/>
          <p:nvPr>
            <p:custDataLst>
              <p:tags r:id="rId44"/>
            </p:custDataLst>
          </p:nvPr>
        </p:nvSpPr>
        <p:spPr>
          <a:xfrm>
            <a:off x="4668817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0" name="OTLSHAPE_M_d655f089477b436facc530480eae84e5_Title"/>
          <p:cNvSpPr txBox="1"/>
          <p:nvPr>
            <p:custDataLst>
              <p:tags r:id="rId45"/>
            </p:custDataLst>
          </p:nvPr>
        </p:nvSpPr>
        <p:spPr>
          <a:xfrm>
            <a:off x="7253942" y="574302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9501" name="OTLSHAPE_M_d655f089477b436facc530480eae84e5_Date"/>
          <p:cNvSpPr txBox="1"/>
          <p:nvPr>
            <p:custDataLst>
              <p:tags r:id="rId46"/>
            </p:custDataLst>
          </p:nvPr>
        </p:nvSpPr>
        <p:spPr>
          <a:xfrm>
            <a:off x="7320490" y="55880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>
                <a:solidFill>
                  <a:schemeClr val="accent3"/>
                </a:solidFill>
                <a:latin typeface="Calibri" panose="020F0502020204030204" pitchFamily="34" charset="0"/>
              </a:rPr>
              <a:t>Sun Jun 18</a:t>
            </a:r>
          </a:p>
        </p:txBody>
      </p:sp>
      <p:sp>
        <p:nvSpPr>
          <p:cNvPr id="9502" name="OTLSHAPE_M_d655f089477b436facc530480eae84e5_Shape"/>
          <p:cNvSpPr/>
          <p:nvPr>
            <p:custDataLst>
              <p:tags r:id="rId47"/>
            </p:custDataLst>
          </p:nvPr>
        </p:nvSpPr>
        <p:spPr>
          <a:xfrm>
            <a:off x="7482140" y="53340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3" name="OTLSHAPE_M_00b794982f41487aa2285864e30c0445_Title"/>
          <p:cNvSpPr txBox="1"/>
          <p:nvPr>
            <p:custDataLst>
              <p:tags r:id="rId48"/>
            </p:custDataLst>
          </p:nvPr>
        </p:nvSpPr>
        <p:spPr>
          <a:xfrm>
            <a:off x="10067265" y="5990189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9504" name="OTLSHAPE_M_00b794982f41487aa2285864e30c0445_Date"/>
          <p:cNvSpPr txBox="1"/>
          <p:nvPr>
            <p:custDataLst>
              <p:tags r:id="rId49"/>
            </p:custDataLst>
          </p:nvPr>
        </p:nvSpPr>
        <p:spPr>
          <a:xfrm>
            <a:off x="10159551" y="5835164"/>
            <a:ext cx="508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>
                <a:solidFill>
                  <a:schemeClr val="accent3"/>
                </a:solidFill>
                <a:latin typeface="Calibri" panose="020F0502020204030204" pitchFamily="34" charset="0"/>
              </a:rPr>
              <a:t>Mon Jul 3</a:t>
            </a:r>
          </a:p>
        </p:txBody>
      </p:sp>
      <p:sp>
        <p:nvSpPr>
          <p:cNvPr id="9505" name="OTLSHAPE_M_00b794982f41487aa2285864e30c0445_Shape"/>
          <p:cNvSpPr/>
          <p:nvPr>
            <p:custDataLst>
              <p:tags r:id="rId50"/>
            </p:custDataLst>
          </p:nvPr>
        </p:nvSpPr>
        <p:spPr>
          <a:xfrm>
            <a:off x="10295462" y="5334000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6" name="OTLSHAPE_T_2508efa28ff349da8bc6837b0c12f3f2_Shape"/>
          <p:cNvSpPr/>
          <p:nvPr>
            <p:custDataLst>
              <p:tags r:id="rId51"/>
            </p:custDataLst>
          </p:nvPr>
        </p:nvSpPr>
        <p:spPr>
          <a:xfrm>
            <a:off x="1782240" y="1395476"/>
            <a:ext cx="2819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7" name="OTLSHAPE_T_2508efa28ff349da8bc6837b0c12f3f2_ShapePercentage" hidden="1"/>
          <p:cNvSpPr/>
          <p:nvPr>
            <p:custDataLst>
              <p:tags r:id="rId52"/>
            </p:custDataLst>
          </p:nvPr>
        </p:nvSpPr>
        <p:spPr>
          <a:xfrm>
            <a:off x="1782240" y="139547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8" name="OTLSHAPE_T_2508efa28ff349da8bc6837b0c12f3f2_Duration" hidden="1"/>
          <p:cNvSpPr txBox="1"/>
          <p:nvPr>
            <p:custDataLst>
              <p:tags r:id="rId53"/>
            </p:custDataLst>
          </p:nvPr>
        </p:nvSpPr>
        <p:spPr>
          <a:xfrm>
            <a:off x="0" y="139547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9509" name="OTLSHAPE_T_2508efa28ff349da8bc6837b0c12f3f2_TextPercentage" hidden="1"/>
          <p:cNvSpPr txBox="1"/>
          <p:nvPr>
            <p:custDataLst>
              <p:tags r:id="rId54"/>
            </p:custDataLst>
          </p:nvPr>
        </p:nvSpPr>
        <p:spPr>
          <a:xfrm>
            <a:off x="0" y="1550501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9510" name="OTLSHAPE_T_2508efa28ff349da8bc6837b0c12f3f2_StartDate" hidden="1"/>
          <p:cNvSpPr txBox="1"/>
          <p:nvPr>
            <p:custDataLst>
              <p:tags r:id="rId55"/>
            </p:custDataLst>
          </p:nvPr>
        </p:nvSpPr>
        <p:spPr>
          <a:xfrm>
            <a:off x="0" y="1705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9511" name="OTLSHAPE_T_2508efa28ff349da8bc6837b0c12f3f2_EndDate" hidden="1"/>
          <p:cNvSpPr txBox="1"/>
          <p:nvPr>
            <p:custDataLst>
              <p:tags r:id="rId56"/>
            </p:custDataLst>
          </p:nvPr>
        </p:nvSpPr>
        <p:spPr>
          <a:xfrm>
            <a:off x="0" y="1705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9512" name="OTLSHAPE_T_2508efa28ff349da8bc6837b0c12f3f2_Title"/>
          <p:cNvSpPr txBox="1"/>
          <p:nvPr>
            <p:custDataLst>
              <p:tags r:id="rId57"/>
            </p:custDataLst>
          </p:nvPr>
        </p:nvSpPr>
        <p:spPr>
          <a:xfrm>
            <a:off x="1129333" y="1411817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SECTION 1</a:t>
            </a:r>
          </a:p>
        </p:txBody>
      </p:sp>
      <p:sp>
        <p:nvSpPr>
          <p:cNvPr id="9513" name="OTLSHAPE_T_2508efa28ff349da8bc6837b0c12f3f2_JoinedDate"/>
          <p:cNvSpPr txBox="1"/>
          <p:nvPr>
            <p:custDataLst>
              <p:tags r:id="rId58"/>
            </p:custDataLst>
          </p:nvPr>
        </p:nvSpPr>
        <p:spPr>
          <a:xfrm>
            <a:off x="4646362" y="141956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chemeClr val="accent6"/>
                </a:solidFill>
                <a:latin typeface="Calibri" panose="020F0502020204030204" pitchFamily="34" charset="0"/>
              </a:rPr>
              <a:t>May 19 - Jun 2</a:t>
            </a:r>
          </a:p>
        </p:txBody>
      </p:sp>
      <p:sp>
        <p:nvSpPr>
          <p:cNvPr id="9514" name="OTLSHAPE_T_9116278e5c2946a085db5776da322f3f_Shape"/>
          <p:cNvSpPr/>
          <p:nvPr>
            <p:custDataLst>
              <p:tags r:id="rId59"/>
            </p:custDataLst>
          </p:nvPr>
        </p:nvSpPr>
        <p:spPr>
          <a:xfrm>
            <a:off x="1782240" y="1683935"/>
            <a:ext cx="939800" cy="1270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5" name="OTLSHAPE_T_9116278e5c2946a085db5776da322f3f_ShapePercentage" hidden="1"/>
          <p:cNvSpPr/>
          <p:nvPr>
            <p:custDataLst>
              <p:tags r:id="rId60"/>
            </p:custDataLst>
          </p:nvPr>
        </p:nvSpPr>
        <p:spPr>
          <a:xfrm>
            <a:off x="1782240" y="1683935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6" name="OTLSHAPE_T_9116278e5c2946a085db5776da322f3f_Duration" hidden="1"/>
          <p:cNvSpPr txBox="1"/>
          <p:nvPr>
            <p:custDataLst>
              <p:tags r:id="rId61"/>
            </p:custDataLst>
          </p:nvPr>
        </p:nvSpPr>
        <p:spPr>
          <a:xfrm>
            <a:off x="0" y="16621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9517" name="OTLSHAPE_T_9116278e5c2946a085db5776da322f3f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181720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18" name="OTLSHAPE_T_9116278e5c2946a085db5776da322f3f_StartDate" hidden="1"/>
          <p:cNvSpPr txBox="1"/>
          <p:nvPr>
            <p:custDataLst>
              <p:tags r:id="rId63"/>
            </p:custDataLst>
          </p:nvPr>
        </p:nvSpPr>
        <p:spPr>
          <a:xfrm>
            <a:off x="0" y="181720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19" name="OTLSHAPE_T_9116278e5c2946a085db5776da322f3f_EndDate" hidden="1"/>
          <p:cNvSpPr txBox="1"/>
          <p:nvPr>
            <p:custDataLst>
              <p:tags r:id="rId64"/>
            </p:custDataLst>
          </p:nvPr>
        </p:nvSpPr>
        <p:spPr>
          <a:xfrm>
            <a:off x="0" y="181720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20" name="OTLSHAPE_T_9116278e5c2946a085db5776da322f3f_Title"/>
          <p:cNvSpPr txBox="1"/>
          <p:nvPr>
            <p:custDataLst>
              <p:tags r:id="rId65"/>
            </p:custDataLst>
          </p:nvPr>
        </p:nvSpPr>
        <p:spPr>
          <a:xfrm>
            <a:off x="1247527" y="1662176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>
                <a:solidFill>
                  <a:schemeClr val="accent3"/>
                </a:solidFill>
                <a:latin typeface="Calibri" panose="020F0502020204030204" pitchFamily="34" charset="0"/>
              </a:rPr>
              <a:t>Sub-task</a:t>
            </a:r>
          </a:p>
        </p:txBody>
      </p:sp>
      <p:sp>
        <p:nvSpPr>
          <p:cNvPr id="9521" name="OTLSHAPE_T_9116278e5c2946a085db5776da322f3f_JoinedDate"/>
          <p:cNvSpPr txBox="1"/>
          <p:nvPr>
            <p:custDataLst>
              <p:tags r:id="rId66"/>
            </p:custDataLst>
          </p:nvPr>
        </p:nvSpPr>
        <p:spPr>
          <a:xfrm>
            <a:off x="2770814" y="1685417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5/19 - 5/23</a:t>
            </a:r>
          </a:p>
        </p:txBody>
      </p:sp>
      <p:sp>
        <p:nvSpPr>
          <p:cNvPr id="9522" name="OTLSHAPE_T_8574f27a0c634b08b97c20e1eb8b1a11_Shape"/>
          <p:cNvSpPr/>
          <p:nvPr>
            <p:custDataLst>
              <p:tags r:id="rId67"/>
            </p:custDataLst>
          </p:nvPr>
        </p:nvSpPr>
        <p:spPr>
          <a:xfrm>
            <a:off x="3095123" y="1917954"/>
            <a:ext cx="571500" cy="127000"/>
          </a:xfrm>
          <a:prstGeom prst="homePlate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3" name="OTLSHAPE_T_8574f27a0c634b08b97c20e1eb8b1a11_ShapePercentage" hidden="1"/>
          <p:cNvSpPr/>
          <p:nvPr>
            <p:custDataLst>
              <p:tags r:id="rId68"/>
            </p:custDataLst>
          </p:nvPr>
        </p:nvSpPr>
        <p:spPr>
          <a:xfrm>
            <a:off x="3095123" y="191795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4" name="OTLSHAPE_T_8574f27a0c634b08b97c20e1eb8b1a11_Duration" hidden="1"/>
          <p:cNvSpPr txBox="1"/>
          <p:nvPr>
            <p:custDataLst>
              <p:tags r:id="rId69"/>
            </p:custDataLst>
          </p:nvPr>
        </p:nvSpPr>
        <p:spPr>
          <a:xfrm>
            <a:off x="0" y="189619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9525" name="OTLSHAPE_T_8574f27a0c634b08b97c20e1eb8b1a11_TextPercentage" hidden="1"/>
          <p:cNvSpPr txBox="1"/>
          <p:nvPr>
            <p:custDataLst>
              <p:tags r:id="rId70"/>
            </p:custDataLst>
          </p:nvPr>
        </p:nvSpPr>
        <p:spPr>
          <a:xfrm>
            <a:off x="0" y="2051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26" name="OTLSHAPE_T_8574f27a0c634b08b97c20e1eb8b1a11_StartDate" hidden="1"/>
          <p:cNvSpPr txBox="1"/>
          <p:nvPr>
            <p:custDataLst>
              <p:tags r:id="rId71"/>
            </p:custDataLst>
          </p:nvPr>
        </p:nvSpPr>
        <p:spPr>
          <a:xfrm>
            <a:off x="0" y="2051219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27" name="OTLSHAPE_T_8574f27a0c634b08b97c20e1eb8b1a11_EndDate" hidden="1"/>
          <p:cNvSpPr txBox="1"/>
          <p:nvPr>
            <p:custDataLst>
              <p:tags r:id="rId72"/>
            </p:custDataLst>
          </p:nvPr>
        </p:nvSpPr>
        <p:spPr>
          <a:xfrm>
            <a:off x="0" y="2051219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28" name="OTLSHAPE_T_8574f27a0c634b08b97c20e1eb8b1a11_Title"/>
          <p:cNvSpPr txBox="1"/>
          <p:nvPr>
            <p:custDataLst>
              <p:tags r:id="rId73"/>
            </p:custDataLst>
          </p:nvPr>
        </p:nvSpPr>
        <p:spPr>
          <a:xfrm>
            <a:off x="2458007" y="1896195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>
                <a:solidFill>
                  <a:schemeClr val="accent3"/>
                </a:solidFill>
                <a:latin typeface="Calibri" panose="020F0502020204030204" pitchFamily="34" charset="0"/>
              </a:rPr>
              <a:t>Sub-task 2</a:t>
            </a:r>
          </a:p>
        </p:txBody>
      </p:sp>
      <p:sp>
        <p:nvSpPr>
          <p:cNvPr id="9529" name="OTLSHAPE_T_8574f27a0c634b08b97c20e1eb8b1a11_JoinedDate"/>
          <p:cNvSpPr txBox="1"/>
          <p:nvPr>
            <p:custDataLst>
              <p:tags r:id="rId74"/>
            </p:custDataLst>
          </p:nvPr>
        </p:nvSpPr>
        <p:spPr>
          <a:xfrm>
            <a:off x="3708588" y="1919436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5/26 - 5/28</a:t>
            </a:r>
          </a:p>
        </p:txBody>
      </p:sp>
      <p:sp>
        <p:nvSpPr>
          <p:cNvPr id="9530" name="OTLSHAPE_T_8545a2622707410ea6bf0bb2412e4891_Shape"/>
          <p:cNvSpPr/>
          <p:nvPr>
            <p:custDataLst>
              <p:tags r:id="rId75"/>
            </p:custDataLst>
          </p:nvPr>
        </p:nvSpPr>
        <p:spPr>
          <a:xfrm>
            <a:off x="3657788" y="2151973"/>
            <a:ext cx="939800" cy="127000"/>
          </a:xfrm>
          <a:prstGeom prst="homePlate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1" name="OTLSHAPE_T_8545a2622707410ea6bf0bb2412e4891_ShapePercentage" hidden="1"/>
          <p:cNvSpPr/>
          <p:nvPr>
            <p:custDataLst>
              <p:tags r:id="rId76"/>
            </p:custDataLst>
          </p:nvPr>
        </p:nvSpPr>
        <p:spPr>
          <a:xfrm>
            <a:off x="3657788" y="2151973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2" name="OTLSHAPE_T_8545a2622707410ea6bf0bb2412e4891_Duration" hidden="1"/>
          <p:cNvSpPr txBox="1"/>
          <p:nvPr>
            <p:custDataLst>
              <p:tags r:id="rId77"/>
            </p:custDataLst>
          </p:nvPr>
        </p:nvSpPr>
        <p:spPr>
          <a:xfrm>
            <a:off x="0" y="21302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533" name="OTLSHAPE_T_8545a2622707410ea6bf0bb2412e4891_TextPercentage" hidden="1"/>
          <p:cNvSpPr txBox="1"/>
          <p:nvPr>
            <p:custDataLst>
              <p:tags r:id="rId78"/>
            </p:custDataLst>
          </p:nvPr>
        </p:nvSpPr>
        <p:spPr>
          <a:xfrm>
            <a:off x="0" y="2285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34" name="OTLSHAPE_T_8545a2622707410ea6bf0bb2412e4891_StartDate" hidden="1"/>
          <p:cNvSpPr txBox="1"/>
          <p:nvPr>
            <p:custDataLst>
              <p:tags r:id="rId79"/>
            </p:custDataLst>
          </p:nvPr>
        </p:nvSpPr>
        <p:spPr>
          <a:xfrm>
            <a:off x="0" y="2285238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35" name="OTLSHAPE_T_8545a2622707410ea6bf0bb2412e4891_EndDate" hidden="1"/>
          <p:cNvSpPr txBox="1"/>
          <p:nvPr>
            <p:custDataLst>
              <p:tags r:id="rId80"/>
            </p:custDataLst>
          </p:nvPr>
        </p:nvSpPr>
        <p:spPr>
          <a:xfrm>
            <a:off x="0" y="2285238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36" name="OTLSHAPE_T_8545a2622707410ea6bf0bb2412e4891_Title"/>
          <p:cNvSpPr txBox="1"/>
          <p:nvPr>
            <p:custDataLst>
              <p:tags r:id="rId81"/>
            </p:custDataLst>
          </p:nvPr>
        </p:nvSpPr>
        <p:spPr>
          <a:xfrm>
            <a:off x="3020671" y="2130213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>
                <a:solidFill>
                  <a:schemeClr val="accent3"/>
                </a:solidFill>
                <a:latin typeface="Calibri" panose="020F0502020204030204" pitchFamily="34" charset="0"/>
              </a:rPr>
              <a:t>Sub-task 3</a:t>
            </a:r>
          </a:p>
        </p:txBody>
      </p:sp>
      <p:sp>
        <p:nvSpPr>
          <p:cNvPr id="9537" name="OTLSHAPE_T_8545a2622707410ea6bf0bb2412e4891_JoinedDate"/>
          <p:cNvSpPr txBox="1"/>
          <p:nvPr>
            <p:custDataLst>
              <p:tags r:id="rId82"/>
            </p:custDataLst>
          </p:nvPr>
        </p:nvSpPr>
        <p:spPr>
          <a:xfrm>
            <a:off x="4646362" y="2153454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5/29 - 6/2</a:t>
            </a:r>
          </a:p>
        </p:txBody>
      </p:sp>
      <p:sp>
        <p:nvSpPr>
          <p:cNvPr id="9538" name="OTLSHAPE_T_834636e32cff480d8a852ae191fc6842_Shape"/>
          <p:cNvSpPr/>
          <p:nvPr>
            <p:custDataLst>
              <p:tags r:id="rId83"/>
            </p:custDataLst>
          </p:nvPr>
        </p:nvSpPr>
        <p:spPr>
          <a:xfrm>
            <a:off x="4595562" y="2364232"/>
            <a:ext cx="2819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9" name="OTLSHAPE_T_834636e32cff480d8a852ae191fc6842_ShapePercentage" hidden="1"/>
          <p:cNvSpPr/>
          <p:nvPr>
            <p:custDataLst>
              <p:tags r:id="rId84"/>
            </p:custDataLst>
          </p:nvPr>
        </p:nvSpPr>
        <p:spPr>
          <a:xfrm>
            <a:off x="4595562" y="2364232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0" name="OTLSHAPE_T_834636e32cff480d8a852ae191fc6842_Duration" hidden="1"/>
          <p:cNvSpPr txBox="1"/>
          <p:nvPr>
            <p:custDataLst>
              <p:tags r:id="rId85"/>
            </p:custDataLst>
          </p:nvPr>
        </p:nvSpPr>
        <p:spPr>
          <a:xfrm>
            <a:off x="0" y="236423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9541" name="OTLSHAPE_T_834636e32cff480d8a852ae191fc6842_TextPercentage" hidden="1"/>
          <p:cNvSpPr txBox="1"/>
          <p:nvPr>
            <p:custDataLst>
              <p:tags r:id="rId86"/>
            </p:custDataLst>
          </p:nvPr>
        </p:nvSpPr>
        <p:spPr>
          <a:xfrm>
            <a:off x="0" y="251925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9542" name="OTLSHAPE_T_834636e32cff480d8a852ae191fc6842_StartDate" hidden="1"/>
          <p:cNvSpPr txBox="1"/>
          <p:nvPr>
            <p:custDataLst>
              <p:tags r:id="rId87"/>
            </p:custDataLst>
          </p:nvPr>
        </p:nvSpPr>
        <p:spPr>
          <a:xfrm>
            <a:off x="0" y="2674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43" name="OTLSHAPE_T_834636e32cff480d8a852ae191fc6842_EndDate" hidden="1"/>
          <p:cNvSpPr txBox="1"/>
          <p:nvPr>
            <p:custDataLst>
              <p:tags r:id="rId88"/>
            </p:custDataLst>
          </p:nvPr>
        </p:nvSpPr>
        <p:spPr>
          <a:xfrm>
            <a:off x="0" y="2674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44" name="OTLSHAPE_T_834636e32cff480d8a852ae191fc6842_Title"/>
          <p:cNvSpPr txBox="1"/>
          <p:nvPr>
            <p:custDataLst>
              <p:tags r:id="rId89"/>
            </p:custDataLst>
          </p:nvPr>
        </p:nvSpPr>
        <p:spPr>
          <a:xfrm>
            <a:off x="3942655" y="2380573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SECTION 2</a:t>
            </a:r>
          </a:p>
        </p:txBody>
      </p:sp>
      <p:sp>
        <p:nvSpPr>
          <p:cNvPr id="9545" name="OTLSHAPE_T_834636e32cff480d8a852ae191fc6842_JoinedDate"/>
          <p:cNvSpPr txBox="1"/>
          <p:nvPr>
            <p:custDataLst>
              <p:tags r:id="rId90"/>
            </p:custDataLst>
          </p:nvPr>
        </p:nvSpPr>
        <p:spPr>
          <a:xfrm>
            <a:off x="7459685" y="2388320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>
                <a:solidFill>
                  <a:schemeClr val="accent2"/>
                </a:solidFill>
                <a:latin typeface="Calibri" panose="020F0502020204030204" pitchFamily="34" charset="0"/>
              </a:rPr>
              <a:t>Jun 3 - Jun 17</a:t>
            </a:r>
          </a:p>
        </p:txBody>
      </p:sp>
      <p:sp>
        <p:nvSpPr>
          <p:cNvPr id="9546" name="OTLSHAPE_T_f4fcd5cd4d1e4f139515633c6945b409_Shape"/>
          <p:cNvSpPr/>
          <p:nvPr>
            <p:custDataLst>
              <p:tags r:id="rId91"/>
            </p:custDataLst>
          </p:nvPr>
        </p:nvSpPr>
        <p:spPr>
          <a:xfrm>
            <a:off x="4595562" y="2652691"/>
            <a:ext cx="381000" cy="1270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7" name="OTLSHAPE_T_f4fcd5cd4d1e4f139515633c6945b409_ShapePercentage" hidden="1"/>
          <p:cNvSpPr/>
          <p:nvPr>
            <p:custDataLst>
              <p:tags r:id="rId92"/>
            </p:custDataLst>
          </p:nvPr>
        </p:nvSpPr>
        <p:spPr>
          <a:xfrm>
            <a:off x="4595562" y="2652691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8" name="OTLSHAPE_T_f4fcd5cd4d1e4f139515633c6945b409_Duration" hidden="1"/>
          <p:cNvSpPr txBox="1"/>
          <p:nvPr>
            <p:custDataLst>
              <p:tags r:id="rId93"/>
            </p:custDataLst>
          </p:nvPr>
        </p:nvSpPr>
        <p:spPr>
          <a:xfrm>
            <a:off x="0" y="263093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9549" name="OTLSHAPE_T_f4fcd5cd4d1e4f139515633c6945b409_TextPercentage" hidden="1"/>
          <p:cNvSpPr txBox="1"/>
          <p:nvPr>
            <p:custDataLst>
              <p:tags r:id="rId94"/>
            </p:custDataLst>
          </p:nvPr>
        </p:nvSpPr>
        <p:spPr>
          <a:xfrm>
            <a:off x="0" y="27859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50" name="OTLSHAPE_T_f4fcd5cd4d1e4f139515633c6945b409_StartDate" hidden="1"/>
          <p:cNvSpPr txBox="1"/>
          <p:nvPr>
            <p:custDataLst>
              <p:tags r:id="rId95"/>
            </p:custDataLst>
          </p:nvPr>
        </p:nvSpPr>
        <p:spPr>
          <a:xfrm>
            <a:off x="0" y="2785957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51" name="OTLSHAPE_T_f4fcd5cd4d1e4f139515633c6945b409_EndDate" hidden="1"/>
          <p:cNvSpPr txBox="1"/>
          <p:nvPr>
            <p:custDataLst>
              <p:tags r:id="rId96"/>
            </p:custDataLst>
          </p:nvPr>
        </p:nvSpPr>
        <p:spPr>
          <a:xfrm>
            <a:off x="0" y="2785957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52" name="OTLSHAPE_T_f4fcd5cd4d1e4f139515633c6945b409_Title"/>
          <p:cNvSpPr txBox="1"/>
          <p:nvPr>
            <p:custDataLst>
              <p:tags r:id="rId97"/>
            </p:custDataLst>
          </p:nvPr>
        </p:nvSpPr>
        <p:spPr>
          <a:xfrm>
            <a:off x="3958446" y="2630932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>
                <a:solidFill>
                  <a:schemeClr val="accent3"/>
                </a:solidFill>
                <a:latin typeface="Calibri" panose="020F0502020204030204" pitchFamily="34" charset="0"/>
              </a:rPr>
              <a:t>Sub-task 1</a:t>
            </a:r>
          </a:p>
        </p:txBody>
      </p:sp>
      <p:sp>
        <p:nvSpPr>
          <p:cNvPr id="9553" name="OTLSHAPE_T_f4fcd5cd4d1e4f139515633c6945b409_JoinedDate"/>
          <p:cNvSpPr txBox="1"/>
          <p:nvPr>
            <p:custDataLst>
              <p:tags r:id="rId98"/>
            </p:custDataLst>
          </p:nvPr>
        </p:nvSpPr>
        <p:spPr>
          <a:xfrm>
            <a:off x="5021472" y="2654173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6/3 - 6/4</a:t>
            </a:r>
          </a:p>
        </p:txBody>
      </p:sp>
      <p:sp>
        <p:nvSpPr>
          <p:cNvPr id="9554" name="OTLSHAPE_T_61bd4421f159413dba7281a5185e38b8_Shape"/>
          <p:cNvSpPr/>
          <p:nvPr>
            <p:custDataLst>
              <p:tags r:id="rId99"/>
            </p:custDataLst>
          </p:nvPr>
        </p:nvSpPr>
        <p:spPr>
          <a:xfrm>
            <a:off x="4970672" y="2886710"/>
            <a:ext cx="939800" cy="127000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5" name="OTLSHAPE_T_61bd4421f159413dba7281a5185e38b8_ShapePercentage" hidden="1"/>
          <p:cNvSpPr/>
          <p:nvPr>
            <p:custDataLst>
              <p:tags r:id="rId100"/>
            </p:custDataLst>
          </p:nvPr>
        </p:nvSpPr>
        <p:spPr>
          <a:xfrm>
            <a:off x="4970672" y="288671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6" name="OTLSHAPE_T_61bd4421f159413dba7281a5185e38b8_Duration" hidden="1"/>
          <p:cNvSpPr txBox="1"/>
          <p:nvPr>
            <p:custDataLst>
              <p:tags r:id="rId101"/>
            </p:custDataLst>
          </p:nvPr>
        </p:nvSpPr>
        <p:spPr>
          <a:xfrm>
            <a:off x="0" y="286495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557" name="OTLSHAPE_T_61bd4421f159413dba7281a5185e38b8_TextPercentage" hidden="1"/>
          <p:cNvSpPr txBox="1"/>
          <p:nvPr>
            <p:custDataLst>
              <p:tags r:id="rId102"/>
            </p:custDataLst>
          </p:nvPr>
        </p:nvSpPr>
        <p:spPr>
          <a:xfrm>
            <a:off x="0" y="3019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58" name="OTLSHAPE_T_61bd4421f159413dba7281a5185e38b8_StartDate" hidden="1"/>
          <p:cNvSpPr txBox="1"/>
          <p:nvPr>
            <p:custDataLst>
              <p:tags r:id="rId103"/>
            </p:custDataLst>
          </p:nvPr>
        </p:nvSpPr>
        <p:spPr>
          <a:xfrm>
            <a:off x="0" y="3019975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59" name="OTLSHAPE_T_61bd4421f159413dba7281a5185e38b8_EndDate" hidden="1"/>
          <p:cNvSpPr txBox="1"/>
          <p:nvPr>
            <p:custDataLst>
              <p:tags r:id="rId104"/>
            </p:custDataLst>
          </p:nvPr>
        </p:nvSpPr>
        <p:spPr>
          <a:xfrm>
            <a:off x="0" y="3019975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60" name="OTLSHAPE_T_61bd4421f159413dba7281a5185e38b8_Title"/>
          <p:cNvSpPr txBox="1"/>
          <p:nvPr>
            <p:custDataLst>
              <p:tags r:id="rId105"/>
            </p:custDataLst>
          </p:nvPr>
        </p:nvSpPr>
        <p:spPr>
          <a:xfrm>
            <a:off x="4333555" y="2864951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>
                <a:solidFill>
                  <a:schemeClr val="accent3"/>
                </a:solidFill>
                <a:latin typeface="Calibri" panose="020F0502020204030204" pitchFamily="34" charset="0"/>
              </a:rPr>
              <a:t>Sub-task 2</a:t>
            </a:r>
          </a:p>
        </p:txBody>
      </p:sp>
      <p:sp>
        <p:nvSpPr>
          <p:cNvPr id="9561" name="OTLSHAPE_T_61bd4421f159413dba7281a5185e38b8_JoinedDate"/>
          <p:cNvSpPr txBox="1"/>
          <p:nvPr>
            <p:custDataLst>
              <p:tags r:id="rId106"/>
            </p:custDataLst>
          </p:nvPr>
        </p:nvSpPr>
        <p:spPr>
          <a:xfrm>
            <a:off x="5959246" y="2888192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6/5 - 6/9</a:t>
            </a:r>
          </a:p>
        </p:txBody>
      </p:sp>
      <p:sp>
        <p:nvSpPr>
          <p:cNvPr id="9562" name="OTLSHAPE_T_2fdad40dfd14467b93d0a759296f251a_Shape"/>
          <p:cNvSpPr/>
          <p:nvPr>
            <p:custDataLst>
              <p:tags r:id="rId107"/>
            </p:custDataLst>
          </p:nvPr>
        </p:nvSpPr>
        <p:spPr>
          <a:xfrm>
            <a:off x="5908446" y="3120729"/>
            <a:ext cx="1320800" cy="1270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3" name="OTLSHAPE_T_2fdad40dfd14467b93d0a759296f251a_ShapePercentage" hidden="1"/>
          <p:cNvSpPr/>
          <p:nvPr>
            <p:custDataLst>
              <p:tags r:id="rId108"/>
            </p:custDataLst>
          </p:nvPr>
        </p:nvSpPr>
        <p:spPr>
          <a:xfrm>
            <a:off x="5908446" y="3120729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4" name="OTLSHAPE_T_2fdad40dfd14467b93d0a759296f251a_Duration" hidden="1"/>
          <p:cNvSpPr txBox="1"/>
          <p:nvPr>
            <p:custDataLst>
              <p:tags r:id="rId109"/>
            </p:custDataLst>
          </p:nvPr>
        </p:nvSpPr>
        <p:spPr>
          <a:xfrm>
            <a:off x="0" y="309896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565" name="OTLSHAPE_T_2fdad40dfd14467b93d0a759296f251a_TextPercentage" hidden="1"/>
          <p:cNvSpPr txBox="1"/>
          <p:nvPr>
            <p:custDataLst>
              <p:tags r:id="rId110"/>
            </p:custDataLst>
          </p:nvPr>
        </p:nvSpPr>
        <p:spPr>
          <a:xfrm>
            <a:off x="0" y="325399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66" name="OTLSHAPE_T_2fdad40dfd14467b93d0a759296f251a_StartDate" hidden="1"/>
          <p:cNvSpPr txBox="1"/>
          <p:nvPr>
            <p:custDataLst>
              <p:tags r:id="rId111"/>
            </p:custDataLst>
          </p:nvPr>
        </p:nvSpPr>
        <p:spPr>
          <a:xfrm>
            <a:off x="0" y="3253994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67" name="OTLSHAPE_T_2fdad40dfd14467b93d0a759296f251a_EndDate" hidden="1"/>
          <p:cNvSpPr txBox="1"/>
          <p:nvPr>
            <p:custDataLst>
              <p:tags r:id="rId112"/>
            </p:custDataLst>
          </p:nvPr>
        </p:nvSpPr>
        <p:spPr>
          <a:xfrm>
            <a:off x="0" y="3253994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68" name="OTLSHAPE_T_2fdad40dfd14467b93d0a759296f251a_Title"/>
          <p:cNvSpPr txBox="1"/>
          <p:nvPr>
            <p:custDataLst>
              <p:tags r:id="rId113"/>
            </p:custDataLst>
          </p:nvPr>
        </p:nvSpPr>
        <p:spPr>
          <a:xfrm>
            <a:off x="5271329" y="3098969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>
                <a:solidFill>
                  <a:schemeClr val="accent3"/>
                </a:solidFill>
                <a:latin typeface="Calibri" panose="020F0502020204030204" pitchFamily="34" charset="0"/>
              </a:rPr>
              <a:t>Sub-task 3</a:t>
            </a:r>
          </a:p>
        </p:txBody>
      </p:sp>
      <p:sp>
        <p:nvSpPr>
          <p:cNvPr id="9569" name="OTLSHAPE_T_2fdad40dfd14467b93d0a759296f251a_JoinedDate"/>
          <p:cNvSpPr txBox="1"/>
          <p:nvPr>
            <p:custDataLst>
              <p:tags r:id="rId114"/>
            </p:custDataLst>
          </p:nvPr>
        </p:nvSpPr>
        <p:spPr>
          <a:xfrm>
            <a:off x="7272131" y="312221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6/10 - 6/16</a:t>
            </a:r>
          </a:p>
        </p:txBody>
      </p:sp>
      <p:sp>
        <p:nvSpPr>
          <p:cNvPr id="9570" name="OTLSHAPE_T_ac77bc1b615446839e0eba63c8d16a71_Shape"/>
          <p:cNvSpPr/>
          <p:nvPr>
            <p:custDataLst>
              <p:tags r:id="rId115"/>
            </p:custDataLst>
          </p:nvPr>
        </p:nvSpPr>
        <p:spPr>
          <a:xfrm>
            <a:off x="7221331" y="3354747"/>
            <a:ext cx="190500" cy="127000"/>
          </a:xfrm>
          <a:prstGeom prst="homePlate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1" name="OTLSHAPE_T_ac77bc1b615446839e0eba63c8d16a71_ShapePercentage" hidden="1"/>
          <p:cNvSpPr/>
          <p:nvPr>
            <p:custDataLst>
              <p:tags r:id="rId116"/>
            </p:custDataLst>
          </p:nvPr>
        </p:nvSpPr>
        <p:spPr>
          <a:xfrm>
            <a:off x="7221331" y="3354747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2" name="OTLSHAPE_T_ac77bc1b615446839e0eba63c8d16a71_Duration" hidden="1"/>
          <p:cNvSpPr txBox="1"/>
          <p:nvPr>
            <p:custDataLst>
              <p:tags r:id="rId117"/>
            </p:custDataLst>
          </p:nvPr>
        </p:nvSpPr>
        <p:spPr>
          <a:xfrm>
            <a:off x="0" y="33329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9573" name="OTLSHAPE_T_ac77bc1b615446839e0eba63c8d16a71_TextPercentage" hidden="1"/>
          <p:cNvSpPr txBox="1"/>
          <p:nvPr>
            <p:custDataLst>
              <p:tags r:id="rId118"/>
            </p:custDataLst>
          </p:nvPr>
        </p:nvSpPr>
        <p:spPr>
          <a:xfrm>
            <a:off x="0" y="34880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74" name="OTLSHAPE_T_ac77bc1b615446839e0eba63c8d16a71_StartDate" hidden="1"/>
          <p:cNvSpPr txBox="1"/>
          <p:nvPr>
            <p:custDataLst>
              <p:tags r:id="rId119"/>
            </p:custDataLst>
          </p:nvPr>
        </p:nvSpPr>
        <p:spPr>
          <a:xfrm>
            <a:off x="0" y="3488013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75" name="OTLSHAPE_T_ac77bc1b615446839e0eba63c8d16a71_EndDate" hidden="1"/>
          <p:cNvSpPr txBox="1"/>
          <p:nvPr>
            <p:custDataLst>
              <p:tags r:id="rId120"/>
            </p:custDataLst>
          </p:nvPr>
        </p:nvSpPr>
        <p:spPr>
          <a:xfrm>
            <a:off x="0" y="3488013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76" name="OTLSHAPE_T_ac77bc1b615446839e0eba63c8d16a71_Title"/>
          <p:cNvSpPr txBox="1"/>
          <p:nvPr>
            <p:custDataLst>
              <p:tags r:id="rId121"/>
            </p:custDataLst>
          </p:nvPr>
        </p:nvSpPr>
        <p:spPr>
          <a:xfrm>
            <a:off x="5721884" y="3332988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>
                <a:solidFill>
                  <a:schemeClr val="accent3"/>
                </a:solidFill>
                <a:latin typeface="Calibri" panose="020F0502020204030204" pitchFamily="34" charset="0"/>
              </a:rPr>
              <a:t>Sub-task 4 - zero duration</a:t>
            </a:r>
          </a:p>
        </p:txBody>
      </p:sp>
      <p:sp>
        <p:nvSpPr>
          <p:cNvPr id="9577" name="OTLSHAPE_T_ac77bc1b615446839e0eba63c8d16a71_JoinedDate"/>
          <p:cNvSpPr txBox="1"/>
          <p:nvPr>
            <p:custDataLst>
              <p:tags r:id="rId122"/>
            </p:custDataLst>
          </p:nvPr>
        </p:nvSpPr>
        <p:spPr>
          <a:xfrm>
            <a:off x="7459685" y="3356229"/>
            <a:ext cx="203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6/17</a:t>
            </a:r>
          </a:p>
        </p:txBody>
      </p:sp>
      <p:sp>
        <p:nvSpPr>
          <p:cNvPr id="9578" name="OTLSHAPE_T_a1fe2df1afb74a24b48db95b6b338bf9_Shape"/>
          <p:cNvSpPr/>
          <p:nvPr>
            <p:custDataLst>
              <p:tags r:id="rId123"/>
            </p:custDataLst>
          </p:nvPr>
        </p:nvSpPr>
        <p:spPr>
          <a:xfrm>
            <a:off x="7408885" y="3567007"/>
            <a:ext cx="30099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D5111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9" name="OTLSHAPE_T_a1fe2df1afb74a24b48db95b6b338bf9_ShapePercentage" hidden="1"/>
          <p:cNvSpPr/>
          <p:nvPr>
            <p:custDataLst>
              <p:tags r:id="rId124"/>
            </p:custDataLst>
          </p:nvPr>
        </p:nvSpPr>
        <p:spPr>
          <a:xfrm>
            <a:off x="7408885" y="356700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0" name="OTLSHAPE_T_a1fe2df1afb74a24b48db95b6b338bf9_Duration" hidden="1"/>
          <p:cNvSpPr txBox="1"/>
          <p:nvPr>
            <p:custDataLst>
              <p:tags r:id="rId125"/>
            </p:custDataLst>
          </p:nvPr>
        </p:nvSpPr>
        <p:spPr>
          <a:xfrm>
            <a:off x="0" y="356700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9581" name="OTLSHAPE_T_a1fe2df1afb74a24b48db95b6b338bf9_TextPercentage" hidden="1"/>
          <p:cNvSpPr txBox="1"/>
          <p:nvPr>
            <p:custDataLst>
              <p:tags r:id="rId126"/>
            </p:custDataLst>
          </p:nvPr>
        </p:nvSpPr>
        <p:spPr>
          <a:xfrm>
            <a:off x="0" y="3722031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15%</a:t>
            </a:r>
          </a:p>
        </p:txBody>
      </p:sp>
      <p:sp>
        <p:nvSpPr>
          <p:cNvPr id="9582" name="OTLSHAPE_T_a1fe2df1afb74a24b48db95b6b338bf9_StartDate" hidden="1"/>
          <p:cNvSpPr txBox="1"/>
          <p:nvPr>
            <p:custDataLst>
              <p:tags r:id="rId127"/>
            </p:custDataLst>
          </p:nvPr>
        </p:nvSpPr>
        <p:spPr>
          <a:xfrm>
            <a:off x="0" y="387705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9583" name="OTLSHAPE_T_a1fe2df1afb74a24b48db95b6b338bf9_EndDate" hidden="1"/>
          <p:cNvSpPr txBox="1"/>
          <p:nvPr>
            <p:custDataLst>
              <p:tags r:id="rId128"/>
            </p:custDataLst>
          </p:nvPr>
        </p:nvSpPr>
        <p:spPr>
          <a:xfrm>
            <a:off x="0" y="387705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9584" name="OTLSHAPE_T_a1fe2df1afb74a24b48db95b6b338bf9_Title"/>
          <p:cNvSpPr txBox="1"/>
          <p:nvPr>
            <p:custDataLst>
              <p:tags r:id="rId129"/>
            </p:custDataLst>
          </p:nvPr>
        </p:nvSpPr>
        <p:spPr>
          <a:xfrm>
            <a:off x="6755978" y="3583347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SECTION 3</a:t>
            </a:r>
          </a:p>
        </p:txBody>
      </p:sp>
      <p:sp>
        <p:nvSpPr>
          <p:cNvPr id="9585" name="OTLSHAPE_T_a1fe2df1afb74a24b48db95b6b338bf9_JoinedDate"/>
          <p:cNvSpPr txBox="1"/>
          <p:nvPr>
            <p:custDataLst>
              <p:tags r:id="rId130"/>
            </p:custDataLst>
          </p:nvPr>
        </p:nvSpPr>
        <p:spPr>
          <a:xfrm>
            <a:off x="10460562" y="3591094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>
                <a:solidFill>
                  <a:srgbClr val="B20E12"/>
                </a:solidFill>
                <a:latin typeface="Calibri" panose="020F0502020204030204" pitchFamily="34" charset="0"/>
              </a:rPr>
              <a:t>Jun 18 - Jul 3</a:t>
            </a:r>
          </a:p>
        </p:txBody>
      </p:sp>
      <p:sp>
        <p:nvSpPr>
          <p:cNvPr id="9586" name="OTLSHAPE_T_b2528e25fb5f4019a02b029d7b23b862_Shape"/>
          <p:cNvSpPr/>
          <p:nvPr>
            <p:custDataLst>
              <p:tags r:id="rId131"/>
            </p:custDataLst>
          </p:nvPr>
        </p:nvSpPr>
        <p:spPr>
          <a:xfrm>
            <a:off x="7408885" y="3855466"/>
            <a:ext cx="1130300" cy="127000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7" name="OTLSHAPE_T_b2528e25fb5f4019a02b029d7b23b862_ShapePercentage" hidden="1"/>
          <p:cNvSpPr/>
          <p:nvPr>
            <p:custDataLst>
              <p:tags r:id="rId132"/>
            </p:custDataLst>
          </p:nvPr>
        </p:nvSpPr>
        <p:spPr>
          <a:xfrm>
            <a:off x="7408885" y="3855466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8" name="OTLSHAPE_T_b2528e25fb5f4019a02b029d7b23b862_Duration" hidden="1"/>
          <p:cNvSpPr txBox="1"/>
          <p:nvPr>
            <p:custDataLst>
              <p:tags r:id="rId133"/>
            </p:custDataLst>
          </p:nvPr>
        </p:nvSpPr>
        <p:spPr>
          <a:xfrm>
            <a:off x="0" y="383370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589" name="OTLSHAPE_T_b2528e25fb5f4019a02b029d7b23b862_TextPercentage" hidden="1"/>
          <p:cNvSpPr txBox="1"/>
          <p:nvPr>
            <p:custDataLst>
              <p:tags r:id="rId134"/>
            </p:custDataLst>
          </p:nvPr>
        </p:nvSpPr>
        <p:spPr>
          <a:xfrm>
            <a:off x="0" y="39887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90" name="OTLSHAPE_T_b2528e25fb5f4019a02b029d7b23b862_StartDate" hidden="1"/>
          <p:cNvSpPr txBox="1"/>
          <p:nvPr>
            <p:custDataLst>
              <p:tags r:id="rId135"/>
            </p:custDataLst>
          </p:nvPr>
        </p:nvSpPr>
        <p:spPr>
          <a:xfrm>
            <a:off x="0" y="398873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91" name="OTLSHAPE_T_b2528e25fb5f4019a02b029d7b23b862_EndDate" hidden="1"/>
          <p:cNvSpPr txBox="1"/>
          <p:nvPr>
            <p:custDataLst>
              <p:tags r:id="rId136"/>
            </p:custDataLst>
          </p:nvPr>
        </p:nvSpPr>
        <p:spPr>
          <a:xfrm>
            <a:off x="0" y="398873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92" name="OTLSHAPE_T_b2528e25fb5f4019a02b029d7b23b862_Title"/>
          <p:cNvSpPr txBox="1"/>
          <p:nvPr>
            <p:custDataLst>
              <p:tags r:id="rId137"/>
            </p:custDataLst>
          </p:nvPr>
        </p:nvSpPr>
        <p:spPr>
          <a:xfrm>
            <a:off x="6771768" y="3833707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>
                <a:solidFill>
                  <a:schemeClr val="accent3"/>
                </a:solidFill>
                <a:latin typeface="Calibri" panose="020F0502020204030204" pitchFamily="34" charset="0"/>
              </a:rPr>
              <a:t>Sub-task 1</a:t>
            </a:r>
          </a:p>
        </p:txBody>
      </p:sp>
      <p:sp>
        <p:nvSpPr>
          <p:cNvPr id="9593" name="OTLSHAPE_T_b2528e25fb5f4019a02b029d7b23b862_JoinedDate"/>
          <p:cNvSpPr txBox="1"/>
          <p:nvPr>
            <p:custDataLst>
              <p:tags r:id="rId138"/>
            </p:custDataLst>
          </p:nvPr>
        </p:nvSpPr>
        <p:spPr>
          <a:xfrm>
            <a:off x="8585014" y="3856948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6/18 - 6/23</a:t>
            </a:r>
          </a:p>
        </p:txBody>
      </p:sp>
      <p:sp>
        <p:nvSpPr>
          <p:cNvPr id="9594" name="OTLSHAPE_T_ac1ef414023b498ab438285066d789ef_Shape"/>
          <p:cNvSpPr/>
          <p:nvPr>
            <p:custDataLst>
              <p:tags r:id="rId139"/>
            </p:custDataLst>
          </p:nvPr>
        </p:nvSpPr>
        <p:spPr>
          <a:xfrm>
            <a:off x="8534214" y="4089484"/>
            <a:ext cx="571500" cy="127000"/>
          </a:xfrm>
          <a:prstGeom prst="homePlate">
            <a:avLst/>
          </a:prstGeom>
          <a:solidFill>
            <a:srgbClr val="54823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5" name="OTLSHAPE_T_ac1ef414023b498ab438285066d789ef_ShapePercentage" hidden="1"/>
          <p:cNvSpPr/>
          <p:nvPr>
            <p:custDataLst>
              <p:tags r:id="rId140"/>
            </p:custDataLst>
          </p:nvPr>
        </p:nvSpPr>
        <p:spPr>
          <a:xfrm>
            <a:off x="8534214" y="4089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6" name="OTLSHAPE_T_ac1ef414023b498ab438285066d789ef_Duration" hidden="1"/>
          <p:cNvSpPr txBox="1"/>
          <p:nvPr>
            <p:custDataLst>
              <p:tags r:id="rId141"/>
            </p:custDataLst>
          </p:nvPr>
        </p:nvSpPr>
        <p:spPr>
          <a:xfrm>
            <a:off x="0" y="406772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9597" name="OTLSHAPE_T_ac1ef414023b498ab438285066d789ef_TextPercentage" hidden="1"/>
          <p:cNvSpPr txBox="1"/>
          <p:nvPr>
            <p:custDataLst>
              <p:tags r:id="rId142"/>
            </p:custDataLst>
          </p:nvPr>
        </p:nvSpPr>
        <p:spPr>
          <a:xfrm>
            <a:off x="0" y="42227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598" name="OTLSHAPE_T_ac1ef414023b498ab438285066d789ef_StartDate" hidden="1"/>
          <p:cNvSpPr txBox="1"/>
          <p:nvPr>
            <p:custDataLst>
              <p:tags r:id="rId143"/>
            </p:custDataLst>
          </p:nvPr>
        </p:nvSpPr>
        <p:spPr>
          <a:xfrm>
            <a:off x="0" y="4222750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599" name="OTLSHAPE_T_ac1ef414023b498ab438285066d789ef_EndDate" hidden="1"/>
          <p:cNvSpPr txBox="1"/>
          <p:nvPr>
            <p:custDataLst>
              <p:tags r:id="rId144"/>
            </p:custDataLst>
          </p:nvPr>
        </p:nvSpPr>
        <p:spPr>
          <a:xfrm>
            <a:off x="0" y="4222750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00" name="OTLSHAPE_T_ac1ef414023b498ab438285066d789ef_Title"/>
          <p:cNvSpPr txBox="1"/>
          <p:nvPr>
            <p:custDataLst>
              <p:tags r:id="rId145"/>
            </p:custDataLst>
          </p:nvPr>
        </p:nvSpPr>
        <p:spPr>
          <a:xfrm>
            <a:off x="7897098" y="4067725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>
                <a:solidFill>
                  <a:schemeClr val="accent3"/>
                </a:solidFill>
                <a:latin typeface="Calibri" panose="020F0502020204030204" pitchFamily="34" charset="0"/>
              </a:rPr>
              <a:t>Sub-task 2</a:t>
            </a:r>
          </a:p>
        </p:txBody>
      </p:sp>
      <p:sp>
        <p:nvSpPr>
          <p:cNvPr id="9601" name="OTLSHAPE_T_ac1ef414023b498ab438285066d789ef_JoinedDate"/>
          <p:cNvSpPr txBox="1"/>
          <p:nvPr>
            <p:custDataLst>
              <p:tags r:id="rId146"/>
            </p:custDataLst>
          </p:nvPr>
        </p:nvSpPr>
        <p:spPr>
          <a:xfrm>
            <a:off x="9147679" y="4090966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6/24 - 6/26</a:t>
            </a:r>
          </a:p>
        </p:txBody>
      </p:sp>
      <p:sp>
        <p:nvSpPr>
          <p:cNvPr id="9602" name="OTLSHAPE_T_7b6fba2144cf463e8b9daf026c745a6d_Shape"/>
          <p:cNvSpPr/>
          <p:nvPr>
            <p:custDataLst>
              <p:tags r:id="rId147"/>
            </p:custDataLst>
          </p:nvPr>
        </p:nvSpPr>
        <p:spPr>
          <a:xfrm>
            <a:off x="9096879" y="4323503"/>
            <a:ext cx="1320800" cy="127000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3" name="OTLSHAPE_T_7b6fba2144cf463e8b9daf026c745a6d_ShapePercentage" hidden="1"/>
          <p:cNvSpPr/>
          <p:nvPr>
            <p:custDataLst>
              <p:tags r:id="rId148"/>
            </p:custDataLst>
          </p:nvPr>
        </p:nvSpPr>
        <p:spPr>
          <a:xfrm>
            <a:off x="9096879" y="4323503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4" name="OTLSHAPE_T_7b6fba2144cf463e8b9daf026c745a6d_Duration" hidden="1"/>
          <p:cNvSpPr txBox="1"/>
          <p:nvPr>
            <p:custDataLst>
              <p:tags r:id="rId149"/>
            </p:custDataLst>
          </p:nvPr>
        </p:nvSpPr>
        <p:spPr>
          <a:xfrm>
            <a:off x="0" y="430174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605" name="OTLSHAPE_T_7b6fba2144cf463e8b9daf026c745a6d_TextPercentage" hidden="1"/>
          <p:cNvSpPr txBox="1"/>
          <p:nvPr>
            <p:custDataLst>
              <p:tags r:id="rId150"/>
            </p:custDataLst>
          </p:nvPr>
        </p:nvSpPr>
        <p:spPr>
          <a:xfrm>
            <a:off x="0" y="445676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606" name="OTLSHAPE_T_7b6fba2144cf463e8b9daf026c745a6d_StartDate" hidden="1"/>
          <p:cNvSpPr txBox="1"/>
          <p:nvPr>
            <p:custDataLst>
              <p:tags r:id="rId151"/>
            </p:custDataLst>
          </p:nvPr>
        </p:nvSpPr>
        <p:spPr>
          <a:xfrm>
            <a:off x="0" y="4456769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07" name="OTLSHAPE_T_7b6fba2144cf463e8b9daf026c745a6d_EndDate" hidden="1"/>
          <p:cNvSpPr txBox="1"/>
          <p:nvPr>
            <p:custDataLst>
              <p:tags r:id="rId152"/>
            </p:custDataLst>
          </p:nvPr>
        </p:nvSpPr>
        <p:spPr>
          <a:xfrm>
            <a:off x="0" y="4456769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08" name="OTLSHAPE_T_7b6fba2144cf463e8b9daf026c745a6d_Title"/>
          <p:cNvSpPr txBox="1"/>
          <p:nvPr>
            <p:custDataLst>
              <p:tags r:id="rId153"/>
            </p:custDataLst>
          </p:nvPr>
        </p:nvSpPr>
        <p:spPr>
          <a:xfrm>
            <a:off x="8227140" y="4301744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2">
                <a:solidFill>
                  <a:schemeClr val="accent3"/>
                </a:solidFill>
                <a:latin typeface="Calibri" panose="020F0502020204030204" pitchFamily="34" charset="0"/>
              </a:rPr>
              <a:t>Sub-sections 1</a:t>
            </a:r>
          </a:p>
        </p:txBody>
      </p:sp>
      <p:sp>
        <p:nvSpPr>
          <p:cNvPr id="9609" name="OTLSHAPE_T_7b6fba2144cf463e8b9daf026c745a6d_JoinedDate"/>
          <p:cNvSpPr txBox="1"/>
          <p:nvPr>
            <p:custDataLst>
              <p:tags r:id="rId154"/>
            </p:custDataLst>
          </p:nvPr>
        </p:nvSpPr>
        <p:spPr>
          <a:xfrm>
            <a:off x="10460562" y="4324985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6/27 - 7/3</a:t>
            </a:r>
          </a:p>
        </p:txBody>
      </p:sp>
      <p:sp>
        <p:nvSpPr>
          <p:cNvPr id="9610" name="OTLSHAPE_T_8d75aaf91f11405d8720698af5304071_Shape"/>
          <p:cNvSpPr/>
          <p:nvPr>
            <p:custDataLst>
              <p:tags r:id="rId155"/>
            </p:custDataLst>
          </p:nvPr>
        </p:nvSpPr>
        <p:spPr>
          <a:xfrm>
            <a:off x="9096879" y="4557522"/>
            <a:ext cx="1130300" cy="1270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1" name="OTLSHAPE_T_8d75aaf91f11405d8720698af5304071_ShapePercentage" hidden="1"/>
          <p:cNvSpPr/>
          <p:nvPr>
            <p:custDataLst>
              <p:tags r:id="rId156"/>
            </p:custDataLst>
          </p:nvPr>
        </p:nvSpPr>
        <p:spPr>
          <a:xfrm>
            <a:off x="9096879" y="4557522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2" name="OTLSHAPE_T_8d75aaf91f11405d8720698af5304071_Duration" hidden="1"/>
          <p:cNvSpPr txBox="1"/>
          <p:nvPr>
            <p:custDataLst>
              <p:tags r:id="rId157"/>
            </p:custDataLst>
          </p:nvPr>
        </p:nvSpPr>
        <p:spPr>
          <a:xfrm>
            <a:off x="0" y="453576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9613" name="OTLSHAPE_T_8d75aaf91f11405d8720698af5304071_TextPercentage" hidden="1"/>
          <p:cNvSpPr txBox="1"/>
          <p:nvPr>
            <p:custDataLst>
              <p:tags r:id="rId158"/>
            </p:custDataLst>
          </p:nvPr>
        </p:nvSpPr>
        <p:spPr>
          <a:xfrm>
            <a:off x="0" y="46907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614" name="OTLSHAPE_T_8d75aaf91f11405d8720698af5304071_StartDate" hidden="1"/>
          <p:cNvSpPr txBox="1"/>
          <p:nvPr>
            <p:custDataLst>
              <p:tags r:id="rId159"/>
            </p:custDataLst>
          </p:nvPr>
        </p:nvSpPr>
        <p:spPr>
          <a:xfrm>
            <a:off x="0" y="4690787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15" name="OTLSHAPE_T_8d75aaf91f11405d8720698af5304071_EndDate" hidden="1"/>
          <p:cNvSpPr txBox="1"/>
          <p:nvPr>
            <p:custDataLst>
              <p:tags r:id="rId160"/>
            </p:custDataLst>
          </p:nvPr>
        </p:nvSpPr>
        <p:spPr>
          <a:xfrm>
            <a:off x="0" y="4690787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16" name="OTLSHAPE_T_8d75aaf91f11405d8720698af5304071_Title"/>
          <p:cNvSpPr txBox="1"/>
          <p:nvPr>
            <p:custDataLst>
              <p:tags r:id="rId161"/>
            </p:custDataLst>
          </p:nvPr>
        </p:nvSpPr>
        <p:spPr>
          <a:xfrm>
            <a:off x="8215541" y="4535763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>
                <a:solidFill>
                  <a:schemeClr val="accent3"/>
                </a:solidFill>
                <a:latin typeface="Calibri" panose="020F0502020204030204" pitchFamily="34" charset="0"/>
              </a:rPr>
              <a:t>Sub-sub-task 1</a:t>
            </a:r>
          </a:p>
        </p:txBody>
      </p:sp>
      <p:sp>
        <p:nvSpPr>
          <p:cNvPr id="9617" name="OTLSHAPE_T_8d75aaf91f11405d8720698af5304071_JoinedDate"/>
          <p:cNvSpPr txBox="1"/>
          <p:nvPr>
            <p:custDataLst>
              <p:tags r:id="rId162"/>
            </p:custDataLst>
          </p:nvPr>
        </p:nvSpPr>
        <p:spPr>
          <a:xfrm>
            <a:off x="10273008" y="4559004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6/27 - 7/2</a:t>
            </a:r>
          </a:p>
        </p:txBody>
      </p:sp>
      <p:sp>
        <p:nvSpPr>
          <p:cNvPr id="9618" name="OTLSHAPE_T_dc59864a8fe6461f93f8543967c3a710_Shape"/>
          <p:cNvSpPr/>
          <p:nvPr>
            <p:custDataLst>
              <p:tags r:id="rId163"/>
            </p:custDataLst>
          </p:nvPr>
        </p:nvSpPr>
        <p:spPr>
          <a:xfrm>
            <a:off x="10222208" y="4791540"/>
            <a:ext cx="190500" cy="127000"/>
          </a:xfrm>
          <a:prstGeom prst="homePlate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9" name="OTLSHAPE_T_dc59864a8fe6461f93f8543967c3a710_ShapePercentage" hidden="1"/>
          <p:cNvSpPr/>
          <p:nvPr>
            <p:custDataLst>
              <p:tags r:id="rId164"/>
            </p:custDataLst>
          </p:nvPr>
        </p:nvSpPr>
        <p:spPr>
          <a:xfrm>
            <a:off x="10222208" y="479154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0" name="OTLSHAPE_T_dc59864a8fe6461f93f8543967c3a710_Duration" hidden="1"/>
          <p:cNvSpPr txBox="1"/>
          <p:nvPr>
            <p:custDataLst>
              <p:tags r:id="rId165"/>
            </p:custDataLst>
          </p:nvPr>
        </p:nvSpPr>
        <p:spPr>
          <a:xfrm>
            <a:off x="0" y="476978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9621" name="OTLSHAPE_T_dc59864a8fe6461f93f8543967c3a710_TextPercentage" hidden="1"/>
          <p:cNvSpPr txBox="1"/>
          <p:nvPr>
            <p:custDataLst>
              <p:tags r:id="rId166"/>
            </p:custDataLst>
          </p:nvPr>
        </p:nvSpPr>
        <p:spPr>
          <a:xfrm>
            <a:off x="0" y="49248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622" name="OTLSHAPE_T_dc59864a8fe6461f93f8543967c3a710_StartDate" hidden="1"/>
          <p:cNvSpPr txBox="1"/>
          <p:nvPr>
            <p:custDataLst>
              <p:tags r:id="rId167"/>
            </p:custDataLst>
          </p:nvPr>
        </p:nvSpPr>
        <p:spPr>
          <a:xfrm>
            <a:off x="0" y="492480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23" name="OTLSHAPE_T_dc59864a8fe6461f93f8543967c3a710_EndDate" hidden="1"/>
          <p:cNvSpPr txBox="1"/>
          <p:nvPr>
            <p:custDataLst>
              <p:tags r:id="rId168"/>
            </p:custDataLst>
          </p:nvPr>
        </p:nvSpPr>
        <p:spPr>
          <a:xfrm>
            <a:off x="0" y="492480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9624" name="OTLSHAPE_T_dc59864a8fe6461f93f8543967c3a710_Title"/>
          <p:cNvSpPr txBox="1"/>
          <p:nvPr>
            <p:custDataLst>
              <p:tags r:id="rId169"/>
            </p:custDataLst>
          </p:nvPr>
        </p:nvSpPr>
        <p:spPr>
          <a:xfrm>
            <a:off x="9340870" y="476978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>
                <a:solidFill>
                  <a:schemeClr val="accent3"/>
                </a:solidFill>
                <a:latin typeface="Calibri" panose="020F0502020204030204" pitchFamily="34" charset="0"/>
              </a:rPr>
              <a:t>Sub-sub-task 2</a:t>
            </a:r>
          </a:p>
        </p:txBody>
      </p:sp>
      <p:sp>
        <p:nvSpPr>
          <p:cNvPr id="9625" name="OTLSHAPE_T_dc59864a8fe6461f93f8543967c3a710_JoinedDate"/>
          <p:cNvSpPr txBox="1"/>
          <p:nvPr>
            <p:custDataLst>
              <p:tags r:id="rId170"/>
            </p:custDataLst>
          </p:nvPr>
        </p:nvSpPr>
        <p:spPr>
          <a:xfrm>
            <a:off x="10460562" y="4793022"/>
            <a:ext cx="152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7/3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726"/>
          </a:xfrm>
        </p:spPr>
        <p:txBody>
          <a:bodyPr>
            <a:normAutofit fontScale="90000"/>
          </a:bodyPr>
          <a:lstStyle/>
          <a:p>
            <a:r>
              <a:rPr lang="en-US" dirty="0"/>
              <a:t>Free Gantt Chart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66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254000" y="3114485"/>
            <a:ext cx="546100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spc="-26">
                <a:solidFill>
                  <a:schemeClr val="accent5"/>
                </a:solidFill>
                <a:latin typeface="Calibri"/>
              </a:rPr>
              <a:t>Oct 19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325056" y="3098969"/>
            <a:ext cx="6223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/>
              </a:rPr>
              <a:t>Oct 20</a:t>
            </a:r>
          </a:p>
        </p:txBody>
      </p:sp>
      <p:cxnSp>
        <p:nvCxnSpPr>
          <p:cNvPr id="19030" name="OTLSHAPE_T_3bd5faaba916454dac1cc582a124dd99_RightVerticalConnector2"/>
          <p:cNvCxnSpPr/>
          <p:nvPr>
            <p:custDataLst>
              <p:tags r:id="rId4"/>
            </p:custDataLst>
          </p:nvPr>
        </p:nvCxnSpPr>
        <p:spPr>
          <a:xfrm>
            <a:off x="9487195" y="5054431"/>
            <a:ext cx="0" cy="12335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29" name="OTLSHAPE_T_3bd5faaba916454dac1cc582a124dd99_RightVerticalConnector1"/>
          <p:cNvCxnSpPr/>
          <p:nvPr>
            <p:custDataLst>
              <p:tags r:id="rId5"/>
            </p:custDataLst>
          </p:nvPr>
        </p:nvCxnSpPr>
        <p:spPr>
          <a:xfrm>
            <a:off x="9487195" y="3429000"/>
            <a:ext cx="0" cy="1454912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27" name="OTLSHAPE_T_3bd5faaba916454dac1cc582a124dd99_LeftVerticalConnector1"/>
          <p:cNvCxnSpPr/>
          <p:nvPr>
            <p:custDataLst>
              <p:tags r:id="rId6"/>
            </p:custDataLst>
          </p:nvPr>
        </p:nvCxnSpPr>
        <p:spPr>
          <a:xfrm>
            <a:off x="9042593" y="3429000"/>
            <a:ext cx="0" cy="124629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23" name="OTLSHAPE_T_3a3c616302e14225882300ed0aef08de_RightVerticalConnector2"/>
          <p:cNvCxnSpPr/>
          <p:nvPr>
            <p:custDataLst>
              <p:tags r:id="rId7"/>
            </p:custDataLst>
          </p:nvPr>
        </p:nvCxnSpPr>
        <p:spPr>
          <a:xfrm>
            <a:off x="9100390" y="4845812"/>
            <a:ext cx="0" cy="12335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22" name="OTLSHAPE_T_3a3c616302e14225882300ed0aef08de_RightVerticalConnector1"/>
          <p:cNvCxnSpPr/>
          <p:nvPr>
            <p:custDataLst>
              <p:tags r:id="rId8"/>
            </p:custDataLst>
          </p:nvPr>
        </p:nvCxnSpPr>
        <p:spPr>
          <a:xfrm>
            <a:off x="9100390" y="3429000"/>
            <a:ext cx="0" cy="124629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21" name="OTLSHAPE_T_3a3c616302e14225882300ed0aef08de_LeftVerticalConnector2"/>
          <p:cNvCxnSpPr/>
          <p:nvPr>
            <p:custDataLst>
              <p:tags r:id="rId9"/>
            </p:custDataLst>
          </p:nvPr>
        </p:nvCxnSpPr>
        <p:spPr>
          <a:xfrm>
            <a:off x="8423707" y="4824053"/>
            <a:ext cx="0" cy="14511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20" name="OTLSHAPE_T_3a3c616302e14225882300ed0aef08de_LeftVerticalConnector1"/>
          <p:cNvCxnSpPr/>
          <p:nvPr>
            <p:custDataLst>
              <p:tags r:id="rId10"/>
            </p:custDataLst>
          </p:nvPr>
        </p:nvCxnSpPr>
        <p:spPr>
          <a:xfrm>
            <a:off x="8423707" y="3429000"/>
            <a:ext cx="0" cy="126805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19" name="OTLSHAPE_T_134f25cb79af4ba5aa4427fa296b34a0_RightVerticalConnector1"/>
          <p:cNvCxnSpPr/>
          <p:nvPr>
            <p:custDataLst>
              <p:tags r:id="rId11"/>
            </p:custDataLst>
          </p:nvPr>
        </p:nvCxnSpPr>
        <p:spPr>
          <a:xfrm flipV="1">
            <a:off x="8580968" y="3429000"/>
            <a:ext cx="0" cy="133155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15" name="OTLSHAPE_T_134f25cb79af4ba5aa4427fa296b34a0_LeftVerticalConnector1"/>
          <p:cNvCxnSpPr/>
          <p:nvPr>
            <p:custDataLst>
              <p:tags r:id="rId12"/>
            </p:custDataLst>
          </p:nvPr>
        </p:nvCxnSpPr>
        <p:spPr>
          <a:xfrm flipV="1">
            <a:off x="8302140" y="3429000"/>
            <a:ext cx="0" cy="133155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14" name="OTLSHAPE_T_ecd44dd98e524c399ddc0955376e9754_RightVerticalConnector2"/>
          <p:cNvCxnSpPr/>
          <p:nvPr>
            <p:custDataLst>
              <p:tags r:id="rId13"/>
            </p:custDataLst>
          </p:nvPr>
        </p:nvCxnSpPr>
        <p:spPr>
          <a:xfrm>
            <a:off x="6525382" y="4428575"/>
            <a:ext cx="0" cy="12335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13" name="OTLSHAPE_T_ecd44dd98e524c399ddc0955376e9754_RightVerticalConnector1"/>
          <p:cNvCxnSpPr/>
          <p:nvPr>
            <p:custDataLst>
              <p:tags r:id="rId14"/>
            </p:custDataLst>
          </p:nvPr>
        </p:nvCxnSpPr>
        <p:spPr>
          <a:xfrm>
            <a:off x="6525382" y="3429000"/>
            <a:ext cx="0" cy="829056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11" name="OTLSHAPE_T_ecd44dd98e524c399ddc0955376e9754_LeftVerticalConnector1"/>
          <p:cNvCxnSpPr/>
          <p:nvPr>
            <p:custDataLst>
              <p:tags r:id="rId15"/>
            </p:custDataLst>
          </p:nvPr>
        </p:nvCxnSpPr>
        <p:spPr>
          <a:xfrm>
            <a:off x="5793440" y="3429000"/>
            <a:ext cx="0" cy="620437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07" name="OTLSHAPE_T_31768a5d08684e93a5bdfdae79d1333e_RightVerticalConnector2"/>
          <p:cNvCxnSpPr/>
          <p:nvPr>
            <p:custDataLst>
              <p:tags r:id="rId16"/>
            </p:custDataLst>
          </p:nvPr>
        </p:nvCxnSpPr>
        <p:spPr>
          <a:xfrm>
            <a:off x="6094371" y="4219957"/>
            <a:ext cx="0" cy="12335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06" name="OTLSHAPE_T_31768a5d08684e93a5bdfdae79d1333e_RightVerticalConnector1"/>
          <p:cNvCxnSpPr/>
          <p:nvPr>
            <p:custDataLst>
              <p:tags r:id="rId17"/>
            </p:custDataLst>
          </p:nvPr>
        </p:nvCxnSpPr>
        <p:spPr>
          <a:xfrm>
            <a:off x="6094371" y="3429000"/>
            <a:ext cx="0" cy="620437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05" name="OTLSHAPE_T_31768a5d08684e93a5bdfdae79d1333e_LeftVerticalConnector1"/>
          <p:cNvCxnSpPr/>
          <p:nvPr>
            <p:custDataLst>
              <p:tags r:id="rId18"/>
            </p:custDataLst>
          </p:nvPr>
        </p:nvCxnSpPr>
        <p:spPr>
          <a:xfrm flipV="1">
            <a:off x="5716079" y="3429001"/>
            <a:ext cx="0" cy="914315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03" name="OTLSHAPE_T_828f7671f3ce4998b5d081dcacae2c10_LeftVerticalConnector1"/>
          <p:cNvCxnSpPr/>
          <p:nvPr>
            <p:custDataLst>
              <p:tags r:id="rId19"/>
            </p:custDataLst>
          </p:nvPr>
        </p:nvCxnSpPr>
        <p:spPr>
          <a:xfrm flipV="1">
            <a:off x="5041935" y="3429000"/>
            <a:ext cx="0" cy="705697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9" name="OTLSHAPE_T_86d9cfed4bd3404dbc956093e8de3f0f_RightVerticalConnector2"/>
          <p:cNvCxnSpPr/>
          <p:nvPr>
            <p:custDataLst>
              <p:tags r:id="rId20"/>
            </p:custDataLst>
          </p:nvPr>
        </p:nvCxnSpPr>
        <p:spPr>
          <a:xfrm>
            <a:off x="3066249" y="3802719"/>
            <a:ext cx="0" cy="12335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8" name="OTLSHAPE_T_86d9cfed4bd3404dbc956093e8de3f0f_RightVerticalConnector1"/>
          <p:cNvCxnSpPr/>
          <p:nvPr>
            <p:custDataLst>
              <p:tags r:id="rId21"/>
            </p:custDataLst>
          </p:nvPr>
        </p:nvCxnSpPr>
        <p:spPr>
          <a:xfrm>
            <a:off x="3066249" y="3429000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7" name="OTLSHAPE_T_86d9cfed4bd3404dbc956093e8de3f0f_LeftVerticalConnector2"/>
          <p:cNvCxnSpPr/>
          <p:nvPr>
            <p:custDataLst>
              <p:tags r:id="rId22"/>
            </p:custDataLst>
          </p:nvPr>
        </p:nvCxnSpPr>
        <p:spPr>
          <a:xfrm>
            <a:off x="2732163" y="3780960"/>
            <a:ext cx="0" cy="14511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6" name="OTLSHAPE_T_86d9cfed4bd3404dbc956093e8de3f0f_LeftVerticalConnector1"/>
          <p:cNvCxnSpPr/>
          <p:nvPr>
            <p:custDataLst>
              <p:tags r:id="rId23"/>
            </p:custDataLst>
          </p:nvPr>
        </p:nvCxnSpPr>
        <p:spPr>
          <a:xfrm>
            <a:off x="2732163" y="3429001"/>
            <a:ext cx="0" cy="22495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5" name="OTLSHAPE_T_599c9772862c4edaab5be6a4e0c715ee_RightVerticalConnector1"/>
          <p:cNvCxnSpPr/>
          <p:nvPr>
            <p:custDataLst>
              <p:tags r:id="rId24"/>
            </p:custDataLst>
          </p:nvPr>
        </p:nvCxnSpPr>
        <p:spPr>
          <a:xfrm flipV="1">
            <a:off x="2856270" y="3429001"/>
            <a:ext cx="0" cy="28845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1" name="OTLSHAPE_T_599c9772862c4edaab5be6a4e0c715ee_LeftVerticalConnector1"/>
          <p:cNvCxnSpPr/>
          <p:nvPr>
            <p:custDataLst>
              <p:tags r:id="rId25"/>
            </p:custDataLst>
          </p:nvPr>
        </p:nvCxnSpPr>
        <p:spPr>
          <a:xfrm flipV="1">
            <a:off x="2544287" y="3429001"/>
            <a:ext cx="0" cy="28845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0" name="OTLSHAPE_M_2cb012d6d8714cbda6e16c85d30d59cf_Connector1"/>
          <p:cNvCxnSpPr/>
          <p:nvPr>
            <p:custDataLst>
              <p:tags r:id="rId26"/>
            </p:custDataLst>
          </p:nvPr>
        </p:nvCxnSpPr>
        <p:spPr>
          <a:xfrm>
            <a:off x="9485924" y="2392257"/>
            <a:ext cx="0" cy="592243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04" name="OTLSHAPE_T_828f7671f3ce4998b5d081dcacae2c10_RightVerticalConnector1" hidden="1"/>
          <p:cNvCxnSpPr/>
          <p:nvPr>
            <p:custDataLst>
              <p:tags r:id="rId27"/>
            </p:custDataLst>
          </p:nvPr>
        </p:nvCxnSpPr>
        <p:spPr>
          <a:xfrm flipV="1">
            <a:off x="5695833" y="3429000"/>
            <a:ext cx="0" cy="70569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ecd44dd98e524c399ddc0955376e9754_LeftVerticalConnector2">
            <a:extLst>
              <a:ext uri="{FF2B5EF4-FFF2-40B4-BE49-F238E27FC236}">
                <a16:creationId xmlns:a16="http://schemas.microsoft.com/office/drawing/2014/main" id="{DBBDFC5D-5DBF-4AE0-B7CA-73CD03404EB6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5793440" y="4406816"/>
            <a:ext cx="0" cy="145118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3bd5faaba916454dac1cc582a124dd99_LeftVerticalConnector2">
            <a:extLst>
              <a:ext uri="{FF2B5EF4-FFF2-40B4-BE49-F238E27FC236}">
                <a16:creationId xmlns:a16="http://schemas.microsoft.com/office/drawing/2014/main" id="{7F0641FB-19E6-491C-876D-BCE45CEAA024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9042593" y="5032671"/>
            <a:ext cx="0" cy="14511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0"/>
            </p:custDataLst>
          </p:nvPr>
        </p:nvSpPr>
        <p:spPr>
          <a:xfrm>
            <a:off x="921470" y="3048000"/>
            <a:ext cx="10287000" cy="3810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31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32"/>
            </p:custDataLst>
          </p:nvPr>
        </p:nvSpPr>
        <p:spPr>
          <a:xfrm>
            <a:off x="1032141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33"/>
            </p:custDataLst>
          </p:nvPr>
        </p:nvSpPr>
        <p:spPr>
          <a:xfrm>
            <a:off x="921470" y="3556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/>
              </a:rPr>
              <a:t>Today</a:t>
            </a: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34"/>
            </p:custDataLst>
          </p:nvPr>
        </p:nvSpPr>
        <p:spPr>
          <a:xfrm>
            <a:off x="1150254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10:00</a:t>
            </a:r>
          </a:p>
        </p:txBody>
      </p:sp>
      <p:sp>
        <p:nvSpPr>
          <p:cNvPr id="12" name="OTLSHAPE_TB_00000000000000000000000000000000_TimescaleInterval2"/>
          <p:cNvSpPr txBox="1"/>
          <p:nvPr>
            <p:custDataLst>
              <p:tags r:id="rId35"/>
            </p:custDataLst>
          </p:nvPr>
        </p:nvSpPr>
        <p:spPr>
          <a:xfrm>
            <a:off x="1813346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11:00</a:t>
            </a:r>
          </a:p>
        </p:txBody>
      </p:sp>
      <p:sp>
        <p:nvSpPr>
          <p:cNvPr id="16" name="OTLSHAPE_TB_00000000000000000000000000000000_TimescaleInterval3"/>
          <p:cNvSpPr txBox="1"/>
          <p:nvPr>
            <p:custDataLst>
              <p:tags r:id="rId36"/>
            </p:custDataLst>
          </p:nvPr>
        </p:nvSpPr>
        <p:spPr>
          <a:xfrm>
            <a:off x="2476439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12:00</a:t>
            </a:r>
          </a:p>
        </p:txBody>
      </p:sp>
      <p:sp>
        <p:nvSpPr>
          <p:cNvPr id="20" name="OTLSHAPE_TB_00000000000000000000000000000000_TimescaleInterval4"/>
          <p:cNvSpPr txBox="1"/>
          <p:nvPr>
            <p:custDataLst>
              <p:tags r:id="rId37"/>
            </p:custDataLst>
          </p:nvPr>
        </p:nvSpPr>
        <p:spPr>
          <a:xfrm>
            <a:off x="3139531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13:00</a:t>
            </a:r>
          </a:p>
        </p:txBody>
      </p:sp>
      <p:sp>
        <p:nvSpPr>
          <p:cNvPr id="24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3802623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14:00</a:t>
            </a:r>
          </a:p>
        </p:txBody>
      </p:sp>
      <p:sp>
        <p:nvSpPr>
          <p:cNvPr id="28" name="OTLSHAPE_TB_00000000000000000000000000000000_TimescaleInterval6"/>
          <p:cNvSpPr txBox="1"/>
          <p:nvPr>
            <p:custDataLst>
              <p:tags r:id="rId39"/>
            </p:custDataLst>
          </p:nvPr>
        </p:nvSpPr>
        <p:spPr>
          <a:xfrm>
            <a:off x="4465716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15:00</a:t>
            </a:r>
          </a:p>
        </p:txBody>
      </p:sp>
      <p:sp>
        <p:nvSpPr>
          <p:cNvPr id="19043" name="OTLSHAPE_TB_00000000000000000000000000000000_TimescaleInterval7"/>
          <p:cNvSpPr txBox="1"/>
          <p:nvPr>
            <p:custDataLst>
              <p:tags r:id="rId40"/>
            </p:custDataLst>
          </p:nvPr>
        </p:nvSpPr>
        <p:spPr>
          <a:xfrm>
            <a:off x="5128808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16:00</a:t>
            </a:r>
          </a:p>
        </p:txBody>
      </p:sp>
      <p:sp>
        <p:nvSpPr>
          <p:cNvPr id="19047" name="OTLSHAPE_TB_00000000000000000000000000000000_TimescaleInterval8"/>
          <p:cNvSpPr txBox="1"/>
          <p:nvPr>
            <p:custDataLst>
              <p:tags r:id="rId41"/>
            </p:custDataLst>
          </p:nvPr>
        </p:nvSpPr>
        <p:spPr>
          <a:xfrm>
            <a:off x="5791901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17:00</a:t>
            </a:r>
          </a:p>
        </p:txBody>
      </p:sp>
      <p:sp>
        <p:nvSpPr>
          <p:cNvPr id="19053" name="OTLSHAPE_TB_00000000000000000000000000000000_TimescaleInterval9"/>
          <p:cNvSpPr txBox="1"/>
          <p:nvPr>
            <p:custDataLst>
              <p:tags r:id="rId42"/>
            </p:custDataLst>
          </p:nvPr>
        </p:nvSpPr>
        <p:spPr>
          <a:xfrm>
            <a:off x="6454993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18:00</a:t>
            </a:r>
          </a:p>
        </p:txBody>
      </p:sp>
      <p:sp>
        <p:nvSpPr>
          <p:cNvPr id="19057" name="OTLSHAPE_TB_00000000000000000000000000000000_TimescaleInterval10"/>
          <p:cNvSpPr txBox="1"/>
          <p:nvPr>
            <p:custDataLst>
              <p:tags r:id="rId43"/>
            </p:custDataLst>
          </p:nvPr>
        </p:nvSpPr>
        <p:spPr>
          <a:xfrm>
            <a:off x="7118086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19:00</a:t>
            </a:r>
          </a:p>
        </p:txBody>
      </p:sp>
      <p:sp>
        <p:nvSpPr>
          <p:cNvPr id="19061" name="OTLSHAPE_TB_00000000000000000000000000000000_TimescaleInterval11"/>
          <p:cNvSpPr txBox="1"/>
          <p:nvPr>
            <p:custDataLst>
              <p:tags r:id="rId44"/>
            </p:custDataLst>
          </p:nvPr>
        </p:nvSpPr>
        <p:spPr>
          <a:xfrm>
            <a:off x="7781178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20:00</a:t>
            </a:r>
          </a:p>
        </p:txBody>
      </p:sp>
      <p:sp>
        <p:nvSpPr>
          <p:cNvPr id="19065" name="OTLSHAPE_TB_00000000000000000000000000000000_TimescaleInterval12"/>
          <p:cNvSpPr txBox="1"/>
          <p:nvPr>
            <p:custDataLst>
              <p:tags r:id="rId45"/>
            </p:custDataLst>
          </p:nvPr>
        </p:nvSpPr>
        <p:spPr>
          <a:xfrm>
            <a:off x="8444271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21:00</a:t>
            </a:r>
          </a:p>
        </p:txBody>
      </p:sp>
      <p:sp>
        <p:nvSpPr>
          <p:cNvPr id="19069" name="OTLSHAPE_TB_00000000000000000000000000000000_TimescaleInterval13"/>
          <p:cNvSpPr txBox="1"/>
          <p:nvPr>
            <p:custDataLst>
              <p:tags r:id="rId46"/>
            </p:custDataLst>
          </p:nvPr>
        </p:nvSpPr>
        <p:spPr>
          <a:xfrm>
            <a:off x="9107363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22:00</a:t>
            </a:r>
          </a:p>
        </p:txBody>
      </p:sp>
      <p:sp>
        <p:nvSpPr>
          <p:cNvPr id="18883" name="OTLSHAPE_TB_00000000000000000000000000000000_TimescaleInterval14"/>
          <p:cNvSpPr txBox="1"/>
          <p:nvPr>
            <p:custDataLst>
              <p:tags r:id="rId47"/>
            </p:custDataLst>
          </p:nvPr>
        </p:nvSpPr>
        <p:spPr>
          <a:xfrm>
            <a:off x="9770455" y="3145473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23:00</a:t>
            </a:r>
          </a:p>
        </p:txBody>
      </p:sp>
      <p:sp>
        <p:nvSpPr>
          <p:cNvPr id="18987" name="OTLSHAPE_TB_00000000000000000000000000000000_TimescaleInterval15"/>
          <p:cNvSpPr txBox="1"/>
          <p:nvPr>
            <p:custDataLst>
              <p:tags r:id="rId48"/>
            </p:custDataLst>
          </p:nvPr>
        </p:nvSpPr>
        <p:spPr>
          <a:xfrm>
            <a:off x="10433548" y="3145473"/>
            <a:ext cx="27732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/>
              </a:rPr>
              <a:t>0:00</a:t>
            </a: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49"/>
            </p:custDataLst>
          </p:nvPr>
        </p:nvCxnSpPr>
        <p:spPr>
          <a:xfrm>
            <a:off x="1749662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MinorTickMarkAbove1"/>
          <p:cNvCxnSpPr/>
          <p:nvPr>
            <p:custDataLst>
              <p:tags r:id="rId50"/>
            </p:custDataLst>
          </p:nvPr>
        </p:nvCxnSpPr>
        <p:spPr>
          <a:xfrm>
            <a:off x="1418208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MinorTickMarkBelow1"/>
          <p:cNvCxnSpPr/>
          <p:nvPr>
            <p:custDataLst>
              <p:tags r:id="rId51"/>
            </p:custDataLst>
          </p:nvPr>
        </p:nvCxnSpPr>
        <p:spPr>
          <a:xfrm>
            <a:off x="1418208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2"/>
          <p:cNvCxnSpPr/>
          <p:nvPr>
            <p:custDataLst>
              <p:tags r:id="rId52"/>
            </p:custDataLst>
          </p:nvPr>
        </p:nvCxnSpPr>
        <p:spPr>
          <a:xfrm>
            <a:off x="2412754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MinorTickMarkAbove2"/>
          <p:cNvCxnSpPr/>
          <p:nvPr>
            <p:custDataLst>
              <p:tags r:id="rId53"/>
            </p:custDataLst>
          </p:nvPr>
        </p:nvCxnSpPr>
        <p:spPr>
          <a:xfrm>
            <a:off x="2081300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MinorTickMarkBelow2"/>
          <p:cNvCxnSpPr/>
          <p:nvPr>
            <p:custDataLst>
              <p:tags r:id="rId54"/>
            </p:custDataLst>
          </p:nvPr>
        </p:nvCxnSpPr>
        <p:spPr>
          <a:xfrm>
            <a:off x="2081300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3"/>
          <p:cNvCxnSpPr/>
          <p:nvPr>
            <p:custDataLst>
              <p:tags r:id="rId55"/>
            </p:custDataLst>
          </p:nvPr>
        </p:nvCxnSpPr>
        <p:spPr>
          <a:xfrm>
            <a:off x="3075847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MinorTickMarkAbove3"/>
          <p:cNvCxnSpPr/>
          <p:nvPr>
            <p:custDataLst>
              <p:tags r:id="rId56"/>
            </p:custDataLst>
          </p:nvPr>
        </p:nvCxnSpPr>
        <p:spPr>
          <a:xfrm>
            <a:off x="2744393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MinorTickMarkBelow3"/>
          <p:cNvCxnSpPr/>
          <p:nvPr>
            <p:custDataLst>
              <p:tags r:id="rId57"/>
            </p:custDataLst>
          </p:nvPr>
        </p:nvCxnSpPr>
        <p:spPr>
          <a:xfrm>
            <a:off x="2744393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4"/>
          <p:cNvCxnSpPr/>
          <p:nvPr>
            <p:custDataLst>
              <p:tags r:id="rId58"/>
            </p:custDataLst>
          </p:nvPr>
        </p:nvCxnSpPr>
        <p:spPr>
          <a:xfrm>
            <a:off x="3738939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B_00000000000000000000000000000000_MinorTickMarkAbove4"/>
          <p:cNvCxnSpPr/>
          <p:nvPr>
            <p:custDataLst>
              <p:tags r:id="rId59"/>
            </p:custDataLst>
          </p:nvPr>
        </p:nvCxnSpPr>
        <p:spPr>
          <a:xfrm>
            <a:off x="3407485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MinorTickMarkBelow4"/>
          <p:cNvCxnSpPr/>
          <p:nvPr>
            <p:custDataLst>
              <p:tags r:id="rId60"/>
            </p:custDataLst>
          </p:nvPr>
        </p:nvCxnSpPr>
        <p:spPr>
          <a:xfrm>
            <a:off x="3407485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5"/>
          <p:cNvCxnSpPr/>
          <p:nvPr>
            <p:custDataLst>
              <p:tags r:id="rId61"/>
            </p:custDataLst>
          </p:nvPr>
        </p:nvCxnSpPr>
        <p:spPr>
          <a:xfrm>
            <a:off x="4402032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B_00000000000000000000000000000000_MinorTickMarkAbove5"/>
          <p:cNvCxnSpPr/>
          <p:nvPr>
            <p:custDataLst>
              <p:tags r:id="rId62"/>
            </p:custDataLst>
          </p:nvPr>
        </p:nvCxnSpPr>
        <p:spPr>
          <a:xfrm>
            <a:off x="4070578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norTickMarkBelow5"/>
          <p:cNvCxnSpPr/>
          <p:nvPr>
            <p:custDataLst>
              <p:tags r:id="rId63"/>
            </p:custDataLst>
          </p:nvPr>
        </p:nvCxnSpPr>
        <p:spPr>
          <a:xfrm>
            <a:off x="4070578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Separator6"/>
          <p:cNvCxnSpPr/>
          <p:nvPr>
            <p:custDataLst>
              <p:tags r:id="rId64"/>
            </p:custDataLst>
          </p:nvPr>
        </p:nvCxnSpPr>
        <p:spPr>
          <a:xfrm>
            <a:off x="5065124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B_00000000000000000000000000000000_MinorTickMarkAbove6"/>
          <p:cNvCxnSpPr/>
          <p:nvPr>
            <p:custDataLst>
              <p:tags r:id="rId65"/>
            </p:custDataLst>
          </p:nvPr>
        </p:nvCxnSpPr>
        <p:spPr>
          <a:xfrm>
            <a:off x="4733670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norTickMarkBelow6"/>
          <p:cNvCxnSpPr/>
          <p:nvPr>
            <p:custDataLst>
              <p:tags r:id="rId66"/>
            </p:custDataLst>
          </p:nvPr>
        </p:nvCxnSpPr>
        <p:spPr>
          <a:xfrm>
            <a:off x="4733670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44" name="OTLSHAPE_TB_00000000000000000000000000000000_Separator7"/>
          <p:cNvCxnSpPr/>
          <p:nvPr>
            <p:custDataLst>
              <p:tags r:id="rId67"/>
            </p:custDataLst>
          </p:nvPr>
        </p:nvCxnSpPr>
        <p:spPr>
          <a:xfrm>
            <a:off x="5728217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45" name="OTLSHAPE_TB_00000000000000000000000000000000_MinorTickMarkAbove7"/>
          <p:cNvCxnSpPr/>
          <p:nvPr>
            <p:custDataLst>
              <p:tags r:id="rId68"/>
            </p:custDataLst>
          </p:nvPr>
        </p:nvCxnSpPr>
        <p:spPr>
          <a:xfrm>
            <a:off x="5396762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46" name="OTLSHAPE_TB_00000000000000000000000000000000_MinorTickMarkBelow7"/>
          <p:cNvCxnSpPr/>
          <p:nvPr>
            <p:custDataLst>
              <p:tags r:id="rId69"/>
            </p:custDataLst>
          </p:nvPr>
        </p:nvCxnSpPr>
        <p:spPr>
          <a:xfrm>
            <a:off x="5396762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0" name="OTLSHAPE_TB_00000000000000000000000000000000_Separator8"/>
          <p:cNvCxnSpPr/>
          <p:nvPr>
            <p:custDataLst>
              <p:tags r:id="rId70"/>
            </p:custDataLst>
          </p:nvPr>
        </p:nvCxnSpPr>
        <p:spPr>
          <a:xfrm>
            <a:off x="6391309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1" name="OTLSHAPE_TB_00000000000000000000000000000000_MinorTickMarkAbove8"/>
          <p:cNvCxnSpPr/>
          <p:nvPr>
            <p:custDataLst>
              <p:tags r:id="rId71"/>
            </p:custDataLst>
          </p:nvPr>
        </p:nvCxnSpPr>
        <p:spPr>
          <a:xfrm>
            <a:off x="6059855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2" name="OTLSHAPE_TB_00000000000000000000000000000000_MinorTickMarkBelow8"/>
          <p:cNvCxnSpPr/>
          <p:nvPr>
            <p:custDataLst>
              <p:tags r:id="rId72"/>
            </p:custDataLst>
          </p:nvPr>
        </p:nvCxnSpPr>
        <p:spPr>
          <a:xfrm>
            <a:off x="6059855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4" name="OTLSHAPE_TB_00000000000000000000000000000000_Separator9"/>
          <p:cNvCxnSpPr/>
          <p:nvPr>
            <p:custDataLst>
              <p:tags r:id="rId73"/>
            </p:custDataLst>
          </p:nvPr>
        </p:nvCxnSpPr>
        <p:spPr>
          <a:xfrm>
            <a:off x="7054401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5" name="OTLSHAPE_TB_00000000000000000000000000000000_MinorTickMarkAbove9"/>
          <p:cNvCxnSpPr/>
          <p:nvPr>
            <p:custDataLst>
              <p:tags r:id="rId74"/>
            </p:custDataLst>
          </p:nvPr>
        </p:nvCxnSpPr>
        <p:spPr>
          <a:xfrm>
            <a:off x="6722947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6" name="OTLSHAPE_TB_00000000000000000000000000000000_MinorTickMarkBelow9"/>
          <p:cNvCxnSpPr/>
          <p:nvPr>
            <p:custDataLst>
              <p:tags r:id="rId75"/>
            </p:custDataLst>
          </p:nvPr>
        </p:nvCxnSpPr>
        <p:spPr>
          <a:xfrm>
            <a:off x="6722947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8" name="OTLSHAPE_TB_00000000000000000000000000000000_Separator10"/>
          <p:cNvCxnSpPr/>
          <p:nvPr>
            <p:custDataLst>
              <p:tags r:id="rId76"/>
            </p:custDataLst>
          </p:nvPr>
        </p:nvCxnSpPr>
        <p:spPr>
          <a:xfrm>
            <a:off x="7717494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9" name="OTLSHAPE_TB_00000000000000000000000000000000_MinorTickMarkAbove10"/>
          <p:cNvCxnSpPr/>
          <p:nvPr>
            <p:custDataLst>
              <p:tags r:id="rId77"/>
            </p:custDataLst>
          </p:nvPr>
        </p:nvCxnSpPr>
        <p:spPr>
          <a:xfrm>
            <a:off x="7386040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0" name="OTLSHAPE_TB_00000000000000000000000000000000_MinorTickMarkBelow10"/>
          <p:cNvCxnSpPr/>
          <p:nvPr>
            <p:custDataLst>
              <p:tags r:id="rId78"/>
            </p:custDataLst>
          </p:nvPr>
        </p:nvCxnSpPr>
        <p:spPr>
          <a:xfrm>
            <a:off x="7386040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2" name="OTLSHAPE_TB_00000000000000000000000000000000_Separator11"/>
          <p:cNvCxnSpPr/>
          <p:nvPr>
            <p:custDataLst>
              <p:tags r:id="rId79"/>
            </p:custDataLst>
          </p:nvPr>
        </p:nvCxnSpPr>
        <p:spPr>
          <a:xfrm>
            <a:off x="8380586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3" name="OTLSHAPE_TB_00000000000000000000000000000000_MinorTickMarkAbove11"/>
          <p:cNvCxnSpPr/>
          <p:nvPr>
            <p:custDataLst>
              <p:tags r:id="rId80"/>
            </p:custDataLst>
          </p:nvPr>
        </p:nvCxnSpPr>
        <p:spPr>
          <a:xfrm>
            <a:off x="8049132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4" name="OTLSHAPE_TB_00000000000000000000000000000000_MinorTickMarkBelow11"/>
          <p:cNvCxnSpPr/>
          <p:nvPr>
            <p:custDataLst>
              <p:tags r:id="rId81"/>
            </p:custDataLst>
          </p:nvPr>
        </p:nvCxnSpPr>
        <p:spPr>
          <a:xfrm>
            <a:off x="8049132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6" name="OTLSHAPE_TB_00000000000000000000000000000000_Separator12"/>
          <p:cNvCxnSpPr/>
          <p:nvPr>
            <p:custDataLst>
              <p:tags r:id="rId82"/>
            </p:custDataLst>
          </p:nvPr>
        </p:nvCxnSpPr>
        <p:spPr>
          <a:xfrm>
            <a:off x="9043678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7" name="OTLSHAPE_TB_00000000000000000000000000000000_MinorTickMarkAbove12"/>
          <p:cNvCxnSpPr/>
          <p:nvPr>
            <p:custDataLst>
              <p:tags r:id="rId83"/>
            </p:custDataLst>
          </p:nvPr>
        </p:nvCxnSpPr>
        <p:spPr>
          <a:xfrm>
            <a:off x="8712224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8" name="OTLSHAPE_TB_00000000000000000000000000000000_MinorTickMarkBelow12"/>
          <p:cNvCxnSpPr/>
          <p:nvPr>
            <p:custDataLst>
              <p:tags r:id="rId84"/>
            </p:custDataLst>
          </p:nvPr>
        </p:nvCxnSpPr>
        <p:spPr>
          <a:xfrm>
            <a:off x="8712224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70" name="OTLSHAPE_TB_00000000000000000000000000000000_Separator13"/>
          <p:cNvCxnSpPr/>
          <p:nvPr>
            <p:custDataLst>
              <p:tags r:id="rId85"/>
            </p:custDataLst>
          </p:nvPr>
        </p:nvCxnSpPr>
        <p:spPr>
          <a:xfrm>
            <a:off x="9706771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71" name="OTLSHAPE_TB_00000000000000000000000000000000_MinorTickMarkAbove13"/>
          <p:cNvCxnSpPr/>
          <p:nvPr>
            <p:custDataLst>
              <p:tags r:id="rId86"/>
            </p:custDataLst>
          </p:nvPr>
        </p:nvCxnSpPr>
        <p:spPr>
          <a:xfrm>
            <a:off x="9375317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81" name="OTLSHAPE_TB_00000000000000000000000000000000_MinorTickMarkBelow13"/>
          <p:cNvCxnSpPr/>
          <p:nvPr>
            <p:custDataLst>
              <p:tags r:id="rId87"/>
            </p:custDataLst>
          </p:nvPr>
        </p:nvCxnSpPr>
        <p:spPr>
          <a:xfrm>
            <a:off x="9375317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84" name="OTLSHAPE_TB_00000000000000000000000000000000_Separator14"/>
          <p:cNvCxnSpPr/>
          <p:nvPr>
            <p:custDataLst>
              <p:tags r:id="rId88"/>
            </p:custDataLst>
          </p:nvPr>
        </p:nvCxnSpPr>
        <p:spPr>
          <a:xfrm>
            <a:off x="10369863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85" name="OTLSHAPE_TB_00000000000000000000000000000000_MinorTickMarkAbove14"/>
          <p:cNvCxnSpPr/>
          <p:nvPr>
            <p:custDataLst>
              <p:tags r:id="rId89"/>
            </p:custDataLst>
          </p:nvPr>
        </p:nvCxnSpPr>
        <p:spPr>
          <a:xfrm>
            <a:off x="10038409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53" name="OTLSHAPE_TB_00000000000000000000000000000000_MinorTickMarkBelow14"/>
          <p:cNvCxnSpPr/>
          <p:nvPr>
            <p:custDataLst>
              <p:tags r:id="rId90"/>
            </p:custDataLst>
          </p:nvPr>
        </p:nvCxnSpPr>
        <p:spPr>
          <a:xfrm>
            <a:off x="10038409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88" name="OTLSHAPE_TB_00000000000000000000000000000000_MinorTickMarkAbove15"/>
          <p:cNvCxnSpPr/>
          <p:nvPr>
            <p:custDataLst>
              <p:tags r:id="rId91"/>
            </p:custDataLst>
          </p:nvPr>
        </p:nvCxnSpPr>
        <p:spPr>
          <a:xfrm>
            <a:off x="10701593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89" name="OTLSHAPE_TB_00000000000000000000000000000000_MinorTickMarkBelow15"/>
          <p:cNvCxnSpPr/>
          <p:nvPr>
            <p:custDataLst>
              <p:tags r:id="rId92"/>
            </p:custDataLst>
          </p:nvPr>
        </p:nvCxnSpPr>
        <p:spPr>
          <a:xfrm>
            <a:off x="10701593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81" name="OTLSHAPE_T_599c9772862c4edaab5be6a4e0c715ee_Shape"/>
          <p:cNvSpPr/>
          <p:nvPr>
            <p:custDataLst>
              <p:tags r:id="rId93"/>
            </p:custDataLst>
          </p:nvPr>
        </p:nvSpPr>
        <p:spPr>
          <a:xfrm>
            <a:off x="2545557" y="3653960"/>
            <a:ext cx="317500" cy="127000"/>
          </a:xfrm>
          <a:prstGeom prst="roundRect">
            <a:avLst>
              <a:gd name="adj" fmla="val 10000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9" name="OTLSHAPE_T_86d9cfed4bd3404dbc956093e8de3f0f_Shape"/>
          <p:cNvSpPr/>
          <p:nvPr>
            <p:custDataLst>
              <p:tags r:id="rId94"/>
            </p:custDataLst>
          </p:nvPr>
        </p:nvSpPr>
        <p:spPr>
          <a:xfrm>
            <a:off x="2733433" y="3862578"/>
            <a:ext cx="342900" cy="1270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7" name="OTLSHAPE_T_828f7671f3ce4998b5d081dcacae2c10_Shape"/>
          <p:cNvSpPr/>
          <p:nvPr>
            <p:custDataLst>
              <p:tags r:id="rId95"/>
            </p:custDataLst>
          </p:nvPr>
        </p:nvSpPr>
        <p:spPr>
          <a:xfrm>
            <a:off x="5043205" y="4071197"/>
            <a:ext cx="673100" cy="1270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05" name="OTLSHAPE_T_31768a5d08684e93a5bdfdae79d1333e_Shape"/>
          <p:cNvSpPr/>
          <p:nvPr>
            <p:custDataLst>
              <p:tags r:id="rId96"/>
            </p:custDataLst>
          </p:nvPr>
        </p:nvSpPr>
        <p:spPr>
          <a:xfrm>
            <a:off x="5717349" y="4279816"/>
            <a:ext cx="381000" cy="127000"/>
          </a:xfrm>
          <a:prstGeom prst="roundRect">
            <a:avLst>
              <a:gd name="adj" fmla="val 10000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13" name="OTLSHAPE_T_ecd44dd98e524c399ddc0955376e9754_Shape"/>
          <p:cNvSpPr/>
          <p:nvPr>
            <p:custDataLst>
              <p:tags r:id="rId97"/>
            </p:custDataLst>
          </p:nvPr>
        </p:nvSpPr>
        <p:spPr>
          <a:xfrm>
            <a:off x="5794710" y="4488434"/>
            <a:ext cx="736600" cy="1270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21" name="OTLSHAPE_T_134f25cb79af4ba5aa4427fa296b34a0_Shape"/>
          <p:cNvSpPr/>
          <p:nvPr>
            <p:custDataLst>
              <p:tags r:id="rId98"/>
            </p:custDataLst>
          </p:nvPr>
        </p:nvSpPr>
        <p:spPr>
          <a:xfrm>
            <a:off x="8303409" y="4697053"/>
            <a:ext cx="279400" cy="127000"/>
          </a:xfrm>
          <a:prstGeom prst="roundRect">
            <a:avLst>
              <a:gd name="adj" fmla="val 10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29" name="OTLSHAPE_T_3a3c616302e14225882300ed0aef08de_Shape"/>
          <p:cNvSpPr/>
          <p:nvPr>
            <p:custDataLst>
              <p:tags r:id="rId99"/>
            </p:custDataLst>
          </p:nvPr>
        </p:nvSpPr>
        <p:spPr>
          <a:xfrm>
            <a:off x="8424976" y="4905671"/>
            <a:ext cx="685800" cy="1270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37" name="OTLSHAPE_T_3bd5faaba916454dac1cc582a124dd99_Shape"/>
          <p:cNvSpPr/>
          <p:nvPr>
            <p:custDataLst>
              <p:tags r:id="rId100"/>
            </p:custDataLst>
          </p:nvPr>
        </p:nvSpPr>
        <p:spPr>
          <a:xfrm>
            <a:off x="9043863" y="5114290"/>
            <a:ext cx="444500" cy="127000"/>
          </a:xfrm>
          <a:prstGeom prst="roundRect">
            <a:avLst>
              <a:gd name="adj" fmla="val 10000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2" name="OTLSHAPE_T_599c9772862c4edaab5be6a4e0c715ee_ShapePercentage" hidden="1"/>
          <p:cNvSpPr/>
          <p:nvPr>
            <p:custDataLst>
              <p:tags r:id="rId101"/>
            </p:custDataLst>
          </p:nvPr>
        </p:nvSpPr>
        <p:spPr>
          <a:xfrm>
            <a:off x="2545557" y="365396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0" name="OTLSHAPE_T_86d9cfed4bd3404dbc956093e8de3f0f_ShapePercentage" hidden="1"/>
          <p:cNvSpPr/>
          <p:nvPr>
            <p:custDataLst>
              <p:tags r:id="rId102"/>
            </p:custDataLst>
          </p:nvPr>
        </p:nvSpPr>
        <p:spPr>
          <a:xfrm>
            <a:off x="2733433" y="3862578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8" name="OTLSHAPE_T_828f7671f3ce4998b5d081dcacae2c10_ShapePercentage" hidden="1"/>
          <p:cNvSpPr/>
          <p:nvPr>
            <p:custDataLst>
              <p:tags r:id="rId103"/>
            </p:custDataLst>
          </p:nvPr>
        </p:nvSpPr>
        <p:spPr>
          <a:xfrm>
            <a:off x="5043205" y="4071197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06" name="OTLSHAPE_T_31768a5d08684e93a5bdfdae79d1333e_ShapePercentage" hidden="1"/>
          <p:cNvSpPr/>
          <p:nvPr>
            <p:custDataLst>
              <p:tags r:id="rId104"/>
            </p:custDataLst>
          </p:nvPr>
        </p:nvSpPr>
        <p:spPr>
          <a:xfrm>
            <a:off x="5717349" y="4279816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14" name="OTLSHAPE_T_ecd44dd98e524c399ddc0955376e9754_ShapePercentage" hidden="1"/>
          <p:cNvSpPr/>
          <p:nvPr>
            <p:custDataLst>
              <p:tags r:id="rId105"/>
            </p:custDataLst>
          </p:nvPr>
        </p:nvSpPr>
        <p:spPr>
          <a:xfrm>
            <a:off x="5794710" y="4488434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22" name="OTLSHAPE_T_134f25cb79af4ba5aa4427fa296b34a0_ShapePercentage" hidden="1"/>
          <p:cNvSpPr/>
          <p:nvPr>
            <p:custDataLst>
              <p:tags r:id="rId106"/>
            </p:custDataLst>
          </p:nvPr>
        </p:nvSpPr>
        <p:spPr>
          <a:xfrm>
            <a:off x="8303409" y="4697053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30" name="OTLSHAPE_T_3a3c616302e14225882300ed0aef08de_ShapePercentage" hidden="1"/>
          <p:cNvSpPr/>
          <p:nvPr>
            <p:custDataLst>
              <p:tags r:id="rId107"/>
            </p:custDataLst>
          </p:nvPr>
        </p:nvSpPr>
        <p:spPr>
          <a:xfrm>
            <a:off x="8424976" y="4905671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38" name="OTLSHAPE_T_3bd5faaba916454dac1cc582a124dd99_ShapePercentage" hidden="1"/>
          <p:cNvSpPr/>
          <p:nvPr>
            <p:custDataLst>
              <p:tags r:id="rId108"/>
            </p:custDataLst>
          </p:nvPr>
        </p:nvSpPr>
        <p:spPr>
          <a:xfrm>
            <a:off x="9043863" y="511429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3" name="OTLSHAPE_T_599c9772862c4edaab5be6a4e0c715ee_Duration" hidden="1"/>
          <p:cNvSpPr txBox="1"/>
          <p:nvPr>
            <p:custDataLst>
              <p:tags r:id="rId109"/>
            </p:custDataLst>
          </p:nvPr>
        </p:nvSpPr>
        <p:spPr>
          <a:xfrm>
            <a:off x="0" y="3632200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/>
              </a:rPr>
              <a:t>28 m</a:t>
            </a:r>
          </a:p>
        </p:txBody>
      </p:sp>
      <p:sp>
        <p:nvSpPr>
          <p:cNvPr id="19084" name="OTLSHAPE_T_599c9772862c4edaab5be6a4e0c715ee_TextPercentage" hidden="1"/>
          <p:cNvSpPr txBox="1"/>
          <p:nvPr>
            <p:custDataLst>
              <p:tags r:id="rId110"/>
            </p:custDataLst>
          </p:nvPr>
        </p:nvSpPr>
        <p:spPr>
          <a:xfrm>
            <a:off x="0" y="378722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9085" name="OTLSHAPE_T_599c9772862c4edaab5be6a4e0c715ee_StartDate" hidden="1"/>
          <p:cNvSpPr txBox="1"/>
          <p:nvPr>
            <p:custDataLst>
              <p:tags r:id="rId111"/>
            </p:custDataLst>
          </p:nvPr>
        </p:nvSpPr>
        <p:spPr>
          <a:xfrm>
            <a:off x="0" y="378722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86" name="OTLSHAPE_T_599c9772862c4edaab5be6a4e0c715ee_EndDate" hidden="1"/>
          <p:cNvSpPr txBox="1"/>
          <p:nvPr>
            <p:custDataLst>
              <p:tags r:id="rId112"/>
            </p:custDataLst>
          </p:nvPr>
        </p:nvSpPr>
        <p:spPr>
          <a:xfrm>
            <a:off x="0" y="378722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87" name="OTLSHAPE_T_599c9772862c4edaab5be6a4e0c715ee_JoinedDate"/>
          <p:cNvSpPr txBox="1"/>
          <p:nvPr>
            <p:custDataLst>
              <p:tags r:id="rId113"/>
            </p:custDataLst>
          </p:nvPr>
        </p:nvSpPr>
        <p:spPr>
          <a:xfrm>
            <a:off x="1813275" y="3639947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6">
                <a:solidFill>
                  <a:schemeClr val="dk1"/>
                </a:solidFill>
                <a:latin typeface="Calibri"/>
              </a:rPr>
              <a:t>12:12 - 12:40</a:t>
            </a:r>
          </a:p>
        </p:txBody>
      </p:sp>
      <p:sp>
        <p:nvSpPr>
          <p:cNvPr id="19088" name="OTLSHAPE_T_599c9772862c4edaab5be6a4e0c715ee_Title"/>
          <p:cNvSpPr txBox="1"/>
          <p:nvPr>
            <p:custDataLst>
              <p:tags r:id="rId114"/>
            </p:custDataLst>
          </p:nvPr>
        </p:nvSpPr>
        <p:spPr>
          <a:xfrm>
            <a:off x="2905800" y="3632200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rgbClr val="737373"/>
                </a:solidFill>
                <a:latin typeface="Calibri"/>
              </a:rPr>
              <a:t>Priming test</a:t>
            </a:r>
          </a:p>
        </p:txBody>
      </p:sp>
      <p:sp>
        <p:nvSpPr>
          <p:cNvPr id="19091" name="OTLSHAPE_T_86d9cfed4bd3404dbc956093e8de3f0f_Duration" hidden="1"/>
          <p:cNvSpPr txBox="1"/>
          <p:nvPr>
            <p:custDataLst>
              <p:tags r:id="rId115"/>
            </p:custDataLst>
          </p:nvPr>
        </p:nvSpPr>
        <p:spPr>
          <a:xfrm>
            <a:off x="0" y="3840819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/>
              </a:rPr>
              <a:t>30 m</a:t>
            </a:r>
          </a:p>
        </p:txBody>
      </p:sp>
      <p:sp>
        <p:nvSpPr>
          <p:cNvPr id="19092" name="OTLSHAPE_T_86d9cfed4bd3404dbc956093e8de3f0f_TextPercentage" hidden="1"/>
          <p:cNvSpPr txBox="1"/>
          <p:nvPr>
            <p:custDataLst>
              <p:tags r:id="rId116"/>
            </p:custDataLst>
          </p:nvPr>
        </p:nvSpPr>
        <p:spPr>
          <a:xfrm>
            <a:off x="0" y="3995843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9093" name="OTLSHAPE_T_86d9cfed4bd3404dbc956093e8de3f0f_StartDate" hidden="1"/>
          <p:cNvSpPr txBox="1"/>
          <p:nvPr>
            <p:custDataLst>
              <p:tags r:id="rId117"/>
            </p:custDataLst>
          </p:nvPr>
        </p:nvSpPr>
        <p:spPr>
          <a:xfrm>
            <a:off x="0" y="3995843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94" name="OTLSHAPE_T_86d9cfed4bd3404dbc956093e8de3f0f_EndDate" hidden="1"/>
          <p:cNvSpPr txBox="1"/>
          <p:nvPr>
            <p:custDataLst>
              <p:tags r:id="rId118"/>
            </p:custDataLst>
          </p:nvPr>
        </p:nvSpPr>
        <p:spPr>
          <a:xfrm>
            <a:off x="0" y="3995843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95" name="OTLSHAPE_T_86d9cfed4bd3404dbc956093e8de3f0f_JoinedDate"/>
          <p:cNvSpPr txBox="1"/>
          <p:nvPr>
            <p:custDataLst>
              <p:tags r:id="rId119"/>
            </p:custDataLst>
          </p:nvPr>
        </p:nvSpPr>
        <p:spPr>
          <a:xfrm>
            <a:off x="2001151" y="3848565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6">
                <a:solidFill>
                  <a:schemeClr val="dk1"/>
                </a:solidFill>
                <a:latin typeface="Calibri"/>
              </a:rPr>
              <a:t>12:29 - 12:59</a:t>
            </a:r>
          </a:p>
        </p:txBody>
      </p:sp>
      <p:sp>
        <p:nvSpPr>
          <p:cNvPr id="19096" name="OTLSHAPE_T_86d9cfed4bd3404dbc956093e8de3f0f_Title"/>
          <p:cNvSpPr txBox="1"/>
          <p:nvPr>
            <p:custDataLst>
              <p:tags r:id="rId120"/>
            </p:custDataLst>
          </p:nvPr>
        </p:nvSpPr>
        <p:spPr>
          <a:xfrm>
            <a:off x="3115780" y="3840819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rgbClr val="737373"/>
                </a:solidFill>
                <a:latin typeface="Calibri"/>
              </a:rPr>
              <a:t>Set-up test</a:t>
            </a:r>
          </a:p>
        </p:txBody>
      </p:sp>
      <p:sp>
        <p:nvSpPr>
          <p:cNvPr id="19099" name="OTLSHAPE_T_828f7671f3ce4998b5d081dcacae2c10_Duration" hidden="1"/>
          <p:cNvSpPr txBox="1"/>
          <p:nvPr>
            <p:custDataLst>
              <p:tags r:id="rId121"/>
            </p:custDataLst>
          </p:nvPr>
        </p:nvSpPr>
        <p:spPr>
          <a:xfrm>
            <a:off x="0" y="4049437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/>
              </a:rPr>
              <a:t>60 m</a:t>
            </a:r>
          </a:p>
        </p:txBody>
      </p:sp>
      <p:sp>
        <p:nvSpPr>
          <p:cNvPr id="19100" name="OTLSHAPE_T_828f7671f3ce4998b5d081dcacae2c10_TextPercentage" hidden="1"/>
          <p:cNvSpPr txBox="1"/>
          <p:nvPr>
            <p:custDataLst>
              <p:tags r:id="rId122"/>
            </p:custDataLst>
          </p:nvPr>
        </p:nvSpPr>
        <p:spPr>
          <a:xfrm>
            <a:off x="0" y="4204462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9101" name="OTLSHAPE_T_828f7671f3ce4998b5d081dcacae2c10_StartDate" hidden="1"/>
          <p:cNvSpPr txBox="1"/>
          <p:nvPr>
            <p:custDataLst>
              <p:tags r:id="rId123"/>
            </p:custDataLst>
          </p:nvPr>
        </p:nvSpPr>
        <p:spPr>
          <a:xfrm>
            <a:off x="0" y="4204462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02" name="OTLSHAPE_T_828f7671f3ce4998b5d081dcacae2c10_EndDate" hidden="1"/>
          <p:cNvSpPr txBox="1"/>
          <p:nvPr>
            <p:custDataLst>
              <p:tags r:id="rId124"/>
            </p:custDataLst>
          </p:nvPr>
        </p:nvSpPr>
        <p:spPr>
          <a:xfrm>
            <a:off x="0" y="4204462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03" name="OTLSHAPE_T_828f7671f3ce4998b5d081dcacae2c10_JoinedDate"/>
          <p:cNvSpPr txBox="1"/>
          <p:nvPr>
            <p:custDataLst>
              <p:tags r:id="rId125"/>
            </p:custDataLst>
          </p:nvPr>
        </p:nvSpPr>
        <p:spPr>
          <a:xfrm>
            <a:off x="4310923" y="4057185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6">
                <a:solidFill>
                  <a:schemeClr val="dk1"/>
                </a:solidFill>
                <a:latin typeface="Calibri"/>
              </a:rPr>
              <a:t>15:58 - 16:58</a:t>
            </a:r>
          </a:p>
        </p:txBody>
      </p:sp>
      <p:sp>
        <p:nvSpPr>
          <p:cNvPr id="19104" name="OTLSHAPE_T_828f7671f3ce4998b5d081dcacae2c10_Title"/>
          <p:cNvSpPr txBox="1"/>
          <p:nvPr>
            <p:custDataLst>
              <p:tags r:id="rId126"/>
            </p:custDataLst>
          </p:nvPr>
        </p:nvSpPr>
        <p:spPr>
          <a:xfrm>
            <a:off x="5757097" y="4049437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rgbClr val="737373"/>
                </a:solidFill>
                <a:latin typeface="Calibri"/>
              </a:rPr>
              <a:t>Cut-off test</a:t>
            </a:r>
          </a:p>
        </p:txBody>
      </p:sp>
      <p:sp>
        <p:nvSpPr>
          <p:cNvPr id="19107" name="OTLSHAPE_T_31768a5d08684e93a5bdfdae79d1333e_Duration" hidden="1"/>
          <p:cNvSpPr txBox="1"/>
          <p:nvPr>
            <p:custDataLst>
              <p:tags r:id="rId127"/>
            </p:custDataLst>
          </p:nvPr>
        </p:nvSpPr>
        <p:spPr>
          <a:xfrm>
            <a:off x="0" y="4258056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/>
              </a:rPr>
              <a:t>34 m</a:t>
            </a:r>
          </a:p>
        </p:txBody>
      </p:sp>
      <p:sp>
        <p:nvSpPr>
          <p:cNvPr id="19108" name="OTLSHAPE_T_31768a5d08684e93a5bdfdae79d1333e_TextPercentage" hidden="1"/>
          <p:cNvSpPr txBox="1"/>
          <p:nvPr>
            <p:custDataLst>
              <p:tags r:id="rId128"/>
            </p:custDataLst>
          </p:nvPr>
        </p:nvSpPr>
        <p:spPr>
          <a:xfrm>
            <a:off x="0" y="4413081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9109" name="OTLSHAPE_T_31768a5d08684e93a5bdfdae79d1333e_StartDate" hidden="1"/>
          <p:cNvSpPr txBox="1"/>
          <p:nvPr>
            <p:custDataLst>
              <p:tags r:id="rId129"/>
            </p:custDataLst>
          </p:nvPr>
        </p:nvSpPr>
        <p:spPr>
          <a:xfrm>
            <a:off x="0" y="4413081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10" name="OTLSHAPE_T_31768a5d08684e93a5bdfdae79d1333e_EndDate" hidden="1"/>
          <p:cNvSpPr txBox="1"/>
          <p:nvPr>
            <p:custDataLst>
              <p:tags r:id="rId130"/>
            </p:custDataLst>
          </p:nvPr>
        </p:nvSpPr>
        <p:spPr>
          <a:xfrm>
            <a:off x="0" y="4413081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11" name="OTLSHAPE_T_31768a5d08684e93a5bdfdae79d1333e_JoinedDate"/>
          <p:cNvSpPr txBox="1"/>
          <p:nvPr>
            <p:custDataLst>
              <p:tags r:id="rId131"/>
            </p:custDataLst>
          </p:nvPr>
        </p:nvSpPr>
        <p:spPr>
          <a:xfrm>
            <a:off x="4985067" y="4265803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6">
                <a:solidFill>
                  <a:schemeClr val="dk1"/>
                </a:solidFill>
                <a:latin typeface="Calibri"/>
              </a:rPr>
              <a:t>16:59 - 17:33</a:t>
            </a:r>
          </a:p>
        </p:txBody>
      </p:sp>
      <p:sp>
        <p:nvSpPr>
          <p:cNvPr id="19112" name="OTLSHAPE_T_31768a5d08684e93a5bdfdae79d1333e_Title"/>
          <p:cNvSpPr txBox="1"/>
          <p:nvPr>
            <p:custDataLst>
              <p:tags r:id="rId132"/>
            </p:custDataLst>
          </p:nvPr>
        </p:nvSpPr>
        <p:spPr>
          <a:xfrm>
            <a:off x="6143901" y="4258056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737373"/>
                </a:solidFill>
                <a:latin typeface="Calibri"/>
              </a:rPr>
              <a:t>Threading test</a:t>
            </a:r>
          </a:p>
        </p:txBody>
      </p:sp>
      <p:sp>
        <p:nvSpPr>
          <p:cNvPr id="19115" name="OTLSHAPE_T_ecd44dd98e524c399ddc0955376e9754_Duration" hidden="1"/>
          <p:cNvSpPr txBox="1"/>
          <p:nvPr>
            <p:custDataLst>
              <p:tags r:id="rId133"/>
            </p:custDataLst>
          </p:nvPr>
        </p:nvSpPr>
        <p:spPr>
          <a:xfrm>
            <a:off x="0" y="4466675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/>
              </a:rPr>
              <a:t>66 m</a:t>
            </a:r>
          </a:p>
        </p:txBody>
      </p:sp>
      <p:sp>
        <p:nvSpPr>
          <p:cNvPr id="19116" name="OTLSHAPE_T_ecd44dd98e524c399ddc0955376e9754_TextPercentage" hidden="1"/>
          <p:cNvSpPr txBox="1"/>
          <p:nvPr>
            <p:custDataLst>
              <p:tags r:id="rId134"/>
            </p:custDataLst>
          </p:nvPr>
        </p:nvSpPr>
        <p:spPr>
          <a:xfrm>
            <a:off x="0" y="4621699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9117" name="OTLSHAPE_T_ecd44dd98e524c399ddc0955376e9754_StartDate" hidden="1"/>
          <p:cNvSpPr txBox="1"/>
          <p:nvPr>
            <p:custDataLst>
              <p:tags r:id="rId135"/>
            </p:custDataLst>
          </p:nvPr>
        </p:nvSpPr>
        <p:spPr>
          <a:xfrm>
            <a:off x="0" y="4621699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18" name="OTLSHAPE_T_ecd44dd98e524c399ddc0955376e9754_EndDate" hidden="1"/>
          <p:cNvSpPr txBox="1"/>
          <p:nvPr>
            <p:custDataLst>
              <p:tags r:id="rId136"/>
            </p:custDataLst>
          </p:nvPr>
        </p:nvSpPr>
        <p:spPr>
          <a:xfrm>
            <a:off x="0" y="4621699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19" name="OTLSHAPE_T_ecd44dd98e524c399ddc0955376e9754_JoinedDate"/>
          <p:cNvSpPr txBox="1"/>
          <p:nvPr>
            <p:custDataLst>
              <p:tags r:id="rId137"/>
            </p:custDataLst>
          </p:nvPr>
        </p:nvSpPr>
        <p:spPr>
          <a:xfrm>
            <a:off x="5062428" y="4474422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6">
                <a:solidFill>
                  <a:schemeClr val="dk1"/>
                </a:solidFill>
                <a:latin typeface="Calibri"/>
              </a:rPr>
              <a:t>17:06 - 18:12</a:t>
            </a:r>
          </a:p>
        </p:txBody>
      </p:sp>
      <p:sp>
        <p:nvSpPr>
          <p:cNvPr id="19120" name="OTLSHAPE_T_ecd44dd98e524c399ddc0955376e9754_Title"/>
          <p:cNvSpPr txBox="1"/>
          <p:nvPr>
            <p:custDataLst>
              <p:tags r:id="rId138"/>
            </p:custDataLst>
          </p:nvPr>
        </p:nvSpPr>
        <p:spPr>
          <a:xfrm>
            <a:off x="6574912" y="4466675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rgbClr val="737373"/>
                </a:solidFill>
                <a:latin typeface="Calibri"/>
              </a:rPr>
              <a:t>Boring test</a:t>
            </a:r>
          </a:p>
        </p:txBody>
      </p:sp>
      <p:sp>
        <p:nvSpPr>
          <p:cNvPr id="19123" name="OTLSHAPE_T_134f25cb79af4ba5aa4427fa296b34a0_Duration" hidden="1"/>
          <p:cNvSpPr txBox="1"/>
          <p:nvPr>
            <p:custDataLst>
              <p:tags r:id="rId139"/>
            </p:custDataLst>
          </p:nvPr>
        </p:nvSpPr>
        <p:spPr>
          <a:xfrm>
            <a:off x="0" y="4675293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/>
              </a:rPr>
              <a:t>25 m</a:t>
            </a:r>
          </a:p>
        </p:txBody>
      </p:sp>
      <p:sp>
        <p:nvSpPr>
          <p:cNvPr id="19124" name="OTLSHAPE_T_134f25cb79af4ba5aa4427fa296b34a0_TextPercentage" hidden="1"/>
          <p:cNvSpPr txBox="1"/>
          <p:nvPr>
            <p:custDataLst>
              <p:tags r:id="rId140"/>
            </p:custDataLst>
          </p:nvPr>
        </p:nvSpPr>
        <p:spPr>
          <a:xfrm>
            <a:off x="0" y="4830318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9125" name="OTLSHAPE_T_134f25cb79af4ba5aa4427fa296b34a0_StartDate" hidden="1"/>
          <p:cNvSpPr txBox="1"/>
          <p:nvPr>
            <p:custDataLst>
              <p:tags r:id="rId141"/>
            </p:custDataLst>
          </p:nvPr>
        </p:nvSpPr>
        <p:spPr>
          <a:xfrm>
            <a:off x="0" y="4830318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26" name="OTLSHAPE_T_134f25cb79af4ba5aa4427fa296b34a0_EndDate" hidden="1"/>
          <p:cNvSpPr txBox="1"/>
          <p:nvPr>
            <p:custDataLst>
              <p:tags r:id="rId142"/>
            </p:custDataLst>
          </p:nvPr>
        </p:nvSpPr>
        <p:spPr>
          <a:xfrm>
            <a:off x="0" y="4830318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27" name="OTLSHAPE_T_134f25cb79af4ba5aa4427fa296b34a0_JoinedDate"/>
          <p:cNvSpPr txBox="1"/>
          <p:nvPr>
            <p:custDataLst>
              <p:tags r:id="rId143"/>
            </p:custDataLst>
          </p:nvPr>
        </p:nvSpPr>
        <p:spPr>
          <a:xfrm>
            <a:off x="7571128" y="4683041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6">
                <a:solidFill>
                  <a:schemeClr val="dk1"/>
                </a:solidFill>
                <a:latin typeface="Calibri"/>
              </a:rPr>
              <a:t>20:53 - 21:18</a:t>
            </a:r>
          </a:p>
        </p:txBody>
      </p:sp>
      <p:sp>
        <p:nvSpPr>
          <p:cNvPr id="19128" name="OTLSHAPE_T_134f25cb79af4ba5aa4427fa296b34a0_Title"/>
          <p:cNvSpPr txBox="1"/>
          <p:nvPr>
            <p:custDataLst>
              <p:tags r:id="rId144"/>
            </p:custDataLst>
          </p:nvPr>
        </p:nvSpPr>
        <p:spPr>
          <a:xfrm>
            <a:off x="8630498" y="4675293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rgbClr val="737373"/>
                </a:solidFill>
                <a:latin typeface="Calibri"/>
              </a:rPr>
              <a:t>Mounting test</a:t>
            </a:r>
          </a:p>
        </p:txBody>
      </p:sp>
      <p:sp>
        <p:nvSpPr>
          <p:cNvPr id="19131" name="OTLSHAPE_T_3a3c616302e14225882300ed0aef08de_Duration" hidden="1"/>
          <p:cNvSpPr txBox="1"/>
          <p:nvPr>
            <p:custDataLst>
              <p:tags r:id="rId145"/>
            </p:custDataLst>
          </p:nvPr>
        </p:nvSpPr>
        <p:spPr>
          <a:xfrm>
            <a:off x="0" y="4883912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/>
              </a:rPr>
              <a:t>61 m</a:t>
            </a:r>
          </a:p>
        </p:txBody>
      </p:sp>
      <p:sp>
        <p:nvSpPr>
          <p:cNvPr id="19132" name="OTLSHAPE_T_3a3c616302e14225882300ed0aef08de_TextPercentage" hidden="1"/>
          <p:cNvSpPr txBox="1"/>
          <p:nvPr>
            <p:custDataLst>
              <p:tags r:id="rId146"/>
            </p:custDataLst>
          </p:nvPr>
        </p:nvSpPr>
        <p:spPr>
          <a:xfrm>
            <a:off x="0" y="5038937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9133" name="OTLSHAPE_T_3a3c616302e14225882300ed0aef08de_StartDate" hidden="1"/>
          <p:cNvSpPr txBox="1"/>
          <p:nvPr>
            <p:custDataLst>
              <p:tags r:id="rId147"/>
            </p:custDataLst>
          </p:nvPr>
        </p:nvSpPr>
        <p:spPr>
          <a:xfrm>
            <a:off x="0" y="5038937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34" name="OTLSHAPE_T_3a3c616302e14225882300ed0aef08de_EndDate" hidden="1"/>
          <p:cNvSpPr txBox="1"/>
          <p:nvPr>
            <p:custDataLst>
              <p:tags r:id="rId148"/>
            </p:custDataLst>
          </p:nvPr>
        </p:nvSpPr>
        <p:spPr>
          <a:xfrm>
            <a:off x="0" y="5038937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35" name="OTLSHAPE_T_3a3c616302e14225882300ed0aef08de_JoinedDate"/>
          <p:cNvSpPr txBox="1"/>
          <p:nvPr>
            <p:custDataLst>
              <p:tags r:id="rId149"/>
            </p:custDataLst>
          </p:nvPr>
        </p:nvSpPr>
        <p:spPr>
          <a:xfrm>
            <a:off x="7692695" y="4891659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6">
                <a:solidFill>
                  <a:schemeClr val="dk1"/>
                </a:solidFill>
                <a:latin typeface="Calibri"/>
              </a:rPr>
              <a:t>21:04 - 22:05</a:t>
            </a:r>
          </a:p>
        </p:txBody>
      </p:sp>
      <p:sp>
        <p:nvSpPr>
          <p:cNvPr id="19136" name="OTLSHAPE_T_3a3c616302e14225882300ed0aef08de_Title"/>
          <p:cNvSpPr txBox="1"/>
          <p:nvPr>
            <p:custDataLst>
              <p:tags r:id="rId150"/>
            </p:custDataLst>
          </p:nvPr>
        </p:nvSpPr>
        <p:spPr>
          <a:xfrm>
            <a:off x="9149921" y="4883912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rgbClr val="737373"/>
                </a:solidFill>
                <a:latin typeface="Calibri"/>
              </a:rPr>
              <a:t>Drilling test</a:t>
            </a:r>
          </a:p>
        </p:txBody>
      </p:sp>
      <p:sp>
        <p:nvSpPr>
          <p:cNvPr id="19139" name="OTLSHAPE_T_3bd5faaba916454dac1cc582a124dd99_Duration" hidden="1"/>
          <p:cNvSpPr txBox="1"/>
          <p:nvPr>
            <p:custDataLst>
              <p:tags r:id="rId151"/>
            </p:custDataLst>
          </p:nvPr>
        </p:nvSpPr>
        <p:spPr>
          <a:xfrm>
            <a:off x="0" y="5092531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/>
              </a:rPr>
              <a:t>40 m</a:t>
            </a:r>
          </a:p>
        </p:txBody>
      </p:sp>
      <p:sp>
        <p:nvSpPr>
          <p:cNvPr id="19140" name="OTLSHAPE_T_3bd5faaba916454dac1cc582a124dd99_TextPercentage" hidden="1"/>
          <p:cNvSpPr txBox="1"/>
          <p:nvPr>
            <p:custDataLst>
              <p:tags r:id="rId152"/>
            </p:custDataLst>
          </p:nvPr>
        </p:nvSpPr>
        <p:spPr>
          <a:xfrm>
            <a:off x="0" y="524755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9141" name="OTLSHAPE_T_3bd5faaba916454dac1cc582a124dd99_StartDate" hidden="1"/>
          <p:cNvSpPr txBox="1"/>
          <p:nvPr>
            <p:custDataLst>
              <p:tags r:id="rId153"/>
            </p:custDataLst>
          </p:nvPr>
        </p:nvSpPr>
        <p:spPr>
          <a:xfrm>
            <a:off x="0" y="524755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42" name="OTLSHAPE_T_3bd5faaba916454dac1cc582a124dd99_EndDate" hidden="1"/>
          <p:cNvSpPr txBox="1"/>
          <p:nvPr>
            <p:custDataLst>
              <p:tags r:id="rId154"/>
            </p:custDataLst>
          </p:nvPr>
        </p:nvSpPr>
        <p:spPr>
          <a:xfrm>
            <a:off x="0" y="524755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43" name="OTLSHAPE_T_3bd5faaba916454dac1cc582a124dd99_JoinedDate"/>
          <p:cNvSpPr txBox="1"/>
          <p:nvPr>
            <p:custDataLst>
              <p:tags r:id="rId155"/>
            </p:custDataLst>
          </p:nvPr>
        </p:nvSpPr>
        <p:spPr>
          <a:xfrm>
            <a:off x="8311581" y="5100278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6">
                <a:solidFill>
                  <a:schemeClr val="dk1"/>
                </a:solidFill>
                <a:latin typeface="Calibri"/>
              </a:rPr>
              <a:t>22:00 - 22:40</a:t>
            </a:r>
          </a:p>
        </p:txBody>
      </p:sp>
      <p:sp>
        <p:nvSpPr>
          <p:cNvPr id="19144" name="OTLSHAPE_T_3bd5faaba916454dac1cc582a124dd99_Title"/>
          <p:cNvSpPr txBox="1"/>
          <p:nvPr>
            <p:custDataLst>
              <p:tags r:id="rId156"/>
            </p:custDataLst>
          </p:nvPr>
        </p:nvSpPr>
        <p:spPr>
          <a:xfrm>
            <a:off x="9536724" y="5092531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rgbClr val="737373"/>
                </a:solidFill>
                <a:latin typeface="Calibri"/>
              </a:rPr>
              <a:t>Knurling test</a:t>
            </a:r>
          </a:p>
        </p:txBody>
      </p:sp>
      <p:sp>
        <p:nvSpPr>
          <p:cNvPr id="19036" name="OTLSHAPE_M_c79960e6e80a4e969420e33c05859b0b_Shape"/>
          <p:cNvSpPr/>
          <p:nvPr>
            <p:custDataLst>
              <p:tags r:id="rId157"/>
            </p:custDataLst>
          </p:nvPr>
        </p:nvSpPr>
        <p:spPr>
          <a:xfrm>
            <a:off x="1248742" y="2857500"/>
            <a:ext cx="228600" cy="254000"/>
          </a:xfrm>
          <a:prstGeom prst="teardrop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39" name="OTLSHAPE_M_a912fab746724746ba8cf07749ae416f_Shape"/>
          <p:cNvSpPr/>
          <p:nvPr>
            <p:custDataLst>
              <p:tags r:id="rId158"/>
            </p:custDataLst>
          </p:nvPr>
        </p:nvSpPr>
        <p:spPr>
          <a:xfrm>
            <a:off x="2889316" y="2933700"/>
            <a:ext cx="152400" cy="177800"/>
          </a:xfrm>
          <a:prstGeom prst="teardrop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74" name="OTLSHAPE_M_ec0119fab7bc467ea3014a37b6a6a3f3_Shape"/>
          <p:cNvSpPr/>
          <p:nvPr>
            <p:custDataLst>
              <p:tags r:id="rId159"/>
            </p:custDataLst>
          </p:nvPr>
        </p:nvSpPr>
        <p:spPr>
          <a:xfrm>
            <a:off x="6608739" y="2857500"/>
            <a:ext cx="228600" cy="254000"/>
          </a:xfrm>
          <a:prstGeom prst="star8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77" name="OTLSHAPE_M_2cb012d6d8714cbda6e16c85d30d59cf_Shape"/>
          <p:cNvSpPr/>
          <p:nvPr>
            <p:custDataLst>
              <p:tags r:id="rId160"/>
            </p:custDataLst>
          </p:nvPr>
        </p:nvSpPr>
        <p:spPr>
          <a:xfrm>
            <a:off x="9371624" y="2857500"/>
            <a:ext cx="228600" cy="254000"/>
          </a:xfrm>
          <a:prstGeom prst="teardrop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0" name="OTLSHAPE_M_ea11cd2c2b1943f99165ffee8ae8ebbb_Shape"/>
          <p:cNvSpPr/>
          <p:nvPr>
            <p:custDataLst>
              <p:tags r:id="rId161"/>
            </p:custDataLst>
          </p:nvPr>
        </p:nvSpPr>
        <p:spPr>
          <a:xfrm>
            <a:off x="10255748" y="2857500"/>
            <a:ext cx="228600" cy="254000"/>
          </a:xfrm>
          <a:prstGeom prst="teardrop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31" name="OTLSHAPE_M_c79960e6e80a4e969420e33c05859b0b_Title"/>
          <p:cNvSpPr txBox="1"/>
          <p:nvPr>
            <p:custDataLst>
              <p:tags r:id="rId162"/>
            </p:custDataLst>
          </p:nvPr>
        </p:nvSpPr>
        <p:spPr>
          <a:xfrm>
            <a:off x="868441" y="24811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dk1"/>
                </a:solidFill>
                <a:latin typeface="Calibri"/>
              </a:rPr>
              <a:t>Machine turn-on</a:t>
            </a:r>
          </a:p>
        </p:txBody>
      </p:sp>
      <p:sp>
        <p:nvSpPr>
          <p:cNvPr id="19035" name="OTLSHAPE_M_c79960e6e80a4e969420e33c05859b0b_Date"/>
          <p:cNvSpPr txBox="1"/>
          <p:nvPr>
            <p:custDataLst>
              <p:tags r:id="rId163"/>
            </p:custDataLst>
          </p:nvPr>
        </p:nvSpPr>
        <p:spPr>
          <a:xfrm>
            <a:off x="1115435" y="2677075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37373"/>
                </a:solidFill>
                <a:latin typeface="Calibri"/>
              </a:rPr>
              <a:t>10:25 am</a:t>
            </a:r>
          </a:p>
        </p:txBody>
      </p:sp>
      <p:sp>
        <p:nvSpPr>
          <p:cNvPr id="19037" name="OTLSHAPE_M_a912fab746724746ba8cf07749ae416f_Title"/>
          <p:cNvSpPr txBox="1"/>
          <p:nvPr>
            <p:custDataLst>
              <p:tags r:id="rId164"/>
            </p:custDataLst>
          </p:nvPr>
        </p:nvSpPr>
        <p:spPr>
          <a:xfrm>
            <a:off x="2292924" y="2557357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dk1"/>
                </a:solidFill>
                <a:latin typeface="Calibri"/>
              </a:rPr>
              <a:t>Launch production test</a:t>
            </a:r>
          </a:p>
        </p:txBody>
      </p:sp>
      <p:sp>
        <p:nvSpPr>
          <p:cNvPr id="19038" name="OTLSHAPE_M_a912fab746724746ba8cf07749ae416f_Date"/>
          <p:cNvSpPr txBox="1"/>
          <p:nvPr>
            <p:custDataLst>
              <p:tags r:id="rId165"/>
            </p:custDataLst>
          </p:nvPr>
        </p:nvSpPr>
        <p:spPr>
          <a:xfrm>
            <a:off x="2714966" y="27532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37373"/>
                </a:solidFill>
                <a:latin typeface="Calibri"/>
              </a:rPr>
              <a:t>12:50 pm</a:t>
            </a:r>
          </a:p>
        </p:txBody>
      </p:sp>
      <p:sp>
        <p:nvSpPr>
          <p:cNvPr id="19072" name="OTLSHAPE_M_ec0119fab7bc467ea3014a37b6a6a3f3_Title"/>
          <p:cNvSpPr txBox="1"/>
          <p:nvPr>
            <p:custDataLst>
              <p:tags r:id="rId166"/>
            </p:custDataLst>
          </p:nvPr>
        </p:nvSpPr>
        <p:spPr>
          <a:xfrm>
            <a:off x="6137548" y="2481157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>
                <a:solidFill>
                  <a:schemeClr val="dk1"/>
                </a:solidFill>
                <a:latin typeface="Calibri"/>
              </a:rPr>
              <a:t>Diagnostics report 1</a:t>
            </a:r>
          </a:p>
        </p:txBody>
      </p:sp>
      <p:sp>
        <p:nvSpPr>
          <p:cNvPr id="19073" name="OTLSHAPE_M_ec0119fab7bc467ea3014a37b6a6a3f3_Date"/>
          <p:cNvSpPr txBox="1"/>
          <p:nvPr>
            <p:custDataLst>
              <p:tags r:id="rId167"/>
            </p:custDataLst>
          </p:nvPr>
        </p:nvSpPr>
        <p:spPr>
          <a:xfrm>
            <a:off x="6504684" y="2677075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37373"/>
                </a:solidFill>
                <a:latin typeface="Calibri"/>
              </a:rPr>
              <a:t>6:30 pm</a:t>
            </a:r>
          </a:p>
        </p:txBody>
      </p:sp>
      <p:sp>
        <p:nvSpPr>
          <p:cNvPr id="19075" name="OTLSHAPE_M_2cb012d6d8714cbda6e16c85d30d59cf_Title"/>
          <p:cNvSpPr txBox="1"/>
          <p:nvPr>
            <p:custDataLst>
              <p:tags r:id="rId168"/>
            </p:custDataLst>
          </p:nvPr>
        </p:nvSpPr>
        <p:spPr>
          <a:xfrm>
            <a:off x="9025719" y="2015913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>
                <a:solidFill>
                  <a:schemeClr val="dk1"/>
                </a:solidFill>
                <a:latin typeface="Calibri"/>
              </a:rPr>
              <a:t>Testing stopped</a:t>
            </a:r>
          </a:p>
        </p:txBody>
      </p:sp>
      <p:sp>
        <p:nvSpPr>
          <p:cNvPr id="19076" name="OTLSHAPE_M_2cb012d6d8714cbda6e16c85d30d59cf_Date"/>
          <p:cNvSpPr txBox="1"/>
          <p:nvPr>
            <p:custDataLst>
              <p:tags r:id="rId169"/>
            </p:custDataLst>
          </p:nvPr>
        </p:nvSpPr>
        <p:spPr>
          <a:xfrm>
            <a:off x="9235374" y="2211832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37373"/>
                </a:solidFill>
                <a:latin typeface="Calibri"/>
              </a:rPr>
              <a:t>10:40 pm</a:t>
            </a:r>
          </a:p>
        </p:txBody>
      </p:sp>
      <p:sp>
        <p:nvSpPr>
          <p:cNvPr id="19078" name="OTLSHAPE_M_ea11cd2c2b1943f99165ffee8ae8ebbb_Title"/>
          <p:cNvSpPr txBox="1"/>
          <p:nvPr>
            <p:custDataLst>
              <p:tags r:id="rId170"/>
            </p:custDataLst>
          </p:nvPr>
        </p:nvSpPr>
        <p:spPr>
          <a:xfrm>
            <a:off x="9771899" y="2481157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/>
              </a:rPr>
              <a:t>Begin quality testing</a:t>
            </a:r>
          </a:p>
        </p:txBody>
      </p:sp>
      <p:sp>
        <p:nvSpPr>
          <p:cNvPr id="19079" name="OTLSHAPE_M_ea11cd2c2b1943f99165ffee8ae8ebbb_Date"/>
          <p:cNvSpPr txBox="1"/>
          <p:nvPr>
            <p:custDataLst>
              <p:tags r:id="rId171"/>
            </p:custDataLst>
          </p:nvPr>
        </p:nvSpPr>
        <p:spPr>
          <a:xfrm>
            <a:off x="10122440" y="2677075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37373"/>
                </a:solidFill>
                <a:latin typeface="Calibri"/>
              </a:rPr>
              <a:t>12:00 am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8B30F06-40D7-4238-A306-42580CCC00B2}"/>
              </a:ext>
            </a:extLst>
          </p:cNvPr>
          <p:cNvSpPr txBox="1"/>
          <p:nvPr/>
        </p:nvSpPr>
        <p:spPr>
          <a:xfrm>
            <a:off x="629711" y="759471"/>
            <a:ext cx="6098874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685800">
              <a:spcBef>
                <a:spcPct val="0"/>
              </a:spcBef>
              <a:buNone/>
              <a:defRPr sz="2700" b="1">
                <a:solidFill>
                  <a:srgbClr val="3E451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Hourly Gantt Chart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005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7IiRpZCI6IjYiLCJEYXRlIjoiMjAyMS0wNi0yOVQyMzo1OTowMCIsIlN0eWxlIjp7IiRpZCI6IjciLCJTaGFwZSI6MTgsIkNvbm5lY3Rvck1hcmdpbiI6eyIkaWQiOiI4IiwiVG9wIjowLjAsIkxlZnQiOjIuMCwiUmlnaHQiOjIuMCwiQm90dG9tIjowLjB9LCJDb25uZWN0b3JTdHlsZSI6eyIkaWQiOiI5IiwiTGluZUNvbG9yIjp7IiRpZCI6IjEwIiwiJHR5cGUiOiJOTFJFLkNvbW1vbi5Eb20uU29saWRDb2xvckJydXNoLCBOTFJFLkNvbW1vbiIsIkNvbG9yIjp7IiRpZCI6IjExIiwiQSI6MTI3LCJSIjoxODAsIkciOjc2LCJCIjo2NX19LCJMaW5lV2VpZ2h0IjoxLjAsIkxpbmVUeXBlIjowLCJQYXJlbnRTdHlsZSI6bnVsbH0sIklzQmVsb3dUaW1lYmFuZCI6dHJ1ZSwiUG9zaXRpb25PblRhc2siOjEsIkhpZGVEYXRlIjpmYWxzZSwiU2hhcGVTaXplIjoxLCJTcGFjaW5nIjoyLjAsIlBhZGRpbmciOnsiJGlkIjoiMTIiLCJUb3AiOjcuMCwiTGVmdCI6My4wLCJSaWdodCI6MC4wLCJCb3R0b20iOjIuMH0sIlNoYXBlU3R5bGUiOnsiJGlkIjoiMTMiLCJNYXJnaW4iOnsiJGlkIjoiMTQiLCJUb3AiOjAuMCwiTGVmdCI6MC4wLCJSaWdodCI6MC4wLCJCb3R0b20iOjAuMH0sIlBhZGRpbmciOnsiJGlkIjoiMTUiLCJUb3AiOjAuMCwiTGVmdCI6MC4wLCJSaWdodCI6MC4wLCJCb3R0b20iOjAuMH0sIkJhY2tncm91bmQiOnsiJGlkIjoiMTYiLCJDb2xvciI6eyIkaWQiOiIxNyIsIkEiOjI1NSwiUiI6MTgwLCJHIjo3NiwiQiI6NjV9fSwiSXNWaXNpYmxlIjp0cnVlLCJXaWR0aCI6MTMuMCwiSGVpZ2h0IjoxMy4wLCJCb3JkZXJTdHlsZSI6eyIkaWQiOiIxOCIsIkxpbmVDb2xvciI6bnVsbCwiTGluZVdlaWdodCI6MC4wLCJMaW5lVHlwZSI6MCwiUGFyZW50U3R5bGUiOm51bGx9LCJQYXJlbnRTdHlsZSI6bnVsbH0sIlRpdGxlU3R5bGUiOnsiJGlkIjoiMTkiLCJGb250U2V0dGluZ3MiOnsiJGlkIjoiMjAiLCJGb250U2l6ZSI6MTEsIkZvbnROYW1lIjoiQ2FsaWJyaSIsIklzQm9sZCI6dHJ1ZSwiSXNJdGFsaWMiOmZhbHNlLCJJc1VuZGVybGluZWQiOmZhbHNlLCJQYXJlbnRTdHlsZSI6bnVsbH0sIkF1dG9TaXplIjowLCJGb3JlZ3JvdW5kIjp7IiRpZCI6IjIxIiwiQ29sb3IiOnsiJGlkIjoiMjIiLCJBIjoyNTUsIlIiOjM0LCJHIjozNywiQiI6MjR9fSwiTWF4V2lkdGgiOjIwMC4wLCJNYXhIZWlnaHQiOiJJbmZpbml0eSIsIlNtYXJ0Rm9yZWdyb3VuZElzQWN0aXZlIjpmYWxzZSwiSG9yaXpvbnRhbEFsaWdubWVudCI6MiwiVmVydGljYWxBbGlnbm1lbnQiOjAsIlNtYXJ0Rm9yZWdyb3VuZCI6bnVsbCwiQmFja2dyb3VuZEZpbGxUeXBlIjowLCJNYXJnaW4iOnsiJGlkIjoiMjMiLCJUb3AiOjAuMCwiTGVmdCI6MC4wLCJSaWdodCI6MC4wLCJCb3R0b20iOjAuMH0sIlBhZGRpbmciOnsiJGlkIjoiMjQiLCJUb3AiOjAuMCwiTGVmdCI6MC4wLCJSaWdodCI6MC4wLCJCb3R0b20iOjAuMH0sIkJhY2tncm91bmQiOnsiJGlkIjoiMjUiLCJDb2xvciI6eyIkaWQiOiIyNiIsIkEiOjAsIlIiOjI1NSwiRyI6MjU1LCJCIjoyNTV9fSwiSXNWaXNpYmxlIjp0cnVlLCJXaWR0aCI6MC4wLCJIZWlnaHQiOjAuMCwiQm9yZGVyU3R5bGUiOnsiJGlkIjoiMjciLCJMaW5lQ29sb3IiOm51bGwsIkxpbmVXZWlnaHQiOjAuMCwiTGluZVR5cGUiOjAsIlBhcmVudFN0eWxlIjpudWxsfSwiUGFyZW50U3R5bGUiOm51bGx9LCJEYXRlU3R5bGUiOnsiJGlkIjoiMjgiLCJGb250U2V0dGluZ3MiOnsiJGlkIjoiMjkiLCJGb250U2l6ZSI6MTAsIkZvbnROYW1lIjoiQ2FsaWJyaSIsIklzQm9sZCI6ZmFsc2UsIklzSXRhbGljIjpmYWxzZSwiSXNVbmRlcmxpbmVkIjpmYWxzZSwiUGFyZW50U3R5bGUiOm51bGx9LCJBdXRvU2l6ZSI6MCwiRm9yZWdyb3VuZCI6eyIkaWQiOiIzMCIsIkNvbG9yIjp7IiRpZCI6IjMxIiwiQSI6MjU1LCJSIjo2NywiRyI6NzMsIkIiOjQ5fX0sIk1heFdpZHRoIjoyMDAuMCwiTWF4SGVpZ2h0IjoiSW5maW5pdHkiLCJTbWFydEZvcmVncm91bmRJc0FjdGl2ZSI6ZmFsc2UsIkhvcml6b250YWxBbGlnbm1lbnQiOjIsIlZlcnRpY2FsQWxpZ25tZW50IjowLCJTbWFydEZvcmVncm91bmQiOm51bGwsIkJhY2tncm91bmRGaWxsVHlwZSI6MCwiTWFyZ2luIjp7IiRpZCI6IjMyIiwiVG9wIjowLjAsIkxlZnQiOjAuMCwiUmlnaHQiOjAuMCwiQm90dG9tIjowLjB9LCJQYWRkaW5nIjp7IiRpZCI6IjMzIiwiVG9wIjowLjAsIkxlZnQiOjAuMCwiUmlnaHQiOjAuMCwiQm90dG9tIjowLjB9LCJCYWNrZ3JvdW5kIjp7IiRpZCI6IjM0IiwiQ29sb3IiOnsiJGlkIjoiMzUiLCJBIjowLCJSIjoyNTUsIkciOjI1NSwiQiI6MjU1fX0sIklzVmlzaWJsZSI6dHJ1ZSwiV2lkdGgiOjAuMCwiSGVpZ2h0IjowLjAsIkJvcmRlclN0eWxlIjp7IiRpZCI6IjM2IiwiTGluZUNvbG9yIjpudWxsLCJMaW5lV2VpZ2h0IjowLjAsIkxpbmVUeXBlIjowLCJQYXJlbnRTdHlsZSI6bnVsbH0sIlBhcmVudFN0eWxlIjpudWxsfSwiRGF0ZUZvcm1hdCI6eyIkaWQiOiIz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CIsIkZvcm1hdCI6MCwiSXNWaXNpYmxlIjpmYWxzZSwiTGFzdEtub3duVmlzaWJpbGl0eVN0YXRlIjpmYWxzZX0sIklzVmlzaWJsZSI6dHJ1ZSwiUGFyZW50U3R5bGUiOm51bGx9LCJJbmRleCI6MTAsIlBlcmNlbnRhZ2VDb21wbGV0ZSI6bnVsbCwiUG9zaXRpb24iOnsiUmF0aW8iOjAuMCwiSXNDdXN0b20iOmZhbHNlfSwiRGF0ZUZvcm1hdCI6eyIkcmVmIjoiMzcifSwiV2Vla051bWJlcmluZyI6eyIkaWQiOiIzOSIsIkZvcm1hdCI6MCwiSXNWaXNpYmxlIjpmYWxzZSwiTGFzdEtub3duVmlzaWJpbGl0eVN0YXRlIjpmYWxzZX0sIlJlbGF0ZWRUYXNrSWQiOiIwOGUwYmVkZi0wZGU1LTQ2OGItYjY2OC01MDMzN2I4ZmRjNmEiLCJJZCI6IjRkY2U1YzEyLTIzNjgtNGQwOC05NTNhLTRhNDYyZWExYjc2YyIsIkltcG9ydElkIjpudWxsLCJUaXRsZSI6IlJldmlldyBBZ2lsZSBQcm9qZWN0IFBsYW4iLCJOb3RlIjpudWxsLCJIeXBlcmxpbmsiOnsiJGlkIjoiNDAiLCJBZGRyZXNzIjpudWxsLCJTdWJBZGRyZXNzIjpudWxsfSwiSXNDaGFuZ2VkIjpmYWxzZSwiSXNOZXciOmZhbHNlfV0sIlRhc2tEZWZpbml0aW9uIjp7IiRpZCI6IjQxIiwiR3JvdXBOYW1lIjoiOTdmNmI0MTUtYjgzMy00Mzc4LWI1OTEtYmFmNzVkYWVhMzM1IiwiU3RhcnREYXRlIjoiMjAyMS0wNi0wMVQwMDowMDowMFoiLCJFbmREYXRlIjoiMjAyMS0wNi0yOVQyMzo1OTowMFoiLCJQZXJjZW50YWdlQ29tcGxldGUiOm51bGwsIlN0eWxlIjp7IiRpZCI6IjQyIiwiU2hhcGUiOjAsIlNoYXBlVGhpY2tuZXNzIjoxLCJEdXJhdGlvbkZvcm1hdCI6MCwiSW5jbHVkZU5vbldvcmtpbmdEYXlzSW5EdXJhdGlvbiI6ZmFsc2UsIlBlcmNlbnRhZ2VDb21wbGV0ZVN0eWxlIjp7IiRpZCI6IjQzIiwiRm9udFNldHRpbmdzIjp7IiRpZCI6IjQ0IiwiRm9udFNpemUiOjEwLCJGb250TmFtZSI6IkNhbGlicmkiLCJJc0JvbGQiOmZhbHNlLCJJc0l0YWxpYyI6ZmFsc2UsIklzVW5kZXJsaW5lZCI6ZmFsc2UsIlBhcmVudFN0eWxlIjpudWxsfSwiQXV0b1NpemUiOjAsIkZvcmVncm91bmQiOnsiJGlkIjoiNDUiLCJDb2xvciI6eyIkaWQiOiI0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NDciLCJUb3AiOjAuMCwiTGVmdCI6MC4wLCJSaWdodCI6MC4wLCJCb3R0b20iOjAuMH0sIlBhZGRpbmciOnsiJGlkIjoiNDgiLCJUb3AiOjAuMCwiTGVmdCI6MC4wLCJSaWdodCI6MC4wLCJCb3R0b20iOjAuMH0sIkJhY2tncm91bmQiOnsiJGlkIjoiNDkiLCJDb2xvciI6eyIkaWQiOiI1MCIsIkEiOjg5LCJSIjowLCJHIjowLCJCIjowfX0sIklzVmlzaWJsZSI6dHJ1ZSwiV2lkdGgiOjAuMCwiSGVpZ2h0IjowLjAsIkJvcmRlclN0eWxlIjp7IiRpZCI6IjUxIiwiTGluZUNvbG9yIjpudWxsLCJMaW5lV2VpZ2h0IjowLjAsIkxpbmVUeXBlIjowLCJQYXJlbnRTdHlsZSI6bnVsbH0sIlBhcmVudFN0eWxlIjpudWxsfSwiRHVyYXRpb25TdHlsZSI6eyIkaWQiOiI1MiIsIkZvbnRTZXR0aW5ncyI6eyIkaWQiOiI1MyIsIkZvbnRTaXplIjoxMCwiRm9udE5hbWUiOiJDYWxpYnJpIiwiSXNCb2xkIjpmYWxzZSwiSXNJdGFsaWMiOnRydWUsIklzVW5kZXJsaW5lZCI6ZmFsc2UsIlBhcmVudFN0eWxlIjpudWxsfSwiQXV0b1NpemUiOjAsIkZvcmVncm91bmQiOnsiJGlkIjoiNTQiLCJDb2xvciI6eyIkaWQiOiI1NSIsIkEiOjI1NSwiUiI6NzUsIkciOjMyLCJCIjoyN319LCJNYXhXaWR0aCI6MjAwLjAsIk1heEhlaWdodCI6IkluZmluaXR5IiwiU21hcnRGb3JlZ3JvdW5kSXNBY3RpdmUiOmZhbHNlLCJIb3Jpem9udGFsQWxpZ25tZW50IjowLCJWZXJ0aWNhbEFsaWdubWVudCI6MCwiU21hcnRGb3JlZ3JvdW5kIjpudWxsLCJCYWNrZ3JvdW5kRmlsbFR5cGUiOjAsIk1hcmdpbiI6eyIkaWQiOiI1NiIsIlRvcCI6MC4wLCJMZWZ0IjowLjAsIlJpZ2h0IjowLjAsIkJvdHRvbSI6MC4wfSwiUGFkZGluZyI6eyIkaWQiOiI1NyIsIlRvcCI6MC4wLCJMZWZ0IjowLjAsIlJpZ2h0IjowLjAsIkJvdHRvbSI6MC4wfSwiQmFja2dyb3VuZCI6eyIkaWQiOiI1OCIsIkNvbG9yIjp7IiRpZCI6IjU5IiwiQSI6MCwiUiI6MjU1LCJHIjoyNTUsIkIiOjI1NX19LCJJc1Zpc2libGUiOnRydWUsIldpZHRoIjowLjAsIkhlaWdodCI6MC4wLCJCb3JkZXJTdHlsZSI6eyIkaWQiOiI2MCIsIkxpbmVDb2xvciI6bnVsbCwiTGluZVdlaWdodCI6MC4wLCJMaW5lVHlwZSI6MCwiUGFyZW50U3R5bGUiOm51bGx9LCJQYXJlbnRTdHlsZSI6bnVsbH0sIkhvcml6b250YWxDb25uZWN0b3JTdHlsZSI6eyIkaWQiOiI2MSIsIkxpbmVDb2xvciI6eyIkaWQiOiI2MiIsIiR0eXBlIjoiTkxSRS5Db21tb24uRG9tLlNvbGlkQ29sb3JCcnVzaCwgTkxSRS5Db21tb24iLCJDb2xvciI6eyIkaWQiOiI2MyIsIkEiOjI1NSwiUiI6MjA0LCJHIjoyMDQsIkIiOjIwNH19LCJMaW5lV2VpZ2h0IjoxLjAsIkxpbmVUeXBlIjowLCJQYXJlbnRTdHlsZSI6bnVsbH0sIlZlcnRpY2FsQ29ubmVjdG9yU3R5bGUiOnsiJGlkIjoiNjQiLCJMaW5lQ29sb3IiOnsiJGlkIjoiNjUiLCIkdHlwZSI6Ik5MUkUuQ29tbW9uLkRvbS5Tb2xpZENvbG9yQnJ1c2gsIE5MUkUuQ29tbW9uIiwiQ29sb3IiOnsiJGlkIjoiNjYiLCJBIjoyNTUsIlIiOjIwNCwiRyI6MjA0LCJCIjoyMDR9fSwiTGluZVdlaWdodCI6MC4wLCJMaW5lVHlwZSI6MCwiUGFyZW50U3R5bGUiOm51bGx9LCJNYXJnaW4iOm51bGwsIlN0YXJ0RGF0ZVBvc2l0aW9uIjo2LCJFbmREYXRlUG9zaXRpb24iOjYsIkRhdGVJc1Zpc2libGUiOmZhbHNlLCJUaXRsZVBvc2l0aW9uIjoyLCJEdXJhdGlvblBvc2l0aW9uIjowLCJQZXJjZW50YWdlQ29tcGxldGVkUG9zaXRpb24iOjYsIlNwYWNpbmciOjEwLCJJc0JlbG93VGltZWJhbmQiOnRydWUsIlBlcmNlbnRhZ2VDb21wbGV0ZVNoYXBlT3BhY2l0eSI6MzUsIlNoYXBlU3R5bGUiOnsiJGlkIjoiNjciLCJNYXJnaW4iOnsiJGlkIjoiNjgiLCJUb3AiOjAuMCwiTGVmdCI6NC4wLCJSaWdodCI6NC4wLCJCb3R0b20iOjAuMH0sIlBhZGRpbmciOnsiJGlkIjoiNjkiLCJUb3AiOjAuMCwiTGVmdCI6MC4wLCJSaWdodCI6MC4wLCJCb3R0b20iOjAuMH0sIkJhY2tncm91bmQiOnsiJGlkIjoiNzAiLCJDb2xvciI6eyIkaWQiOiI3MSIsIkEiOjI1NSwiUiI6NTAsIkciOjkzLCJCIjo4OX19LCJJc1Zpc2libGUiOnRydWUsIldpZHRoIjowLjAsIkhlaWdodCI6MTYuMCwiQm9yZGVyU3R5bGUiOnsiJGlkIjoiNzIiLCJMaW5lQ29sb3IiOnsiJGlkIjoiNzMiLCIkdHlwZSI6Ik5MUkUuQ29tbW9uLkRvbS5Tb2xpZENvbG9yQnJ1c2gsIE5MUkUuQ29tbW9uIiwiQ29sb3IiOnsiJGlkIjoiNzQiLCJBIjoyNTUsIlIiOjI1NSwiRyI6MCwiQiI6MH19LCJMaW5lV2VpZ2h0IjowLjAsIkxpbmVUeXBlIjowLCJQYXJlbnRTdHlsZSI6bnVsbH0sIlBhcmVudFN0eWxlIjpudWxsfSwiVGl0bGVTdHlsZSI6eyIkaWQiOiI3NSIsIkZvbnRTZXR0aW5ncyI6eyIkaWQiOiI3NiIsIkZvbnRTaXplIjoxMiwiRm9udE5hbWUiOiJDYWxpYnJpIiwiSXNCb2xkIjp0cnVlLCJJc0l0YWxpYyI6ZmFsc2UsIklzVW5kZXJsaW5lZCI6ZmFsc2UsIlBhcmVudFN0eWxlIjpudWxsfSwiQXV0b1NpemUiOjIsIkZvcmVncm91bmQiOnsiJGlkIjoiNzciLCJDb2xvciI6eyIkaWQiOiI3OCIsIkEiOjI1NSwiUiI6MjQyLCJHIjoyNDgsIkIiOjI0N319LCJNYXhXaWR0aCI6MTIwMC4wLCJNYXhIZWlnaHQiOiJJbmZpbml0eSIsIlNtYXJ0Rm9yZWdyb3VuZElzQWN0aXZlIjpmYWxzZSwiSG9yaXpvbnRhbEFsaWdubWVudCI6MSwiVmVydGljYWxBbGlnbm1lbnQiOjAsIlNtYXJ0Rm9yZWdyb3VuZCI6bnVsbCwiQmFja2dyb3VuZEZpbGxUeXBlIjowLCJNYXJnaW4iOnsiJGlkIjoiNzkiLCJUb3AiOjAuMCwiTGVmdCI6MC4wLCJSaWdodCI6MC4wLCJCb3R0b20iOjAuMH0sIlBhZGRpbmciOnsiJGlkIjoiODAiLCJUb3AiOjAuMCwiTGVmdCI6MC4wLCJSaWdodCI6MC4wLCJCb3R0b20iOjAuMH0sIkJhY2tncm91bmQiOnsiJGlkIjoiODEiLCJDb2xvciI6eyIkaWQiOiI4MiIsIkEiOjAsIlIiOjI1NSwiRyI6MjU1LCJCIjoyNTV9fSwiSXNWaXNpYmxlIjp0cnVlLCJXaWR0aCI6MC4wLCJIZWlnaHQiOjAuMCwiQm9yZGVyU3R5bGUiOnsiJGlkIjoiODMiLCJMaW5lQ29sb3IiOm51bGwsIkxpbmVXZWlnaHQiOjAuMCwiTGluZVR5cGUiOjAsIlBhcmVudFN0eWxlIjpudWxsfSwiUGFyZW50U3R5bGUiOm51bGx9LCJEYXRlU3R5bGUiOnsiJGlkIjoiODQiLCJGb250U2V0dGluZ3MiOnsiJGlkIjoiODUiLCJGb250U2l6ZSI6OCwiRm9udE5hbWUiOiJDYWxpYnJpIiwiSXNCb2xkIjpmYWxzZSwiSXNJdGFsaWMiOmZhbHNlLCJJc1VuZGVybGluZWQiOmZhbHNlLCJQYXJlbnRTdHlsZSI6bnVsbH0sIkF1dG9TaXplIjowLCJGb3JlZ3JvdW5kIjp7IiRpZCI6Ijg2IiwiQ29sb3IiOnsiJGlkIjoiODciLCJBIjoyNTUsIlIiOjksIkciOjMzLCJCIjo1OX19LCJNYXhXaWR0aCI6MjAwLjAsIk1heEhlaWdodCI6IkluZmluaXR5IiwiU21hcnRGb3JlZ3JvdW5kSXNBY3RpdmUiOmZhbHNlLCJIb3Jpem9udGFsQWxpZ25tZW50IjowLCJWZXJ0aWNhbEFsaWdubWVudCI6MCwiU21hcnRGb3JlZ3JvdW5kIjpudWxsLCJCYWNrZ3JvdW5kRmlsbFR5cGUiOjAsIk1hcmdpbiI6eyIkaWQiOiI4OCIsIlRvcCI6MC4wLCJMZWZ0IjowLjAsIlJpZ2h0IjowLjAsIkJvdHRvbSI6MC4wfSwiUGFkZGluZyI6eyIkaWQiOiI4OSIsIlRvcCI6MC4wLCJMZWZ0IjowLjAsIlJpZ2h0IjowLjAsIkJvdHRvbSI6MC4wfSwiQmFja2dyb3VuZCI6eyIkaWQiOiI5MCIsIkNvbG9yIjp7IiRyZWYiOiI1MCJ9fSwiSXNWaXNpYmxlIjp0cnVlLCJXaWR0aCI6MC4wLCJIZWlnaHQiOjAuMCwiQm9yZGVyU3R5bGUiOnsiJGlkIjoiOTEiLCJMaW5lQ29sb3IiOm51bGwsIkxpbmVXZWlnaHQiOjAuMCwiTGluZVR5cGUiOjAsIlBhcmVudFN0eWxlIjpudWxsfSwiUGFyZW50U3R5bGUiOm51bGx9LCJEYXRlRm9ybWF0Ijp7IiRpZCI6Ij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zIiwiRm9ybWF0IjowLCJJc1Zpc2libGUiOmZhbHNlLCJMYXN0S25vd25WaXNpYmlsaXR5U3RhdGUiOmZhbHNlfSwiSXNWaXNpYmxlIjp0cnVlLCJQYXJlbnRTdHlsZSI6bnVsbH0sIkluZGV4Ijo5LCJTbWFydER1cmF0aW9uQWN0aXZhdGVkIjpmYWxzZSwiRGF0ZUZvcm1hdCI6eyIkcmVmIjoiOTIifSwiV2Vla051bWJlcmluZyI6eyIkaWQiOiI5NCIsIkZvcm1hdCI6MCwiSXNWaXNpYmxlIjpmYWxzZSwiTGFzdEtub3duVmlzaWJpbGl0eVN0YXRlIjpmYWxzZX0sIklkIjoiMDhlMGJlZGYtMGRlNS00NjhiLWI2NjgtNTAzMzdiOGZkYzZhIiwiSW1wb3J0SWQiOm51bGwsIlRpdGxlIjoiU3ByaW50IDEiLCJOb3RlIjpudWxsLCJIeXBlcmxpbmsiOnsiJGlkIjoiOTUiLCJBZGRyZXNzIjpudWxsLCJTdWJBZGRyZXNzIjpudWxsfSwiSXNDaGFuZ2VkIjpmYWxzZSwiSXNOZXciOmZhbHNlfX0seyIkaWQiOiI5NiIsIl9hdHRhY2hlZE1pbGVzdG9uZXMiOlt7IiRpZCI6Ijk3IiwiRGF0ZSI6IjIwMjEtMDctMjlUMjM6NTk6MDAiLCJTdHlsZSI6eyIkaWQiOiI5OCIsIlNoYXBlIjoxOCwiQ29ubmVjdG9yTWFyZ2luIjp7IiRpZCI6Ijk5IiwiVG9wIjowLjAsIkxlZnQiOjIuMCwiUmlnaHQiOjIuMCwiQm90dG9tIjowLjB9LCJDb25uZWN0b3JTdHlsZSI6eyIkaWQiOiIxMDAiLCJMaW5lQ29sb3IiOnsiJGlkIjoiMTAxIiwiJHR5cGUiOiJOTFJFLkNvbW1vbi5Eb20uU29saWRDb2xvckJydXNoLCBOTFJFLkNvbW1vbiIsIkNvbG9yIjp7IiRpZCI6IjEwMiIsIkEiOjEyNywiUiI6MTgwLCJHIjo3NiwiQiI6NjV9fSwiTGluZVdlaWdodCI6MS4wLCJMaW5lVHlwZSI6MCwiUGFyZW50U3R5bGUiOm51bGx9LCJJc0JlbG93VGltZWJhbmQiOnRydWUsIlBvc2l0aW9uT25UYXNrIjoxLCJIaWRlRGF0ZSI6ZmFsc2UsIlNoYXBlU2l6ZSI6MSwiU3BhY2luZyI6MS4wLCJQYWRkaW5nIjp7IiRpZCI6IjEwMyIsIlRvcCI6Ny4wLCJMZWZ0IjozLjAsIlJpZ2h0IjowLjAsIkJvdHRvbSI6Mi4wfSwiU2hhcGVTdHlsZSI6eyIkaWQiOiIxMDQiLCJNYXJnaW4iOnsiJHJlZiI6IjE0In0sIlBhZGRpbmciOnsiJHJlZiI6IjE1In0sIkJhY2tncm91bmQiOnsiJGlkIjoiMTA1IiwiQ29sb3IiOnsiJGlkIjoiMTA2IiwiQSI6MjU1LCJSIjoxODAsIkciOjc2LCJCIjo2NX19LCJJc1Zpc2libGUiOnRydWUsIldpZHRoIjoxMy4wLCJIZWlnaHQiOjEzLjAsIkJvcmRlclN0eWxlIjp7IiRpZCI6IjEwNyIsIkxpbmVDb2xvciI6bnVsbCwiTGluZVdlaWdodCI6MC4wLCJMaW5lVHlwZSI6MCwiUGFyZW50U3R5bGUiOm51bGx9LCJQYXJlbnRTdHlsZSI6bnVsbH0sIlRpdGxlU3R5bGUiOnsiJGlkIjoiMTA4IiwiRm9udFNldHRpbmdzIjp7IiRpZCI6IjEwOSIsIkZvbnRTaXplIjoxMSwiRm9udE5hbWUiOiJDYWxpYnJpIiwiSXNCb2xkIjp0cnVlLCJJc0l0YWxpYyI6ZmFsc2UsIklzVW5kZXJsaW5lZCI6ZmFsc2UsIlBhcmVudFN0eWxlIjpudWxsfSwiQXV0b1NpemUiOjAsIkZvcmVncm91bmQiOnsiJGlkIjoiMTEwIiwiQ29sb3IiOnsiJGlkIjoiMTExIiwiQSI6MjU1LCJSIjozNCwiRyI6MzcsIkIiOjI0fX0sIk1heFdpZHRoIjoyMDAuMCwiTWF4SGVpZ2h0IjoiSW5maW5pdHkiLCJTbWFydEZvcmVncm91bmRJc0FjdGl2ZSI6ZmFsc2UsIkhvcml6b250YWxBbGlnbm1lbnQiOjIsIlZlcnRpY2FsQWxpZ25tZW50IjowLCJTbWFydEZvcmVncm91bmQiOm51bGwsIkJhY2tncm91bmRGaWxsVHlwZSI6MCwiTWFyZ2luIjp7IiRyZWYiOiIyMyJ9LCJQYWRkaW5nIjp7IiRyZWYiOiIyNCJ9LCJCYWNrZ3JvdW5kIjp7IiRpZCI6IjExMiIsIkNvbG9yIjp7IiRpZCI6IjExMyIsIkEiOjAsIlIiOjI1NSwiRyI6MjU1LCJCIjoyNTV9fSwiSXNWaXNpYmxlIjp0cnVlLCJXaWR0aCI6MC4wLCJIZWlnaHQiOjAuMCwiQm9yZGVyU3R5bGUiOnsiJGlkIjoiMTE0IiwiTGluZUNvbG9yIjpudWxsLCJMaW5lV2VpZ2h0IjowLjAsIkxpbmVUeXBlIjowLCJQYXJlbnRTdHlsZSI6bnVsbH0sIlBhcmVudFN0eWxlIjpudWxsfSwiRGF0ZVN0eWxlIjp7IiRpZCI6IjExNSIsIkZvbnRTZXR0aW5ncyI6eyIkaWQiOiIxMTYiLCJGb250U2l6ZSI6MTAsIkZvbnROYW1lIjoiQ2FsaWJyaSIsIklzQm9sZCI6ZmFsc2UsIklzSXRhbGljIjpmYWxzZSwiSXNVbmRlcmxpbmVkIjpmYWxzZSwiUGFyZW50U3R5bGUiOm51bGx9LCJBdXRvU2l6ZSI6MCwiRm9yZWdyb3VuZCI6eyIkaWQiOiIxMTciLCJDb2xvciI6eyIkaWQiOiIxMTgiLCJBIjoyNTUsIlIiOjY3LCJHIjo3MywiQiI6NDl9fSwiTWF4V2lkdGgiOjIwMC4wLCJNYXhIZWlnaHQiOiJJbmZpbml0eSIsIlNtYXJ0Rm9yZWdyb3VuZElzQWN0aXZlIjpmYWxzZSwiSG9yaXpvbnRhbEFsaWdubWVudCI6MiwiVmVydGljYWxBbGlnbm1lbnQiOjAsIlNtYXJ0Rm9yZWdyb3VuZCI6bnVsbCwiQmFja2dyb3VuZEZpbGxUeXBlIjowLCJNYXJnaW4iOnsiJHJlZiI6IjMyIn0sIlBhZGRpbmciOnsiJHJlZiI6IjMzIn0sIkJhY2tncm91bmQiOnsiJGlkIjoiMTE5IiwiQ29sb3IiOnsiJGlkIjoiMTIwIiwiQSI6MCwiUiI6MjU1LCJHIjoyNTUsIkIiOjI1NX19LCJJc1Zpc2libGUiOnRydWUsIldpZHRoIjowLjAsIkhlaWdodCI6MC4wLCJCb3JkZXJTdHlsZSI6eyIkaWQiOiIxMjEiLCJMaW5lQ29sb3IiOm51bGwsIkxpbmVXZWlnaHQiOjAuMCwiTGluZVR5cGUiOjAsIlBhcmVudFN0eWxlIjpudWxsfSwiUGFyZW50U3R5bGUiOm51bGx9LCJEYXRlRm9ybWF0Ijp7IiRyZWYiOiIzNyJ9LCJXZWVrTnVtYmVyaW5nIjp7IiRpZCI6IjEyMiIsIkZvcm1hdCI6MCwiSXNWaXNpYmxlIjpmYWxzZSwiTGFzdEtub3duVmlzaWJpbGl0eVN0YXRlIjpmYWxzZX0sIklzVmlzaWJsZSI6dHJ1ZSwiUGFyZW50U3R5bGUiOm51bGx9LCJJbmRleCI6MTIsIlBlcmNlbnRhZ2VDb21wbGV0ZSI6bnVsbCwiUG9zaXRpb24iOnsiUmF0aW8iOjAuMCwiSXNDdXN0b20iOmZhbHNlfSwiRGF0ZUZvcm1hdCI6eyIkcmVmIjoiMzcifSwiV2Vla051bWJlcmluZyI6eyIkaWQiOiIxMjMiLCJGb3JtYXQiOjAsIklzVmlzaWJsZSI6ZmFsc2UsIkxhc3RLbm93blZpc2liaWxpdHlTdGF0ZSI6ZmFsc2V9LCJSZWxhdGVkVGFza0lkIjoiMWIwZTU2YTItZThjNi00MDRhLTg3NWQtMDAwN2M0YTNiNjQ2IiwiSWQiOiJkYTk3ZGU5ZC1iNDFmLTQxZGUtYmYzYy1hOGUzNWYwZWYwYjAiLCJJbXBvcnRJZCI6bnVsbCwiVGl0bGUiOiJSZXZpZXcgQWdpbGUgUHJvamVjdCBQbGFuIiwiTm90ZSI6bnVsbCwiSHlwZXJsaW5rIjp7IiRpZCI6IjEyNCIsIkFkZHJlc3MiOiIiLCJTdWJBZGRyZXNzIjoiIn0sIklzQ2hhbmdlZCI6ZmFsc2UsIklzTmV3IjpmYWxzZX1dLCJUYXNrRGVmaW5pdGlvbiI6eyIkaWQiOiIxMjUiLCJHcm91cE5hbWUiOiI5N2Y2YjQxNS1iODMzLTQzNzgtYjU5MS1iYWY3NWRhZWEzMzUiLCJTdGFydERhdGUiOiIyMDIxLTA3LTAxVDAwOjAwOjAwWiIsIkVuZERhdGUiOiIyMDIxLTA3LTI5VDIzOjU5OjAwWiIsIlBlcmNlbnRhZ2VDb21wbGV0ZSI6bnVsbCwiU3R5bGUiOnsiJGlkIjoiMTI2IiwiU2hhcGUiOjAsIlNoYXBlVGhpY2tuZXNzIjoxLCJEdXJhdGlvbkZvcm1hdCI6MCwiSW5jbHVkZU5vbldvcmtpbmdEYXlzSW5EdXJhdGlvbiI6ZmFsc2UsIlBlcmNlbnRhZ2VDb21wbGV0ZVN0eWxlIjp7IiRpZCI6IjEyNyIsIkZvbnRTZXR0aW5ncyI6eyIkaWQiOiIxMjgiLCJGb250U2l6ZSI6MTAsIkZvbnROYW1lIjoiQ2FsaWJyaSIsIklzQm9sZCI6ZmFsc2UsIklzSXRhbGljIjpmYWxzZSwiSXNVbmRlcmxpbmVkIjpmYWxzZSwiUGFyZW50U3R5bGUiOm51bGx9LCJBdXRvU2l6ZSI6MCwiRm9yZWdyb3VuZCI6eyIkcmVmIjoiNDUifSwiTWF4V2lkdGgiOjIwMC4wLCJNYXhIZWlnaHQiOiJJbmZpbml0eSIsIlNtYXJ0Rm9yZWdyb3VuZElzQWN0aXZlIjpmYWxzZSwiSG9yaXpvbnRhbEFsaWdubWVudCI6MCwiVmVydGljYWxBbGlnbm1lbnQiOjAsIlNtYXJ0Rm9yZWdyb3VuZCI6bnVsbCwiQmFja2dyb3VuZEZpbGxUeXBlIjowLCJNYXJnaW4iOnsiJGlkIjoiMTI5IiwiVG9wIjowLjAsIkxlZnQiOjAuMCwiUmlnaHQiOjAuMCwiQm90dG9tIjowLjB9LCJQYWRkaW5nIjp7IiRpZCI6IjEzMCIsIlRvcCI6MC4wLCJMZWZ0IjowLjAsIlJpZ2h0IjowLjAsIkJvdHRvbSI6MC4wfSwiQmFja2dyb3VuZCI6eyIkcmVmIjoiNDkifSwiSXNWaXNpYmxlIjp0cnVlLCJXaWR0aCI6MC4wLCJIZWlnaHQiOjAuMCwiQm9yZGVyU3R5bGUiOnsiJGlkIjoiMTMxIiwiTGluZUNvbG9yIjpudWxsLCJMaW5lV2VpZ2h0IjowLjAsIkxpbmVUeXBlIjowLCJQYXJlbnRTdHlsZSI6bnVsbH0sIlBhcmVudFN0eWxlIjpudWxsfSwiRHVyYXRpb25TdHlsZSI6eyIkaWQiOiIxMzIiLCJGb250U2V0dGluZ3MiOnsiJGlkIjoiMTMzIiwiRm9udFNpemUiOjEwLCJGb250TmFtZSI6IkNhbGlicmkiLCJJc0JvbGQiOmZhbHNlLCJJc0l0YWxpYyI6dHJ1ZSwiSXNVbmRlcmxpbmVkIjpmYWxzZSwiUGFyZW50U3R5bGUiOm51bGx9LCJBdXRvU2l6ZSI6MCwiRm9yZWdyb3VuZCI6eyIkaWQiOiIxMzQiLCJDb2xvciI6eyIkaWQiOiIxMzUiLCJBIjoyNTUsIlIiOjc1LCJHIjozMiwiQiI6Mjd9fSwiTWF4V2lkdGgiOjIwMC4wLCJNYXhIZWlnaHQiOiJJbmZpbml0eSIsIlNtYXJ0Rm9yZWdyb3VuZElzQWN0aXZlIjpmYWxzZSwiSG9yaXpvbnRhbEFsaWdubWVudCI6MCwiVmVydGljYWxBbGlnbm1lbnQiOjAsIlNtYXJ0Rm9yZWdyb3VuZCI6bnVsbCwiQmFja2dyb3VuZEZpbGxUeXBlIjowLCJNYXJnaW4iOnsiJGlkIjoiMTM2IiwiVG9wIjowLjAsIkxlZnQiOjAuMCwiUmlnaHQiOjAuMCwiQm90dG9tIjowLjB9LCJQYWRkaW5nIjp7IiRpZCI6IjEzNyIsIlRvcCI6MC4wLCJMZWZ0IjowLjAsIlJpZ2h0IjowLjAsIkJvdHRvbSI6MC4wfSwiQmFja2dyb3VuZCI6eyIkaWQiOiIxMzgiLCJDb2xvciI6eyIkaWQiOiIxMzkiLCJBIjowLCJSIjoyNTUsIkciOjI1NSwiQiI6MjU1fX0sIklzVmlzaWJsZSI6dHJ1ZSwiV2lkdGgiOjAuMCwiSGVpZ2h0IjowLjAsIkJvcmRlclN0eWxlIjp7IiRpZCI6IjE0MCIsIkxpbmVDb2xvciI6bnVsbCwiTGluZVdlaWdodCI6MC4wLCJMaW5lVHlwZSI6MCwiUGFyZW50U3R5bGUiOm51bGx9LCJQYXJlbnRTdHlsZSI6bnVsbH0sIkhvcml6b250YWxDb25uZWN0b3JTdHlsZSI6eyIkaWQiOiIxNDEiLCJMaW5lQ29sb3IiOnsiJHJlZiI6IjYyIn0sIkxpbmVXZWlnaHQiOjEuMCwiTGluZVR5cGUiOjAsIlBhcmVudFN0eWxlIjpudWxsfSwiVmVydGljYWxDb25uZWN0b3JTdHlsZSI6eyIkaWQiOiIxNDIiLCJMaW5lQ29sb3IiOnsiJHJlZiI6IjY1In0sIkxpbmVXZWlnaHQiOjAuMCwiTGluZVR5cGUiOjAsIlBhcmVudFN0eWxlIjpudWxsfSwiTWFyZ2luIjpudWxsLCJTdGFydERhdGVQb3NpdGlvbiI6NiwiRW5kRGF0ZVBvc2l0aW9uIjo2LCJEYXRlSXNWaXNpYmxlIjpmYWxzZSwiVGl0bGVQb3NpdGlvbiI6MiwiRHVyYXRpb25Qb3NpdGlvbiI6MCwiUGVyY2VudGFnZUNvbXBsZXRlZFBvc2l0aW9uIjo2LCJTcGFjaW5nIjozLCJJc0JlbG93VGltZWJhbmQiOnRydWUsIlBlcmNlbnRhZ2VDb21wbGV0ZVNoYXBlT3BhY2l0eSI6MzUsIlNoYXBlU3R5bGUiOnsiJGlkIjoiMTQzIiwiTWFyZ2luIjp7IiRpZCI6IjE0NCIsIlRvcCI6MC4wLCJMZWZ0Ijo0LjAsIlJpZ2h0Ijo0LjAsIkJvdHRvbSI6MC4wfSwiUGFkZGluZyI6eyIkaWQiOiIxNDUiLCJUb3AiOjAuMCwiTGVmdCI6MC4wLCJSaWdodCI6MC4wLCJCb3R0b20iOjAuMH0sIkJhY2tncm91bmQiOnsiJGlkIjoiMTQ2IiwiQ29sb3IiOnsiJGlkIjoiMTQ3IiwiQSI6MjU1LCJSIjo1MCwiRyI6OTMsIkIiOjg5fX0sIklzVmlzaWJsZSI6dHJ1ZSwiV2lkdGgiOjAuMCwiSGVpZ2h0IjoxNi4wLCJCb3JkZXJTdHlsZSI6eyIkaWQiOiIxNDgiLCJMaW5lQ29sb3IiOnsiJHJlZiI6IjczIn0sIkxpbmVXZWlnaHQiOjAuMCwiTGluZVR5cGUiOjAsIlBhcmVudFN0eWxlIjpudWxsfSwiUGFyZW50U3R5bGUiOm51bGx9LCJUaXRsZVN0eWxlIjp7IiRpZCI6IjE0OSIsIkZvbnRTZXR0aW5ncyI6eyIkaWQiOiIxNTAiLCJGb250U2l6ZSI6MTIsIkZvbnROYW1lIjoiQ2FsaWJyaSIsIklzQm9sZCI6dHJ1ZSwiSXNJdGFsaWMiOmZhbHNlLCJJc1VuZGVybGluZWQiOmZhbHNlLCJQYXJlbnRTdHlsZSI6bnVsbH0sIkF1dG9TaXplIjoyLCJGb3JlZ3JvdW5kIjp7IiRpZCI6IjE1MSIsIkNvbG9yIjp7IiRpZCI6IjE1MiIsIkEiOjI1NSwiUiI6MjQyLCJHIjoyNDgsIkIiOjI0N319LCJNYXhXaWR0aCI6MTIwMC4wLCJNYXhIZWlnaHQiOiJJbmZpbml0eSIsIlNtYXJ0Rm9yZWdyb3VuZElzQWN0aXZlIjpmYWxzZSwiSG9yaXpvbnRhbEFsaWdubWVudCI6MSwiVmVydGljYWxBbGlnbm1lbnQiOjAsIlNtYXJ0Rm9yZWdyb3VuZCI6bnVsbCwiQmFja2dyb3VuZEZpbGxUeXBlIjowLCJNYXJnaW4iOnsiJGlkIjoiMTUzIiwiVG9wIjowLjAsIkxlZnQiOjAuMCwiUmlnaHQiOjAuMCwiQm90dG9tIjowLjB9LCJQYWRkaW5nIjp7IiRpZCI6IjE1NCIsIlRvcCI6MC4wLCJMZWZ0IjowLjAsIlJpZ2h0IjowLjAsIkJvdHRvbSI6MC4wfSwiQmFja2dyb3VuZCI6eyIkaWQiOiIxNTUiLCJDb2xvciI6eyIkaWQiOiIxNTYiLCJBIjowLCJSIjoyNTUsIkciOjI1NSwiQiI6MjU1fX0sIklzVmlzaWJsZSI6dHJ1ZSwiV2lkdGgiOjAuMCwiSGVpZ2h0IjowLjAsIkJvcmRlclN0eWxlIjp7IiRpZCI6IjE1NyIsIkxpbmVDb2xvciI6bnVsbCwiTGluZVdlaWdodCI6MC4wLCJMaW5lVHlwZSI6MCwiUGFyZW50U3R5bGUiOm51bGx9LCJQYXJlbnRTdHlsZSI6bnVsbH0sIkRhdGVTdHlsZSI6eyIkaWQiOiIxNTgiLCJGb250U2V0dGluZ3MiOnsiJGlkIjoiMTU5IiwiRm9udFNpemUiOjgsIkZvbnROYW1lIjoiQ2FsaWJyaSIsIklzQm9sZCI6ZmFsc2UsIklzSXRhbGljIjpmYWxzZSwiSXNVbmRlcmxpbmVkIjpmYWxzZSwiUGFyZW50U3R5bGUiOm51bGx9LCJBdXRvU2l6ZSI6MCwiRm9yZWdyb3VuZCI6eyIkaWQiOiIxNjAiLCJDb2xvciI6eyIkcmVmIjoiODcifX0sIk1heFdpZHRoIjoyMDAuMCwiTWF4SGVpZ2h0IjoiSW5maW5pdHkiLCJTbWFydEZvcmVncm91bmRJc0FjdGl2ZSI6ZmFsc2UsIkhvcml6b250YWxBbGlnbm1lbnQiOjAsIlZlcnRpY2FsQWxpZ25tZW50IjowLCJTbWFydEZvcmVncm91bmQiOm51bGwsIkJhY2tncm91bmRGaWxsVHlwZSI6MCwiTWFyZ2luIjp7IiRpZCI6IjE2MSIsIlRvcCI6MC4wLCJMZWZ0IjowLjAsIlJpZ2h0IjowLjAsIkJvdHRvbSI6MC4wfSwiUGFkZGluZyI6eyIkaWQiOiIxNjIiLCJUb3AiOjAuMCwiTGVmdCI6MC4wLCJSaWdodCI6MC4wLCJCb3R0b20iOjAuMH0sIkJhY2tncm91bmQiOnsiJHJlZiI6IjkwIn0sIklzVmlzaWJsZSI6dHJ1ZSwiV2lkdGgiOjAuMCwiSGVpZ2h0IjowLjAsIkJvcmRlclN0eWxlIjp7IiRpZCI6IjE2MyIsIkxpbmVDb2xvciI6bnVsbCwiTGluZVdlaWdodCI6MC4wLCJMaW5lVHlwZSI6MCwiUGFyZW50U3R5bGUiOm51bGx9LCJQYXJlbnRTdHlsZSI6bnVsbH0sIkRhdGVGb3JtYXQiOnsiJGlkIjoiMTY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2NSIsIkZvcm1hdCI6MCwiSXNWaXNpYmxlIjpmYWxzZSwiTGFzdEtub3duVmlzaWJpbGl0eVN0YXRlIjpmYWxzZX0sIklzVmlzaWJsZSI6dHJ1ZSwiUGFyZW50U3R5bGUiOm51bGx9LCJJbmRleCI6MTEsIlNtYXJ0RHVyYXRpb25BY3RpdmF0ZWQiOmZhbHNlLCJEYXRlRm9ybWF0Ijp7IiRyZWYiOiIxNjQifSwiV2Vla051bWJlcmluZyI6eyIkaWQiOiIxNjYiLCJGb3JtYXQiOjAsIklzVmlzaWJsZSI6ZmFsc2UsIkxhc3RLbm93blZpc2liaWxpdHlTdGF0ZSI6ZmFsc2V9LCJJZCI6IjFiMGU1NmEyLWU4YzYtNDA0YS04NzVkLTAwMDdjNGEzYjY0NiIsIkltcG9ydElkIjpudWxsLCJUaXRsZSI6IlNwcmludCAyIiwiTm90ZSI6bnVsbCwiSHlwZXJsaW5rIjp7IiRpZCI6IjE2NyIsIkFkZHJlc3MiOm51bGwsIlN1YkFkZHJlc3MiOm51bGx9LCJJc0NoYW5nZWQiOmZhbHNlLCJJc05ldyI6ZmFsc2V9fV0sIl9taWxlc3RvbmVzIjpbXSwiSWQiOiI5N2Y2YjQxNS1iODMzLTQzNzgtYjU5MS1iYWY3NWRhZWEzMzUiLCJJc1NpbmdsZUl0ZW1Sb3ciOmZhbHNlfSx7IiRpZCI6IjE2OCIsIl90YXNrcyI6W3siJGlkIjoiMTY5IiwiX2F0dGFjaGVkTWlsZXN0b25lcyI6W10sIlRhc2tEZWZpbml0aW9uIjp7IiRpZCI6IjE3MCIsIkdyb3VwTmFtZSI6IjgxOTA5MWZkLWI0NjctNGRmYi05YzlkLTk1NTMxMjNlMmNkMCIsIlN0YXJ0RGF0ZSI6IjIwMjEtMDYtMDFUMDA6MDA6MDBaIiwiRW5kRGF0ZSI6IjIwMjEtMDYtMTBUMjI6MTI6MDAiLCJQZXJjZW50YWdlQ29tcGxldGUiOm51bGwsIlN0eWxlIjp7IiRpZCI6IjE3MSIsIlNoYXBlIjo0LCJTaGFwZVRoaWNrbmVzcyI6MSwiRHVyYXRpb25Gb3JtYXQiOjAsIkluY2x1ZGVOb25Xb3JraW5nRGF5c0luRHVyYXRpb24iOmZhbHNlLCJQZXJjZW50YWdlQ29tcGxldGVTdHlsZSI6eyIkaWQiOiIxNzIiLCJGb250U2V0dGluZ3MiOnsiJGlkIjoiMTczIiwiRm9udFNpemUiOjEwLCJGb250TmFtZSI6IkNhbGlicmkiLCJJc0JvbGQiOmZhbHNlLCJJc0l0YWxpYyI6ZmFsc2UsIklzVW5kZXJsaW5lZCI6ZmFsc2UsIlBhcmVudFN0eWxlIjpudWxsfSwiQXV0b1NpemUiOjAsIkZvcmVncm91bmQiOnsiJHJlZiI6IjQ1In0sIk1heFdpZHRoIjoyMDAuMCwiTWF4SGVpZ2h0IjoiSW5maW5pdHkiLCJTbWFydEZvcmVncm91bmRJc0FjdGl2ZSI6ZmFsc2UsIkhvcml6b250YWxBbGlnbm1lbnQiOjAsIlZlcnRpY2FsQWxpZ25tZW50IjowLCJTbWFydEZvcmVncm91bmQiOm51bGwsIkJhY2tncm91bmRGaWxsVHlwZSI6MCwiTWFyZ2luIjp7IiRpZCI6IjE3NCIsIlRvcCI6MC4wLCJMZWZ0IjowLjAsIlJpZ2h0IjowLjAsIkJvdHRvbSI6MC4wfSwiUGFkZGluZyI6eyIkaWQiOiIxNzUiLCJUb3AiOjAuMCwiTGVmdCI6MC4wLCJSaWdodCI6MC4wLCJCb3R0b20iOjAuMH0sIkJhY2tncm91bmQiOnsiJHJlZiI6IjQ5In0sIklzVmlzaWJsZSI6dHJ1ZSwiV2lkdGgiOjAuMCwiSGVpZ2h0IjowLjAsIkJvcmRlclN0eWxlIjp7IiRpZCI6IjE3NiIsIkxpbmVDb2xvciI6bnVsbCwiTGluZVdlaWdodCI6MC4wLCJMaW5lVHlwZSI6MCwiUGFyZW50U3R5bGUiOm51bGx9LCJQYXJlbnRTdHlsZSI6bnVsbH0sIkR1cmF0aW9uU3R5bGUiOnsiJGlkIjoiMTc3IiwiRm9udFNldHRpbmdzIjp7IiRpZCI6IjE3OCIsIkZvbnRTaXplIjoxMCwiRm9udE5hbWUiOiJDYWxpYnJpIiwiSXNCb2xkIjpmYWxzZSwiSXNJdGFsaWMiOnRydWUsIklzVW5kZXJsaW5lZCI6ZmFsc2UsIlBhcmVudFN0eWxlIjpudWxsfSwiQXV0b1NpemUiOjAsIkZvcmVncm91bmQiOnsiJGlkIjoiMTc5IiwiQ29sb3IiOnsiJGlkIjoiMTgw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E4MSIsIlRvcCI6MC4wLCJMZWZ0IjowLjAsIlJpZ2h0IjowLjAsIkJvdHRvbSI6MC4wfSwiUGFkZGluZyI6eyIkaWQiOiIxODIiLCJUb3AiOjAuMCwiTGVmdCI6MC4wLCJSaWdodCI6MC4wLCJCb3R0b20iOjAuMH0sIkJhY2tncm91bmQiOnsiJGlkIjoiMTgzIiwiQ29sb3IiOnsiJHJlZiI6IjUwIn19LCJJc1Zpc2libGUiOnRydWUsIldpZHRoIjowLjAsIkhlaWdodCI6MC4wLCJCb3JkZXJTdHlsZSI6eyIkaWQiOiIxODQiLCJMaW5lQ29sb3IiOm51bGwsIkxpbmVXZWlnaHQiOjAuMCwiTGluZVR5cGUiOjAsIlBhcmVudFN0eWxlIjpudWxsfSwiUGFyZW50U3R5bGUiOm51bGx9LCJIb3Jpem9udGFsQ29ubmVjdG9yU3R5bGUiOnsiJGlkIjoiMTg1IiwiTGluZUNvbG9yIjp7IiRyZWYiOiI2MiJ9LCJMaW5lV2VpZ2h0IjoxLjAsIkxpbmVUeXBlIjowLCJQYXJlbnRTdHlsZSI6bnVsbH0sIlZlcnRpY2FsQ29ubmVjdG9yU3R5bGUiOnsiJGlkIjoiMTg2IiwiTGluZUNvbG9yIjp7IiRyZWYiOiI2N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TA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Y3LCJHIjoxNzAsIkIiOjEzOX19LCJJc1Zpc2libGUiOnRydWUsIldpZHRoIjo2Ni4wLCJIZWlnaHQiOjE2LjAsIkJvcmRlclN0eWxlIjp7IiRpZCI6IjE5MiIsIkxpbmVDb2xvciI6eyIkcmVmIjoiNzMifSwiTGluZVdlaWdodCI6MC4wLCJMaW5lVHlwZSI6MCwiUGFyZW50U3R5bGUiOm51bGx9LCJQYXJlbnRTdHlsZSI6bnVsbH0sIlRpdGxlU3R5bGUiOnsiJGlkIjoiMTkzIiwiRm9udFNldHRpbmdzIjp7IiRpZCI6IjE5NCIsIkZvbnRTaXplIjoxMCwiRm9udE5hbWUiOiJDYWxpYnJpIiwiSXNCb2xkIjpmYWxzZSwiSXNJdGFsaWMiOmZhbHNlLCJJc1VuZGVybGluZWQiOmZhbHNlLCJQYXJlbnRTdHlsZSI6bnVsbH0sIkF1dG9TaXplIjoyLCJGb3JlZ3JvdW5kIjp7IiRpZCI6IjE5NSIsIkNvbG9yIjp7IiRpZCI6IjE5NiIsIkEiOjI1NSwiUiI6MjQyLCJHIjoyNDgsIkIiOjI0N319LCJNYXhXaWR0aCI6NTguOTM1NzQxMTIzMjQxOCwiTWF4SGVpZ2h0IjoiSW5maW5pdHkiLCJTbWFydEZvcmVncm91bmRJc0FjdGl2ZSI6ZmFsc2UsIkhvcml6b250YWxBbGlnbm1lbnQiOjEsIlZlcnRpY2FsQWxpZ25tZW50IjowLCJTbWFydEZvcmVncm91bmQiOm51bGwsIkJhY2tncm91bmRGaWxsVHlwZSI6MCwiTWFyZ2luIjp7IiRpZCI6IjE5NyIsIlRvcCI6MC4wLCJMZWZ0IjowLjAsIlJpZ2h0IjowLjAsIkJvdHRvbSI6MC4wfSwiUGFkZGluZyI6eyIkaWQiOiIxOTgiLCJUb3AiOjAuMCwiTGVmdCI6MC4wLCJSaWdodCI6MC4wLCJCb3R0b20iOjAuMH0sIkJhY2tncm91bmQiOnsiJGlkIjoiMTk5IiwiQ29sb3IiOnsiJGlkIjoiMjAwIiwiQSI6MCwiUiI6MjU1LCJHIjoyNTUsIkIiOjI1NX19LCJJc1Zpc2libGUiOnRydWUsIldpZHRoIjowLjAsIkhlaWdodCI6MC4wLCJCb3JkZXJTdHlsZSI6eyIkaWQiOiIyMDEiLCJMaW5lQ29sb3IiOm51bGwsIkxpbmVXZWlnaHQiOjAuMCwiTGluZVR5cGUiOjAsIlBhcmVudFN0eWxlIjpudWxsfSwiUGFyZW50U3R5bGUiOm51bGx9LCJEYXRlU3R5bGUiOnsiJGlkIjoiMjAyIiwiRm9udFNldHRpbmdzIjp7IiRpZCI6IjIwMyIsIkZvbnRTaXplIjo4LCJGb250TmFtZSI6IkNhbGlicmkiLCJJc0JvbGQiOmZhbHNlLCJJc0l0YWxpYyI6ZmFsc2UsIklzVW5kZXJsaW5lZCI6ZmFsc2UsIlBhcmVudFN0eWxlIjpudWxsfSwiQXV0b1NpemUiOjAsIkZvcmVncm91bmQiOnsiJGlkIjoiMjA0IiwiQ29sb3IiOnsiJHJlZiI6Ijg3In19LCJNYXhXaWR0aCI6MjAwLjAsIk1heEhlaWdodCI6IkluZmluaXR5IiwiU21hcnRGb3JlZ3JvdW5kSXNBY3RpdmUiOmZhbHNlLCJIb3Jpem9udGFsQWxpZ25tZW50Ijoy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7IiRyZWYiOiI5MCJ9LCJJc1Zpc2libGUiOnRydWUsIldpZHRoIjowLjAsIkhlaWdodCI6MC4wLCJCb3JkZXJTdHlsZSI6eyIkaWQiOiIyMDciLCJMaW5lQ29sb3IiOm51bGwsIkxpbmVXZWlnaHQiOjAuMCwiTGluZVR5cGUiOjAsIlBhcmVudFN0eWxlIjpudWxsfSwiUGFyZW50U3R5bGUiOm51bGx9LCJEYXRlRm9ybWF0Ijp7IiRpZCI6IjIw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DkiLCJGb3JtYXQiOjAsIklzVmlzaWJsZSI6ZmFsc2UsIkxhc3RLbm93blZpc2liaWxpdHlTdGF0ZSI6ZmFsc2V9LCJJc1Zpc2libGUiOnRydWUsIlBhcmVudFN0eWxlIjpudWxsfSwiSW5kZXgiOjEzLCJTbWFydER1cmF0aW9uQWN0aXZhdGVkIjpmYWxzZSwiRGF0ZUZvcm1hdCI6eyIkcmVmIjoiMjA4In0sIldlZWtOdW1iZXJpbmciOnsiJGlkIjoiMjEwIiwiRm9ybWF0IjowLCJJc1Zpc2libGUiOmZhbHNlLCJMYXN0S25vd25WaXNpYmlsaXR5U3RhdGUiOmZhbHNlfSwiSWQiOiJhYzQ0ZDlmNi05N2M1LTRhODMtOTcyYS03MDZiYzc0NDdlYzEiLCJJbXBvcnRJZCI6bnVsbCwiVGl0bGUiOiJXb3JrIEl0ZW0gMSIsIk5vdGUiOm51bGwsIkh5cGVybGluayI6eyIkaWQiOiIyMTEiLCJBZGRyZXNzIjpudWxsLCJTdWJBZGRyZXNzIjpudWxsfSwiSXNDaGFuZ2VkIjpmYWxzZSwiSXNOZXciOmZhbHNlfX0seyIkaWQiOiIyMTIiLCJfYXR0YWNoZWRNaWxlc3RvbmVzIjpbXSwiVGFza0RlZmluaXRpb24iOnsiJGlkIjoiMjEzIiwiR3JvdXBOYW1lIjoiODE5MDkxZmQtYjQ2Ny00ZGZiLTljOWQtOTU1MzEyM2UyY2QwIiwiU3RhcnREYXRlIjoiMjAyMS0wNi0xMFQwMzoxMTowMCIsIkVuZERhdGUiOiIyMDIxLTA2LTIwVDE1OjA5OjAwIiwiUGVyY2VudGFnZUNvbXBsZXRlIjpudWxsLCJTdHlsZSI6eyIkaWQiOiIyMTQiLCJTaGFwZSI6NCwiU2hhcGVUaGlja25lc3MiOjEsIkR1cmF0aW9uRm9ybWF0IjowLCJJbmNsdWRlTm9uV29ya2luZ0RheXNJbkR1cmF0aW9uIjpmYWxzZSwiUGVyY2VudGFnZUNvbXBsZXRlU3R5bGUiOnsiJGlkIjoiMjE1IiwiRm9udFNldHRpbmdzIjp7IiRpZCI6IjIxNiIsIkZvbnRTaXplIjoxMCwiRm9udE5hbWUiOiJDYWxpYnJpIiwiSXNCb2xkIjpmYWxzZSwiSXNJdGFsaWMiOmZhbHNlLCJJc1VuZGVybGluZWQiOmZhbHNlLCJQYXJlbnRTdHlsZSI6bnVsbH0sIkF1dG9TaXplIjowLCJGb3JlZ3JvdW5kIjp7IiRyZWYiOiI0NSJ9LCJNYXhXaWR0aCI6MjAwLjAsIk1heEhlaWdodCI6IkluZmluaXR5IiwiU21hcnRGb3JlZ3JvdW5kSXNBY3RpdmUiOmZhbHNlLCJIb3Jpem9udGFsQWxpZ25tZW50IjowLCJWZXJ0aWNhbEFsaWdubWVudCI6MCwiU21hcnRGb3JlZ3JvdW5kIjpudWxsLCJCYWNrZ3JvdW5kRmlsbFR5cGUiOjAsIk1hcmdpbiI6eyIkcmVmIjoiMTc0In0sIlBhZGRpbmciOnsiJHJlZiI6IjE3NSJ9LCJCYWNrZ3JvdW5kIjp7IiRyZWYiOiI0OSJ9LCJJc1Zpc2libGUiOnRydWUsIldpZHRoIjowLjAsIkhlaWdodCI6MC4wLCJCb3JkZXJTdHlsZSI6eyIkaWQiOiIyMTciLCJMaW5lQ29sb3IiOm51bGwsIkxpbmVXZWlnaHQiOjAuMCwiTGluZVR5cGUiOjAsIlBhcmVudFN0eWxlIjpudWxsfSwiUGFyZW50U3R5bGUiOm51bGx9LCJEdXJhdGlvblN0eWxlIjp7IiRpZCI6IjIxOCIsIkZvbnRTZXR0aW5ncyI6eyIkaWQiOiIyMTkiLCJGb250U2l6ZSI6MTAsIkZvbnROYW1lIjoiQ2FsaWJyaSIsIklzQm9sZCI6ZmFsc2UsIklzSXRhbGljIjp0cnVlLCJJc1VuZGVybGluZWQiOmZhbHNlLCJQYXJlbnRTdHlsZSI6bnVsbH0sIkF1dG9TaXplIjowLCJGb3JlZ3JvdW5kIjp7IiRyZWYiOiIxNzkifSwiTWF4V2lkdGgiOjIwMC4wLCJNYXhIZWlnaHQiOiJJbmZpbml0eSIsIlNtYXJ0Rm9yZWdyb3VuZElzQWN0aXZlIjpmYWxzZSwiSG9yaXpvbnRhbEFsaWdubWVudCI6MCwiVmVydGljYWxBbGlnbm1lbnQiOjAsIlNtYXJ0Rm9yZWdyb3VuZCI6bnVsbCwiQmFja2dyb3VuZEZpbGxUeXBlIjowLCJNYXJnaW4iOnsiJHJlZiI6IjE4MSJ9LCJQYWRkaW5nIjp7IiRyZWYiOiIxODIifSwiQmFja2dyb3VuZCI6eyIkcmVmIjoiMTgzIn0sIklzVmlzaWJsZSI6dHJ1ZSwiV2lkdGgiOjAuMCwiSGVpZ2h0IjowLjAsIkJvcmRlclN0eWxlIjp7IiRpZCI6IjIyMCIsIkxpbmVDb2xvciI6bnVsbCwiTGluZVdlaWdodCI6MC4wLCJMaW5lVHlwZSI6MCwiUGFyZW50U3R5bGUiOm51bGx9LCJQYXJlbnRTdHlsZSI6bnVsbH0sIkhvcml6b250YWxDb25uZWN0b3JTdHlsZSI6eyIkaWQiOiIyMjEiLCJMaW5lQ29sb3IiOnsiJHJlZiI6IjYyIn0sIkxpbmVXZWlnaHQiOjEuMCwiTGluZVR5cGUiOjAsIlBhcmVudFN0eWxlIjpudWxsfSwiVmVydGljYWxDb25uZWN0b3JTdHlsZSI6eyIkaWQiOiIyMjIiLCJMaW5lQ29sb3IiOnsiJHJlZiI6IjY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MjIzIiwiTWFyZ2luIjp7IiRyZWYiOiIxODgifSwiUGFkZGluZyI6eyIkcmVmIjoiMTg5In0sIkJhY2tncm91bmQiOnsiJGlkIjoiMjI0IiwiQ29sb3IiOnsiJGlkIjoiMjI1IiwiQSI6MjU1LCJSIjo1OCwiRyI6MTQ2LCJCIjoxMjB9fSwiSXNWaXNpYmxlIjp0cnVlLCJXaWR0aCI6MC4wLCJIZWlnaHQiOjE2LjAsIkJvcmRlclN0eWxlIjp7IiRpZCI6IjIyNiIsIkxpbmVDb2xvciI6eyIkcmVmIjoiNzMifSwiTGluZVdlaWdodCI6MC4wLCJMaW5lVHlwZSI6MCwiUGFyZW50U3R5bGUiOm51bGx9LCJQYXJlbnRTdHlsZSI6bnVsbH0sIlRpdGxlU3R5bGUiOnsiJGlkIjoiMjI3IiwiRm9udFNldHRpbmdzIjp7IiRpZCI6IjIyOCIsIkZvbnRTaXplIjoxMCwiRm9udE5hbWUiOiJDYWxpYnJpIiwiSXNCb2xkIjpmYWxzZSwiSXNJdGFsaWMiOmZhbHNlLCJJc1VuZGVybGluZWQiOmZhbHNlLCJQYXJlbnRTdHlsZSI6bnVsbH0sIkF1dG9TaXplIjowLCJGb3JlZ3JvdW5kIjp7IiRpZCI6IjIyOSIsIkNvbG9yIjp7IiRpZCI6IjIzMCIsIkEiOjI1NSwiUiI6MjQyLCJHIjoyNDgsIkIiOjI0N319LCJNYXhXaWR0aCI6OTYwLjAsIk1heEhlaWdodCI6IkluZmluaXR5IiwiU21hcnRGb3JlZ3JvdW5kSXNBY3RpdmUiOmZhbHNlLCJIb3Jpem9udGFsQWxpZ25tZW50IjoxLCJWZXJ0aWNhbEFsaWdubWVudCI6MCwiU21hcnRGb3JlZ3JvdW5kIjpudWxsLCJCYWNrZ3JvdW5kRmlsbFR5cGUiOjAsIk1hcmdpbiI6eyIkcmVmIjoiMTk3In0sIlBhZGRpbmciOnsiJHJlZiI6IjE5OCJ9LCJCYWNrZ3JvdW5kIjp7IiRpZCI6IjIzMSIsIkNvbG9yIjp7IiRpZCI6IjIzMiIsIkEiOjAsIlIiOjI1NSwiRyI6MjU1LCJCIjoyNTV9fSwiSXNWaXNpYmxlIjp0cnVlLCJXaWR0aCI6MC4wLCJIZWlnaHQiOjAuMCwiQm9yZGVyU3R5bGUiOnsiJGlkIjoiMjMzIiwiTGluZUNvbG9yIjpudWxsLCJMaW5lV2VpZ2h0IjowLjAsIkxpbmVUeXBlIjowLCJQYXJlbnRTdHlsZSI6bnVsbH0sIlBhcmVudFN0eWxlIjpudWxsfSwiRGF0ZVN0eWxlIjp7IiRpZCI6IjIzNCIsIkZvbnRTZXR0aW5ncyI6eyIkaWQiOiIyMzUiLCJGb250U2l6ZSI6OCwiRm9udE5hbWUiOiJDYWxpYnJpIiwiSXNCb2xkIjpmYWxzZSwiSXNJdGFsaWMiOmZhbHNlLCJJc1VuZGVybGluZWQiOmZhbHNlLCJQYXJlbnRTdHlsZSI6bnVsbH0sIkF1dG9TaXplIjowLCJGb3JlZ3JvdW5kIjp7IiRyZWYiOiIyMDQifSwiTWF4V2lkdGgiOjIwMC4wLCJNYXhIZWlnaHQiOiJJbmZpbml0eSIsIlNtYXJ0Rm9yZWdyb3VuZElzQWN0aXZlIjpmYWxzZSwiSG9yaXpvbnRhbEFsaWdubWVudCI6MiwiVmVydGljYWxBbGlnbm1lbnQiOjAsIlNtYXJ0Rm9yZWdyb3VuZCI6bnVsbCwiQmFja2dyb3VuZEZpbGxUeXBlIjowLCJNYXJnaW4iOnsiJHJlZiI6IjIwNSJ9LCJQYWRkaW5nIjp7IiRyZWYiOiIyMDYifSwiQmFja2dyb3VuZCI6eyIkcmVmIjoiOTAifSwiSXNWaXNpYmxlIjp0cnVlLCJXaWR0aCI6MC4wLCJIZWlnaHQiOjAuMCwiQm9yZGVyU3R5bGUiOnsiJGlkIjoiMjM2IiwiTGluZUNvbG9yIjpudWxsLCJMaW5lV2VpZ2h0IjowLjAsIkxpbmVUeXBlIjowLCJQYXJlbnRTdHlsZSI6bnVsbH0sIlBhcmVudFN0eWxlIjpudWxsfSwiRGF0ZUZvcm1hdCI6eyIkcmVmIjoiMjA4In0sIldlZWtOdW1iZXJpbmciOnsiJGlkIjoiMjM3IiwiRm9ybWF0IjowLCJJc1Zpc2libGUiOmZhbHNlLCJMYXN0S25vd25WaXNpYmlsaXR5U3RhdGUiOmZhbHNlfSwiSXNWaXNpYmxlIjp0cnVlLCJQYXJlbnRTdHlsZSI6bnVsbH0sIkluZGV4IjoxNCwiU21hcnREdXJhdGlvbkFjdGl2YXRlZCI6ZmFsc2UsIkRhdGVGb3JtYXQiOnsiJHJlZiI6IjIwOCJ9LCJXZWVrTnVtYmVyaW5nIjp7IiRpZCI6IjIzOCIsIkZvcm1hdCI6MCwiSXNWaXNpYmxlIjpmYWxzZSwiTGFzdEtub3duVmlzaWJpbGl0eVN0YXRlIjpmYWxzZX0sIklkIjoiM2U3MGJmMzgtNjkwNC00ODk1LTliZTUtYjJjMDI1MzUwNTI3IiwiSW1wb3J0SWQiOm51bGwsIlRpdGxlIjoiV29yayBJdGVtIDIiLCJOb3RlIjpudWxsLCJIeXBlcmxpbmsiOnsiJGlkIjoiMjM5IiwiQWRkcmVzcyI6bnVsbCwiU3ViQWRkcmVzcyI6bnVsbH0sIklzQ2hhbmdlZCI6ZmFsc2UsIklzTmV3IjpmYWxzZX19LHsiJGlkIjoiMjQwIiwiX2F0dGFjaGVkTWlsZXN0b25lcyI6W10sIlRhc2tEZWZpbml0aW9uIjp7IiRpZCI6IjI0MSIsIkdyb3VwTmFtZSI6IjgxOTA5MWZkLWI0NjctNGRmYi05YzlkLTk1NTMxMjNlMmNkMCIsIlN0YXJ0RGF0ZSI6IjIwMjEtMDYtMTlUMjE6MTA6MDAiLCJFbmREYXRlIjoiMjAyMS0wNi0yOVQyMzo1OTowMFoiLCJQZXJjZW50YWdlQ29tcGxldGUiOm51bGwsIlN0eWxlIjp7IiRpZCI6IjI0MiIsIlNoYXBlIjo0LCJTaGFwZVRoaWNrbmVzcyI6MSwiRHVyYXRpb25Gb3JtYXQiOjAsIkluY2x1ZGVOb25Xb3JraW5nRGF5c0luRHVyYXRpb24iOmZhbHNlLCJQZXJjZW50YWdlQ29tcGxldGVTdHlsZSI6eyIkaWQiOiIyNDMiLCJGb250U2V0dGluZ3MiOnsiJGlkIjoiMjQ0IiwiRm9udFNpemUiOjEwLCJGb250TmFtZSI6IkNhbGlicmkiLCJJc0JvbGQiOmZhbHNlLCJJc0l0YWxpYyI6ZmFsc2UsIklzVW5kZXJsaW5lZCI6ZmFsc2UsIlBhcmVudFN0eWxlIjpudWxsfSwiQXV0b1NpemUiOjAsIkZvcmVncm91bmQiOnsiJHJlZiI6IjQ1In0sIk1heFdpZHRoIjoyMDAuMCwiTWF4SGVpZ2h0IjoiSW5maW5pdHkiLCJTbWFydEZvcmVncm91bmRJc0FjdGl2ZSI6ZmFsc2UsIkhvcml6b250YWxBbGlnbm1lbnQiOjAsIlZlcnRpY2FsQWxpZ25tZW50IjowLCJTbWFydEZvcmVncm91bmQiOm51bGwsIkJhY2tncm91bmRGaWxsVHlwZSI6MCwiTWFyZ2luIjp7IiRyZWYiOiIxNzQifSwiUGFkZGluZyI6eyIkcmVmIjoiMTc1In0sIkJhY2tncm91bmQiOnsiJHJlZiI6IjQ5In0sIklzVmlzaWJsZSI6dHJ1ZSwiV2lkdGgiOjAuMCwiSGVpZ2h0IjowLjAsIkJvcmRlclN0eWxlIjp7IiRpZCI6IjI0NSIsIkxpbmVDb2xvciI6bnVsbCwiTGluZVdlaWdodCI6MC4wLCJMaW5lVHlwZSI6MCwiUGFyZW50U3R5bGUiOm51bGx9LCJQYXJlbnRTdHlsZSI6bnVsbH0sIkR1cmF0aW9uU3R5bGUiOnsiJGlkIjoiMjQ2IiwiRm9udFNldHRpbmdzIjp7IiRpZCI6IjI0NyIsIkZvbnRTaXplIjoxMCwiRm9udE5hbWUiOiJDYWxpYnJpIiwiSXNCb2xkIjpmYWxzZSwiSXNJdGFsaWMiOnRydWUsIklzVW5kZXJsaW5lZCI6ZmFsc2UsIlBhcmVudFN0eWxlIjpudWxsfSwiQXV0b1NpemUiOjAsIkZvcmVncm91bmQiOnsiJHJlZiI6IjE3OSJ9LCJNYXhXaWR0aCI6MjAwLjAsIk1heEhlaWdodCI6IkluZmluaXR5IiwiU21hcnRGb3JlZ3JvdW5kSXNBY3RpdmUiOmZhbHNlLCJIb3Jpem9udGFsQWxpZ25tZW50IjowLCJWZXJ0aWNhbEFsaWdubWVudCI6MCwiU21hcnRGb3JlZ3JvdW5kIjpudWxsLCJCYWNrZ3JvdW5kRmlsbFR5cGUiOjAsIk1hcmdpbiI6eyIkcmVmIjoiMTgxIn0sIlBhZGRpbmciOnsiJHJlZiI6IjE4MiJ9LCJCYWNrZ3JvdW5kIjp7IiRyZWYiOiIxODMifSwiSXNWaXNpYmxlIjp0cnVlLCJXaWR0aCI6MC4wLCJIZWlnaHQiOjAuMCwiQm9yZGVyU3R5bGUiOnsiJGlkIjoiMjQ4IiwiTGluZUNvbG9yIjpudWxsLCJMaW5lV2VpZ2h0IjowLjAsIkxpbmVUeXBlIjowLCJQYXJlbnRTdHlsZSI6bnVsbH0sIlBhcmVudFN0eWxlIjpudWxsfSwiSG9yaXpvbnRhbENvbm5lY3RvclN0eWxlIjp7IiRpZCI6IjI0OSIsIkxpbmVDb2xvciI6eyIkcmVmIjoiNjIifSwiTGluZVdlaWdodCI6MS4wLCJMaW5lVHlwZSI6MCwiUGFyZW50U3R5bGUiOm51bGx9LCJWZXJ0aWNhbENvbm5lY3RvclN0eWxlIjp7IiRpZCI6IjI1MCIsIkxpbmVDb2xvciI6eyIkcmVmIjoiNjU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yNTEiLCJNYXJnaW4iOnsiJHJlZiI6IjE4OCJ9LCJQYWRkaW5nIjp7IiRyZWYiOiIxODkifSwiQmFja2dyb3VuZCI6eyIkaWQiOiIyNTIiLCJDb2xvciI6eyIkaWQiOiIyNTMiLCJBIjoyNTUsIlIiOjQ3LCJHIjoxMTcsIkIiOjk2fX0sIklzVmlzaWJsZSI6dHJ1ZSwiV2lkdGgiOjAuMCwiSGVpZ2h0IjoxNi4wLCJCb3JkZXJTdHlsZSI6eyIkaWQiOiIyNTQiLCJMaW5lQ29sb3IiOnsiJHJlZiI6IjczIn0sIkxpbmVXZWlnaHQiOjAuMCwiTGluZVR5cGUiOjAsIlBhcmVudFN0eWxlIjpudWxsfSwiUGFyZW50U3R5bGUiOm51bGx9LCJUaXRsZVN0eWxlIjp7IiRpZCI6IjI1NSIsIkZvbnRTZXR0aW5ncyI6eyIkaWQiOiIyNTYiLCJGb250U2l6ZSI6MTAsIkZvbnROYW1lIjoiQ2FsaWJyaSIsIklzQm9sZCI6ZmFsc2UsIklzSXRhbGljIjpmYWxzZSwiSXNVbmRlcmxpbmVkIjpmYWxzZSwiUGFyZW50U3R5bGUiOm51bGx9LCJBdXRvU2l6ZSI6MCwiRm9yZWdyb3VuZCI6eyIkaWQiOiIyNTciLCJDb2xvciI6eyIkaWQiOiIyNTgiLCJBIjoyNTUsIlIiOjI0MiwiRyI6MjQ4LCJCIjoyNDd9fSwiTWF4V2lkdGgiOjk2MC4wLCJNYXhIZWlnaHQiOiJJbmZpbml0eSIsIlNtYXJ0Rm9yZWdyb3VuZElzQWN0aXZlIjpmYWxzZSwiSG9yaXpvbnRhbEFsaWdubWVudCI6MSwiVmVydGljYWxBbGlnbm1lbnQiOjAsIlNtYXJ0Rm9yZWdyb3VuZCI6bnVsbCwiQmFja2dyb3VuZEZpbGxUeXBlIjowLCJNYXJnaW4iOnsiJHJlZiI6IjE5NyJ9LCJQYWRkaW5nIjp7IiRyZWYiOiIxOTgifSwiQmFja2dyb3VuZCI6eyIkaWQiOiIyNTkiLCJDb2xvciI6eyIkaWQiOiIyNjAiLCJBIjowLCJSIjoyNTUsIkciOjI1NSwiQiI6MjU1fX0sIklzVmlzaWJsZSI6dHJ1ZSwiV2lkdGgiOjAuMCwiSGVpZ2h0IjowLjAsIkJvcmRlclN0eWxlIjp7IiRpZCI6IjI2MSIsIkxpbmVDb2xvciI6bnVsbCwiTGluZVdlaWdodCI6MC4wLCJMaW5lVHlwZSI6MCwiUGFyZW50U3R5bGUiOm51bGx9LCJQYXJlbnRTdHlsZSI6bnVsbH0sIkRhdGVTdHlsZSI6eyIkaWQiOiIyNjIiLCJGb250U2V0dGluZ3MiOnsiJGlkIjoiMjYzIiwiRm9udFNpemUiOjgsIkZvbnROYW1lIjoiQ2FsaWJyaSIsIklzQm9sZCI6ZmFsc2UsIklzSXRhbGljIjpmYWxzZSwiSXNVbmRlcmxpbmVkIjpmYWxzZSwiUGFyZW50U3R5bGUiOm51bGx9LCJBdXRvU2l6ZSI6MCwiRm9yZWdyb3VuZCI6eyIkcmVmIjoiMjA0In0sIk1heFdpZHRoIjoyMDAuMCwiTWF4SGVpZ2h0IjoiSW5maW5pdHkiLCJTbWFydEZvcmVncm91bmRJc0FjdGl2ZSI6ZmFsc2UsIkhvcml6b250YWxBbGlnbm1lbnQiOjIsIlZlcnRpY2FsQWxpZ25tZW50IjowLCJTbWFydEZvcmVncm91bmQiOm51bGwsIkJhY2tncm91bmRGaWxsVHlwZSI6MCwiTWFyZ2luIjp7IiRyZWYiOiIyMDUifSwiUGFkZGluZyI6eyIkcmVmIjoiMjA2In0sIkJhY2tncm91bmQiOnsiJHJlZiI6IjkwIn0sIklzVmlzaWJsZSI6dHJ1ZSwiV2lkdGgiOjAuMCwiSGVpZ2h0IjowLjAsIkJvcmRlclN0eWxlIjp7IiRpZCI6IjI2NCIsIkxpbmVDb2xvciI6bnVsbCwiTGluZVdlaWdodCI6MC4wLCJMaW5lVHlwZSI6MCwiUGFyZW50U3R5bGUiOm51bGx9LCJQYXJlbnRTdHlsZSI6bnVsbH0sIkRhdGVGb3JtYXQiOnsiJHJlZiI6IjIwOCJ9LCJXZWVrTnVtYmVyaW5nIjp7IiRpZCI6IjI2NSIsIkZvcm1hdCI6MCwiSXNWaXNpYmxlIjpmYWxzZSwiTGFzdEtub3duVmlzaWJpbGl0eVN0YXRlIjpmYWxzZX0sIklzVmlzaWJsZSI6dHJ1ZSwiUGFyZW50U3R5bGUiOm51bGx9LCJJbmRleCI6MTUsIlNtYXJ0RHVyYXRpb25BY3RpdmF0ZWQiOmZhbHNlLCJEYXRlRm9ybWF0Ijp7IiRyZWYiOiIyMDgifSwiV2Vla051bWJlcmluZyI6eyIkaWQiOiIyNjYiLCJGb3JtYXQiOjAsIklzVmlzaWJsZSI6ZmFsc2UsIkxhc3RLbm93blZpc2liaWxpdHlTdGF0ZSI6ZmFsc2V9LCJJZCI6IjA3ZmY3NDY3LWM0ZDUtNDFlMy04YmYyLTViMjE5NzcwMDZhOSIsIkltcG9ydElkIjpudWxsLCJUaXRsZSI6IldvcmsgSXRlbSAzIiwiTm90ZSI6bnVsbCwiSHlwZXJsaW5rIjp7IiRpZCI6IjI2NyIsIkFkZHJlc3MiOm51bGwsIlN1YkFkZHJlc3MiOm51bGx9LCJJc0NoYW5nZWQiOmZhbHNlLCJJc05ldyI6ZmFsc2V9fSx7IiRpZCI6IjI2OCIsIl9hdHRhY2hlZE1pbGVzdG9uZXMiOltdLCJUYXNrRGVmaW5pdGlvbiI6eyIkaWQiOiIyNjkiLCJHcm91cE5hbWUiOiI4MTkwOTFmZC1iNDY3LTRkZmItOWM5ZC05NTUzMTIzZTJjZDAiLCJTdGFydERhdGUiOiIyMDIxLTA3LTAxVDAwOjAwOjAwWiIsIkVuZERhdGUiOiIyMDIxLTA3LTExVDA4OjA2OjAwIiwiUGVyY2VudGFnZUNvbXBsZXRlIjpudWxsLCJTdHlsZSI6eyIkaWQiOiIyNzAiLCJTaGFwZSI6NCwiU2hhcGVUaGlja25lc3MiOjEsIkR1cmF0aW9uRm9ybWF0IjowLCJJbmNsdWRlTm9uV29ya2luZ0RheXNJbkR1cmF0aW9uIjpmYWxzZSwiUGVyY2VudGFnZUNvbXBsZXRlU3R5bGUiOnsiJGlkIjoiMjcxIiwiRm9udFNldHRpbmdzIjp7IiRpZCI6IjI3MiIsIkZvbnRTaXplIjoxMCwiRm9udE5hbWUiOiJDYWxpYnJpIiwiSXNCb2xkIjpmYWxzZSwiSXNJdGFsaWMiOmZhbHNlLCJJc1VuZGVybGluZWQiOmZhbHNlLCJQYXJlbnRTdHlsZSI6bnVsbH0sIkF1dG9TaXplIjowLCJGb3JlZ3JvdW5kIjp7IiRyZWYiOiI0NSJ9LCJNYXhXaWR0aCI6MjAwLjAsIk1heEhlaWdodCI6IkluZmluaXR5IiwiU21hcnRGb3JlZ3JvdW5kSXNBY3RpdmUiOmZhbHNlLCJIb3Jpem9udGFsQWxpZ25tZW50IjowLCJWZXJ0aWNhbEFsaWdubWVudCI6MCwiU21hcnRGb3JlZ3JvdW5kIjpudWxsLCJCYWNrZ3JvdW5kRmlsbFR5cGUiOjAsIk1hcmdpbiI6eyIkcmVmIjoiMTc0In0sIlBhZGRpbmciOnsiJHJlZiI6IjE3NSJ9LCJCYWNrZ3JvdW5kIjp7IiRyZWYiOiI0OSJ9LCJJc1Zpc2libGUiOnRydWUsIldpZHRoIjowLjAsIkhlaWdodCI6MC4wLCJCb3JkZXJTdHlsZSI6eyIkaWQiOiIyNzMiLCJMaW5lQ29sb3IiOm51bGwsIkxpbmVXZWlnaHQiOjAuMCwiTGluZVR5cGUiOjAsIlBhcmVudFN0eWxlIjpudWxsfSwiUGFyZW50U3R5bGUiOm51bGx9LCJEdXJhdGlvblN0eWxlIjp7IiRpZCI6IjI3NCIsIkZvbnRTZXR0aW5ncyI6eyIkaWQiOiIyNzUiLCJGb250U2l6ZSI6MTAsIkZvbnROYW1lIjoiQ2FsaWJyaSIsIklzQm9sZCI6ZmFsc2UsIklzSXRhbGljIjp0cnVlLCJJc1VuZGVybGluZWQiOmZhbHNlLCJQYXJlbnRTdHlsZSI6bnVsbH0sIkF1dG9TaXplIjowLCJGb3JlZ3JvdW5kIjp7IiRyZWYiOiIxNzkifSwiTWF4V2lkdGgiOjIwMC4wLCJNYXhIZWlnaHQiOiJJbmZpbml0eSIsIlNtYXJ0Rm9yZWdyb3VuZElzQWN0aXZlIjpmYWxzZSwiSG9yaXpvbnRhbEFsaWdubWVudCI6MCwiVmVydGljYWxBbGlnbm1lbnQiOjAsIlNtYXJ0Rm9yZWdyb3VuZCI6bnVsbCwiQmFja2dyb3VuZEZpbGxUeXBlIjowLCJNYXJnaW4iOnsiJHJlZiI6IjE4MSJ9LCJQYWRkaW5nIjp7IiRyZWYiOiIxODIifSwiQmFja2dyb3VuZCI6eyIkcmVmIjoiMTgzIn0sIklzVmlzaWJsZSI6dHJ1ZSwiV2lkdGgiOjAuMCwiSGVpZ2h0IjowLjAsIkJvcmRlclN0eWxlIjp7IiRpZCI6IjI3NiIsIkxpbmVDb2xvciI6bnVsbCwiTGluZVdlaWdodCI6MC4wLCJMaW5lVHlwZSI6MCwiUGFyZW50U3R5bGUiOm51bGx9LCJQYXJlbnRTdHlsZSI6bnVsbH0sIkhvcml6b250YWxDb25uZWN0b3JTdHlsZSI6eyIkaWQiOiIyNzciLCJMaW5lQ29sb3IiOnsiJHJlZiI6IjYyIn0sIkxpbmVXZWlnaHQiOjEuMCwiTGluZVR5cGUiOjAsIlBhcmVudFN0eWxlIjpudWxsfSwiVmVydGljYWxDb25uZWN0b3JTdHlsZSI6eyIkaWQiOiIyNzgiLCJMaW5lQ29sb3IiOnsiJHJlZiI6IjY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Mjc5IiwiTWFyZ2luIjp7IiRyZWYiOiIxODgifSwiUGFkZGluZyI6eyIkcmVmIjoiMTg5In0sIkJhY2tncm91bmQiOnsiJGlkIjoiMjgwIiwiQ29sb3IiOnsiJGlkIjoiMjgxIiwiQSI6MjU1LCJSIjo2NywiRyI6MTcwLCJCIjoxMzl9fSwiSXNWaXNpYmxlIjp0cnVlLCJXaWR0aCI6MC4wLCJIZWlnaHQiOjE2LjAsIkJvcmRlclN0eWxlIjp7IiRpZCI6IjI4MiIsIkxpbmVDb2xvciI6eyIkcmVmIjoiNzMifSwiTGluZVdlaWdodCI6MC4wLCJMaW5lVHlwZSI6MCwiUGFyZW50U3R5bGUiOm51bGx9LCJQYXJlbnRTdHlsZSI6bnVsbH0sIlRpdGxlU3R5bGUiOnsiJGlkIjoiMjgzIiwiRm9udFNldHRpbmdzIjp7IiRpZCI6IjI4NCIsIkZvbnRTaXplIjoxMCwiRm9udE5hbWUiOiJDYWxpYnJpIiwiSXNCb2xkIjpmYWxzZSwiSXNJdGFsaWMiOmZhbHNlLCJJc1VuZGVybGluZWQiOmZhbHNlLCJQYXJlbnRTdHlsZSI6bnVsbH0sIkF1dG9TaXplIjowLCJGb3JlZ3JvdW5kIjp7IiRpZCI6IjI4NSIsIkNvbG9yIjp7IiRpZCI6IjI4NiIsIkEiOjI1NSwiUiI6MjQyLCJHIjoyNDgsIkIiOjI0N319LCJNYXhXaWR0aCI6OTYwLjAsIk1heEhlaWdodCI6IkluZmluaXR5IiwiU21hcnRGb3JlZ3JvdW5kSXNBY3RpdmUiOmZhbHNlLCJIb3Jpem9udGFsQWxpZ25tZW50IjoxLCJWZXJ0aWNhbEFsaWdubWVudCI6MCwiU21hcnRGb3JlZ3JvdW5kIjpudWxsLCJCYWNrZ3JvdW5kRmlsbFR5cGUiOjAsIk1hcmdpbiI6eyIkcmVmIjoiMTk3In0sIlBhZGRpbmciOnsiJHJlZiI6IjE5OCJ9LCJCYWNrZ3JvdW5kIjp7IiRpZCI6IjI4NyIsIkNvbG9yIjp7IiRpZCI6IjI4OCIsIkEiOjAsIlIiOjI1NSwiRyI6MjU1LCJCIjoyNTV9fSwiSXNWaXNpYmxlIjp0cnVlLCJXaWR0aCI6MC4wLCJIZWlnaHQiOjAuMCwiQm9yZGVyU3R5bGUiOnsiJGlkIjoiMjg5IiwiTGluZUNvbG9yIjpudWxsLCJMaW5lV2VpZ2h0IjowLjAsIkxpbmVUeXBlIjowLCJQYXJlbnRTdHlsZSI6bnVsbH0sIlBhcmVudFN0eWxlIjpudWxsfSwiRGF0ZVN0eWxlIjp7IiRpZCI6IjI5MCIsIkZvbnRTZXR0aW5ncyI6eyIkaWQiOiIyOTEiLCJGb250U2l6ZSI6OCwiRm9udE5hbWUiOiJDYWxpYnJpIiwiSXNCb2xkIjpmYWxzZSwiSXNJdGFsaWMiOmZhbHNlLCJJc1VuZGVybGluZWQiOmZhbHNlLCJQYXJlbnRTdHlsZSI6bnVsbH0sIkF1dG9TaXplIjowLCJGb3JlZ3JvdW5kIjp7IiRyZWYiOiIyMDQifSwiTWF4V2lkdGgiOjIwMC4wLCJNYXhIZWlnaHQiOiJJbmZpbml0eSIsIlNtYXJ0Rm9yZWdyb3VuZElzQWN0aXZlIjpmYWxzZSwiSG9yaXpvbnRhbEFsaWdubWVudCI6MiwiVmVydGljYWxBbGlnbm1lbnQiOjAsIlNtYXJ0Rm9yZWdyb3VuZCI6bnVsbCwiQmFja2dyb3VuZEZpbGxUeXBlIjowLCJNYXJnaW4iOnsiJHJlZiI6IjIwNSJ9LCJQYWRkaW5nIjp7IiRyZWYiOiIyMDYifSwiQmFja2dyb3VuZCI6eyIkcmVmIjoiOTAifSwiSXNWaXNpYmxlIjp0cnVlLCJXaWR0aCI6MC4wLCJIZWlnaHQiOjAuMCwiQm9yZGVyU3R5bGUiOnsiJGlkIjoiMjkyIiwiTGluZUNvbG9yIjpudWxsLCJMaW5lV2VpZ2h0IjowLjAsIkxpbmVUeXBlIjowLCJQYXJlbnRTdHlsZSI6bnVsbH0sIlBhcmVudFN0eWxlIjpudWxsfSwiRGF0ZUZvcm1hdCI6eyIkcmVmIjoiMTY0In0sIldlZWtOdW1iZXJpbmciOnsiJGlkIjoiMjkzIiwiRm9ybWF0IjowLCJJc1Zpc2libGUiOmZhbHNlLCJMYXN0S25vd25WaXNpYmlsaXR5U3RhdGUiOmZhbHNlfSwiSXNWaXNpYmxlIjp0cnVlLCJQYXJlbnRTdHlsZSI6bnVsbH0sIkluZGV4IjoxNiwiU21hcnREdXJhdGlvbkFjdGl2YXRlZCI6ZmFsc2UsIkRhdGVGb3JtYXQiOnsiJHJlZiI6IjE2NCJ9LCJXZWVrTnVtYmVyaW5nIjp7IiRpZCI6IjI5NCIsIkZvcm1hdCI6MCwiSXNWaXNpYmxlIjpmYWxzZSwiTGFzdEtub3duVmlzaWJpbGl0eVN0YXRlIjpmYWxzZX0sIklkIjoiOTY0ZGQyMjUtYmM3OS00ZGJjLWIxNDAtNGVkZmE4NmU0ZGZiIiwiSW1wb3J0SWQiOm51bGwsIlRpdGxlIjoiV29yayBJdGVtIDEiLCJOb3RlIjpudWxsLCJIeXBlcmxpbmsiOnsiJGlkIjoiMjk1IiwiQWRkcmVzcyI6bnVsbCwiU3ViQWRkcmVzcyI6bnVsbH0sIklzQ2hhbmdlZCI6ZmFsc2UsIklzTmV3IjpmYWxzZX19LHsiJGlkIjoiMjk2IiwiX2F0dGFjaGVkTWlsZXN0b25lcyI6W10sIlRhc2tEZWZpbml0aW9uIjp7IiRpZCI6IjI5NyIsIkdyb3VwTmFtZSI6IjgxOTA5MWZkLWI0NjctNGRmYi05YzlkLTk1NTMxMjNlMmNkMCIsIlN0YXJ0RGF0ZSI6IjIwMjEtMDctMTBUMTc6MDA6MDAiLCJFbmREYXRlIjoiMjAyMS0wNy0yMFQxNTowNjowMCIsIlBlcmNlbnRhZ2VDb21wbGV0ZSI6bnVsbCwiU3R5bGUiOnsiJGlkIjoiMjk4IiwiU2hhcGUiOjQsIlNoYXBlVGhpY2tuZXNzIjoxLCJEdXJhdGlvbkZvcm1hdCI6MCwiSW5jbHVkZU5vbldvcmtpbmdEYXlzSW5EdXJhdGlvbiI6ZmFsc2UsIlBlcmNlbnRhZ2VDb21wbGV0ZVN0eWxlIjp7IiRpZCI6IjI5OSIsIkZvbnRTZXR0aW5ncyI6eyIkaWQiOiIzMDAiLCJGb250U2l6ZSI6MTAsIkZvbnROYW1lIjoiQ2FsaWJyaSIsIklzQm9sZCI6ZmFsc2UsIklzSXRhbGljIjpmYWxzZSwiSXNVbmRlcmxpbmVkIjpmYWxzZSwiUGFyZW50U3R5bGUiOm51bGx9LCJBdXRvU2l6ZSI6MCwiRm9yZWdyb3VuZCI6eyIkcmVmIjoiNDUifSwiTWF4V2lkdGgiOjIwMC4wLCJNYXhIZWlnaHQiOiJJbmZpbml0eSIsIlNtYXJ0Rm9yZWdyb3VuZElzQWN0aXZlIjpmYWxzZSwiSG9yaXpvbnRhbEFsaWdubWVudCI6MCwiVmVydGljYWxBbGlnbm1lbnQiOjAsIlNtYXJ0Rm9yZWdyb3VuZCI6bnVsbCwiQmFja2dyb3VuZEZpbGxUeXBlIjowLCJNYXJnaW4iOnsiJHJlZiI6IjE3NCJ9LCJQYWRkaW5nIjp7IiRyZWYiOiIxNzUifSwiQmFja2dyb3VuZCI6eyIkcmVmIjoiNDkifSwiSXNWaXNpYmxlIjp0cnVlLCJXaWR0aCI6MC4wLCJIZWlnaHQiOjAuMCwiQm9yZGVyU3R5bGUiOnsiJGlkIjoiMzAxIiwiTGluZUNvbG9yIjpudWxsLCJMaW5lV2VpZ2h0IjowLjAsIkxpbmVUeXBlIjowLCJQYXJlbnRTdHlsZSI6bnVsbH0sIlBhcmVudFN0eWxlIjpudWxsfSwiRHVyYXRpb25TdHlsZSI6eyIkaWQiOiIzMDIiLCJGb250U2V0dGluZ3MiOnsiJGlkIjoiMzAzIiwiRm9udFNpemUiOjEwLCJGb250TmFtZSI6IkNhbGlicmkiLCJJc0JvbGQiOmZhbHNlLCJJc0l0YWxpYyI6dHJ1ZSwiSXNVbmRlcmxpbmVkIjpmYWxzZSwiUGFyZW50U3R5bGUiOm51bGx9LCJBdXRvU2l6ZSI6MCwiRm9yZWdyb3VuZCI6eyIkcmVmIjoiMTc5In0sIk1heFdpZHRoIjoyMDAuMCwiTWF4SGVpZ2h0IjoiSW5maW5pdHkiLCJTbWFydEZvcmVncm91bmRJc0FjdGl2ZSI6ZmFsc2UsIkhvcml6b250YWxBbGlnbm1lbnQiOjAsIlZlcnRpY2FsQWxpZ25tZW50IjowLCJTbWFydEZvcmVncm91bmQiOm51bGwsIkJhY2tncm91bmRGaWxsVHlwZSI6MCwiTWFyZ2luIjp7IiRyZWYiOiIxODEifSwiUGFkZGluZyI6eyIkcmVmIjoiMTgyIn0sIkJhY2tncm91bmQiOnsiJHJlZiI6IjE4MyJ9LCJJc1Zpc2libGUiOnRydWUsIldpZHRoIjowLjAsIkhlaWdodCI6MC4wLCJCb3JkZXJTdHlsZSI6eyIkaWQiOiIzMDQiLCJMaW5lQ29sb3IiOm51bGwsIkxpbmVXZWlnaHQiOjAuMCwiTGluZVR5cGUiOjAsIlBhcmVudFN0eWxlIjpudWxsfSwiUGFyZW50U3R5bGUiOm51bGx9LCJIb3Jpem9udGFsQ29ubmVjdG9yU3R5bGUiOnsiJGlkIjoiMzA1IiwiTGluZUNvbG9yIjp7IiRyZWYiOiI2MiJ9LCJMaW5lV2VpZ2h0IjoxLjAsIkxpbmVUeXBlIjowLCJQYXJlbnRTdHlsZSI6bnVsbH0sIlZlcnRpY2FsQ29ubmVjdG9yU3R5bGUiOnsiJGlkIjoiMzA2IiwiTGluZUNvbG9yIjp7IiRyZWYiOiI2N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MwNyIsIk1hcmdpbiI6eyIkcmVmIjoiMTg4In0sIlBhZGRpbmciOnsiJHJlZiI6IjE4OSJ9LCJCYWNrZ3JvdW5kIjp7IiRpZCI6IjMwOCIsIkNvbG9yIjp7IiRpZCI6IjMwOSIsIkEiOjI1NSwiUiI6NTgsIkciOjE0NiwiQiI6MTIwfX0sIklzVmlzaWJsZSI6dHJ1ZSwiV2lkdGgiOjAuMCwiSGVpZ2h0IjoxNi4wLCJCb3JkZXJTdHlsZSI6eyIkaWQiOiIzMTAiLCJMaW5lQ29sb3IiOnsiJHJlZiI6IjczIn0sIkxpbmVXZWlnaHQiOjAuMCwiTGluZVR5cGUiOjAsIlBhcmVudFN0eWxlIjpudWxsfSwiUGFyZW50U3R5bGUiOm51bGx9LCJUaXRsZVN0eWxlIjp7IiRpZCI6IjMxMSIsIkZvbnRTZXR0aW5ncyI6eyIkaWQiOiIzMTIiLCJGb250U2l6ZSI6MTAsIkZvbnROYW1lIjoiQ2FsaWJyaSIsIklzQm9sZCI6ZmFsc2UsIklzSXRhbGljIjpmYWxzZSwiSXNVbmRlcmxpbmVkIjpmYWxzZSwiUGFyZW50U3R5bGUiOm51bGx9LCJBdXRvU2l6ZSI6MiwiRm9yZWdyb3VuZCI6eyIkaWQiOiIzMTMiLCJDb2xvciI6eyIkaWQiOiIzMTQiLCJBIjoyNTUsIlIiOjI0MiwiRyI6MjQ4LCJCIjoyNDd9fSwiTWF4V2lkdGgiOjY2LjQwNDc1ODUzMjUwNzIzLCJNYXhIZWlnaHQiOiJJbmZpbml0eSIsIlNtYXJ0Rm9yZWdyb3VuZElzQWN0aXZlIjpmYWxzZSwiSG9yaXpvbnRhbEFsaWdubWVudCI6MSwiVmVydGljYWxBbGlnbm1lbnQiOjAsIlNtYXJ0Rm9yZWdyb3VuZCI6bnVsbCwiQmFja2dyb3VuZEZpbGxUeXBlIjowLCJNYXJnaW4iOnsiJHJlZiI6IjE5NyJ9LCJQYWRkaW5nIjp7IiRyZWYiOiIxOTgifSwiQmFja2dyb3VuZCI6eyIkaWQiOiIzMTUiLCJDb2xvciI6eyIkaWQiOiIzMTYiLCJBIjowLCJSIjoyNTUsIkciOjI1NSwiQiI6MjU1fX0sIklzVmlzaWJsZSI6dHJ1ZSwiV2lkdGgiOjAuMCwiSGVpZ2h0IjowLjAsIkJvcmRlclN0eWxlIjp7IiRpZCI6IjMxNyIsIkxpbmVDb2xvciI6bnVsbCwiTGluZVdlaWdodCI6MC4wLCJMaW5lVHlwZSI6MCwiUGFyZW50U3R5bGUiOm51bGx9LCJQYXJlbnRTdHlsZSI6bnVsbH0sIkRhdGVTdHlsZSI6eyIkaWQiOiIzMTgiLCJGb250U2V0dGluZ3MiOnsiJGlkIjoiMzE5IiwiRm9udFNpemUiOjgsIkZvbnROYW1lIjoiQ2FsaWJyaSIsIklzQm9sZCI6ZmFsc2UsIklzSXRhbGljIjpmYWxzZSwiSXNVbmRlcmxpbmVkIjpmYWxzZSwiUGFyZW50U3R5bGUiOm51bGx9LCJBdXRvU2l6ZSI6MCwiRm9yZWdyb3VuZCI6eyIkcmVmIjoiMjA0In0sIk1heFdpZHRoIjoyMDAuMCwiTWF4SGVpZ2h0IjoiSW5maW5pdHkiLCJTbWFydEZvcmVncm91bmRJc0FjdGl2ZSI6ZmFsc2UsIkhvcml6b250YWxBbGlnbm1lbnQiOjIsIlZlcnRpY2FsQWxpZ25tZW50IjowLCJTbWFydEZvcmVncm91bmQiOm51bGwsIkJhY2tncm91bmRGaWxsVHlwZSI6MCwiTWFyZ2luIjp7IiRyZWYiOiIyMDUifSwiUGFkZGluZyI6eyIkcmVmIjoiMjA2In0sIkJhY2tncm91bmQiOnsiJHJlZiI6IjkwIn0sIklzVmlzaWJsZSI6dHJ1ZSwiV2lkdGgiOjAuMCwiSGVpZ2h0IjowLjAsIkJvcmRlclN0eWxlIjp7IiRpZCI6IjMyMCIsIkxpbmVDb2xvciI6bnVsbCwiTGluZVdlaWdodCI6MC4wLCJMaW5lVHlwZSI6MCwiUGFyZW50U3R5bGUiOm51bGx9LCJQYXJlbnRTdHlsZSI6bnVsbH0sIkRhdGVGb3JtYXQiOnsiJHJlZiI6IjE2NCJ9LCJXZWVrTnVtYmVyaW5nIjp7IiRpZCI6IjMyMSIsIkZvcm1hdCI6MCwiSXNWaXNpYmxlIjpmYWxzZSwiTGFzdEtub3duVmlzaWJpbGl0eVN0YXRlIjpmYWxzZX0sIklzVmlzaWJsZSI6dHJ1ZSwiUGFyZW50U3R5bGUiOm51bGx9LCJJbmRleCI6MTcsIlNtYXJ0RHVyYXRpb25BY3RpdmF0ZWQiOmZhbHNlLCJEYXRlRm9ybWF0Ijp7IiRyZWYiOiIxNjQifSwiV2Vla051bWJlcmluZyI6eyIkaWQiOiIzMjIiLCJGb3JtYXQiOjAsIklzVmlzaWJsZSI6ZmFsc2UsIkxhc3RLbm93blZpc2liaWxpdHlTdGF0ZSI6ZmFsc2V9LCJJZCI6ImI1MGQ5YTYwLTRiZmYtNGJlYy05NDIwLTlhNjkxMTliYmMwNSIsIkltcG9ydElkIjpudWxsLCJUaXRsZSI6IldvcmsgSXRlbSAyIiwiTm90ZSI6bnVsbCwiSHlwZXJsaW5rIjp7IiRpZCI6IjMyMyIsIkFkZHJlc3MiOm51bGwsIlN1YkFkZHJlc3MiOm51bGx9LCJJc0NoYW5nZWQiOmZhbHNlLCJJc05ldyI6ZmFsc2V9fSx7IiRpZCI6IjMyNCIsIl9hdHRhY2hlZE1pbGVzdG9uZXMiOltdLCJUYXNrRGVmaW5pdGlvbiI6eyIkaWQiOiIzMjUiLCJHcm91cE5hbWUiOiI4MTkwOTFmZC1iNDY3LTRkZmItOWM5ZC05NTUzMTIzZTJjZDAiLCJTdGFydERhdGUiOiIyMDIxLTA3LTIwVDAwOjI5OjAwIiwiRW5kRGF0ZSI6IjIwMjEtMDctMjlUMjM6NTk6MDBaIiwiUGVyY2VudGFnZUNvbXBsZXRlIjpudWxsLCJTdHlsZSI6eyIkaWQiOiIzMjYiLCJTaGFwZSI6NCwiU2hhcGVUaGlja25lc3MiOjEsIkR1cmF0aW9uRm9ybWF0IjowLCJJbmNsdWRlTm9uV29ya2luZ0RheXNJbkR1cmF0aW9uIjpmYWxzZSwiUGVyY2VudGFnZUNvbXBsZXRlU3R5bGUiOnsiJGlkIjoiMzI3IiwiRm9udFNldHRpbmdzIjp7IiRpZCI6IjMyOCIsIkZvbnRTaXplIjoxMCwiRm9udE5hbWUiOiJDYWxpYnJpIiwiSXNCb2xkIjpmYWxzZSwiSXNJdGFsaWMiOmZhbHNlLCJJc1VuZGVybGluZWQiOmZhbHNlLCJQYXJlbnRTdHlsZSI6bnVsbH0sIkF1dG9TaXplIjowLCJGb3JlZ3JvdW5kIjp7IiRyZWYiOiI0NSJ9LCJNYXhXaWR0aCI6MjAwLjAsIk1heEhlaWdodCI6IkluZmluaXR5IiwiU21hcnRGb3JlZ3JvdW5kSXNBY3RpdmUiOmZhbHNlLCJIb3Jpem9udGFsQWxpZ25tZW50IjowLCJWZXJ0aWNhbEFsaWdubWVudCI6MCwiU21hcnRGb3JlZ3JvdW5kIjpudWxsLCJCYWNrZ3JvdW5kRmlsbFR5cGUiOjAsIk1hcmdpbiI6eyIkcmVmIjoiMTc0In0sIlBhZGRpbmciOnsiJHJlZiI6IjE3NSJ9LCJCYWNrZ3JvdW5kIjp7IiRyZWYiOiI0OSJ9LCJJc1Zpc2libGUiOnRydWUsIldpZHRoIjowLjAsIkhlaWdodCI6MC4wLCJCb3JkZXJTdHlsZSI6eyIkaWQiOiIzMjkiLCJMaW5lQ29sb3IiOm51bGwsIkxpbmVXZWlnaHQiOjAuMCwiTGluZVR5cGUiOjAsIlBhcmVudFN0eWxlIjpudWxsfSwiUGFyZW50U3R5bGUiOm51bGx9LCJEdXJhdGlvblN0eWxlIjp7IiRpZCI6IjMzMCIsIkZvbnRTZXR0aW5ncyI6eyIkaWQiOiIzMzEiLCJGb250U2l6ZSI6MTAsIkZvbnROYW1lIjoiQ2FsaWJyaSIsIklzQm9sZCI6ZmFsc2UsIklzSXRhbGljIjp0cnVlLCJJc1VuZGVybGluZWQiOmZhbHNlLCJQYXJlbnRTdHlsZSI6bnVsbH0sIkF1dG9TaXplIjowLCJGb3JlZ3JvdW5kIjp7IiRyZWYiOiIxNzkifSwiTWF4V2lkdGgiOjIwMC4wLCJNYXhIZWlnaHQiOiJJbmZpbml0eSIsIlNtYXJ0Rm9yZWdyb3VuZElzQWN0aXZlIjpmYWxzZSwiSG9yaXpvbnRhbEFsaWdubWVudCI6MCwiVmVydGljYWxBbGlnbm1lbnQiOjAsIlNtYXJ0Rm9yZWdyb3VuZCI6bnVsbCwiQmFja2dyb3VuZEZpbGxUeXBlIjowLCJNYXJnaW4iOnsiJHJlZiI6IjE4MSJ9LCJQYWRkaW5nIjp7IiRyZWYiOiIxODIifSwiQmFja2dyb3VuZCI6eyIkcmVmIjoiMTgzIn0sIklzVmlzaWJsZSI6dHJ1ZSwiV2lkdGgiOjAuMCwiSGVpZ2h0IjowLjAsIkJvcmRlclN0eWxlIjp7IiRpZCI6IjMzMiIsIkxpbmVDb2xvciI6bnVsbCwiTGluZVdlaWdodCI6MC4wLCJMaW5lVHlwZSI6MCwiUGFyZW50U3R5bGUiOm51bGx9LCJQYXJlbnRTdHlsZSI6bnVsbH0sIkhvcml6b250YWxDb25uZWN0b3JTdHlsZSI6eyIkaWQiOiIzMzMiLCJMaW5lQ29sb3IiOnsiJHJlZiI6IjYyIn0sIkxpbmVXZWlnaHQiOjEuMCwiTGluZVR5cGUiOjAsIlBhcmVudFN0eWxlIjpudWxsfSwiVmVydGljYWxDb25uZWN0b3JTdHlsZSI6eyIkaWQiOiIzMzQiLCJMaW5lQ29sb3IiOnsiJHJlZiI6IjY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MzM1IiwiTWFyZ2luIjp7IiRyZWYiOiIxODgifSwiUGFkZGluZyI6eyIkcmVmIjoiMTg5In0sIkJhY2tncm91bmQiOnsiJGlkIjoiMzM2IiwiQ29sb3IiOnsiJGlkIjoiMzM3IiwiQSI6MjU1LCJSIjo0NywiRyI6MTE3LCJCIjo5Nn19LCJJc1Zpc2libGUiOnRydWUsIldpZHRoIjowLjAsIkhlaWdodCI6MTYuMCwiQm9yZGVyU3R5bGUiOnsiJGlkIjoiMzM4IiwiTGluZUNvbG9yIjp7IiRyZWYiOiI3MyJ9LCJMaW5lV2VpZ2h0IjowLjAsIkxpbmVUeXBlIjowLCJQYXJlbnRTdHlsZSI6bnVsbH0sIlBhcmVudFN0eWxlIjpudWxsfSwiVGl0bGVTdHlsZSI6eyIkaWQiOiIzMzkiLCJGb250U2V0dGluZ3MiOnsiJGlkIjoiMzQwIiwiRm9udFNpemUiOjEwLCJGb250TmFtZSI6IkNhbGlicmkiLCJJc0JvbGQiOmZhbHNlLCJJc0l0YWxpYyI6ZmFsc2UsIklzVW5kZXJsaW5lZCI6ZmFsc2UsIlBhcmVudFN0eWxlIjpudWxsfSwiQXV0b1NpemUiOjAsIkZvcmVncm91bmQiOnsiJGlkIjoiMzQxIiwiQ29sb3IiOnsiJGlkIjoiMzQyIiwiQSI6MjU1LCJSIjoyNDIsIkciOjI0OCwiQiI6MjQ3fX0sIk1heFdpZHRoIjo5NjAuMCwiTWF4SGVpZ2h0IjoiSW5maW5pdHkiLCJTbWFydEZvcmVncm91bmRJc0FjdGl2ZSI6ZmFsc2UsIkhvcml6b250YWxBbGlnbm1lbnQiOjEsIlZlcnRpY2FsQWxpZ25tZW50IjowLCJTbWFydEZvcmVncm91bmQiOm51bGwsIkJhY2tncm91bmRGaWxsVHlwZSI6MCwiTWFyZ2luIjp7IiRyZWYiOiIxOTcifSwiUGFkZGluZyI6eyIkcmVmIjoiMTk4In0sIkJhY2tncm91bmQiOnsiJGlkIjoiMzQzIiwiQ29sb3IiOnsiJGlkIjoiMzQ0IiwiQSI6MCwiUiI6MjU1LCJHIjoyNTUsIkIiOjI1NX19LCJJc1Zpc2libGUiOnRydWUsIldpZHRoIjowLjAsIkhlaWdodCI6MC4wLCJCb3JkZXJTdHlsZSI6eyIkaWQiOiIzNDUiLCJMaW5lQ29sb3IiOm51bGwsIkxpbmVXZWlnaHQiOjAuMCwiTGluZVR5cGUiOjAsIlBhcmVudFN0eWxlIjpudWxsfSwiUGFyZW50U3R5bGUiOm51bGx9LCJEYXRlU3R5bGUiOnsiJGlkIjoiMzQ2IiwiRm9udFNldHRpbmdzIjp7IiRpZCI6IjM0NyIsIkZvbnRTaXplIjo4LCJGb250TmFtZSI6IkNhbGlicmkiLCJJc0JvbGQiOmZhbHNlLCJJc0l0YWxpYyI6ZmFsc2UsIklzVW5kZXJsaW5lZCI6ZmFsc2UsIlBhcmVudFN0eWxlIjpudWxsfSwiQXV0b1NpemUiOjAsIkZvcmVncm91bmQiOnsiJHJlZiI6IjIwNCJ9LCJNYXhXaWR0aCI6MjAwLjAsIk1heEhlaWdodCI6IkluZmluaXR5IiwiU21hcnRGb3JlZ3JvdW5kSXNBY3RpdmUiOmZhbHNlLCJIb3Jpem9udGFsQWxpZ25tZW50IjoyLCJWZXJ0aWNhbEFsaWdubWVudCI6MCwiU21hcnRGb3JlZ3JvdW5kIjpudWxsLCJCYWNrZ3JvdW5kRmlsbFR5cGUiOjAsIk1hcmdpbiI6eyIkcmVmIjoiMjA1In0sIlBhZGRpbmciOnsiJHJlZiI6IjIwNiJ9LCJCYWNrZ3JvdW5kIjp7IiRyZWYiOiI5MCJ9LCJJc1Zpc2libGUiOnRydWUsIldpZHRoIjowLjAsIkhlaWdodCI6MC4wLCJCb3JkZXJTdHlsZSI6eyIkaWQiOiIzNDgiLCJMaW5lQ29sb3IiOm51bGwsIkxpbmVXZWlnaHQiOjAuMCwiTGluZVR5cGUiOjAsIlBhcmVudFN0eWxlIjpudWxsfSwiUGFyZW50U3R5bGUiOm51bGx9LCJEYXRlRm9ybWF0Ijp7IiRyZWYiOiIxNjQifSwiV2Vla051bWJlcmluZyI6eyIkaWQiOiIzNDkiLCJGb3JtYXQiOjAsIklzVmlzaWJsZSI6ZmFsc2UsIkxhc3RLbm93blZpc2liaWxpdHlTdGF0ZSI6ZmFsc2V9LCJJc1Zpc2libGUiOnRydWUsIlBhcmVudFN0eWxlIjpudWxsfSwiSW5kZXgiOjE4LCJTbWFydER1cmF0aW9uQWN0aXZhdGVkIjpmYWxzZSwiRGF0ZUZvcm1hdCI6eyIkcmVmIjoiMTY0In0sIldlZWtOdW1iZXJpbmciOnsiJGlkIjoiMzUwIiwiRm9ybWF0IjowLCJJc1Zpc2libGUiOmZhbHNlLCJMYXN0S25vd25WaXNpYmlsaXR5U3RhdGUiOmZhbHNlfSwiSWQiOiIxODU0MGExYi0xNjkyLTQzYzctOWMxMC0yNWU5OWZiNjEzNzIiLCJJbXBvcnRJZCI6bnVsbCwiVGl0bGUiOiJXb3JrIEl0ZW0gMyIsIk5vdGUiOm51bGwsIkh5cGVybGluayI6eyIkaWQiOiIzNTEiLCJBZGRyZXNzIjpudWxsLCJTdWJBZGRyZXNzIjpudWxsfSwiSXNDaGFuZ2VkIjpmYWxzZSwiSXNOZXciOmZhbHNlfX1dLCJfbWlsZXN0b25lcyI6W10sIklkIjoiODE5MDkxZmQtYjQ2Ny00ZGZiLTljOWQtOTU1MzEyM2UyY2QwIiwiSXNTaW5nbGVJdGVtUm93IjpmYWxzZX0seyIkaWQiOiIzNTIiLCJfdGFza3MiOlt7IiRpZCI6IjM1MyIsIl9hdHRhY2hlZE1pbGVzdG9uZXMiOlt7IiRpZCI6IjM1NCIsIkRhdGUiOiIyMDIxLTA3LTE1VDIzOjU5OjAwIiwiU3R5bGUiOnsiJGlkIjoiMzU1IiwiU2hhcGUiOjcsIkNvbm5lY3Rvck1hcmdpbiI6eyIkaWQiOiIzNTYiLCJUb3AiOjAuMCwiTGVmdCI6Mi4wLCJSaWdodCI6Mi4wLCJCb3R0b20iOjAuMH0sIkNvbm5lY3RvclN0eWxlIjp7IiRpZCI6IjM1NyIsIkxpbmVDb2xvciI6eyIkaWQiOiIzNTgiLCIkdHlwZSI6Ik5MUkUuQ29tbW9uLkRvbS5Tb2xpZENvbG9yQnJ1c2gsIE5MUkUuQ29tbW9uIiwiQ29sb3IiOnsiJGlkIjoiMzU5IiwiQSI6MTI3LCJSIjoyMzksIkciOjE1NCwiQiI6MjZ9fSwiTGluZVdlaWdodCI6MS4wLCJMaW5lVHlwZSI6MCwiUGFyZW50U3R5bGUiOm51bGx9LCJJc0JlbG93VGltZWJhbmQiOnRydWUsIlBvc2l0aW9uT25UYXNrIjozLCJIaWRlRGF0ZSI6ZmFsc2UsIlNoYXBlU2l6ZSI6MSwiU3BhY2luZyI6MS4wLCJQYWRkaW5nIjp7IiRpZCI6IjM2MCIsIlRvcCI6Ny4wLCJMZWZ0IjozLjAsIlJpZ2h0IjowLjAsIkJvdHRvbSI6Mi4wfSwiU2hhcGVTdHlsZSI6eyIkaWQiOiIzNjEiLCJNYXJnaW4iOnsiJGlkIjoiMzYyIiwiVG9wIjowLjAsIkxlZnQiOjAuMCwiUmlnaHQiOjAuMCwiQm90dG9tIjowLjB9LCJQYWRkaW5nIjp7IiRpZCI6IjM2MyIsIlRvcCI6MC4wLCJMZWZ0IjowLjAsIlJpZ2h0IjowLjAsIkJvdHRvbSI6MC4wfSwiQmFja2dyb3VuZCI6eyIkaWQiOiIzNjQiLCJDb2xvciI6eyIkaWQiOiIzNjUiLCJBIjoyNTUsIlIiOjIzOSwiRyI6MTU0LCJCIjoyNn19LCJJc1Zpc2libGUiOnRydWUsIldpZHRoIjoxOC4wLCJIZWlnaHQiOjIwLjAsIkJvcmRlclN0eWxlIjp7IiRpZCI6IjM2NiIsIkxpbmVDb2xvciI6eyIkaWQiOiIzNjciLCIkdHlwZSI6Ik5MUkUuQ29tbW9uLkRvbS5Tb2xpZENvbG9yQnJ1c2gsIE5MUkUuQ29tbW9uIiwiQ29sb3IiOnsiJGlkIjoiMzY4IiwiQSI6MjU1LCJSIjoyNTUsIkciOjAsIkIiOjB9fSwiTGluZVdlaWdodCI6MC4wLCJMaW5lVHlwZSI6MCwiUGFyZW50U3R5bGUiOm51bGx9LCJQYXJlbnRTdHlsZSI6bnVsbH0sIlRpdGxlU3R5bGUiOnsiJGlkIjoiMzY5IiwiRm9udFNldHRpbmdzIjp7IiRpZCI6IjM3MCIsIkZvbnRTaXplIjoxMSwiRm9udE5hbWUiOiJDYWxpYnJpIiwiSXNCb2xkIjp0cnVlLCJJc0l0YWxpYyI6ZmFsc2UsIklzVW5kZXJsaW5lZCI6ZmFsc2UsIlBhcmVudFN0eWxlIjpudWxsfSwiQXV0b1NpemUiOjAsIkZvcmVncm91bmQiOnsiJGlkIjoiMzcxIiwiQ29sb3IiOnsiJGlkIjoiMzcyIiwiQSI6MjU1LCJSIjozNCwiRyI6MzcsIkIiOjI0fX0sIk1heFdpZHRoIjoyMDAuMCwiTWF4SGVpZ2h0IjoiSW5maW5pdHkiLCJTbWFydEZvcmVncm91bmRJc0FjdGl2ZSI6ZmFsc2UsIkhvcml6b250YWxBbGlnbm1lbnQiOjEsIlZlcnRpY2FsQWxpZ25tZW50IjowLCJTbWFydEZvcmVncm91bmQiOm51bGwsIkJhY2tncm91bmRGaWxsVHlwZSI6MCwiTWFyZ2luIjp7IiRpZCI6IjM3MyIsIlRvcCI6MC4wLCJMZWZ0IjowLjAsIlJpZ2h0IjowLjAsIkJvdHRvbSI6MC4wfSwiUGFkZGluZyI6eyIkaWQiOiIzNzQiLCJUb3AiOjAuMCwiTGVmdCI6MC4wLCJSaWdodCI6MC4wLCJCb3R0b20iOjAuMH0sIkJhY2tncm91bmQiOnsiJGlkIjoiMzc1IiwiQ29sb3IiOnsiJGlkIjoiMzc2IiwiQSI6MCwiUiI6MjU1LCJHIjoyNTUsIkIiOjI1NX19LCJJc1Zpc2libGUiOmZhbHNlLCJXaWR0aCI6MC4wLCJIZWlnaHQiOjAuMCwiQm9yZGVyU3R5bGUiOnsiJGlkIjoiMzc3IiwiTGluZUNvbG9yIjpudWxsLCJMaW5lV2VpZ2h0IjowLjAsIkxpbmVUeXBlIjowLCJQYXJlbnRTdHlsZSI6bnVsbH0sIlBhcmVudFN0eWxlIjpudWxsfSwiRGF0ZVN0eWxlIjp7IiRpZCI6IjM3OCIsIkZvbnRTZXR0aW5ncyI6eyIkaWQiOiIzNzkiLCJGb250U2l6ZSI6MTAsIkZvbnROYW1lIjoiQ2FsaWJyaSIsIklzQm9sZCI6ZmFsc2UsIklzSXRhbGljIjpmYWxzZSwiSXNVbmRlcmxpbmVkIjpmYWxzZSwiUGFyZW50U3R5bGUiOm51bGx9LCJBdXRvU2l6ZSI6MCwiRm9yZWdyb3VuZCI6eyIkaWQiOiIzODAiLCJDb2xvciI6eyIkaWQiOiIzODEiLCJBIjoyNTUsIlIiOjY3LCJHIjo3MywiQiI6NDl9fSwiTWF4V2lkdGgiOjIwMC4wLCJNYXhIZWlnaHQiOiJJbmZpbml0eSIsIlNtYXJ0Rm9yZWdyb3VuZElzQWN0aXZlIjpmYWxzZSwiSG9yaXpvbnRhbEFsaWdubWVudCI6MSwiVmVydGljYWxBbGlnbm1lbnQiOjAsIlNtYXJ0Rm9yZWdyb3VuZCI6bnVsbCwiQmFja2dyb3VuZEZpbGxUeXBlIjowLCJNYXJnaW4iOnsiJGlkIjoiMzgyIiwiVG9wIjowLjAsIkxlZnQiOjAuMCwiUmlnaHQiOjAuMCwiQm90dG9tIjowLjB9LCJQYWRkaW5nIjp7IiRpZCI6IjM4MyIsIlRvcCI6MC4wLCJMZWZ0IjowLjAsIlJpZ2h0IjowLjAsIkJvdHRvbSI6MC4wfSwiQmFja2dyb3VuZCI6eyIkaWQiOiIzODQiLCJDb2xvciI6eyIkaWQiOiIzODUiLCJBIjowLCJSIjoyNTUsIkciOjI1NSwiQiI6MjU1fX0sIklzVmlzaWJsZSI6ZmFsc2UsIldpZHRoIjowLjAsIkhlaWdodCI6MC4wLCJCb3JkZXJTdHlsZSI6eyIkaWQiOiIzODYiLCJMaW5lQ29sb3IiOm51bGwsIkxpbmVXZWlnaHQiOjAuMCwiTGluZVR5cGUiOjAsIlBhcmVudFN0eWxlIjpudWxsfSwiUGFyZW50U3R5bGUiOm51bGx9LCJEYXRlRm9ybWF0Ijp7IiRpZCI6IjM4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giLCJGb3JtYXQiOjAsIklzVmlzaWJsZSI6ZmFsc2UsIkxhc3RLbm93blZpc2liaWxpdHlTdGF0ZSI6ZmFsc2V9LCJJc1Zpc2libGUiOnRydWUsIlBhcmVudFN0eWxlIjpudWxsfSwiSW5kZXgiOjIwLCJQZXJjZW50YWdlQ29tcGxldGUiOm51bGwsIlBvc2l0aW9uIjp7IlJhdGlvIjowLjAsIklzQ3VzdG9tIjpmYWxzZX0sIkRhdGVGb3JtYXQiOnsiJHJlZiI6IjM4NyJ9LCJXZWVrTnVtYmVyaW5nIjp7IiRpZCI6IjM4OSIsIkZvcm1hdCI6MCwiSXNWaXNpYmxlIjpmYWxzZSwiTGFzdEtub3duVmlzaWJpbGl0eVN0YXRlIjpmYWxzZX0sIlJlbGF0ZWRUYXNrSWQiOiI2ZDZiZTExMC1iMDFmLTQyMTQtODgzMS1mOWQ1ZTczNmI0NzgiLCJJZCI6IjBkMmRiYzFlLWQzMGItNGY1My05YzRhLTRiNDYxMGQ0NWI0YiIsIkltcG9ydElkIjpudWxsLCJUaXRsZSI6IlQxIiwiTm90ZSI6bnVsbCwiSHlwZXJsaW5rIjp7IiRpZCI6IjM5MCIsIkFkZHJlc3MiOiIiLCJTdWJBZGRyZXNzIjoiIn0sIklzQ2hhbmdlZCI6ZmFsc2UsIklzTmV3IjpmYWxzZX0seyIkaWQiOiIzOTEiLCJEYXRlIjoiMjAyMS0wNy0yMFQyMzo1OTowMCIsIlN0eWxlIjp7IiRpZCI6IjM5MiIsIlNoYXBlIjo3LCJDb25uZWN0b3JNYXJnaW4iOnsiJHJlZiI6IjM1NiJ9LCJDb25uZWN0b3JTdHlsZSI6eyIkaWQiOiIzOTMiLCJMaW5lQ29sb3IiOnsiJGlkIjoiMzk0IiwiJHR5cGUiOiJOTFJFLkNvbW1vbi5Eb20uU29saWRDb2xvckJydXNoLCBOTFJFLkNvbW1vbiIsIkNvbG9yIjp7IiRpZCI6IjM5NSIsIkEiOjEyNywiUiI6MjEwLCJHIjoxMzIsIkIiOjE1fX0sIkxpbmVXZWlnaHQiOjEuMCwiTGluZVR5cGUiOjAsIlBhcmVudFN0eWxlIjpudWxsfSwiSXNCZWxvd1RpbWViYW5kIjp0cnVlLCJQb3NpdGlvbk9uVGFzayI6MywiSGlkZURhdGUiOmZhbHNlLCJTaGFwZVNpemUiOjEsIlNwYWNpbmciOjEuMCwiUGFkZGluZyI6eyIkcmVmIjoiMzYwIn0sIlNoYXBlU3R5bGUiOnsiJGlkIjoiMzk2IiwiTWFyZ2luIjp7IiRyZWYiOiIzNjIifSwiUGFkZGluZyI6eyIkcmVmIjoiMzYzIn0sIkJhY2tncm91bmQiOnsiJGlkIjoiMzk3IiwiQ29sb3IiOnsiJGlkIjoiMzk4IiwiQSI6MjU1LCJSIjoyMTAsIkciOjEzMiwiQiI6MTV9fSwiSXNWaXNpYmxlIjp0cnVlLCJXaWR0aCI6MTguMCwiSGVpZ2h0IjoyMC4wLCJCb3JkZXJTdHlsZSI6eyIkaWQiOiIzOTkiLCJMaW5lQ29sb3IiOnsiJHJlZiI6IjM2NyJ9LCJMaW5lV2VpZ2h0IjowLjAsIkxpbmVUeXBlIjowLCJQYXJlbnRTdHlsZSI6bnVsbH0sIlBhcmVudFN0eWxlIjpudWxsfSwiVGl0bGVTdHlsZSI6eyIkaWQiOiI0MDAiLCJGb250U2V0dGluZ3MiOnsiJGlkIjoiNDAxIiwiRm9udFNpemUiOjExLCJGb250TmFtZSI6IkNhbGlicmkiLCJJc0JvbGQiOnRydWUsIklzSXRhbGljIjpmYWxzZSwiSXNVbmRlcmxpbmVkIjpmYWxzZSwiUGFyZW50U3R5bGUiOm51bGx9LCJBdXRvU2l6ZSI6MCwiRm9yZWdyb3VuZCI6eyIkaWQiOiI0MDIiLCJDb2xvciI6eyIkaWQiOiI0MDMiLCJBIjoyNTUsIlIiOjM0LCJHIjozNywiQiI6MjR9fSwiTWF4V2lkdGgiOjIwMC4wLCJNYXhIZWlnaHQiOiJJbmZpbml0eSIsIlNtYXJ0Rm9yZWdyb3VuZElzQWN0aXZlIjpmYWxzZSwiSG9yaXpvbnRhbEFsaWdubWVudCI6MSwiVmVydGljYWxBbGlnbm1lbnQiOjAsIlNtYXJ0Rm9yZWdyb3VuZCI6bnVsbCwiQmFja2dyb3VuZEZpbGxUeXBlIjowLCJNYXJnaW4iOnsiJHJlZiI6IjM3MyJ9LCJQYWRkaW5nIjp7IiRyZWYiOiIzNzQifSwiQmFja2dyb3VuZCI6eyIkaWQiOiI0MDQiLCJDb2xvciI6eyIkaWQiOiI0MDUiLCJBIjowLCJSIjoyNTUsIkciOjI1NSwiQiI6MjU1fX0sIklzVmlzaWJsZSI6ZmFsc2UsIldpZHRoIjowLjAsIkhlaWdodCI6MC4wLCJCb3JkZXJTdHlsZSI6eyIkaWQiOiI0MDYiLCJMaW5lQ29sb3IiOm51bGwsIkxpbmVXZWlnaHQiOjAuMCwiTGluZVR5cGUiOjAsIlBhcmVudFN0eWxlIjpudWxsfSwiUGFyZW50U3R5bGUiOm51bGx9LCJEYXRlU3R5bGUiOnsiJGlkIjoiNDA3IiwiRm9udFNldHRpbmdzIjp7IiRpZCI6IjQwOCIsIkZvbnRTaXplIjoxMCwiRm9udE5hbWUiOiJDYWxpYnJpIiwiSXNCb2xkIjpmYWxzZSwiSXNJdGFsaWMiOmZhbHNlLCJJc1VuZGVybGluZWQiOmZhbHNlLCJQYXJlbnRTdHlsZSI6bnVsbH0sIkF1dG9TaXplIjowLCJGb3JlZ3JvdW5kIjp7IiRpZCI6IjQwOSIsIkNvbG9yIjp7IiRpZCI6IjQxMCIsIkEiOjI1NSwiUiI6NjcsIkciOjczLCJCIjo0OX19LCJNYXhXaWR0aCI6MjAwLjAsIk1heEhlaWdodCI6IkluZmluaXR5IiwiU21hcnRGb3JlZ3JvdW5kSXNBY3RpdmUiOmZhbHNlLCJIb3Jpem9udGFsQWxpZ25tZW50IjoxLCJWZXJ0aWNhbEFsaWdubWVudCI6MCwiU21hcnRGb3JlZ3JvdW5kIjpudWxsLCJCYWNrZ3JvdW5kRmlsbFR5cGUiOjAsIk1hcmdpbiI6eyIkcmVmIjoiMzgyIn0sIlBhZGRpbmciOnsiJHJlZiI6IjM4MyJ9LCJCYWNrZ3JvdW5kIjp7IiRpZCI6IjQxMSIsIkNvbG9yIjp7IiRpZCI6IjQxMiIsIkEiOjAsIlIiOjI1NSwiRyI6MjU1LCJCIjoyNTV9fSwiSXNWaXNpYmxlIjpmYWxzZSwiV2lkdGgiOjAuMCwiSGVpZ2h0IjowLjAsIkJvcmRlclN0eWxlIjp7IiRpZCI6IjQxMyIsIkxpbmVDb2xvciI6bnVsbCwiTGluZVdlaWdodCI6MC4wLCJMaW5lVHlwZSI6MCwiUGFyZW50U3R5bGUiOm51bGx9LCJQYXJlbnRTdHlsZSI6bnVsbH0sIkRhdGVGb3JtYXQiOnsiJHJlZiI6IjM4NyJ9LCJXZWVrTnVtYmVyaW5nIjp7IiRpZCI6IjQxNCIsIkZvcm1hdCI6MCwiSXNWaXNpYmxlIjpmYWxzZSwiTGFzdEtub3duVmlzaWJpbGl0eVN0YXRlIjpmYWxzZX0sIklzVmlzaWJsZSI6dHJ1ZSwiUGFyZW50U3R5bGUiOm51bGx9LCJJbmRleCI6MjEsIlBlcmNlbnRhZ2VDb21wbGV0ZSI6bnVsbCwiUG9zaXRpb24iOnsiUmF0aW8iOjAuMCwiSXNDdXN0b20iOmZhbHNlfSwiRGF0ZUZvcm1hdCI6eyIkcmVmIjoiMzg3In0sIldlZWtOdW1iZXJpbmciOnsiJGlkIjoiNDE1IiwiRm9ybWF0IjowLCJJc1Zpc2libGUiOmZhbHNlLCJMYXN0S25vd25WaXNpYmlsaXR5U3RhdGUiOmZhbHNlfSwiUmVsYXRlZFRhc2tJZCI6IjZkNmJlMTEwLWIwMWYtNDIxNC04ODMxLWY5ZDVlNzM2YjQ3OCIsIklkIjoiYjY4NmVjZDEtNmNkMC00MTkzLWJmNzItYmE2MmNjOGRiMDcxIiwiSW1wb3J0SWQiOm51bGwsIlRpdGxlIjoiVDIiLCJOb3RlIjpudWxsLCJIeXBlcmxpbmsiOnsiJGlkIjoiNDE2IiwiQWRkcmVzcyI6IiIsIlN1YkFkZHJlc3MiOiIifSwiSXNDaGFuZ2VkIjpmYWxzZSwiSXNOZXciOmZhbHNlfSx7IiRpZCI6IjQxNyIsIkRhdGUiOiIyMDIxLTA3LTI1VDIzOjU5OjAwIiwiU3R5bGUiOnsiJGlkIjoiNDE4IiwiU2hhcGUiOjcsIkNvbm5lY3Rvck1hcmdpbiI6eyIkcmVmIjoiMzU2In0sIkNvbm5lY3RvclN0eWxlIjp7IiRpZCI6IjQxOSIsIkxpbmVDb2xvciI6eyIkaWQiOiI0MjAiLCIkdHlwZSI6Ik5MUkUuQ29tbW9uLkRvbS5Tb2xpZENvbG9yQnJ1c2gsIE5MUkUuQ29tbW9uIiwiQ29sb3IiOnsiJGlkIjoiNDIxIiwiQSI6MTI3LCJSIjoxNzIsIkciOjEwOCwiQiI6MTJ9fSwiTGluZVdlaWdodCI6MS4wLCJMaW5lVHlwZSI6MCwiUGFyZW50U3R5bGUiOm51bGx9LCJJc0JlbG93VGltZWJhbmQiOnRydWUsIlBvc2l0aW9uT25UYXNrIjozLCJIaWRlRGF0ZSI6ZmFsc2UsIlNoYXBlU2l6ZSI6MSwiU3BhY2luZyI6MS4wLCJQYWRkaW5nIjp7IiRyZWYiOiIzNjAifSwiU2hhcGVTdHlsZSI6eyIkaWQiOiI0MjIiLCJNYXJnaW4iOnsiJHJlZiI6IjM2MiJ9LCJQYWRkaW5nIjp7IiRyZWYiOiIzNjMifSwiQmFja2dyb3VuZCI6eyIkaWQiOiI0MjMiLCJDb2xvciI6eyIkaWQiOiI0MjQiLCJBIjoyNTUsIlIiOjE3MiwiRyI6MTA4LCJCIjoxMn19LCJJc1Zpc2libGUiOnRydWUsIldpZHRoIjoxOC4wLCJIZWlnaHQiOjIwLjAsIkJvcmRlclN0eWxlIjp7IiRpZCI6IjQyNSIsIkxpbmVDb2xvciI6eyIkcmVmIjoiMzY3In0sIkxpbmVXZWlnaHQiOjAuMCwiTGluZVR5cGUiOjAsIlBhcmVudFN0eWxlIjpudWxsfSwiUGFyZW50U3R5bGUiOm51bGx9LCJUaXRsZVN0eWxlIjp7IiRpZCI6IjQyNiIsIkZvbnRTZXR0aW5ncyI6eyIkaWQiOiI0MjciLCJGb250U2l6ZSI6MTEsIkZvbnROYW1lIjoiQ2FsaWJyaSIsIklzQm9sZCI6dHJ1ZSwiSXNJdGFsaWMiOmZhbHNlLCJJc1VuZGVybGluZWQiOmZhbHNlLCJQYXJlbnRTdHlsZSI6bnVsbH0sIkF1dG9TaXplIjowLCJGb3JlZ3JvdW5kIjp7IiRpZCI6IjQyOCIsIkNvbG9yIjp7IiRpZCI6IjQyOSIsIkEiOjI1NSwiUiI6MzQsIkciOjM3LCJCIjoyNH19LCJNYXhXaWR0aCI6MjAwLjAsIk1heEhlaWdodCI6IkluZmluaXR5IiwiU21hcnRGb3JlZ3JvdW5kSXNBY3RpdmUiOmZhbHNlLCJIb3Jpem9udGFsQWxpZ25tZW50IjoxLCJWZXJ0aWNhbEFsaWdubWVudCI6MCwiU21hcnRGb3JlZ3JvdW5kIjpudWxsLCJCYWNrZ3JvdW5kRmlsbFR5cGUiOjAsIk1hcmdpbiI6eyIkcmVmIjoiMzczIn0sIlBhZGRpbmciOnsiJHJlZiI6IjM3NCJ9LCJCYWNrZ3JvdW5kIjp7IiRpZCI6IjQzMCIsIkNvbG9yIjp7IiRpZCI6IjQzMSIsIkEiOjAsIlIiOjI1NSwiRyI6MjU1LCJCIjoyNTV9fSwiSXNWaXNpYmxlIjpmYWxzZSwiV2lkdGgiOjAuMCwiSGVpZ2h0IjowLjAsIkJvcmRlclN0eWxlIjp7IiRpZCI6IjQzMiIsIkxpbmVDb2xvciI6bnVsbCwiTGluZVdlaWdodCI6MC4wLCJMaW5lVHlwZSI6MCwiUGFyZW50U3R5bGUiOm51bGx9LCJQYXJlbnRTdHlsZSI6bnVsbH0sIkRhdGVTdHlsZSI6eyIkaWQiOiI0MzMiLCJGb250U2V0dGluZ3MiOnsiJGlkIjoiNDM0IiwiRm9udFNpemUiOjEwLCJGb250TmFtZSI6IkNhbGlicmkiLCJJc0JvbGQiOmZhbHNlLCJJc0l0YWxpYyI6ZmFsc2UsIklzVW5kZXJsaW5lZCI6ZmFsc2UsIlBhcmVudFN0eWxlIjpudWxsfSwiQXV0b1NpemUiOjAsIkZvcmVncm91bmQiOnsiJGlkIjoiNDM1IiwiQ29sb3IiOnsiJGlkIjoiNDM2IiwiQSI6MjU1LCJSIjo2NywiRyI6NzMsIkIiOjQ5fX0sIk1heFdpZHRoIjoyMDAuMCwiTWF4SGVpZ2h0IjoiSW5maW5pdHkiLCJTbWFydEZvcmVncm91bmRJc0FjdGl2ZSI6ZmFsc2UsIkhvcml6b250YWxBbGlnbm1lbnQiOjEsIlZlcnRpY2FsQWxpZ25tZW50IjowLCJTbWFydEZvcmVncm91bmQiOm51bGwsIkJhY2tncm91bmRGaWxsVHlwZSI6MCwiTWFyZ2luIjp7IiRyZWYiOiIzODIifSwiUGFkZGluZyI6eyIkcmVmIjoiMzgzIn0sIkJhY2tncm91bmQiOnsiJGlkIjoiNDM3IiwiQ29sb3IiOnsiJGlkIjoiNDM4IiwiQSI6MCwiUiI6MjU1LCJHIjoyNTUsIkIiOjI1NX19LCJJc1Zpc2libGUiOmZhbHNlLCJXaWR0aCI6MC4wLCJIZWlnaHQiOjAuMCwiQm9yZGVyU3R5bGUiOnsiJGlkIjoiNDM5IiwiTGluZUNvbG9yIjpudWxsLCJMaW5lV2VpZ2h0IjowLjAsIkxpbmVUeXBlIjowLCJQYXJlbnRTdHlsZSI6bnVsbH0sIlBhcmVudFN0eWxlIjpudWxsfSwiRGF0ZUZvcm1hdCI6eyIkcmVmIjoiMzg3In0sIldlZWtOdW1iZXJpbmciOnsiJGlkIjoiNDQwIiwiRm9ybWF0IjowLCJJc1Zpc2libGUiOmZhbHNlLCJMYXN0S25vd25WaXNpYmlsaXR5U3RhdGUiOmZhbHNlfSwiSXNWaXNpYmxlIjp0cnVlLCJQYXJlbnRTdHlsZSI6bnVsbH0sIkluZGV4IjoyMiwiUGVyY2VudGFnZUNvbXBsZXRlIjpudWxsLCJQb3NpdGlvbiI6eyJSYXRpbyI6MC4wLCJJc0N1c3RvbSI6ZmFsc2V9LCJEYXRlRm9ybWF0Ijp7IiRyZWYiOiIzODcifSwiV2Vla051bWJlcmluZyI6eyIkaWQiOiI0NDEiLCJGb3JtYXQiOjAsIklzVmlzaWJsZSI6ZmFsc2UsIkxhc3RLbm93blZpc2liaWxpdHlTdGF0ZSI6ZmFsc2V9LCJSZWxhdGVkVGFza0lkIjoiNmQ2YmUxMTAtYjAxZi00MjE0LTg4MzEtZjlkNWU3MzZiNDc4IiwiSWQiOiJlMWM4ZDYxMS1lOGNkLTQ0MDItOWQwNy00NzMzMzIwN2I2NWQiLCJJbXBvcnRJZCI6bnVsbCwiVGl0bGUiOiJUMyIsIk5vdGUiOm51bGwsIkh5cGVybGluayI6eyIkaWQiOiI0NDIiLCJBZGRyZXNzIjoiIiwiU3ViQWRkcmVzcyI6IiJ9LCJJc0NoYW5nZWQiOmZhbHNlLCJJc05ldyI6ZmFsc2V9XSwiVGFza0RlZmluaXRpb24iOnsiJGlkIjoiNDQzIiwiR3JvdXBOYW1lIjpudWxsLCJTdGFydERhdGUiOiIyMDIxLTA2LTAxVDAwOjAwOjAwWiIsIkVuZERhdGUiOiIyMDIxLTA3LTI5VDIzOjU5OjAwWiIsIlBlcmNlbnRhZ2VDb21wbGV0ZSI6bnVsbCwiU3R5bGUiOnsiJGlkIjoiNDQ0IiwiU2hhcGUiOjQsIlNoYXBlVGhpY2tuZXNzIjoxLCJEdXJhdGlvbkZvcm1hdCI6MCwiSW5jbHVkZU5vbldvcmtpbmdEYXlzSW5EdXJhdGlvbiI6ZmFsc2UsIlBlcmNlbnRhZ2VDb21wbGV0ZVN0eWxlIjp7IiRpZCI6IjQ0NSIsIkZvbnRTZXR0aW5ncyI6eyIkaWQiOiI0NDYiLCJGb250U2l6ZSI6MTAsIkZvbnROYW1lIjoiQ2FsaWJyaSIsIklzQm9sZCI6ZmFsc2UsIklzSXRhbGljIjpmYWxzZSwiSXNVbmRlcmxpbmVkIjpmYWxzZSwiUGFyZW50U3R5bGUiOm51bGx9LCJBdXRvU2l6ZSI6MCwiRm9yZWdyb3VuZCI6eyIkcmVmIjoiNDUifSwiTWF4V2lkdGgiOjIwMC4wLCJNYXhIZWlnaHQiOiJJbmZpbml0eSIsIlNtYXJ0Rm9yZWdyb3VuZElzQWN0aXZlIjpmYWxzZSwiSG9yaXpvbnRhbEFsaWdubWVudCI6MCwiVmVydGljYWxBbGlnbm1lbnQiOjAsIlNtYXJ0Rm9yZWdyb3VuZCI6bnVsbCwiQmFja2dyb3VuZEZpbGxUeXBlIjowLCJNYXJnaW4iOnsiJGlkIjoiNDQ3IiwiVG9wIjowLjAsIkxlZnQiOjAuMCwiUmlnaHQiOjAuMCwiQm90dG9tIjowLjB9LCJQYWRkaW5nIjp7IiRpZCI6IjQ0OCIsIlRvcCI6MC4wLCJMZWZ0IjowLjAsIlJpZ2h0IjowLjAsIkJvdHRvbSI6MC4wfSwiQmFja2dyb3VuZCI6eyIkcmVmIjoiNDkifSwiSXNWaXNpYmxlIjp0cnVlLCJXaWR0aCI6MC4wLCJIZWlnaHQiOjAuMCwiQm9yZGVyU3R5bGUiOnsiJGlkIjoiNDQ5IiwiTGluZUNvbG9yIjpudWxsLCJMaW5lV2VpZ2h0IjowLjAsIkxpbmVUeXBlIjowLCJQYXJlbnRTdHlsZSI6bnVsbH0sIlBhcmVudFN0eWxlIjpudWxsfSwiRHVyYXRpb25TdHlsZSI6eyIkaWQiOiI0NTAiLCJGb250U2V0dGluZ3MiOnsiJGlkIjoiNDUxIiwiRm9udFNpemUiOjEwLCJGb250TmFtZSI6IkNhbGlicmkiLCJJc0JvbGQiOmZhbHNlLCJJc0l0YWxpYyI6dHJ1ZSwiSXNVbmRlcmxpbmVkIjpmYWxzZSwiUGFyZW50U3R5bGUiOm51bGx9LCJBdXRvU2l6ZSI6MCwiRm9yZWdyb3VuZCI6eyIkaWQiOiI0NTIiLCJDb2xvciI6eyIkaWQiOiI0NTMiLCJBIjoyNTUsIlIiOjc1LCJHIjozMiwiQiI6Mjd9fSwiTWF4V2lkdGgiOjIwMC4wLCJNYXhIZWlnaHQiOiJJbmZpbml0eSIsIlNtYXJ0Rm9yZWdyb3VuZElzQWN0aXZlIjpmYWxzZSwiSG9yaXpvbnRhbEFsaWdubWVudCI6MCwiVmVydGljYWxBbGlnbm1lbnQiOjAsIlNtYXJ0Rm9yZWdyb3VuZCI6bnVsbCwiQmFja2dyb3VuZEZpbGxUeXBlIjowLCJNYXJnaW4iOnsiJGlkIjoiNDU0IiwiVG9wIjowLjAsIkxlZnQiOjAuMCwiUmlnaHQiOjAuMCwiQm90dG9tIjowLjB9LCJQYWRkaW5nIjp7IiRpZCI6IjQ1NSIsIlRvcCI6MC4wLCJMZWZ0IjowLjAsIlJpZ2h0IjowLjAsIkJvdHRvbSI6MC4wfSwiQmFja2dyb3VuZCI6eyIkaWQiOiI0NTYiLCJDb2xvciI6eyIkaWQiOiI0NTciLCJBIjowLCJSIjoyNTUsIkciOjI1NSwiQiI6MjU1fX0sIklzVmlzaWJsZSI6dHJ1ZSwiV2lkdGgiOjAuMCwiSGVpZ2h0IjowLjAsIkJvcmRlclN0eWxlIjp7IiRpZCI6IjQ1OCIsIkxpbmVDb2xvciI6bnVsbCwiTGluZVdlaWdodCI6MC4wLCJMaW5lVHlwZSI6MCwiUGFyZW50U3R5bGUiOm51bGx9LCJQYXJlbnRTdHlsZSI6bnVsbH0sIkhvcml6b250YWxDb25uZWN0b3JTdHlsZSI6eyIkaWQiOiI0NTkiLCJMaW5lQ29sb3IiOnsiJHJlZiI6IjYyIn0sIkxpbmVXZWlnaHQiOjEuMCwiTGluZVR5cGUiOjAsIlBhcmVudFN0eWxlIjpudWxsfSwiVmVydGljYWxDb25uZWN0b3JTdHlsZSI6eyIkaWQiOiI0NjAiLCJMaW5lQ29sb3IiOnsiJHJlZiI6IjY1In0sIkxpbmVXZWlnaHQiOjAuMCwiTGluZVR5cGUiOjAsIlBhcmVudFN0eWxlIjpudWxsfSwiTWFyZ2luIjpudWxsLCJTdGFydERhdGVQb3NpdGlvbiI6NiwiRW5kRGF0ZVBvc2l0aW9uIjo2LCJEYXRlSXNWaXNpYmxlIjpmYWxzZSwiVGl0bGVQb3NpdGlvbiI6MiwiRHVyYXRpb25Qb3NpdGlvbiI6NCwiUGVyY2VudGFnZUNvbXBsZXRlZFBvc2l0aW9uIjo2LCJTcGFjaW5nIjoxMCwiSXNCZWxvd1RpbWViYW5kIjp0cnVlLCJQZXJjZW50YWdlQ29tcGxldGVTaGFwZU9wYWNpdHkiOjM1LCJTaGFwZVN0eWxlIjp7IiRpZCI6IjQ2MSIsIk1hcmdpbiI6eyIkaWQiOiI0NjIiLCJUb3AiOjAuMCwiTGVmdCI6NC4wLCJSaWdodCI6NC4wLCJCb3R0b20iOjAuMH0sIlBhZGRpbmciOnsiJGlkIjoiNDYzIiwiVG9wIjowLjAsIkxlZnQiOjAuMCwiUmlnaHQiOjAuMCwiQm90dG9tIjowLjB9LCJCYWNrZ3JvdW5kIjp7IiRpZCI6IjQ2NCIsIkNvbG9yIjp7IiRpZCI6IjQ2NSIsIkEiOjI1NSwiUiI6MjQ0LCJHIjoxODQsIkIiOjk2fX0sIklzVmlzaWJsZSI6dHJ1ZSwiV2lkdGgiOjAuMCwiSGVpZ2h0IjoxNi4wLCJCb3JkZXJTdHlsZSI6eyIkaWQiOiI0NjYiLCJMaW5lQ29sb3IiOnsiJHJlZiI6IjczIn0sIkxpbmVXZWlnaHQiOjAuMCwiTGluZVR5cGUiOjAsIlBhcmVudFN0eWxlIjpudWxsfSwiUGFyZW50U3R5bGUiOm51bGx9LCJUaXRsZVN0eWxlIjp7IiRpZCI6IjQ2NyIsIkZvbnRTZXR0aW5ncyI6eyIkaWQiOiI0NjgiLCJGb250U2l6ZSI6MTIsIkZvbnROYW1lIjoiQ2FsaWJyaSIsIklzQm9sZCI6ZmFsc2UsIklzSXRhbGljIjpmYWxzZSwiSXNVbmRlcmxpbmVkIjpmYWxzZSwiUGFyZW50U3R5bGUiOm51bGx9LCJBdXRvU2l6ZSI6MiwiRm9yZWdyb3VuZCI6eyIkaWQiOiI0NjkiLCJDb2xvciI6eyIkaWQiOiI0NzAiLCJBIjoyNTUsIlIiOjc1LCJHIjo0OCwiQiI6Nn19LCJNYXhXaWR0aCI6MTQyLjc5MjUyMDUyMzA3MTI5LCJNYXhIZWlnaHQiOiJJbmZpbml0eSIsIlNtYXJ0Rm9yZWdyb3VuZElzQWN0aXZlIjpmYWxzZSwiSG9yaXpvbnRhbEFsaWdubWVudCI6MSwiVmVydGljYWxBbGlnbm1lbnQiOjAsIlNtYXJ0Rm9yZWdyb3VuZCI6bnVsbCwiQmFja2dyb3VuZEZpbGxUeXBlIjowLCJNYXJnaW4iOnsiJGlkIjoiNDcxIiwiVG9wIjowLjAsIkxlZnQiOjAuMCwiUmlnaHQiOjAuMCwiQm90dG9tIjowLjB9LCJQYWRkaW5nIjp7IiRpZCI6IjQ3MiIsIlRvcCI6MC4wLCJMZWZ0IjowLjAsIlJpZ2h0IjowLjAsIkJvdHRvbSI6MC4w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TdHlsZSI6eyIkaWQiOiI0NzYiLCJGb250U2V0dGluZ3MiOnsiJGlkIjoiNDc3IiwiRm9udFNpemUiOjgsIkZvbnROYW1lIjoiQ2FsaWJyaSIsIklzQm9sZCI6ZmFsc2UsIklzSXRhbGljIjpmYWxzZSwiSXNVbmRlcmxpbmVkIjpmYWxzZSwiUGFyZW50U3R5bGUiOm51bGx9LCJBdXRvU2l6ZSI6MCwiRm9yZWdyb3VuZCI6eyIkaWQiOiI0NzgiLCJDb2xvciI6eyIkcmVmIjoiODcifX0sIk1heFdpZHRoIjoyMDAuMCwiTWF4SGVpZ2h0IjoiSW5maW5pdHkiLCJTbWFydEZvcmVncm91bmRJc0FjdGl2ZSI6ZmFsc2UsIkhvcml6b250YWxBbGlnbm1lbnQiOjAsIlZlcnRpY2FsQWxpZ25tZW50IjowLCJTbWFydEZvcmVncm91bmQiOm51bGwsIkJhY2tncm91bmRGaWxsVHlwZSI6MCwiTWFyZ2luIjp7IiRpZCI6IjQ3OSIsIlRvcCI6MC4wLCJMZWZ0IjowLjAsIlJpZ2h0IjowLjAsIkJvdHRvbSI6MC4wfSwiUGFkZGluZyI6eyIkaWQiOiI0ODAiLCJUb3AiOjAuMCwiTGVmdCI6MC4wLCJSaWdodCI6MC4wLCJCb3R0b20iOjAuMH0sIkJhY2tncm91bmQiOnsiJHJlZiI6IjkwIn0sIklzVmlzaWJsZSI6ZmFsc2UsIldpZHRoIjowLjAsIkhlaWdodCI6MC4wLCJCb3JkZXJTdHlsZSI6eyIkaWQiOiI0ODEiLCJMaW5lQ29sb3IiOm51bGwsIkxpbmVXZWlnaHQiOjAuMCwiTGluZVR5cGUiOjAsIlBhcmVudFN0eWxlIjpudWxsfSwiUGFyZW50U3R5bGUiOm51bGx9LCJEYXRlRm9ybWF0Ijp7IiRpZCI6IjQ4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ODMiLCJGb3JtYXQiOjAsIklzVmlzaWJsZSI6ZmFsc2UsIkxhc3RLbm93blZpc2liaWxpdHlTdGF0ZSI6ZmFsc2V9LCJJc1Zpc2libGUiOnRydWUsIlBhcmVudFN0eWxlIjpudWxsfSwiSW5kZXgiOjE5LCJTbWFydER1cmF0aW9uQWN0aXZhdGVkIjpmYWxzZSwiRGF0ZUZvcm1hdCI6eyIkcmVmIjoiNDgyIn0sIldlZWtOdW1iZXJpbmciOnsiJGlkIjoiNDg0IiwiRm9ybWF0IjowLCJJc1Zpc2libGUiOmZhbHNlLCJMYXN0S25vd25WaXNpYmlsaXR5U3RhdGUiOmZhbHNlfSwiSWQiOiI2ZDZiZTExMC1iMDFmLTQyMTQtODgzMS1mOWQ1ZTczNmI0NzgiLCJJbXBvcnRJZCI6bnVsbCwiVGl0bGUiOiJRQSArIFJlZmluZW1lbnQiLCJOb3RlIjpudWxsLCJIeXBlcmxpbmsiOnsiJGlkIjoiNDg1IiwiQWRkcmVzcyI6bnVsbCwiU3ViQWRkcmVzcyI6bnVsbH0sIklzQ2hhbmdlZCI6ZmFsc2UsIklzTmV3IjpmYWxzZX19XSwiX21pbGVzdG9uZXMiOltdLCJJZCI6IjAwMDAwMDAwLTAwMDAtMDAwMC0wMDAwLTAwMDAwMDAwMDAwMCIsIklzU2luZ2xlSXRlbVJvdyI6dHJ1ZX1dLCJJbmRleCI6MCwiSWQiOiJkNzk3Y2U5YS00NWFkLTQxMzgtODQ0MC04MjFkYTViMTU1YTMiLCJIZWFkZXJUZXh0IjoiRGVmYXVsdCIsIklzRGVmYXVsdCI6dHJ1ZSwiU3R5bGUiOnsiJGlkIjoiNDg2IiwiSGVhZGVyU3R5bGUiOnsiJGlkIjoiNDg3IiwiVGV4dFN0eWxlIjp7IiRpZCI6IjQ4OCIsIkZvbnRTZXR0aW5ncyI6eyIkaWQiOiI0ODkiLCJGb250U2l6ZSI6MTEsIkZvbnROYW1lIjoiQ2FsaWJyaSIsIklzQm9sZCI6ZmFsc2UsIklzSXRhbGljIjpmYWxzZSwiSXNVbmRlcmxpbmVkIjpmYWxzZSwiUGFyZW50U3R5bGUiOm51bGx9LCJBdXRvU2l6ZSI6MCwiRm9yZWdyb3VuZCI6eyIkaWQiOiI0OTAiLCJDb2xvciI6eyIkaWQiOiI0OTE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0OTIiLCJUb3AiOjAuMCwiTGVmdCI6MC4wLCJSaWdodCI6MC4wLCJCb3R0b20iOjAuMH0sIlBhZGRpbmciOnsiJGlkIjoiNDkzIiwiVG9wIjowLjAsIkxlZnQiOjAuMCwiUmlnaHQiOjAuMCwiQm90dG9tIjowLjB9LCJCYWNrZ3JvdW5kIjpudWxsLCJJc1Zpc2libGUiOnRydWUsIldpZHRoIjowLjAsIkhlaWdodCI6MC4wLCJCb3JkZXJTdHlsZSI6bnVsbCwiUGFyZW50U3R5bGUiOm51bGx9LCJSZWN0YW5nbGVTdHlsZSI6eyIkaWQiOiI0OTQiLCJNYXJnaW4iOnsiJGlkIjoiNDk1IiwiVG9wIjowLjAsIkxlZnQiOjAuMCwiUmlnaHQiOjAuMCwiQm90dG9tIjowLjB9LCJQYWRkaW5nIjp7IiRpZCI6IjQ5NiIsIlRvcCI6MC4wLCJMZWZ0IjowLjAsIlJpZ2h0IjowLjAsIkJvdHRvbSI6MC4wfSwiQmFja2dyb3VuZCI6eyIkaWQiOiI0OTciLCJDb2xvciI6eyIkaWQiOiI0OTgiLCJBIjo2MywiUiI6MTU3LCJHIjoxNjksIkIiOjE2MH19LCJJc1Zpc2libGUiOnRydWUsIldpZHRoIjowLjAsIkhlaWdodCI6MC4wLCJCb3JkZXJTdHlsZSI6eyIkaWQiOiI0OTkiLCJMaW5lQ29sb3IiOnsiJGlkIjoiNTAwIiwiJHR5cGUiOiJOTFJFLkNvbW1vbi5Eb20uU29saWRDb2xvckJydXNoLCBOTFJFLkNvbW1vbiIsIkNvbG9yIjp7IiRpZCI6IjUwMSIsIkEiOjI1NSwiUiI6MjU1LCJHIjowLCJCIjowfX0sIkxpbmVXZWlnaHQiOjAuMCwiTGluZVR5cGUiOjAsIlBhcmVudFN0eWxlIjpudWxsfSwiUGFyZW50U3R5bGUiOm51bGx9LCJNYXJnaW4iOnsiJGlkIjoiNTAyIiwiVG9wIjowLjAsIkxlZnQiOjAuMCwiUmlnaHQiOjAuMCwiQm90dG9tIjowLjB9LCJQYWRkaW5nIjp7IiRpZCI6IjUwMyIsIlRvcCI6MC4wLCJMZWZ0IjowLjAsIlJpZ2h0IjowLjAsIkJvdHRvbSI6MC4wfSwiQmFja2dyb3VuZCI6bnVsbCwiSXNWaXNpYmxlIjp0cnVlLCJXaWR0aCI6MC4wLCJIZWlnaHQiOjAuMCwiQm9yZGVyU3R5bGUiOm51bGwsIlBhcmVudFN0eWxlIjpudWxsfSwiQmFja2dyb3VuZFN0eWxlIjp7IiRpZCI6IjUwNCIsIk1hcmdpbiI6eyIkaWQiOiI1MDUiLCJUb3AiOjAuMCwiTGVmdCI6MC4wLCJSaWdodCI6MC4wLCJCb3R0b20iOjAuMH0sIlBhZGRpbmciOnsiJGlkIjoiNTA2IiwiVG9wIjowLjAsIkxlZnQiOjAuMCwiUmlnaHQiOjAuMCwiQm90dG9tIjowLjB9LCJCYWNrZ3JvdW5kIjp7IiRpZCI6IjUwNyIsIkNvbG9yIjp7IiRpZCI6IjUwOCIsIkEiOjUxLCJSIjoxNjUsIkciOjE2NSwiQiI6MTY1fX0sIklzVmlzaWJsZSI6dHJ1ZSwiV2lkdGgiOjAuMCwiSGVpZ2h0IjowLjAsIkJvcmRlclN0eWxlIjp7IiRpZCI6IjUwOSIsIkxpbmVDb2xvciI6eyIkaWQiOiI1MTAiLCIkdHlwZSI6Ik5MUkUuQ29tbW9uLkRvbS5Tb2xpZENvbG9yQnJ1c2gsIE5MUkUuQ29tbW9uIiwiQ29sb3IiOnsiJGlkIjoiNTExIiwiQSI6MjU1LCJSIjoyNTUsIkciOjAsIkIiOjB9fSwiTGluZVdlaWdodCI6MC4wLCJMaW5lVHlwZSI6MCwiUGFyZW50U3R5bGUiOm51bGx9LCJQYXJlbnRTdHlsZSI6bnVsbH0sIk1hcmdpbiI6eyIkaWQiOiI1MTIiLCJUb3AiOjAuMCwiTGVmdCI6MC4wLCJSaWdodCI6MC4wLCJCb3R0b20iOjAuMH0sIlBhZGRpbmciOnsiJGlkIjoiNTEzIiwiVG9wIjowLjAsIkxlZnQiOjAuMCwiUmlnaHQiOjAuMCwiQm90dG9tIjowLjB9LCJJc1Zpc2libGUiOnRydWUsIldpZHRoIjowLjAsIkhlaWdodCI6MC4wLCJCb3JkZXJTdHlsZSI6bnVsbCwiUGFyZW50U3R5bGUiOm51bGx9fV0sIklkIjoiMGZjNzc4OTEtZmM3Yy00ZWMyLTg3YmEtMzZiYzIzNjNjN2U1IiwiSW5kZXgiOjAsIkhlYWRlclRleHQiOiJSZWxlYXNlIDEgIiwiU3R5bGUiOnsiJGlkIjoiNTE0IiwiSGVhZGVyU3R5bGUiOnsiJGlkIjoiNTE1IiwiVGV4dElzVmVydGljYWwiOmZhbHNlLCJUZXh0U3R5bGUiOnsiJGlkIjoiNTE2IiwiRm9udFNldHRpbmdzIjp7IiRpZCI6IjUxNyIsIkZvbnRTaXplIjoxMiwiRm9udE5hbWUiOiJDYWxpYnJpIiwiSXNCb2xkIjp0cnVlLCJJc0l0YWxpYyI6ZmFsc2UsIklzVW5kZXJsaW5lZCI6ZmFsc2UsIlBhcmVudFN0eWxlIjpudWxsfSwiQXV0b1NpemUiOjAsIkZvcmVncm91bmQiOnsiJGlkIjoiNTE4IiwiQ29sb3IiOnsiJGlkIjoiNTE5IiwiQSI6MjU1LCJSIjoyOCwiRyI6MzMsIkIiOjMwfX0sIk1heFdpZHRoIjowLjAsIk1heEhlaWdodCI6MC4wLCJTbWFydEZvcmVncm91bmRJc0FjdGl2ZSI6ZmFsc2UsIkhvcml6b250YWxBbGlnbm1lbnQiOjAsIlZlcnRpY2FsQWxpZ25tZW50IjowLCJTbWFydEZvcmVncm91bmQiOm51bGwsIkJhY2tncm91bmRGaWxsVHlwZSI6MCwiTWFyZ2luIjp7IiRpZCI6IjUyMCIsIlRvcCI6MC4wLCJMZWZ0IjowLjAsIlJpZ2h0IjowLjAsIkJvdHRvbSI6MC4wfSwiUGFkZGluZyI6eyIkaWQiOiI1MjEiLCJUb3AiOjAuMCwiTGVmdCI6MC4wLCJSaWdodCI6MC4wLCJCb3R0b20iOjAuMH0sIkJhY2tncm91bmQiOm51bGwsIklzVmlzaWJsZSI6ZmFsc2UsIldpZHRoIjowLjAsIkhlaWdodCI6MC4wLCJCb3JkZXJTdHlsZSI6bnVsbCwiUGFyZW50U3R5bGUiOm51bGx9LCJSZWN0YW5nbGVTdHlsZSI6eyIkaWQiOiI1MjIiLCJNYXJnaW4iOnsiJGlkIjoiNTIzIiwiVG9wIjowLjAsIkxlZnQiOjAuMCwiUmlnaHQiOjAuMCwiQm90dG9tIjowLjB9LCJQYWRkaW5nIjp7IiRpZCI6IjUyNCIsIlRvcCI6MC4wLCJMZWZ0IjowLjAsIlJpZ2h0IjowLjAsIkJvdHRvbSI6MC4wfSwiQmFja2dyb3VuZCI6eyIkaWQiOiI1MjUiLCJDb2xvciI6eyIkaWQiOiI1MjYiLCJBIjoxMjcsIlIiOjE1NywiRyI6MTY5LCJCIjoxNjB9fSwiSXNWaXNpYmxlIjpmYWxzZSwiV2lkdGgiOjAuMCwiSGVpZ2h0IjowLjAsIkJvcmRlclN0eWxlIjp7IiRpZCI6IjUyNyIsIkxpbmVDb2xvciI6eyIkaWQiOiI1MjgiLCIkdHlwZSI6Ik5MUkUuQ29tbW9uLkRvbS5Tb2xpZENvbG9yQnJ1c2gsIE5MUkUuQ29tbW9uIiwiQ29sb3IiOnsiJGlkIjoiNTI5IiwiQSI6MjU1LCJSIjoyMiwiRyI6MjgsIkIiOjM1fX0sIkxpbmVXZWlnaHQiOjAuMCwiTGluZVR5cGUiOjAsIlBhcmVudFN0eWxlIjpudWxsfSwiUGFyZW50U3R5bGUiOm51bGx9LCJNYXJnaW4iOnsiJGlkIjoiNTMwIiwiVG9wIjowLjAsIkxlZnQiOjAuMCwiUmlnaHQiOjAuMCwiQm90dG9tIjowLjB9LCJQYWRkaW5nIjp7IiRpZCI6IjUzMSIsIlRvcCI6MC4wLCJMZWZ0IjowLjAsIlJpZ2h0IjowLjAsIkJvdHRvbSI6MC4wfSwiQmFja2dyb3VuZCI6bnVsbCwiSXNWaXNpYmxlIjp0cnVlLCJXaWR0aCI6MC4wLCJIZWlnaHQiOjAuMCwiQm9yZGVyU3R5bGUiOm51bGwsIlBhcmVudFN0eWxlIjpudWxsfSwiQmFja2dyb3VuZFN0eWxlIjp7IiRpZCI6IjUzMiIsIk1hcmdpbiI6eyIkaWQiOiI1MzMiLCJUb3AiOjAuMCwiTGVmdCI6MC4wLCJSaWdodCI6MC4wLCJCb3R0b20iOjAuMH0sIlBhZGRpbmciOnsiJGlkIjoiNTM0IiwiVG9wIjowLjAsIkxlZnQiOjAuMCwiUmlnaHQiOjAuMCwiQm90dG9tIjowLjB9LCJCYWNrZ3JvdW5kIjp7IiRpZCI6IjUzNSIsIkNvbG9yIjp7IiRpZCI6IjUzNiIsIkEiOjM4LCJSIjoxNTcsIkciOjE2OSwiQiI6MTYwfX0sIklzVmlzaWJsZSI6dHJ1ZSwiV2lkdGgiOjAuMCwiSGVpZ2h0IjowLjAsIkJvcmRlclN0eWxlIjp7IiRpZCI6IjUzNyIsIkxpbmVDb2xvciI6eyIkaWQiOiI1MzgiLCIkdHlwZSI6Ik5MUkUuQ29tbW9uLkRvbS5Tb2xpZENvbG9yQnJ1c2gsIE5MUkUuQ29tbW9uIiwiQ29sb3IiOnsiJGlkIjoiNTM5IiwiQSI6MjU1LCJSIjoyMiwiRyI6MjgsIkIiOjM1fX0sIkxpbmVXZWlnaHQiOjAuMCwiTGluZVR5cGUiOjAsIlBhcmVudFN0eWxlIjpudWxsfSwiUGFyZW50U3R5bGUiOm51bGx9LCJJc0Fib3ZlVGltZWJhbmQiOmZhbHNlLCJNYXJnaW4iOnsiJGlkIjoiNTQwIiwiVG9wIjowLjAsIkxlZnQiOjAuMCwiUmlnaHQiOjAuMCwiQm90dG9tIjowLjB9LCJQYWRkaW5nIjp7IiRpZCI6IjU0MSIsIlRvcCI6MC4wLCJMZWZ0IjowLjAsIlJpZ2h0IjowLjAsIkJvdHRvbSI6MC4wfSwiSXNWaXNpYmxlIjp0cnVlLCJXaWR0aCI6MC4wLCJIZWlnaHQiOjAuMCwiQm9yZGVyU3R5bGUiOnsiJGlkIjoiNTQyIiwiTGluZUNvbG9yIjpudWxsLCJMaW5lV2VpZ2h0IjowLjAsIkxpbmVUeXBlIjowLCJQYXJlbnRTdHlsZSI6bnVsbH0sIlBhcmVudFN0eWxlIjpudWxsfX0seyIkaWQiOiI1NDMiLCJfYWN0aXZpdGllcyI6W3siJGlkIjoiNTQ0IiwiX3Jvd3MiOlt7IiRpZCI6IjU0NSIsIl90YXNrcyI6W3siJGlkIjoiNTQ2IiwiX2F0dGFjaGVkTWlsZXN0b25lcyI6W3siJGlkIjoiNTQ3IiwiRGF0ZSI6IjIwMjEtMDktMjlUMjM6NTk6MDAiLCJTdHlsZSI6eyIkaWQiOiI1NDgiLCJTaGFwZSI6MTgsIkNvbm5lY3Rvck1hcmdpbiI6eyIkaWQiOiI1NDkiLCJUb3AiOjAuMCwiTGVmdCI6Mi4wLCJSaWdodCI6Mi4wLCJCb3R0b20iOjAuMH0sIkNvbm5lY3RvclN0eWxlIjp7IiRpZCI6IjU1MCIsIkxpbmVDb2xvciI6eyIkaWQiOiI1NTEiLCIkdHlwZSI6Ik5MUkUuQ29tbW9uLkRvbS5Tb2xpZENvbG9yQnJ1c2gsIE5MUkUuQ29tbW9uIiwiQ29sb3IiOnsiJGlkIjoiNTUyIiwiQSI6MTI3LCJSIjoxODAsIkciOjc2LCJCIjo2NX19LCJMaW5lV2VpZ2h0IjoxLjAsIkxpbmVUeXBlIjowLCJQYXJlbnRTdHlsZSI6bnVsbH0sIklzQmVsb3dUaW1lYmFuZCI6dHJ1ZSwiUG9zaXRpb25PblRhc2siOjEsIkhpZGVEYXRlIjpmYWxzZSwiU2hhcGVTaXplIjoxLCJTcGFjaW5nIjoyLjAsIlBhZGRpbmciOnsiJHJlZiI6IjEyIn0sIlNoYXBlU3R5bGUiOnsiJGlkIjoiNTUzIiwiTWFyZ2luIjp7IiRyZWYiOiIxNCJ9LCJQYWRkaW5nIjp7IiRyZWYiOiIxNSJ9LCJCYWNrZ3JvdW5kIjp7IiRpZCI6IjU1NCIsIkNvbG9yIjp7IiRpZCI6IjU1NSIsIkEiOjI1NSwiUiI6MTgwLCJHIjo3NiwiQiI6NjV9fSwiSXNWaXNpYmxlIjp0cnVlLCJXaWR0aCI6MTMuMCwiSGVpZ2h0IjoxMy4wLCJCb3JkZXJTdHlsZSI6eyIkaWQiOiI1NTYiLCJMaW5lQ29sb3IiOm51bGwsIkxpbmVXZWlnaHQiOjAuMCwiTGluZVR5cGUiOjAsIlBhcmVudFN0eWxlIjpudWxsfSwiUGFyZW50U3R5bGUiOm51bGx9LCJUaXRsZVN0eWxlIjp7IiRpZCI6IjU1NyIsIkZvbnRTZXR0aW5ncyI6eyIkaWQiOiI1NTgiLCJGb250U2l6ZSI6MTEsIkZvbnROYW1lIjoiQ2FsaWJyaSIsIklzQm9sZCI6dHJ1ZSwiSXNJdGFsaWMiOmZhbHNlLCJJc1VuZGVybGluZWQiOmZhbHNlLCJQYXJlbnRTdHlsZSI6bnVsbH0sIkF1dG9TaXplIjowLCJGb3JlZ3JvdW5kIjp7IiRpZCI6IjU1OSIsIkNvbG9yIjp7IiRpZCI6IjU2MCIsIkEiOjI1NSwiUiI6MzQsIkciOjM3LCJCIjoyNH19LCJNYXhXaWR0aCI6MjAwLjAsIk1heEhlaWdodCI6IkluZmluaXR5IiwiU21hcnRGb3JlZ3JvdW5kSXNBY3RpdmUiOmZhbHNlLCJIb3Jpem9udGFsQWxpZ25tZW50IjoyLCJWZXJ0aWNhbEFsaWdubWVudCI6MCwiU21hcnRGb3JlZ3JvdW5kIjpudWxsLCJCYWNrZ3JvdW5kRmlsbFR5cGUiOjAsIk1hcmdpbiI6eyIkcmVmIjoiMjMifSwiUGFkZGluZyI6eyIkcmVmIjoiMjQifSwiQmFja2dyb3VuZCI6eyIkaWQiOiI1NjEiLCJDb2xvciI6eyIkaWQiOiI1NjIiLCJBIjowLCJSIjoyNTUsIkciOjI1NSwiQiI6MjU1fX0sIklzVmlzaWJsZSI6dHJ1ZSwiV2lkdGgiOjAuMCwiSGVpZ2h0IjowLjAsIkJvcmRlclN0eWxlIjp7IiRpZCI6IjU2MyIsIkxpbmVDb2xvciI6bnVsbCwiTGluZVdlaWdodCI6MC4wLCJMaW5lVHlwZSI6MCwiUGFyZW50U3R5bGUiOm51bGx9LCJQYXJlbnRTdHlsZSI6bnVsbH0sIkRhdGVTdHlsZSI6eyIkaWQiOiI1NjQiLCJGb250U2V0dGluZ3MiOnsiJGlkIjoiNTY1IiwiRm9udFNpemUiOjEwLCJGb250TmFtZSI6IkNhbGlicmkiLCJJc0JvbGQiOmZhbHNlLCJJc0l0YWxpYyI6ZmFsc2UsIklzVW5kZXJsaW5lZCI6ZmFsc2UsIlBhcmVudFN0eWxlIjpudWxsfSwiQXV0b1NpemUiOjAsIkZvcmVncm91bmQiOnsiJGlkIjoiNTY2IiwiQ29sb3IiOnsiJGlkIjoiNTY3IiwiQSI6MjU1LCJSIjo2NywiRyI6NzMsIkIiOjQ5fX0sIk1heFdpZHRoIjoyMDAuMCwiTWF4SGVpZ2h0IjoiSW5maW5pdHkiLCJTbWFydEZvcmVncm91bmRJc0FjdGl2ZSI6ZmFsc2UsIkhvcml6b250YWxBbGlnbm1lbnQiOjIsIlZlcnRpY2FsQWxpZ25tZW50IjowLCJTbWFydEZvcmVncm91bmQiOm51bGwsIkJhY2tncm91bmRGaWxsVHlwZSI6MCwiTWFyZ2luIjp7IiRyZWYiOiIzMiJ9LCJQYWRkaW5nIjp7IiRyZWYiOiIzMyJ9LCJCYWNrZ3JvdW5kIjp7IiRpZCI6IjU2OCIsIkNvbG9yIjp7IiRpZCI6IjU2OSIsIkEiOjAsIlIiOjI1NSwiRyI6MjU1LCJCIjoyNTV9fSwiSXNWaXNpYmxlIjp0cnVlLCJXaWR0aCI6MC4wLCJIZWlnaHQiOjAuMCwiQm9yZGVyU3R5bGUiOnsiJGlkIjoiNTcwIiwiTGluZUNvbG9yIjpudWxsLCJMaW5lV2VpZ2h0IjowLjAsIkxpbmVUeXBlIjowLCJQYXJlbnRTdHlsZSI6bnVsbH0sIlBhcmVudFN0eWxlIjpudWxsfSwiRGF0ZUZvcm1hdCI6eyIkcmVmIjoiMzcifSwiV2Vla051bWJlcmluZyI6eyIkaWQiOiI1NzEiLCJGb3JtYXQiOjAsIklzVmlzaWJsZSI6ZmFsc2UsIkxhc3RLbm93blZpc2liaWxpdHlTdGF0ZSI6ZmFsc2V9LCJJc1Zpc2libGUiOnRydWUsIlBhcmVudFN0eWxlIjpudWxsfSwiSW5kZXgiOjI0LCJQZXJjZW50YWdlQ29tcGxldGUiOm51bGwsIlBvc2l0aW9uIjp7IlJhdGlvIjowLjAsIklzQ3VzdG9tIjpmYWxzZX0sIkRhdGVGb3JtYXQiOnsiJHJlZiI6IjM3In0sIldlZWtOdW1iZXJpbmciOnsiJGlkIjoiNTcyIiwiRm9ybWF0IjowLCJJc1Zpc2libGUiOmZhbHNlLCJMYXN0S25vd25WaXNpYmlsaXR5U3RhdGUiOmZhbHNlfSwiUmVsYXRlZFRhc2tJZCI6IjI5NGZlNzQ4LWE3MTItNGIzOS1hM2FjLWJjYjY2YThkOTEzYyIsIklkIjoiODc4NjQ3MTQtNTg5ZC00MGFjLTg1MzQtMTdjNWMzYTBmNTYxIiwiSW1wb3J0SWQiOm51bGwsIlRpdGxlIjoiUmV2aWV3IEFnaWxlIFByb2plY3QgUGxhbiIsIk5vdGUiOm51bGwsIkh5cGVybGluayI6eyIkaWQiOiI1NzMiLCJBZGRyZXNzIjoiIiwiU3ViQWRkcmVzcyI6IiJ9LCJJc0NoYW5nZWQiOmZhbHNlLCJJc05ldyI6ZmFsc2V9XSwiVGFza0RlZmluaXRpb24iOnsiJGlkIjoiNTc0IiwiR3JvdXBOYW1lIjoiYTk4MTFiMTYtM2ZhMS00MmZjLWEyZWItMTRjNmJhZTIyZWZmIiwiU3RhcnREYXRlIjoiMjAyMS0wOS0wMVQwMDowMDowMCIsIkVuZERhdGUiOiIyMDIxLTA5LTI5VDIzOjU5OjAwIiwiUGVyY2VudGFnZUNvbXBsZXRlIjpudWxsLCJTdHlsZSI6eyIkaWQiOiI1NzUiLCJTaGFwZSI6MCwiU2hhcGVUaGlja25lc3MiOjEsIkR1cmF0aW9uRm9ybWF0IjowLCJJbmNsdWRlTm9uV29ya2luZ0RheXNJbkR1cmF0aW9uIjpmYWxzZSwiUGVyY2VudGFnZUNvbXBsZXRlU3R5bGUiOnsiJGlkIjoiNTc2IiwiRm9udFNldHRpbmdzIjp7IiRpZCI6IjU3NyIsIkZvbnRTaXplIjoxMCwiRm9udE5hbWUiOiJDYWxpYnJpIiwiSXNCb2xkIjpmYWxzZSwiSXNJdGFsaWMiOmZhbHNlLCJJc1VuZGVybGluZWQiOmZhbHNlLCJQYXJlbnRTdHlsZSI6bnVsbH0sIkF1dG9TaXplIjowLCJGb3JlZ3JvdW5kIjp7IiRpZCI6IjU3OCIsIkNvbG9yIjp7IiRpZCI6IjU3O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TgwIiwiVG9wIjowLjAsIkxlZnQiOjAuMCwiUmlnaHQiOjAuMCwiQm90dG9tIjowLjB9LCJQYWRkaW5nIjp7IiRpZCI6IjU4MSIsIlRvcCI6MC4wLCJMZWZ0IjowLjAsIlJpZ2h0IjowLjAsIkJvdHRvbSI6MC4wfSwiQmFja2dyb3VuZCI6eyIkaWQiOiI1ODIiLCJDb2xvciI6eyIkaWQiOiI1ODMiLCJBIjo4OSwiUiI6MCwiRyI6MCwiQiI6MH19LCJJc1Zpc2libGUiOnRydWUsIldpZHRoIjowLjAsIkhlaWdodCI6MC4wLCJCb3JkZXJTdHlsZSI6eyIkaWQiOiI1ODQiLCJMaW5lQ29sb3IiOm51bGwsIkxpbmVXZWlnaHQiOjAuMCwiTGluZVR5cGUiOjAsIlBhcmVudFN0eWxlIjpudWxsfSwiUGFyZW50U3R5bGUiOm51bGx9LCJEdXJhdGlvblN0eWxlIjp7IiRpZCI6IjU4NSIsIkZvbnRTZXR0aW5ncyI6eyIkaWQiOiI1ODYiLCJGb250U2l6ZSI6MTAsIkZvbnROYW1lIjoiQ2FsaWJyaSIsIklzQm9sZCI6ZmFsc2UsIklzSXRhbGljIjp0cnVlLCJJc1VuZGVybGluZWQiOmZhbHNlLCJQYXJlbnRTdHlsZSI6bnVsbH0sIkF1dG9TaXplIjowLCJGb3JlZ3JvdW5kIjp7IiRpZCI6IjU4NyIsIkNvbG9yIjp7IiRpZCI6IjU4OCIsIkEiOjI1NSwiUiI6NzUsIkciOjMyLCJCIjoyN319LCJNYXhXaWR0aCI6MjAwLjAsIk1heEhlaWdodCI6IkluZmluaXR5IiwiU21hcnRGb3JlZ3JvdW5kSXNBY3RpdmUiOmZhbHNlLCJIb3Jpem9udGFsQWxpZ25tZW50IjowLCJWZXJ0aWNhbEFsaWdubWVudCI6MCwiU21hcnRGb3JlZ3JvdW5kIjpudWxsLCJCYWNrZ3JvdW5kRmlsbFR5cGUiOjAsIk1hcmdpbiI6eyIkaWQiOiI1ODkiLCJUb3AiOjAuMCwiTGVmdCI6MC4wLCJSaWdodCI6MC4wLCJCb3R0b20iOjAuMH0sIlBhZGRpbmciOnsiJGlkIjoiNTkwIiwiVG9wIjowLjAsIkxlZnQiOjAuMCwiUmlnaHQiOjAuMCwiQm90dG9tIjowLjB9LCJCYWNrZ3JvdW5kIjp7IiRpZCI6IjU5MSIsIkNvbG9yIjp7IiRpZCI6IjU5MiIsIkEiOjAsIlIiOjI1NSwiRyI6MjU1LCJCIjoyNTV9fSwiSXNWaXNpYmxlIjp0cnVlLCJXaWR0aCI6MC4wLCJIZWlnaHQiOjAuMCwiQm9yZGVyU3R5bGUiOnsiJGlkIjoiNTkzIiwiTGluZUNvbG9yIjpudWxsLCJMaW5lV2VpZ2h0IjowLjAsIkxpbmVUeXBlIjowLCJQYXJlbnRTdHlsZSI6bnVsbH0sIlBhcmVudFN0eWxlIjpudWxsfSwiSG9yaXpvbnRhbENvbm5lY3RvclN0eWxlIjp7IiRpZCI6IjU5NCIsIkxpbmVDb2xvciI6eyIkcmVmIjoiNjIifSwiTGluZVdlaWdodCI6MS4wLCJMaW5lVHlwZSI6MCwiUGFyZW50U3R5bGUiOm51bGx9LCJWZXJ0aWNhbENvbm5lY3RvclN0eWxlIjp7IiRpZCI6IjU5NSIsIkxpbmVDb2xvciI6eyIkcmVmIjoiNjUifSwiTGluZVdlaWdodCI6MC4wLCJMaW5lVHlwZSI6MCwiUGFyZW50U3R5bGUiOm51bGx9LCJNYXJnaW4iOm51bGwsIlN0YXJ0RGF0ZVBvc2l0aW9uIjo2LCJFbmREYXRlUG9zaXRpb24iOjYsIkRhdGVJc1Zpc2libGUiOmZhbHNlLCJUaXRsZVBvc2l0aW9uIjoyLCJEdXJhdGlvblBvc2l0aW9uIjowLCJQZXJjZW50YWdlQ29tcGxldGVkUG9zaXRpb24iOjYsIlNwYWNpbmciOjMsIklzQmVsb3dUaW1lYmFuZCI6dHJ1ZSwiUGVyY2VudGFnZUNvbXBsZXRlU2hhcGVPcGFjaXR5IjozNSwiU2hhcGVTdHlsZSI6eyIkaWQiOiI1OTYiLCJNYXJnaW4iOnsiJGlkIjoiNTk3IiwiVG9wIjowLjAsIkxlZnQiOjQuMCwiUmlnaHQiOjQuMCwiQm90dG9tIjowLjB9LCJQYWRkaW5nIjp7IiRpZCI6IjU5OCIsIlRvcCI6MC4wLCJMZWZ0IjowLjAsIlJpZ2h0IjowLjAsIkJvdHRvbSI6MC4wfSwiQmFja2dyb3VuZCI6eyIkaWQiOiI1OTkiLCJDb2xvciI6eyIkaWQiOiI2MDAiLCJBIjoyNTUsIlIiOjUwLCJHIjo5MywiQiI6ODl9fSwiSXNWaXNpYmxlIjp0cnVlLCJXaWR0aCI6MC4wLCJIZWlnaHQiOjE2LjAsIkJvcmRlclN0eWxlIjp7IiRpZCI6IjYwMSIsIkxpbmVDb2xvciI6eyIkcmVmIjoiNzMifSwiTGluZVdlaWdodCI6MC4wLCJMaW5lVHlwZSI6MCwiUGFyZW50U3R5bGUiOm51bGx9LCJQYXJlbnRTdHlsZSI6bnVsbH0sIlRpdGxlU3R5bGUiOnsiJGlkIjoiNjAyIiwiRm9udFNldHRpbmdzIjp7IiRpZCI6IjYwMyIsIkZvbnRTaXplIjoxMiwiRm9udE5hbWUiOiJDYWxpYnJpIiwiSXNCb2xkIjp0cnVlLCJJc0l0YWxpYyI6ZmFsc2UsIklzVW5kZXJsaW5lZCI6ZmFsc2UsIlBhcmVudFN0eWxlIjpudWxsfSwiQXV0b1NpemUiOjIsIkZvcmVncm91bmQiOnsiJGlkIjoiNjA0IiwiQ29sb3IiOnsiJGlkIjoiNjA1IiwiQSI6MjU1LCJSIjoyNDIsIkciOjI0OCwiQiI6MjQ3fX0sIk1heFdpZHRoIjo5MDAuMCwiTWF4SGVpZ2h0IjoiSW5maW5pdHkiLCJTbWFydEZvcmVncm91bmRJc0FjdGl2ZSI6ZmFsc2UsIkhvcml6b250YWxBbGlnbm1lbnQiOjEsIlZlcnRpY2FsQWxpZ25tZW50IjowLCJTbWFydEZvcmVncm91bmQiOm51bGwsIkJhY2tncm91bmRGaWxsVHlwZSI6MCwiTWFyZ2luIjp7IiRpZCI6IjYwNiIsIlRvcCI6MC4wLCJMZWZ0IjowLjAsIlJpZ2h0IjowLjAsIkJvdHRvbSI6MC4wfSwiUGFkZGluZyI6eyIkaWQiOiI2MDciLCJUb3AiOjAuMCwiTGVmdCI6MC4wLCJSaWdodCI6MC4wLCJCb3R0b20iOjAuMH0sIkJhY2tncm91bmQiOnsiJGlkIjoiNjA4IiwiQ29sb3IiOnsiJGlkIjoiNjA5IiwiQSI6MCwiUiI6MjU1LCJHIjoyNTUsIkIiOjI1NX19LCJJc1Zpc2libGUiOnRydWUsIldpZHRoIjowLjAsIkhlaWdodCI6MC4wLCJCb3JkZXJTdHlsZSI6eyIkaWQiOiI2MTAiLCJMaW5lQ29sb3IiOm51bGwsIkxpbmVXZWlnaHQiOjAuMCwiTGluZVR5cGUiOjAsIlBhcmVudFN0eWxlIjpudWxsfSwiUGFyZW50U3R5bGUiOm51bGx9LCJEYXRlU3R5bGUiOnsiJGlkIjoiNjExIiwiRm9udFNldHRpbmdzIjp7IiRpZCI6IjYxMiIsIkZvbnRTaXplIjo4LCJGb250TmFtZSI6IkNhbGlicmkiLCJJc0JvbGQiOmZhbHNlLCJJc0l0YWxpYyI6ZmFsc2UsIklzVW5kZXJsaW5lZCI6ZmFsc2UsIlBhcmVudFN0eWxlIjpudWxsfSwiQXV0b1NpemUiOjAsIkZvcmVncm91bmQiOnsiJGlkIjoiNjEzIiwiQ29sb3IiOnsiJGlkIjoiNjE0IiwiQSI6MjU1LCJSIjo5LCJHIjozMywiQiI6NTl9fSwiTWF4V2lkdGgiOjIwMC4wLCJNYXhIZWlnaHQiOiJJbmZpbml0eSIsIlNtYXJ0Rm9yZWdyb3VuZElzQWN0aXZlIjpmYWxzZSwiSG9yaXpvbnRhbEFsaWdubWVudCI6MC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cmVmIjoiOTAifSwiSXNWaXNpYmxlIjp0cnVlLCJXaWR0aCI6MC4wLCJIZWlnaHQiOjAuMCwiQm9yZGVyU3R5bGUiOnsiJGlkIjoiNjE3IiwiTGluZUNvbG9yIjpudWxsLCJMaW5lV2VpZ2h0IjowLjAsIkxpbmVUeXBlIjowLCJQYXJlbnRTdHlsZSI6bnVsbH0sIlBhcmVudFN0eWxlIjpudWxsfSwiRGF0ZUZvcm1hdCI6eyIkaWQiOiI2M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E5IiwiRm9ybWF0IjowLCJJc1Zpc2libGUiOmZhbHNlLCJMYXN0S25vd25WaXNpYmlsaXR5U3RhdGUiOmZhbHNlfSwiSXNWaXNpYmxlIjp0cnVlLCJQYXJlbnRTdHlsZSI6bnVsbH0sIkluZGV4IjoyMywiU21hcnREdXJhdGlvbkFjdGl2YXRlZCI6ZmFsc2UsIkRhdGVGb3JtYXQiOnsiJHJlZiI6IjYxOCJ9LCJXZWVrTnVtYmVyaW5nIjp7IiRpZCI6IjYyMCIsIkZvcm1hdCI6MCwiSXNWaXNpYmxlIjpmYWxzZSwiTGFzdEtub3duVmlzaWJpbGl0eVN0YXRlIjpmYWxzZX0sIklkIjoiMjk0ZmU3NDgtYTcxMi00YjM5LWEzYWMtYmNiNjZhOGQ5MTNjIiwiSW1wb3J0SWQiOm51bGwsIlRpdGxlIjoiU3ByaW50IDQiLCJOb3RlIjpudWxsLCJIeXBlcmxpbmsiOnsiJGlkIjoiNjIxIiwiQWRkcmVzcyI6bnVsbCwiU3ViQWRkcmVzcyI6bnVsbH0sIklzQ2hhbmdlZCI6ZmFsc2UsIklzTmV3IjpmYWxzZX19LHsiJGlkIjoiNjIyIiwiX2F0dGFjaGVkTWlsZXN0b25lcyI6W3siJGlkIjoiNjIzIiwiRGF0ZSI6IjIwMjEtMDgtMzBUMjM6NTk6MDAiLCJTdHlsZSI6eyIkaWQiOiI2MjQiLCJTaGFwZSI6MTgsIkNvbm5lY3Rvck1hcmdpbiI6eyIkaWQiOiI2MjUiLCJUb3AiOjAuMCwiTGVmdCI6Mi4wLCJSaWdodCI6Mi4wLCJCb3R0b20iOjAuMH0sIkNvbm5lY3RvclN0eWxlIjp7IiRpZCI6IjYyNiIsIkxpbmVDb2xvciI6eyIkaWQiOiI2MjciLCIkdHlwZSI6Ik5MUkUuQ29tbW9uLkRvbS5Tb2xpZENvbG9yQnJ1c2gsIE5MUkUuQ29tbW9uIiwiQ29sb3IiOnsiJGlkIjoiNjI4IiwiQSI6MTI3LCJSIjoxODAsIkciOjc2LCJCIjo2NX19LCJMaW5lV2VpZ2h0IjoxLjAsIkxpbmVUeXBlIjowLCJQYXJlbnRTdHlsZSI6bnVsbH0sIklzQmVsb3dUaW1lYmFuZCI6dHJ1ZSwiUG9zaXRpb25PblRhc2siOjEsIkhpZGVEYXRlIjpmYWxzZSwiU2hhcGVTaXplIjoxLCJTcGFjaW5nIjoyLjAsIlBhZGRpbmciOnsiJHJlZiI6IjEyIn0sIlNoYXBlU3R5bGUiOnsiJGlkIjoiNjI5IiwiTWFyZ2luIjp7IiRyZWYiOiIxNCJ9LCJQYWRkaW5nIjp7IiRyZWYiOiIxNSJ9LCJCYWNrZ3JvdW5kIjp7IiRpZCI6IjYzMCIsIkNvbG9yIjp7IiRpZCI6IjYzMSIsIkEiOjI1NSwiUiI6MTgwLCJHIjo3NiwiQiI6NjV9fSwiSXNWaXNpYmxlIjp0cnVlLCJXaWR0aCI6MTMuMCwiSGVpZ2h0IjoxMy4wLCJCb3JkZXJTdHlsZSI6eyIkaWQiOiI2MzIiLCJMaW5lQ29sb3IiOm51bGwsIkxpbmVXZWlnaHQiOjAuMCwiTGluZVR5cGUiOjAsIlBhcmVudFN0eWxlIjpudWxsfSwiUGFyZW50U3R5bGUiOm51bGx9LCJUaXRsZVN0eWxlIjp7IiRpZCI6IjYzMyIsIkZvbnRTZXR0aW5ncyI6eyIkaWQiOiI2MzQiLCJGb250U2l6ZSI6MTEsIkZvbnROYW1lIjoiQ2FsaWJyaSIsIklzQm9sZCI6dHJ1ZSwiSXNJdGFsaWMiOmZhbHNlLCJJc1VuZGVybGluZWQiOmZhbHNlLCJQYXJlbnRTdHlsZSI6bnVsbH0sIkF1dG9TaXplIjowLCJGb3JlZ3JvdW5kIjp7IiRpZCI6IjYzNSIsIkNvbG9yIjp7IiRpZCI6IjYzNiIsIkEiOjI1NSwiUiI6MzQsIkciOjM3LCJCIjoyNH19LCJNYXhXaWR0aCI6MjAwLjAsIk1heEhlaWdodCI6IkluZmluaXR5IiwiU21hcnRGb3JlZ3JvdW5kSXNBY3RpdmUiOmZhbHNlLCJIb3Jpem9udGFsQWxpZ25tZW50IjoyLCJWZXJ0aWNhbEFsaWdubWVudCI6MCwiU21hcnRGb3JlZ3JvdW5kIjpudWxsLCJCYWNrZ3JvdW5kRmlsbFR5cGUiOjAsIk1hcmdpbiI6eyIkcmVmIjoiMjMifSwiUGFkZGluZyI6eyIkcmVmIjoiMjQifSwiQmFja2dyb3VuZCI6eyIkaWQiOiI2MzciLCJDb2xvciI6eyIkaWQiOiI2MzgiLCJBIjowLCJSIjoyNTUsIkciOjI1NSwiQiI6MjU1fX0sIklzVmlzaWJsZSI6dHJ1ZSwiV2lkdGgiOjAuMCwiSGVpZ2h0IjowLjAsIkJvcmRlclN0eWxlIjp7IiRpZCI6IjYzOSIsIkxpbmVDb2xvciI6bnVsbCwiTGluZVdlaWdodCI6MC4wLCJMaW5lVHlwZSI6MCwiUGFyZW50U3R5bGUiOm51bGx9LCJQYXJlbnRTdHlsZSI6bnVsbH0sIkRhdGVTdHlsZSI6eyIkaWQiOiI2NDAiLCJGb250U2V0dGluZ3MiOnsiJGlkIjoiNjQxIiwiRm9udFNpemUiOjEwLCJGb250TmFtZSI6IkNhbGlicmkiLCJJc0JvbGQiOmZhbHNlLCJJc0l0YWxpYyI6ZmFsc2UsIklzVW5kZXJsaW5lZCI6ZmFsc2UsIlBhcmVudFN0eWxlIjpudWxsfSwiQXV0b1NpemUiOjAsIkZvcmVncm91bmQiOnsiJGlkIjoiNjQyIiwiQ29sb3IiOnsiJGlkIjoiNjQzIiwiQSI6MjU1LCJSIjo2NywiRyI6NzMsIkIiOjQ5fX0sIk1heFdpZHRoIjoyMDAuMCwiTWF4SGVpZ2h0IjoiSW5maW5pdHkiLCJTbWFydEZvcmVncm91bmRJc0FjdGl2ZSI6ZmFsc2UsIkhvcml6b250YWxBbGlnbm1lbnQiOjIsIlZlcnRpY2FsQWxpZ25tZW50IjowLCJTbWFydEZvcmVncm91bmQiOm51bGwsIkJhY2tncm91bmRGaWxsVHlwZSI6MCwiTWFyZ2luIjp7IiRyZWYiOiIzMiJ9LCJQYWRkaW5nIjp7IiRyZWYiOiIzMyJ9LCJCYWNrZ3JvdW5kIjp7IiRpZCI6IjY0NCIsIkNvbG9yIjp7IiRpZCI6IjY0NSIsIkEiOjAsIlIiOjI1NSwiRyI6MjU1LCJCIjoyNTV9fSwiSXNWaXNpYmxlIjp0cnVlLCJXaWR0aCI6MC4wLCJIZWlnaHQiOjAuMCwiQm9yZGVyU3R5bGUiOnsiJGlkIjoiNjQ2IiwiTGluZUNvbG9yIjpudWxsLCJMaW5lV2VpZ2h0IjowLjAsIkxpbmVUeXBlIjowLCJQYXJlbnRTdHlsZSI6bnVsbH0sIlBhcmVudFN0eWxlIjpudWxsfSwiRGF0ZUZvcm1hdCI6eyIkcmVmIjoiMzcifSwiV2Vla051bWJlcmluZyI6eyIkaWQiOiI2NDciLCJGb3JtYXQiOjAsIklzVmlzaWJsZSI6ZmFsc2UsIkxhc3RLbm93blZpc2liaWxpdHlTdGF0ZSI6ZmFsc2V9LCJJc1Zpc2libGUiOnRydWUsIlBhcmVudFN0eWxlIjpudWxsfSwiSW5kZXgiOjI2LCJQZXJjZW50YWdlQ29tcGxldGUiOm51bGwsIlBvc2l0aW9uIjp7IlJhdGlvIjowLjAsIklzQ3VzdG9tIjpmYWxzZX0sIkRhdGVGb3JtYXQiOnsiJHJlZiI6IjM3In0sIldlZWtOdW1iZXJpbmciOnsiJGlkIjoiNjQ4IiwiRm9ybWF0IjowLCJJc1Zpc2libGUiOmZhbHNlLCJMYXN0S25vd25WaXNpYmlsaXR5U3RhdGUiOmZhbHNlfSwiUmVsYXRlZFRhc2tJZCI6ImFmMWUzZDBhLTM0OTItNDA4Zi04NDdlLTQwNjM2NDVkMjQwMiIsIklkIjoiYzJmNzFhYzEtMzExNS00MDUwLTg5NDctZDEyNDM5YWQzZDljIiwiSW1wb3J0SWQiOm51bGwsIlRpdGxlIjoiUmV2aWV3IEFnaWxlIFByb2plY3QgUGxhbiIsIk5vdGUiOm51bGwsIkh5cGVybGluayI6eyIkaWQiOiI2NDkiLCJBZGRyZXNzIjoiIiwiU3ViQWRkcmVzcyI6IiJ9LCJJc0NoYW5nZWQiOmZhbHNlLCJJc05ldyI6ZmFsc2V9XSwiVGFza0RlZmluaXRpb24iOnsiJGlkIjoiNjUwIiwiR3JvdXBOYW1lIjoiYTk4MTFiMTYtM2ZhMS00MmZjLWEyZWItMTRjNmJhZTIyZWZmIiwiU3RhcnREYXRlIjoiMjAyMS0wOC0wMVQwMDowMDowMFoiLCJFbmREYXRlIjoiMjAyMS0wOC0zMFQyMzo1OTowMFoiLCJQZXJjZW50YWdlQ29tcGxldGUiOm51bGwsIlN0eWxlIjp7IiRpZCI6IjY1MSIsIlNoYXBlIjowLCJTaGFwZVRoaWNrbmVzcyI6MSwiRHVyYXRpb25Gb3JtYXQiOjAsIkluY2x1ZGVOb25Xb3JraW5nRGF5c0luRHVyYXRpb24iOmZhbHNlLCJQZXJjZW50YWdlQ29tcGxldGVTdHlsZSI6eyIkaWQiOiI2NTIiLCJGb250U2V0dGluZ3MiOnsiJGlkIjoiNjUzIiwiRm9udFNpemUiOjEwLCJGb250TmFtZSI6IkNhbGlicmkiLCJJc0JvbGQiOmZhbHNlLCJJc0l0YWxpYyI6ZmFsc2UsIklzVW5kZXJsaW5lZCI6ZmFsc2UsIlBhcmVudFN0eWxlIjpudWxsfSwiQXV0b1NpemUiOjAsIkZvcmVncm91bmQiOnsiJGlkIjoiNjU0IiwiQ29sb3IiOnsiJGlkIjoiNjU1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2NTYiLCJUb3AiOjAuMCwiTGVmdCI6MC4wLCJSaWdodCI6MC4wLCJCb3R0b20iOjAuMH0sIlBhZGRpbmciOnsiJGlkIjoiNjU3IiwiVG9wIjowLjAsIkxlZnQiOjAuMCwiUmlnaHQiOjAuMCwiQm90dG9tIjowLjB9LCJCYWNrZ3JvdW5kIjp7IiRpZCI6IjY1OCIsIkNvbG9yIjp7IiRyZWYiOiI1ODMifX0sIklzVmlzaWJsZSI6dHJ1ZSwiV2lkdGgiOjAuMCwiSGVpZ2h0IjowLjAsIkJvcmRlclN0eWxlIjp7IiRpZCI6IjY1OSIsIkxpbmVDb2xvciI6bnVsbCwiTGluZVdlaWdodCI6MC4wLCJMaW5lVHlwZSI6MCwiUGFyZW50U3R5bGUiOm51bGx9LCJQYXJlbnRTdHlsZSI6bnVsbH0sIkR1cmF0aW9uU3R5bGUiOnsiJGlkIjoiNjYwIiwiRm9udFNldHRpbmdzIjp7IiRpZCI6IjY2MSIsIkZvbnRTaXplIjoxMCwiRm9udE5hbWUiOiJDYWxpYnJpIiwiSXNCb2xkIjpmYWxzZSwiSXNJdGFsaWMiOnRydWUsIklzVW5kZXJsaW5lZCI6ZmFsc2UsIlBhcmVudFN0eWxlIjpudWxsfSwiQXV0b1NpemUiOjAsIkZvcmVncm91bmQiOnsiJGlkIjoiNjYyIiwiQ29sb3IiOnsiJGlkIjoiNjYzIiwiQSI6MjU1LCJSIjo3NSwiRyI6MzIsIkIiOjI3fX0sIk1heFdpZHRoIjoyMDAuMCwiTWF4SGVpZ2h0IjoiSW5maW5pdHkiLCJTbWFydEZvcmVncm91bmRJc0FjdGl2ZSI6ZmFsc2UsIkhvcml6b250YWxBbGlnbm1lbnQiOjAsIlZlcnRpY2FsQWxpZ25tZW50IjowLCJTbWFydEZvcmVncm91bmQiOm51bGwsIkJhY2tncm91bmRGaWxsVHlwZSI6MCwiTWFyZ2luIjp7IiRpZCI6IjY2NCIsIlRvcCI6MC4wLCJMZWZ0IjowLjAsIlJpZ2h0IjowLjAsIkJvdHRvbSI6MC4wfSwiUGFkZGluZyI6eyIkaWQiOiI2NjUiLCJUb3AiOjAuMCwiTGVmdCI6MC4wLCJSaWdodCI6MC4wLCJCb3R0b20iOjAuMH0sIkJhY2tncm91bmQiOnsiJGlkIjoiNjY2IiwiQ29sb3IiOnsiJGlkIjoiNjY3IiwiQSI6MCwiUiI6MjU1LCJHIjoyNTUsIkIiOjI1NX19LCJJc1Zpc2libGUiOnRydWUsIldpZHRoIjowLjAsIkhlaWdodCI6MC4wLCJCb3JkZXJTdHlsZSI6eyIkaWQiOiI2NjgiLCJMaW5lQ29sb3IiOm51bGwsIkxpbmVXZWlnaHQiOjAuMCwiTGluZVR5cGUiOjAsIlBhcmVudFN0eWxlIjpudWxsfSwiUGFyZW50U3R5bGUiOm51bGx9LCJIb3Jpem9udGFsQ29ubmVjdG9yU3R5bGUiOnsiJGlkIjoiNjY5IiwiTGluZUNvbG9yIjp7IiRyZWYiOiI2MiJ9LCJMaW5lV2VpZ2h0IjoxLjAsIkxpbmVUeXBlIjowLCJQYXJlbnRTdHlsZSI6bnVsbH0sIlZlcnRpY2FsQ29ubmVjdG9yU3R5bGUiOnsiJGlkIjoiNjcwIiwiTGluZUNvbG9yIjp7IiRyZWYiOiI2NSJ9LCJMaW5lV2VpZ2h0IjowLjAsIkxpbmVUeXBlIjowLCJQYXJlbnRTdHlsZSI6bnVsbH0sIk1hcmdpbiI6bnVsbCwiU3RhcnREYXRlUG9zaXRpb24iOjYsIkVuZERhdGVQb3NpdGlvbiI6NiwiRGF0ZUlzVmlzaWJsZSI6ZmFsc2UsIlRpdGxlUG9zaXRpb24iOjIsIkR1cmF0aW9uUG9zaXRpb24iOjAsIlBlcmNlbnRhZ2VDb21wbGV0ZWRQb3NpdGlvbiI6NiwiU3BhY2luZyI6MTAsIklzQmVsb3dUaW1lYmFuZCI6dHJ1ZSwiUGVyY2VudGFnZUNvbXBsZXRlU2hhcGVPcGFjaXR5IjozNSwiU2hhcGVTdHlsZSI6eyIkaWQiOiI2NzEiLCJNYXJnaW4iOnsiJGlkIjoiNjcyIiwiVG9wIjowLjAsIkxlZnQiOjQuMCwiUmlnaHQiOjQuMCwiQm90dG9tIjowLjB9LCJQYWRkaW5nIjp7IiRpZCI6IjY3MyIsIlRvcCI6MC4wLCJMZWZ0IjowLjAsIlJpZ2h0IjowLjAsIkJvdHRvbSI6MC4wfSwiQmFja2dyb3VuZCI6eyIkaWQiOiI2NzQiLCJDb2xvciI6eyIkaWQiOiI2NzUiLCJBIjoyNTUsIlIiOjUwLCJHIjo5MywiQiI6ODl9fSwiSXNWaXNpYmxlIjp0cnVlLCJXaWR0aCI6MC4wLCJIZWlnaHQiOjE2LjAsIkJvcmRlclN0eWxlIjp7IiRpZCI6IjY3NiIsIkxpbmVDb2xvciI6eyIkcmVmIjoiNzMifSwiTGluZVdlaWdodCI6MC4wLCJMaW5lVHlwZSI6MCwiUGFyZW50U3R5bGUiOm51bGx9LCJQYXJlbnRTdHlsZSI6bnVsbH0sIlRpdGxlU3R5bGUiOnsiJGlkIjoiNjc3IiwiRm9udFNldHRpbmdzIjp7IiRpZCI6IjY3OCIsIkZvbnRTaXplIjoxMiwiRm9udE5hbWUiOiJDYWxpYnJpIiwiSXNCb2xkIjp0cnVlLCJJc0l0YWxpYyI6ZmFsc2UsIklzVW5kZXJsaW5lZCI6ZmFsc2UsIlBhcmVudFN0eWxlIjpudWxsfSwiQXV0b1NpemUiOjIsIkZvcmVncm91bmQiOnsiJGlkIjoiNjc5IiwiQ29sb3IiOnsiJGlkIjoiNjgwIiwiQSI6MjU1LCJSIjoyNDIsIkciOjI0OCwiQiI6MjQ3fX0sIk1heFdpZHRoIjo1Ny41ODIzNjkxMzUzMjMzOSwiTWF4SGVpZ2h0IjoiSW5maW5pdHkiLCJTbWFydEZvcmVncm91bmRJc0FjdGl2ZSI6ZmFsc2UsIkhvcml6b250YWxBbGlnbm1lbnQiOjEsIlZlcnRpY2FsQWxpZ25tZW50IjowLCJTbWFydEZvcmVncm91bmQiOm51bGwsIkJhY2tncm91bmRGaWxsVHlwZSI6MCwiTWFyZ2luIjp7IiRpZCI6IjY4MSIsIlRvcCI6MC4wLCJMZWZ0IjowLjAsIlJpZ2h0IjowLjAsIkJvdHRvbSI6MC4wfSwiUGFkZGluZyI6eyIkaWQiOiI2ODIiLCJUb3AiOjAuMCwiTGVmdCI6MC4wLCJSaWdodCI6MC4wLCJCb3R0b20iOjAuMH0sIkJhY2tncm91bmQiOnsiJGlkIjoiNjgzIiwiQ29sb3IiOnsiJGlkIjoiNjg0IiwiQSI6MCwiUiI6MjU1LCJHIjoyNTUsIkIiOjI1NX19LCJJc1Zpc2libGUiOnRydWUsIldpZHRoIjowLjAsIkhlaWdodCI6MC4wLCJCb3JkZXJTdHlsZSI6eyIkaWQiOiI2ODUiLCJMaW5lQ29sb3IiOm51bGwsIkxpbmVXZWlnaHQiOjAuMCwiTGluZVR5cGUiOjAsIlBhcmVudFN0eWxlIjpudWxsfSwiUGFyZW50U3R5bGUiOm51bGx9LCJEYXRlU3R5bGUiOnsiJGlkIjoiNjg2IiwiRm9udFNldHRpbmdzIjp7IiRpZCI6IjY4NyIsIkZvbnRTaXplIjo4LCJGb250TmFtZSI6IkNhbGlicmkiLCJJc0JvbGQiOmZhbHNlLCJJc0l0YWxpYyI6ZmFsc2UsIklzVW5kZXJsaW5lZCI6ZmFsc2UsIlBhcmVudFN0eWxlIjpudWxsfSwiQXV0b1NpemUiOjAsIkZvcmVncm91bmQiOnsiJGlkIjoiNjg4IiwiQ29sb3IiOnsiJHJlZiI6Ijg3In19LCJNYXhXaWR0aCI6MjAwLjAsIk1heEhlaWdodCI6IkluZmluaXR5IiwiU21hcnRGb3JlZ3JvdW5kSXNBY3RpdmUiOmZhbHNlLCJIb3Jpem9udGFsQWxpZ25tZW50IjowLCJWZXJ0aWNhbEFsaWdubWVudCI6MCwiU21hcnRGb3JlZ3JvdW5kIjpudWxsLCJCYWNrZ3JvdW5kRmlsbFR5cGUiOjAsIk1hcmdpbiI6eyIkaWQiOiI2ODkiLCJUb3AiOjAuMCwiTGVmdCI6MC4wLCJSaWdodCI6MC4wLCJCb3R0b20iOjAuMH0sIlBhZGRpbmciOnsiJGlkIjoiNjkwIiwiVG9wIjowLjAsIkxlZnQiOjAuMCwiUmlnaHQiOjAuMCwiQm90dG9tIjowLjB9LCJCYWNrZ3JvdW5kIjp7IiRyZWYiOiI5MCJ9LCJJc1Zpc2libGUiOnRydWUsIldpZHRoIjowLjAsIkhlaWdodCI6MC4wLCJCb3JkZXJTdHlsZSI6eyIkaWQiOiI2OTEiLCJMaW5lQ29sb3IiOm51bGwsIkxpbmVXZWlnaHQiOjAuMCwiTGluZVR5cGUiOjAsIlBhcmVudFN0eWxlIjpudWxsfSwiUGFyZW50U3R5bGUiOm51bGx9LCJEYXRlRm9ybWF0Ijp7IiRyZWYiOiIyMDgifSwiV2Vla051bWJlcmluZyI6eyIkaWQiOiI2OTIiLCJGb3JtYXQiOjAsIklzVmlzaWJsZSI6ZmFsc2UsIkxhc3RLbm93blZpc2liaWxpdHlTdGF0ZSI6ZmFsc2V9LCJJc1Zpc2libGUiOnRydWUsIlBhcmVudFN0eWxlIjpudWxsfSwiSW5kZXgiOjI1LCJTbWFydER1cmF0aW9uQWN0aXZhdGVkIjpmYWxzZSwiRGF0ZUZvcm1hdCI6eyIkcmVmIjoiMjA4In0sIldlZWtOdW1iZXJpbmciOnsiJGlkIjoiNjkzIiwiRm9ybWF0IjowLCJJc1Zpc2libGUiOmZhbHNlLCJMYXN0S25vd25WaXNpYmlsaXR5U3RhdGUiOmZhbHNlfSwiSWQiOiJhZjFlM2QwYS0zNDkyLTQwOGYtODQ3ZS00MDYzNjQ1ZDI0MDIiLCJJbXBvcnRJZCI6bnVsbCwiVGl0bGUiOiJTcHJpbnQgMyIsIk5vdGUiOm51bGwsIkh5cGVybGluayI6eyIkaWQiOiI2OTQiLCJBZGRyZXNzIjpudWxsLCJTdWJBZGRyZXNzIjpudWxsfSwiSXNDaGFuZ2VkIjpmYWxzZSwiSXNOZXciOmZhbHNlfX1dLCJfbWlsZXN0b25lcyI6W10sIklkIjoiYTk4MTFiMTYtM2ZhMS00MmZjLWEyZWItMTRjNmJhZTIyZWZmIiwiSXNTaW5nbGVJdGVtUm93IjpmYWxzZX0seyIkaWQiOiI2OTUiLCJfdGFza3MiOlt7IiRpZCI6IjY5NiIsIl9hdHRhY2hlZE1pbGVzdG9uZXMiOltdLCJUYXNrRGVmaW5pdGlvbiI6eyIkaWQiOiI2OTciLCJHcm91cE5hbWUiOiI5MGQ4ODFkMy0wMTlkLTQzZTctYWYzOS1iY2Q3OTdlODhjOGQiLCJTdGFydERhdGUiOiIyMDIxLTA4LTAxVDAwOjAwOjAwWiIsIkVuZERhdGUiOiIyMDIxLTA4LTExVDExOjM4OjAwIiwiUGVyY2VudGFnZUNvbXBsZXRlIjpudWxsLCJTdHlsZSI6eyIkaWQiOiI2OTgiLCJTaGFwZSI6NCwiU2hhcGVUaGlja25lc3MiOjEsIkR1cmF0aW9uRm9ybWF0IjowLCJJbmNsdWRlTm9uV29ya2luZ0RheXNJbkR1cmF0aW9uIjpmYWxzZSwiUGVyY2VudGFnZUNvbXBsZXRlU3R5bGUiOnsiJGlkIjoiNjk5IiwiRm9udFNldHRpbmdzIjp7IiRpZCI6IjcwMCIsIkZvbnRTaXplIjoxMCwiRm9udE5hbWUiOiJDYWxpYnJpIiwiSXNCb2xkIjpmYWxzZSwiSXNJdGFsaWMiOmZhbHNlLCJJc1VuZGVybGluZWQiOmZhbHNlLCJQYXJlbnRTdHlsZSI6bnVsbH0sIkF1dG9TaXplIjowLCJGb3JlZ3JvdW5kIjp7IiRyZWYiOiI0NSJ9LCJNYXhXaWR0aCI6MjAwLjAsIk1heEhlaWdodCI6IkluZmluaXR5IiwiU21hcnRGb3JlZ3JvdW5kSXNBY3RpdmUiOmZhbHNlLCJIb3Jpem9udGFsQWxpZ25tZW50IjowLCJWZXJ0aWNhbEFsaWdubWVudCI6MCwiU21hcnRGb3JlZ3JvdW5kIjpudWxsLCJCYWNrZ3JvdW5kRmlsbFR5cGUiOjAsIk1hcmdpbiI6eyIkcmVmIjoiMTc0In0sIlBhZGRpbmciOnsiJHJlZiI6IjE3NSJ9LCJCYWNrZ3JvdW5kIjp7IiRyZWYiOiI0OSJ9LCJJc1Zpc2libGUiOnRydWUsIldpZHRoIjowLjAsIkhlaWdodCI6MC4wLCJCb3JkZXJTdHlsZSI6eyIkaWQiOiI3MDEiLCJMaW5lQ29sb3IiOm51bGwsIkxpbmVXZWlnaHQiOjAuMCwiTGluZVR5cGUiOjAsIlBhcmVudFN0eWxlIjpudWxsfSwiUGFyZW50U3R5bGUiOm51bGx9LCJEdXJhdGlvblN0eWxlIjp7IiRpZCI6IjcwMiIsIkZvbnRTZXR0aW5ncyI6eyIkaWQiOiI3MDMiLCJGb250U2l6ZSI6MTAsIkZvbnROYW1lIjoiQ2FsaWJyaSIsIklzQm9sZCI6ZmFsc2UsIklzSXRhbGljIjp0cnVlLCJJc1VuZGVybGluZWQiOmZhbHNlLCJQYXJlbnRTdHlsZSI6bnVsbH0sIkF1dG9TaXplIjowLCJGb3JlZ3JvdW5kIjp7IiRyZWYiOiIxNzkifSwiTWF4V2lkdGgiOjIwMC4wLCJNYXhIZWlnaHQiOiJJbmZpbml0eSIsIlNtYXJ0Rm9yZWdyb3VuZElzQWN0aXZlIjpmYWxzZSwiSG9yaXpvbnRhbEFsaWdubWVudCI6MCwiVmVydGljYWxBbGlnbm1lbnQiOjAsIlNtYXJ0Rm9yZWdyb3VuZCI6bnVsbCwiQmFja2dyb3VuZEZpbGxUeXBlIjowLCJNYXJnaW4iOnsiJHJlZiI6IjE4MSJ9LCJQYWRkaW5nIjp7IiRyZWYiOiIxODIifSwiQmFja2dyb3VuZCI6eyIkcmVmIjoiMTgzIn0sIklzVmlzaWJsZSI6dHJ1ZSwiV2lkdGgiOjAuMCwiSGVpZ2h0IjowLjAsIkJvcmRlclN0eWxlIjp7IiRpZCI6IjcwNCIsIkxpbmVDb2xvciI6bnVsbCwiTGluZVdlaWdodCI6MC4wLCJMaW5lVHlwZSI6MCwiUGFyZW50U3R5bGUiOm51bGx9LCJQYXJlbnRTdHlsZSI6bnVsbH0sIkhvcml6b250YWxDb25uZWN0b3JTdHlsZSI6eyIkaWQiOiI3MDUiLCJMaW5lQ29sb3IiOnsiJHJlZiI6IjYyIn0sIkxpbmVXZWlnaHQiOjEuMCwiTGluZVR5cGUiOjAsIlBhcmVudFN0eWxlIjpudWxsfSwiVmVydGljYWxDb25uZWN0b3JTdHlsZSI6eyIkaWQiOiI3MDYiLCJMaW5lQ29sb3IiOnsiJHJlZiI6IjY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xMCwiSXNCZWxvd1RpbWViYW5kIjp0cnVlLCJQZXJjZW50YWdlQ29tcGxldGVTaGFwZU9wYWNpdHkiOjM1LCJTaGFwZVN0eWxlIjp7IiRpZCI6IjcwNyIsIk1hcmdpbiI6eyIkcmVmIjoiMTg4In0sIlBhZGRpbmciOnsiJHJlZiI6IjE4OSJ9LCJCYWNrZ3JvdW5kIjp7IiRpZCI6IjcwOCIsIkNvbG9yIjp7IiRpZCI6IjcwOSIsIkEiOjI1NSwiUiI6NjcsIkciOjE3MCwiQiI6MTM5fX0sIklzVmlzaWJsZSI6dHJ1ZSwiV2lkdGgiOjAuMCwiSGVpZ2h0IjoxNi4wLCJCb3JkZXJTdHlsZSI6eyIkaWQiOiI3MTAiLCJMaW5lQ29sb3IiOnsiJHJlZiI6IjczIn0sIkxpbmVXZWlnaHQiOjAuMCwiTGluZVR5cGUiOjAsIlBhcmVudFN0eWxlIjpudWxsfSwiUGFyZW50U3R5bGUiOm51bGx9LCJUaXRsZVN0eWxlIjp7IiRpZCI6IjcxMSIsIkZvbnRTZXR0aW5ncyI6eyIkaWQiOiI3MTIiLCJGb250U2l6ZSI6MTAsIkZvbnROYW1lIjoiQ2FsaWJyaSIsIklzQm9sZCI6ZmFsc2UsIklzSXRhbGljIjpmYWxzZSwiSXNVbmRlcmxpbmVkIjpmYWxzZSwiUGFyZW50U3R5bGUiOm51bGx9LCJBdXRvU2l6ZSI6MCwiRm9yZWdyb3VuZCI6eyIkaWQiOiI3MTMiLCJDb2xvciI6eyIkaWQiOiI3MTQiLCJBIjoyNTUsIlIiOjI0MiwiRyI6MjQ4LCJCIjoyNDd9fSwiTWF4V2lkdGgiOjk2MC4wLCJNYXhIZWlnaHQiOiJJbmZpbml0eSIsIlNtYXJ0Rm9yZWdyb3VuZElzQWN0aXZlIjpmYWxzZSwiSG9yaXpvbnRhbEFsaWdubWVudCI6MSwiVmVydGljYWxBbGlnbm1lbnQiOjAsIlNtYXJ0Rm9yZWdyb3VuZCI6bnVsbCwiQmFja2dyb3VuZEZpbGxUeXBlIjowLCJNYXJnaW4iOnsiJHJlZiI6IjE5NyJ9LCJQYWRkaW5nIjp7IiRyZWYiOiIxOTgifSwiQmFja2dyb3VuZCI6eyIkaWQiOiI3MTUiLCJDb2xvciI6eyIkaWQiOiI3MTYiLCJBIjowLCJSIjoyNTUsIkciOjI1NSwiQiI6MjU1fX0sIklzVmlzaWJsZSI6dHJ1ZSwiV2lkdGgiOjAuMCwiSGVpZ2h0IjowLjAsIkJvcmRlclN0eWxlIjp7IiRpZCI6IjcxNyIsIkxpbmVDb2xvciI6bnVsbCwiTGluZVdlaWdodCI6MC4wLCJMaW5lVHlwZSI6MCwiUGFyZW50U3R5bGUiOm51bGx9LCJQYXJlbnRTdHlsZSI6bnVsbH0sIkRhdGVTdHlsZSI6eyIkaWQiOiI3MTgiLCJGb250U2V0dGluZ3MiOnsiJGlkIjoiNzE5IiwiRm9udFNpemUiOjgsIkZvbnROYW1lIjoiQ2FsaWJyaSIsIklzQm9sZCI6ZmFsc2UsIklzSXRhbGljIjpmYWxzZSwiSXNVbmRlcmxpbmVkIjpmYWxzZSwiUGFyZW50U3R5bGUiOm51bGx9LCJBdXRvU2l6ZSI6MCwiRm9yZWdyb3VuZCI6eyIkcmVmIjoiMjA0In0sIk1heFdpZHRoIjoyMDAuMCwiTWF4SGVpZ2h0IjoiSW5maW5pdHkiLCJTbWFydEZvcmVncm91bmRJc0FjdGl2ZSI6ZmFsc2UsIkhvcml6b250YWxBbGlnbm1lbnQiOjIsIlZlcnRpY2FsQWxpZ25tZW50IjowLCJTbWFydEZvcmVncm91bmQiOm51bGwsIkJhY2tncm91bmRGaWxsVHlwZSI6MCwiTWFyZ2luIjp7IiRyZWYiOiIyMDUifSwiUGFkZGluZyI6eyIkcmVmIjoiMjA2In0sIkJhY2tncm91bmQiOnsiJHJlZiI6IjkwIn0sIklzVmlzaWJsZSI6dHJ1ZSwiV2lkdGgiOjAuMCwiSGVpZ2h0IjowLjAsIkJvcmRlclN0eWxlIjp7IiRpZCI6IjcyMCIsIkxpbmVDb2xvciI6bnVsbCwiTGluZVdlaWdodCI6MC4wLCJMaW5lVHlwZSI6MCwiUGFyZW50U3R5bGUiOm51bGx9LCJQYXJlbnRTdHlsZSI6bnVsbH0sIkRhdGVGb3JtYXQiOnsiJHJlZiI6IjIwOCJ9LCJXZWVrTnVtYmVyaW5nIjp7IiRpZCI6IjcyMSIsIkZvcm1hdCI6MCwiSXNWaXNpYmxlIjpmYWxzZSwiTGFzdEtub3duVmlzaWJpbGl0eVN0YXRlIjpmYWxzZX0sIklzVmlzaWJsZSI6dHJ1ZSwiUGFyZW50U3R5bGUiOm51bGx9LCJJbmRleCI6MjcsIlNtYXJ0RHVyYXRpb25BY3RpdmF0ZWQiOmZhbHNlLCJEYXRlRm9ybWF0Ijp7IiRyZWYiOiIyMDgifSwiV2Vla051bWJlcmluZyI6eyIkaWQiOiI3MjIiLCJGb3JtYXQiOjAsIklzVmlzaWJsZSI6ZmFsc2UsIkxhc3RLbm93blZpc2liaWxpdHlTdGF0ZSI6ZmFsc2V9LCJJZCI6IjU1ZjJjYmNjLTUxM2EtNDU1ZC04YjE2LTIwOWE2YjFiMDRiZSIsIkltcG9ydElkIjpudWxsLCJUaXRsZSI6IldvcmsgSXRlbSAxIiwiTm90ZSI6bnVsbCwiSHlwZXJsaW5rIjp7IiRpZCI6IjcyMyIsIkFkZHJlc3MiOm51bGwsIlN1YkFkZHJlc3MiOm51bGx9LCJJc0NoYW5nZWQiOmZhbHNlLCJJc05ldyI6ZmFsc2V9fSx7IiRpZCI6IjcyNCIsIl9hdHRhY2hlZE1pbGVzdG9uZXMiOltdLCJUYXNrRGVmaW5pdGlvbiI6eyIkaWQiOiI3MjUiLCJHcm91cE5hbWUiOiI5MGQ4ODFkMy0wMTlkLTQzZTctYWYzOS1iY2Q3OTdlODhjOGQiLCJTdGFydERhdGUiOiIyMDIxLTA4LTEwVDIwOjA4OjAwIiwiRW5kRGF0ZSI6IjIwMjEtMDgtMjFUMTI6MDI6MDAiLCJQZXJjZW50YWdlQ29tcGxldGUiOm51bGwsIlN0eWxlIjp7IiRpZCI6IjcyNiIsIlNoYXBlIjo0LCJTaGFwZVRoaWNrbmVzcyI6MSwiRHVyYXRpb25Gb3JtYXQiOjAsIkluY2x1ZGVOb25Xb3JraW5nRGF5c0luRHVyYXRpb24iOmZhbHNlLCJQZXJjZW50YWdlQ29tcGxldGVTdHlsZSI6eyIkaWQiOiI3MjciLCJGb250U2V0dGluZ3MiOnsiJGlkIjoiNzI4IiwiRm9udFNpemUiOjEwLCJGb250TmFtZSI6IkNhbGlicmkiLCJJc0JvbGQiOmZhbHNlLCJJc0l0YWxpYyI6ZmFsc2UsIklzVW5kZXJsaW5lZCI6ZmFsc2UsIlBhcmVudFN0eWxlIjpudWxsfSwiQXV0b1NpemUiOjAsIkZvcmVncm91bmQiOnsiJHJlZiI6IjQ1In0sIk1heFdpZHRoIjoyMDAuMCwiTWF4SGVpZ2h0IjoiSW5maW5pdHkiLCJTbWFydEZvcmVncm91bmRJc0FjdGl2ZSI6ZmFsc2UsIkhvcml6b250YWxBbGlnbm1lbnQiOjAsIlZlcnRpY2FsQWxpZ25tZW50IjowLCJTbWFydEZvcmVncm91bmQiOm51bGwsIkJhY2tncm91bmRGaWxsVHlwZSI6MCwiTWFyZ2luIjp7IiRyZWYiOiIxNzQifSwiUGFkZGluZyI6eyIkcmVmIjoiMTc1In0sIkJhY2tncm91bmQiOnsiJHJlZiI6IjQ5In0sIklzVmlzaWJsZSI6dHJ1ZSwiV2lkdGgiOjAuMCwiSGVpZ2h0IjowLjAsIkJvcmRlclN0eWxlIjp7IiRpZCI6IjcyOSIsIkxpbmVDb2xvciI6bnVsbCwiTGluZVdlaWdodCI6MC4wLCJMaW5lVHlwZSI6MCwiUGFyZW50U3R5bGUiOm51bGx9LCJQYXJlbnRTdHlsZSI6bnVsbH0sIkR1cmF0aW9uU3R5bGUiOnsiJGlkIjoiNzMwIiwiRm9udFNldHRpbmdzIjp7IiRpZCI6IjczMSIsIkZvbnRTaXplIjoxMCwiRm9udE5hbWUiOiJDYWxpYnJpIiwiSXNCb2xkIjpmYWxzZSwiSXNJdGFsaWMiOnRydWUsIklzVW5kZXJsaW5lZCI6ZmFsc2UsIlBhcmVudFN0eWxlIjpudWxsfSwiQXV0b1NpemUiOjAsIkZvcmVncm91bmQiOnsiJHJlZiI6IjE3OSJ9LCJNYXhXaWR0aCI6MjAwLjAsIk1heEhlaWdodCI6IkluZmluaXR5IiwiU21hcnRGb3JlZ3JvdW5kSXNBY3RpdmUiOmZhbHNlLCJIb3Jpem9udGFsQWxpZ25tZW50IjowLCJWZXJ0aWNhbEFsaWdubWVudCI6MCwiU21hcnRGb3JlZ3JvdW5kIjpudWxsLCJCYWNrZ3JvdW5kRmlsbFR5cGUiOjAsIk1hcmdpbiI6eyIkcmVmIjoiMTgxIn0sIlBhZGRpbmciOnsiJHJlZiI6IjE4MiJ9LCJCYWNrZ3JvdW5kIjp7IiRyZWYiOiIxODMifSwiSXNWaXNpYmxlIjp0cnVlLCJXaWR0aCI6MC4wLCJIZWlnaHQiOjAuMCwiQm9yZGVyU3R5bGUiOnsiJGlkIjoiNzMyIiwiTGluZUNvbG9yIjpudWxsLCJMaW5lV2VpZ2h0IjowLjAsIkxpbmVUeXBlIjowLCJQYXJlbnRTdHlsZSI6bnVsbH0sIlBhcmVudFN0eWxlIjpudWxsfSwiSG9yaXpvbnRhbENvbm5lY3RvclN0eWxlIjp7IiRpZCI6IjczMyIsIkxpbmVDb2xvciI6eyIkcmVmIjoiNjIifSwiTGluZVdlaWdodCI6MS4wLCJMaW5lVHlwZSI6MCwiUGFyZW50U3R5bGUiOm51bGx9LCJWZXJ0aWNhbENvbm5lY3RvclN0eWxlIjp7IiRpZCI6IjczNCIsIkxpbmVDb2xvciI6eyIkcmVmIjoiNjU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3MzUiLCJNYXJnaW4iOnsiJHJlZiI6IjE4OCJ9LCJQYWRkaW5nIjp7IiRyZWYiOiIxODkifSwiQmFja2dyb3VuZCI6eyIkaWQiOiI3MzYiLCJDb2xvciI6eyIkaWQiOiI3MzciLCJBIjoyNTUsIlIiOjU4LCJHIjoxNDYsIkIiOjEyMH19LCJJc1Zpc2libGUiOnRydWUsIldpZHRoIjowLjAsIkhlaWdodCI6MTYuMCwiQm9yZGVyU3R5bGUiOnsiJGlkIjoiNzM4IiwiTGluZUNvbG9yIjp7IiRyZWYiOiI3MyJ9LCJMaW5lV2VpZ2h0IjowLjAsIkxpbmVUeXBlIjowLCJQYXJlbnRTdHlsZSI6bnVsbH0sIlBhcmVudFN0eWxlIjpudWxsfSwiVGl0bGVTdHlsZSI6eyIkaWQiOiI3MzkiLCJGb250U2V0dGluZ3MiOnsiJGlkIjoiNzQwIiwiRm9udFNpemUiOjEwLCJGb250TmFtZSI6IkNhbGlicmkiLCJJc0JvbGQiOmZhbHNlLCJJc0l0YWxpYyI6ZmFsc2UsIklzVW5kZXJsaW5lZCI6ZmFsc2UsIlBhcmVudFN0eWxlIjpudWxsfSwiQXV0b1NpemUiOjAsIkZvcmVncm91bmQiOnsiJGlkIjoiNzQxIiwiQ29sb3IiOnsiJGlkIjoiNzQyIiwiQSI6MjU1LCJSIjoyNDIsIkciOjI0OCwiQiI6MjQ3fX0sIk1heFdpZHRoIjo5NjAuMCwiTWF4SGVpZ2h0IjoiSW5maW5pdHkiLCJTbWFydEZvcmVncm91bmRJc0FjdGl2ZSI6ZmFsc2UsIkhvcml6b250YWxBbGlnbm1lbnQiOjEsIlZlcnRpY2FsQWxpZ25tZW50IjowLCJTbWFydEZvcmVncm91bmQiOm51bGwsIkJhY2tncm91bmRGaWxsVHlwZSI6MCwiTWFyZ2luIjp7IiRyZWYiOiIxOTcifSwiUGFkZGluZyI6eyIkcmVmIjoiMTk4In0sIkJhY2tncm91bmQiOnsiJGlkIjoiNzQzIiwiQ29sb3IiOnsiJGlkIjoiNzQ0IiwiQSI6MCwiUiI6MjU1LCJHIjoyNTUsIkIiOjI1NX19LCJJc1Zpc2libGUiOnRydWUsIldpZHRoIjowLjAsIkhlaWdodCI6MC4wLCJCb3JkZXJTdHlsZSI6eyIkaWQiOiI3NDUiLCJMaW5lQ29sb3IiOm51bGwsIkxpbmVXZWlnaHQiOjAuMCwiTGluZVR5cGUiOjAsIlBhcmVudFN0eWxlIjpudWxsfSwiUGFyZW50U3R5bGUiOm51bGx9LCJEYXRlU3R5bGUiOnsiJGlkIjoiNzQ2IiwiRm9udFNldHRpbmdzIjp7IiRpZCI6Ijc0NyIsIkZvbnRTaXplIjo4LCJGb250TmFtZSI6IkNhbGlicmkiLCJJc0JvbGQiOmZhbHNlLCJJc0l0YWxpYyI6ZmFsc2UsIklzVW5kZXJsaW5lZCI6ZmFsc2UsIlBhcmVudFN0eWxlIjpudWxsfSwiQXV0b1NpemUiOjAsIkZvcmVncm91bmQiOnsiJHJlZiI6IjIwNCJ9LCJNYXhXaWR0aCI6MjAwLjAsIk1heEhlaWdodCI6IkluZmluaXR5IiwiU21hcnRGb3JlZ3JvdW5kSXNBY3RpdmUiOmZhbHNlLCJIb3Jpem9udGFsQWxpZ25tZW50IjoyLCJWZXJ0aWNhbEFsaWdubWVudCI6MCwiU21hcnRGb3JlZ3JvdW5kIjpudWxsLCJCYWNrZ3JvdW5kRmlsbFR5cGUiOjAsIk1hcmdpbiI6eyIkcmVmIjoiMjA1In0sIlBhZGRpbmciOnsiJHJlZiI6IjIwNiJ9LCJCYWNrZ3JvdW5kIjp7IiRyZWYiOiI5MCJ9LCJJc1Zpc2libGUiOnRydWUsIldpZHRoIjowLjAsIkhlaWdodCI6MC4wLCJCb3JkZXJTdHlsZSI6eyIkaWQiOiI3NDgiLCJMaW5lQ29sb3IiOm51bGwsIkxpbmVXZWlnaHQiOjAuMCwiTGluZVR5cGUiOjAsIlBhcmVudFN0eWxlIjpudWxsfSwiUGFyZW50U3R5bGUiOm51bGx9LCJEYXRlRm9ybWF0Ijp7IiRyZWYiOiIyMDgifSwiV2Vla051bWJlcmluZyI6eyIkaWQiOiI3NDkiLCJGb3JtYXQiOjAsIklzVmlzaWJsZSI6ZmFsc2UsIkxhc3RLbm93blZpc2liaWxpdHlTdGF0ZSI6ZmFsc2V9LCJJc1Zpc2libGUiOnRydWUsIlBhcmVudFN0eWxlIjpudWxsfSwiSW5kZXgiOjI4LCJTbWFydER1cmF0aW9uQWN0aXZhdGVkIjpmYWxzZSwiRGF0ZUZvcm1hdCI6eyIkcmVmIjoiMjA4In0sIldlZWtOdW1iZXJpbmciOnsiJGlkIjoiNzUwIiwiRm9ybWF0IjowLCJJc1Zpc2libGUiOmZhbHNlLCJMYXN0S25vd25WaXNpYmlsaXR5U3RhdGUiOmZhbHNlfSwiSWQiOiI2MTllN2EzNS1iMDllLTRkZTctYWJjMy0wNWI3NDVmYzFjMmEiLCJJbXBvcnRJZCI6bnVsbCwiVGl0bGUiOiJXb3JrIEl0ZW0gMiIsIk5vdGUiOm51bGwsIkh5cGVybGluayI6eyIkaWQiOiI3NTEiLCJBZGRyZXNzIjpudWxsLCJTdWJBZGRyZXNzIjpudWxsfSwiSXNDaGFuZ2VkIjpmYWxzZSwiSXNOZXciOmZhbHNlfX0seyIkaWQiOiI3NTIiLCJfYXR0YWNoZWRNaWxlc3RvbmVzIjpbXSwiVGFza0RlZmluaXRpb24iOnsiJGlkIjoiNzUzIiwiR3JvdXBOYW1lIjoiOTBkODgxZDMtMDE5ZC00M2U3LWFmMzktYmNkNzk3ZTg4YzhkIiwiU3RhcnREYXRlIjoiMjAyMS0wOC0yMFQxODo0NTowMCIsIkVuZERhdGUiOiIyMDIxLTA4LTMwVDIzOjU5OjAwWiIsIlBlcmNlbnRhZ2VDb21wbGV0ZSI6bnVsbCwiU3R5bGUiOnsiJGlkIjoiNzU0IiwiU2hhcGUiOjQsIlNoYXBlVGhpY2tuZXNzIjoxLCJEdXJhdGlvbkZvcm1hdCI6MCwiSW5jbHVkZU5vbldvcmtpbmdEYXlzSW5EdXJhdGlvbiI6ZmFsc2UsIlBlcmNlbnRhZ2VDb21wbGV0ZVN0eWxlIjp7IiRpZCI6Ijc1NSIsIkZvbnRTZXR0aW5ncyI6eyIkaWQiOiI3NTYiLCJGb250U2l6ZSI6MTAsIkZvbnROYW1lIjoiQ2FsaWJyaSIsIklzQm9sZCI6ZmFsc2UsIklzSXRhbGljIjpmYWxzZSwiSXNVbmRlcmxpbmVkIjpmYWxzZSwiUGFyZW50U3R5bGUiOm51bGx9LCJBdXRvU2l6ZSI6MCwiRm9yZWdyb3VuZCI6eyIkcmVmIjoiNDUifSwiTWF4V2lkdGgiOjIwMC4wLCJNYXhIZWlnaHQiOiJJbmZpbml0eSIsIlNtYXJ0Rm9yZWdyb3VuZElzQWN0aXZlIjpmYWxzZSwiSG9yaXpvbnRhbEFsaWdubWVudCI6MCwiVmVydGljYWxBbGlnbm1lbnQiOjAsIlNtYXJ0Rm9yZWdyb3VuZCI6bnVsbCwiQmFja2dyb3VuZEZpbGxUeXBlIjowLCJNYXJnaW4iOnsiJHJlZiI6IjE3NCJ9LCJQYWRkaW5nIjp7IiRyZWYiOiIxNzUifSwiQmFja2dyb3VuZCI6eyIkcmVmIjoiNDkifSwiSXNWaXNpYmxlIjp0cnVlLCJXaWR0aCI6MC4wLCJIZWlnaHQiOjAuMCwiQm9yZGVyU3R5bGUiOnsiJGlkIjoiNzU3IiwiTGluZUNvbG9yIjpudWxsLCJMaW5lV2VpZ2h0IjowLjAsIkxpbmVUeXBlIjowLCJQYXJlbnRTdHlsZSI6bnVsbH0sIlBhcmVudFN0eWxlIjpudWxsfSwiRHVyYXRpb25TdHlsZSI6eyIkaWQiOiI3NTgiLCJGb250U2V0dGluZ3MiOnsiJGlkIjoiNzU5IiwiRm9udFNpemUiOjEwLCJGb250TmFtZSI6IkNhbGlicmkiLCJJc0JvbGQiOmZhbHNlLCJJc0l0YWxpYyI6dHJ1ZSwiSXNVbmRlcmxpbmVkIjpmYWxzZSwiUGFyZW50U3R5bGUiOm51bGx9LCJBdXRvU2l6ZSI6MCwiRm9yZWdyb3VuZCI6eyIkcmVmIjoiMTc5In0sIk1heFdpZHRoIjoyMDAuMCwiTWF4SGVpZ2h0IjoiSW5maW5pdHkiLCJTbWFydEZvcmVncm91bmRJc0FjdGl2ZSI6ZmFsc2UsIkhvcml6b250YWxBbGlnbm1lbnQiOjAsIlZlcnRpY2FsQWxpZ25tZW50IjowLCJTbWFydEZvcmVncm91bmQiOm51bGwsIkJhY2tncm91bmRGaWxsVHlwZSI6MCwiTWFyZ2luIjp7IiRyZWYiOiIxODEifSwiUGFkZGluZyI6eyIkcmVmIjoiMTgyIn0sIkJhY2tncm91bmQiOnsiJHJlZiI6IjE4MyJ9LCJJc1Zpc2libGUiOnRydWUsIldpZHRoIjowLjAsIkhlaWdodCI6MC4wLCJCb3JkZXJTdHlsZSI6eyIkaWQiOiI3NjAiLCJMaW5lQ29sb3IiOm51bGwsIkxpbmVXZWlnaHQiOjAuMCwiTGluZVR5cGUiOjAsIlBhcmVudFN0eWxlIjpudWxsfSwiUGFyZW50U3R5bGUiOm51bGx9LCJIb3Jpem9udGFsQ29ubmVjdG9yU3R5bGUiOnsiJGlkIjoiNzYxIiwiTGluZUNvbG9yIjp7IiRyZWYiOiI2MiJ9LCJMaW5lV2VpZ2h0IjoxLjAsIkxpbmVUeXBlIjowLCJQYXJlbnRTdHlsZSI6bnVsbH0sIlZlcnRpY2FsQ29ubmVjdG9yU3R5bGUiOnsiJGlkIjoiNzYyIiwiTGluZUNvbG9yIjp7IiRyZWYiOiI2N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c2MyIsIk1hcmdpbiI6eyIkcmVmIjoiMTg4In0sIlBhZGRpbmciOnsiJHJlZiI6IjE4OSJ9LCJCYWNrZ3JvdW5kIjp7IiRpZCI6Ijc2NCIsIkNvbG9yIjp7IiRpZCI6Ijc2NSIsIkEiOjI1NSwiUiI6NDcsIkciOjExNywiQiI6OTZ9fSwiSXNWaXNpYmxlIjp0cnVlLCJXaWR0aCI6MC4wLCJIZWlnaHQiOjE2LjAsIkJvcmRlclN0eWxlIjp7IiRpZCI6Ijc2NiIsIkxpbmVDb2xvciI6eyIkcmVmIjoiNzMifSwiTGluZVdlaWdodCI6MC4wLCJMaW5lVHlwZSI6MCwiUGFyZW50U3R5bGUiOm51bGx9LCJQYXJlbnRTdHlsZSI6bnVsbH0sIlRpdGxlU3R5bGUiOnsiJGlkIjoiNzY3IiwiRm9udFNldHRpbmdzIjp7IiRpZCI6Ijc2OCIsIkZvbnRTaXplIjoxMCwiRm9udE5hbWUiOiJDYWxpYnJpIiwiSXNCb2xkIjpmYWxzZSwiSXNJdGFsaWMiOmZhbHNlLCJJc1VuZGVybGluZWQiOmZhbHNlLCJQYXJlbnRTdHlsZSI6bnVsbH0sIkF1dG9TaXplIjoyLCJGb3JlZ3JvdW5kIjp7IiRpZCI6Ijc2OSIsIkNvbG9yIjp7IiRpZCI6Ijc3MCIsIkEiOjI1NSwiUiI6MjQyLCJHIjoyNDgsIkIiOjI0N319LCJNYXhXaWR0aCI6NTcuNTgyMzY5MTM1MzIzMzksIk1heEhlaWdodCI6IkluZmluaXR5IiwiU21hcnRGb3JlZ3JvdW5kSXNBY3RpdmUiOmZhbHNlLCJIb3Jpem9udGFsQWxpZ25tZW50IjoxLCJWZXJ0aWNhbEFsaWdubWVudCI6MCwiU21hcnRGb3JlZ3JvdW5kIjpudWxsLCJCYWNrZ3JvdW5kRmlsbFR5cGUiOjAsIk1hcmdpbiI6eyIkcmVmIjoiMTk3In0sIlBhZGRpbmciOnsiJHJlZiI6IjE5OCJ9LCJCYWNrZ3JvdW5kIjp7IiRpZCI6Ijc3MSIsIkNvbG9yIjp7IiRpZCI6Ijc3MiIsIkEiOjAsIlIiOjI1NSwiRyI6MjU1LCJCIjoyNTV9fSwiSXNWaXNpYmxlIjp0cnVlLCJXaWR0aCI6MC4wLCJIZWlnaHQiOjAuMCwiQm9yZGVyU3R5bGUiOnsiJGlkIjoiNzczIiwiTGluZUNvbG9yIjpudWxsLCJMaW5lV2VpZ2h0IjowLjAsIkxpbmVUeXBlIjowLCJQYXJlbnRTdHlsZSI6bnVsbH0sIlBhcmVudFN0eWxlIjpudWxsfSwiRGF0ZVN0eWxlIjp7IiRpZCI6Ijc3NCIsIkZvbnRTZXR0aW5ncyI6eyIkaWQiOiI3NzUiLCJGb250U2l6ZSI6OCwiRm9udE5hbWUiOiJDYWxpYnJpIiwiSXNCb2xkIjpmYWxzZSwiSXNJdGFsaWMiOmZhbHNlLCJJc1VuZGVybGluZWQiOmZhbHNlLCJQYXJlbnRTdHlsZSI6bnVsbH0sIkF1dG9TaXplIjowLCJGb3JlZ3JvdW5kIjp7IiRyZWYiOiIyMDQifSwiTWF4V2lkdGgiOjIwMC4wLCJNYXhIZWlnaHQiOiJJbmZpbml0eSIsIlNtYXJ0Rm9yZWdyb3VuZElzQWN0aXZlIjpmYWxzZSwiSG9yaXpvbnRhbEFsaWdubWVudCI6MiwiVmVydGljYWxBbGlnbm1lbnQiOjAsIlNtYXJ0Rm9yZWdyb3VuZCI6bnVsbCwiQmFja2dyb3VuZEZpbGxUeXBlIjowLCJNYXJnaW4iOnsiJHJlZiI6IjIwNSJ9LCJQYWRkaW5nIjp7IiRyZWYiOiIyMDYifSwiQmFja2dyb3VuZCI6eyIkcmVmIjoiOTAifSwiSXNWaXNpYmxlIjp0cnVlLCJXaWR0aCI6MC4wLCJIZWlnaHQiOjAuMCwiQm9yZGVyU3R5bGUiOnsiJGlkIjoiNzc2IiwiTGluZUNvbG9yIjpudWxsLCJMaW5lV2VpZ2h0IjowLjAsIkxpbmVUeXBlIjowLCJQYXJlbnRTdHlsZSI6bnVsbH0sIlBhcmVudFN0eWxlIjpudWxsfSwiRGF0ZUZvcm1hdCI6eyIkcmVmIjoiMjA4In0sIldlZWtOdW1iZXJpbmciOnsiJGlkIjoiNzc3IiwiRm9ybWF0IjowLCJJc1Zpc2libGUiOmZhbHNlLCJMYXN0S25vd25WaXNpYmlsaXR5U3RhdGUiOmZhbHNlfSwiSXNWaXNpYmxlIjp0cnVlLCJQYXJlbnRTdHlsZSI6bnVsbH0sIkluZGV4IjoyOSwiU21hcnREdXJhdGlvbkFjdGl2YXRlZCI6ZmFsc2UsIkRhdGVGb3JtYXQiOnsiJHJlZiI6IjIwOCJ9LCJXZWVrTnVtYmVyaW5nIjp7IiRpZCI6Ijc3OCIsIkZvcm1hdCI6MCwiSXNWaXNpYmxlIjpmYWxzZSwiTGFzdEtub3duVmlzaWJpbGl0eVN0YXRlIjpmYWxzZX0sIklkIjoiYzc4MGEzMWYtZjcyNC00ZTVkLWI3YWItYjhjYTAyNDA1NWZjIiwiSW1wb3J0SWQiOm51bGwsIlRpdGxlIjoiV29yayBJdGVtIDMiLCJOb3RlIjpudWxsLCJIeXBlcmxpbmsiOnsiJGlkIjoiNzc5IiwiQWRkcmVzcyI6bnVsbCwiU3ViQWRkcmVzcyI6bnVsbH0sIklzQ2hhbmdlZCI6ZmFsc2UsIklzTmV3IjpmYWxzZX19LHsiJGlkIjoiNzgwIiwiX2F0dGFjaGVkTWlsZXN0b25lcyI6W10sIlRhc2tEZWZpbml0aW9uIjp7IiRpZCI6Ijc4MSIsIkdyb3VwTmFtZSI6IjkwZDg4MWQzLTAxOWQtNDNlNy1hZjM5LWJjZDc5N2U4OGM4ZCIsIlN0YXJ0RGF0ZSI6IjIwMjEtMDktMDFUMDA6MDA6MDAiLCJFbmREYXRlIjoiMjAyMS0wOS0xMVQwMjo0MzowMCIsIlBlcmNlbnRhZ2VDb21wbGV0ZSI6bnVsbCwiU3R5bGUiOnsiJGlkIjoiNzgyIiwiU2hhcGUiOjQsIlNoYXBlVGhpY2tuZXNzIjoxLCJEdXJhdGlvbkZvcm1hdCI6MCwiSW5jbHVkZU5vbldvcmtpbmdEYXlzSW5EdXJhdGlvbiI6ZmFsc2UsIlBlcmNlbnRhZ2VDb21wbGV0ZVN0eWxlIjp7IiRpZCI6Ijc4MyIsIkZvbnRTZXR0aW5ncyI6eyIkaWQiOiI3ODQiLCJGb250U2l6ZSI6MTAsIkZvbnROYW1lIjoiQ2FsaWJyaSIsIklzQm9sZCI6ZmFsc2UsIklzSXRhbGljIjpmYWxzZSwiSXNVbmRlcmxpbmVkIjpmYWxzZSwiUGFyZW50U3R5bGUiOm51bGx9LCJBdXRvU2l6ZSI6MCwiRm9yZWdyb3VuZCI6eyIkcmVmIjoiNDUifSwiTWF4V2lkdGgiOjIwMC4wLCJNYXhIZWlnaHQiOiJJbmZpbml0eSIsIlNtYXJ0Rm9yZWdyb3VuZElzQWN0aXZlIjpmYWxzZSwiSG9yaXpvbnRhbEFsaWdubWVudCI6MCwiVmVydGljYWxBbGlnbm1lbnQiOjAsIlNtYXJ0Rm9yZWdyb3VuZCI6bnVsbCwiQmFja2dyb3VuZEZpbGxUeXBlIjowLCJNYXJnaW4iOnsiJHJlZiI6IjE3NCJ9LCJQYWRkaW5nIjp7IiRyZWYiOiIxNzUifSwiQmFja2dyb3VuZCI6eyIkcmVmIjoiNDkifSwiSXNWaXNpYmxlIjp0cnVlLCJXaWR0aCI6MC4wLCJIZWlnaHQiOjAuMCwiQm9yZGVyU3R5bGUiOnsiJGlkIjoiNzg1IiwiTGluZUNvbG9yIjpudWxsLCJMaW5lV2VpZ2h0IjowLjAsIkxpbmVUeXBlIjowLCJQYXJlbnRTdHlsZSI6bnVsbH0sIlBhcmVudFN0eWxlIjpudWxsfSwiRHVyYXRpb25TdHlsZSI6eyIkaWQiOiI3ODYiLCJGb250U2V0dGluZ3MiOnsiJGlkIjoiNzg3IiwiRm9udFNpemUiOjEwLCJGb250TmFtZSI6IkNhbGlicmkiLCJJc0JvbGQiOmZhbHNlLCJJc0l0YWxpYyI6dHJ1ZSwiSXNVbmRlcmxpbmVkIjpmYWxzZSwiUGFyZW50U3R5bGUiOm51bGx9LCJBdXRvU2l6ZSI6MCwiRm9yZWdyb3VuZCI6eyIkcmVmIjoiMTc5In0sIk1heFdpZHRoIjoyMDAuMCwiTWF4SGVpZ2h0IjoiSW5maW5pdHkiLCJTbWFydEZvcmVncm91bmRJc0FjdGl2ZSI6ZmFsc2UsIkhvcml6b250YWxBbGlnbm1lbnQiOjAsIlZlcnRpY2FsQWxpZ25tZW50IjowLCJTbWFydEZvcmVncm91bmQiOm51bGwsIkJhY2tncm91bmRGaWxsVHlwZSI6MCwiTWFyZ2luIjp7IiRyZWYiOiIxODEifSwiUGFkZGluZyI6eyIkcmVmIjoiMTgyIn0sIkJhY2tncm91bmQiOnsiJHJlZiI6IjE4MyJ9LCJJc1Zpc2libGUiOnRydWUsIldpZHRoIjowLjAsIkhlaWdodCI6MC4wLCJCb3JkZXJTdHlsZSI6eyIkaWQiOiI3ODgiLCJMaW5lQ29sb3IiOm51bGwsIkxpbmVXZWlnaHQiOjAuMCwiTGluZVR5cGUiOjAsIlBhcmVudFN0eWxlIjpudWxsfSwiUGFyZW50U3R5bGUiOm51bGx9LCJIb3Jpem9udGFsQ29ubmVjdG9yU3R5bGUiOnsiJGlkIjoiNzg5IiwiTGluZUNvbG9yIjp7IiRyZWYiOiI2MiJ9LCJMaW5lV2VpZ2h0IjoxLjAsIkxpbmVUeXBlIjowLCJQYXJlbnRTdHlsZSI6bnVsbH0sIlZlcnRpY2FsQ29ubmVjdG9yU3R5bGUiOnsiJGlkIjoiNzkwIiwiTGluZUNvbG9yIjp7IiRyZWYiOiI2N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c5MSIsIk1hcmdpbiI6eyIkcmVmIjoiMTg4In0sIlBhZGRpbmciOnsiJHJlZiI6IjE4OSJ9LCJCYWNrZ3JvdW5kIjp7IiRpZCI6Ijc5MiIsIkNvbG9yIjp7IiRpZCI6Ijc5MyIsIkEiOjI1NSwiUiI6NjcsIkciOjE3MCwiQiI6MTM5fX0sIklzVmlzaWJsZSI6dHJ1ZSwiV2lkdGgiOjAuMCwiSGVpZ2h0IjoxNi4wLCJCb3JkZXJTdHlsZSI6eyIkaWQiOiI3OTQiLCJMaW5lQ29sb3IiOnsiJHJlZiI6IjczIn0sIkxpbmVXZWlnaHQiOjAuMCwiTGluZVR5cGUiOjAsIlBhcmVudFN0eWxlIjpudWxsfSwiUGFyZW50U3R5bGUiOm51bGx9LCJUaXRsZVN0eWxlIjp7IiRpZCI6Ijc5NSIsIkZvbnRTZXR0aW5ncyI6eyIkaWQiOiI3OTYiLCJGb250U2l6ZSI6MTAsIkZvbnROYW1lIjoiQ2FsaWJyaSIsIklzQm9sZCI6ZmFsc2UsIklzSXRhbGljIjpmYWxzZSwiSXNVbmRlcmxpbmVkIjpmYWxzZSwiUGFyZW50U3R5bGUiOm51bGx9LCJBdXRvU2l6ZSI6MiwiRm9yZWdyb3VuZCI6eyIkaWQiOiI3OTciLCJDb2xvciI6eyIkaWQiOiI3OTgiLCJBIjoyNTUsIlIiOjI0MiwiRyI6MjQ4LCJCIjoyNDd9fSwiTWF4V2lkdGgiOjY3Ljg1MDgwNTU0NzM1OTExNiwiTWF4SGVpZ2h0IjoiSW5maW5pdHkiLCJTbWFydEZvcmVncm91bmRJc0FjdGl2ZSI6ZmFsc2UsIkhvcml6b250YWxBbGlnbm1lbnQiOjEsIlZlcnRpY2FsQWxpZ25tZW50IjowLCJTbWFydEZvcmVncm91bmQiOm51bGwsIkJhY2tncm91bmRGaWxsVHlwZSI6MCwiTWFyZ2luIjp7IiRyZWYiOiIxOTcifSwiUGFkZGluZyI6eyIkcmVmIjoiMTk4In0sIkJhY2tncm91bmQiOnsiJGlkIjoiNzk5IiwiQ29sb3IiOnsiJGlkIjoiODAwIiwiQSI6MCwiUiI6MjU1LCJHIjoyNTUsIkIiOjI1NX19LCJJc1Zpc2libGUiOnRydWUsIldpZHRoIjowLjAsIkhlaWdodCI6MC4wLCJCb3JkZXJTdHlsZSI6eyIkaWQiOiI4MDEiLCJMaW5lQ29sb3IiOm51bGwsIkxpbmVXZWlnaHQiOjAuMCwiTGluZVR5cGUiOjAsIlBhcmVudFN0eWxlIjpudWxsfSwiUGFyZW50U3R5bGUiOm51bGx9LCJEYXRlU3R5bGUiOnsiJGlkIjoiODAyIiwiRm9udFNldHRpbmdzIjp7IiRpZCI6IjgwMyIsIkZvbnRTaXplIjo4LCJGb250TmFtZSI6IkNhbGlicmkiLCJJc0JvbGQiOmZhbHNlLCJJc0l0YWxpYyI6ZmFsc2UsIklzVW5kZXJsaW5lZCI6ZmFsc2UsIlBhcmVudFN0eWxlIjpudWxsfSwiQXV0b1NpemUiOjAsIkZvcmVncm91bmQiOnsiJHJlZiI6IjIwNCJ9LCJNYXhXaWR0aCI6MjAwLjAsIk1heEhlaWdodCI6IkluZmluaXR5IiwiU21hcnRGb3JlZ3JvdW5kSXNBY3RpdmUiOmZhbHNlLCJIb3Jpem9udGFsQWxpZ25tZW50IjoyLCJWZXJ0aWNhbEFsaWdubWVudCI6MCwiU21hcnRGb3JlZ3JvdW5kIjpudWxsLCJCYWNrZ3JvdW5kRmlsbFR5cGUiOjAsIk1hcmdpbiI6eyIkcmVmIjoiMjA1In0sIlBhZGRpbmciOnsiJHJlZiI6IjIwNiJ9LCJCYWNrZ3JvdW5kIjp7IiRyZWYiOiI5MCJ9LCJJc1Zpc2libGUiOnRydWUsIldpZHRoIjowLjAsIkhlaWdodCI6MC4wLCJCb3JkZXJTdHlsZSI6eyIkaWQiOiI4MDQiLCJMaW5lQ29sb3IiOm51bGwsIkxpbmVXZWlnaHQiOjAuMCwiTGluZVR5cGUiOjAsIlBhcmVudFN0eWxlIjpudWxsfSwiUGFyZW50U3R5bGUiOm51bGx9LCJEYXRlRm9ybWF0Ijp7IiRyZWYiOiIyMDgifSwiV2Vla051bWJlcmluZyI6eyIkaWQiOiI4MDUiLCJGb3JtYXQiOjAsIklzVmlzaWJsZSI6ZmFsc2UsIkxhc3RLbm93blZpc2liaWxpdHlTdGF0ZSI6ZmFsc2V9LCJJc1Zpc2libGUiOnRydWUsIlBhcmVudFN0eWxlIjpudWxsfSwiSW5kZXgiOjMwLCJTbWFydER1cmF0aW9uQWN0aXZhdGVkIjpmYWxzZSwiRGF0ZUZvcm1hdCI6eyIkcmVmIjoiMjA4In0sIldlZWtOdW1iZXJpbmciOnsiJGlkIjoiODA2IiwiRm9ybWF0IjowLCJJc1Zpc2libGUiOmZhbHNlLCJMYXN0S25vd25WaXNpYmlsaXR5U3RhdGUiOmZhbHNlfSwiSWQiOiJiMzVhMjc1NS0yY2JlLTRmMGYtODcyZC1hOGJhZWMxMjU3NjYiLCJJbXBvcnRJZCI6bnVsbCwiVGl0bGUiOiJXb3JrIEl0ZW0gMSIsIk5vdGUiOm51bGwsIkh5cGVybGluayI6eyIkaWQiOiI4MDciLCJBZGRyZXNzIjpudWxsLCJTdWJBZGRyZXNzIjpudWxsfSwiSXNDaGFuZ2VkIjpmYWxzZSwiSXNOZXciOmZhbHNlfX0seyIkaWQiOiI4MDgiLCJfYXR0YWNoZWRNaWxlc3RvbmVzIjpbXSwiVGFza0RlZmluaXRpb24iOnsiJGlkIjoiODA5IiwiR3JvdXBOYW1lIjoiOTBkODgxZDMtMDE5ZC00M2U3LWFmMzktYmNkNzk3ZTg4YzhkIiwiU3RhcnREYXRlIjoiMjAyMS0wOS0xMFQxMToxMzowMCIsIkVuZERhdGUiOiIyMDIxLTA5LTIwVDE1OjA1OjAwIiwiUGVyY2VudGFnZUNvbXBsZXRlIjpudWxsLCJTdHlsZSI6eyIkaWQiOiI4MTAiLCJTaGFwZSI6NCwiU2hhcGVUaGlja25lc3MiOjEsIkR1cmF0aW9uRm9ybWF0IjowLCJJbmNsdWRlTm9uV29ya2luZ0RheXNJbkR1cmF0aW9uIjpmYWxzZSwiUGVyY2VudGFnZUNvbXBsZXRlU3R5bGUiOnsiJGlkIjoiODExIiwiRm9udFNldHRpbmdzIjp7IiRpZCI6IjgxMiIsIkZvbnRTaXplIjoxMCwiRm9udE5hbWUiOiJDYWxpYnJpIiwiSXNCb2xkIjpmYWxzZSwiSXNJdGFsaWMiOmZhbHNlLCJJc1VuZGVybGluZWQiOmZhbHNlLCJQYXJlbnRTdHlsZSI6bnVsbH0sIkF1dG9TaXplIjowLCJGb3JlZ3JvdW5kIjp7IiRyZWYiOiI0NSJ9LCJNYXhXaWR0aCI6MjAwLjAsIk1heEhlaWdodCI6IkluZmluaXR5IiwiU21hcnRGb3JlZ3JvdW5kSXNBY3RpdmUiOmZhbHNlLCJIb3Jpem9udGFsQWxpZ25tZW50IjowLCJWZXJ0aWNhbEFsaWdubWVudCI6MCwiU21hcnRGb3JlZ3JvdW5kIjpudWxsLCJCYWNrZ3JvdW5kRmlsbFR5cGUiOjAsIk1hcmdpbiI6eyIkcmVmIjoiMTc0In0sIlBhZGRpbmciOnsiJHJlZiI6IjE3NSJ9LCJCYWNrZ3JvdW5kIjp7IiRyZWYiOiI0OSJ9LCJJc1Zpc2libGUiOnRydWUsIldpZHRoIjowLjAsIkhlaWdodCI6MC4wLCJCb3JkZXJTdHlsZSI6eyIkaWQiOiI4MTMiLCJMaW5lQ29sb3IiOm51bGwsIkxpbmVXZWlnaHQiOjAuMCwiTGluZVR5cGUiOjAsIlBhcmVudFN0eWxlIjpudWxsfSwiUGFyZW50U3R5bGUiOm51bGx9LCJEdXJhdGlvblN0eWxlIjp7IiRpZCI6IjgxNCIsIkZvbnRTZXR0aW5ncyI6eyIkaWQiOiI4MTUiLCJGb250U2l6ZSI6MTAsIkZvbnROYW1lIjoiQ2FsaWJyaSIsIklzQm9sZCI6ZmFsc2UsIklzSXRhbGljIjp0cnVlLCJJc1VuZGVybGluZWQiOmZhbHNlLCJQYXJlbnRTdHlsZSI6bnVsbH0sIkF1dG9TaXplIjowLCJGb3JlZ3JvdW5kIjp7IiRyZWYiOiIxNzkifSwiTWF4V2lkdGgiOjIwMC4wLCJNYXhIZWlnaHQiOiJJbmZpbml0eSIsIlNtYXJ0Rm9yZWdyb3VuZElzQWN0aXZlIjpmYWxzZSwiSG9yaXpvbnRhbEFsaWdubWVudCI6MCwiVmVydGljYWxBbGlnbm1lbnQiOjAsIlNtYXJ0Rm9yZWdyb3VuZCI6bnVsbCwiQmFja2dyb3VuZEZpbGxUeXBlIjowLCJNYXJnaW4iOnsiJHJlZiI6IjE4MSJ9LCJQYWRkaW5nIjp7IiRyZWYiOiIxODIifSwiQmFja2dyb3VuZCI6eyIkcmVmIjoiMTgzIn0sIklzVmlzaWJsZSI6dHJ1ZSwiV2lkdGgiOjAuMCwiSGVpZ2h0IjowLjAsIkJvcmRlclN0eWxlIjp7IiRpZCI6IjgxNiIsIkxpbmVDb2xvciI6bnVsbCwiTGluZVdlaWdodCI6MC4wLCJMaW5lVHlwZSI6MCwiUGFyZW50U3R5bGUiOm51bGx9LCJQYXJlbnRTdHlsZSI6bnVsbH0sIkhvcml6b250YWxDb25uZWN0b3JTdHlsZSI6eyIkaWQiOiI4MTciLCJMaW5lQ29sb3IiOnsiJHJlZiI6IjYyIn0sIkxpbmVXZWlnaHQiOjEuMCwiTGluZVR5cGUiOjAsIlBhcmVudFN0eWxlIjpudWxsfSwiVmVydGljYWxDb25uZWN0b3JTdHlsZSI6eyIkaWQiOiI4MTgiLCJMaW5lQ29sb3IiOnsiJHJlZiI6IjY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ODE5IiwiTWFyZ2luIjp7IiRyZWYiOiIxODgifSwiUGFkZGluZyI6eyIkcmVmIjoiMTg5In0sIkJhY2tncm91bmQiOnsiJGlkIjoiODIwIiwiQ29sb3IiOnsiJGlkIjoiODIxIiwiQSI6MjU1LCJSIjo1OCwiRyI6MTQ2LCJCIjoxMjB9fSwiSXNWaXNpYmxlIjp0cnVlLCJXaWR0aCI6MC4wLCJIZWlnaHQiOjE2LjAsIkJvcmRlclN0eWxlIjp7IiRpZCI6IjgyMiIsIkxpbmVDb2xvciI6eyIkcmVmIjoiNzMifSwiTGluZVdlaWdodCI6MC4wLCJMaW5lVHlwZSI6MCwiUGFyZW50U3R5bGUiOm51bGx9LCJQYXJlbnRTdHlsZSI6bnVsbH0sIlRpdGxlU3R5bGUiOnsiJGlkIjoiODIzIiwiRm9udFNldHRpbmdzIjp7IiRpZCI6IjgyNCIsIkZvbnRTaXplIjoxMCwiRm9udE5hbWUiOiJDYWxpYnJpIiwiSXNCb2xkIjpmYWxzZSwiSXNJdGFsaWMiOmZhbHNlLCJJc1VuZGVybGluZWQiOmZhbHNlLCJQYXJlbnRTdHlsZSI6bnVsbH0sIkF1dG9TaXplIjoyLCJGb3JlZ3JvdW5kIjp7IiRpZCI6IjgyNSIsIkNvbG9yIjp7IiRpZCI6IjgyNiIsIkEiOjI1NSwiUiI6MjQyLCJHIjoyNDgsIkIiOjI0N319LCJNYXhXaWR0aCI6NTguMTc0NjA3MzAyNzkwMDc5LCJNYXhIZWlnaHQiOiJJbmZpbml0eSIsIlNtYXJ0Rm9yZWdyb3VuZElzQWN0aXZlIjpmYWxzZSwiSG9yaXpvbnRhbEFsaWdubWVudCI6MSwiVmVydGljYWxBbGlnbm1lbnQiOjAsIlNtYXJ0Rm9yZWdyb3VuZCI6bnVsbCwiQmFja2dyb3VuZEZpbGxUeXBlIjowLCJNYXJnaW4iOnsiJHJlZiI6IjE5NyJ9LCJQYWRkaW5nIjp7IiRyZWYiOiIxOTgifSwiQmFja2dyb3VuZCI6eyIkaWQiOiI4MjciLCJDb2xvciI6eyIkaWQiOiI4MjgiLCJBIjowLCJSIjoyNTUsIkciOjI1NSwiQiI6MjU1fX0sIklzVmlzaWJsZSI6dHJ1ZSwiV2lkdGgiOjAuMCwiSGVpZ2h0IjowLjAsIkJvcmRlclN0eWxlIjp7IiRpZCI6IjgyOSIsIkxpbmVDb2xvciI6bnVsbCwiTGluZVdlaWdodCI6MC4wLCJMaW5lVHlwZSI6MCwiUGFyZW50U3R5bGUiOm51bGx9LCJQYXJlbnRTdHlsZSI6bnVsbH0sIkRhdGVTdHlsZSI6eyIkaWQiOiI4MzAiLCJGb250U2V0dGluZ3MiOnsiJGlkIjoiODMxIiwiRm9udFNpemUiOjgsIkZvbnROYW1lIjoiQ2FsaWJyaSIsIklzQm9sZCI6ZmFsc2UsIklzSXRhbGljIjpmYWxzZSwiSXNVbmRlcmxpbmVkIjpmYWxzZSwiUGFyZW50U3R5bGUiOm51bGx9LCJBdXRvU2l6ZSI6MCwiRm9yZWdyb3VuZCI6eyIkcmVmIjoiMjA0In0sIk1heFdpZHRoIjoyMDAuMCwiTWF4SGVpZ2h0IjoiSW5maW5pdHkiLCJTbWFydEZvcmVncm91bmRJc0FjdGl2ZSI6ZmFsc2UsIkhvcml6b250YWxBbGlnbm1lbnQiOjIsIlZlcnRpY2FsQWxpZ25tZW50IjowLCJTbWFydEZvcmVncm91bmQiOm51bGwsIkJhY2tncm91bmRGaWxsVHlwZSI6MCwiTWFyZ2luIjp7IiRyZWYiOiIyMDUifSwiUGFkZGluZyI6eyIkcmVmIjoiMjA2In0sIkJhY2tncm91bmQiOnsiJHJlZiI6IjkwIn0sIklzVmlzaWJsZSI6dHJ1ZSwiV2lkdGgiOjAuMCwiSGVpZ2h0IjowLjAsIkJvcmRlclN0eWxlIjp7IiRpZCI6IjgzMiIsIkxpbmVDb2xvciI6bnVsbCwiTGluZVdlaWdodCI6MC4wLCJMaW5lVHlwZSI6MCwiUGFyZW50U3R5bGUiOm51bGx9LCJQYXJlbnRTdHlsZSI6bnVsbH0sIkRhdGVGb3JtYXQiOnsiJHJlZiI6IjIwOCJ9LCJXZWVrTnVtYmVyaW5nIjp7IiRpZCI6IjgzMyIsIkZvcm1hdCI6MCwiSXNWaXNpYmxlIjpmYWxzZSwiTGFzdEtub3duVmlzaWJpbGl0eVN0YXRlIjpmYWxzZX0sIklzVmlzaWJsZSI6dHJ1ZSwiUGFyZW50U3R5bGUiOm51bGx9LCJJbmRleCI6MzEsIlNtYXJ0RHVyYXRpb25BY3RpdmF0ZWQiOmZhbHNlLCJEYXRlRm9ybWF0Ijp7IiRyZWYiOiIyMDgifSwiV2Vla051bWJlcmluZyI6eyIkaWQiOiI4MzQiLCJGb3JtYXQiOjAsIklzVmlzaWJsZSI6ZmFsc2UsIkxhc3RLbm93blZpc2liaWxpdHlTdGF0ZSI6ZmFsc2V9LCJJZCI6IjgxOWQ5YmM4LWIwOTgtNGE2Yy1iMjJmLTVkMjM5NWNmMWFjNiIsIkltcG9ydElkIjpudWxsLCJUaXRsZSI6IldvcmsgSXRlbSAyIiwiTm90ZSI6bnVsbCwiSHlwZXJsaW5rIjp7IiRpZCI6IjgzNSIsIkFkZHJlc3MiOm51bGwsIlN1YkFkZHJlc3MiOm51bGx9LCJJc0NoYW5nZWQiOmZhbHNlLCJJc05ldyI6ZmFsc2V9fSx7IiRpZCI6IjgzNiIsIl9hdHRhY2hlZE1pbGVzdG9uZXMiOltdLCJUYXNrRGVmaW5pdGlvbiI6eyIkaWQiOiI4MzciLCJHcm91cE5hbWUiOiI5MGQ4ODFkMy0wMTlkLTQzZTctYWYzOS1iY2Q3OTdlODhjOGQiLCJTdGFydERhdGUiOiIyMDIxLTA5LTE5VDIyOjM1OjAwIiwiRW5kRGF0ZSI6IjIwMjEtMDktMjlUMjM6NTk6MDBaIiwiUGVyY2VudGFnZUNvbXBsZXRlIjpudWxsLCJTdHlsZSI6eyIkaWQiOiI4MzgiLCJTaGFwZSI6NCwiU2hhcGVUaGlja25lc3MiOjEsIkR1cmF0aW9uRm9ybWF0IjowLCJJbmNsdWRlTm9uV29ya2luZ0RheXNJbkR1cmF0aW9uIjpmYWxzZSwiUGVyY2VudGFnZUNvbXBsZXRlU3R5bGUiOnsiJGlkIjoiODM5IiwiRm9udFNldHRpbmdzIjp7IiRpZCI6Ijg0MCIsIkZvbnRTaXplIjoxMCwiRm9udE5hbWUiOiJDYWxpYnJpIiwiSXNCb2xkIjpmYWxzZSwiSXNJdGFsaWMiOmZhbHNlLCJJc1VuZGVybGluZWQiOmZhbHNlLCJQYXJlbnRTdHlsZSI6bnVsbH0sIkF1dG9TaXplIjowLCJGb3JlZ3JvdW5kIjp7IiRyZWYiOiI0NSJ9LCJNYXhXaWR0aCI6MjAwLjAsIk1heEhlaWdodCI6IkluZmluaXR5IiwiU21hcnRGb3JlZ3JvdW5kSXNBY3RpdmUiOmZhbHNlLCJIb3Jpem9udGFsQWxpZ25tZW50IjowLCJWZXJ0aWNhbEFsaWdubWVudCI6MCwiU21hcnRGb3JlZ3JvdW5kIjpudWxsLCJCYWNrZ3JvdW5kRmlsbFR5cGUiOjAsIk1hcmdpbiI6eyIkcmVmIjoiMTc0In0sIlBhZGRpbmciOnsiJHJlZiI6IjE3NSJ9LCJCYWNrZ3JvdW5kIjp7IiRyZWYiOiI0OSJ9LCJJc1Zpc2libGUiOnRydWUsIldpZHRoIjowLjAsIkhlaWdodCI6MC4wLCJCb3JkZXJTdHlsZSI6eyIkaWQiOiI4NDEiLCJMaW5lQ29sb3IiOm51bGwsIkxpbmVXZWlnaHQiOjAuMCwiTGluZVR5cGUiOjAsIlBhcmVudFN0eWxlIjpudWxsfSwiUGFyZW50U3R5bGUiOm51bGx9LCJEdXJhdGlvblN0eWxlIjp7IiRpZCI6Ijg0MiIsIkZvbnRTZXR0aW5ncyI6eyIkaWQiOiI4NDMiLCJGb250U2l6ZSI6MTAsIkZvbnROYW1lIjoiQ2FsaWJyaSIsIklzQm9sZCI6ZmFsc2UsIklzSXRhbGljIjp0cnVlLCJJc1VuZGVybGluZWQiOmZhbHNlLCJQYXJlbnRTdHlsZSI6bnVsbH0sIkF1dG9TaXplIjowLCJGb3JlZ3JvdW5kIjp7IiRyZWYiOiIxNzkifSwiTWF4V2lkdGgiOjIwMC4wLCJNYXhIZWlnaHQiOiJJbmZpbml0eSIsIlNtYXJ0Rm9yZWdyb3VuZElzQWN0aXZlIjpmYWxzZSwiSG9yaXpvbnRhbEFsaWdubWVudCI6MCwiVmVydGljYWxBbGlnbm1lbnQiOjAsIlNtYXJ0Rm9yZWdyb3VuZCI6bnVsbCwiQmFja2dyb3VuZEZpbGxUeXBlIjowLCJNYXJnaW4iOnsiJHJlZiI6IjE4MSJ9LCJQYWRkaW5nIjp7IiRyZWYiOiIxODIifSwiQmFja2dyb3VuZCI6eyIkcmVmIjoiMTgzIn0sIklzVmlzaWJsZSI6dHJ1ZSwiV2lkdGgiOjAuMCwiSGVpZ2h0IjowLjAsIkJvcmRlclN0eWxlIjp7IiRpZCI6Ijg0NCIsIkxpbmVDb2xvciI6bnVsbCwiTGluZVdlaWdodCI6MC4wLCJMaW5lVHlwZSI6MCwiUGFyZW50U3R5bGUiOm51bGx9LCJQYXJlbnRTdHlsZSI6bnVsbH0sIkhvcml6b250YWxDb25uZWN0b3JTdHlsZSI6eyIkaWQiOiI4NDUiLCJMaW5lQ29sb3IiOnsiJHJlZiI6IjYyIn0sIkxpbmVXZWlnaHQiOjEuMCwiTGluZVR5cGUiOjAsIlBhcmVudFN0eWxlIjpudWxsfSwiVmVydGljYWxDb25uZWN0b3JTdHlsZSI6eyIkaWQiOiI4NDYiLCJMaW5lQ29sb3IiOnsiJHJlZiI6IjY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xMCwiSXNCZWxvd1RpbWViYW5kIjp0cnVlLCJQZXJjZW50YWdlQ29tcGxldGVTaGFwZU9wYWNpdHkiOjM1LCJTaGFwZVN0eWxlIjp7IiRpZCI6Ijg0NyIsIk1hcmdpbiI6eyIkcmVmIjoiMTg4In0sIlBhZGRpbmciOnsiJHJlZiI6IjE4OSJ9LCJCYWNrZ3JvdW5kIjp7IiRpZCI6Ijg0OCIsIkNvbG9yIjp7IiRpZCI6Ijg0OSIsIkEiOjI1NSwiUiI6NDcsIkciOjExNywiQiI6OTZ9fSwiSXNWaXNpYmxlIjp0cnVlLCJXaWR0aCI6MC4wLCJIZWlnaHQiOjE2LjAsIkJvcmRlclN0eWxlIjp7IiRpZCI6Ijg1MCIsIkxpbmVDb2xvciI6eyIkcmVmIjoiNzMifSwiTGluZVdlaWdodCI6MC4wLCJMaW5lVHlwZSI6MCwiUGFyZW50U3R5bGUiOm51bGx9LCJQYXJlbnRTdHlsZSI6bnVsbH0sIlRpdGxlU3R5bGUiOnsiJGlkIjoiODUxIiwiRm9udFNldHRpbmdzIjp7IiRpZCI6Ijg1MiIsIkZvbnRTaXplIjoxMCwiRm9udE5hbWUiOiJDYWxpYnJpIiwiSXNCb2xkIjpmYWxzZSwiSXNJdGFsaWMiOmZhbHNlLCJJc1VuZGVybGluZWQiOmZhbHNlLCJQYXJlbnRTdHlsZSI6bnVsbH0sIkF1dG9TaXplIjowLCJGb3JlZ3JvdW5kIjp7IiRpZCI6Ijg1MyIsIkNvbG9yIjp7IiRpZCI6Ijg1NCIsIkEiOjI1NSwiUiI6MjQyLCJHIjoyNDgsIkIiOjI0N319LCJNYXhXaWR0aCI6OTYwLjAsIk1heEhlaWdodCI6IkluZmluaXR5IiwiU21hcnRGb3JlZ3JvdW5kSXNBY3RpdmUiOmZhbHNlLCJIb3Jpem9udGFsQWxpZ25tZW50IjoxLCJWZXJ0aWNhbEFsaWdubWVudCI6MCwiU21hcnRGb3JlZ3JvdW5kIjpudWxsLCJCYWNrZ3JvdW5kRmlsbFR5cGUiOjAsIk1hcmdpbiI6eyIkcmVmIjoiMTk3In0sIlBhZGRpbmciOnsiJHJlZiI6IjE5OCJ9LCJCYWNrZ3JvdW5kIjp7IiRpZCI6Ijg1NSIsIkNvbG9yIjp7IiRpZCI6Ijg1NiIsIkEiOjAsIlIiOjI1NSwiRyI6MjU1LCJCIjoyNTV9fSwiSXNWaXNpYmxlIjp0cnVlLCJXaWR0aCI6MC4wLCJIZWlnaHQiOjAuMCwiQm9yZGVyU3R5bGUiOnsiJGlkIjoiODU3IiwiTGluZUNvbG9yIjpudWxsLCJMaW5lV2VpZ2h0IjowLjAsIkxpbmVUeXBlIjowLCJQYXJlbnRTdHlsZSI6bnVsbH0sIlBhcmVudFN0eWxlIjpudWxsfSwiRGF0ZVN0eWxlIjp7IiRpZCI6Ijg1OCIsIkZvbnRTZXR0aW5ncyI6eyIkaWQiOiI4NTkiLCJGb250U2l6ZSI6OCwiRm9udE5hbWUiOiJDYWxpYnJpIiwiSXNCb2xkIjpmYWxzZSwiSXNJdGFsaWMiOmZhbHNlLCJJc1VuZGVybGluZWQiOmZhbHNlLCJQYXJlbnRTdHlsZSI6bnVsbH0sIkF1dG9TaXplIjowLCJGb3JlZ3JvdW5kIjp7IiRyZWYiOiIyMDQifSwiTWF4V2lkdGgiOjIwMC4wLCJNYXhIZWlnaHQiOiJJbmZpbml0eSIsIlNtYXJ0Rm9yZWdyb3VuZElzQWN0aXZlIjpmYWxzZSwiSG9yaXpvbnRhbEFsaWdubWVudCI6MiwiVmVydGljYWxBbGlnbm1lbnQiOjAsIlNtYXJ0Rm9yZWdyb3VuZCI6bnVsbCwiQmFja2dyb3VuZEZpbGxUeXBlIjowLCJNYXJnaW4iOnsiJHJlZiI6IjIwNSJ9LCJQYWRkaW5nIjp7IiRyZWYiOiIyMDYifSwiQmFja2dyb3VuZCI6eyIkcmVmIjoiOTAifSwiSXNWaXNpYmxlIjp0cnVlLCJXaWR0aCI6MC4wLCJIZWlnaHQiOjAuMCwiQm9yZGVyU3R5bGUiOnsiJGlkIjoiODYwIiwiTGluZUNvbG9yIjpudWxsLCJMaW5lV2VpZ2h0IjowLjAsIkxpbmVUeXBlIjowLCJQYXJlbnRTdHlsZSI6bnVsbH0sIlBhcmVudFN0eWxlIjpudWxsfSwiRGF0ZUZvcm1hdCI6eyIkcmVmIjoiMjA4In0sIldlZWtOdW1iZXJpbmciOnsiJGlkIjoiODYxIiwiRm9ybWF0IjowLCJJc1Zpc2libGUiOmZhbHNlLCJMYXN0S25vd25WaXNpYmlsaXR5U3RhdGUiOmZhbHNlfSwiSXNWaXNpYmxlIjp0cnVlLCJQYXJlbnRTdHlsZSI6bnVsbH0sIkluZGV4IjozMiwiU21hcnREdXJhdGlvbkFjdGl2YXRlZCI6ZmFsc2UsIkRhdGVGb3JtYXQiOnsiJHJlZiI6IjIwOCJ9LCJXZWVrTnVtYmVyaW5nIjp7IiRpZCI6Ijg2MiIsIkZvcm1hdCI6MCwiSXNWaXNpYmxlIjpmYWxzZSwiTGFzdEtub3duVmlzaWJpbGl0eVN0YXRlIjpmYWxzZX0sIklkIjoiZTVlMzE2ZDItMDU4Mi00NTZhLTgyNGYtZTBjOGNhZmViNWFiIiwiSW1wb3J0SWQiOm51bGwsIlRpdGxlIjoiV29yayBJdGVtIDMiLCJOb3RlIjpudWxsLCJIeXBlcmxpbmsiOnsiJGlkIjoiODYzIiwiQWRkcmVzcyI6bnVsbCwiU3ViQWRkcmVzcyI6bnVsbH0sIklzQ2hhbmdlZCI6ZmFsc2UsIklzTmV3IjpmYWxzZX19XSwiX21pbGVzdG9uZXMiOltdLCJJZCI6IjkwZDg4MWQzLTAxOWQtNDNlNy1hZjM5LWJjZDc5N2U4OGM4ZCIsIklzU2luZ2xlSXRlbVJvdyI6ZmFsc2V9LHsiJGlkIjoiODY0IiwiX3Rhc2tzIjpbeyIkaWQiOiI4NjUiLCJfYXR0YWNoZWRNaWxlc3RvbmVzIjpbeyIkaWQiOiI4NjYiLCJEYXRlIjoiMjAyMS0wOS0xNVQyMzo1OTowMCIsIlN0eWxlIjp7IiRpZCI6Ijg2NyIsIlNoYXBlIjo3LCJDb25uZWN0b3JNYXJnaW4iOnsiJHJlZiI6IjM1NiJ9LCJDb25uZWN0b3JTdHlsZSI6eyIkaWQiOiI4NjgiLCJMaW5lQ29sb3IiOnsiJGlkIjoiODY5IiwiJHR5cGUiOiJOTFJFLkNvbW1vbi5Eb20uU29saWRDb2xvckJydXNoLCBOTFJFLkNvbW1vbiIsIkNvbG9yIjp7IiRpZCI6Ijg3MCIsIkEiOjEyNywiUiI6MjM5LCJHIjoxNTQsIkIiOjI2fX0sIkxpbmVXZWlnaHQiOjEuMCwiTGluZVR5cGUiOjAsIlBhcmVudFN0eWxlIjpudWxsfSwiSXNCZWxvd1RpbWViYW5kIjp0cnVlLCJQb3NpdGlvbk9uVGFzayI6MywiSGlkZURhdGUiOmZhbHNlLCJTaGFwZVNpemUiOjEsIlNwYWNpbmciOjEuMCwiUGFkZGluZyI6eyIkcmVmIjoiMzYwIn0sIlNoYXBlU3R5bGUiOnsiJGlkIjoiODcxIiwiTWFyZ2luIjp7IiRyZWYiOiIzNjIifSwiUGFkZGluZyI6eyIkcmVmIjoiMzYzIn0sIkJhY2tncm91bmQiOnsiJGlkIjoiODcyIiwiQ29sb3IiOnsiJGlkIjoiODczIiwiQSI6MjU1LCJSIjoyMzksIkciOjE1NCwiQiI6MjZ9fSwiSXNWaXNpYmxlIjp0cnVlLCJXaWR0aCI6MTguMCwiSGVpZ2h0IjoyMC4wLCJCb3JkZXJTdHlsZSI6eyIkaWQiOiI4NzQiLCJMaW5lQ29sb3IiOnsiJHJlZiI6IjM2NyJ9LCJMaW5lV2VpZ2h0IjowLjAsIkxpbmVUeXBlIjowLCJQYXJlbnRTdHlsZSI6bnVsbH0sIlBhcmVudFN0eWxlIjpudWxsfSwiVGl0bGVTdHlsZSI6eyIkaWQiOiI4NzUiLCJGb250U2V0dGluZ3MiOnsiJGlkIjoiODc2IiwiRm9udFNpemUiOjExLCJGb250TmFtZSI6IkNhbGlicmkiLCJJc0JvbGQiOnRydWUsIklzSXRhbGljIjpmYWxzZSwiSXNVbmRlcmxpbmVkIjpmYWxzZSwiUGFyZW50U3R5bGUiOm51bGx9LCJBdXRvU2l6ZSI6MCwiRm9yZWdyb3VuZCI6eyIkaWQiOiI4NzciLCJDb2xvciI6eyIkaWQiOiI4NzgiLCJBIjoyNTUsIlIiOjM0LCJHIjozNywiQiI6MjR9fSwiTWF4V2lkdGgiOjIwMC4wLCJNYXhIZWlnaHQiOiJJbmZpbml0eSIsIlNtYXJ0Rm9yZWdyb3VuZElzQWN0aXZlIjpmYWxzZSwiSG9yaXpvbnRhbEFsaWdubWVudCI6MSwiVmVydGljYWxBbGlnbm1lbnQiOjAsIlNtYXJ0Rm9yZWdyb3VuZCI6bnVsbCwiQmFja2dyb3VuZEZpbGxUeXBlIjowLCJNYXJnaW4iOnsiJHJlZiI6IjM3MyJ9LCJQYWRkaW5nIjp7IiRyZWYiOiIzNzQifSwiQmFja2dyb3VuZCI6eyIkaWQiOiI4NzkiLCJDb2xvciI6eyIkaWQiOiI4ODAiLCJBIjowLCJSIjoyNTUsIkciOjI1NSwiQiI6MjU1fX0sIklzVmlzaWJsZSI6ZmFsc2UsIldpZHRoIjowLjAsIkhlaWdodCI6MC4wLCJCb3JkZXJTdHlsZSI6eyIkaWQiOiI4ODEiLCJMaW5lQ29sb3IiOm51bGwsIkxpbmVXZWlnaHQiOjAuMCwiTGluZVR5cGUiOjAsIlBhcmVudFN0eWxlIjpudWxsfSwiUGFyZW50U3R5bGUiOm51bGx9LCJEYXRlU3R5bGUiOnsiJGlkIjoiODgyIiwiRm9udFNldHRpbmdzIjp7IiRpZCI6Ijg4MyIsIkZvbnRTaXplIjoxMCwiRm9udE5hbWUiOiJDYWxpYnJpIiwiSXNCb2xkIjpmYWxzZSwiSXNJdGFsaWMiOmZhbHNlLCJJc1VuZGVybGluZWQiOmZhbHNlLCJQYXJlbnRTdHlsZSI6bnVsbH0sIkF1dG9TaXplIjowLCJGb3JlZ3JvdW5kIjp7IiRpZCI6Ijg4NCIsIkNvbG9yIjp7IiRpZCI6Ijg4NSIsIkEiOjI1NSwiUiI6NjcsIkciOjczLCJCIjo0OX19LCJNYXhXaWR0aCI6MjAwLjAsIk1heEhlaWdodCI6IkluZmluaXR5IiwiU21hcnRGb3JlZ3JvdW5kSXNBY3RpdmUiOmZhbHNlLCJIb3Jpem9udGFsQWxpZ25tZW50IjoxLCJWZXJ0aWNhbEFsaWdubWVudCI6MCwiU21hcnRGb3JlZ3JvdW5kIjpudWxsLCJCYWNrZ3JvdW5kRmlsbFR5cGUiOjAsIk1hcmdpbiI6eyIkcmVmIjoiMzgyIn0sIlBhZGRpbmciOnsiJHJlZiI6IjM4MyJ9LCJCYWNrZ3JvdW5kIjp7IiRpZCI6Ijg4NiIsIkNvbG9yIjp7IiRpZCI6Ijg4NyIsIkEiOjAsIlIiOjI1NSwiRyI6MjU1LCJCIjoyNTV9fSwiSXNWaXNpYmxlIjpmYWxzZSwiV2lkdGgiOjAuMCwiSGVpZ2h0IjowLjAsIkJvcmRlclN0eWxlIjp7IiRpZCI6Ijg4OCIsIkxpbmVDb2xvciI6bnVsbCwiTGluZVdlaWdodCI6MC4wLCJMaW5lVHlwZSI6MCwiUGFyZW50U3R5bGUiOm51bGx9LCJQYXJlbnRTdHlsZSI6bnVsbH0sIkRhdGVGb3JtYXQiOnsiJHJlZiI6IjM4NyJ9LCJXZWVrTnVtYmVyaW5nIjp7IiRpZCI6Ijg4OSIsIkZvcm1hdCI6MCwiSXNWaXNpYmxlIjpmYWxzZSwiTGFzdEtub3duVmlzaWJpbGl0eVN0YXRlIjpmYWxzZX0sIklzVmlzaWJsZSI6dHJ1ZSwiUGFyZW50U3R5bGUiOm51bGx9LCJJbmRleCI6MzQsIlBlcmNlbnRhZ2VDb21wbGV0ZSI6bnVsbCwiUG9zaXRpb24iOnsiUmF0aW8iOjAuMCwiSXNDdXN0b20iOmZhbHNlfSwiRGF0ZUZvcm1hdCI6eyIkcmVmIjoiMzg3In0sIldlZWtOdW1iZXJpbmciOnsiJGlkIjoiODkwIiwiRm9ybWF0IjowLCJJc1Zpc2libGUiOmZhbHNlLCJMYXN0S25vd25WaXNpYmlsaXR5U3RhdGUiOmZhbHNlfSwiUmVsYXRlZFRhc2tJZCI6ImFkOWIzN2FmLWEzNTYtNGNmYS05MjAwLTVlZGEzNTBhZGVkOCIsIklkIjoiMDEwZjRkNzktNWFmMy00MDRhLWI0NDktY2FkN2NlYzAyYjZjIiwiSW1wb3J0SWQiOm51bGwsIlRpdGxlIjoiVDEiLCJOb3RlIjpudWxsLCJIeXBlcmxpbmsiOnsiJGlkIjoiODkxIiwiQWRkcmVzcyI6IiIsIlN1YkFkZHJlc3MiOiIifSwiSXNDaGFuZ2VkIjpmYWxzZSwiSXNOZXciOmZhbHNlfSx7IiRpZCI6Ijg5MiIsIkRhdGUiOiIyMDIxLTA5LTIwVDIzOjU5OjAwIiwiU3R5bGUiOnsiJGlkIjoiODkzIiwiU2hhcGUiOjcsIkNvbm5lY3Rvck1hcmdpbiI6eyIkcmVmIjoiMzU2In0sIkNvbm5lY3RvclN0eWxlIjp7IiRpZCI6Ijg5NCIsIkxpbmVDb2xvciI6eyIkaWQiOiI4OTUiLCIkdHlwZSI6Ik5MUkUuQ29tbW9uLkRvbS5Tb2xpZENvbG9yQnJ1c2gsIE5MUkUuQ29tbW9uIiwiQ29sb3IiOnsiJGlkIjoiODk2IiwiQSI6MTI3LCJSIjoyMTAsIkciOjEzMiwiQiI6MTV9fSwiTGluZVdlaWdodCI6MS4wLCJMaW5lVHlwZSI6MCwiUGFyZW50U3R5bGUiOm51bGx9LCJJc0JlbG93VGltZWJhbmQiOnRydWUsIlBvc2l0aW9uT25UYXNrIjozLCJIaWRlRGF0ZSI6ZmFsc2UsIlNoYXBlU2l6ZSI6MSwiU3BhY2luZyI6MS4wLCJQYWRkaW5nIjp7IiRyZWYiOiIzNjAifSwiU2hhcGVTdHlsZSI6eyIkaWQiOiI4OTciLCJNYXJnaW4iOnsiJHJlZiI6IjM2MiJ9LCJQYWRkaW5nIjp7IiRyZWYiOiIzNjMifSwiQmFja2dyb3VuZCI6eyIkaWQiOiI4OTgiLCJDb2xvciI6eyIkaWQiOiI4OTkiLCJBIjoyNTUsIlIiOjIxMCwiRyI6MTMyLCJCIjoxNX19LCJJc1Zpc2libGUiOnRydWUsIldpZHRoIjoxOC4wLCJIZWlnaHQiOjIwLjAsIkJvcmRlclN0eWxlIjp7IiRpZCI6IjkwMCIsIkxpbmVDb2xvciI6eyIkcmVmIjoiMzY3In0sIkxpbmVXZWlnaHQiOjAuMCwiTGluZVR5cGUiOjAsIlBhcmVudFN0eWxlIjpudWxsfSwiUGFyZW50U3R5bGUiOm51bGx9LCJUaXRsZVN0eWxlIjp7IiRpZCI6IjkwMSIsIkZvbnRTZXR0aW5ncyI6eyIkaWQiOiI5MDIiLCJGb250U2l6ZSI6MTEsIkZvbnROYW1lIjoiQ2FsaWJyaSIsIklzQm9sZCI6dHJ1ZSwiSXNJdGFsaWMiOmZhbHNlLCJJc1VuZGVybGluZWQiOmZhbHNlLCJQYXJlbnRTdHlsZSI6bnVsbH0sIkF1dG9TaXplIjowLCJGb3JlZ3JvdW5kIjp7IiRpZCI6IjkwMyIsIkNvbG9yIjp7IiRpZCI6IjkwNCIsIkEiOjI1NSwiUiI6MzQsIkciOjM3LCJCIjoyNH19LCJNYXhXaWR0aCI6MjAwLjAsIk1heEhlaWdodCI6IkluZmluaXR5IiwiU21hcnRGb3JlZ3JvdW5kSXNBY3RpdmUiOmZhbHNlLCJIb3Jpem9udGFsQWxpZ25tZW50IjoxLCJWZXJ0aWNhbEFsaWdubWVudCI6MCwiU21hcnRGb3JlZ3JvdW5kIjpudWxsLCJCYWNrZ3JvdW5kRmlsbFR5cGUiOjAsIk1hcmdpbiI6eyIkcmVmIjoiMzczIn0sIlBhZGRpbmciOnsiJHJlZiI6IjM3NCJ9LCJCYWNrZ3JvdW5kIjp7IiRpZCI6IjkwNSIsIkNvbG9yIjp7IiRpZCI6IjkwNiIsIkEiOjAsIlIiOjI1NSwiRyI6MjU1LCJCIjoyNTV9fSwiSXNWaXNpYmxlIjpmYWxzZSwiV2lkdGgiOjAuMCwiSGVpZ2h0IjowLjAsIkJvcmRlclN0eWxlIjp7IiRpZCI6IjkwNyIsIkxpbmVDb2xvciI6bnVsbCwiTGluZVdlaWdodCI6MC4wLCJMaW5lVHlwZSI6MCwiUGFyZW50U3R5bGUiOm51bGx9LCJQYXJlbnRTdHlsZSI6bnVsbH0sIkRhdGVTdHlsZSI6eyIkaWQiOiI5MDgiLCJGb250U2V0dGluZ3MiOnsiJGlkIjoiOTA5IiwiRm9udFNpemUiOjEwLCJGb250TmFtZSI6IkNhbGlicmkiLCJJc0JvbGQiOmZhbHNlLCJJc0l0YWxpYyI6ZmFsc2UsIklzVW5kZXJsaW5lZCI6ZmFsc2UsIlBhcmVudFN0eWxlIjpudWxsfSwiQXV0b1NpemUiOjAsIkZvcmVncm91bmQiOnsiJGlkIjoiOTEwIiwiQ29sb3IiOnsiJGlkIjoiOTExIiwiQSI6MjU1LCJSIjo2NywiRyI6NzMsIkIiOjQ5fX0sIk1heFdpZHRoIjoyMDAuMCwiTWF4SGVpZ2h0IjoiSW5maW5pdHkiLCJTbWFydEZvcmVncm91bmRJc0FjdGl2ZSI6ZmFsc2UsIkhvcml6b250YWxBbGlnbm1lbnQiOjEsIlZlcnRpY2FsQWxpZ25tZW50IjowLCJTbWFydEZvcmVncm91bmQiOm51bGwsIkJhY2tncm91bmRGaWxsVHlwZSI6MCwiTWFyZ2luIjp7IiRyZWYiOiIzODIifSwiUGFkZGluZyI6eyIkcmVmIjoiMzgzIn0sIkJhY2tncm91bmQiOnsiJGlkIjoiOTEyIiwiQ29sb3IiOnsiJGlkIjoiOTEzIiwiQSI6MCwiUiI6MjU1LCJHIjoyNTUsIkIiOjI1NX19LCJJc1Zpc2libGUiOmZhbHNlLCJXaWR0aCI6MC4wLCJIZWlnaHQiOjAuMCwiQm9yZGVyU3R5bGUiOnsiJGlkIjoiOTE0IiwiTGluZUNvbG9yIjpudWxsLCJMaW5lV2VpZ2h0IjowLjAsIkxpbmVUeXBlIjowLCJQYXJlbnRTdHlsZSI6bnVsbH0sIlBhcmVudFN0eWxlIjpudWxsfSwiRGF0ZUZvcm1hdCI6eyIkcmVmIjoiMzg3In0sIldlZWtOdW1iZXJpbmciOnsiJGlkIjoiOTE1IiwiRm9ybWF0IjowLCJJc1Zpc2libGUiOmZhbHNlLCJMYXN0S25vd25WaXNpYmlsaXR5U3RhdGUiOmZhbHNlfSwiSXNWaXNpYmxlIjp0cnVlLCJQYXJlbnRTdHlsZSI6bnVsbH0sIkluZGV4IjozNSwiUGVyY2VudGFnZUNvbXBsZXRlIjpudWxsLCJQb3NpdGlvbiI6eyJSYXRpbyI6MC4wLCJJc0N1c3RvbSI6ZmFsc2V9LCJEYXRlRm9ybWF0Ijp7IiRyZWYiOiIzODcifSwiV2Vla051bWJlcmluZyI6eyIkaWQiOiI5MTYiLCJGb3JtYXQiOjAsIklzVmlzaWJsZSI6ZmFsc2UsIkxhc3RLbm93blZpc2liaWxpdHlTdGF0ZSI6ZmFsc2V9LCJSZWxhdGVkVGFza0lkIjoiYWQ5YjM3YWYtYTM1Ni00Y2ZhLTkyMDAtNWVkYTM1MGFkZWQ4IiwiSWQiOiJmYjBkM2MwNS0xYjQ0LTRmYzMtYmQ0Zi02NTM1ZDc4ZjQ2YjAiLCJJbXBvcnRJZCI6bnVsbCwiVGl0bGUiOiJUMiIsIk5vdGUiOm51bGwsIkh5cGVybGluayI6eyIkaWQiOiI5MTciLCJBZGRyZXNzIjoiIiwiU3ViQWRkcmVzcyI6IiJ9LCJJc0NoYW5nZWQiOmZhbHNlLCJJc05ldyI6ZmFsc2V9LHsiJGlkIjoiOTE4IiwiRGF0ZSI6IjIwMjEtMDktMjVUMjM6NTk6MDAiLCJTdHlsZSI6eyIkaWQiOiI5MTkiLCJTaGFwZSI6NywiQ29ubmVjdG9yTWFyZ2luIjp7IiRyZWYiOiIzNTYifSwiQ29ubmVjdG9yU3R5bGUiOnsiJGlkIjoiOTIwIiwiTGluZUNvbG9yIjp7IiRpZCI6IjkyMSIsIiR0eXBlIjoiTkxSRS5Db21tb24uRG9tLlNvbGlkQ29sb3JCcnVzaCwgTkxSRS5Db21tb24iLCJDb2xvciI6eyIkaWQiOiI5MjIiLCJBIjoxMjcsIlIiOjE3MiwiRyI6MTA4LCJCIjoxMn19LCJMaW5lV2VpZ2h0IjoxLjAsIkxpbmVUeXBlIjowLCJQYXJlbnRTdHlsZSI6bnVsbH0sIklzQmVsb3dUaW1lYmFuZCI6dHJ1ZSwiUG9zaXRpb25PblRhc2siOjMsIkhpZGVEYXRlIjpmYWxzZSwiU2hhcGVTaXplIjoxLCJTcGFjaW5nIjoxLjAsIlBhZGRpbmciOnsiJHJlZiI6IjM2MCJ9LCJTaGFwZVN0eWxlIjp7IiRpZCI6IjkyMyIsIk1hcmdpbiI6eyIkcmVmIjoiMzYyIn0sIlBhZGRpbmciOnsiJHJlZiI6IjM2MyJ9LCJCYWNrZ3JvdW5kIjp7IiRpZCI6IjkyNCIsIkNvbG9yIjp7IiRpZCI6IjkyNSIsIkEiOjI1NSwiUiI6MTcyLCJHIjoxMDgsIkIiOjEyfX0sIklzVmlzaWJsZSI6dHJ1ZSwiV2lkdGgiOjE4LjAsIkhlaWdodCI6MjAuMCwiQm9yZGVyU3R5bGUiOnsiJGlkIjoiOTI2IiwiTGluZUNvbG9yIjp7IiRyZWYiOiIzNjci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zNCwiRyI6MzcsIkIiOjI0fX0sIk1heFdpZHRoIjoyMDAuMCwiTWF4SGVpZ2h0IjoiSW5maW5pdHkiLCJTbWFydEZvcmVncm91bmRJc0FjdGl2ZSI6ZmFsc2UsIkhvcml6b250YWxBbGlnbm1lbnQiOjEsIlZlcnRpY2FsQWxpZ25tZW50IjowLCJTbWFydEZvcmVncm91bmQiOm51bGwsIkJhY2tncm91bmRGaWxsVHlwZSI6MCwiTWFyZ2luIjp7IiRyZWYiOiIzNzMifSwiUGFkZGluZyI6eyIkcmVmIjoiMzc0In0sIkJhY2tncm91bmQiOnsiJGlkIjoiOTMxIiwiQ29sb3IiOnsiJGlkIjoiOTMyIiwiQSI6MCwiUiI6MjU1LCJHIjoyNTUsIkIiOjI1NX19LCJJc1Zpc2libGUiOmZhbHNlLCJXaWR0aCI6MC4wLCJIZWlnaHQiOjAuMCwiQm9yZGVyU3R5bGUiOnsiJGlkIjoiOTMzIiwiTGluZUNvbG9yIjpudWxsLCJMaW5lV2VpZ2h0IjowLjAsIkxpbmVUeXBlIjowLCJQYXJlbnRTdHlsZSI6bnVsbH0sIlBhcmVudFN0eWxlIjpudWxsfSwiRGF0ZVN0eWxlIjp7IiRpZCI6IjkzNCIsIkZvbnRTZXR0aW5ncyI6eyIkaWQiOiI5MzUiLCJGb250U2l6ZSI6MTAsIkZvbnROYW1lIjoiQ2FsaWJyaSIsIklzQm9sZCI6ZmFsc2UsIklzSXRhbGljIjpmYWxzZSwiSXNVbmRlcmxpbmVkIjpmYWxzZSwiUGFyZW50U3R5bGUiOm51bGx9LCJBdXRvU2l6ZSI6MCwiRm9yZWdyb3VuZCI6eyIkaWQiOiI5MzYiLCJDb2xvciI6eyIkaWQiOiI5MzciLCJBIjoyNTUsIlIiOjY3LCJHIjo3MywiQiI6NDl9fSwiTWF4V2lkdGgiOjIwMC4wLCJNYXhIZWlnaHQiOiJJbmZpbml0eSIsIlNtYXJ0Rm9yZWdyb3VuZElzQWN0aXZlIjpmYWxzZSwiSG9yaXpvbnRhbEFsaWdubWVudCI6MSwiVmVydGljYWxBbGlnbm1lbnQiOjAsIlNtYXJ0Rm9yZWdyb3VuZCI6bnVsbCwiQmFja2dyb3VuZEZpbGxUeXBlIjowLCJNYXJnaW4iOnsiJHJlZiI6IjM4MiJ9LCJQYWRkaW5nIjp7IiRyZWYiOiIzODMifSwiQmFja2dyb3VuZCI6eyIkaWQiOiI5MzgiLCJDb2xvciI6eyIkaWQiOiI5MzkiLCJBIjowLCJSIjoyNTUsIkciOjI1NSwiQiI6MjU1fX0sIklzVmlzaWJsZSI6ZmFsc2UsIldpZHRoIjowLjAsIkhlaWdodCI6MC4wLCJCb3JkZXJTdHlsZSI6eyIkaWQiOiI5NDAiLCJMaW5lQ29sb3IiOm51bGwsIkxpbmVXZWlnaHQiOjAuMCwiTGluZVR5cGUiOjAsIlBhcmVudFN0eWxlIjpudWxsfSwiUGFyZW50U3R5bGUiOm51bGx9LCJEYXRlRm9ybWF0Ijp7IiRyZWYiOiIzODcifSwiV2Vla051bWJlcmluZyI6eyIkaWQiOiI5NDEiLCJGb3JtYXQiOjAsIklzVmlzaWJsZSI6ZmFsc2UsIkxhc3RLbm93blZpc2liaWxpdHlTdGF0ZSI6ZmFsc2V9LCJJc1Zpc2libGUiOnRydWUsIlBhcmVudFN0eWxlIjpudWxsfSwiSW5kZXgiOjM2LCJQZXJjZW50YWdlQ29tcGxldGUiOm51bGwsIlBvc2l0aW9uIjp7IlJhdGlvIjowLjAsIklzQ3VzdG9tIjpmYWxzZX0sIkRhdGVGb3JtYXQiOnsiJHJlZiI6IjM4NyJ9LCJXZWVrTnVtYmVyaW5nIjp7IiRpZCI6Ijk0MiIsIkZvcm1hdCI6MCwiSXNWaXNpYmxlIjpmYWxzZSwiTGFzdEtub3duVmlzaWJpbGl0eVN0YXRlIjpmYWxzZX0sIlJlbGF0ZWRUYXNrSWQiOiJhZDliMzdhZi1hMzU2LTRjZmEtOTIwMC01ZWRhMzUwYWRlZDgiLCJJZCI6ImZmM2I3NmE0LTVhMDUtNDgzYS1iY2Y3LWUyMTc3YjdlNGU2NyIsIkltcG9ydElkIjpudWxsLCJUaXRsZSI6IlMzIiwiTm90ZSI6bnVsbCwiSHlwZXJsaW5rIjp7IiRpZCI6Ijk0MyIsIkFkZHJlc3MiOiIiLCJTdWJBZGRyZXNzIjoiIn0sIklzQ2hhbmdlZCI6ZmFsc2UsIklzTmV3IjpmYWxzZX1dLCJUYXNrRGVmaW5pdGlvbiI6eyIkaWQiOiI5NDQiLCJHcm91cE5hbWUiOm51bGwsIlN0YXJ0RGF0ZSI6IjIwMjEtMDgtMDFUMDA6MDA6MDBaIiwiRW5kRGF0ZSI6IjIwMjEtMDktMjlUMjM6NTk6MDBaIiwiUGVyY2VudGFnZUNvbXBsZXRlIjpudWxsLCJTdHlsZSI6eyIkaWQiOiI5NDUiLCJTaGFwZSI6NCwiU2hhcGVUaGlja25lc3MiOjEsIkR1cmF0aW9uRm9ybWF0IjowLCJJbmNsdWRlTm9uV29ya2luZ0RheXNJbkR1cmF0aW9uIjpmYWxzZSwiUGVyY2VudGFnZUNvbXBsZXRlU3R5bGUiOnsiJGlkIjoiOTQ2IiwiRm9udFNldHRpbmdzIjp7IiRpZCI6Ijk0NyIsIkZvbnRTaXplIjoxMCwiRm9udE5hbWUiOiJDYWxpYnJpIiwiSXNCb2xkIjpmYWxzZSwiSXNJdGFsaWMiOmZhbHNlLCJJc1VuZGVybGluZWQiOmZhbHNlLCJQYXJlbnRTdHlsZSI6bnVsbH0sIkF1dG9TaXplIjowLCJGb3JlZ3JvdW5kIjp7IiRyZWYiOiI0NSJ9LCJNYXhXaWR0aCI6MjAwLjAsIk1heEhlaWdodCI6IkluZmluaXR5IiwiU21hcnRGb3JlZ3JvdW5kSXNBY3RpdmUiOmZhbHNlLCJIb3Jpem9udGFsQWxpZ25tZW50IjowLCJWZXJ0aWNhbEFsaWdubWVudCI6MCwiU21hcnRGb3JlZ3JvdW5kIjpudWxsLCJCYWNrZ3JvdW5kRmlsbFR5cGUiOjAsIk1hcmdpbiI6eyIkaWQiOiI5NDgiLCJUb3AiOjAuMCwiTGVmdCI6MC4wLCJSaWdodCI6MC4wLCJCb3R0b20iOjAuMH0sIlBhZGRpbmciOnsiJGlkIjoiOTQ5IiwiVG9wIjowLjAsIkxlZnQiOjAuMCwiUmlnaHQiOjAuMCwiQm90dG9tIjowLjB9LCJCYWNrZ3JvdW5kIjp7IiRyZWYiOiI0OSJ9LCJJc1Zpc2libGUiOnRydWUsIldpZHRoIjowLjAsIkhlaWdodCI6MC4wLCJCb3JkZXJTdHlsZSI6eyIkaWQiOiI5NTAiLCJMaW5lQ29sb3IiOm51bGwsIkxpbmVXZWlnaHQiOjAuMCwiTGluZVR5cGUiOjAsIlBhcmVudFN0eWxlIjpudWxsfSwiUGFyZW50U3R5bGUiOm51bGx9LCJEdXJhdGlvblN0eWxlIjp7IiRpZCI6Ijk1MSIsIkZvbnRTZXR0aW5ncyI6eyIkaWQiOiI5NTIiLCJGb250U2l6ZSI6MTAsIkZvbnROYW1lIjoiQ2FsaWJyaSIsIklzQm9sZCI6ZmFsc2UsIklzSXRhbGljIjp0cnVlLCJJc1VuZGVybGluZWQiOmZhbHNlLCJQYXJlbnRTdHlsZSI6bnVsbH0sIkF1dG9TaXplIjowLCJGb3JlZ3JvdW5kIjp7IiRpZCI6Ijk1MyIsIkNvbG9yIjp7IiRpZCI6Ijk1NCIsIkEiOjI1NSwiUiI6NzUsIkciOjMyLCJCIjoyN319LCJNYXhXaWR0aCI6MjAwLjAsIk1heEhlaWdodCI6IkluZmluaXR5IiwiU21hcnRGb3JlZ3JvdW5kSXNBY3RpdmUiOmZhbHNlLCJIb3Jpem9udGFsQWxpZ25tZW50IjoyLCJWZXJ0aWNhbEFsaWdubWVudCI6MCwiU21hcnRGb3JlZ3JvdW5kIjpudWxsLCJCYWNrZ3JvdW5kRmlsbFR5cGUiOjAsIk1hcmdpbiI6eyIkaWQiOiI5NTUiLCJUb3AiOjAuMCwiTGVmdCI6MC4wLCJSaWdodCI6MC4wLCJCb3R0b20iOjAuMH0sIlBhZGRpbmciOnsiJGlkIjoiOTU2IiwiVG9wIjowLjAsIkxlZnQiOjAuMCwiUmlnaHQiOjAuMCwiQm90dG9tIjowLjB9LCJCYWNrZ3JvdW5kIjp7IiRpZCI6Ijk1NyIsIkNvbG9yIjp7IiRpZCI6Ijk1OCIsIkEiOjAsIlIiOjI1NSwiRyI6MjU1LCJCIjoyNTV9fSwiSXNWaXNpYmxlIjp0cnVlLCJXaWR0aCI6MC4wLCJIZWlnaHQiOjAuMCwiQm9yZGVyU3R5bGUiOnsiJGlkIjoiOTU5IiwiTGluZUNvbG9yIjpudWxsLCJMaW5lV2VpZ2h0IjowLjAsIkxpbmVUeXBlIjowLCJQYXJlbnRTdHlsZSI6bnVsbH0sIlBhcmVudFN0eWxlIjpudWxsfSwiSG9yaXpvbnRhbENvbm5lY3RvclN0eWxlIjp7IiRpZCI6Ijk2MCIsIkxpbmVDb2xvciI6eyIkcmVmIjoiNjIifSwiTGluZVdlaWdodCI6MS4wLCJMaW5lVHlwZSI6MCwiUGFyZW50U3R5bGUiOm51bGx9LCJWZXJ0aWNhbENvbm5lY3RvclN0eWxlIjp7IiRpZCI6Ijk2MSIsIkxpbmVDb2xvciI6eyIkcmVmIjoiNjUifSwiTGluZVdlaWdodCI6MC4wLCJMaW5lVHlwZSI6MCwiUGFyZW50U3R5bGUiOm51bGx9LCJNYXJnaW4iOm51bGwsIlN0YXJ0RGF0ZVBvc2l0aW9uIjo2LCJFbmREYXRlUG9zaXRpb24iOjYsIkRhdGVJc1Zpc2libGUiOmZhbHNlLCJUaXRsZVBvc2l0aW9uIjoyLCJEdXJhdGlvblBvc2l0aW9uIjozLCJQZXJjZW50YWdlQ29tcGxldGVkUG9zaXRpb24iOjYsIlNwYWNpbmciOjUsIklzQmVsb3dUaW1lYmFuZCI6dHJ1ZSwiUGVyY2VudGFnZUNvbXBsZXRlU2hhcGVPcGFjaXR5IjozNSwiU2hhcGVTdHlsZSI6eyIkaWQiOiI5NjIiLCJNYXJnaW4iOnsiJGlkIjoiOTYzIiwiVG9wIjowLjAsIkxlZnQiOjQuMCwiUmlnaHQiOjQuMCwiQm90dG9tIjowLjB9LCJQYWRkaW5nIjp7IiRpZCI6Ijk2NCIsIlRvcCI6MC4wLCJMZWZ0IjowLjAsIlJpZ2h0IjowLjAsIkJvdHRvbSI6MC4wfSwiQmFja2dyb3VuZCI6eyIkaWQiOiI5NjUiLCJDb2xvciI6eyIkaWQiOiI5NjYiLCJBIjoyNTUsIlIiOjI0NCwiRyI6MTg0LCJCIjo5Nn19LCJJc1Zpc2libGUiOnRydWUsIldpZHRoIjo0MDYuNzM5MjI3Mjk0OTIxODgsIkhlaWdodCI6MTYuMCwiQm9yZGVyU3R5bGUiOnsiJGlkIjoiOTY3IiwiTGluZUNvbG9yIjp7IiRyZWYiOiI3MyJ9LCJMaW5lV2VpZ2h0IjowLjAsIkxpbmVUeXBlIjowLCJQYXJlbnRTdHlsZSI6bnVsbH0sIlBhcmVudFN0eWxlIjpudWxsfSwiVGl0bGVTdHlsZSI6eyIkaWQiOiI5NjgiLCJGb250U2V0dGluZ3MiOnsiJGlkIjoiOTY5IiwiRm9udFNpemUiOjEyLCJGb250TmFtZSI6IkNhbGlicmkiLCJJc0JvbGQiOmZhbHNlLCJJc0l0YWxpYyI6ZmFsc2UsIklzVW5kZXJsaW5lZCI6ZmFsc2UsIlBhcmVudFN0eWxlIjpudWxsfSwiQXV0b1NpemUiOjIsIkZvcmVncm91bmQiOnsiJGlkIjoiOTcwIiwiQ29sb3IiOnsiJGlkIjoiOTcxIiwiQSI6MjU1LCJSIjo3NSwiRyI6NDgsIkIiOjZ9fSwiTWF4V2lkdGgiOjE0Ni4yNzA0NzUzODc1NzMyNCwiTWF4SGVpZ2h0IjoiSW5maW5pdHkiLCJTbWFydEZvcmVncm91bmRJc0FjdGl2ZSI6ZmFsc2UsIkhvcml6b250YWxBbGlnbm1lbnQiOjEsIlZlcnRpY2FsQWxpZ25tZW50IjowLCJTbWFydEZvcmVncm91bmQiOm51bGwsIkJhY2tncm91bmRGaWxsVHlwZSI6MCwiTWFyZ2luIjp7IiRpZCI6Ijk3MiIsIlRvcCI6MC4wLCJMZWZ0IjowLjAsIlJpZ2h0IjowLjAsIkJvdHRvbSI6MC4wfSwiUGFkZGluZyI6eyIkaWQiOiI5NzMiLCJUb3AiOjAuMCwiTGVmdCI6MC4wLCJSaWdodCI6MC4wLCJCb3R0b20iOjAuMH0sIkJhY2tncm91bmQiOnsiJGlkIjoiOTc0IiwiQ29sb3IiOnsiJGlkIjoiOTc1IiwiQSI6MCwiUiI6MjU1LCJHIjoyNTUsIkIiOjI1NX19LCJJc1Zpc2libGUiOnRydWUsIldpZHRoIjowLjAsIkhlaWdodCI6MC4wLCJCb3JkZXJTdHlsZSI6eyIkaWQiOiI5NzYiLCJMaW5lQ29sb3IiOm51bGwsIkxpbmVXZWlnaHQiOjAuMCwiTGluZVR5cGUiOjAsIlBhcmVudFN0eWxlIjpudWxsfSwiUGFyZW50U3R5bGUiOm51bGx9LCJEYXRlU3R5bGUiOnsiJGlkIjoiOTc3IiwiRm9udFNldHRpbmdzIjp7IiRpZCI6Ijk3OCIsIkZvbnRTaXplIjo4LCJGb250TmFtZSI6IkNhbGlicmkiLCJJc0JvbGQiOmZhbHNlLCJJc0l0YWxpYyI6ZmFsc2UsIklzVW5kZXJsaW5lZCI6ZmFsc2UsIlBhcmVudFN0eWxlIjpudWxsfSwiQXV0b1NpemUiOjAsIkZvcmVncm91bmQiOnsiJGlkIjoiOTc5IiwiQ29sb3IiOnsiJHJlZiI6Ijg3In19LCJNYXhXaWR0aCI6MjAwLjAsIk1heEhlaWdodCI6IkluZmluaXR5IiwiU21hcnRGb3JlZ3JvdW5kSXNBY3RpdmUiOmZhbHNlLCJIb3Jpem9udGFsQWxpZ25tZW50IjowLCJWZXJ0aWNhbEFsaWdubWVudCI6MCwiU21hcnRGb3JlZ3JvdW5kIjpudWxsLCJCYWNrZ3JvdW5kRmlsbFR5cGUiOjAsIk1hcmdpbiI6eyIkaWQiOiI5ODAiLCJUb3AiOjAuMCwiTGVmdCI6MC4wLCJSaWdodCI6MC4wLCJCb3R0b20iOjAuMH0sIlBhZGRpbmciOnsiJGlkIjoiOTgxIiwiVG9wIjowLjAsIkxlZnQiOjAuMCwiUmlnaHQiOjAuMCwiQm90dG9tIjowLjB9LCJCYWNrZ3JvdW5kIjp7IiRyZWYiOiI5MCJ9LCJJc1Zpc2libGUiOmZhbHNlLCJXaWR0aCI6MC4wLCJIZWlnaHQiOjAuMCwiQm9yZGVyU3R5bGUiOnsiJGlkIjoiOTgyIiwiTGluZUNvbG9yIjpudWxsLCJMaW5lV2VpZ2h0IjowLjAsIkxpbmVUeXBlIjowLCJQYXJlbnRTdHlsZSI6bnVsbH0sIlBhcmVudFN0eWxlIjpudWxsfSwiRGF0ZUZvcm1hdCI6eyIkaWQiOiI5O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0IiwiRm9ybWF0IjowLCJJc1Zpc2libGUiOmZhbHNlLCJMYXN0S25vd25WaXNpYmlsaXR5U3RhdGUiOmZhbHNlfSwiSXNWaXNpYmxlIjp0cnVlLCJQYXJlbnRTdHlsZSI6bnVsbH0sIkluZGV4IjozMywiU21hcnREdXJhdGlvbkFjdGl2YXRlZCI6ZmFsc2UsIkRhdGVGb3JtYXQiOnsiJHJlZiI6Ijk4MyJ9LCJXZWVrTnVtYmVyaW5nIjp7IiRpZCI6Ijk4NSIsIkZvcm1hdCI6MCwiSXNWaXNpYmxlIjpmYWxzZSwiTGFzdEtub3duVmlzaWJpbGl0eVN0YXRlIjpmYWxzZX0sIklkIjoiYWQ5YjM3YWYtYTM1Ni00Y2ZhLTkyMDAtNWVkYTM1MGFkZWQ4IiwiSW1wb3J0SWQiOm51bGwsIlRpdGxlIjoiUUEgKyBSZWZpbmVtZW50IiwiTm90ZSI6bnVsbCwiSHlwZXJsaW5rIjp7IiRpZCI6Ijk4NiIsIkFkZHJlc3MiOm51bGwsIlN1YkFkZHJlc3MiOm51bGx9LCJJc0NoYW5nZWQiOmZhbHNlLCJJc05ldyI6ZmFsc2V9fV0sIl9taWxlc3RvbmVzIjpbXSwiSWQiOiIwMDAwMDAwMC0wMDAwLTAwMDAtMDAwMC0wMDAwMDAwMDAwMDAiLCJJc1NpbmdsZUl0ZW1Sb3ciOnRydWV9XSwiSW5kZXgiOjAsIklkIjoiN2NhNzgzNmQtZWU4OC00ZjJlLThjMWMtOTY4ZDk4MzJhNDQ3IiwiSGVhZGVyVGV4dCI6IkRlZmF1bHQiLCJJc0RlZmF1bHQiOnRydWUsIlN0eWxlIjp7IiRpZCI6Ijk4NyIsIkhlYWRlclN0eWxlIjp7IiRpZCI6Ijk4OCIsIlRleHRTdHlsZSI6eyIkaWQiOiI5ODkiLCJGb250U2V0dGluZ3MiOnsiJGlkIjoiOTkwIiwiRm9udFNpemUiOjExLCJGb250TmFtZSI6IkNhbGlicmkiLCJJc0JvbGQiOmZhbHNlLCJJc0l0YWxpYyI6ZmFsc2UsIklzVW5kZXJsaW5lZCI6ZmFsc2UsIlBhcmVudFN0eWxlIjpudWxsfSwiQXV0b1NpemUiOjAsIkZvcmVncm91bmQiOnsiJGlkIjoiOTkxIiwiQ29sb3IiOnsiJGlkIjoiOTk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OTkzIiwiVG9wIjowLjAsIkxlZnQiOjAuMCwiUmlnaHQiOjAuMCwiQm90dG9tIjowLjB9LCJQYWRkaW5nIjp7IiRpZCI6Ijk5NCIsIlRvcCI6MC4wLCJMZWZ0IjowLjAsIlJpZ2h0IjowLjAsIkJvdHRvbSI6MC4wfSwiQmFja2dyb3VuZCI6bnVsbCwiSXNWaXNpYmxlIjp0cnVlLCJXaWR0aCI6MC4wLCJIZWlnaHQiOjAuMCwiQm9yZGVyU3R5bGUiOm51bGwsIlBhcmVudFN0eWxlIjpudWxsfSwiUmVjdGFuZ2xlU3R5bGUiOnsiJGlkIjoiOTk1IiwiTWFyZ2luIjp7IiRpZCI6Ijk5NiIsIlRvcCI6MC4wLCJMZWZ0IjowLjAsIlJpZ2h0IjowLjAsIkJvdHRvbSI6MC4wfSwiUGFkZGluZyI6eyIkaWQiOiI5OTciLCJUb3AiOjAuMCwiTGVmdCI6MC4wLCJSaWdodCI6MC4wLCJCb3R0b20iOjAuMH0sIkJhY2tncm91bmQiOnsiJGlkIjoiOTk4IiwiQ29sb3IiOnsiJGlkIjoiOTk5IiwiQSI6NjMsIlIiOjE1NywiRyI6MTY5LCJCIjoxNjB9fSwiSXNWaXNpYmxlIjp0cnVlLCJXaWR0aCI6MC4wLCJIZWlnaHQiOjAuMCwiQm9yZGVyU3R5bGUiOnsiJGlkIjoiMTAwMCIsIkxpbmVDb2xvciI6eyIkaWQiOiIxMDAxIiwiJHR5cGUiOiJOTFJFLkNvbW1vbi5Eb20uU29saWRDb2xvckJydXNoLCBOTFJFLkNvbW1vbiIsIkNvbG9yIjp7IiRpZCI6IjEwMDIiLCJBIjoyNTUsIlIiOjI1NSwiRyI6MCwiQiI6MH19LCJMaW5lV2VpZ2h0IjowLjAsIkxpbmVUeXBlIjowLCJQYXJlbnRTdHlsZSI6bnVsbH0sIlBhcmVudFN0eWxlIjpudWxsfSwiTWFyZ2luIjp7IiRpZCI6IjEwMDMiLCJUb3AiOjAuMCwiTGVmdCI6MC4wLCJSaWdodCI6MC4wLCJCb3R0b20iOjAuMH0sIlBhZGRpbmciOnsiJGlkIjoiMTAwNCIsIlRvcCI6MC4wLCJMZWZ0IjowLjAsIlJpZ2h0IjowLjAsIkJvdHRvbSI6MC4wfSwiQmFja2dyb3VuZCI6bnVsbCwiSXNWaXNpYmxlIjp0cnVlLCJXaWR0aCI6MC4wLCJIZWlnaHQiOjAuMCwiQm9yZGVyU3R5bGUiOm51bGwsIlBhcmVudFN0eWxlIjpudWxsfSwiQmFja2dyb3VuZFN0eWxlIjp7IiRpZCI6IjEwMDUiLCJNYXJnaW4iOnsiJGlkIjoiMTAwNiIsIlRvcCI6MC4wLCJMZWZ0IjowLjAsIlJpZ2h0IjowLjAsIkJvdHRvbSI6MC4wfSwiUGFkZGluZyI6eyIkaWQiOiIxMDA3IiwiVG9wIjowLjAsIkxlZnQiOjAuMCwiUmlnaHQiOjAuMCwiQm90dG9tIjowLjB9LCJCYWNrZ3JvdW5kIjp7IiRpZCI6IjEwMDgiLCJDb2xvciI6eyIkaWQiOiIxMDA5IiwiQSI6NTEsIlIiOjE2NSwiRyI6MTY1LCJCIjoxNjV9fSwiSXNWaXNpYmxlIjp0cnVlLCJXaWR0aCI6MC4wLCJIZWlnaHQiOjAuMCwiQm9yZGVyU3R5bGUiOnsiJGlkIjoiMTAxMCIsIkxpbmVDb2xvciI6eyIkaWQiOiIxMDExIiwiJHR5cGUiOiJOTFJFLkNvbW1vbi5Eb20uU29saWRDb2xvckJydXNoLCBOTFJFLkNvbW1vbiIsIkNvbG9yIjp7IiRpZCI6IjEwMTIiLCJBIjoyNTUsIlIiOjI1NSwiRyI6MCwiQiI6MH19LCJMaW5lV2VpZ2h0IjowLjAsIkxpbmVUeXBlIjowLCJQYXJlbnRTdHlsZSI6bnVsbH0sIlBhcmVudFN0eWxlIjpudWxsfSwiTWFyZ2luIjp7IiRpZCI6IjEwMTMiLCJUb3AiOjAuMCwiTGVmdCI6MC4wLCJSaWdodCI6MC4wLCJCb3R0b20iOjAuMH0sIlBhZGRpbmciOnsiJGlkIjoiMTAxNCIsIlRvcCI6MC4wLCJMZWZ0IjowLjAsIlJpZ2h0IjowLjAsIkJvdHRvbSI6MC4wfSwiSXNWaXNpYmxlIjp0cnVlLCJXaWR0aCI6MC4wLCJIZWlnaHQiOjAuMCwiQm9yZGVyU3R5bGUiOm51bGwsIlBhcmVudFN0eWxlIjpudWxsfX1dLCJJZCI6IjU4YTBhYWM0LWFlYzMtNGYwYi05NWI4LWM3ODViZjY1MmE3NSIsIkluZGV4IjoxLCJIZWFkZXJUZXh0IjoiUmVsZWFzZSAyIiwiU3R5bGUiOnsiJGlkIjoiMTAxNSIsIkhlYWRlclN0eWxlIjp7IiRpZCI6IjEwMTYiLCJUZXh0SXNWZXJ0aWNhbCI6ZmFsc2UsIlRleHRTdHlsZSI6eyIkaWQiOiIxMDE3IiwiRm9udFNldHRpbmdzIjp7IiRpZCI6IjEwMTgiLCJGb250U2l6ZSI6MTIsIkZvbnROYW1lIjoiQ2FsaWJyaSIsIklzQm9sZCI6dHJ1ZSwiSXNJdGFsaWMiOmZhbHNlLCJJc1VuZGVybGluZWQiOmZhbHNlLCJQYXJlbnRTdHlsZSI6bnVsbH0sIkF1dG9TaXplIjowLCJGb3JlZ3JvdW5kIjp7IiRpZCI6IjEwMTkiLCJDb2xvciI6eyIkaWQiOiIxMDIwIiwiQSI6MjU1LCJSIjoyOCwiRyI6MzMsIkIiOjMwfX0sIk1heFdpZHRoIjowLjAsIk1heEhlaWdodCI6MC4wLCJTbWFydEZvcmVncm91bmRJc0FjdGl2ZSI6ZmFsc2UsIkhvcml6b250YWxBbGlnbm1lbnQiOjAsIlZlcnRpY2FsQWxpZ25tZW50IjowLCJTbWFydEZvcmVncm91bmQiOm51bGwsIkJhY2tncm91bmRGaWxsVHlwZSI6MCwiTWFyZ2luIjp7IiRyZWYiOiI1MjAifSwiUGFkZGluZyI6eyIkcmVmIjoiNTIxIn0sIkJhY2tncm91bmQiOm51bGwsIklzVmlzaWJsZSI6ZmFsc2UsIldpZHRoIjowLjAsIkhlaWdodCI6MC4wLCJCb3JkZXJTdHlsZSI6bnVsbCwiUGFyZW50U3R5bGUiOm51bGx9LCJSZWN0YW5nbGVTdHlsZSI6eyIkaWQiOiIxMDIxIiwiTWFyZ2luIjp7IiRyZWYiOiI1MjMifSwiUGFkZGluZyI6eyIkcmVmIjoiNTI0In0sIkJhY2tncm91bmQiOnsiJGlkIjoiMTAyMiIsIkNvbG9yIjp7IiRpZCI6IjEwMjMiLCJBIjoxMjcsIlIiOjE1NywiRyI6MTY5LCJCIjoxNjB9fSwiSXNWaXNpYmxlIjpmYWxzZSwiV2lkdGgiOjAuMCwiSGVpZ2h0IjowLjAsIkJvcmRlclN0eWxlIjp7IiRpZCI6IjEwMjQiLCJMaW5lQ29sb3IiOnsiJGlkIjoiMTAyNSIsIiR0eXBlIjoiTkxSRS5Db21tb24uRG9tLlNvbGlkQ29sb3JCcnVzaCwgTkxSRS5Db21tb24iLCJDb2xvciI6eyIkaWQiOiIxMDI2IiwiQSI6MjU1LCJSIjoyMSwiRyI6MzcsIkIiOjY2fX0sIkxpbmVXZWlnaHQiOjAuMCwiTGluZVR5cGUiOjAsIlBhcmVudFN0eWxlIjpudWxsfSwiUGFyZW50U3R5bGUiOm51bGx9LCJNYXJnaW4iOnsiJHJlZiI6IjUzMCJ9LCJQYWRkaW5nIjp7IiRyZWYiOiI1MzEifSwiQmFja2dyb3VuZCI6bnVsbCwiSXNWaXNpYmxlIjp0cnVlLCJXaWR0aCI6MC4wLCJIZWlnaHQiOjAuMCwiQm9yZGVyU3R5bGUiOm51bGwsIlBhcmVudFN0eWxlIjpudWxsfSwiQmFja2dyb3VuZFN0eWxlIjp7IiRpZCI6IjEwMjciLCJNYXJnaW4iOnsiJHJlZiI6IjUzMyJ9LCJQYWRkaW5nIjp7IiRyZWYiOiI1MzQifSwiQmFja2dyb3VuZCI6eyIkaWQiOiIxMDI4IiwiQ29sb3IiOnsiJGlkIjoiMTAyOSIsIkEiOjM4LCJSIjoxNTcsIkciOjE2OSwiQiI6MTYwfX0sIklzVmlzaWJsZSI6dHJ1ZSwiV2lkdGgiOjAuMCwiSGVpZ2h0IjowLjAsIkJvcmRlclN0eWxlIjp7IiRpZCI6IjEwMzAiLCJMaW5lQ29sb3IiOnsiJGlkIjoiMTAzMSIsIiR0eXBlIjoiTkxSRS5Db21tb24uRG9tLlNvbGlkQ29sb3JCcnVzaCwgTkxSRS5Db21tb24iLCJDb2xvciI6eyIkaWQiOiIxMDMyIiwiQSI6MjU1LCJSIjoyMSwiRyI6MzcsIkIiOjY2fX0sIkxpbmVXZWlnaHQiOjAuMCwiTGluZVR5cGUiOjAsIlBhcmVudFN0eWxlIjpudWxsfSwiUGFyZW50U3R5bGUiOm51bGx9LCJJc0Fib3ZlVGltZWJhbmQiOmZhbHNlLCJNYXJnaW4iOnsiJGlkIjoiMTAzMyIsIlRvcCI6MC4wLCJMZWZ0IjowLjAsIlJpZ2h0IjowLjAsIkJvdHRvbSI6MC4wfSwiUGFkZGluZyI6eyIkaWQiOiIxMDM0IiwiVG9wIjowLjAsIkxlZnQiOjAuMCwiUmlnaHQiOjAuMCwiQm90dG9tIjowLjB9LCJJc1Zpc2libGUiOnRydWUsIldpZHRoIjowLjAsIkhlaWdodCI6MC4wLCJCb3JkZXJTdHlsZSI6eyIkaWQiOiIxMDM1IiwiTGluZUNvbG9yIjpudWxsLCJMaW5lV2VpZ2h0IjowLjAsIkxpbmVUeXBlIjowLCJQYXJlbnRTdHlsZSI6bnVsbH0sIlBhcmVudFN0eWxlIjpudWxsfX1dLCJDdWx0dXJlSW5mb05hbWUiOiJlbi1VUyIsIlN0eWxlTmFtZSI6bnVsbCwiVmVyc2lvbiI6eyIkaWQiOiIxMDM2IiwiVmVyc2lvbiI6IjMuNC4yIiwiT3JpZ2luYWxBc3NlbWJseVZlcnNpb24iOiI1LjAwLjAxLjAwIiwiRWRpdGlvbiI6IlBybyIsIkxhc3RTYXZlZEVkaXRpb24iOjIsIklzUGx1c0VkaXRpb24iOnRydWUsIklzUHJvRWRpdGlvbiI6dHJ1ZX0sIkVmZmVjdCI6MCwiU3R5bGUiOnsiJGlkIjoiMTAzNyIsIlRpbWViYW5kU3R5bGUiOnsiJGlkIjoiMTAzOCIsIlNjYWxlTWFya2luZyI6MCwiU2hhcGUiOjAsIlNoYXBlU3R5bGUiOnsiJGlkIjoiMTAzOSIsIk1hcmdpbiI6eyIkaWQiOiIxMDQwIiwiVG9wIjowLjAsIkxlZnQiOjEyLjAsIlJpZ2h0IjoxMi4wLCJCb3R0b20iOjAuMH0sIlBhZGRpbmciOnsiJGlkIjoiMTA0MSIsIlRvcCI6Ny4wLCJMZWZ0IjowLjAsIlJpZ2h0IjowLjAsIkJvdHRvbSI6Ny4wfSwiQmFja2dyb3VuZCI6eyIkaWQiOiIxMDQyIiwiQ29sb3IiOnsiJGlkIjoiMTA0MyIsIkEiOjI1NSwiUiI6MTkyLCJHIjoyMDIsIkIiOjE3M319LCJJc1Zpc2libGUiOnRydWUsIldpZHRoIjo4NTguMCwiSGVpZ2h0IjozMC4wLCJCb3JkZXJTdHlsZSI6eyIkaWQiOiIxMDQ0IiwiTGluZUNvbG9yIjp7IiRpZCI6IjEwNDUiLCIkdHlwZSI6Ik5MUkUuQ29tbW9uLkRvbS5Tb2xpZENvbG9yQnJ1c2gsIE5MUkUuQ29tbW9uIiwiQ29sb3IiOnsiJGlkIjoiMTA0NiIsIkEiOjI1NSwiUiI6MjU1LCJHIjowLCJCIjowfX0sIkxpbmVXZWlnaHQiOjAuMCwiTGluZVR5cGUiOjAsIlBhcmVudFN0eWxlIjpudWxsfSwiUGFyZW50U3R5bGUiOm51bGx9LCJNaWRkbGVUaWVyU2hhcGVTdHlsZSI6eyIkaWQiOiIxMDQ3IiwiTWFyZ2luIjp7IiRyZWYiOiIxMDQwIn0sIlBhZGRpbmciOnsiJHJlZiI6IjEwNDEifSwiQmFja2dyb3VuZCI6eyIkcmVmIjoiMTA0MiJ9LCJJc1Zpc2libGUiOnRydWUsIldpZHRoIjo4NTguMCwiSGVpZ2h0IjozMC4wLCJCb3JkZXJTdHlsZSI6bnVsbCwiUGFyZW50U3R5bGUiOm51bGx9LCJCb3R0b21UaWVyU2hhcGVTdHlsZSI6eyIkaWQiOiIxMDQ4IiwiTWFyZ2luIjp7IiRyZWYiOiIxMDQwIn0sIlBhZGRpbmciOnsiJHJlZiI6IjEwNDEifSwiQmFja2dyb3VuZCI6eyIkcmVmIjoiMTA0MiJ9LCJJc1Zpc2libGUiOnRydWUsIldpZHRoIjo4NTguMCwiSGVpZ2h0IjozMC4wLCJCb3JkZXJTdHlsZSI6bnVsbCwiUGFyZW50U3R5bGUiOm51bGx9LCJSaWdodEVuZENhcHNTdHlsZSI6eyIkaWQiOiIxMDQ5IiwiRm9udFNldHRpbmdzIjp7IiRpZCI6IjEwNTAiLCJGb250U2l6ZSI6MTgsIkZvbnROYW1lIjoiQ2FsaWJyaSIsIklzQm9sZCI6dHJ1ZSwiSXNJdGFsaWMiOmZhbHNlLCJJc1VuZGVybGluZWQiOmZhbHNlLCJQYXJlbnRTdHlsZSI6bnVsbH0sIkF1dG9TaXplIjowLCJGb3JlZ3JvdW5kIjp7IiRpZCI6IjEwNTEiLCJDb2xvciI6eyIkaWQiOiIxMDUyIiwiQSI6MjU1LCJSIjoxODksIkciOjU4LCJCIjo0OH19LCJNYXhXaWR0aCI6IkluZmluaXR5IiwiTWF4SGVpZ2h0IjoiSW5maW5pdHkiLCJTbWFydEZvcmVncm91bmRJc0FjdGl2ZSI6ZmFsc2UsIkhvcml6b250YWxBbGlnbm1lbnQiOjAsIlZlcnRpY2FsQWxpZ25tZW50IjowLCJTbWFydEZvcmVncm91bmQiOm51bGwsIkJhY2tncm91bmRGaWxsVHlwZSI6MCwiTWFyZ2luIjp7IiRpZCI6IjEwNTMiLCJUb3AiOjAuMCwiTGVmdCI6MC4wLCJSaWdodCI6MjAuMCwiQm90dG9tIjowLjB9LCJQYWRkaW5nIjp7IiRpZCI6IjEwNTQiLCJUb3AiOjAuMCwiTGVmdCI6MC4wLCJSaWdodCI6MC4wLCJCb3R0b20iOjAuMH0sIkJhY2tncm91bmQiOnsiJGlkIjoiMTA1NSIsIkNvbG9yIjp7IiRyZWYiOiI1MCJ9fSwiSXNWaXNpYmxlIjpmYWxzZSwiV2lkdGgiOjAuMCwiSGVpZ2h0IjowLjAsIkJvcmRlclN0eWxlIjpudWxsLCJQYXJlbnRTdHlsZSI6bnVsbH0sIkxlZnRFbmRDYXBzU3R5bGUiOnsiJGlkIjoiMTA1NiIsIkZvbnRTZXR0aW5ncyI6eyIkaWQiOiIxMDU3IiwiRm9udFNpemUiOjE4LCJGb250TmFtZSI6IkNhbGlicmkiLCJJc0JvbGQiOnRydWUsIklzSXRhbGljIjpmYWxzZSwiSXNVbmRlcmxpbmVkIjpmYWxzZSwiUGFyZW50U3R5bGUiOm51bGx9LCJBdXRvU2l6ZSI6MCwiRm9yZWdyb3VuZCI6eyIkaWQiOiIxMDU4IiwiQ29sb3IiOnsiJGlkIjoiMTA1OSIsIkEiOjI1NSwiUiI6MTg5LCJHIjo1OCwiQiI6NDh9fSwiTWF4V2lkdGgiOiJJbmZpbml0eSIsIk1heEhlaWdodCI6IkluZmluaXR5IiwiU21hcnRGb3JlZ3JvdW5kSXNBY3RpdmUiOmZhbHNlLCJIb3Jpem9udGFsQWxpZ25tZW50IjowLCJWZXJ0aWNhbEFsaWdubWVudCI6MCwiU21hcnRGb3JlZ3JvdW5kIjpudWxsLCJCYWNrZ3JvdW5kRmlsbFR5cGUiOjAsIk1hcmdpbiI6eyIkaWQiOiIxMDYwIiwiVG9wIjowLjAsIkxlZnQiOjIwLjAsIlJpZ2h0IjowLjAsIkJvdHRvbSI6MC4wfSwiUGFkZGluZyI6eyIkaWQiOiIxMDYxIiwiVG9wIjowLjAsIkxlZnQiOjAuMCwiUmlnaHQiOjAuMCwiQm90dG9tIjowLjB9LCJCYWNrZ3JvdW5kIjp7IiRpZCI6IjEwNjIiLCJDb2xvciI6eyIkcmVmIjoiNTAifX0sIklzVmlzaWJsZSI6ZmFsc2UsIldpZHRoIjowLjAsIkhlaWdodCI6MC4wLCJCb3JkZXJTdHlsZSI6bnVsbCwiUGFyZW50U3R5bGUiOm51bGx9LCJUb2RheVRleHRTdHlsZSI6eyIkaWQiOiIxMDYzIiwiRm9udFNldHRpbmdzIjp7IiRpZCI6IjEwNjQiLCJGb250U2l6ZSI6MTIsIkZvbnROYW1lIjoiQ2FsaWJyaSIsIklzQm9sZCI6ZmFsc2UsIklzSXRhbGljIjpmYWxzZSwiSXNVbmRlcmxpbmVkIjpmYWxzZSwiUGFyZW50U3R5bGUiOm51bGx9LCJBdXRvU2l6ZSI6MCwiRm9yZWdyb3VuZCI6eyIkaWQiOiIxMDY1IiwiQ29sb3IiOnsiJGlkIjoiMTA2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DY3IiwiVG9wIjowLjAsIkxlZnQiOjAuMCwiUmlnaHQiOjAuMCwiQm90dG9tIjowLjB9LCJQYWRkaW5nIjp7IiRpZCI6IjEwNjgiLCJUb3AiOjAuMCwiTGVmdCI6MC4wLCJSaWdodCI6MC4wLCJCb3R0b20iOjAuMH0sIkJhY2tncm91bmQiOnsiJGlkIjoiMTA2OSIsIkNvbG9yIjp7IiRyZWYiOiI1MCJ9fSwiSXNWaXNpYmxlIjp0cnVlLCJXaWR0aCI6MC4wLCJIZWlnaHQiOjAuMCwiQm9yZGVyU3R5bGUiOm51bGwsIlBhcmVudFN0eWxlIjpudWxsfSwiVG9kYXlNYXJrZXJTdHlsZSI6eyIkaWQiOiIxMDcwIiwiTWFyZ2luIjp7IiRpZCI6IjEwNzEiLCJUb3AiOjAuMCwiTGVmdCI6MC4wLCJSaWdodCI6MC4wLCJCb3R0b20iOjAuMH0sIlBhZGRpbmciOnsiJGlkIjoiMTA3MiIsIlRvcCI6MC4wLCJMZWZ0IjowLjAsIlJpZ2h0IjowLjAsIkJvdHRvbSI6MC4wfSwiQmFja2dyb3VuZCI6eyIkaWQiOiIxMDczIiwiQ29sb3IiOnsiJGlkIjoiMTA3NCIsIkEiOjI1NSwiUiI6MjU1LCJHIjowLCJCIjowfX0sIklzVmlzaWJsZSI6dHJ1ZSwiV2lkdGgiOjAuMCwiSGVpZ2h0IjowLjAsIkJvcmRlclN0eWxlIjpudWxsLCJQYXJlbnRTdHlsZSI6bnVsbH0sIlNjYWxlU3R5bGUiOnsiJGlkIjoiMTA3NSIsIlNoYXBlIjowLCJTaG93U2VnbWVudFNlcGFyYXRvcnMiOnRydWUsIlNlZ21lbnRTZXBhcmF0b3JPcGFjaXR5IjozMCwiSGFzQmVlblZpc2libGVCZWZvcmUiOnRydWUsIkZvbnRTZXR0aW5ncyI6eyIkaWQiOiIxMDc2IiwiRm9udFNpemUiOjEyLCJGb250TmFtZSI6IkNhbGlicmkiLCJJc0JvbGQiOmZhbHNlLCJJc0l0YWxpYyI6ZmFsc2UsIklzVW5kZXJsaW5lZCI6ZmFsc2UsIlBhcmVudFN0eWxlIjpudWxsfSwiQXV0b1NpemUiOjAsIkZvcmVncm91bmQiOnsiJGlkIjoiMTA3NyIsIkNvbG9yIjp7IiRpZCI6IjEwNzgiLCJBIjoyNTUsIlIiOjExLCJHIjoxMiwiQiI6OH19LCJNYXhXaWR0aCI6MjAwLjAsIk1heEhlaWdodCI6IkluZmluaXR5IiwiU21hcnRGb3JlZ3JvdW5kSXNBY3RpdmUiOmZhbHNlLCJIb3Jpem9udGFsQWxpZ25tZW50IjowLCJWZXJ0aWNhbEFsaWdubWVudCI6MSwiU21hcnRGb3JlZ3JvdW5kIjpudWxsLCJCYWNrZ3JvdW5kRmlsbFR5cGUiOjAsIk1hcmdpbiI6eyIkaWQiOiIxMDc5IiwiVG9wIjowLjAsIkxlZnQiOjUuMCwiUmlnaHQiOjAuMCwiQm90dG9tIjowLjB9LCJQYWRkaW5nIjp7IiRpZCI6IjEwODAiLCJUb3AiOjAuMCwiTGVmdCI6MC4wLCJSaWdodCI6MC4wLCJCb3R0b20iOjAuMH0sIkJhY2tncm91bmQiOnsiJGlkIjoiMTA4MSIsIkNvbG9yIjp7IiRyZWYiOiI1MCJ9fSwiSXNWaXNpYmxlIjp0cnVlLCJXaWR0aCI6MC4wLCJIZWlnaHQiOjAuMCwiQm9yZGVyU3R5bGUiOm51bGwsIlBhcmVudFN0eWxlIjpudWxsfSwiU2luZ2xlU2NhbGVTaGFwZVN0eWxlIjp7IiRpZCI6IjEwODIiLCJTaGFwZSI6MCwiSGVpZ2h0IjozMC4wfSwiTWlkZGxlVGllclNjYWxlU3R5bGUiOnsiJGlkIjoiMTA4MyIsIlNoYXBlIjowLCJTaG93U2VnbWVudFNlcGFyYXRvcnMiOnRydWUsIlNlZ21lbnRTZXBhcmF0b3JPcGFjaXR5IjozMCwiSGFzQmVlblZpc2libGVCZWZvcmUiOmZhbHNlLCJGb250U2V0dGluZ3MiOnsiJGlkIjoiMTA4NCIsIkZvbnRTaXplIjoxMiwiRm9udE5hbWUiOiJDYWxpYnJpIiwiSXNCb2xkIjpmYWxzZSwiSXNJdGFsaWMiOmZhbHNlLCJJc1VuZGVybGluZWQiOmZhbHNlLCJQYXJlbnRTdHlsZSI6bnVsbH0sIkF1dG9TaXplIjowLCJGb3JlZ3JvdW5kIjp7IiRyZWYiOiIxMDc3In0sIk1heFdpZHRoIjoyMDAuMCwiTWF4SGVpZ2h0IjoiSW5maW5pdHkiLCJTbWFydEZvcmVncm91bmRJc0FjdGl2ZSI6ZmFsc2UsIkhvcml6b250YWxBbGlnbm1lbnQiOjAsIlZlcnRpY2FsQWxpZ25tZW50IjoxLCJTbWFydEZvcmVncm91bmQiOm51bGwsIkJhY2tncm91bmRGaWxsVHlwZSI6MCwiTWFyZ2luIjp7IiRyZWYiOiIxMDc5In0sIlBhZGRpbmciOnsiJHJlZiI6IjEwODAifSwiQmFja2dyb3VuZCI6eyIkcmVmIjoiMTA4MSJ9LCJJc1Zpc2libGUiOmZhbHNlLCJXaWR0aCI6MC4wLCJIZWlnaHQiOjAuMCwiQm9yZGVyU3R5bGUiOm51bGwsIlBhcmVudFN0eWxlIjpudWxsfSwiQm90dG9tVGllclNjYWxlU3R5bGUiOnsiJGlkIjoiMTA4NSIsIlNoYXBlIjowLCJTaG93U2VnbWVudFNlcGFyYXRvcnMiOnRydWUsIlNlZ21lbnRTZXBhcmF0b3JPcGFjaXR5IjozMCwiSGFzQmVlblZpc2libGVCZWZvcmUiOmZhbHNlLCJGb250U2V0dGluZ3MiOnsiJGlkIjoiMTA4NiIsIkZvbnRTaXplIjoxMiwiRm9udE5hbWUiOiJDYWxpYnJpIiwiSXNCb2xkIjpmYWxzZSwiSXNJdGFsaWMiOmZhbHNlLCJJc1VuZGVybGluZWQiOmZhbHNlLCJQYXJlbnRTdHlsZSI6bnVsbH0sIkF1dG9TaXplIjowLCJGb3JlZ3JvdW5kIjp7IiRyZWYiOiIxMDc3In0sIk1heFdpZHRoIjoyMDAuMCwiTWF4SGVpZ2h0IjoiSW5maW5pdHkiLCJTbWFydEZvcmVncm91bmRJc0FjdGl2ZSI6ZmFsc2UsIkhvcml6b250YWxBbGlnbm1lbnQiOjAsIlZlcnRpY2FsQWxpZ25tZW50IjoxLCJTbWFydEZvcmVncm91bmQiOm51bGwsIkJhY2tncm91bmRGaWxsVHlwZSI6MCwiTWFyZ2luIjp7IiRyZWYiOiIxMDc5In0sIlBhZGRpbmciOnsiJHJlZiI6IjEwODAifSwiQmFja2dyb3VuZCI6eyIkcmVmIjoiMTA4MSJ9LCJJc1Zpc2libGUiOmZhbHNlLCJXaWR0aCI6MC4wLCJIZWlnaHQiOjAuMCwiQm9yZGVyU3R5bGUiOm51bGwsIlBhcmVudFN0eWxlIjpudWxsfSwiRWxhcHNlZFRpbWVCYWNrZ3JvdW5kIjp7IiRpZCI6IjEwODciLCJDb2xvciI6eyIkaWQiOiIxMDg4IiwiQSI6MTkxLCJSIjoyNTUsIkciOjAsIkIiOjB9fSwiQXBwZW5kWWVhck9uWWVhckNoYW5nZSI6dHJ1ZSwiRWxhcHNlZFRpbWVGb3JtYXQiOjIsIlRvZGF5TWFya2VyUG9zaXRpb24iOjMsIlF1aWNrUG9zaXRpb24iOjMsIkFic29sdXRlUG9zaXRpb24iOjE2Mi4wLCJNYXJnaW4iOnsiJGlkIjoiMTA4OSIsIlRvcCI6MC4wLCJMZWZ0IjoxMC4wLCJSaWdodCI6MTAuMCwiQm90dG9tIjowLjB9LCJQYWRkaW5nIjp7IiRpZCI6IjEwOTAiLCJUb3AiOjAuMCwiTGVmdCI6MC4wLCJSaWdodCI6MC4wLCJCb3R0b20iOjAuMH0sIkJhY2tncm91bmQiOnsiJGlkIjoiMTA5MSIsIkNvbG9yIjp7IiRpZCI6IjEwOTIiLCJBIjoyNTUsIlIiOjExNSwiRyI6MTE1LCJCIjoxMTV9fSwiSXNWaXNpYmxlIjp0cnVlLCJXaWR0aCI6MC4wLCJIZWlnaHQiOjAuMCwiQm9yZGVyU3R5bGUiOm51bGwsIlBhcmVudFN0eWxlIjpudWxsfSwiRGVmYXVsdE1pbGVzdG9uZVN0eWxlIjp7IiRpZCI6IjEwOTMiLCJTaGFwZSI6MCwiQ29ubmVjdG9yTWFyZ2luIjp7IiRyZWYiOiIzNTYifSwiQ29ubmVjdG9yU3R5bGUiOnsiJGlkIjoiMTA5NCIsIkxpbmVDb2xvciI6eyIkaWQiOiIxMDk1IiwiJHR5cGUiOiJOTFJFLkNvbW1vbi5Eb20uU29saWRDb2xvckJydXNoLCBOTFJFLkNvbW1vbiIsIkNvbG9yIjp7IiRpZCI6IjEwOTYiLCJBIjoxMjcsIlIiOjMxLCJHIjo3MywiQiI6MTI2fX0sIkxpbmVXZWlnaHQiOjEuMCwiTGluZVR5cGUiOjAsIlBhcmVudFN0eWxlIjpudWxsfSwiSXNCZWxvd1RpbWViYW5kIjpmYWxzZSwiUG9zaXRpb25PblRhc2siOjAsIkhpZGVEYXRlIjpmYWxzZSwiU2hhcGVTaXplIjoxLCJTcGFjaW5nIjoxLjAsIlBhZGRpbmciOnsiJHJlZiI6IjM2MCJ9LCJTaGFwZVN0eWxlIjp7IiRpZCI6IjEwOTciLCJNYXJnaW4iOnsiJHJlZiI6IjM2MiJ9LCJQYWRkaW5nIjp7IiRyZWYiOiIzNjMifSwiQmFja2dyb3VuZCI6eyIkaWQiOiIxMDk4IiwiQ29sb3IiOnsiJGlkIjoiMTA5OSIsIkEiOjI1NSwiUiI6MCwiRyI6MTE0LCJCIjoxODh9fSwiSXNWaXNpYmxlIjp0cnVlLCJXaWR0aCI6MTguMCwiSGVpZ2h0IjoyMC4wLCJCb3JkZXJTdHlsZSI6eyIkaWQiOiIxMTAwIiwiTGluZUNvbG9yIjp7IiRyZWYiOiIzNjcifSwiTGluZVdlaWdodCI6MC4wLCJMaW5lVHlwZSI6MCwiUGFyZW50U3R5bGUiOm51bGx9LCJQYXJlbnRTdHlsZSI6bnVsbH0sIlRpdGxlU3R5bGUiOnsiJGlkIjoiMTEwMSIsIkZvbnRTZXR0aW5ncyI6eyIkaWQiOiIxMTAyIiwiRm9udFNpemUiOjExLCJGb250TmFtZSI6IkNhbGlicmkiLCJJc0JvbGQiOnRydWUsIklzSXRhbGljIjpmYWxzZSwiSXNVbmRlcmxpbmVkIjpmYWxzZSwiUGFyZW50U3R5bGUiOm51bGx9LCJBdXRvU2l6ZSI6MCwiRm9yZWdyb3VuZCI6eyIkaWQiOiIxMTAzIiwiQ29sb3IiOnsiJGlkIjoiMTEwNCIsIkEiOjI1NSwiUiI6MzQsIkciOjM3LCJCIjoyNH19LCJNYXhXaWR0aCI6MjAwLjAsIk1heEhlaWdodCI6IkluZmluaXR5IiwiU21hcnRGb3JlZ3JvdW5kSXNBY3RpdmUiOmZhbHNlLCJIb3Jpem9udGFsQWxpZ25tZW50IjoxLCJWZXJ0aWNhbEFsaWdubWVudCI6MCwiU21hcnRGb3JlZ3JvdW5kIjpudWxsLCJCYWNrZ3JvdW5kRmlsbFR5cGUiOjAsIk1hcmdpbiI6eyIkcmVmIjoiMzczIn0sIlBhZGRpbmciOnsiJHJlZiI6IjM3NCJ9LCJCYWNrZ3JvdW5kIjp7IiRpZCI6IjExMDUiLCJDb2xvciI6eyIkcmVmIjoiNTAifX0sIklzVmlzaWJsZSI6dHJ1ZSwiV2lkdGgiOjAuMCwiSGVpZ2h0IjowLjAsIkJvcmRlclN0eWxlIjpudWxsLCJQYXJlbnRTdHlsZSI6bnVsbH0sIkRhdGVTdHlsZSI6eyIkaWQiOiIxMTA2IiwiRm9udFNldHRpbmdzIjp7IiRpZCI6IjExMDciLCJGb250U2l6ZSI6MTAsIkZvbnROYW1lIjoiQ2FsaWJyaSIsIklzQm9sZCI6ZmFsc2UsIklzSXRhbGljIjpmYWxzZSwiSXNVbmRlcmxpbmVkIjpmYWxzZSwiUGFyZW50U3R5bGUiOm51bGx9LCJBdXRvU2l6ZSI6MCwiRm9yZWdyb3VuZCI6eyIkaWQiOiIxMTA4IiwiQ29sb3IiOnsiJGlkIjoiMTEwOSIsIkEiOjI1NSwiUiI6NjcsIkciOjczLCJCIjo0OX19LCJNYXhXaWR0aCI6MjAwLjAsIk1heEhlaWdodCI6IkluZmluaXR5IiwiU21hcnRGb3JlZ3JvdW5kSXNBY3RpdmUiOmZhbHNlLCJIb3Jpem9udGFsQWxpZ25tZW50IjowLCJWZXJ0aWNhbEFsaWdubWVudCI6MCwiU21hcnRGb3JlZ3JvdW5kIjpudWxsLCJCYWNrZ3JvdW5kRmlsbFR5cGUiOjAsIk1hcmdpbiI6eyIkcmVmIjoiMzgyIn0sIlBhZGRpbmciOnsiJHJlZiI6IjM4MyJ9LCJCYWNrZ3JvdW5kIjp7IiRpZCI6IjExMTAiLCJDb2xvciI6eyIkcmVmIjoiNTAifX0sIklzVmlzaWJsZSI6dHJ1ZSwiV2lkdGgiOjAuMCwiSGVpZ2h0IjowLjAsIkJvcmRlclN0eWxlIjpudWxsLCJQYXJlbnRTdHlsZSI6bnVsbH0sIkRhdGVGb3JtYXQiOnsiJGlkIjoiMTEx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EyIiwiRm9ybWF0IjowLCJJc1Zpc2libGUiOmZhbHNlLCJMYXN0S25vd25WaXNpYmlsaXR5U3RhdGUiOmZhbHNlfSwiSXNWaXNpYmxlIjp0cnVlLCJQYXJlbnRTdHlsZSI6bnVsbH0sIkRlZmF1bHRUYXNrU3R5bGUiOnsiJGlkIjoiMTExMyIsIlNoYXBlIjowLCJTaGFwZVRoaWNrbmVzcyI6MCwiRHVyYXRpb25Gb3JtYXQiOjAsIkluY2x1ZGVOb25Xb3JraW5nRGF5c0luRHVyYXRpb24iOmZhbHNlLCJQZXJjZW50YWdlQ29tcGxldGVTdHlsZSI6eyIkaWQiOiIxMTE0IiwiRm9udFNldHRpbmdzIjp7IiRpZCI6IjExMTUiLCJGb250U2l6ZSI6MTAsIkZvbnROYW1lIjoiQ2FsaWJyaSIsIklzQm9sZCI6ZmFsc2UsIklzSXRhbGljIjpmYWxzZSwiSXNVbmRlcmxpbmVkIjpmYWxzZSwiUGFyZW50U3R5bGUiOm51bGx9LCJBdXRvU2l6ZSI6MCwiRm9yZWdyb3VuZCI6eyIkcmVmIjoiNDUifSwiTWF4V2lkdGgiOjIwMC4wLCJNYXhIZWlnaHQiOiJJbmZpbml0eSIsIlNtYXJ0Rm9yZWdyb3VuZElzQWN0aXZlIjpmYWxzZSwiSG9yaXpvbnRhbEFsaWdubWVudCI6MCwiVmVydGljYWxBbGlnbm1lbnQiOjAsIlNtYXJ0Rm9yZWdyb3VuZCI6bnVsbCwiQmFja2dyb3VuZEZpbGxUeXBlIjowLCJNYXJnaW4iOnsiJGlkIjoiMTExNiIsIlRvcCI6MC4wLCJMZWZ0IjowLjAsIlJpZ2h0IjowLjAsIkJvdHRvbSI6MC4wfSwiUGFkZGluZyI6eyIkaWQiOiIxMTE3IiwiVG9wIjowLjAsIkxlZnQiOjAuMCwiUmlnaHQiOjAuMCwiQm90dG9tIjowLjB9LCJCYWNrZ3JvdW5kIjp7IiRyZWYiOiI0OSJ9LCJJc1Zpc2libGUiOnRydWUsIldpZHRoIjowLjAsIkhlaWdodCI6MC4wLCJCb3JkZXJTdHlsZSI6bnVsbCwiUGFyZW50U3R5bGUiOm51bGx9LCJEdXJhdGlvblN0eWxlIjp7IiRpZCI6IjExMTgiLCJGb250U2V0dGluZ3MiOnsiJGlkIjoiMTExOSIsIkZvbnRTaXplIjoxMCwiRm9udE5hbWUiOiJDYWxpYnJpIiwiSXNCb2xkIjpmYWxzZSwiSXNJdGFsaWMiOnRydWUsIklzVW5kZXJsaW5lZCI6ZmFsc2UsIlBhcmVudFN0eWxlIjpudWxsfSwiQXV0b1NpemUiOjAsIkZvcmVncm91bmQiOnsiJHJlZiI6IjE3OSJ9LCJNYXhXaWR0aCI6MjAwLjAsIk1heEhlaWdodCI6IkluZmluaXR5IiwiU21hcnRGb3JlZ3JvdW5kSXNBY3RpdmUiOmZhbHNlLCJIb3Jpem9udGFsQWxpZ25tZW50IjoxLCJWZXJ0aWNhbEFsaWdubWVudCI6MCwiU21hcnRGb3JlZ3JvdW5kIjpudWxsLCJCYWNrZ3JvdW5kRmlsbFR5cGUiOjAsIk1hcmdpbiI6eyIkaWQiOiIxMTIwIiwiVG9wIjowLjAsIkxlZnQiOjAuMCwiUmlnaHQiOjAuMCwiQm90dG9tIjowLjB9LCJQYWRkaW5nIjp7IiRpZCI6IjExMjEiLCJUb3AiOjAuMCwiTGVmdCI6MC4wLCJSaWdodCI6MC4wLCJCb3R0b20iOjAuMH0sIkJhY2tncm91bmQiOnsiJHJlZiI6IjE4MyJ9LCJJc1Zpc2libGUiOnRydWUsIldpZHRoIjowLjAsIkhlaWdodCI6MC4wLCJCb3JkZXJTdHlsZSI6bnVsbCwiUGFyZW50U3R5bGUiOm51bGx9LCJIb3Jpem9udGFsQ29ubmVjdG9yU3R5bGUiOnsiJGlkIjoiMTEyMiIsIkxpbmVDb2xvciI6eyIkcmVmIjoiNjIifSwiTGluZVdlaWdodCI6MS4wLCJMaW5lVHlwZSI6MCwiUGFyZW50U3R5bGUiOm51bGx9LCJWZXJ0aWNhbENvbm5lY3RvclN0eWxlIjp7IiRpZCI6IjExMjMiLCJMaW5lQ29sb3IiOnsiJHJlZiI6IjY1In0sIkxpbmVXZWlnaHQiOjAuMCwiTGluZVR5cGUiOjAsIlBhcmVudFN0eWxlIjpudWxsfSwiTWFyZ2luIjpudWxsLCJTdGFydERhdGVQb3NpdGlvbiI6NCwiRW5kRGF0ZVBvc2l0aW9uIjo0LCJEYXRlSXNWaXNpYmxlIjp0cnVlLCJUaXRsZVBvc2l0aW9uIjo1LCJEdXJhdGlvblBvc2l0aW9uIjoyLCJQZXJjZW50YWdlQ29tcGxldGVkUG9zaXRpb24iOjYsIlNwYWNpbmciOjMsIklzQmVsb3dUaW1lYmFuZCI6dHJ1ZSwiUGVyY2VudGFnZUNvbXBsZXRlU2hhcGVPcGFjaXR5IjozNSwiU2hhcGVTdHlsZSI6eyIkaWQiOiIxMTI0IiwiTWFyZ2luIjp7IiRpZCI6IjExMjUiLCJUb3AiOjAuMCwiTGVmdCI6NC4wLCJSaWdodCI6NC4wLCJCb3R0b20iOjAuMH0sIlBhZGRpbmciOnsiJGlkIjoiMTEyNiIsIlRvcCI6MC4wLCJMZWZ0IjowLjAsIlJpZ2h0IjowLjAsIkJvdHRvbSI6MC4wfSwiQmFja2dyb3VuZCI6eyIkaWQiOiIxMTI3IiwiQ29sb3IiOnsiJGlkIjoiMTEyOCIsIkEiOjI1NSwiUiI6MCwiRyI6MTE0LCJCIjoxODh9fSwiSXNWaXNpYmxlIjp0cnVlLCJXaWR0aCI6MC4wLCJIZWlnaHQiOjEwLjAsIkJvcmRlclN0eWxlIjp7IiRpZCI6IjExMjkiLCJMaW5lQ29sb3IiOnsiJGlkIjoiMTEzMCIsIiR0eXBlIjoiTkxSRS5Db21tb24uRG9tLlNvbGlkQ29sb3JCcnVzaCwgTkxSRS5Db21tb24iLCJDb2xvciI6eyIkaWQiOiIxMTMxIiwiQSI6MjU1LCJSIjoyNTUsIkciOjAsIkIiOjB9fSwiTGluZVdlaWdodCI6MC4wLCJMaW5lVHlwZSI6MCwiUGFyZW50U3R5bGUiOm51bGx9LCJQYXJlbnRTdHlsZSI6bnVsbH0sIlRpdGxlU3R5bGUiOnsiJGlkIjoiMTEzMiIsIkZvbnRTZXR0aW5ncyI6eyIkaWQiOiIxMTMzIiwiRm9udFNpemUiOjEwLCJGb250TmFtZSI6IkNhbGlicmkiLCJJc0JvbGQiOnRydWUsIklzSXRhbGljIjpmYWxzZSwiSXNVbmRlcmxpbmVkIjpmYWxzZSwiUGFyZW50U3R5bGUiOm51bGx9LCJBdXRvU2l6ZSI6MCwiRm9yZWdyb3VuZCI6eyIkaWQiOiIxMTM0IiwiQ29sb3IiOnsiJGlkIjoiMTEzNS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xMTM2IiwiVG9wIjowLjAsIkxlZnQiOjAuMCwiUmlnaHQiOjAuMCwiQm90dG9tIjowLjB9LCJQYWRkaW5nIjp7IiRpZCI6IjExMzciLCJUb3AiOjAuMCwiTGVmdCI6MC4wLCJSaWdodCI6MC4wLCJCb3R0b20iOjAuMH0sIkJhY2tncm91bmQiOnsiJGlkIjoiMTEzOCIsIkNvbG9yIjp7IiRyZWYiOiI1MCJ9fSwiSXNWaXNpYmxlIjp0cnVlLCJXaWR0aCI6MC4wLCJIZWlnaHQiOjAuMCwiQm9yZGVyU3R5bGUiOm51bGwsIlBhcmVudFN0eWxlIjpudWxsfSwiRGF0ZVN0eWxlIjp7IiRpZCI6IjExMzkiLCJGb250U2V0dGluZ3MiOnsiJGlkIjoiMTE0MCIsIkZvbnRTaXplIjo4LCJGb250TmFtZSI6IkNhbGlicmkiLCJJc0JvbGQiOmZhbHNlLCJJc0l0YWxpYyI6ZmFsc2UsIklzVW5kZXJsaW5lZCI6ZmFsc2UsIlBhcmVudFN0eWxlIjpudWxsfSwiQXV0b1NpemUiOjAsIkZvcmVncm91bmQiOnsiJHJlZiI6IjIwNCJ9LCJNYXhXaWR0aCI6MjAwLjAsIk1heEhlaWdodCI6IkluZmluaXR5IiwiU21hcnRGb3JlZ3JvdW5kSXNBY3RpdmUiOmZhbHNlLCJIb3Jpem9udGFsQWxpZ25tZW50IjowLCJWZXJ0aWNhbEFsaWdubWVudCI6MCwiU21hcnRGb3JlZ3JvdW5kIjpudWxsLCJCYWNrZ3JvdW5kRmlsbFR5cGUiOjAsIk1hcmdpbiI6eyIkaWQiOiIxMTQxIiwiVG9wIjowLjAsIkxlZnQiOjAuMCwiUmlnaHQiOjAuMCwiQm90dG9tIjowLjB9LCJQYWRkaW5nIjp7IiRpZCI6IjExNDIiLCJUb3AiOjAuMCwiTGVmdCI6MC4wLCJSaWdodCI6MC4wLCJCb3R0b20iOjAuMH0sIkJhY2tncm91bmQiOnsiJHJlZiI6IjkwIn0sIklzVmlzaWJsZSI6dHJ1ZSwiV2lkdGgiOjAuMCwiSGVpZ2h0IjowLjAsIkJvcmRlclN0eWxlIjpudWxsLCJQYXJlbnRTdHlsZSI6bnVsbH0sIkRhdGVGb3JtYXQiOnsiJGlkIjoiMTE0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Q0IiwiRm9ybWF0IjowLCJJc1Zpc2libGUiOmZhbHNlLCJMYXN0S25vd25WaXNpYmlsaXR5U3RhdGUiOmZhbHNlfSwiSXNWaXNpYmxlIjp0cnVlLCJQYXJlbnRTdHlsZSI6bnVsbCwiX2V4cGxpY2l0bHlTZXQiOnsiJGlkIjoiMTE0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E0NiIsIkdyaWRsaW5lU3R5bGUiOnsiJGlkIjoiMTE0NyIsIkxpbmVDb2xvciI6eyIkaWQiOiIxMTQ4IiwiJHR5cGUiOiJOTFJFLkNvbW1vbi5Eb20uU29saWRDb2xvckJydXNoLCBOTFJFLkNvbW1vbiIsIkNvbG9yIjp7IiRpZCI6IjExNDkiLCJBIjozOCwiUiI6OTEsIkciOjE1NSwiQiI6MjEzfX0sIkxpbmVXZWlnaHQiOjEuMCwiTGluZVR5cGUiOjAsIlBhcmVudFN0eWxlIjpudWxsfSwiTWFyZ2luIjp7IiRpZCI6IjExNTAiLCJUb3AiOjAuMCwiTGVmdCI6MC4wLCJSaWdodCI6MC4wLCJCb3R0b20iOjAuMH0sIlBhZGRpbmciOnsiJGlkIjoiMTE1MSIsIlRvcCI6MC4wLCJMZWZ0IjowLjAsIlJpZ2h0IjowLjAsIkJvdHRvbSI6MC4wfSwiQmFja2dyb3VuZCI6bnVsbCwiSXNWaXNpYmxlIjp0cnVlLCJXaWR0aCI6MC4wLCJIZWlnaHQiOjAuMCwiQm9yZGVyU3R5bGUiOnsiJGlkIjoiMTE1MiIsIkxpbmVDb2xvciI6bnVsbCwiTGluZVdlaWdodCI6MC4wLCJMaW5lVHlwZSI6MCwiUGFyZW50U3R5bGUiOm51bGx9LCJQYXJlbnRTdHlsZSI6bnVsbH0sIkFjdGl2aXR5TGluZVBhbmVsU3R5bGUiOnsiJGlkIjoiMTE1MyIsIkFjdGl2aXR5TGluZVN0eWxlIjp7IiRpZCI6IjExNTQiLCJMaW5lQ29sb3IiOnsiJGlkIjoiMTE1NSIsIiR0eXBlIjoiTkxSRS5Db21tb24uRG9tLlNvbGlkQ29sb3JCcnVzaCwgTkxSRS5Db21tb24iLCJDb2xvciI6eyIkaWQiOiIxMTU2IiwiQSI6MzgsIlIiOjY4LCJHIjoxMTQsIkIiOjE5Nn19LCJMaW5lV2VpZ2h0IjoxLjAsIkxpbmVUeXBlIjowLCJQYXJlbnRTdHlsZSI6bnVsbH0sIk1hcmdpbiI6eyIkaWQiOiIxMTU3IiwiVG9wIjowLjAsIkxlZnQiOjAuMCwiUmlnaHQiOjAuMCwiQm90dG9tIjowLjB9LCJQYWRkaW5nIjp7IiRpZCI6IjExNTg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xMTU5IiwiQWN0aXZpdHlIZWFkZXJXaWR0aCI6MC4wLCJJc1NldCI6ZmFsc2V9LCJEZWZhdWx0U3dpbWxhbmVTdHlsZSI6eyIkaWQiOiIxMTYwIiwiSGVhZGVyU3R5bGUiOnsiJGlkIjoiMTE2MSIsIlRleHRTdHlsZSI6eyIkaWQiOiIxMTYyIiwiRm9udFNldHRpbmdzIjp7IiRpZCI6IjExNjMiLCJGb250U2l6ZSI6MTIsIkZvbnROYW1lIjoiQ2FsaWJyaSIsIklzQm9sZCI6ZmFsc2UsIklzSXRhbGljIjpmYWxzZSwiSXNVbmRlcmxpbmVkIjpmYWxzZSwiUGFyZW50U3R5bGUiOm51bGx9LCJBdXRvU2l6ZSI6MCwiRm9yZWdyb3VuZCI6eyIkaWQiOiIxMTY0IiwiQ29sb3IiOnsiJGlkIjoiMTE2NSIsIkEiOjI1NSwiUiI6MzIsIkciOjU2LCJCIjoxMDB9fSwiTWF4V2lkdGgiOjAuMCwiTWF4SGVpZ2h0IjowLjAsIlNtYXJ0Rm9yZWdyb3VuZElzQWN0aXZlIjpmYWxzZSwiSG9yaXpvbnRhbEFsaWdubWVudCI6MCwiVmVydGljYWxBbGlnbm1lbnQiOjAsIlNtYXJ0Rm9yZWdyb3VuZCI6bnVsbCwiQmFja2dyb3VuZEZpbGxUeXBlIjowLCJNYXJnaW4iOnsiJGlkIjoiMTE2NiIsIlRvcCI6MC4wLCJMZWZ0IjowLjAsIlJpZ2h0IjowLjAsIkJvdHRvbSI6MC4wfSwiUGFkZGluZyI6eyIkaWQiOiIxMTY3IiwiVG9wIjowLjAsIkxlZnQiOjAuMCwiUmlnaHQiOjAuMCwiQm90dG9tIjowLjB9LCJCYWNrZ3JvdW5kIjpudWxsLCJJc1Zpc2libGUiOmZhbHNlLCJXaWR0aCI6MC4wLCJIZWlnaHQiOjAuMCwiQm9yZGVyU3R5bGUiOm51bGwsIlBhcmVudFN0eWxlIjpudWxsfSwiUmVjdGFuZ2xlU3R5bGUiOnsiJGlkIjoiMTE2OCIsIk1hcmdpbiI6eyIkaWQiOiIxMTY5IiwiVG9wIjowLjAsIkxlZnQiOjAuMCwiUmlnaHQiOjAuMCwiQm90dG9tIjowLjB9LCJQYWRkaW5nIjp7IiRpZCI6IjExNzAiLCJUb3AiOjAuMCwiTGVmdCI6MC4wLCJSaWdodCI6MC4wLCJCb3R0b20iOjAuMH0sIkJhY2tncm91bmQiOnsiJGlkIjoiMTE3MSIsIkNvbG9yIjp7IiRpZCI6IjExNzIiLCJBIjoxMjcsIlIiOjkxLCJHIjoxNTUsIkIiOjIxM319LCJJc1Zpc2libGUiOmZhbHNlLCJXaWR0aCI6MC4wLCJIZWlnaHQiOjAuMCwiQm9yZGVyU3R5bGUiOnsiJGlkIjoiMTE3MyIsIkxpbmVDb2xvciI6eyIkaWQiOiIxMTc0IiwiJHR5cGUiOiJOTFJFLkNvbW1vbi5Eb20uU29saWRDb2xvckJydXNoLCBOTFJFLkNvbW1vbiIsIkNvbG9yIjp7IiRpZCI6IjExNzUiLCJBIjoyNTUsIlIiOjI1NSwiRyI6MCwiQiI6MH19LCJMaW5lV2VpZ2h0IjowLjAsIkxpbmVUeXBlIjowLCJQYXJlbnRTdHlsZSI6bnVsbH0sIlBhcmVudFN0eWxlIjpudWxsfSwiTWFyZ2luIjp7IiRpZCI6IjExNzYiLCJUb3AiOjAuMCwiTGVmdCI6MC4wLCJSaWdodCI6MC4wLCJCb3R0b20iOjAuMH0sIlBhZGRpbmciOnsiJGlkIjoiMTE3NyIsIlRvcCI6MC4wLCJMZWZ0IjowLjAsIlJpZ2h0IjowLjAsIkJvdHRvbSI6MC4wfSwiQmFja2dyb3VuZCI6bnVsbCwiSXNWaXNpYmxlIjp0cnVlLCJXaWR0aCI6MC4wLCJIZWlnaHQiOjAuMCwiQm9yZGVyU3R5bGUiOm51bGwsIlBhcmVudFN0eWxlIjpudWxsfSwiQmFja2dyb3VuZFN0eWxlIjp7IiRpZCI6IjExNzgiLCJNYXJnaW4iOnsiJGlkIjoiMTE3OSIsIlRvcCI6MC4wLCJMZWZ0IjowLjAsIlJpZ2h0IjowLjAsIkJvdHRvbSI6MC4wfSwiUGFkZGluZyI6eyIkaWQiOiIxMTgwIiwiVG9wIjowLjAsIkxlZnQiOjAuMCwiUmlnaHQiOjAuMCwiQm90dG9tIjowLjB9LCJCYWNrZ3JvdW5kIjp7IiRpZCI6IjExODEiLCJDb2xvciI6eyIkaWQiOiIxMTgyIiwiQSI6MzgsIlIiOjkxLCJHIjoxNTUsIkIiOjIxM319LCJJc1Zpc2libGUiOnRydWUsIldpZHRoIjowLjAsIkhlaWdodCI6MC4wLCJCb3JkZXJTdHlsZSI6eyIkaWQiOiIxMTgzIiwiTGluZUNvbG9yIjp7IiRpZCI6IjExODQiLCIkdHlwZSI6Ik5MUkUuQ29tbW9uLkRvbS5Tb2xpZENvbG9yQnJ1c2gsIE5MUkUuQ29tbW9uIiwiQ29sb3IiOnsiJGlkIjoiMTE4NSIsIkEiOjI1NSwiUiI6MjU1LCJHIjowLCJCIjowfX0sIkxpbmVXZWlnaHQiOjAuMCwiTGluZVR5cGUiOjAsIlBhcmVudFN0eWxlIjpudWxsfSwiUGFyZW50U3R5bGUiOm51bGx9LCJJc0Fib3ZlVGltZWJhbmQiOmZhbHNlLCJNYXJnaW4iOnsiJGlkIjoiMTE4NiIsIlRvcCI6MC4wLCJMZWZ0IjowLjAsIlJpZ2h0IjowLjAsIkJvdHRvbSI6MC4wfSwiUGFkZGluZyI6eyIkaWQiOiIxMTg3IiwiVG9wIjowLjAsIkxlZnQiOjAuMCwiUmlnaHQiOjAuMCwiQm90dG9tIjowLjB9LCJJc1Zpc2libGUiOnRydWUsIldpZHRoIjowLjAsIkhlaWdodCI6MC4wLCJCb3JkZXJTdHlsZSI6bnVsbCwiUGFyZW50U3R5bGUiOm51bGx9fSwiU2NhbGUiOnsiJGlkIjoiMTE4OCIsIlN0YXJ0RGF0ZSI6IjIwMTYtMDUtMjNUMDA6MDA6MDBaIiwiRW5kRGF0ZSI6IjIwMjEtMDktMzBUMjM6NTk6MDAiLCJGb3JtYXQiOiJNTU0iLCJUeXBlIjoyLCJBdXRvRGF0ZVJhbmdlIjp0cnVlLCJXb3JraW5nRGF5cyI6MzEsIkZpc2NhbFllYXIiOnsiJGlkIjoiMTE4OSIsIlN0YXJ0TW9udGgiOjEsIlVzZVN0YXJ0aW5nWWVhckZvck51bWJlcmluZyI6dHJ1ZSwiU2hvd0Zpc2NhbFllYXJMYWJlbCI6dHJ1ZX0sIlRvZGF5TWFya2VyVGV4dCI6IlRvZGF5IiwiQXV0b1NjYWxlVHlwZSI6ZmFsc2V9LCJTY2FsZVYyIjp7IiRpZCI6IjExOTAiLCJTdGFydERhdGUiOiIyMDE2LTA1LTIzVDAwOjAwOjAwWiIsIkVuZERhdGUiOiIyMDIxLTA5LTMwVDIzOjU5OjAwIiwiQXV0b0RhdGVSYW5nZSI6dHJ1ZSwiV29ya2luZ0RheXMiOjMxLCJGaXNjYWxZZWFyIjp7IiRyZWYiOiIxMTg5In0sIlRvZGF5TWFya2VyVGV4dCI6IlRvZGF5IiwiQXV0b1NjYWxlVHlwZSI6ZmFsc2UsIlRpbWViYW5kU2NhbGVzIjp7IiRpZCI6IjExOTEiLCJUb3BTY2FsZUxheWVyIjp7IiRpZCI6IjExOTIiLCJGb3JtYXQiOiJNTU0iLCJUeXBlIjoyfSwiTWlkZGxlU2NhbGVMYXllciI6eyIkaWQiOiIxMTkzIiwiRm9ybWF0IjpudWxsLCJUeXBlIjowfSwiQm90dG9tU2NhbGVMYXllciI6eyIkaWQiOiIxMTk0IiwiRm9ybWF0IjpudWxsLCJUeXBlIjowfX19LCJNaWxlc3RvbmVzIjpbeyIkaWQiOiIxMTk1IiwiRGF0ZSI6IjIwMjEtMDYtMDFUMjM6NTk6MDAiLCJTdHlsZSI6eyIkaWQiOiIxMTk2IiwiU2hhcGUiOjIsIkNvbm5lY3Rvck1hcmdpbiI6eyIkcmVmIjoiMzU2In0sIkNvbm5lY3RvclN0eWxlIjp7IiRpZCI6IjExOTciLCJMaW5lQ29sb3IiOnsiJGlkIjoiMTE5OCIsIiR0eXBlIjoiTkxSRS5Db21tb24uRG9tLlNvbGlkQ29sb3JCcnVzaCwgTkxSRS5Db21tb24iLCJDb2xvciI6eyIkaWQiOiIxMTk5IiwiQSI6MTI3LCJSIjoyMzksIkciOjE1NCwiQiI6MjZ9fSwiTGluZVdlaWdodCI6MS4wLCJMaW5lVHlwZSI6MCwiUGFyZW50U3R5bGUiOm51bGx9LCJJc0JlbG93VGltZWJhbmQiOmZhbHNlLCJQb3NpdGlvbk9uVGFzayI6MCwiSGlkZURhdGUiOmZhbHNlLCJTaGFwZVNpemUiOjIsIlNwYWNpbmciOjEuMCwiUGFkZGluZyI6eyIkcmVmIjoiMzYwIn0sIlNoYXBlU3R5bGUiOnsiJGlkIjoiMTIwMCIsIk1hcmdpbiI6eyIkcmVmIjoiMzYyIn0sIlBhZGRpbmciOnsiJHJlZiI6IjM2MyJ9LCJCYWNrZ3JvdW5kIjp7IiRpZCI6IjEyMDEiLCJDb2xvciI6eyIkaWQiOiIxMjAyIiwiQSI6MjU1LCJSIjoyMzksIkciOjE1NCwiQiI6MjZ9fSwiSXNWaXNpYmxlIjp0cnVlLCJXaWR0aCI6MTguMCwiSGVpZ2h0IjoxOC4wLCJCb3JkZXJTdHlsZSI6eyIkaWQiOiIxMjAzIiwiTGluZUNvbG9yIjp7IiRyZWYiOiIzNjcifSwiTGluZVdlaWdodCI6MC4wLCJMaW5lVHlwZSI6MCwiUGFyZW50U3R5bGUiOm51bGx9LCJQYXJlbnRTdHlsZSI6bnVsbH0sIlRpdGxlU3R5bGUiOnsiJGlkIjoiMTIwNCIsIkZvbnRTZXR0aW5ncyI6eyIkaWQiOiIxMjA1IiwiRm9udFNpemUiOjE0LCJGb250TmFtZSI6IkNhbGlicmkiLCJJc0JvbGQiOnRydWUsIklzSXRhbGljIjpmYWxzZSwiSXNVbmRlcmxpbmVkIjp0cnVlLCJQYXJlbnRTdHlsZSI6bnVsbH0sIkF1dG9TaXplIjowLCJGb3JlZ3JvdW5kIjp7IiRpZCI6IjEyMDYiLCJDb2xvciI6eyIkaWQiOiIxMjA3IiwiQSI6MjU1LCJSIjoxMTMsIkciOjcyLCJCIjo5fX0sIk1heFdpZHRoIjo4Ni43MTAyMzU1OTU3MDMxMjUsIk1heEhlaWdodCI6IkluZmluaXR5IiwiU21hcnRGb3JlZ3JvdW5kSXNBY3RpdmUiOmZhbHNlLCJIb3Jpem9udGFsQWxpZ25tZW50IjowLCJWZXJ0aWNhbEFsaWdubWVudCI6MCwiU21hcnRGb3JlZ3JvdW5kIjpudWxsLCJCYWNrZ3JvdW5kRmlsbFR5cGUiOjAsIk1hcmdpbiI6eyIkcmVmIjoiMzczIn0sIlBhZGRpbmciOnsiJHJlZiI6IjM3NCJ9LCJCYWNrZ3JvdW5kIjp7IiRpZCI6IjEyMDgiLCJDb2xvciI6eyIkaWQiOiIxMjA5IiwiQSI6MCwiUiI6MjU1LCJHIjoyNTUsIkIiOjI1NX19LCJJc1Zpc2libGUiOnRydWUsIldpZHRoIjowLjAsIkhlaWdodCI6MC4wLCJCb3JkZXJTdHlsZSI6eyIkaWQiOiIxMjEwIiwiTGluZUNvbG9yIjpudWxsLCJMaW5lV2VpZ2h0IjowLjAsIkxpbmVUeXBlIjowLCJQYXJlbnRTdHlsZSI6bnVsbH0sIlBhcmVudFN0eWxlIjpudWxsfSwiRGF0ZVN0eWxlIjp7IiRpZCI6IjEyMTEiLCJGb250U2V0dGluZ3MiOnsiJGlkIjoiMTIxMiIsIkZvbnRTaXplIjoxMiwiRm9udE5hbWUiOiJDYWxpYnJpIiwiSXNCb2xkIjpmYWxzZSwiSXNJdGFsaWMiOmZhbHNlLCJJc1VuZGVybGluZWQiOmZhbHNlLCJQYXJlbnRTdHlsZSI6bnVsbH0sIkF1dG9TaXplIjowLCJGb3JlZ3JvdW5kIjp7IiRpZCI6IjEyMTMiLCJDb2xvciI6eyIkaWQiOiIxMjE0IiwiQSI6MjU1LCJSIjoxNTEsIkciOjk1LCJCIjoxMn19LCJNYXhXaWR0aCI6MjAwLjAsIk1heEhlaWdodCI6IkluZmluaXR5IiwiU21hcnRGb3JlZ3JvdW5kSXNBY3RpdmUiOmZhbHNlLCJIb3Jpem9udGFsQWxpZ25tZW50IjowLCJWZXJ0aWNhbEFsaWdubWVudCI6MCwiU21hcnRGb3JlZ3JvdW5kIjpudWxsLCJCYWNrZ3JvdW5kRmlsbFR5cGUiOjAsIk1hcmdpbiI6eyIkcmVmIjoiMzgyIn0sIlBhZGRpbmciOnsiJHJlZiI6IjM4MyJ9LCJCYWNrZ3JvdW5kIjp7IiRpZCI6IjEyMTUiLCJDb2xvciI6eyIkaWQiOiIxMjE2IiwiQSI6MCwiUiI6MjU1LCJHIjoyNTUsIkIiOjI1NX19LCJJc1Zpc2libGUiOnRydWUsIldpZHRoIjowLjAsIkhlaWdodCI6MC4wLCJCb3JkZXJTdHlsZSI6eyIkaWQiOiIxMjE3IiwiTGluZUNvbG9yIjpudWxsLCJMaW5lV2VpZ2h0IjowLjAsIkxpbmVUeXBlIjowLCJQYXJlbnRTdHlsZSI6bnVsbH0sIlBhcmVudFN0eWxlIjpudWxsfSwiRGF0ZUZvcm1hdCI6eyIkcmVmIjoiMzg3In0sIldlZWtOdW1iZXJpbmciOnsiJGlkIjoiMTIxOCIsIkZvcm1hdCI6MCwiSXNWaXNpYmxlIjpmYWxzZSwiTGFzdEtub3duVmlzaWJpbGl0eVN0YXRlIjpmYWxzZX0sIklzVmlzaWJsZSI6dHJ1ZSwiUGFyZW50U3R5bGUiOm51bGx9LCJJbmRleCI6MCwiUGVyY2VudGFnZUNvbXBsZXRlIjpudWxsLCJQb3NpdGlvbiI6eyJSYXRpbyI6MC4xMjI3NjI0NjgxMjYwODUwNywiSXNDdXN0b20iOmZhbHNlfSwiRGF0ZUZvcm1hdCI6eyIkcmVmIjoiMzg3In0sIldlZWtOdW1iZXJpbmciOnsiJGlkIjoiMTIxOSIsIkZvcm1hdCI6MCwiSXNWaXNpYmxlIjpmYWxzZSwiTGFzdEtub3duVmlzaWJpbGl0eVN0YXRlIjpmYWxzZX0sIlJlbGF0ZWRUYXNrSWQiOiIwMDAwMDAwMC0wMDAwLTAwMDAtMDAwMC0wMDAwMDAwMDAwMDAiLCJJZCI6IjZmYjdlZTlkLTljODYtNDc3ZC1iYjAzLTc4NWU1MDg1OTU1ZCIsIkltcG9ydElkIjpudWxsLCJUaXRsZSI6IktpY2stT2ZmIiwiTm90ZSI6bnVsbCwiSHlwZXJsaW5rIjp7IiRpZCI6IjEyMjAiLCJBZGRyZXNzIjpudWxsLCJTdWJBZGRyZXNzIjpudWxsfSwiSXNDaGFuZ2VkIjpmYWxzZSwiSXNOZXciOmZhbHNlfSx7IiRpZCI6IjEyMjEiLCJEYXRlIjoiMjAyMS0wNy0yM1QyMzo1OTowMCIsIlN0eWxlIjp7IiRpZCI6IjEyMjIiLCJTaGFwZSI6MiwiQ29ubmVjdG9yTWFyZ2luIjp7IiRyZWYiOiIzNTYifSwiQ29ubmVjdG9yU3R5bGUiOnsiJGlkIjoiMTIyMyIsIkxpbmVDb2xvciI6eyIkaWQiOiIxMjI0IiwiJHR5cGUiOiJOTFJFLkNvbW1vbi5Eb20uU29saWRDb2xvckJydXNoLCBOTFJFLkNvbW1vbiIsIkNvbG9yIjp7IiRpZCI6IjEyMjUiLCJBIjoxMjcsIlIiOjE4MCwiRyI6NzYsIkIiOjY1fX0sIkxpbmVXZWlnaHQiOjEuMCwiTGluZVR5cGUiOjAsIlBhcmVudFN0eWxlIjpudWxsfSwiSXNCZWxvd1RpbWViYW5kIjpmYWxzZSwiUG9zaXRpb25PblRhc2siOjAsIkhpZGVEYXRlIjpmYWxzZSwiU2hhcGVTaXplIjoxLCJTcGFjaW5nIjoxLjAsIlBhZGRpbmciOnsiJHJlZiI6IjM2MCJ9LCJTaGFwZVN0eWxlIjp7IiRpZCI6IjEyMjYiLCJNYXJnaW4iOnsiJHJlZiI6IjM2MiJ9LCJQYWRkaW5nIjp7IiRyZWYiOiIzNjMifSwiQmFja2dyb3VuZCI6eyIkaWQiOiIxMjI3IiwiQ29sb3IiOnsiJGlkIjoiMTIyOCIsIkEiOjI1NSwiUiI6MTgwLCJHIjo3NiwiQiI6NjV9fSwiSXNWaXNpYmxlIjp0cnVlLCJXaWR0aCI6MTMuMCwiSGVpZ2h0IjoxMy4wLCJCb3JkZXJTdHlsZSI6eyIkaWQiOiIxMjI5IiwiTGluZUNvbG9yIjp7IiRyZWYiOiIzNjcifSwiTGluZVdlaWdodCI6MC4wLCJMaW5lVHlwZSI6MCwiUGFyZW50U3R5bGUiOm51bGx9LCJQYXJlbnRTdHlsZSI6bnVsbH0sIlRpdGxlU3R5bGUiOnsiJGlkIjoiMTIzMCIsIkZvbnRTZXR0aW5ncyI6eyIkaWQiOiIxMjMxIiwiRm9udFNpemUiOjExLCJGb250TmFtZSI6IkNhbGlicmkiLCJJc0JvbGQiOnRydWUsIklzSXRhbGljIjpmYWxzZSwiSXNVbmRlcmxpbmVkIjpmYWxzZSwiUGFyZW50U3R5bGUiOm51bGx9LCJBdXRvU2l6ZSI6MCwiRm9yZWdyb3VuZCI6eyIkaWQiOiIxMjMyIiwiQ29sb3IiOnsiJGlkIjoiMTIzMyIsIkEiOjI1NSwiUiI6MzQsIkciOjM3LCJCIjoyNH19LCJNYXhXaWR0aCI6MjAwLjAsIk1heEhlaWdodCI6IkluZmluaXR5IiwiU21hcnRGb3JlZ3JvdW5kSXNBY3RpdmUiOmZhbHNlLCJIb3Jpem9udGFsQWxpZ25tZW50IjowLCJWZXJ0aWNhbEFsaWdubWVudCI6MCwiU21hcnRGb3JlZ3JvdW5kIjpudWxsLCJCYWNrZ3JvdW5kRmlsbFR5cGUiOjAsIk1hcmdpbiI6eyIkcmVmIjoiMzczIn0sIlBhZGRpbmciOnsiJHJlZiI6IjM3NCJ9LCJCYWNrZ3JvdW5kIjp7IiRpZCI6IjEyMzQiLCJDb2xvciI6eyIkaWQiOiIxMjM1IiwiQSI6MCwiUiI6MjU1LCJHIjoyNTUsIkIiOjI1NX19LCJJc1Zpc2libGUiOnRydWUsIldpZHRoIjowLjAsIkhlaWdodCI6MC4wLCJCb3JkZXJTdHlsZSI6eyIkaWQiOiIxMjM2IiwiTGluZUNvbG9yIjpudWxsLCJMaW5lV2VpZ2h0IjowLjAsIkxpbmVUeXBlIjowLCJQYXJlbnRTdHlsZSI6bnVsbH0sIlBhcmVudFN0eWxlIjpudWxsfSwiRGF0ZVN0eWxlIjp7IiRpZCI6IjEyMzciLCJGb250U2V0dGluZ3MiOnsiJGlkIjoiMTIzOCIsIkZvbnRTaXplIjoxMCwiRm9udE5hbWUiOiJDYWxpYnJpIiwiSXNCb2xkIjpmYWxzZSwiSXNJdGFsaWMiOmZhbHNlLCJJc1VuZGVybGluZWQiOmZhbHNlLCJQYXJlbnRTdHlsZSI6bnVsbH0sIkF1dG9TaXplIjowLCJGb3JlZ3JvdW5kIjp7IiRpZCI6IjEyMzkiLCJDb2xvciI6eyIkaWQiOiIxMjQwIiwiQSI6MjU1LCJSIjo2NywiRyI6NzMsIkIiOjQ5fX0sIk1heFdpZHRoIjoyMDAuMCwiTWF4SGVpZ2h0IjoiSW5maW5pdHkiLCJTbWFydEZvcmVncm91bmRJc0FjdGl2ZSI6ZmFsc2UsIkhvcml6b250YWxBbGlnbm1lbnQiOjAsIlZlcnRpY2FsQWxpZ25tZW50IjowLCJTbWFydEZvcmVncm91bmQiOm51bGwsIkJhY2tncm91bmRGaWxsVHlwZSI6MCwiTWFyZ2luIjp7IiRyZWYiOiIzODIifSwiUGFkZGluZyI6eyIkcmVmIjoiMzgzIn0sIkJhY2tncm91bmQiOnsiJGlkIjoiMTI0MSIsIkNvbG9yIjp7IiRpZCI6IjEyNDIiLCJBIjowLCJSIjoyNTUsIkciOjI1NSwiQiI6MjU1fX0sIklzVmlzaWJsZSI6dHJ1ZSwiV2lkdGgiOjAuMCwiSGVpZ2h0IjowLjAsIkJvcmRlclN0eWxlIjp7IiRpZCI6IjEyNDMiLCJMaW5lQ29sb3IiOm51bGwsIkxpbmVXZWlnaHQiOjAuMCwiTGluZVR5cGUiOjAsIlBhcmVudFN0eWxlIjpudWxsfSwiUGFyZW50U3R5bGUiOm51bGx9LCJEYXRlRm9ybWF0Ijp7IiRyZWYiOiIzODcifSwiV2Vla051bWJlcmluZyI6eyIkaWQiOiIxMjQ0IiwiRm9ybWF0IjowLCJJc1Zpc2libGUiOmZhbHNlLCJMYXN0S25vd25WaXNpYmlsaXR5U3RhdGUiOmZhbHNlfSwiSXNWaXNpYmxlIjp0cnVlLCJQYXJlbnRTdHlsZSI6bnVsbH0sIkluZGV4IjoxLCJQZXJjZW50YWdlQ29tcGxldGUiOm51bGwsIlBvc2l0aW9uIjp7IlJhdGlvIjowLjAsIklzQ3VzdG9tIjpmYWxzZX0sIkRhdGVGb3JtYXQiOnsiJHJlZiI6IjM4NyJ9LCJXZWVrTnVtYmVyaW5nIjp7IiRpZCI6IjEyNDUiLCJGb3JtYXQiOjAsIklzVmlzaWJsZSI6ZmFsc2UsIkxhc3RLbm93blZpc2liaWxpdHlTdGF0ZSI6ZmFsc2V9LCJSZWxhdGVkVGFza0lkIjoiMDAwMDAwMDAtMDAwMC0wMDAwLTAwMDAtMDAwMDAwMDAwMDAwIiwiSWQiOiI2ZTFiYmUzMy0wM2M4LTQzODktYTZjNi05MjcxNTBiNzQ4MDQiLCJJbXBvcnRJZCI6bnVsbCwiVGl0bGUiOiJTdGFnaW5nIFIxIiwiTm90ZSI6bnVsbCwiSHlwZXJsaW5rIjp7IiRpZCI6IjEyNDYiLCJBZGRyZXNzIjoiIiwiU3ViQWRkcmVzcyI6IiJ9LCJJc0NoYW5nZWQiOmZhbHNlLCJJc05ldyI6ZmFsc2V9LHsiJGlkIjoiMTI0NyIsIkRhdGUiOiIyMDIxLTA5LTIwVDIzOjU5OjAwIiwiU3R5bGUiOnsiJGlkIjoiMTI0OCIsIlNoYXBlIjoyLCJDb25uZWN0b3JNYXJnaW4iOnsiJHJlZiI6IjM1NiJ9LCJDb25uZWN0b3JTdHlsZSI6eyIkaWQiOiIxMjQ5IiwiTGluZUNvbG9yIjp7IiRpZCI6IjEyNTAiLCIkdHlwZSI6Ik5MUkUuQ29tbW9uLkRvbS5Tb2xpZENvbG9yQnJ1c2gsIE5MUkUuQ29tbW9uIiwiQ29sb3IiOnsiJGlkIjoiMTI1MSIsIkEiOjEyNywiUiI6MTgwLCJHIjo3NiwiQiI6NjV9fSwiTGluZVdlaWdodCI6MS4wLCJMaW5lVHlwZSI6MCwiUGFyZW50U3R5bGUiOm51bGx9LCJJc0JlbG93VGltZWJhbmQiOmZhbHNlLCJQb3NpdGlvbk9uVGFzayI6MCwiSGlkZURhdGUiOmZhbHNlLCJTaGFwZVNpemUiOjEsIlNwYWNpbmciOjEuMCwiUGFkZGluZyI6eyIkcmVmIjoiMzYwIn0sIlNoYXBlU3R5bGUiOnsiJGlkIjoiMTI1MiIsIk1hcmdpbiI6eyIkcmVmIjoiMzYyIn0sIlBhZGRpbmciOnsiJHJlZiI6IjM2MyJ9LCJCYWNrZ3JvdW5kIjp7IiRpZCI6IjEyNTMiLCJDb2xvciI6eyIkaWQiOiIxMjU0IiwiQSI6MjU1LCJSIjoxODAsIkciOjc2LCJCIjo2NX19LCJJc1Zpc2libGUiOnRydWUsIldpZHRoIjoxMy4wLCJIZWlnaHQiOjEzLjAsIkJvcmRlclN0eWxlIjp7IiRpZCI6IjEyNTUiLCJMaW5lQ29sb3IiOnsiJHJlZiI6IjM2NyJ9LCJMaW5lV2VpZ2h0IjowLjAsIkxpbmVUeXBlIjowLCJQYXJlbnRTdHlsZSI6bnVsbH0sIlBhcmVudFN0eWxlIjpudWxsfSwiVGl0bGVTdHlsZSI6eyIkaWQiOiIxMjU2IiwiRm9udFNldHRpbmdzIjp7IiRpZCI6IjEyNTciLCJGb250U2l6ZSI6MTEsIkZvbnROYW1lIjoiQ2FsaWJyaSIsIklzQm9sZCI6dHJ1ZSwiSXNJdGFsaWMiOmZhbHNlLCJJc1VuZGVybGluZWQiOmZhbHNlLCJQYXJlbnRTdHlsZSI6bnVsbH0sIkF1dG9TaXplIjowLCJGb3JlZ3JvdW5kIjp7IiRpZCI6IjEyNTgiLCJDb2xvciI6eyIkaWQiOiIxMjU5IiwiQSI6MjU1LCJSIjozNCwiRyI6MzcsIkIiOjI0fX0sIk1heFdpZHRoIjoyMDAuMCwiTWF4SGVpZ2h0IjoiSW5maW5pdHkiLCJTbWFydEZvcmVncm91bmRJc0FjdGl2ZSI6ZmFsc2UsIkhvcml6b250YWxBbGlnbm1lbnQiOjAsIlZlcnRpY2FsQWxpZ25tZW50IjowLCJTbWFydEZvcmVncm91bmQiOm51bGwsIkJhY2tncm91bmRGaWxsVHlwZSI6MCwiTWFyZ2luIjp7IiRyZWYiOiIzNzMifSwiUGFkZGluZyI6eyIkcmVmIjoiMzc0In0sIkJhY2tncm91bmQiOnsiJGlkIjoiMTI2MCIsIkNvbG9yIjp7IiRpZCI6IjEyNjEiLCJBIjowLCJSIjoyNTUsIkciOjI1NSwiQiI6MjU1fX0sIklzVmlzaWJsZSI6dHJ1ZSwiV2lkdGgiOjAuMCwiSGVpZ2h0IjowLjAsIkJvcmRlclN0eWxlIjp7IiRpZCI6IjEyNjIiLCJMaW5lQ29sb3IiOm51bGwsIkxpbmVXZWlnaHQiOjAuMCwiTGluZVR5cGUiOjAsIlBhcmVudFN0eWxlIjpudWxsfSwiUGFyZW50U3R5bGUiOm51bGx9LCJEYXRlU3R5bGUiOnsiJGlkIjoiMTI2MyIsIkZvbnRTZXR0aW5ncyI6eyIkaWQiOiIxMjY0IiwiRm9udFNpemUiOjEwLCJGb250TmFtZSI6IkNhbGlicmkiLCJJc0JvbGQiOmZhbHNlLCJJc0l0YWxpYyI6ZmFsc2UsIklzVW5kZXJsaW5lZCI6ZmFsc2UsIlBhcmVudFN0eWxlIjpudWxsfSwiQXV0b1NpemUiOjAsIkZvcmVncm91bmQiOnsiJGlkIjoiMTI2NSIsIkNvbG9yIjp7IiRpZCI6IjEyNjYiLCJBIjoyNTUsIlIiOjY3LCJHIjo3MywiQiI6NDl9fSwiTWF4V2lkdGgiOjIwMC4wLCJNYXhIZWlnaHQiOiJJbmZpbml0eSIsIlNtYXJ0Rm9yZWdyb3VuZElzQWN0aXZlIjpmYWxzZSwiSG9yaXpvbnRhbEFsaWdubWVudCI6MCwiVmVydGljYWxBbGlnbm1lbnQiOjAsIlNtYXJ0Rm9yZWdyb3VuZCI6bnVsbCwiQmFja2dyb3VuZEZpbGxUeXBlIjowLCJNYXJnaW4iOnsiJHJlZiI6IjM4MiJ9LCJQYWRkaW5nIjp7IiRyZWYiOiIzODMifSwiQmFja2dyb3VuZCI6eyIkaWQiOiIxMjY3IiwiQ29sb3IiOnsiJGlkIjoiMTI2OCIsIkEiOjAsIlIiOjI1NSwiRyI6MjU1LCJCIjoyNTV9fSwiSXNWaXNpYmxlIjp0cnVlLCJXaWR0aCI6MC4wLCJIZWlnaHQiOjAuMCwiQm9yZGVyU3R5bGUiOnsiJGlkIjoiMTI2OSIsIkxpbmVDb2xvciI6bnVsbCwiTGluZVdlaWdodCI6MC4wLCJMaW5lVHlwZSI6MCwiUGFyZW50U3R5bGUiOm51bGx9LCJQYXJlbnRTdHlsZSI6bnVsbH0sIkRhdGVGb3JtYXQiOnsiJHJlZiI6IjM4NyJ9LCJXZWVrTnVtYmVyaW5nIjp7IiRpZCI6IjEyNzAiLCJGb3JtYXQiOjAsIklzVmlzaWJsZSI6ZmFsc2UsIkxhc3RLbm93blZpc2liaWxpdHlTdGF0ZSI6ZmFsc2V9LCJJc1Zpc2libGUiOnRydWUsIlBhcmVudFN0eWxlIjpudWxsfSwiSW5kZXgiOjIsIlBlcmNlbnRhZ2VDb21wbGV0ZSI6bnVsbCwiUG9zaXRpb24iOnsiUmF0aW8iOjAuMCwiSXNDdXN0b20iOmZhbHNlfSwiRGF0ZUZvcm1hdCI6eyIkcmVmIjoiMzg3In0sIldlZWtOdW1iZXJpbmciOnsiJGlkIjoiMTI3MSIsIkZvcm1hdCI6MCwiSXNWaXNpYmxlIjpmYWxzZSwiTGFzdEtub3duVmlzaWJpbGl0eVN0YXRlIjpmYWxzZX0sIlJlbGF0ZWRUYXNrSWQiOiIwMDAwMDAwMC0wMDAwLTAwMDAtMDAwMC0wMDAwMDAwMDAwMDAiLCJJZCI6IjZkYzI5NjVjLWZhNzEtNDU0Yy04MjBjLTU4OGJjOWQ0ODdkZSIsIkltcG9ydElkIjpudWxsLCJUaXRsZSI6IlN0YWdpbmcgUjIiLCJOb3RlIjpudWxsLCJIeXBlcmxpbmsiOnsiJGlkIjoiMTI3MiIsIkFkZHJlc3MiOiIiLCJTdWJBZGRyZXNzIjoiIn0sIklzQ2hhbmdlZCI6ZmFsc2UsIklzTmV3IjpmYWxzZX0seyIkaWQiOiIxMjczIiwiRGF0ZSI6IjIwMjEtMDctMjlUMjM6NTk6MDAiLCJTdHlsZSI6eyIkaWQiOiIxMjc0IiwiU2hhcGUiOjIsIkNvbm5lY3Rvck1hcmdpbiI6eyIkcmVmIjoiMzU2In0sIkNvbm5lY3RvclN0eWxlIjp7IiRpZCI6IjEyNzUiLCJMaW5lQ29sb3IiOnsiJGlkIjoiMTI3NiIsIiR0eXBlIjoiTkxSRS5Db21tb24uRG9tLlNvbGlkQ29sb3JCcnVzaCwgTkxSRS5Db21tb24iLCJDb2xvciI6eyIkaWQiOiIxMjc3IiwiQSI6MTI3LCJSIjo2NywiRyI6MTcwLCJCIjoxMzl9fSwiTGluZVdlaWdodCI6MS4wLCJMaW5lVHlwZSI6MCwiUGFyZW50U3R5bGUiOm51bGx9LCJJc0JlbG93VGltZWJhbmQiOmZhbHNlLCJQb3NpdGlvbk9uVGFzayI6MCwiSGlkZURhdGUiOmZhbHNlLCJTaGFwZVNpemUiOjEsIlNwYWNpbmciOjEuMCwiUGFkZGluZyI6eyIkcmVmIjoiMzYwIn0sIlNoYXBlU3R5bGUiOnsiJGlkIjoiMTI3OCIsIk1hcmdpbiI6eyIkcmVmIjoiMzYyIn0sIlBhZGRpbmciOnsiJHJlZiI6IjM2MyJ9LCJCYWNrZ3JvdW5kIjp7IiRpZCI6IjEyNzkiLCJDb2xvciI6eyIkaWQiOiIxMjgwIiwiQSI6MjU1LCJSIjo2NywiRyI6MTcwLCJCIjoxMzl9fSwiSXNWaXNpYmxlIjp0cnVlLCJXaWR0aCI6MTMuMCwiSGVpZ2h0IjoxMy4wLCJCb3JkZXJTdHlsZSI6eyIkaWQiOiIxMjgxIiwiTGluZUNvbG9yIjp7IiRyZWYiOiIzNjcifSwiTGluZVdlaWdodCI6MC4wLCJMaW5lVHlwZSI6MCwiUGFyZW50U3R5bGUiOm51bGx9LCJQYXJlbnRTdHlsZSI6bnVsbH0sIlRpdGxlU3R5bGUiOnsiJGlkIjoiMTI4MiIsIkZvbnRTZXR0aW5ncyI6eyIkaWQiOiIxMjgzIiwiRm9udFNpemUiOjExLCJGb250TmFtZSI6IkNhbGlicmkiLCJJc0JvbGQiOnRydWUsIklzSXRhbGljIjpmYWxzZSwiSXNVbmRlcmxpbmVkIjpmYWxzZSwiUGFyZW50U3R5bGUiOm51bGx9LCJBdXRvU2l6ZSI6MCwiRm9yZWdyb3VuZCI6eyIkaWQiOiIxMjg0IiwiQ29sb3IiOnsiJGlkIjoiMTI4NSIsIkEiOjI1NSwiUiI6MzQsIkciOjM3LCJCIjoyNH19LCJNYXhXaWR0aCI6ODYuNzEwMjM1NTk1NzAzMTI1LCJNYXhIZWlnaHQiOiJJbmZpbml0eSIsIlNtYXJ0Rm9yZWdyb3VuZElzQWN0aXZlIjpmYWxzZSwiSG9yaXpvbnRhbEFsaWdubWVudCI6MCwiVmVydGljYWxBbGlnbm1lbnQiOjAsIlNtYXJ0Rm9yZWdyb3VuZCI6bnVsbCwiQmFja2dyb3VuZEZpbGxUeXBlIjowLCJNYXJnaW4iOnsiJHJlZiI6IjM3MyJ9LCJQYWRkaW5nIjp7IiRyZWYiOiIzNzQifSwiQmFja2dyb3VuZCI6eyIkaWQiOiIxMjg2IiwiQ29sb3IiOnsiJGlkIjoiMTI4NyIsIkEiOjAsIlIiOjI1NSwiRyI6MjU1LCJCIjoyNTV9fSwiSXNWaXNpYmxlIjp0cnVlLCJXaWR0aCI6MC4wLCJIZWlnaHQiOjAuMCwiQm9yZGVyU3R5bGUiOnsiJGlkIjoiMTI4OCIsIkxpbmVDb2xvciI6bnVsbCwiTGluZVdlaWdodCI6MC4wLCJMaW5lVHlwZSI6MCwiUGFyZW50U3R5bGUiOm51bGx9LCJQYXJlbnRTdHlsZSI6bnVsbH0sIkRhdGVTdHlsZSI6eyIkaWQiOiIxMjg5IiwiRm9udFNldHRpbmdzIjp7IiRpZCI6IjEyOTAiLCJGb250U2l6ZSI6MTAsIkZvbnROYW1lIjoiQ2FsaWJyaSIsIklzQm9sZCI6ZmFsc2UsIklzSXRhbGljIjpmYWxzZSwiSXNVbmRlcmxpbmVkIjpmYWxzZSwiUGFyZW50U3R5bGUiOm51bGx9LCJBdXRvU2l6ZSI6MCwiRm9yZWdyb3VuZCI6eyIkaWQiOiIxMjkxIiwiQ29sb3IiOnsiJGlkIjoiMTI5MiIsIkEiOjI1NSwiUiI6NjcsIkciOjczLCJCIjo0OX19LCJNYXhXaWR0aCI6MjAwLjAsIk1heEhlaWdodCI6IkluZmluaXR5IiwiU21hcnRGb3JlZ3JvdW5kSXNBY3RpdmUiOmZhbHNlLCJIb3Jpem9udGFsQWxpZ25tZW50IjowLCJWZXJ0aWNhbEFsaWdubWVudCI6MCwiU21hcnRGb3JlZ3JvdW5kIjpudWxsLCJCYWNrZ3JvdW5kRmlsbFR5cGUiOjAsIk1hcmdpbiI6eyIkcmVmIjoiMzgyIn0sIlBhZGRpbmciOnsiJHJlZiI6IjM4MyJ9LCJCYWNrZ3JvdW5kIjp7IiRpZCI6IjEyOTMiLCJDb2xvciI6eyIkaWQiOiIxMjk0IiwiQSI6MCwiUiI6MjU1LCJHIjoyNTUsIkIiOjI1NX19LCJJc1Zpc2libGUiOnRydWUsIldpZHRoIjowLjAsIkhlaWdodCI6MC4wLCJCb3JkZXJTdHlsZSI6eyIkaWQiOiIxMjk1IiwiTGluZUNvbG9yIjpudWxsLCJMaW5lV2VpZ2h0IjowLjAsIkxpbmVUeXBlIjowLCJQYXJlbnRTdHlsZSI6bnVsbH0sIlBhcmVudFN0eWxlIjpudWxsfSwiRGF0ZUZvcm1hdCI6eyIkcmVmIjoiMzg3In0sIldlZWtOdW1iZXJpbmciOnsiJGlkIjoiMTI5NiIsIkZvcm1hdCI6MCwiSXNWaXNpYmxlIjpmYWxzZSwiTGFzdEtub3duVmlzaWJpbGl0eVN0YXRlIjpmYWxzZX0sIklzVmlzaWJsZSI6dHJ1ZSwiUGFyZW50U3R5bGUiOm51bGx9LCJJbmRleCI6MywiUGVyY2VudGFnZUNvbXBsZXRlIjpudWxsLCJQb3NpdGlvbiI6eyJSYXRpbyI6MC4wLCJJc0N1c3RvbSI6ZmFsc2V9LCJEYXRlRm9ybWF0Ijp7IiRyZWYiOiIzODcifSwiV2Vla051bWJlcmluZyI6eyIkaWQiOiIxMjk3IiwiRm9ybWF0IjowLCJJc1Zpc2libGUiOmZhbHNlLCJMYXN0S25vd25WaXNpYmlsaXR5U3RhdGUiOmZhbHNlfSwiUmVsYXRlZFRhc2tJZCI6IjAwMDAwMDAwLTAwMDAtMDAwMC0wMDAwLTAwMDAwMDAwMDAwMCIsIklkIjoiY2UyYmFlYTAtMzczOC00MWU1LTlkNjQtNDQyYmZhYjNmY2QwIiwiSW1wb3J0SWQiOm51bGwsIlRpdGxlIjoiUmVsZWFzZSAxIiwiTm90ZSI6bnVsbCwiSHlwZXJsaW5rIjp7IiRpZCI6IjEyOTgiLCJBZGRyZXNzIjoiIiwiU3ViQWRkcmVzcyI6IiJ9LCJJc0NoYW5nZWQiOmZhbHNlLCJJc05ldyI6ZmFsc2V9LHsiJGlkIjoiMTI5OSIsIkRhdGUiOiIyMDIxLTA2LTMwVDIzOjU5OjAwIiwiU3R5bGUiOnsiJGlkIjoiMTMwMCIsIlNoYXBlIjoxLCJDb25uZWN0b3JNYXJnaW4iOnsiJHJlZiI6IjM1NiJ9LCJDb25uZWN0b3JTdHlsZSI6eyIkaWQiOiIxMzAxIiwiTGluZUNvbG9yIjp7IiRpZCI6IjEzMDIiLCIkdHlwZSI6Ik5MUkUuQ29tbW9uLkRvbS5Tb2xpZENvbG9yQnJ1c2gsIE5MUkUuQ29tbW9uIiwiQ29sb3IiOnsiJGlkIjoiMTMwMyIsIkEiOjEyNywiUiI6MTkyLCJHIjoyMDIsIkIiOjE3M319LCJMaW5lV2VpZ2h0IjoxLjAsIkxpbmVUeXBlIjowLCJQYXJlbnRTdHlsZSI6bnVsbH0sIklzQmVsb3dUaW1lYmFuZCI6dHJ1ZSwiUG9zaXRpb25PblRhc2siOjAsIkhpZGVEYXRlIjpmYWxzZSwiU2hhcGVTaXplIjoxLCJTcGFjaW5nIjoxLjAsIlBhZGRpbmciOnsiJHJlZiI6IjM2MCJ9LCJTaGFwZVN0eWxlIjp7IiRpZCI6IjEzMDQiLCJNYXJnaW4iOnsiJHJlZiI6IjM2MiJ9LCJQYWRkaW5nIjp7IiRyZWYiOiIzNjMifSwiQmFja2dyb3VuZCI6eyIkaWQiOiIxMzA1IiwiQ29sb3IiOnsiJGlkIjoiMTMwNiIsIkEiOjI1NSwiUiI6MTEsIkciOjQ5LCJCIjo2Nn19LCJJc1Zpc2libGUiOnRydWUsIldpZHRoIjoxOC4wLCJIZWlnaHQiOjIwLjAsIkJvcmRlclN0eWxlIjp7IiRpZCI6IjEzMDciLCJMaW5lQ29sb3IiOnsiJHJlZiI6IjM2NyJ9LCJMaW5lV2VpZ2h0IjowLjAsIkxpbmVUeXBlIjowLCJQYXJlbnRTdHlsZSI6bnVsbH0sIlBhcmVudFN0eWxlIjpudWxsfSwiVGl0bGVTdHlsZSI6eyIkaWQiOiIxMzA4IiwiRm9udFNldHRpbmdzIjp7IiRpZCI6IjEzMDkiLCJGb250U2l6ZSI6MTEsIkZvbnROYW1lIjoiQ2FsaWJyaSIsIklzQm9sZCI6dHJ1ZSwiSXNJdGFsaWMiOmZhbHNlLCJJc1VuZGVybGluZWQiOmZhbHNlLCJQYXJlbnRTdHlsZSI6bnVsbH0sIkF1dG9TaXplIjowLCJGb3JlZ3JvdW5kIjp7IiRpZCI6IjEzMTAiLCJDb2xvciI6eyIkaWQiOiIxMzExIiwiQSI6MjU1LCJSIjozNCwiRyI6MzcsIkIiOjI0fX0sIk1heFdpZHRoIjoyMDAuMCwiTWF4SGVpZ2h0IjoiSW5maW5pdHkiLCJTbWFydEZvcmVncm91bmRJc0FjdGl2ZSI6ZmFsc2UsIkhvcml6b250YWxBbGlnbm1lbnQiOjEsIlZlcnRpY2FsQWxpZ25tZW50IjowLCJTbWFydEZvcmVncm91bmQiOm51bGwsIkJhY2tncm91bmRGaWxsVHlwZSI6MCwiTWFyZ2luIjp7IiRyZWYiOiIzNzMifSwiUGFkZGluZyI6eyIkcmVmIjoiMzc0In0sIkJhY2tncm91bmQiOnsiJGlkIjoiMTMxMiIsIkNvbG9yIjp7IiRpZCI6IjEzMTMiLCJBIjowLCJSIjoyNTUsIkciOjI1NSwiQiI6MjU1fX0sIklzVmlzaWJsZSI6dHJ1ZSwiV2lkdGgiOjAuMCwiSGVpZ2h0IjowLjAsIkJvcmRlclN0eWxlIjp7IiRpZCI6IjEzMTQiLCJMaW5lQ29sb3IiOm51bGwsIkxpbmVXZWlnaHQiOjAuMCwiTGluZVR5cGUiOjAsIlBhcmVudFN0eWxlIjpudWxsfSwiUGFyZW50U3R5bGUiOm51bGx9LCJEYXRlU3R5bGUiOnsiJGlkIjoiMTMxNSIsIkZvbnRTZXR0aW5ncyI6eyIkaWQiOiIxMzE2IiwiRm9udFNpemUiOjEwLCJGb250TmFtZSI6IkNhbGlicmkiLCJJc0JvbGQiOmZhbHNlLCJJc0l0YWxpYyI6ZmFsc2UsIklzVW5kZXJsaW5lZCI6ZmFsc2UsIlBhcmVudFN0eWxlIjpudWxsfSwiQXV0b1NpemUiOjAsIkZvcmVncm91bmQiOnsiJGlkIjoiMTMxNyIsIkNvbG9yIjp7IiRpZCI6IjEzMTgiLCJBIjoyNTUsIlIiOjY3LCJHIjo3MywiQiI6NDl9fSwiTWF4V2lkdGgiOjIwMC4wLCJNYXhIZWlnaHQiOiJJbmZpbml0eSIsIlNtYXJ0Rm9yZWdyb3VuZElzQWN0aXZlIjpmYWxzZSwiSG9yaXpvbnRhbEFsaWdubWVudCI6MSwiVmVydGljYWxBbGlnbm1lbnQiOjAsIlNtYXJ0Rm9yZWdyb3VuZCI6bnVsbCwiQmFja2dyb3VuZEZpbGxUeXBlIjowLCJNYXJnaW4iOnsiJHJlZiI6IjM4MiJ9LCJQYWRkaW5nIjp7IiRyZWYiOiIzODMifSwiQmFja2dyb3VuZCI6eyIkaWQiOiIxMzE5IiwiQ29sb3IiOnsiJGlkIjoiMTMyMCIsIkEiOjAsIlIiOjI1NSwiRyI6MjU1LCJCIjoyNTV9fSwiSXNWaXNpYmxlIjp0cnVlLCJXaWR0aCI6MC4wLCJIZWlnaHQiOjAuMCwiQm9yZGVyU3R5bGUiOnsiJGlkIjoiMTMyMSIsIkxpbmVDb2xvciI6bnVsbCwiTGluZVdlaWdodCI6MC4wLCJMaW5lVHlwZSI6MCwiUGFyZW50U3R5bGUiOm51bGx9LCJQYXJlbnRTdHlsZSI6bnVsbH0sIkRhdGVGb3JtYXQiOnsiJHJlZiI6IjM4NyJ9LCJXZWVrTnVtYmVyaW5nIjp7IiRpZCI6IjEzMjIiLCJGb3JtYXQiOjAsIklzVmlzaWJsZSI6ZmFsc2UsIkxhc3RLbm93blZpc2liaWxpdHlTdGF0ZSI6ZmFsc2V9LCJJc1Zpc2libGUiOnRydWUsIlBhcmVudFN0eWxlIjpudWxsfSwiSW5kZXgiOjQsIlBlcmNlbnRhZ2VDb21wbGV0ZSI6bnVsbCwiUG9zaXRpb24iOnsiUmF0aW8iOjAuMCwiSXNDdXN0b20iOmZhbHNlfSwiRGF0ZUZvcm1hdCI6eyIkcmVmIjoiMzg3In0sIldlZWtOdW1iZXJpbmciOnsiJGlkIjoiMTMyMyIsIkZvcm1hdCI6MCwiSXNWaXNpYmxlIjpmYWxzZSwiTGFzdEtub3duVmlzaWJpbGl0eVN0YXRlIjpmYWxzZX0sIlJlbGF0ZWRUYXNrSWQiOiIwMDAwMDAwMC0wMDAwLTAwMDAtMDAwMC0wMDAwMDAwMDAwMDAiLCJJZCI6IjhiMzcwNjIwLWJiNzYtNGI4ZS04Y2M1LWNjN2MyNzRhMzE3NSIsIkltcG9ydElkIjpudWxsLCJUaXRsZSI6IlN0YWtlaG9sZGVyIFJldmlldyIsIk5vdGUiOm51bGwsIkh5cGVybGluayI6eyIkaWQiOiIxMzI0IiwiQWRkcmVzcyI6IiIsIlN1YkFkZHJlc3MiOiIifSwiSXNDaGFuZ2VkIjpmYWxzZSwiSXNOZXciOmZhbHNlfSx7IiRpZCI6IjEzMjUiLCJEYXRlIjoiMjAyMS0wNy0yOVQyMzo1OTowMCIsIlN0eWxlIjp7IiRpZCI6IjEzMjYiLCJTaGFwZSI6NywiQ29ubmVjdG9yTWFyZ2luIjp7IiRyZWYiOiIzNTYifSwiQ29ubmVjdG9yU3R5bGUiOnsiJGlkIjoiMTMyNyIsIkxpbmVDb2xvciI6eyIkaWQiOiIxMzI4IiwiJHR5cGUiOiJOTFJFLkNvbW1vbi5Eb20uU29saWRDb2xvckJydXNoLCBOTFJFLkNvbW1vbiIsIkNvbG9yIjp7IiRpZCI6IjEzMjkiLCJBIjoxMjcsIlIiOjE5MiwiRyI6MjAyLCJCIjoxNzN9fSwiTGluZVdlaWdodCI6MS4wLCJMaW5lVHlwZSI6MCwiUGFyZW50U3R5bGUiOm51bGx9LCJJc0JlbG93VGltZWJhbmQiOnRydWUsIlBvc2l0aW9uT25UYXNrIjowLCJIaWRlRGF0ZSI6ZmFsc2UsIlNoYXBlU2l6ZSI6MSwiU3BhY2luZyI6MS4wLCJQYWRkaW5nIjp7IiRyZWYiOiIzNjAifSwiU2hhcGVTdHlsZSI6eyIkaWQiOiIxMzMwIiwiTWFyZ2luIjp7IiRyZWYiOiIzNjIifSwiUGFkZGluZyI6eyIkcmVmIjoiMzYzIn0sIkJhY2tncm91bmQiOnsiJGlkIjoiMTMzMSIsIkNvbG9yIjp7IiRpZCI6IjEzMzIiLCJBIjoyNTUsIlIiOjExLCJHIjo0OSwiQiI6NjZ9fSwiSXNWaXNpYmxlIjp0cnVlLCJXaWR0aCI6MTguMCwiSGVpZ2h0IjoyMC4wLCJCb3JkZXJTdHlsZSI6eyIkaWQiOiIxMzMzIiwiTGluZUNvbG9yIjp7IiRyZWYiOiIzNjcifSwiTGluZVdlaWdodCI6MC4wLCJMaW5lVHlwZSI6MCwiUGFyZW50U3R5bGUiOm51bGx9LCJQYXJlbnRTdHlsZSI6bnVsbH0sIlRpdGxlU3R5bGUiOnsiJGlkIjoiMTMzNCIsIkZvbnRTZXR0aW5ncyI6eyIkaWQiOiIxMzM1IiwiRm9udFNpemUiOjExLCJGb250TmFtZSI6IkNhbGlicmkiLCJJc0JvbGQiOnRydWUsIklzSXRhbGljIjpmYWxzZSwiSXNVbmRlcmxpbmVkIjpmYWxzZSwiUGFyZW50U3R5bGUiOm51bGx9LCJBdXRvU2l6ZSI6MCwiRm9yZWdyb3VuZCI6eyIkaWQiOiIxMzM2IiwiQ29sb3IiOnsiJGlkIjoiMTMzNyIsIkEiOjI1NSwiUiI6MzQsIkciOjM3LCJCIjoyNH19LCJNYXhXaWR0aCI6MjAwLjAsIk1heEhlaWdodCI6IkluZmluaXR5IiwiU21hcnRGb3JlZ3JvdW5kSXNBY3RpdmUiOmZhbHNlLCJIb3Jpem9udGFsQWxpZ25tZW50IjoxLCJWZXJ0aWNhbEFsaWdubWVudCI6MCwiU21hcnRGb3JlZ3JvdW5kIjpudWxsLCJCYWNrZ3JvdW5kRmlsbFR5cGUiOjAsIk1hcmdpbiI6eyIkcmVmIjoiMzczIn0sIlBhZGRpbmciOnsiJHJlZiI6IjM3NCJ9LCJCYWNrZ3JvdW5kIjp7IiRpZCI6IjEzMzgiLCJDb2xvciI6eyIkaWQiOiIxMzM5IiwiQSI6MCwiUiI6MjU1LCJHIjoyNTUsIkIiOjI1NX19LCJJc1Zpc2libGUiOnRydWUsIldpZHRoIjowLjAsIkhlaWdodCI6MC4wLCJCb3JkZXJTdHlsZSI6eyIkaWQiOiIxMzQwIiwiTGluZUNvbG9yIjpudWxsLCJMaW5lV2VpZ2h0IjowLjAsIkxpbmVUeXBlIjowLCJQYXJlbnRTdHlsZSI6bnVsbH0sIlBhcmVudFN0eWxlIjpudWxsfSwiRGF0ZVN0eWxlIjp7IiRpZCI6IjEzNDEiLCJGb250U2V0dGluZ3MiOnsiJGlkIjoiMTM0MiIsIkZvbnRTaXplIjoxMCwiRm9udE5hbWUiOiJDYWxpYnJpIiwiSXNCb2xkIjpmYWxzZSwiSXNJdGFsaWMiOmZhbHNlLCJJc1VuZGVybGluZWQiOmZhbHNlLCJQYXJlbnRTdHlsZSI6bnVsbH0sIkF1dG9TaXplIjowLCJGb3JlZ3JvdW5kIjp7IiRpZCI6IjEzNDMiLCJDb2xvciI6eyIkaWQiOiIxMzQ0IiwiQSI6MjU1LCJSIjo2NywiRyI6NzMsIkIiOjQ5fX0sIk1heFdpZHRoIjoyMDAuMCwiTWF4SGVpZ2h0IjoiSW5maW5pdHkiLCJTbWFydEZvcmVncm91bmRJc0FjdGl2ZSI6ZmFsc2UsIkhvcml6b250YWxBbGlnbm1lbnQiOjEsIlZlcnRpY2FsQWxpZ25tZW50IjowLCJTbWFydEZvcmVncm91bmQiOm51bGwsIkJhY2tncm91bmRGaWxsVHlwZSI6MCwiTWFyZ2luIjp7IiRyZWYiOiIzODIifSwiUGFkZGluZyI6eyIkcmVmIjoiMzgzIn0sIkJhY2tncm91bmQiOnsiJGlkIjoiMTM0NSIsIkNvbG9yIjp7IiRpZCI6IjEzNDYiLCJBIjowLCJSIjoyNTUsIkciOjI1NSwiQiI6MjU1fX0sIklzVmlzaWJsZSI6dHJ1ZSwiV2lkdGgiOjAuMCwiSGVpZ2h0IjowLjAsIkJvcmRlclN0eWxlIjp7IiRpZCI6IjEzNDciLCJMaW5lQ29sb3IiOm51bGwsIkxpbmVXZWlnaHQiOjAuMCwiTGluZVR5cGUiOjAsIlBhcmVudFN0eWxlIjpudWxsfSwiUGFyZW50U3R5bGUiOm51bGx9LCJEYXRlRm9ybWF0Ijp7IiRyZWYiOiIzODcifSwiV2Vla051bWJlcmluZyI6eyIkaWQiOiIxMzQ4IiwiRm9ybWF0IjowLCJJc1Zpc2libGUiOmZhbHNlLCJMYXN0S25vd25WaXNpYmlsaXR5U3RhdGUiOmZhbHNlfSwiSXNWaXNpYmxlIjp0cnVlLCJQYXJlbnRTdHlsZSI6bnVsbH0sIkluZGV4Ijo1LCJQZXJjZW50YWdlQ29tcGxldGUiOm51bGwsIlBvc2l0aW9uIjp7IlJhdGlvIjowLjAsIklzQ3VzdG9tIjpmYWxzZX0sIkRhdGVGb3JtYXQiOnsiJHJlZiI6IjM4NyJ9LCJXZWVrTnVtYmVyaW5nIjp7IiRpZCI6IjEzNDkiLCJGb3JtYXQiOjAsIklzVmlzaWJsZSI6ZmFsc2UsIkxhc3RLbm93blZpc2liaWxpdHlTdGF0ZSI6ZmFsc2V9LCJSZWxhdGVkVGFza0lkIjoiMDAwMDAwMDAtMDAwMC0wMDAwLTAwMDAtMDAwMDAwMDAwMDAwIiwiSWQiOiJhYzM3NzhlZS1iNDA4LTRjY2EtOTFjNy1kNjI0YzI5ZjIyMTgiLCJJbXBvcnRJZCI6bnVsbCwiVGl0bGUiOiJTdHJhdGVneSBNZWV0aW5nIiwiTm90ZSI6bnVsbCwiSHlwZXJsaW5rIjp7IiRpZCI6IjEzNTAiLCJBZGRyZXNzIjoiIiwiU3ViQWRkcmVzcyI6IiJ9LCJJc0NoYW5nZWQiOmZhbHNlLCJJc05ldyI6ZmFsc2V9LHsiJGlkIjoiMTM1MSIsIkRhdGUiOiIyMDIxLTA4LTMxVDIzOjU5OjAwIiwiU3R5bGUiOnsiJGlkIjoiMTM1MiIsIlNoYXBlIjoxLCJDb25uZWN0b3JNYXJnaW4iOnsiJHJlZiI6IjM1NiJ9LCJDb25uZWN0b3JTdHlsZSI6eyIkaWQiOiIxMzUzIiwiTGluZUNvbG9yIjp7IiRpZCI6IjEzNTQiLCIkdHlwZSI6Ik5MUkUuQ29tbW9uLkRvbS5Tb2xpZENvbG9yQnJ1c2gsIE5MUkUuQ29tbW9uIiwiQ29sb3IiOnsiJGlkIjoiMTM1NSIsIkEiOjEyNywiUiI6MTkyLCJHIjoyMDIsIkIiOjE3M319LCJMaW5lV2VpZ2h0IjoxLjAsIkxpbmVUeXBlIjowLCJQYXJlbnRTdHlsZSI6bnVsbH0sIklzQmVsb3dUaW1lYmFuZCI6dHJ1ZSwiUG9zaXRpb25PblRhc2siOjAsIkhpZGVEYXRlIjpmYWxzZSwiU2hhcGVTaXplIjoxLCJTcGFjaW5nIjoxLjAsIlBhZGRpbmciOnsiJHJlZiI6IjM2MCJ9LCJTaGFwZVN0eWxlIjp7IiRpZCI6IjEzNTYiLCJNYXJnaW4iOnsiJHJlZiI6IjM2MiJ9LCJQYWRkaW5nIjp7IiRyZWYiOiIzNjMifSwiQmFja2dyb3VuZCI6eyIkaWQiOiIxMzU3IiwiQ29sb3IiOnsiJGlkIjoiMTM1OCIsIkEiOjI1NSwiUiI6MTEsIkciOjQ5LCJCIjo2Nn19LCJJc1Zpc2libGUiOnRydWUsIldpZHRoIjoxOC4wLCJIZWlnaHQiOjIwLjAsIkJvcmRlclN0eWxlIjp7IiRpZCI6IjEzNTkiLCJMaW5lQ29sb3IiOnsiJHJlZiI6IjM2NyJ9LCJMaW5lV2VpZ2h0IjowLjAsIkxpbmVUeXBlIjowLCJQYXJlbnRTdHlsZSI6bnVsbH0sIlBhcmVudFN0eWxlIjpudWxsfSwiVGl0bGVTdHlsZSI6eyIkaWQiOiIxMzYwIiwiRm9udFNldHRpbmdzIjp7IiRpZCI6IjEzNjEiLCJGb250U2l6ZSI6MTEsIkZvbnROYW1lIjoiQ2FsaWJyaSIsIklzQm9sZCI6dHJ1ZSwiSXNJdGFsaWMiOmZhbHNlLCJJc1VuZGVybGluZWQiOmZhbHNlLCJQYXJlbnRTdHlsZSI6bnVsbH0sIkF1dG9TaXplIjowLCJGb3JlZ3JvdW5kIjp7IiRpZCI6IjEzNjIiLCJDb2xvciI6eyIkaWQiOiIxMzYzIiwiQSI6MjU1LCJSIjozNCwiRyI6MzcsIkIiOjI0fX0sIk1heFdpZHRoIjoyMDAuMCwiTWF4SGVpZ2h0IjoiSW5maW5pdHkiLCJTbWFydEZvcmVncm91bmRJc0FjdGl2ZSI6ZmFsc2UsIkhvcml6b250YWxBbGlnbm1lbnQiOjEsIlZlcnRpY2FsQWxpZ25tZW50IjowLCJTbWFydEZvcmVncm91bmQiOm51bGwsIkJhY2tncm91bmRGaWxsVHlwZSI6MCwiTWFyZ2luIjp7IiRyZWYiOiIzNzMifSwiUGFkZGluZyI6eyIkcmVmIjoiMzc0In0sIkJhY2tncm91bmQiOnsiJGlkIjoiMTM2NCIsIkNvbG9yIjp7IiRpZCI6IjEzNjUiLCJBIjowLCJSIjoyNTUsIkciOjI1NSwiQiI6MjU1fX0sIklzVmlzaWJsZSI6dHJ1ZSwiV2lkdGgiOjAuMCwiSGVpZ2h0IjowLjAsIkJvcmRlclN0eWxlIjp7IiRpZCI6IjEzNjYiLCJMaW5lQ29sb3IiOm51bGwsIkxpbmVXZWlnaHQiOjAuMCwiTGluZVR5cGUiOjAsIlBhcmVudFN0eWxlIjpudWxsfSwiUGFyZW50U3R5bGUiOm51bGx9LCJEYXRlU3R5bGUiOnsiJGlkIjoiMTM2NyIsIkZvbnRTZXR0aW5ncyI6eyIkaWQiOiIxMzY4IiwiRm9udFNpemUiOjEwLCJGb250TmFtZSI6IkNhbGlicmkiLCJJc0JvbGQiOmZhbHNlLCJJc0l0YWxpYyI6ZmFsc2UsIklzVW5kZXJsaW5lZCI6ZmFsc2UsIlBhcmVudFN0eWxlIjpudWxsfSwiQXV0b1NpemUiOjAsIkZvcmVncm91bmQiOnsiJGlkIjoiMTM2OSIsIkNvbG9yIjp7IiRpZCI6IjEzNzAiLCJBIjoyNTUsIlIiOjY3LCJHIjo3MywiQiI6NDl9fSwiTWF4V2lkdGgiOjIwMC4wLCJNYXhIZWlnaHQiOiJJbmZpbml0eSIsIlNtYXJ0Rm9yZWdyb3VuZElzQWN0aXZlIjpmYWxzZSwiSG9yaXpvbnRhbEFsaWdubWVudCI6MSwiVmVydGljYWxBbGlnbm1lbnQiOjAsIlNtYXJ0Rm9yZWdyb3VuZCI6bnVsbCwiQmFja2dyb3VuZEZpbGxUeXBlIjowLCJNYXJnaW4iOnsiJHJlZiI6IjM4MiJ9LCJQYWRkaW5nIjp7IiRyZWYiOiIzODMifSwiQmFja2dyb3VuZCI6eyIkaWQiOiIxMzcxIiwiQ29sb3IiOnsiJGlkIjoiMTM3MiIsIkEiOjAsIlIiOjI1NSwiRyI6MjU1LCJCIjoyNTV9fSwiSXNWaXNpYmxlIjp0cnVlLCJXaWR0aCI6MC4wLCJIZWlnaHQiOjAuMCwiQm9yZGVyU3R5bGUiOnsiJGlkIjoiMTM3MyIsIkxpbmVDb2xvciI6bnVsbCwiTGluZVdlaWdodCI6MC4wLCJMaW5lVHlwZSI6MCwiUGFyZW50U3R5bGUiOm51bGx9LCJQYXJlbnRTdHlsZSI6bnVsbH0sIkRhdGVGb3JtYXQiOnsiJHJlZiI6IjM4NyJ9LCJXZWVrTnVtYmVyaW5nIjp7IiRpZCI6IjEzNzQiLCJGb3JtYXQiOjAsIklzVmlzaWJsZSI6ZmFsc2UsIkxhc3RLbm93blZpc2liaWxpdHlTdGF0ZSI6ZmFsc2V9LCJJc1Zpc2libGUiOnRydWUsIlBhcmVudFN0eWxlIjpudWxsfSwiSW5kZXgiOjYsIlBlcmNlbnRhZ2VDb21wbGV0ZSI6bnVsbCwiUG9zaXRpb24iOnsiUmF0aW8iOjAuMCwiSXNDdXN0b20iOmZhbHNlfSwiRGF0ZUZvcm1hdCI6eyIkcmVmIjoiMzg3In0sIldlZWtOdW1iZXJpbmciOnsiJGlkIjoiMTM3NSIsIkZvcm1hdCI6MCwiSXNWaXNpYmxlIjpmYWxzZSwiTGFzdEtub3duVmlzaWJpbGl0eVN0YXRlIjpmYWxzZX0sIlJlbGF0ZWRUYXNrSWQiOiIwMDAwMDAwMC0wMDAwLTAwMDAtMDAwMC0wMDAwMDAwMDAwMDAiLCJJZCI6IjM4MGQzMWNkLTQyNjEtNGNhNi04OWI4LTQxYjlhZTUyNWMwYSIsIkltcG9ydElkIjpudWxsLCJUaXRsZSI6IlN0YWtlaG9sZGVyIFJldmlldyIsIk5vdGUiOm51bGwsIkh5cGVybGluayI6eyIkaWQiOiIxMzc2IiwiQWRkcmVzcyI6IiIsIlN1YkFkZHJlc3MiOiIifSwiSXNDaGFuZ2VkIjpmYWxzZSwiSXNOZXciOmZhbHNlfSx7IiRpZCI6IjEzNzciLCJEYXRlIjoiMjAyMS0wOS0yOVQyMzo1OTowMCIsIlN0eWxlIjp7IiRpZCI6IjEzNzgiLCJTaGFwZSI6NywiQ29ubmVjdG9yTWFyZ2luIjp7IiRyZWYiOiIzNTYifSwiQ29ubmVjdG9yU3R5bGUiOnsiJGlkIjoiMTM3OSIsIkxpbmVDb2xvciI6eyIkaWQiOiIxMzgwIiwiJHR5cGUiOiJOTFJFLkNvbW1vbi5Eb20uU29saWRDb2xvckJydXNoLCBOTFJFLkNvbW1vbiIsIkNvbG9yIjp7IiRpZCI6IjEzODEiLCJBIjoxMjcsIlIiOjE5MiwiRyI6MjAyLCJCIjoxNzN9fSwiTGluZVdlaWdodCI6MS4wLCJMaW5lVHlwZSI6MCwiUGFyZW50U3R5bGUiOm51bGx9LCJJc0JlbG93VGltZWJhbmQiOnRydWUsIlBvc2l0aW9uT25UYXNrIjowLCJIaWRlRGF0ZSI6ZmFsc2UsIlNoYXBlU2l6ZSI6MSwiU3BhY2luZyI6MS4wLCJQYWRkaW5nIjp7IiRyZWYiOiIzNjAifSwiU2hhcGVTdHlsZSI6eyIkaWQiOiIxMzgyIiwiTWFyZ2luIjp7IiRyZWYiOiIzNjIifSwiUGFkZGluZyI6eyIkcmVmIjoiMzYzIn0sIkJhY2tncm91bmQiOnsiJGlkIjoiMTM4MyIsIkNvbG9yIjp7IiRpZCI6IjEzODQiLCJBIjoyNTUsIlIiOjExLCJHIjo0OSwiQiI6NjZ9fSwiSXNWaXNpYmxlIjp0cnVlLCJXaWR0aCI6MTguMCwiSGVpZ2h0IjoyMC4wLCJCb3JkZXJTdHlsZSI6eyIkaWQiOiIxMzg1IiwiTGluZUNvbG9yIjp7IiRyZWYiOiIzNjcifSwiTGluZVdlaWdodCI6MC4wLCJMaW5lVHlwZSI6MCwiUGFyZW50U3R5bGUiOm51bGx9LCJQYXJlbnRTdHlsZSI6bnVsbH0sIlRpdGxlU3R5bGUiOnsiJGlkIjoiMTM4NiIsIkZvbnRTZXR0aW5ncyI6eyIkaWQiOiIxMzg3IiwiRm9udFNpemUiOjExLCJGb250TmFtZSI6IkNhbGlicmkiLCJJc0JvbGQiOnRydWUsIklzSXRhbGljIjpmYWxzZSwiSXNVbmRlcmxpbmVkIjpmYWxzZSwiUGFyZW50U3R5bGUiOm51bGx9LCJBdXRvU2l6ZSI6MCwiRm9yZWdyb3VuZCI6eyIkaWQiOiIxMzg4IiwiQ29sb3IiOnsiJGlkIjoiMTM4OSIsIkEiOjI1NSwiUiI6MzQsIkciOjM3LCJCIjoyNH19LCJNYXhXaWR0aCI6MjAwLjAsIk1heEhlaWdodCI6IkluZmluaXR5IiwiU21hcnRGb3JlZ3JvdW5kSXNBY3RpdmUiOmZhbHNlLCJIb3Jpem9udGFsQWxpZ25tZW50IjoxLCJWZXJ0aWNhbEFsaWdubWVudCI6MCwiU21hcnRGb3JlZ3JvdW5kIjpudWxsLCJCYWNrZ3JvdW5kRmlsbFR5cGUiOjAsIk1hcmdpbiI6eyIkcmVmIjoiMzczIn0sIlBhZGRpbmciOnsiJHJlZiI6IjM3NCJ9LCJCYWNrZ3JvdW5kIjp7IiRpZCI6IjEzOTAiLCJDb2xvciI6eyIkaWQiOiIxMzkxIiwiQSI6MCwiUiI6MjU1LCJHIjoyNTUsIkIiOjI1NX19LCJJc1Zpc2libGUiOnRydWUsIldpZHRoIjowLjAsIkhlaWdodCI6MC4wLCJCb3JkZXJTdHlsZSI6eyIkaWQiOiIxMzkyIiwiTGluZUNvbG9yIjpudWxsLCJMaW5lV2VpZ2h0IjowLjAsIkxpbmVUeXBlIjowLCJQYXJlbnRTdHlsZSI6bnVsbH0sIlBhcmVudFN0eWxlIjpudWxsfSwiRGF0ZVN0eWxlIjp7IiRpZCI6IjEzOTMiLCJGb250U2V0dGluZ3MiOnsiJGlkIjoiMTM5NCIsIkZvbnRTaXplIjoxMCwiRm9udE5hbWUiOiJDYWxpYnJpIiwiSXNCb2xkIjpmYWxzZSwiSXNJdGFsaWMiOmZhbHNlLCJJc1VuZGVybGluZWQiOmZhbHNlLCJQYXJlbnRTdHlsZSI6bnVsbH0sIkF1dG9TaXplIjowLCJGb3JlZ3JvdW5kIjp7IiRpZCI6IjEzOTUiLCJDb2xvciI6eyIkaWQiOiIxMzk2IiwiQSI6MjU1LCJSIjo2NywiRyI6NzMsIkIiOjQ5fX0sIk1heFdpZHRoIjoyMDAuMCwiTWF4SGVpZ2h0IjoiSW5maW5pdHkiLCJTbWFydEZvcmVncm91bmRJc0FjdGl2ZSI6ZmFsc2UsIkhvcml6b250YWxBbGlnbm1lbnQiOjEsIlZlcnRpY2FsQWxpZ25tZW50IjowLCJTbWFydEZvcmVncm91bmQiOm51bGwsIkJhY2tncm91bmRGaWxsVHlwZSI6MCwiTWFyZ2luIjp7IiRyZWYiOiIzODIifSwiUGFkZGluZyI6eyIkcmVmIjoiMzgzIn0sIkJhY2tncm91bmQiOnsiJGlkIjoiMTM5NyIsIkNvbG9yIjp7IiRpZCI6IjEzOTgiLCJBIjowLCJSIjoyNTUsIkciOjI1NSwiQiI6MjU1fX0sIklzVmlzaWJsZSI6dHJ1ZSwiV2lkdGgiOjAuMCwiSGVpZ2h0IjowLjAsIkJvcmRlclN0eWxlIjp7IiRpZCI6IjEzOTkiLCJMaW5lQ29sb3IiOm51bGwsIkxpbmVXZWlnaHQiOjAuMCwiTGluZVR5cGUiOjAsIlBhcmVudFN0eWxlIjpudWxsfSwiUGFyZW50U3R5bGUiOm51bGx9LCJEYXRlRm9ybWF0Ijp7IiRyZWYiOiIzODcifSwiV2Vla051bWJlcmluZyI6eyIkaWQiOiIxNDAwIiwiRm9ybWF0IjowLCJJc1Zpc2libGUiOmZhbHNlLCJMYXN0S25vd25WaXNpYmlsaXR5U3RhdGUiOmZhbHNlfSwiSXNWaXNpYmxlIjp0cnVlLCJQYXJlbnRTdHlsZSI6bnVsbH0sIkluZGV4Ijo3LCJQZXJjZW50YWdlQ29tcGxldGUiOm51bGwsIlBvc2l0aW9uIjp7IlJhdGlvIjowLjAsIklzQ3VzdG9tIjpmYWxzZX0sIkRhdGVGb3JtYXQiOnsiJHJlZiI6IjM4NyJ9LCJXZWVrTnVtYmVyaW5nIjp7IiRpZCI6IjE0MDEiLCJGb3JtYXQiOjAsIklzVmlzaWJsZSI6ZmFsc2UsIkxhc3RLbm93blZpc2liaWxpdHlTdGF0ZSI6ZmFsc2V9LCJSZWxhdGVkVGFza0lkIjoiMDAwMDAwMDAtMDAwMC0wMDAwLTAwMDAtMDAwMDAwMDAwMDAwIiwiSWQiOiJiMTFkMGJjZi1lNjAxLTRmNTUtOWRlMC1lMjMwMTJiNDk5ZjAiLCJJbXBvcnRJZCI6bnVsbCwiVGl0bGUiOiJTdHJhdGVneSBNZWV0aW5nIiwiTm90ZSI6bnVsbCwiSHlwZXJsaW5rIjp7IiRpZCI6IjE0MDIiLCJBZGRyZXNzIjoiIiwiU3ViQWRkcmVzcyI6IiJ9LCJJc0NoYW5nZWQiOmZhbHNlLCJJc05ldyI6ZmFsc2V9LHsiJGlkIjoiMTQwMyIsIkRhdGUiOiIyMDIxLTA5LTI5VDIzOjU5OjAwIiwiU3R5bGUiOnsiJGlkIjoiMTQwNCIsIlNoYXBlIjoyLCJDb25uZWN0b3JNYXJnaW4iOnsiJHJlZiI6IjM1NiJ9LCJDb25uZWN0b3JTdHlsZSI6eyIkaWQiOiIxNDA1IiwiTGluZUNvbG9yIjp7IiRpZCI6IjE0MDYiLCIkdHlwZSI6Ik5MUkUuQ29tbW9uLkRvbS5Tb2xpZENvbG9yQnJ1c2gsIE5MUkUuQ29tbW9uIiwiQ29sb3IiOnsiJGlkIjoiMTQwNyIsIkEiOjEyNywiUiI6NjcsIkciOjE3MCwiQiI6MTM5fX0sIkxpbmVXZWlnaHQiOjEuMCwiTGluZVR5cGUiOjAsIlBhcmVudFN0eWxlIjpudWxsfSwiSXNCZWxvd1RpbWViYW5kIjpmYWxzZSwiUG9zaXRpb25PblRhc2siOjAsIkhpZGVEYXRlIjpmYWxzZSwiU2hhcGVTaXplIjoxLCJTcGFjaW5nIjoxLjAsIlBhZGRpbmciOnsiJHJlZiI6IjM2MCJ9LCJTaGFwZVN0eWxlIjp7IiRpZCI6IjE0MDgiLCJNYXJnaW4iOnsiJHJlZiI6IjM2MiJ9LCJQYWRkaW5nIjp7IiRyZWYiOiIzNjMifSwiQmFja2dyb3VuZCI6eyIkaWQiOiIxNDA5IiwiQ29sb3IiOnsiJGlkIjoiMTQxMCIsIkEiOjI1NSwiUiI6NjcsIkciOjE3MCwiQiI6MTM5fX0sIklzVmlzaWJsZSI6dHJ1ZSwiV2lkdGgiOjEzLjAsIkhlaWdodCI6MTMuMCwiQm9yZGVyU3R5bGUiOnsiJGlkIjoiMTQxMSIsIkxpbmVDb2xvciI6eyIkcmVmIjoiMzY3In0sIkxpbmVXZWlnaHQiOjAuMCwiTGluZVR5cGUiOjAsIlBhcmVudFN0eWxlIjpudWxsfSwiUGFyZW50U3R5bGUiOm51bGx9LCJUaXRsZVN0eWxlIjp7IiRpZCI6IjE0MTIiLCJGb250U2V0dGluZ3MiOnsiJGlkIjoiMTQxMyIsIkZvbnRTaXplIjoxMSwiRm9udE5hbWUiOiJDYWxpYnJpIiwiSXNCb2xkIjp0cnVlLCJJc0l0YWxpYyI6ZmFsc2UsIklzVW5kZXJsaW5lZCI6ZmFsc2UsIlBhcmVudFN0eWxlIjpudWxsfSwiQXV0b1NpemUiOjAsIkZvcmVncm91bmQiOnsiJGlkIjoiMTQxNCIsIkNvbG9yIjp7IiRpZCI6IjE0MTUiLCJBIjoyNTUsIlIiOjM0LCJHIjozNywiQiI6MjR9fSwiTWF4V2lkdGgiOjg2LjcxMDIzNTU5NTcwMzEyNSwiTWF4SGVpZ2h0IjoiSW5maW5pdHkiLCJTbWFydEZvcmVncm91bmRJc0FjdGl2ZSI6ZmFsc2UsIkhvcml6b250YWxBbGlnbm1lbnQiOjAsIlZlcnRpY2FsQWxpZ25tZW50IjowLCJTbWFydEZvcmVncm91bmQiOm51bGwsIkJhY2tncm91bmRGaWxsVHlwZSI6MCwiTWFyZ2luIjp7IiRyZWYiOiIzNzMifSwiUGFkZGluZyI6eyIkcmVmIjoiMzc0In0sIkJhY2tncm91bmQiOnsiJGlkIjoiMTQxNiIsIkNvbG9yIjp7IiRpZCI6IjE0MTciLCJBIjowLCJSIjoyNTUsIkciOjI1NSwiQiI6MjU1fX0sIklzVmlzaWJsZSI6dHJ1ZSwiV2lkdGgiOjAuMCwiSGVpZ2h0IjowLjAsIkJvcmRlclN0eWxlIjp7IiRpZCI6IjE0MTgiLCJMaW5lQ29sb3IiOm51bGwsIkxpbmVXZWlnaHQiOjAuMCwiTGluZVR5cGUiOjAsIlBhcmVudFN0eWxlIjpudWxsfSwiUGFyZW50U3R5bGUiOm51bGx9LCJEYXRlU3R5bGUiOnsiJGlkIjoiMTQxOSIsIkZvbnRTZXR0aW5ncyI6eyIkaWQiOiIxNDIwIiwiRm9udFNpemUiOjEwLCJGb250TmFtZSI6IkNhbGlicmkiLCJJc0JvbGQiOmZhbHNlLCJJc0l0YWxpYyI6ZmFsc2UsIklzVW5kZXJsaW5lZCI6ZmFsc2UsIlBhcmVudFN0eWxlIjpudWxsfSwiQXV0b1NpemUiOjAsIkZvcmVncm91bmQiOnsiJGlkIjoiMTQyMSIsIkNvbG9yIjp7IiRpZCI6IjE0MjIiLCJBIjoyNTUsIlIiOjY3LCJHIjo3MywiQiI6NDl9fSwiTWF4V2lkdGgiOjIwMC4wLCJNYXhIZWlnaHQiOiJJbmZpbml0eSIsIlNtYXJ0Rm9yZWdyb3VuZElzQWN0aXZlIjpmYWxzZSwiSG9yaXpvbnRhbEFsaWdubWVudCI6MCwiVmVydGljYWxBbGlnbm1lbnQiOjAsIlNtYXJ0Rm9yZWdyb3VuZCI6bnVsbCwiQmFja2dyb3VuZEZpbGxUeXBlIjowLCJNYXJnaW4iOnsiJHJlZiI6IjM4MiJ9LCJQYWRkaW5nIjp7IiRyZWYiOiIzODMifSwiQmFja2dyb3VuZCI6eyIkaWQiOiIxNDIzIiwiQ29sb3IiOnsiJGlkIjoiMTQyNCIsIkEiOjAsIlIiOjI1NSwiRyI6MjU1LCJCIjoyNTV9fSwiSXNWaXNpYmxlIjp0cnVlLCJXaWR0aCI6MC4wLCJIZWlnaHQiOjAuMCwiQm9yZGVyU3R5bGUiOnsiJGlkIjoiMTQyNSIsIkxpbmVDb2xvciI6bnVsbCwiTGluZVdlaWdodCI6MC4wLCJMaW5lVHlwZSI6MCwiUGFyZW50U3R5bGUiOm51bGx9LCJQYXJlbnRTdHlsZSI6bnVsbH0sIkRhdGVGb3JtYXQiOnsiJHJlZiI6IjM4NyJ9LCJXZWVrTnVtYmVyaW5nIjp7IiRpZCI6IjE0MjYiLCJGb3JtYXQiOjAsIklzVmlzaWJsZSI6ZmFsc2UsIkxhc3RLbm93blZpc2liaWxpdHlTdGF0ZSI6ZmFsc2V9LCJJc1Zpc2libGUiOnRydWUsIlBhcmVudFN0eWxlIjpudWxsfSwiSW5kZXgiOjgsIlBlcmNlbnRhZ2VDb21wbGV0ZSI6bnVsbCwiUG9zaXRpb24iOnsiUmF0aW8iOjAuMCwiSXNDdXN0b20iOmZhbHNlfSwiRGF0ZUZvcm1hdCI6eyIkcmVmIjoiMzg3In0sIldlZWtOdW1iZXJpbmciOnsiJGlkIjoiMTQyNyIsIkZvcm1hdCI6MCwiSXNWaXNpYmxlIjpmYWxzZSwiTGFzdEtub3duVmlzaWJpbGl0eVN0YXRlIjpmYWxzZX0sIlJlbGF0ZWRUYXNrSWQiOiIwMDAwMDAwMC0wMDAwLTAwMDAtMDAwMC0wMDAwMDAwMDAwMDAiLCJJZCI6ImIzY2IwZGVlLTMwYTktNDFiNS05NWFhLWE2YWY3MGNkOWYwNCIsIkltcG9ydElkIjpudWxsLCJUaXRsZSI6IlJlbGVhc2UgMiIsIk5vdGUiOm51bGwsIkh5cGVybGluayI6eyIkaWQiOiIxNDI4IiwiQWRkcmVzcyI6IiIsIlN1YkFkZHJlc3MiOiIifSwiSXNDaGFuZ2VkIjpmYWxzZSwiSXNOZXciOmZhbHNlfV0sIlRhc2tzIjpbXSwiU3dpbWxhbmVzIjpbXSwiTXNQcm9qZWN0SXRlbXNUcmVlIjp7IiRpZCI6IjE0MjkiLCJSb290Ijp7IkltcG9ydElkIjpudWxsLCJJc0ltcG9ydGVkIjpmYWxzZSwiQ2hpbGRyZW4iOltdfX0sIk1ldGFkYXRhIjp7IiRpZCI6IjE0MzAiLCJSZWNlbnRDb2xvcnNDb2xsZWN0aW9uIjoiW1wiI0ZGNUI5QkQ1XCIsXCIjRkZFRDdEMzFcIixcIiNGRjU5NTk1OVwiLFwiI0ZGOTZENjQyXCJdIn0sIlNldHRpbmdzIjp7IiRpZCI6IjE0MzEiLCJJbXBhT3B0aW9ucyI6eyIkaWQiOiIxNDMy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QzMyIsIlVzZVRpbWUiOnRydWUsIldvcmtEYXlTdGFydCI6IjAwOjAwOjAwIiwiV29ya0RheUVuZCI6IjIzOjU5OjAwIn0sIkxhc3RVc2VkVGVtcGxhdGVJZCI6ImI4OWZhZjgwLTA0OGUtNDU5Yy1iNjZlLTA4MWFmNmU0ODU3Ny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iJSb2FkbWFwIiwiVmVyc2lvbiI6eyIkaWQiOiIyIiwiVmVyc2lvbiI6IjMuNC4yIiwiT3JpZ2luYWxBc3NlbWJseVZlcnNpb24iOiIzLjEwLjAzLjAwIiwiRWRpdGlvbiI6IlBybyIsIkxhc3RTYXZlZEVkaXRpb24iOjEsIklzUGx1c0VkaXRpb24iOnRydWUsIklzUHJvRWRpdGlvbiI6dHJ1ZX0sIkVmZmVjdCI6MCwiU3R5bGUiOnsiJGlkIjoiMyIsIlRpbWViYW5kU3R5bGUiOnsiJGlkIjoiNCIsIlNjYWxlTWFya2luZyI6MCwiU2hhcGUiOjEzLCJTaGFwZVN0eWxlIjp7IiRpZCI6IjUiLCJNYXJnaW4iOnsiJGlkIjoiNiIsIlRvcCI6MC4wLCJMZWZ0IjoxMC4wLCJSaWdodCI6MTAuMCwiQm90dG9tIjowLjB9LCJQYWRkaW5nIjp7IiRpZCI6IjciLCJUb3AiOjUuMCwiTGVmdCI6MTMuMCwiUmlnaHQiOjEzLjAsIkJvdHRvbSI6NS4wfSwiQmFja2dyb3VuZCI6eyIkaWQiOiI4IiwiQ29sb3IiOnsiJGlkIjoiOSIsIkEiOjI1NSwiUiI6NzgsIkciOjEwMywiQiI6MjAw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k1pZGRsZVRpZXJTaGFwZVN0eWxlIjp7IiRpZCI6IjEzIiwiTWFyZ2luIjp7IiRyZWYiOiI2In0sIlBhZGRpbmciOnsiJHJlZiI6IjcifSwiQmFja2dyb3VuZCI6eyIkcmVmIjoiOCJ9LCJJc1Zpc2libGUiOnRydWUsIldpZHRoIjo4NTguMCwiSGVpZ2h0IjozMC4wLCJCb3JkZXJTdHlsZSI6bnVsbCwiUGFyZW50U3R5bGUiOm51bGx9LCJCb3R0b21UaWVyU2hhcGVTdHlsZSI6eyIkaWQiOiIxNCIsIk1hcmdpbiI6eyIkcmVmIjoiNiJ9LCJQYWRkaW5nIjp7IiRyZWYiOiI3In0sIkJhY2tncm91bmQiOnsiJHJlZiI6IjgifSwiSXNWaXNpYmxlIjp0cnVlLCJXaWR0aCI6ODU4LjAsIkhlaWdodCI6MzAuMCwiQm9yZGVyU3R5bGUiOm51bGwsIlBhcmVudFN0eWxlIjpudWxsfSwiUmlnaHRFbmRDYXBzU3R5bGUiOnsiJGlkIjoiMTUiLCJGb250U2V0dGluZ3MiOnsiJGlkIjoiMTYiLCJGb250U2l6ZSI6MTgsIkZvbnROYW1lIjoiQ2FsaWJyaSIsIklzQm9sZCI6dHJ1ZSwiSXNJdGFsaWMiOmZhbHNlLCJJc1VuZGVybGluZWQiOmZhbHNlLCJQYXJlbnRTdHlsZSI6bnVsbH0sIkF1dG9TaXplIjowLCJGb3JlZ3JvdW5kIjp7IiRpZCI6IjE3IiwiQ29sb3IiOnsiJGlkIjoiMTgiLCJBIjoyNTUsIlIiOjk0LCJHIjoyMDQsIkIiOjI0M319LCJNYXhXaWR0aCI6IkluZmluaXR5IiwiTWF4SGVpZ2h0IjoiSW5maW5pdHkiLCJTbWFydEZvcmVncm91bmRJc0FjdGl2ZSI6ZmFsc2UsIkhvcml6b250YWxBbGlnbm1lbnQiOjAsIlZlcnRpY2FsQWxpZ25tZW50IjowLCJTbWFydEZvcmVncm91bmQiOm51bGwsIkJhY2tncm91bmRGaWxsVHlwZSI6MCwiTWFyZ2luIjp7IiRpZCI6IjE5IiwiVG9wIjowLjAsIkxlZnQiOjAuMCwiUmlnaHQiOjIwLjAsIkJvdHRvbSI6MC4wfSwiUGFkZGluZyI6eyIkaWQiOiIyMCIsIlRvcCI6MC4wLCJMZWZ0IjowLjAsIlJpZ2h0IjowLjAsIkJvdHRvbSI6MC4wfSwiQmFja2dyb3VuZCI6eyIkaWQiOiIyMSIsIkNvbG9yIjp7IiRpZCI6IjIyIiwiQSI6ODksIlIiOjAsIkciOjAsIkIiOjB9fSwiSXNWaXNpYmxlIjpmYWxzZSwiV2lkdGgiOjAuMCwiSGVpZ2h0IjowLjAsIkJvcmRlclN0eWxlIjpudWxsLCJQYXJlbnRTdHlsZSI6bnVsbH0sIkxlZnRFbmRDYXBzU3R5bGUiOnsiJGlkIjoiMjMiLCJGb250U2V0dGluZ3MiOnsiJGlkIjoiMjQiLCJGb250U2l6ZSI6MTYsIkZvbnROYW1lIjoiQ2FsaWJyaSIsIklzQm9sZCI6ZmFsc2UsIklzSXRhbGljIjpmYWxzZSwiSXNVbmRlcmxpbmVkIjpmYWxzZSwiUGFyZW50U3R5bGUiOm51bGx9LCJBdXRvU2l6ZSI6MCwiRm9yZWdyb3VuZCI6eyIkaWQiOiIyNSIsIkNvbG9yIjp7IiRpZCI6IjI2IiwiQSI6MjU1LCJSIjoyNTUsIkciOjEyOCwiQiI6MzN9fSwiTWF4V2lkdGgiOiJJbmZpbml0eSIsIk1heEhlaWdodCI6IkluZmluaXR5IiwiU21hcnRGb3JlZ3JvdW5kSXNBY3RpdmUiOmZhbHNlLCJIb3Jpem9udGFsQWxpZ25tZW50IjowLCJWZXJ0aWNhbEFsaWdubWVudCI6MCwiU21hcnRGb3JlZ3JvdW5kIjpudWxsLCJCYWNrZ3JvdW5kRmlsbFR5cGUiOjAsIk1hcmdpbiI6eyIkaWQiOiIyNyIsIlRvcCI6MC4wLCJMZWZ0IjoyMC4wLCJSaWdodCI6MC4wLCJCb3R0b20iOjAuMH0sIlBhZGRpbmciOnsiJGlkIjoiMjgiLCJUb3AiOjAuMCwiTGVmdCI6MC4wLCJSaWdodCI6MC4wLCJCb3R0b20iOjAuMH0sIkJhY2tncm91bmQiOnsiJGlkIjoiMjkiLCJDb2xvciI6eyIkcmVmIjoiMjIifX0sIklzVmlzaWJsZSI6dHJ1ZSwiV2lkdGgiOjAuMCwiSGVpZ2h0IjowLjAsIkJvcmRlclN0eWxlIjpudWxsLCJQYXJlbnRTdHlsZSI6bnVsbH0sIlRvZGF5VGV4dFN0eWxlIjp7IiRpZCI6IjMwIiwiRm9udFNldHRpbmdzIjp7IiRpZCI6IjMxIiwiRm9udFNpemUiOjEyLCJGb250TmFtZSI6IkNhbGlicmkiLCJJc0JvbGQiOmZhbHNlLCJJc0l0YWxpYyI6ZmFsc2UsIklzVW5kZXJsaW5lZCI6ZmFsc2UsIlBhcmVudFN0eWxlIjpudWxsfSwiQXV0b1NpemUiOjAsIkZvcmVncm91bmQiOnsiJGlkIjoiMzIiLCJDb2xvciI6eyIkaWQiOiIz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NCIsIlRvcCI6MC4wLCJMZWZ0IjowLjAsIlJpZ2h0IjowLjAsIkJvdHRvbSI6MC4wfSwiUGFkZGluZyI6eyIkaWQiOiIzNSIsIlRvcCI6MC4wLCJMZWZ0IjowLjAsIlJpZ2h0IjowLjAsIkJvdHRvbSI6MC4wfSwiQmFja2dyb3VuZCI6eyIkaWQiOiIzNiIsIkNvbG9yIjp7IiRyZWYiOiIyMiJ9fSwiSXNWaXNpYmxlIjp0cnVlLCJXaWR0aCI6MC4wLCJIZWlnaHQiOjAuMCwiQm9yZGVyU3R5bGUiOm51bGwsIlBhcmVudFN0eWxlIjpudWxsfSwiVG9kYXlNYXJrZXJTdHlsZSI6eyIkaWQiOiIzNyIsIk1hcmdpbiI6eyIkaWQiOiIzOCIsIlRvcCI6MC4wLCJMZWZ0IjowLjAsIlJpZ2h0IjowLjAsIkJvdHRvbSI6MC4wfSwiUGFkZGluZyI6eyIkaWQiOiIzOSIsIlRvcCI6MC4wLCJMZWZ0IjowLjAsIlJpZ2h0IjowLjAsIkJvdHRvbSI6MC4wfSwiQmFja2dyb3VuZCI6eyIkaWQiOiI0MCIsIkNvbG9yIjp7IiRpZCI6IjQxIiwiQSI6MjU1LCJSIjoyNTUsIkciOjAsIkIiOjB9fSwiSXNWaXNpYmxlIjp0cnVlLCJXaWR0aCI6MC4wLCJIZWlnaHQiOjAuMCwiQm9yZGVyU3R5bGUiOm51bGwsIlBhcmVudFN0eWxlIjpudWxsfSwiU2NhbGVTdHlsZSI6eyIkaWQiOiI0MiIsIlNoYXBlIjo0LCJTaG93U2VnbWVudFNlcGFyYXRvcnMiOnRydWUsIlNlZ21lbnRTZXBhcmF0b3JPcGFjaXR5IjozMCwiSGFzQmVlblZpc2libGVCZWZvcmUiOnRydWUsIkZvbnRTZXR0aW5ncyI6eyIkaWQiOiI0MyIsIkZvbnRTaXplIjoxMiwiRm9udE5hbWUiOiJDYWxpYnJpIiwiSXNCb2xkIjpmYWxzZSwiSXNJdGFsaWMiOmZhbHNlLCJJc1VuZGVybGluZWQiOmZhbHNlLCJQYXJlbnRTdHlsZSI6bnVsbH0sIkF1dG9TaXplIjowLCJGb3JlZ3JvdW5kIjp7IiRpZCI6IjQ0IiwiQ29sb3IiOnsiJGlkIjoiND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YiLCJUb3AiOjAuMCwiTGVmdCI6NS4wLCJSaWdodCI6MC4wLCJCb3R0b20iOjAuMH0sIlBhZGRpbmciOnsiJGlkIjoiNDciLCJUb3AiOjAuMCwiTGVmdCI6MC4wLCJSaWdodCI6MC4wLCJCb3R0b20iOjAuMH0sIkJhY2tncm91bmQiOnsiJGlkIjoiNDgiLCJDb2xvciI6eyIkcmVmIjoiMjIifX0sIklzVmlzaWJsZSI6dHJ1ZSwiV2lkdGgiOjAuMCwiSGVpZ2h0IjowLjAsIkJvcmRlclN0eWxlIjpudWxsLCJQYXJlbnRTdHlsZSI6bnVsbH0sIlNpbmdsZVNjYWxlU2hhcGVTdHlsZSI6eyIkaWQiOiI0OSIsIlNoYXBlIjo0LCJIZWlnaHQiOjMwLjB9LCJNaWRkbGVUaWVyU2NhbGVTdHlsZSI6eyIkaWQiOiI1MCIsIlNoYXBlIjo0LCJTaG93U2VnbWVudFNlcGFyYXRvcnMiOnRydWUsIlNlZ21lbnRTZXBhcmF0b3JPcGFjaXR5IjozMCwiSGFzQmVlblZpc2libGVCZWZvcmUiOmZhbHNlLCJGb250U2V0dGluZ3MiOnsiJGlkIjoiNTEiLCJGb250U2l6ZSI6MTIsIkZvbnROYW1lIjoiQ2FsaWJyaSIsIklzQm9sZCI6ZmFsc2UsIklzSXRhbGljIjpmYWxzZSwiSXNVbmRlcmxpbmVkIjpmYWxzZSwiUGFyZW50U3R5bGUiOm51bGx9LCJBdXRvU2l6ZSI6MCwiRm9yZWdyb3VuZCI6eyIkcmVmIjoiNDQifSwiTWF4V2lkdGgiOjIwMC4wLCJNYXhIZWlnaHQiOiJJbmZpbml0eSIsIlNtYXJ0Rm9yZWdyb3VuZElzQWN0aXZlIjpmYWxzZSwiSG9yaXpvbnRhbEFsaWdubWVudCI6MCwiVmVydGljYWxBbGlnbm1lbnQiOjEsIlNtYXJ0Rm9yZWdyb3VuZCI6bnVsbCwiQmFja2dyb3VuZEZpbGxUeXBlIjowLCJNYXJnaW4iOnsiJHJlZiI6IjQ2In0sIlBhZGRpbmciOnsiJHJlZiI6IjQ3In0sIkJhY2tncm91bmQiOnsiJHJlZiI6IjQ4In0sIklzVmlzaWJsZSI6ZmFsc2UsIldpZHRoIjowLjAsIkhlaWdodCI6MC4wLCJCb3JkZXJTdHlsZSI6bnVsbCwiUGFyZW50U3R5bGUiOm51bGx9LCJCb3R0b21UaWVyU2NhbGVTdHlsZSI6eyIkaWQiOiI1MiIsIlNoYXBlIjo0LCJTaG93U2VnbWVudFNlcGFyYXRvcnMiOnRydWUsIlNlZ21lbnRTZXBhcmF0b3JPcGFjaXR5IjozMCwiSGFzQmVlblZpc2libGVCZWZvcmUiOmZhbHNlLCJGb250U2V0dGluZ3MiOnsiJGlkIjoiNTMiLCJGb250U2l6ZSI6MTIsIkZvbnROYW1lIjoiQ2FsaWJyaSIsIklzQm9sZCI6ZmFsc2UsIklzSXRhbGljIjpmYWxzZSwiSXNVbmRlcmxpbmVkIjpmYWxzZSwiUGFyZW50U3R5bGUiOm51bGx9LCJBdXRvU2l6ZSI6MCwiRm9yZWdyb3VuZCI6eyIkcmVmIjoiNDQifSwiTWF4V2lkdGgiOjIwMC4wLCJNYXhIZWlnaHQiOiJJbmZpbml0eSIsIlNtYXJ0Rm9yZWdyb3VuZElzQWN0aXZlIjpmYWxzZSwiSG9yaXpvbnRhbEFsaWdubWVudCI6MCwiVmVydGljYWxBbGlnbm1lbnQiOjEsIlNtYXJ0Rm9yZWdyb3VuZCI6bnVsbCwiQmFja2dyb3VuZEZpbGxUeXBlIjowLCJNYXJnaW4iOnsiJHJlZiI6IjQ2In0sIlBhZGRpbmciOnsiJHJlZiI6IjQ3In0sIkJhY2tncm91bmQiOnsiJHJlZiI6IjQ4In0sIklzVmlzaWJsZSI6ZmFsc2UsIldpZHRoIjowLjAsIkhlaWdodCI6MC4wLCJCb3JkZXJTdHlsZSI6bnVsbCwiUGFyZW50U3R5bGUiOm51bGx9LCJFbGFwc2VkVGltZUJhY2tncm91bmQiOnsiJGlkIjoiNTQiLCJDb2xvciI6eyIkaWQiOiI1NSIsIkEiOjc3LCJSIjoyNTUsIkciOjAsIkIiOjB9fSwiQXBwZW5kWWVhck9uWWVhckNoYW5nZSI6dHJ1ZSwiRWxhcHNlZFRpbWVGb3JtYXQiOjEsIlRvZGF5TWFya2VyUG9zaXRpb24iOjMsIlF1aWNrUG9zaXRpb24iOjEsIkFic29sdXRlUG9zaXRpb24iOjI0MC4wLCJNYXJnaW4iOnsiJGlkIjoiNTYiLCJUb3AiOjAuMCwiTGVmdCI6MTAuMCwiUmlnaHQiOjEwLjAsIkJvdHRvbSI6MC4wfSwiUGFkZGluZyI6eyIkaWQiOiI1NyIsIlRvcCI6MC4wLCJMZWZ0IjowLjAsIlJpZ2h0IjowLjAsIkJvdHRvbSI6MC4wfSwiQmFja2dyb3VuZCI6eyIkaWQiOiI1OCIsIkNvbG9yIjp7IiRpZCI6IjU5IiwiQSI6MjU1LCJSIjoxMTUsIkciOjExNSwiQiI6MTE1fX0sIklzVmlzaWJsZSI6dHJ1ZSwiV2lkdGgiOjAuMCwiSGVpZ2h0IjowLjAsIkJvcmRlclN0eWxlIjpudWxsLCJQYXJlbnRTdHlsZSI6bnVsbH0sIkRlZmF1bHRNaWxlc3RvbmVTdHlsZSI6eyIkaWQiOiI2MCIsIlNoYXBlIjowLCJDb25uZWN0b3JNYXJnaW4iOnsiJGlkIjoiNjEiLCJUb3AiOjAuMCwiTGVmdCI6Mi4wLCJSaWdodCI6Mi4wLCJCb3R0b20iOjAuMH0sIkNvbm5lY3RvclN0eWxlIjp7IiRpZCI6IjYyIiwiTGluZUNvbG9yIjp7IiRpZCI6IjYzIiwiJHR5cGUiOiJOTFJFLkNvbW1vbi5Eb20uU29saWRDb2xvckJydXNoLCBOTFJFLkNvbW1vbiIsIkNvbG9yIjp7IiRpZCI6IjY0IiwiQSI6MjU1LCJSIjozMSwiRyI6NzMsIkIiOjEyNn19LCJMaW5lV2VpZ2h0IjoxLjAsIkxpbmVUeXBlIjowLCJQYXJlbnRTdHlsZSI6bnVsbH0sIklzQmVsb3dUaW1lYmFuZCI6ZmFsc2UsIlBvc2l0aW9uT25UYXNrIjowLCJIaWRlRGF0ZSI6ZmFsc2UsIlNoYXBlU2l6ZSI6MSwiU3BhY2luZyI6Mi4wLCJQYWRkaW5nIjp7IiRpZCI6IjY1IiwiVG9wIjo3LjAsIkxlZnQiOjMuMCwiUmlnaHQiOjAuMCwiQm90dG9tIjoyLjB9LCJTaGFwZVN0eWxlIjp7IiRpZCI6IjY2IiwiTWFyZ2luIjp7IiRpZCI6IjY3IiwiVG9wIjowLjAsIkxlZnQiOjAuMCwiUmlnaHQiOjAuMCwiQm90dG9tIjowLjB9LCJQYWRkaW5nIjp7IiRpZCI6IjY4IiwiVG9wIjowLjAsIkxlZnQiOjAuMCwiUmlnaHQiOjAuMCwiQm90dG9tIjowLjB9LCJCYWNrZ3JvdW5kIjp7IiRpZCI6IjY5IiwiQ29sb3IiOnsiJGlkIjoiNzAiLCJBIjoyNTUsIlIiOjAsIkciOjExNCwiQiI6MTg4fX0sIklzVmlzaWJsZSI6dHJ1ZSwiV2lkdGgiOjE4LjAsIkhlaWdodCI6MjAuMCwiQm9yZGVyU3R5bGUiOnsiJGlkIjoiNzEiLCJMaW5lQ29sb3IiOnsiJGlkIjoiNzIiLCIkdHlwZSI6Ik5MUkUuQ29tbW9uLkRvbS5Tb2xpZENvbG9yQnJ1c2gsIE5MUkUuQ29tbW9uIiwiQ29sb3IiOnsiJGlkIjoiNzMiLCJBIjoyNTUsIlIiOjI1NSwiRyI6MCwiQiI6MH19LCJMaW5lV2VpZ2h0IjowLjAsIkxpbmVUeXBlIjowLCJQYXJlbnRTdHlsZSI6bnVsbH0sIlBhcmVudFN0eWxlIjpudWxsfSwiVGl0bGVTdHlsZSI6eyIkaWQiOiI3NCIsIkZvbnRTZXR0aW5ncyI6eyIkaWQiOiI3NSIsIkZvbnRTaXplIjoxMSwiRm9udE5hbWUiOiJDYWxpYnJpIiwiSXNCb2xkIjp0cnVlLCJJc0l0YWxpYyI6ZmFsc2UsIklzVW5kZXJsaW5lZCI6ZmFsc2UsIlBhcmVudFN0eWxlIjpudWxsfSwiQXV0b1NpemUiOjAsIkZvcmVncm91bmQiOnsiJGlkIjoiNzYiLCJDb2xvciI6eyIkaWQiOiI3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OCIsIlRvcCI6MC4wLCJMZWZ0IjowLjAsIlJpZ2h0IjowLjAsIkJvdHRvbSI6MC4wfSwiUGFkZGluZyI6eyIkaWQiOiI3OSIsIlRvcCI6MC4wLCJMZWZ0IjowLjAsIlJpZ2h0IjowLjAsIkJvdHRvbSI6MC4wfSwiQmFja2dyb3VuZCI6eyIkaWQiOiI4MCIsIkNvbG9yIjp7IiRyZWYiOiIyMiJ9fSwiSXNWaXNpYmxlIjp0cnVlLCJXaWR0aCI6MC4wLCJIZWlnaHQiOjAuMCwiQm9yZGVyU3R5bGUiOm51bGwsIlBhcmVudFN0eWxlIjpudWxsfSwiRGF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aWQiOiI4NSIsIlRvcCI6MC4wLCJMZWZ0IjowLjAsIlJpZ2h0IjowLjAsIkJvdHRvbSI6MC4wfSwiUGFkZGluZyI6eyIkaWQiOiI4NiIsIlRvcCI6MC4wLCJMZWZ0IjowLjAsIlJpZ2h0IjowLjAsIkJvdHRvbSI6MC4wfSwiQmFja2dyb3VuZCI6eyIkaWQiOiI4NyIsIkNvbG9yIjp7IiRyZWYiOiIyMiJ9fSwiSXNWaXNpYmxlIjp0cnVlLCJXaWR0aCI6MC4wLCJIZWlnaHQiOjAuMCwiQm9yZGVyU3R5bGUiOm51bGwsIlBhcmVudFN0eWxlIjpudWxsfSwiRGF0ZUZvcm1hdCI6eyIkaWQiOiI4OCIsIkZvcm1hdFN0cmluZyI6Ik1NTSBkIiwiU2VwYXJhdG9yIjoiLyIsIlVzZUludGVybmF0aW9uYWxEYXRlRm9ybWF0IjpmYWxzZSwiRGF0ZUlzVmlzaWJsZSI6ZmFsc2UsIlRpbWVJc1Zpc2libGUiOnRydWUsIkhvdXJEaWdpdHMiOjEsIkFtUG1EZXNpZ25hdG9yIjoyLCJUcmltMDBNaW51dGVzIjpmYWxzZSwiTGFzdEtub3duVmlzaWJpbGl0eVN0YXRlIjp7IiRpZCI6Ijg5IiwiRGF0ZVBhcnRJc1Zpc2libGUiOmZhbHNlLCJUaW1lUGFydElzVmlzaWJsZSI6ZmFsc2V9fSwiV2Vla051bWJlcmluZyI6eyIkaWQiOiI5MCIsIkZvcm1hdCI6MCwiSXNWaXNpYmxlIjpmYWxzZSwiTGFzdEtub3duVmlzaWJpbGl0eVN0YXRlIjpmYWxzZX0sIklzVmlzaWJsZSI6dHJ1ZSwiUGFyZW50U3R5bGUiOm51bGx9LCJEZWZhdWx0VGFza1N0eWxlIjp7IiRpZCI6IjkxIiwiU2hhcGUiOjIsIlNoYXBlVGhpY2tuZXNzIjowLCJEdXJhdGlvbkZvcm1hdCI6OCwiSW5jbHVkZU5vbldvcmtpbmdEYXlzSW5EdXJhdGlvbiI6ZmFsc2UsIlBlcmNlbnRhZ2VDb21wbGV0ZV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YiLCJUb3AiOjAuMCwiTGVmdCI6MC4wLCJSaWdodCI6MC4wLCJCb3R0b20iOjAuMH0sIlBhZGRpbmciOnsiJGlkIjoiOTciLCJUb3AiOjAuMCwiTGVmdCI6MC4wLCJSaWdodCI6MC4wLCJCb3R0b20iOjAuMH0sIkJhY2tncm91bmQiOnsiJGlkIjoiOTgiLCJDb2xvciI6eyIkcmVmIjoiMjIifX0sIklzVmlzaWJsZSI6dHJ1ZSwiV2lkdGgiOjAuMCwiSGVpZ2h0IjowLjAsIkJvcmRlclN0eWxlIjpudWxsLCJQYXJlbnRTdHlsZSI6bnVsbH0sIkR1cmF0aW9uU3R5bGUiOnsiJGlkIjoiOTkiLCJGb250U2V0dGluZ3MiOnsiJGlkIjoiMTAwIiwiRm9udFNpemUiOjEwLCJGb250TmFtZSI6IkNhbGlicmkiLCJJc0JvbGQiOmZhbHNlLCJJc0l0YWxpYyI6ZmFsc2UsIklzVW5kZXJsaW5lZCI6ZmFsc2UsIlBhcmVudFN0eWxlIjpudWxsfSwiQXV0b1NpemUiOjAsIkZvcmVncm91bmQiOnsiJGlkIjoiMTAxIiwiQ29sb3IiOnsiJGlkIjoiMTAyIiwiQSI6MjU1LCJSIjo5NCwiRyI6MjA0LCJCIjoyNDN9fSwiTWF4V2lkdGgiOjIwMC4wLCJNYXhIZWlnaHQiOiJJbmZpbml0eSIsIlNtYXJ0Rm9yZWdyb3VuZElzQWN0aXZlIjpmYWxzZSwiSG9yaXpvbnRhbEFsaWdubWVudCI6MCwiVmVydGljYWxBbGlnbm1lbnQiOjAsIlNtYXJ0Rm9yZWdyb3VuZCI6bnVsbCwiQmFja2dyb3VuZEZpbGxUeXBlIjowLCJNYXJnaW4iOnsiJGlkIjoiMTAzIiwiVG9wIjowLjAsIkxlZnQiOjAuMCwiUmlnaHQiOjAuMCwiQm90dG9tIjowLjB9LCJQYWRkaW5nIjp7IiRpZCI6IjEwNCIsIlRvcCI6MC4wLCJMZWZ0IjowLjAsIlJpZ2h0IjowLjAsIkJvdHRvbSI6MC4wfSwiQmFja2dyb3VuZCI6eyIkaWQiOiIxMDUiLCJDb2xvciI6eyIkcmVmIjoiMjIifX0sIklzVmlzaWJsZSI6dHJ1ZSwiV2lkdGgiOjAuMCwiSGVpZ2h0IjowLjAsIkJvcmRlclN0eWxlIjpudWxsLCJQYXJlbnRTdHlsZSI6bnVsbH0sIkhvcml6b250YWxDb25uZWN0b3JTdHlsZSI6eyIkaWQiOiIxMDYiLCJMaW5lQ29sb3IiOnsiJGlkIjoiMTA3IiwiJHR5cGUiOiJOTFJFLkNvbW1vbi5Eb20uU29saWRDb2xvckJydXNoLCBOTFJFLkNvbW1vbiIsIkNvbG9yIjp7IiRpZCI6IjEwOCIsIkEiOjI1NSwiUiI6MjA0LCJHIjoyMDQsIkIiOjIwNH19LCJMaW5lV2VpZ2h0IjowLjAsIkxpbmVUeXBlIjowLCJQYXJlbnRTdHlsZSI6bnVsbH0sIlZlcnRpY2FsQ29ubmVjdG9yU3R5bGUiOnsiJGlkIjoiMTA5IiwiTGluZUNvbG9yIjp7IiRpZCI6IjExMCIsIiR0eXBlIjoiTkxSRS5Db21tb24uRG9tLlNvbGlkQ29sb3JCcnVzaCwgTkxSRS5Db21tb24iLCJDb2xvciI6eyIkaWQiOiIxMTEiLCJBIjoyNTUsIlIiOjIwNCwiRyI6MjA0LCJCIjoyMDR9fSwiTGluZVdlaWdodCI6MS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ExMiIsIk1hcmdpbiI6eyIkaWQiOiIxMTMiLCJUb3AiOjAuMCwiTGVmdCI6NC4wLCJSaWdodCI6NC4wLCJCb3R0b20iOjAuMH0sIlBhZGRpbmciOnsiJGlkIjoiMTE0IiwiVG9wIjowLjAsIkxlZnQiOjAuMCwiUmlnaHQiOjAuMCwiQm90dG9tIjowLjB9LCJCYWNrZ3JvdW5kIjp7IiRpZCI6IjExNSIsIkNvbG9yIjp7IiRpZCI6IjExNiIsIkEiOjI1NSwiUiI6MCwiRyI6MTE0LCJCIjoxODh9fSwiSXNWaXNpYmxlIjp0cnVlLCJXaWR0aCI6MC4wLCJIZWlnaHQiOjEwLjAsIkJvcmRlclN0eWxlIjp7IiRpZCI6IjExNyIsIkxpbmVDb2xvciI6eyIkaWQiOiIxMTgiLCIkdHlwZSI6Ik5MUkUuQ29tbW9uLkRvbS5Tb2xpZENvbG9yQnJ1c2gsIE5MUkUuQ29tbW9uIiwiQ29sb3IiOnsiJGlkIjoiMTE5IiwiQSI6MjU1LCJSIjoyNTUsIkciOjAsIkIiOjB9fSwiTGluZVdlaWdodCI6MC4wLCJMaW5lVHlwZSI6MCwiUGFyZW50U3R5bGUiOm51bGx9LCJQYXJlbnRTdHlsZSI6bnVsbH0sIlRpdGxlU3R5bGUiOnsiJGlkIjoiMTIwIiwiRm9udFNldHRpbmdzIjp7IiRpZCI6IjEyMSIsIkZvbnRTaXplIjoxMSwiRm9udE5hbWUiOiJDYWxpYnJpIiwiSXNCb2xkIjp0cnVlLCJJc0l0YWxpYyI6ZmFsc2UsIklzVW5kZXJsaW5lZCI6ZmFsc2UsIlBhcmVudFN0eWxlIjpudWxsfSwiQXV0b1NpemUiOjAsIkZvcmVncm91bmQiOnsiJGlkIjoiMTIyIiwiQ29sb3IiOnsiJGlkIjoiMTIz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EyNCIsIlRvcCI6MC4wLCJMZWZ0IjowLjAsIlJpZ2h0IjowLjAsIkJvdHRvbSI6MC4wfSwiUGFkZGluZyI6eyIkaWQiOiIxMjUiLCJUb3AiOjAuMCwiTGVmdCI6MC4wLCJSaWdodCI6MC4wLCJCb3R0b20iOjAuMH0sIkJhY2tncm91bmQiOnsiJGlkIjoiMTI2IiwiQ29sb3IiOnsiJHJlZiI6IjIyIn19LCJJc1Zpc2libGUiOnRydWUsIldpZHRoIjowLjAsIkhlaWdodCI6MC4wLCJCb3JkZXJTdHlsZSI6bnVsbCwiUGFyZW50U3R5bGUiOm51bGx9LCJEYXRlU3R5bGUiOnsiJGlkIjoiMTI3IiwiRm9udFNldHRpbmdzIjp7IiRpZCI6IjEyOCIsIkZvbnRTaXplIjoxMCwiRm9udE5hbWUiOiJDYWxpYnJpIiwiSXNCb2xkIjp0cnVlLCJJc0l0YWxpYyI6ZmFsc2UsIklzVW5kZXJsaW5lZCI6ZmFsc2UsIlBhcmVudFN0eWxlIjpudWxsfSwiQXV0b1NpemUiOjAsIkZvcmVncm91bmQiOnsiJGlkIjoiMTI5IiwiQ29sb3IiOnsiJGlkIjoiMTM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zMSIsIlRvcCI6MC4wLCJMZWZ0IjowLjAsIlJpZ2h0IjowLjAsIkJvdHRvbSI6MC4wfSwiUGFkZGluZyI6eyIkaWQiOiIxMzIiLCJUb3AiOjAuMCwiTGVmdCI6MC4wLCJSaWdodCI6MC4wLCJCb3R0b20iOjAuMH0sIkJhY2tncm91bmQiOnsiJGlkIjoiMTMzIiwiQ29sb3IiOnsiJHJlZiI6IjIyIn19LCJJc1Zpc2libGUiOnRydWUsIldpZHRoIjowLjAsIkhlaWdodCI6MC4wLCJCb3JkZXJTdHlsZSI6bnVsbCwiUGFyZW50U3R5bGUiOm51bGx9LCJEYXRlRm9ybWF0Ijp7IiRpZCI6IjEzNCIsIkZvcm1hdFN0cmluZyI6Ik1NTSBkIiwiU2VwYXJhdG9yIjoiLyIsIlVzZUludGVybmF0aW9uYWxEYXRlRm9ybWF0IjpmYWxzZSwiRGF0ZUlzVmlzaWJsZSI6ZmFsc2UsIlRpbWVJc1Zpc2libGUiOnRydWUsIkhvdXJEaWdpdHMiOjIsIkFtUG1EZXNpZ25hdG9yIjowLCJUcmltMDBNaW51dGVzIjpmYWxzZSwiTGFzdEtub3duVmlzaWJpbGl0eVN0YXRlIjp7IiRpZCI6IjEzNSIsIkRhdGVQYXJ0SXNWaXNpYmxlIjpmYWxzZSwiVGltZVBhcnRJc1Zpc2libGUiOmZhbHNlfX0sIldlZWtOdW1iZXJpbmciOnsiJGlkIjoiMTM2IiwiRm9ybWF0IjowLCJJc1Zpc2libGUiOmZhbHNlLCJMYXN0S25vd25WaXNpYmlsaXR5U3RhdGUiOmZhbHNlfSwiSXNWaXNpYmxlIjp0cnVlLCJQYXJlbnRTdHlsZSI6bnVsbCwiX2V4cGxpY2l0bHlTZXQiOnsiJGlkIjoiMTM3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giLCJHcmlkbGluZVN0eWxlIjp7IiRpZCI6IjEzOSIsIkxpbmVDb2xvciI6eyIkaWQiOiIxNDAiLCIkdHlwZSI6Ik5MUkUuQ29tbW9uLkRvbS5Tb2xpZENvbG9yQnJ1c2gsIE5MUkUuQ29tbW9uIiwiQ29sb3IiOnsiJGlkIjoiMTQxIiwiQSI6MzgsIlIiOjkxLCJHIjoxNTUsIkIiOjIxM319LCJMaW5lV2VpZ2h0IjoxLjAsIkxpbmVUeXBlIjowLCJQYXJlbnRTdHlsZSI6bnVsbH0sIk1hcmdpbiI6eyIkaWQiOiIxNDIiLCJUb3AiOjAuMCwiTGVmdCI6MC4wLCJSaWdodCI6MC4wLCJCb3R0b20iOjAuMH0sIlBhZGRpbmciOnsiJGlkIjoiMTQzIiwiVG9wIjowLjAsIkxlZnQiOjAuMCwiUmlnaHQiOjAuMCwiQm90dG9tIjowLjB9LCJCYWNrZ3JvdW5kIjpudWxsLCJJc1Zpc2libGUiOnRydWUsIldpZHRoIjowLjAsIkhlaWdodCI6MC4wLCJCb3JkZXJTdHlsZSI6bnVsbCwiUGFyZW50U3R5bGUiOm51bGx9LCJBY3Rpdml0eUxpbmVQYW5lbFN0eWxlIjp7IiRpZCI6IjE0NCIsIkFjdGl2aXR5TGluZVN0eWxlIjp7IiRpZCI6IjE0NSIsIkxpbmVDb2xvciI6eyIkaWQiOiIxNDYiLCIkdHlwZSI6Ik5MUkUuQ29tbW9uLkRvbS5Tb2xpZENvbG9yQnJ1c2gsIE5MUkUuQ29tbW9uIiwiQ29sb3IiOnsiJGlkIjoiMTQ3IiwiQSI6MzgsIlIiOjc4LCJHIjoxMDMsIkIiOjIwMH19LCJMaW5lV2VpZ2h0IjoxLjAsIkxpbmVUeXBlIjowLCJQYXJlbnRTdHlsZSI6bnVsbH0sIk1hcmdpbiI6eyIkaWQiOiIxNDgiLCJUb3AiOjAuMCwiTGVmdCI6MC4wLCJSaWdodCI6MC4wLCJCb3R0b20iOjAuMH0sIlBhZGRpbmciOnsiJGlkIjoiMTQ5IiwiVG9wIjowLjAsIkxlZnQiOjAuMCwiUmlnaHQiOjAuMCwiQm90dG9tIjowLjB9LCJCYWNrZ3JvdW5kIjpudWxsLCJJc1Zpc2libGUiOnRydWUsIldpZHRoIjowLjAsIkhlaWdodCI6MC4wLCJCb3JkZXJTdHlsZSI6bnVsbCwiUGFyZW50U3R5bGUiOm51bGx9LCJTaG93RWxhcHNlZFRpbWVHcmFkaWVudFN0eWxlIjpmYWxzZSwiVGltZWJhbmRSZXNlcnZlZExlZnRBcmVhU3R5bGUiOnsiJGlkIjoiMTUwIiwiQWN0aXZpdHlIZWFkZXJXaWR0aCI6MC4wLCJJc1NldCI6ZmFsc2V9LCJEZWZhdWx0U3dpbWxhbmVTdHlsZSI6eyIkaWQiOiIxNTEiLCJIZWFkZXJTdHlsZSI6eyIkaWQiOiIxNTIiLCJUZXh0U3R5bGUiOnsiJGlkIjoiMTUzIiwiRm9udFNldHRpbmdzIjp7IiRpZCI6IjE1NCIsIkZvbnRTaXplIjoxMiwiRm9udE5hbWUiOiJDYWxpYnJpIiwiSXNCb2xkIjpmYWxzZSwiSXNJdGFsaWMiOmZhbHNlLCJJc1VuZGVybGluZWQiOmZhbHNlLCJQYXJlbnRTdHlsZSI6bnVsbH0sIkF1dG9TaXplIjowLCJGb3JlZ3JvdW5kIjp7IiRpZCI6IjE1NSIsIkNvbG9yIjp7IiRpZCI6IjE1N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TciLCJUb3AiOjAuMCwiTGVmdCI6MC4wLCJSaWdodCI6MC4wLCJCb3R0b20iOjAuMH0sIlBhZGRpbmciOnsiJGlkIjoiMTU4IiwiVG9wIjowLjAsIkxlZnQiOjAuMCwiUmlnaHQiOjAuMCwiQm90dG9tIjowLjB9LCJCYWNrZ3JvdW5kIjpudWxsLCJJc1Zpc2libGUiOnRydWUsIldpZHRoIjowLjAsIkhlaWdodCI6MC4wLCJCb3JkZXJTdHlsZSI6bnVsbCwiUGFyZW50U3R5bGUiOm51bGx9LCJSZWN0YW5nbGVTdHlsZSI6eyIkaWQiOiIxNTkiLCJNYXJnaW4iOnsiJGlkIjoiMTYwIiwiVG9wIjowLjAsIkxlZnQiOjAuMCwiUmlnaHQiOjAuMCwiQm90dG9tIjowLjB9LCJQYWRkaW5nIjp7IiRpZCI6IjE2MSIsIlRvcCI6MC4wLCJMZWZ0IjowLjAsIlJpZ2h0IjowLjAsIkJvdHRvbSI6MC4wfSwiQmFja2dyb3VuZCI6eyIkaWQiOiIxNjIiLCJDb2xvciI6eyIkaWQiOiIxNjMiLCJBIjoxMjcsIlIiOjkxLCJHIjoxNTUsIkIiOjIxM319LCJJc1Zpc2libGUiOnRydWUsIldpZHRoIjowLjAsIkhlaWdodCI6MC4wLCJCb3JkZXJTdHlsZSI6eyIkaWQiOiIxNjQiLCJMaW5lQ29sb3IiOnsiJGlkIjoiMTY1IiwiJHR5cGUiOiJOTFJFLkNvbW1vbi5Eb20uU29saWRDb2xvckJydXNoLCBOTFJFLkNvbW1vbiIsIkNvbG9yIjp7IiRpZCI6IjE2NiIsIkEiOjI1NSwiUiI6MjU1LCJHIjowLCJCIjowfX0sIkxpbmVXZWlnaHQiOjAuMCwiTGluZVR5cGUiOjAsIlBhcmVudFN0eWxlIjpudWxsfSwiUGFyZW50U3R5bGUiOm51bGx9LCJNYXJnaW4iOnsiJGlkIjoiMTY3IiwiVG9wIjowLjAsIkxlZnQiOjAuMCwiUmlnaHQiOjAuMCwiQm90dG9tIjowLjB9LCJQYWRkaW5nIjp7IiRpZCI6IjE2OCIsIlRvcCI6MC4wLCJMZWZ0IjowLjAsIlJpZ2h0IjowLjAsIkJvdHRvbSI6MC4wfSwiQmFja2dyb3VuZCI6bnVsbCwiSXNWaXNpYmxlIjp0cnVlLCJXaWR0aCI6MC4wLCJIZWlnaHQiOjAuMCwiQm9yZGVyU3R5bGUiOm51bGwsIlBhcmVudFN0eWxlIjpudWxsfSwiQmFja2dyb3VuZFN0eWxlIjp7IiRpZCI6IjE2OSIsIk1hcmdpbiI6eyIkaWQiOiIxNzAiLCJUb3AiOjAuMCwiTGVmdCI6MC4wLCJSaWdodCI6MC4wLCJCb3R0b20iOjAuMH0sIlBhZGRpbmciOnsiJGlkIjoiMTcxIiwiVG9wIjowLjAsIkxlZnQiOjAuMCwiUmlnaHQiOjAuMCwiQm90dG9tIjowLjB9LCJCYWNrZ3JvdW5kIjp7IiRpZCI6IjE3MiIsIkNvbG9yIjp7IiRpZCI6IjE3MyIsIkEiOjM4LCJSIjo5MSwiRyI6MTU1LCJCIjoyMTN9fSwiSXNWaXNpYmxlIjp0cnVlLCJXaWR0aCI6MC4wLCJIZWlnaHQiOjAuMCwiQm9yZGVyU3R5bGUiOnsiJGlkIjoiMTc0IiwiTGluZUNvbG9yIjp7IiRpZCI6IjE3NSIsIiR0eXBlIjoiTkxSRS5Db21tb24uRG9tLlNvbGlkQ29sb3JCcnVzaCwgTkxSRS5Db21tb24iLCJDb2xvciI6eyIkaWQiOiIxNzYiLCJBIjoyNTUsIlIiOjI1NSwiRyI6MCwiQiI6MH19LCJMaW5lV2VpZ2h0IjowLjAsIkxpbmVUeXBlIjowLCJQYXJlbnRTdHlsZSI6bnVsbH0sIlBhcmVudFN0eWxlIjpudWxsfSwiSXNBYm92ZVRpbWViYW5kIjpmYWxzZSwiTWFyZ2luIjp7IiRpZCI6IjE3NyIsIlRvcCI6MC4wLCJMZWZ0IjowLjAsIlJpZ2h0IjowLjAsIkJvdHRvbSI6MC4wfSwiUGFkZGluZyI6eyIkaWQiOiIxNzgiLCJUb3AiOjAuMCwiTGVmdCI6MC4wLCJSaWdodCI6MC4wLCJCb3R0b20iOjAuMH0sIklzVmlzaWJsZSI6dHJ1ZSwiV2lkdGgiOjAuMCwiSGVpZ2h0IjowLjAsIkJvcmRlclN0eWxlIjpudWxsLCJQYXJlbnRTdHlsZSI6bnVsbH19LCJTY2FsZSI6eyIkaWQiOiIxNzkiLCJTdGFydERhdGUiOiIyMDE3LTEwLTE5VDEwOjI1OjAwIiwiRW5kRGF0ZSI6IjIwMjEtMTAtMjBUMDA6MDA6MDAiLCJGb3JtYXQiOiJIOm1tIiwiVHlwZSI6NiwiQXV0b0RhdGVSYW5nZSI6dHJ1ZSwiV29ya2luZ0RheXMiOjEyNywiRmlzY2FsWWVhciI6eyIkaWQiOiIxODAiLCJTdGFydE1vbnRoIjoxLCJVc2VTdGFydGluZ1llYXJGb3JOdW1iZXJpbmciOnRydWUsIlNob3dGaXNjYWxZZWFyTGFiZWwiOnRydWV9LCJUb2RheU1hcmtlclRleHQiOiJUb2RheSIsIkF1dG9TY2FsZVR5cGUiOnRydWV9LCJTY2FsZVYyIjp7IiRpZCI6IjE4MSIsIlN0YXJ0RGF0ZSI6IjIwMTctMTAtMTlUMTA6MjU6MDAiLCJFbmREYXRlIjoiMjAyMS0xMC0yMFQwMDowMDowMCIsIkF1dG9EYXRlUmFuZ2UiOnRydWUsIldvcmtpbmdEYXlzIjoxMjcsIkZpc2NhbFllYXIiOnsiJHJlZiI6IjE4MCJ9LCJUb2RheU1hcmtlclRleHQiOiJUb2RheSIsIkF1dG9TY2FsZVR5cGUiOnRydWUsIlRpbWViYW5kU2NhbGVzIjp7IiRpZCI6IjE4MiIsIlRvcFNjYWxlTGF5ZXIiOnsiJGlkIjoiMTgzIiwiRm9ybWF0IjoiSDptbSIsIlR5cGUiOjZ9LCJNaWRkbGVTY2FsZUxheWVyIjp7IiRpZCI6IjE4NCIsIkZvcm1hdCI6bnVsbCwiVHlwZSI6MH0sIkJvdHRvbVNjYWxlTGF5ZXIiOnsiJGlkIjoiMTg1IiwiRm9ybWF0IjpudWxsLCJUeXBlIjowfX19LCJNaWxlc3RvbmVzIjpbeyIkaWQiOiIxODYiLCJEYXRlIjoiMjAyMS0xMC0xOVQxMDoyNTowMCIsIlN0eWxlIjp7IiRpZCI6IjE4NyIsIlNoYXBlIjo4LCJDb25uZWN0b3JNYXJnaW4iOnsiJHJlZiI6IjYxIn0sIkNvbm5lY3RvclN0eWxlIjp7IiRpZCI6IjE4OCIsIkxpbmVDb2xvciI6eyIkaWQiOiIxODkiLCIkdHlwZSI6Ik5MUkUuQ29tbW9uLkRvbS5Tb2xpZENvbG9yQnJ1c2gsIE5MUkUuQ29tbW9uIiwiQ29sb3IiOnsiJGlkIjoiMTkwIiwiQSI6MTI3LCJSIjoyNTUsIkciOjEyOCwiQiI6MzN9fSwiTGluZVdlaWdodCI6MS4wLCJMaW5lVHlwZSI6MCwiUGFyZW50U3R5bGUiOnsiJHJlZiI6IjYyIn19LCJJc0JlbG93VGltZWJhbmQiOmZhbHNlLCJQb3NpdGlvbk9uVGFzayI6MCwiSGlkZURhdGUiOmZhbHNlLCJTaGFwZVNpemUiOjEsIlNwYWNpbmciOjIuMCwiUGFkZGluZyI6eyIkcmVmIjoiNjUifSwiU2hhcGVTdHlsZSI6eyIkaWQiOiIxOTEiLCJNYXJnaW4iOnsiJHJlZiI6IjY3In0sIlBhZGRpbmciOnsiJHJlZiI6IjY4In0sIkJhY2tncm91bmQiOnsiJGlkIjoiMTkyIiwiQ29sb3IiOnsiJGlkIjoiMTkzIiwiQSI6MjU1LCJSIjoyNTUsIkciOjEyOCwiQiI6MzN9fSwiSXNWaXNpYmxlIjp0cnVlLCJXaWR0aCI6MTguMCwiSGVpZ2h0IjoyMC4wLCJCb3JkZXJTdHlsZSI6eyIkaWQiOiIxOTQiLCJMaW5lQ29sb3IiOnsiJHJlZiI6IjcyIn0sIkxpbmVXZWlnaHQiOjAuMCwiTGluZVR5cGUiOjAsIlBhcmVudFN0eWxlIjp7IiRyZWYiOiI3MSJ9fSwiUGFyZW50U3R5bGUiOnsiJHJlZiI6IjY2In19LCJUaXRsZVN0eWxlIjp7IiRpZCI6IjE5NSIsIkZvbnRTZXR0aW5ncyI6eyIkaWQiOiIxOTYiLCJGb250U2l6ZSI6MTEsIkZvbnROYW1lIjoiQ2FsaWJyaSIsIklzQm9sZCI6dHJ1ZSwiSXNJdGFsaWMiOmZhbHNlLCJJc1VuZGVybGluZWQiOmZhbHNlLCJQYXJlbnRTdHlsZSI6eyIkcmVmIjoiNzUifX0sIkF1dG9TaXplIjowLCJGb3JlZ3JvdW5kIjp7IiRyZWYiOiI3NiJ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0cnVlLCJXaWR0aCI6MC4wLCJIZWlnaHQiOjAuMCwiQm9yZGVyU3R5bGUiOnsiJGlkIjoiMTk3IiwiTGluZUNvbG9yIjpudWxsLCJMaW5lV2VpZ2h0IjowLjAsIkxpbmVUeXBlIjowLCJQYXJlbnRTdHlsZSI6bnVsbH0sIlBhcmVudFN0eWxlIjp7IiRyZWYiOiI3NCJ9fSwiRGF0ZVN0eWxlIjp7IiRpZCI6IjE5OCIsIkZvbnRTZXR0aW5ncyI6eyIkaWQiOiIxOTk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QmFja2dyb3VuZEZpbGxUeXBlIjowLCJNYXJnaW4iOnsiJHJlZiI6Ijg1In0sIlBhZGRpbmciOnsiJHJlZiI6Ijg2In0sIkJhY2tncm91bmQiOnsiJHJlZiI6Ijg3In0sIklzVmlzaWJsZSI6dHJ1ZSwiV2lkdGgiOjAuMCwiSGVpZ2h0IjowLjAsIkJvcmRlclN0eWxlIjp7IiRpZCI6IjIwMCIsIkxpbmVDb2xvciI6bnVsbCwiTGluZVdlaWdodCI6MC4wLCJMaW5lVHlwZSI6MCwiUGFyZW50U3R5bGUiOm51bGx9LCJQYXJlbnRTdHlsZSI6eyIkcmVmIjoiODEifX0sIkRhdGVGb3JtYXQiOnsiJHJlZiI6Ijg4In0sIldlZWtOdW1iZXJpbmciOnsiJGlkIjoiMjAxIiwiRm9ybWF0IjowLCJJc1Zpc2libGUiOmZhbHNlLCJMYXN0S25vd25WaXNpYmlsaXR5U3RhdGUiOmZhbHNlfSwiSXNWaXNpYmxlIjp0cnVlLCJQYXJlbnRTdHlsZSI6eyIkcmVmIjoiNjAifX0sIkluZGV4IjowLCJQZXJjZW50YWdlQ29tcGxldGUiOm51bGwsIlBvc2l0aW9uIjp7IlJhdGlvIjowLjE1MzI3MTU5OTI4Njg2ODIzLCJJc0N1c3RvbSI6ZmFsc2V9LCJEYXRlRm9ybWF0Ijp7IiRyZWYiOiI4OCJ9LCJXZWVrTnVtYmVyaW5nIjp7IiRpZCI6IjIwMiIsIkZvcm1hdCI6MCwiSXNWaXNpYmxlIjpmYWxzZSwiTGFzdEtub3duVmlzaWJpbGl0eVN0YXRlIjpmYWxzZX0sIlJlbGF0ZWRUYXNrSWQiOiIwMDAwMDAwMC0wMDAwLTAwMDAtMDAwMC0wMDAwMDAwMDAwMDAiLCJJZCI6ImM3OTk2MGU2LWU4MGEtNGU5Ni05NDIwLWUzM2MwNTg1OWIwYiIsIkltcG9ydElkIjpudWxsLCJUaXRsZSI6Ik1hY2hpbmUgdHVybi1vbiIsIk5vdGUiOm51bGwsIkh5cGVybGluayI6eyIkaWQiOiIyMDMiLCJBZGRyZXNzIjpudWxsLCJTdWJBZGRyZXNzIjpudWxsfSwiSXNDaGFuZ2VkIjpmYWxzZSwiSXNOZXciOmZhbHNlfSx7IiRpZCI6IjIwNCIsIkRhdGUiOiIyMDIxLTEwLTE5VDEyOjUwOjAwIiwiU3R5bGUiOnsiJGlkIjoiMjA1IiwiU2hhcGUiOjgsIkNvbm5lY3Rvck1hcmdpbiI6eyIkcmVmIjoiNjEifSwiQ29ubmVjdG9yU3R5bGUiOnsiJGlkIjoiMjA2IiwiTGluZUNvbG9yIjp7IiRpZCI6IjIwNyIsIiR0eXBlIjoiTkxSRS5Db21tb24uRG9tLlNvbGlkQ29sb3JCcnVzaCwgTkxSRS5Db21tb24iLCJDb2xvciI6eyIkaWQiOiIyMDgiLCJBIjoxMjcsIlIiOjI0MSwiRyI6NjUsIkIiOjM2fX0sIkxpbmVXZWlnaHQiOjEuMCwiTGluZVR5cGUiOjAsIlBhcmVudFN0eWxlIjp7IiRyZWYiOiI2MiJ9fSwiSXNCZWxvd1RpbWViYW5kIjpmYWxzZSwiUG9zaXRpb25PblRhc2siOjAsIkhpZGVEYXRlIjpmYWxzZSwiU2hhcGVTaXplIjowLCJTcGFjaW5nIjoyLjAsIlBhZGRpbmciOnsiJHJlZiI6IjY1In0sIlNoYXBlU3R5bGUiOnsiJGlkIjoiMjA5IiwiTWFyZ2luIjp7IiRyZWYiOiI2NyJ9LCJQYWRkaW5nIjp7IiRyZWYiOiI2OCJ9LCJCYWNrZ3JvdW5kIjp7IiRpZCI6IjIxMCIsIkNvbG9yIjp7IiRpZCI6IjIxMSIsIkEiOjI1NSwiUiI6MjQxLCJHIjo2NSwiQiI6MzZ9fSwiSXNWaXNpYmxlIjp0cnVlLCJXaWR0aCI6MTIuMCwiSGVpZ2h0IjoxNC4wLCJCb3JkZXJTdHlsZSI6eyIkaWQiOiIyMTIiLCJMaW5lQ29sb3IiOnsiJHJlZiI6IjcyIn0sIkxpbmVXZWlnaHQiOjAuMCwiTGluZVR5cGUiOjAsIlBhcmVudFN0eWxlIjp7IiRyZWYiOiI3MSJ9fSwiUGFyZW50U3R5bGUiOnsiJHJlZiI6IjY2In19LCJUaXRsZVN0eWxlIjp7IiRpZCI6IjIxMyIsIkZvbnRTZXR0aW5ncyI6eyIkaWQiOiIyMTQiLCJGb250U2l6ZSI6MTEsIkZvbnROYW1lIjoiQ2FsaWJyaSIsIklzQm9sZCI6dHJ1ZSwiSXNJdGFsaWMiOmZhbHNlLCJJc1VuZGVybGluZWQiOmZhbHNlLCJQYXJlbnRTdHlsZSI6eyIkcmVmIjoiNzUifX0sIkF1dG9TaXplIjowLCJGb3JlZ3JvdW5kIjp7IiRyZWYiOiI3NiJ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0cnVlLCJXaWR0aCI6MC4wLCJIZWlnaHQiOjAuMCwiQm9yZGVyU3R5bGUiOnsiJGlkIjoiMjE1IiwiTGluZUNvbG9yIjpudWxsLCJMaW5lV2VpZ2h0IjowLjAsIkxpbmVUeXBlIjowLCJQYXJlbnRTdHlsZSI6bnVsbH0sIlBhcmVudFN0eWxlIjp7IiRyZWYiOiI3NCJ9fSwiRGF0ZVN0eWxlIjp7IiRpZCI6IjIxNiIsIkZvbnRTZXR0aW5ncyI6eyIkaWQiOiIyMT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QmFja2dyb3VuZEZpbGxUeXBlIjowLCJNYXJnaW4iOnsiJHJlZiI6Ijg1In0sIlBhZGRpbmciOnsiJHJlZiI6Ijg2In0sIkJhY2tncm91bmQiOnsiJHJlZiI6Ijg3In0sIklzVmlzaWJsZSI6dHJ1ZSwiV2lkdGgiOjAuMCwiSGVpZ2h0IjowLjAsIkJvcmRlclN0eWxlIjp7IiRpZCI6IjIxOCIsIkxpbmVDb2xvciI6bnVsbCwiTGluZVdlaWdodCI6MC4wLCJMaW5lVHlwZSI6MCwiUGFyZW50U3R5bGUiOm51bGx9LCJQYXJlbnRTdHlsZSI6eyIkcmVmIjoiODEifX0sIkRhdGVGb3JtYXQiOnsiJHJlZiI6Ijg4In0sIldlZWtOdW1iZXJpbmciOnsiJGlkIjoiMjE5IiwiRm9ybWF0IjowLCJJc1Zpc2libGUiOmZhbHNlLCJMYXN0S25vd25WaXNpYmlsaXR5U3RhdGUiOmZhbHNlfSwiSXNWaXNpYmxlIjp0cnVlLCJQYXJlbnRTdHlsZSI6eyIkcmVmIjoiNjAifX0sIkluZGV4IjoxLCJQZXJjZW50YWdlQ29tcGxldGUiOm51bGwsIlBvc2l0aW9uIjp7IlJhdGlvIjowLjAsIklzQ3VzdG9tIjpmYWxzZX0sIkRhdGVGb3JtYXQiOnsiJHJlZiI6Ijg4In0sIldlZWtOdW1iZXJpbmciOnsiJGlkIjoiMjIwIiwiRm9ybWF0IjowLCJJc1Zpc2libGUiOmZhbHNlLCJMYXN0S25vd25WaXNpYmlsaXR5U3RhdGUiOmZhbHNlfSwiUmVsYXRlZFRhc2tJZCI6IjAwMDAwMDAwLTAwMDAtMDAwMC0wMDAwLTAwMDAwMDAwMDAwMCIsIklkIjoiYTkxMmZhYjctNDY3Mi00NzQ2LWJhOGMtZjA3NzQ5YWU0MTZmIiwiSW1wb3J0SWQiOm51bGwsIlRpdGxlIjoiTGF1bmNoIHByb2R1Y3Rpb24gdGVzdCIsIk5vdGUiOm51bGwsIkh5cGVybGluayI6eyIkaWQiOiIyMjEiLCJBZGRyZXNzIjpudWxsLCJTdWJBZGRyZXNzIjpudWxsfSwiSXNDaGFuZ2VkIjpmYWxzZSwiSXNOZXciOmZhbHNlfSx7IiRpZCI6IjIyMiIsIkRhdGUiOiIyMDIxLTEwLTE5VDE4OjMwOjAwIiwiU3R5bGUiOnsiJGlkIjoiMjIzIiwiU2hhcGUiOjE0LCJDb25uZWN0b3JNYXJnaW4iOnsiJHJlZiI6IjYxIn0sIkNvbm5lY3RvclN0eWxlIjp7IiRpZCI6IjIyNCIsIkxpbmVDb2xvciI6eyIkaWQiOiIyMjUiLCIkdHlwZSI6Ik5MUkUuQ29tbW9uLkRvbS5Tb2xpZENvbG9yQnJ1c2gsIE5MUkUuQ29tbW9uIiwiQ29sb3IiOnsiJGlkIjoiMjI2IiwiQSI6MTI3LCJSIjoxNzgsIkciOjE0LCJCIjoxOH19LCJMaW5lV2VpZ2h0IjoxLjAsIkxpbmVUeXBlIjowLCJQYXJlbnRTdHlsZSI6eyIkcmVmIjoiNjIifX0sIklzQmVsb3dUaW1lYmFuZCI6ZmFsc2UsIlBvc2l0aW9uT25UYXNrIjowLCJIaWRlRGF0ZSI6ZmFsc2UsIlNoYXBlU2l6ZSI6MSwiU3BhY2luZyI6Mi4wLCJQYWRkaW5nIjp7IiRyZWYiOiI2NSJ9LCJTaGFwZVN0eWxlIjp7IiRpZCI6IjIyNyIsIk1hcmdpbiI6eyIkcmVmIjoiNjcifSwiUGFkZGluZyI6eyIkcmVmIjoiNjgifSwiQmFja2dyb3VuZCI6eyIkaWQiOiIyMjgiLCJDb2xvciI6eyIkaWQiOiIyMjkiLCJBIjoyNTUsIlIiOjE3OCwiRyI6MTQsIkIiOjE4fX0sIklzVmlzaWJsZSI6dHJ1ZSwiV2lkdGgiOjE4LjAsIkhlaWdodCI6MjAuMCwiQm9yZGVyU3R5bGUiOnsiJGlkIjoiMjMwIiwiTGluZUNvbG9yIjp7IiRyZWYiOiI3MiJ9LCJMaW5lV2VpZ2h0IjowLjAsIkxpbmVUeXBlIjowLCJQYXJlbnRTdHlsZSI6eyIkcmVmIjoiNzEifX0sIlBhcmVudFN0eWxlIjp7IiRyZWYiOiI2NiJ9fSwiVGl0bGVTdHlsZSI6eyIkaWQiOiIyMzEiLCJGb250U2V0dGluZ3MiOnsiJGlkIjoiMjMyIiwiRm9udFNpemUiOjExLCJGb250TmFtZSI6IkNhbGlicmkiLCJJc0JvbGQiOnRydWUsIklzSXRhbGljIjpmYWxzZSwiSXNVbmRlcmxpbmVkIjpmYWxzZSwiUGFyZW50U3R5bGUiOnsiJHJlZiI6Ijc1In19LCJBdXRvU2l6ZSI6MCwiRm9yZWdyb3VuZCI6eyIkcmVmIjoiNzYi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HJlZiI6IjgwIn0sIklzVmlzaWJsZSI6dHJ1ZSwiV2lkdGgiOjAuMCwiSGVpZ2h0IjowLjAsIkJvcmRlclN0eWxlIjp7IiRpZCI6IjIzMyIsIkxpbmVDb2xvciI6bnVsbCwiTGluZVdlaWdodCI6MC4wLCJMaW5lVHlwZSI6MCwiUGFyZW50U3R5bGUiOm51bGx9LCJQYXJlbnRTdHlsZSI6eyIkcmVmIjoiNzQifX0sIkRhdGVTdHlsZSI6eyIkaWQiOiIyMzQiLCJGb250U2V0dGluZ3MiOnsiJGlkIjoiMjM1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JhY2tncm91bmRGaWxsVHlwZSI6MCwiTWFyZ2luIjp7IiRyZWYiOiI4NSJ9LCJQYWRkaW5nIjp7IiRyZWYiOiI4NiJ9LCJCYWNrZ3JvdW5kIjp7IiRyZWYiOiI4NyJ9LCJJc1Zpc2libGUiOnRydWUsIldpZHRoIjowLjAsIkhlaWdodCI6MC4wLCJCb3JkZXJTdHlsZSI6eyIkaWQiOiIyMzYiLCJMaW5lQ29sb3IiOm51bGwsIkxpbmVXZWlnaHQiOjAuMCwiTGluZVR5cGUiOjAsIlBhcmVudFN0eWxlIjpudWxsfSwiUGFyZW50U3R5bGUiOnsiJHJlZiI6IjgxIn19LCJEYXRlRm9ybWF0Ijp7IiRyZWYiOiI4OCJ9LCJXZWVrTnVtYmVyaW5nIjp7IiRpZCI6IjIzNyIsIkZvcm1hdCI6MCwiSXNWaXNpYmxlIjpmYWxzZSwiTGFzdEtub3duVmlzaWJpbGl0eVN0YXRlIjpmYWxzZX0sIklzVmlzaWJsZSI6dHJ1ZSwiUGFyZW50U3R5bGUiOnsiJHJlZiI6IjYwIn19LCJJbmRleCI6MiwiUGVyY2VudGFnZUNvbXBsZXRlIjpudWxsLCJQb3NpdGlvbiI6eyJSYXRpbyI6MC4wLCJJc0N1c3RvbSI6ZmFsc2V9LCJEYXRlRm9ybWF0Ijp7IiRyZWYiOiI4OCJ9LCJXZWVrTnVtYmVyaW5nIjp7IiRpZCI6IjIzOCIsIkZvcm1hdCI6MCwiSXNWaXNpYmxlIjpmYWxzZSwiTGFzdEtub3duVmlzaWJpbGl0eVN0YXRlIjpmYWxzZX0sIlJlbGF0ZWRUYXNrSWQiOiIwMDAwMDAwMC0wMDAwLTAwMDAtMDAwMC0wMDAwMDAwMDAwMDAiLCJJZCI6ImVjMDExOWZhLWI3YmMtNDY3ZS1hMzAxLTRhMzdiNmE2YTNmMyIsIkltcG9ydElkIjpudWxsLCJUaXRsZSI6IkRpYWdub3N0aWNzIHJlcG9ydCAxIiwiTm90ZSI6bnVsbCwiSHlwZXJsaW5rIjp7IiRpZCI6IjIzOSIsIkFkZHJlc3MiOm51bGwsIlN1YkFkZHJlc3MiOm51bGx9LCJJc0NoYW5nZWQiOmZhbHNlLCJJc05ldyI6ZmFsc2V9LHsiJGlkIjoiMjQwIiwiRGF0ZSI6IjIwMjEtMTAtMTlUMjI6NDA6MDAiLCJTdHlsZSI6eyIkaWQiOiIyNDEiLCJTaGFwZSI6OCwiQ29ubmVjdG9yTWFyZ2luIjp7IiRyZWYiOiI2MSJ9LCJDb25uZWN0b3JTdHlsZSI6eyIkaWQiOiIyNDIiLCJMaW5lQ29sb3IiOnsiJGlkIjoiMjQzIiwiJHR5cGUiOiJOTFJFLkNvbW1vbi5Eb20uU29saWRDb2xvckJydXNoLCBOTFJFLkNvbW1vbiIsIkNvbG9yIjp7IiRpZCI6IjI0NCIsIkEiOjEyNywiUiI6MjQxLCJHIjo2NSwiQiI6MzZ9fSwiTGluZVdlaWdodCI6MC44LCJMaW5lVHlwZSI6MCwiUGFyZW50U3R5bGUiOnsiJHJlZiI6IjYyIn19LCJJc0JlbG93VGltZWJhbmQiOmZhbHNlLCJQb3NpdGlvbk9uVGFzayI6MCwiSGlkZURhdGUiOmZhbHNlLCJTaGFwZVNpemUiOjEsIlNwYWNpbmciOjIuMCwiUGFkZGluZyI6eyIkcmVmIjoiNjUifSwiU2hhcGVTdHlsZSI6eyIkaWQiOiIyNDUiLCJNYXJnaW4iOnsiJHJlZiI6IjY3In0sIlBhZGRpbmciOnsiJHJlZiI6IjY4In0sIkJhY2tncm91bmQiOnsiJGlkIjoiMjQ2IiwiQ29sb3IiOnsiJGlkIjoiMjQ3IiwiQSI6MjU1LCJSIjoyNDEsIkciOjY1LCJCIjozNn19LCJJc1Zpc2libGUiOnRydWUsIldpZHRoIjoxOC4wLCJIZWlnaHQiOjIwLjAsIkJvcmRlclN0eWxlIjp7IiRpZCI6IjI0OCIsIkxpbmVDb2xvciI6eyIkcmVmIjoiNzIifSwiTGluZVdlaWdodCI6MC4wLCJMaW5lVHlwZSI6MCwiUGFyZW50U3R5bGUiOnsiJHJlZiI6IjcxIn19LCJQYXJlbnRTdHlsZSI6eyIkcmVmIjoiNjYifX0sIlRpdGxlU3R5bGUiOnsiJGlkIjoiMjQ5IiwiRm9udFNldHRpbmdzIjp7IiRpZCI6IjI1MCIsIkZvbnRTaXplIjoxMSwiRm9udE5hbWUiOiJDYWxpYnJpIiwiSXNCb2xkIjp0cnVlLCJJc0l0YWxpYyI6ZmFsc2UsIklzVW5kZXJsaW5lZCI6ZmFsc2UsIlBhcmVudFN0eWxlIjp7IiRyZWYiOiI3NSJ9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nRydWUsIldpZHRoIjowLjAsIkhlaWdodCI6MC4wLCJCb3JkZXJTdHlsZSI6eyIkaWQiOiIyNTEiLCJMaW5lQ29sb3IiOm51bGwsIkxpbmVXZWlnaHQiOjAuMCwiTGluZVR5cGUiOjAsIlBhcmVudFN0eWxlIjpudWxsfSwiUGFyZW50U3R5bGUiOnsiJHJlZiI6Ijc0In19LCJEYXRlU3R5bGUiOnsiJGlkIjoiMjUyIiwiRm9udFNldHRpbmdzIjp7IiRpZCI6IjI1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CYWNrZ3JvdW5kRmlsbFR5cGUiOjAsIk1hcmdpbiI6eyIkcmVmIjoiODUifSwiUGFkZGluZyI6eyIkcmVmIjoiODYifSwiQmFja2dyb3VuZCI6eyIkcmVmIjoiODcifSwiSXNWaXNpYmxlIjp0cnVlLCJXaWR0aCI6MC4wLCJIZWlnaHQiOjAuMCwiQm9yZGVyU3R5bGUiOnsiJGlkIjoiMjU0IiwiTGluZUNvbG9yIjpudWxsLCJMaW5lV2VpZ2h0IjowLjAsIkxpbmVUeXBlIjowLCJQYXJlbnRTdHlsZSI6bnVsbH0sIlBhcmVudFN0eWxlIjp7IiRyZWYiOiI4MSJ9fSwiRGF0ZUZvcm1hdCI6eyIkcmVmIjoiODgifSwiV2Vla051bWJlcmluZyI6eyIkaWQiOiIyNTUiLCJGb3JtYXQiOjAsIklzVmlzaWJsZSI6ZmFsc2UsIkxhc3RLbm93blZpc2liaWxpdHlTdGF0ZSI6ZmFsc2V9LCJJc1Zpc2libGUiOnRydWUsIlBhcmVudFN0eWxlIjp7IiRyZWYiOiI2MCJ9fSwiSW5kZXgiOjMsIlBlcmNlbnRhZ2VDb21wbGV0ZSI6bnVsbCwiUG9zaXRpb24iOnsiUmF0aW8iOjAuMTU5NzUzMTM1Mzk4NTgyMTksIklzQ3VzdG9tIjpmYWxzZX0sIkRhdGVGb3JtYXQiOnsiJHJlZiI6Ijg4In0sIldlZWtOdW1iZXJpbmciOnsiJGlkIjoiMjU2IiwiRm9ybWF0IjowLCJJc1Zpc2libGUiOmZhbHNlLCJMYXN0S25vd25WaXNpYmlsaXR5U3RhdGUiOmZhbHNlfSwiUmVsYXRlZFRhc2tJZCI6IjAwMDAwMDAwLTAwMDAtMDAwMC0wMDAwLTAwMDAwMDAwMDAwMCIsIklkIjoiMmNiMDEyZDYtZDg3MS00Y2JkLWE2ZTEtNmM4NWQzMGQ1OWNmIiwiSW1wb3J0SWQiOm51bGwsIlRpdGxlIjoiVGVzdGluZyBzdG9wcGVkIiwiTm90ZSI6bnVsbCwiSHlwZXJsaW5rIjp7IiRpZCI6IjI1NyIsIkFkZHJlc3MiOm51bGwsIlN1YkFkZHJlc3MiOm51bGx9LCJJc0NoYW5nZWQiOmZhbHNlLCJJc05ldyI6ZmFsc2V9LHsiJGlkIjoiMjU4IiwiRGF0ZSI6IjIwMjEtMTAtMjBUMDA6MDA6MDAiLCJTdHlsZSI6eyIkaWQiOiIyNTkiLCJTaGFwZSI6OCwiQ29ubmVjdG9yTWFyZ2luIjp7IiRyZWYiOiI2MSJ9LCJDb25uZWN0b3JTdHlsZSI6eyIkaWQiOiIyNjAiLCJMaW5lQ29sb3IiOnsiJGlkIjoiMjYxIiwiJHR5cGUiOiJOTFJFLkNvbW1vbi5Eb20uU29saWRDb2xvckJydXNoLCBOTFJFLkNvbW1vbiIsIkNvbG9yIjp7IiRpZCI6IjI2MiIsIkEiOjEyNywiUiI6MjU1LCJHIjoxMjgsIkIiOjMzfX0sIkxpbmVXZWlnaHQiOjEuMCwiTGluZVR5cGUiOjAsIlBhcmVudFN0eWxlIjp7IiRyZWYiOiI2MiJ9fSwiSXNCZWxvd1RpbWViYW5kIjpmYWxzZSwiUG9zaXRpb25PblRhc2siOjAsIkhpZGVEYXRlIjpmYWxzZSwiU2hhcGVTaXplIjoxLCJTcGFjaW5nIjoyLjAsIlBhZGRpbmciOnsiJHJlZiI6IjY1In0sIlNoYXBlU3R5bGUiOnsiJGlkIjoiMjYzIiwiTWFyZ2luIjp7IiRyZWYiOiI2NyJ9LCJQYWRkaW5nIjp7IiRyZWYiOiI2OCJ9LCJCYWNrZ3JvdW5kIjp7IiRpZCI6IjI2NCIsIkNvbG9yIjp7IiRpZCI6IjI2NSIsIkEiOjI1NSwiUiI6MjU1LCJHIjoxMjgsIkIiOjMzfX0sIklzVmlzaWJsZSI6dHJ1ZSwiV2lkdGgiOjE4LjAsIkhlaWdodCI6MjAuMCwiQm9yZGVyU3R5bGUiOnsiJGlkIjoiMjY2IiwiTGluZUNvbG9yIjp7IiRyZWYiOiI3MiJ9LCJMaW5lV2VpZ2h0IjowLjAsIkxpbmVUeXBlIjowLCJQYXJlbnRTdHlsZSI6eyIkcmVmIjoiNzEifX0sIlBhcmVudFN0eWxlIjp7IiRyZWYiOiI2NiJ9fSwiVGl0bGVTdHlsZSI6eyIkaWQiOiIyNjciLCJGb250U2V0dGluZ3MiOnsiJGlkIjoiMjY4IiwiRm9udFNpemUiOjExLCJGb250TmFtZSI6IkNhbGlicmkiLCJJc0JvbGQiOnRydWUsIklzSXRhbGljIjpmYWxzZSwiSXNVbmRlcmxpbmVkIjpmYWxzZSwiUGFyZW50U3R5bGUiOnsiJHJlZiI6Ijc1In19LCJBdXRvU2l6ZSI6MCwiRm9yZWdyb3VuZCI6eyIkcmVmIjoiNzYi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HJlZiI6IjgwIn0sIklzVmlzaWJsZSI6dHJ1ZSwiV2lkdGgiOjAuMCwiSGVpZ2h0IjowLjAsIkJvcmRlclN0eWxlIjp7IiRpZCI6IjI2OSIsIkxpbmVDb2xvciI6bnVsbCwiTGluZVdlaWdodCI6MC4wLCJMaW5lVHlwZSI6MCwiUGFyZW50U3R5bGUiOm51bGx9LCJQYXJlbnRTdHlsZSI6eyIkcmVmIjoiNzQifX0sIkRhdGVTdHlsZSI6eyIkaWQiOiIyNzAiLCJGb250U2V0dGluZ3MiOnsiJGlkIjoiMjc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JhY2tncm91bmRGaWxsVHlwZSI6MCwiTWFyZ2luIjp7IiRyZWYiOiI4NSJ9LCJQYWRkaW5nIjp7IiRyZWYiOiI4NiJ9LCJCYWNrZ3JvdW5kIjp7IiRyZWYiOiI4NyJ9LCJJc1Zpc2libGUiOnRydWUsIldpZHRoIjowLjAsIkhlaWdodCI6MC4wLCJCb3JkZXJTdHlsZSI6eyIkaWQiOiIyNzIiLCJMaW5lQ29sb3IiOm51bGwsIkxpbmVXZWlnaHQiOjAuMCwiTGluZVR5cGUiOjAsIlBhcmVudFN0eWxlIjpudWxsfSwiUGFyZW50U3R5bGUiOnsiJHJlZiI6IjgxIn19LCJEYXRlRm9ybWF0Ijp7IiRyZWYiOiI4OCJ9LCJXZWVrTnVtYmVyaW5nIjp7IiRpZCI6IjI3MyIsIkZvcm1hdCI6MCwiSXNWaXNpYmxlIjpmYWxzZSwiTGFzdEtub3duVmlzaWJpbGl0eVN0YXRlIjpmYWxzZX0sIklzVmlzaWJsZSI6dHJ1ZSwiUGFyZW50U3R5bGUiOnsiJHJlZiI6IjYwIn19LCJJbmRleCI6NCwiUGVyY2VudGFnZUNvbXBsZXRlIjpudWxsLCJQb3NpdGlvbiI6eyJSYXRpbyI6MC4wLCJJc0N1c3RvbSI6ZmFsc2V9LCJEYXRlRm9ybWF0Ijp7IiRyZWYiOiI4OCJ9LCJXZWVrTnVtYmVyaW5nIjp7IiRpZCI6IjI3NCIsIkZvcm1hdCI6MCwiSXNWaXNpYmxlIjpmYWxzZSwiTGFzdEtub3duVmlzaWJpbGl0eVN0YXRlIjpmYWxzZX0sIlJlbGF0ZWRUYXNrSWQiOiIwMDAwMDAwMC0wMDAwLTAwMDAtMDAwMC0wMDAwMDAwMDAwMDAiLCJJZCI6ImVhMTFjZDJjLTJiMTktNDNmOS05MTY1LWZmZWU4YWU4ZWJiYiIsIkltcG9ydElkIjpudWxsLCJUaXRsZSI6IkJlZ2luIHF1YWxpdHkgdGVzdGluZyIsIk5vdGUiOm51bGwsIkh5cGVybGluayI6eyIkaWQiOiIyNzUiLCJBZGRyZXNzIjpudWxsLCJTdWJBZGRyZXNzIjpudWxsfSwiSXNDaGFuZ2VkIjpmYWxzZSwiSXNOZXciOmZhbHNlfV0sIlRhc2tzIjpbeyIkaWQiOiIyNzYiLCJHcm91cE5hbWUiOm51bGwsIlN0YXJ0RGF0ZSI6IjIwMjEtMTAtMTlUMTI6MTI6MDBaIiwiRW5kRGF0ZSI6IjIwMjEtMTAtMTlUMTI6NDA6MDBaIiwiUGVyY2VudGFnZUNvbXBsZXRlIjpudWxsLCJTdHlsZSI6eyIkaWQiOiIyNzciLCJTaGFwZSI6MiwiU2hhcGVUaGlja25lc3MiOjAsIkR1cmF0aW9uRm9ybWF0Ijo4LCJJbmNsdWRlTm9uV29ya2luZ0RheXNJbkR1cmF0aW9uIjpmYWxzZSwiUGVyY2VudGFnZUNvbXBsZXRlU3R5bGUiOnsiJGlkIjoiMjc4IiwiRm9udFNldHRpbmdzIjp7IiRpZCI6IjI3OS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jgwIiwiTGluZUNvbG9yIjpudWxsLCJMaW5lV2VpZ2h0IjowLjAsIkxpbmVUeXBlIjowLCJQYXJlbnRTdHlsZSI6bnVsbH0sIlBhcmVudFN0eWxlIjp7IiRyZWYiOiI5MiJ9fSwiRHVyYXRpb25TdHlsZSI6eyIkaWQiOiIyODEiLCJGb250U2V0dGluZ3MiOnsiJGlkIjoiMjgy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I4MyIsIkxpbmVDb2xvciI6bnVsbCwiTGluZVdlaWdodCI6MC4wLCJMaW5lVHlwZSI6MCwiUGFyZW50U3R5bGUiOm51bGx9LCJQYXJlbnRTdHlsZSI6eyIkcmVmIjoiOTkifX0sIkhvcml6b250YWxDb25uZWN0b3JTdHlsZSI6eyIkaWQiOiIyODQiLCJMaW5lQ29sb3IiOnsiJHJlZiI6IjEwNyJ9LCJMaW5lV2VpZ2h0IjowLjAsIkxpbmVUeXBlIjowLCJQYXJlbnRTdHlsZSI6eyIkcmVmIjoiMTA2In19LCJWZXJ0aWNhbENvbm5lY3RvclN0eWxlIjp7IiRpZCI6IjI4NSIsIkxpbmVDb2xvciI6eyIkcmVmIjoiMTEwIn0sIkxpbmVXZWlnaHQiOjAuOCwiTGluZVR5cGUiOjAsIlBhcmVudFN0eWxlIjp7IiRyZWYiOiIxMDkifX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Mjg2IiwiTWFyZ2luIjp7IiRyZWYiOiIxMTMifSwiUGFkZGluZyI6eyIkcmVmIjoiMTE0In0sIkJhY2tncm91bmQiOnsiJGlkIjoiMjg3IiwiQ29sb3IiOnsiJGlkIjoiMjg4IiwiQSI6MjU1LCJSIjoxNjcsIkciOjIzNCwiQiI6ODJ9fSwiSXNWaXNpYmxlIjp0cnVlLCJXaWR0aCI6MC4wLCJIZWlnaHQiOjEwLjAsIkJvcmRlclN0eWxlIjp7IiRpZCI6IjI4OSIsIkxpbmVDb2xvciI6eyIkcmVmIjoiMTE4In0sIkxpbmVXZWlnaHQiOjAuMCwiTGluZVR5cGUiOjAsIlBhcmVudFN0eWxlIjp7IiRyZWYiOiIxMTcifX0sIlBhcmVudFN0eWxlIjp7IiRyZWYiOiIxMTIifX0sIlRpdGxlU3R5bGUiOnsiJGlkIjoiMjkwIiwiRm9udFNldHRpbmdzIjp7IiRpZCI6IjI5MSIsIkZvbnRTaXplIjoxMSwiRm9udE5hbWUiOiJDYWxpYnJpIiwiSXNCb2xkIjp0cnV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I5MiIsIkxpbmVDb2xvciI6bnVsbCwiTGluZVdlaWdodCI6MC4wLCJMaW5lVHlwZSI6MCwiUGFyZW50U3R5bGUiOm51bGx9LCJQYXJlbnRTdHlsZSI6eyIkcmVmIjoiMTIwIn19LCJEYXRlU3R5bGUiOnsiJGlkIjoiMjkzIiwiRm9udFNldHRpbmdzIjp7IiRpZCI6IjI5NCIsIkZvbnRTaXplIjoxMCwiRm9udE5hbWUiOiJDYWxpYnJpIiwiSXNCb2xkIjp0cnVlLCJJc0l0YWxpYyI6ZmFsc2UsIklzVW5kZXJsaW5lZCI6ZmFsc2UsIlBhcmVudFN0eWxlIjp7IiRyZWYiOiIxMjgifX0sIkF1dG9TaXplIjowLCJGb3JlZ3JvdW5kIjp7IiRyZWYiOiIxMjkifSwiTWF4V2lkdGgiOjIwMC4wLCJNYXhIZWlnaHQiOiJJbmZpbml0eSIsIlNtYXJ0Rm9yZWdyb3VuZElzQWN0aXZlIjpmYWxzZSwiSG9yaXpvbnRhbEFsaWdubWVudCI6MiwiVmVydGljYWxBbGlnbm1lbnQiOjAsIlNtYXJ0Rm9yZWdyb3VuZCI6bnVsbCwiQmFja2dyb3VuZEZpbGxUeXBlIjowLCJNYXJnaW4iOnsiJHJlZiI6IjEzMSJ9LCJQYWRkaW5nIjp7IiRyZWYiOiIxMzIifSwiQmFja2dyb3VuZCI6eyIkcmVmIjoiMTMzIn0sIklzVmlzaWJsZSI6dHJ1ZSwiV2lkdGgiOjAuMCwiSGVpZ2h0IjowLjAsIkJvcmRlclN0eWxlIjp7IiRpZCI6IjI5NSIsIkxpbmVDb2xvciI6bnVsbCwiTGluZVdlaWdodCI6MC4wLCJMaW5lVHlwZSI6MCwiUGFyZW50U3R5bGUiOm51bGx9LCJQYXJlbnRTdHlsZSI6eyIkcmVmIjoiMTI3In19LCJEYXRlRm9ybWF0Ijp7IiRyZWYiOiIxMzQifSwiV2Vla051bWJlcmluZyI6eyIkaWQiOiIyOTYiLCJGb3JtYXQiOjAsIklzVmlzaWJsZSI6ZmFsc2UsIkxhc3RLbm93blZpc2liaWxpdHlTdGF0ZSI6ZmFsc2V9LCJJc1Zpc2libGUiOnRydWUsIlBhcmVudFN0eWxlIjp7IiRyZWYiOiI5MSJ9fSwiSW5kZXgiOjUsIlNtYXJ0RHVyYXRpb25BY3RpdmF0ZWQiOnRydWUsIkRhdGVGb3JtYXQiOnsiJHJlZiI6IjEzNCJ9LCJXZWVrTnVtYmVyaW5nIjp7IiRpZCI6IjI5NyIsIkZvcm1hdCI6MCwiSXNWaXNpYmxlIjpmYWxzZSwiTGFzdEtub3duVmlzaWJpbGl0eVN0YXRlIjpmYWxzZX0sIklkIjoiNTk5Yzk3NzItODYyYy00ZWRhLWFiNWItZTZhNGUwYzcxNWVlIiwiSW1wb3J0SWQiOm51bGwsIlRpdGxlIjoiUHJpbWluZyB0ZXN0IiwiTm90ZSI6bnVsbCwiSHlwZXJsaW5rIjp7IiRpZCI6IjI5OCIsIkFkZHJlc3MiOm51bGwsIlN1YkFkZHJlc3MiOm51bGx9LCJJc0NoYW5nZWQiOmZhbHNlLCJJc05ldyI6ZmFsc2V9LHsiJGlkIjoiMjk5IiwiR3JvdXBOYW1lIjpudWxsLCJTdGFydERhdGUiOiIyMDIxLTEwLTE5VDEyOjI5OjAwWiIsIkVuZERhdGUiOiIyMDIxLTEwLTE5VDEyOjU5OjAwWiIsIlBlcmNlbnRhZ2VDb21wbGV0ZSI6bnVsbCwiU3R5bGUiOnsiJGlkIjoiMzAwIiwiU2hhcGUiOjIsIlNoYXBlVGhpY2tuZXNzIjowLCJEdXJhdGlvbkZvcm1hdCI6OCwiSW5jbHVkZU5vbldvcmtpbmdEYXlzSW5EdXJhdGlvbiI6ZmFsc2UsIlBlcmNlbnRhZ2VDb21wbGV0ZVN0eWxlIjp7IiRpZCI6IjMwMSIsIkZvbnRTZXR0aW5ncyI6eyIkaWQiOiIzMDI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wMyIsIkxpbmVDb2xvciI6bnVsbCwiTGluZVdlaWdodCI6MC4wLCJMaW5lVHlwZSI6MCwiUGFyZW50U3R5bGUiOm51bGx9LCJQYXJlbnRTdHlsZSI6eyIkcmVmIjoiOTIifX0sIkR1cmF0aW9uU3R5bGUiOnsiJGlkIjoiMzA0IiwiRm9udFNldHRpbmdzIjp7IiRpZCI6IjMwNSIsIkZvbnRTaXplIjoxMCwiRm9udE5hbWUiOiJDYWxpYnJpIiwiSXNCb2xkIjpmYWxzZSwiSXNJdGFsaWMiOmZhbHNlLCJJc1VuZGVybGluZWQiOmZhbHNlLCJQYXJlbnRTdHlsZSI6eyIkcmVmIjoiMTAwIn19LCJBdXRvU2l6ZSI6MCwiRm9yZWdyb3VuZCI6eyIkcmVmIjoiMTAxIn0sIk1heFdpZHRoIjoyMDAuMCwiTWF4SGVpZ2h0IjoiSW5maW5pdHkiLCJTbWFydEZvcmVncm91bmRJc0FjdGl2ZSI6ZmFsc2UsIkhvcml6b250YWxBbGlnbm1lbnQiOjAsIlZlcnRpY2FsQWxpZ25tZW50IjowLCJTbWFydEZvcmVncm91bmQiOm51bGwsIkJhY2tncm91bmRGaWxsVHlwZSI6MCwiTWFyZ2luIjp7IiRyZWYiOiIxMDMifSwiUGFkZGluZyI6eyIkcmVmIjoiMTA0In0sIkJhY2tncm91bmQiOnsiJHJlZiI6IjEwNSJ9LCJJc1Zpc2libGUiOnRydWUsIldpZHRoIjowLjAsIkhlaWdodCI6MC4wLCJCb3JkZXJTdHlsZSI6eyIkaWQiOiIzMDYiLCJMaW5lQ29sb3IiOm51bGwsIkxpbmVXZWlnaHQiOjAuMCwiTGluZVR5cGUiOjAsIlBhcmVudFN0eWxlIjpudWxsfSwiUGFyZW50U3R5bGUiOnsiJHJlZiI6Ijk5In19LCJIb3Jpem9udGFsQ29ubmVjdG9yU3R5bGUiOnsiJGlkIjoiMzA3IiwiTGluZUNvbG9yIjp7IiRyZWYiOiIxMDcifSwiTGluZVdlaWdodCI6MC4wLCJMaW5lVHlwZSI6MCwiUGFyZW50U3R5bGUiOnsiJHJlZiI6IjEwNiJ9fSwiVmVydGljYWxDb25uZWN0b3JTdHlsZSI6eyIkaWQiOiIzMDgiLCJMaW5lQ29sb3IiOnsiJHJlZiI6IjExMCJ9LCJMaW5lV2VpZ2h0IjowLjgsIkxpbmVUeXBlIjowLCJQYXJlbnRTdHlsZSI6eyIkcmVmIjoiMTA5In1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MwOSIsIk1hcmdpbiI6eyIkcmVmIjoiMTEzIn0sIlBhZGRpbmciOnsiJHJlZiI6IjExNCJ9LCJCYWNrZ3JvdW5kIjp7IiRpZCI6IjMxMCIsIkNvbG9yIjp7IiRpZCI6IjMxMSIsIkEiOjI1NSwiUiI6OTMsIkciOjIwNiwiQiI6MTc1fX0sIklzVmlzaWJsZSI6dHJ1ZSwiV2lkdGgiOjAuMCwiSGVpZ2h0IjoxMC4wLCJCb3JkZXJTdHlsZSI6eyIkaWQiOiIzMTIiLCJMaW5lQ29sb3IiOnsiJHJlZiI6IjExOCJ9LCJMaW5lV2VpZ2h0IjowLjAsIkxpbmVUeXBlIjowLCJQYXJlbnRTdHlsZSI6eyIkcmVmIjoiMTE3In19LCJQYXJlbnRTdHlsZSI6eyIkcmVmIjoiMTEyIn19LCJUaXRsZVN0eWxlIjp7IiRpZCI6IjMxMyIsIkZvbnRTZXR0aW5ncyI6eyIkaWQiOiIzMTQiLCJGb250U2l6ZSI6MTEsIkZvbnROYW1lIjoiQ2FsaWJyaSIsIklzQm9sZCI6dHJ1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MTUiLCJMaW5lQ29sb3IiOm51bGwsIkxpbmVXZWlnaHQiOjAuMCwiTGluZVR5cGUiOjAsIlBhcmVudFN0eWxlIjpudWxsfSwiUGFyZW50U3R5bGUiOnsiJHJlZiI6IjEyMCJ9fSwiRGF0ZVN0eWxlIjp7IiRpZCI6IjMxNiIsIkZvbnRTZXR0aW5ncyI6eyIkaWQiOiIzMTciLCJGb250U2l6ZSI6MTAsIkZvbnROYW1lIjoiQ2FsaWJyaSIsIklzQm9sZCI6dHJ1ZSwiSXNJdGFsaWMiOmZhbHNlLCJJc1VuZGVybGluZWQiOmZhbHNlLCJQYXJlbnRTdHlsZSI6eyIkcmVmIjoiMTI4In19LCJBdXRvU2l6ZSI6MCwiRm9yZWdyb3VuZCI6eyIkcmVmIjoiMTI5In0sIk1heFdpZHRoIjoyMDAuMCwiTWF4SGVpZ2h0IjoiSW5maW5pdHkiLCJTbWFydEZvcmVncm91bmRJc0FjdGl2ZSI6ZmFsc2UsIkhvcml6b250YWxBbGlnbm1lbnQiOjIsIlZlcnRpY2FsQWxpZ25tZW50IjowLCJTbWFydEZvcmVncm91bmQiOm51bGwsIkJhY2tncm91bmRGaWxsVHlwZSI6MCwiTWFyZ2luIjp7IiRyZWYiOiIxMzEifSwiUGFkZGluZyI6eyIkcmVmIjoiMTMyIn0sIkJhY2tncm91bmQiOnsiJHJlZiI6IjEzMyJ9LCJJc1Zpc2libGUiOnRydWUsIldpZHRoIjowLjAsIkhlaWdodCI6MC4wLCJCb3JkZXJTdHlsZSI6eyIkaWQiOiIzMTgiLCJMaW5lQ29sb3IiOm51bGwsIkxpbmVXZWlnaHQiOjAuMCwiTGluZVR5cGUiOjAsIlBhcmVudFN0eWxlIjpudWxsfSwiUGFyZW50U3R5bGUiOnsiJHJlZiI6IjEyNyJ9fSwiRGF0ZUZvcm1hdCI6eyIkcmVmIjoiMTM0In0sIldlZWtOdW1iZXJpbmciOnsiJGlkIjoiMzE5IiwiRm9ybWF0IjowLCJJc1Zpc2libGUiOmZhbHNlLCJMYXN0S25vd25WaXNpYmlsaXR5U3RhdGUiOmZhbHNlfSwiSXNWaXNpYmxlIjp0cnVlLCJQYXJlbnRTdHlsZSI6eyIkcmVmIjoiOTEifX0sIkluZGV4Ijo2LCJTbWFydER1cmF0aW9uQWN0aXZhdGVkIjp0cnVlLCJEYXRlRm9ybWF0Ijp7IiRyZWYiOiIxMzQifSwiV2Vla051bWJlcmluZyI6eyIkaWQiOiIzMjAiLCJGb3JtYXQiOjAsIklzVmlzaWJsZSI6ZmFsc2UsIkxhc3RLbm93blZpc2liaWxpdHlTdGF0ZSI6ZmFsc2V9LCJJZCI6Ijg2ZDljZmVkLTRiZDMtNDA0ZC1iYzk1LTYwOTNlOGRlM2YwZiIsIkltcG9ydElkIjpudWxsLCJUaXRsZSI6IlNldC11cCB0ZXN0IiwiTm90ZSI6bnVsbCwiSHlwZXJsaW5rIjp7IiRpZCI6IjMyMSIsIkFkZHJlc3MiOm51bGwsIlN1YkFkZHJlc3MiOm51bGx9LCJJc0NoYW5nZWQiOmZhbHNlLCJJc05ldyI6ZmFsc2V9LHsiJGlkIjoiMzIyIiwiR3JvdXBOYW1lIjpudWxsLCJTdGFydERhdGUiOiIyMDIxLTEwLTE5VDE1OjU4OjAwWiIsIkVuZERhdGUiOiIyMDIxLTEwLTE5VDE2OjU4OjAwWiIsIlBlcmNlbnRhZ2VDb21wbGV0ZSI6bnVsbCwiU3R5bGUiOnsiJGlkIjoiMzIzIiwiU2hhcGUiOjIsIlNoYXBlVGhpY2tuZXNzIjowLCJEdXJhdGlvbkZvcm1hdCI6OCwiSW5jbHVkZU5vbldvcmtpbmdEYXlzSW5EdXJhdGlvbiI6ZmFsc2UsIlBlcmNlbnRhZ2VDb21wbGV0ZVN0eWxlIjp7IiRpZCI6IjMyNCIsIkZvbnRTZXR0aW5ncyI6eyIkaWQiOiIzMjU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yNiIsIkxpbmVDb2xvciI6bnVsbCwiTGluZVdlaWdodCI6MC4wLCJMaW5lVHlwZSI6MCwiUGFyZW50U3R5bGUiOm51bGx9LCJQYXJlbnRTdHlsZSI6eyIkcmVmIjoiOTIifX0sIkR1cmF0aW9uU3R5bGUiOnsiJGlkIjoiMzI3IiwiRm9udFNldHRpbmdzIjp7IiRpZCI6IjMyOCIsIkZvbnRTaXplIjoxMCwiRm9udE5hbWUiOiJDYWxpYnJpIiwiSXNCb2xkIjpmYWxzZSwiSXNJdGFsaWMiOmZhbHNlLCJJc1VuZGVybGluZWQiOmZhbHNlLCJQYXJlbnRTdHlsZSI6eyIkcmVmIjoiMTAwIn19LCJBdXRvU2l6ZSI6MCwiRm9yZWdyb3VuZCI6eyIkcmVmIjoiMTAxIn0sIk1heFdpZHRoIjoyMDAuMCwiTWF4SGVpZ2h0IjoiSW5maW5pdHkiLCJTbWFydEZvcmVncm91bmRJc0FjdGl2ZSI6ZmFsc2UsIkhvcml6b250YWxBbGlnbm1lbnQiOjAsIlZlcnRpY2FsQWxpZ25tZW50IjowLCJTbWFydEZvcmVncm91bmQiOm51bGwsIkJhY2tncm91bmRGaWxsVHlwZSI6MCwiTWFyZ2luIjp7IiRyZWYiOiIxMDMifSwiUGFkZGluZyI6eyIkcmVmIjoiMTA0In0sIkJhY2tncm91bmQiOnsiJHJlZiI6IjEwNSJ9LCJJc1Zpc2libGUiOnRydWUsIldpZHRoIjowLjAsIkhlaWdodCI6MC4wLCJCb3JkZXJTdHlsZSI6eyIkaWQiOiIzMjkiLCJMaW5lQ29sb3IiOm51bGwsIkxpbmVXZWlnaHQiOjAuMCwiTGluZVR5cGUiOjAsIlBhcmVudFN0eWxlIjpudWxsfSwiUGFyZW50U3R5bGUiOnsiJHJlZiI6Ijk5In19LCJIb3Jpem9udGFsQ29ubmVjdG9yU3R5bGUiOnsiJGlkIjoiMzMwIiwiTGluZUNvbG9yIjp7IiRyZWYiOiIxMDcifSwiTGluZVdlaWdodCI6MC4wLCJMaW5lVHlwZSI6MCwiUGFyZW50U3R5bGUiOnsiJHJlZiI6IjEwNiJ9fSwiVmVydGljYWxDb25uZWN0b3JTdHlsZSI6eyIkaWQiOiIzMzEiLCJMaW5lQ29sb3IiOnsiJHJlZiI6IjExMCJ9LCJMaW5lV2VpZ2h0IjowLjgsIkxpbmVUeXBlIjowLCJQYXJlbnRTdHlsZSI6eyIkcmVmIjoiMTA5In1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MzMiIsIk1hcmdpbiI6eyIkcmVmIjoiMTEzIn0sIlBhZGRpbmciOnsiJHJlZiI6IjExNCJ9LCJCYWNrZ3JvdW5kIjp7IiRpZCI6IjMzMyIsIkNvbG9yIjp7IiRpZCI6IjMzNCIsIkEiOjI1NSwiUiI6OTQsIkciOjIwNCwiQiI6MjQzfX0sIklzVmlzaWJsZSI6dHJ1ZSwiV2lkdGgiOjAuMCwiSGVpZ2h0IjoxMC4wLCJCb3JkZXJTdHlsZSI6eyIkaWQiOiIzMzUiLCJMaW5lQ29sb3IiOnsiJHJlZiI6IjExOCJ9LCJMaW5lV2VpZ2h0IjowLjAsIkxpbmVUeXBlIjowLCJQYXJlbnRTdHlsZSI6eyIkcmVmIjoiMTE3In19LCJQYXJlbnRTdHlsZSI6eyIkcmVmIjoiMTEyIn19LCJUaXRsZVN0eWxlIjp7IiRpZCI6IjMzNiIsIkZvbnRTZXR0aW5ncyI6eyIkaWQiOiIzMzciLCJGb250U2l6ZSI6MTEsIkZvbnROYW1lIjoiQ2FsaWJyaSIsIklzQm9sZCI6dHJ1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MzgiLCJMaW5lQ29sb3IiOm51bGwsIkxpbmVXZWlnaHQiOjAuMCwiTGluZVR5cGUiOjAsIlBhcmVudFN0eWxlIjpudWxsfSwiUGFyZW50U3R5bGUiOnsiJHJlZiI6IjEyMCJ9fSwiRGF0ZVN0eWxlIjp7IiRpZCI6IjMzOSIsIkZvbnRTZXR0aW5ncyI6eyIkaWQiOiIzNDAiLCJGb250U2l6ZSI6MTAsIkZvbnROYW1lIjoiQ2FsaWJyaSIsIklzQm9sZCI6dHJ1ZSwiSXNJdGFsaWMiOmZhbHNlLCJJc1VuZGVybGluZWQiOmZhbHNlLCJQYXJlbnRTdHlsZSI6eyIkcmVmIjoiMTI4In19LCJBdXRvU2l6ZSI6MCwiRm9yZWdyb3VuZCI6eyIkcmVmIjoiMTI5In0sIk1heFdpZHRoIjoyMDAuMCwiTWF4SGVpZ2h0IjoiSW5maW5pdHkiLCJTbWFydEZvcmVncm91bmRJc0FjdGl2ZSI6ZmFsc2UsIkhvcml6b250YWxBbGlnbm1lbnQiOjIsIlZlcnRpY2FsQWxpZ25tZW50IjowLCJTbWFydEZvcmVncm91bmQiOm51bGwsIkJhY2tncm91bmRGaWxsVHlwZSI6MCwiTWFyZ2luIjp7IiRyZWYiOiIxMzEifSwiUGFkZGluZyI6eyIkcmVmIjoiMTMyIn0sIkJhY2tncm91bmQiOnsiJHJlZiI6IjEzMyJ9LCJJc1Zpc2libGUiOnRydWUsIldpZHRoIjowLjAsIkhlaWdodCI6MC4wLCJCb3JkZXJTdHlsZSI6eyIkaWQiOiIzNDEiLCJMaW5lQ29sb3IiOm51bGwsIkxpbmVXZWlnaHQiOjAuMCwiTGluZVR5cGUiOjAsIlBhcmVudFN0eWxlIjpudWxsfSwiUGFyZW50U3R5bGUiOnsiJHJlZiI6IjEyNyJ9fSwiRGF0ZUZvcm1hdCI6eyIkcmVmIjoiMTM0In0sIldlZWtOdW1iZXJpbmciOnsiJGlkIjoiMzQyIiwiRm9ybWF0IjowLCJJc1Zpc2libGUiOmZhbHNlLCJMYXN0S25vd25WaXNpYmlsaXR5U3RhdGUiOmZhbHNlfSwiSXNWaXNpYmxlIjp0cnVlLCJQYXJlbnRTdHlsZSI6eyIkcmVmIjoiOTEifX0sIkluZGV4Ijo3LCJTbWFydER1cmF0aW9uQWN0aXZhdGVkIjp0cnVlLCJEYXRlRm9ybWF0Ijp7IiRyZWYiOiIxMzQifSwiV2Vla051bWJlcmluZyI6eyIkaWQiOiIzNDMiLCJGb3JtYXQiOjAsIklzVmlzaWJsZSI6ZmFsc2UsIkxhc3RLbm93blZpc2liaWxpdHlTdGF0ZSI6ZmFsc2V9LCJJZCI6IjgyOGY3NjcxLWYzY2UtNDk5OC1iNWQwLTgxZGNhY2FlMmMxMCIsIkltcG9ydElkIjpudWxsLCJUaXRsZSI6IkN1dC1vZmYgdGVzdCIsIk5vdGUiOm51bGwsIkh5cGVybGluayI6eyIkaWQiOiIzNDQiLCJBZGRyZXNzIjpudWxsLCJTdWJBZGRyZXNzIjpudWxsfSwiSXNDaGFuZ2VkIjpmYWxzZSwiSXNOZXciOmZhbHNlfSx7IiRpZCI6IjM0NSIsIkdyb3VwTmFtZSI6bnVsbCwiU3RhcnREYXRlIjoiMjAyMS0xMC0xOVQxNjo1OTowMFoiLCJFbmREYXRlIjoiMjAyMS0xMC0xOVQxNzozMzowMFoiLCJQZXJjZW50YWdlQ29tcGxldGUiOm51bGwsIlN0eWxlIjp7IiRpZCI6IjM0NiIsIlNoYXBlIjoyLCJTaGFwZVRoaWNrbmVzcyI6MCwiRHVyYXRpb25Gb3JtYXQiOjgsIkluY2x1ZGVOb25Xb3JraW5nRGF5c0luRHVyYXRpb24iOmZhbHNlLCJQZXJjZW50YWdlQ29tcGxldGVTdHlsZSI6eyIkaWQiOiIzNDciLCJGb250U2V0dGluZ3MiOnsiJGlkIjoiMzQ4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NDkiLCJMaW5lQ29sb3IiOm51bGwsIkxpbmVXZWlnaHQiOjAuMCwiTGluZVR5cGUiOjAsIlBhcmVudFN0eWxlIjpudWxsfSwiUGFyZW50U3R5bGUiOnsiJHJlZiI6IjkyIn19LCJEdXJhdGlvblN0eWxlIjp7IiRpZCI6IjM1MCIsIkZvbnRTZXR0aW5ncyI6eyIkaWQiOiIzNTEiLCJGb250U2l6ZSI6MTAsIkZvbnROYW1lIjoiQ2FsaWJyaSIsIklzQm9sZCI6ZmFsc2UsIklzSXRhbGljIjpmYWxzZSwiSXNVbmRlcmxpbmVkIjpmYWxzZSwiUGFyZW50U3R5bGUiOnsiJHJlZiI6IjEwMCJ9fSwiQXV0b1NpemUiOjAsIkZvcmVncm91bmQiOnsiJHJlZiI6IjEwMSJ9LCJNYXhXaWR0aCI6MjAwLjAsIk1heEhlaWdodCI6IkluZmluaXR5IiwiU21hcnRGb3JlZ3JvdW5kSXNBY3RpdmUiOmZhbHNlLCJIb3Jpem9udGFsQWxpZ25tZW50IjowLCJWZXJ0aWNhbEFsaWdubWVudCI6MCwiU21hcnRGb3JlZ3JvdW5kIjpudWxsLCJCYWNrZ3JvdW5kRmlsbFR5cGUiOjAsIk1hcmdpbiI6eyIkcmVmIjoiMTAzIn0sIlBhZGRpbmciOnsiJHJlZiI6IjEwNCJ9LCJCYWNrZ3JvdW5kIjp7IiRyZWYiOiIxMDUifSwiSXNWaXNpYmxlIjp0cnVlLCJXaWR0aCI6MC4wLCJIZWlnaHQiOjAuMCwiQm9yZGVyU3R5bGUiOnsiJGlkIjoiMzUyIiwiTGluZUNvbG9yIjpudWxsLCJMaW5lV2VpZ2h0IjowLjAsIkxpbmVUeXBlIjowLCJQYXJlbnRTdHlsZSI6bnVsbH0sIlBhcmVudFN0eWxlIjp7IiRyZWYiOiI5OSJ9fSwiSG9yaXpvbnRhbENvbm5lY3RvclN0eWxlIjp7IiRpZCI6IjM1MyIsIkxpbmVDb2xvciI6eyIkcmVmIjoiMTA3In0sIkxpbmVXZWlnaHQiOjAuMCwiTGluZVR5cGUiOjAsIlBhcmVudFN0eWxlIjp7IiRyZWYiOiIxMDYifX0sIlZlcnRpY2FsQ29ubmVjdG9yU3R5bGUiOnsiJGlkIjoiMzU0IiwiTGluZUNvbG9yIjp7IiRyZWYiOiIxMTAifSwiTGluZVdlaWdodCI6MC44LCJMaW5lVHlwZSI6MCwiUGFyZW50U3R5bGUiOnsiJHJlZiI6IjEwOSJ9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zNTUiLCJNYXJnaW4iOnsiJHJlZiI6IjExMyJ9LCJQYWRkaW5nIjp7IiRyZWYiOiIxMTQifSwiQmFja2dyb3VuZCI6eyIkaWQiOiIzNTYiLCJDb2xvciI6eyIkaWQiOiIzNTciLCJBIjoyNTUsIlIiOjE2NywiRyI6MjM0LCJCIjo4Mn19LCJJc1Zpc2libGUiOnRydWUsIldpZHRoIjowLjAsIkhlaWdodCI6MTAuMCwiQm9yZGVyU3R5bGUiOnsiJGlkIjoiMzU4IiwiTGluZUNvbG9yIjp7IiRyZWYiOiIxMTgifSwiTGluZVdlaWdodCI6MC4wLCJMaW5lVHlwZSI6MCwiUGFyZW50U3R5bGUiOnsiJHJlZiI6IjExNyJ9fSwiUGFyZW50U3R5bGUiOnsiJHJlZiI6IjExMiJ9fSwiVGl0bGVTdHlsZSI6eyIkaWQiOiIzNTkiLCJGb250U2V0dGluZ3MiOnsiJGlkIjoiMzYwIiwiRm9udFNpemUiOjExLCJGb250TmFtZSI6IkNhbGlicmkiLCJJc0JvbGQiOnRydW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YxIiwiTGluZUNvbG9yIjpudWxsLCJMaW5lV2VpZ2h0IjowLjAsIkxpbmVUeXBlIjowLCJQYXJlbnRTdHlsZSI6bnVsbH0sIlBhcmVudFN0eWxlIjp7IiRyZWYiOiIxMjAifX0sIkRhdGVTdHlsZSI6eyIkaWQiOiIzNjIiLCJGb250U2V0dGluZ3MiOnsiJGlkIjoiMzYzIiwiRm9udFNpemUiOjEwLCJGb250TmFtZSI6IkNhbGlicmkiLCJJc0JvbGQiOnRydWUsIklzSXRhbGljIjpmYWxzZSwiSXNVbmRlcmxpbmVkIjpmYWxzZSwiUGFyZW50U3R5bGUiOnsiJHJlZiI6IjEyOCJ9fSwiQXV0b1NpemUiOjAsIkZvcmVncm91bmQiOnsiJHJlZiI6IjEyOSJ9LCJNYXhXaWR0aCI6MjAwLjAsIk1heEhlaWdodCI6IkluZmluaXR5IiwiU21hcnRGb3JlZ3JvdW5kSXNBY3RpdmUiOmZhbHNlLCJIb3Jpem9udGFsQWxpZ25tZW50IjoyLCJWZXJ0aWNhbEFsaWdubWVudCI6MCwiU21hcnRGb3JlZ3JvdW5kIjpudWxsLCJCYWNrZ3JvdW5kRmlsbFR5cGUiOjAsIk1hcmdpbiI6eyIkcmVmIjoiMTMxIn0sIlBhZGRpbmciOnsiJHJlZiI6IjEzMiJ9LCJCYWNrZ3JvdW5kIjp7IiRyZWYiOiIxMzMifSwiSXNWaXNpYmxlIjp0cnVlLCJXaWR0aCI6MC4wLCJIZWlnaHQiOjAuMCwiQm9yZGVyU3R5bGUiOnsiJGlkIjoiMzY0IiwiTGluZUNvbG9yIjpudWxsLCJMaW5lV2VpZ2h0IjowLjAsIkxpbmVUeXBlIjowLCJQYXJlbnRTdHlsZSI6bnVsbH0sIlBhcmVudFN0eWxlIjp7IiRyZWYiOiIxMjcifX0sIkRhdGVGb3JtYXQiOnsiJHJlZiI6IjEzNCJ9LCJXZWVrTnVtYmVyaW5nIjp7IiRpZCI6IjM2NSIsIkZvcm1hdCI6MCwiSXNWaXNpYmxlIjpmYWxzZSwiTGFzdEtub3duVmlzaWJpbGl0eVN0YXRlIjpmYWxzZX0sIklzVmlzaWJsZSI6dHJ1ZSwiUGFyZW50U3R5bGUiOnsiJHJlZiI6IjkxIn19LCJJbmRleCI6OCwiU21hcnREdXJhdGlvbkFjdGl2YXRlZCI6dHJ1ZSwiRGF0ZUZvcm1hdCI6eyIkcmVmIjoiMTM0In0sIldlZWtOdW1iZXJpbmciOnsiJGlkIjoiMzY2IiwiRm9ybWF0IjowLCJJc1Zpc2libGUiOmZhbHNlLCJMYXN0S25vd25WaXNpYmlsaXR5U3RhdGUiOmZhbHNlfSwiSWQiOiIzMTc2OGE1ZC0wODY4LTRlOTMtYTViZC1mZGFlNzlkMTMzM2UiLCJJbXBvcnRJZCI6bnVsbCwiVGl0bGUiOiJUaHJlYWRpbmcgdGVzdCIsIk5vdGUiOm51bGwsIkh5cGVybGluayI6eyIkaWQiOiIzNjciLCJBZGRyZXNzIjpudWxsLCJTdWJBZGRyZXNzIjpudWxsfSwiSXNDaGFuZ2VkIjpmYWxzZSwiSXNOZXciOmZhbHNlfSx7IiRpZCI6IjM2OCIsIkdyb3VwTmFtZSI6bnVsbCwiU3RhcnREYXRlIjoiMjAyMS0xMC0xOVQxNzowNjowMFoiLCJFbmREYXRlIjoiMjAyMS0xMC0xOVQxODoxMjowMFoiLCJQZXJjZW50YWdlQ29tcGxldGUiOm51bGwsIlN0eWxlIjp7IiRpZCI6IjM2OSIsIlNoYXBlIjoyLCJTaGFwZVRoaWNrbmVzcyI6MCwiRHVyYXRpb25Gb3JtYXQiOjgsIkluY2x1ZGVOb25Xb3JraW5nRGF5c0luRHVyYXRpb24iOmZhbHNlLCJQZXJjZW50YWdlQ29tcGxldGVTdHlsZSI6eyIkaWQiOiIzNzAiLCJGb250U2V0dGluZ3MiOnsiJGlkIjoiMzcx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NzIiLCJMaW5lQ29sb3IiOm51bGwsIkxpbmVXZWlnaHQiOjAuMCwiTGluZVR5cGUiOjAsIlBhcmVudFN0eWxlIjpudWxsfSwiUGFyZW50U3R5bGUiOnsiJHJlZiI6IjkyIn19LCJEdXJhdGlvblN0eWxlIjp7IiRpZCI6IjM3MyIsIkZvbnRTZXR0aW5ncyI6eyIkaWQiOiIzNzQiLCJGb250U2l6ZSI6MTAsIkZvbnROYW1lIjoiQ2FsaWJyaSIsIklzQm9sZCI6ZmFsc2UsIklzSXRhbGljIjpmYWxzZSwiSXNVbmRlcmxpbmVkIjpmYWxzZSwiUGFyZW50U3R5bGUiOnsiJHJlZiI6IjEwMCJ9fSwiQXV0b1NpemUiOjAsIkZvcmVncm91bmQiOnsiJHJlZiI6IjEwMSJ9LCJNYXhXaWR0aCI6MjAwLjAsIk1heEhlaWdodCI6IkluZmluaXR5IiwiU21hcnRGb3JlZ3JvdW5kSXNBY3RpdmUiOmZhbHNlLCJIb3Jpem9udGFsQWxpZ25tZW50IjowLCJWZXJ0aWNhbEFsaWdubWVudCI6MCwiU21hcnRGb3JlZ3JvdW5kIjpudWxsLCJCYWNrZ3JvdW5kRmlsbFR5cGUiOjAsIk1hcmdpbiI6eyIkcmVmIjoiMTAzIn0sIlBhZGRpbmciOnsiJHJlZiI6IjEwNCJ9LCJCYWNrZ3JvdW5kIjp7IiRyZWYiOiIxMDUifSwiSXNWaXNpYmxlIjp0cnVlLCJXaWR0aCI6MC4wLCJIZWlnaHQiOjAuMCwiQm9yZGVyU3R5bGUiOnsiJGlkIjoiMzc1IiwiTGluZUNvbG9yIjpudWxsLCJMaW5lV2VpZ2h0IjowLjAsIkxpbmVUeXBlIjowLCJQYXJlbnRTdHlsZSI6bnVsbH0sIlBhcmVudFN0eWxlIjp7IiRyZWYiOiI5OSJ9fSwiSG9yaXpvbnRhbENvbm5lY3RvclN0eWxlIjp7IiRpZCI6IjM3NiIsIkxpbmVDb2xvciI6eyIkcmVmIjoiMTA3In0sIkxpbmVXZWlnaHQiOjAuMCwiTGluZVR5cGUiOjAsIlBhcmVudFN0eWxlIjp7IiRyZWYiOiIxMDYifX0sIlZlcnRpY2FsQ29ubmVjdG9yU3R5bGUiOnsiJGlkIjoiMzc3IiwiTGluZUNvbG9yIjp7IiRyZWYiOiIxMTAifSwiTGluZVdlaWdodCI6MC44LCJMaW5lVHlwZSI6MCwiUGFyZW50U3R5bGUiOnsiJHJlZiI6IjEwOSJ9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zNzgiLCJNYXJnaW4iOnsiJHJlZiI6IjExMyJ9LCJQYWRkaW5nIjp7IiRyZWYiOiIxMTQifSwiQmFja2dyb3VuZCI6eyIkaWQiOiIzNzkiLCJDb2xvciI6eyIkaWQiOiIzODAiLCJBIjoyNTUsIlIiOjkzLCJHIjoyMDYsIkIiOjE3NX19LCJJc1Zpc2libGUiOnRydWUsIldpZHRoIjowLjAsIkhlaWdodCI6MTAuMCwiQm9yZGVyU3R5bGUiOnsiJGlkIjoiMzgxIiwiTGluZUNvbG9yIjp7IiRyZWYiOiIxMTgifSwiTGluZVdlaWdodCI6MC4wLCJMaW5lVHlwZSI6MCwiUGFyZW50U3R5bGUiOnsiJHJlZiI6IjExNyJ9fSwiUGFyZW50U3R5bGUiOnsiJHJlZiI6IjExMiJ9fSwiVGl0bGVTdHlsZSI6eyIkaWQiOiIzODIiLCJGb250U2V0dGluZ3MiOnsiJGlkIjoiMzgzIiwiRm9udFNpemUiOjExLCJGb250TmFtZSI6IkNhbGlicmkiLCJJc0JvbGQiOnRydW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g0IiwiTGluZUNvbG9yIjpudWxsLCJMaW5lV2VpZ2h0IjowLjAsIkxpbmVUeXBlIjowLCJQYXJlbnRTdHlsZSI6bnVsbH0sIlBhcmVudFN0eWxlIjp7IiRyZWYiOiIxMjAifX0sIkRhdGVTdHlsZSI6eyIkaWQiOiIzODUiLCJGb250U2V0dGluZ3MiOnsiJGlkIjoiMzg2IiwiRm9udFNpemUiOjEwLCJGb250TmFtZSI6IkNhbGlicmkiLCJJc0JvbGQiOnRydWUsIklzSXRhbGljIjpmYWxzZSwiSXNVbmRlcmxpbmVkIjpmYWxzZSwiUGFyZW50U3R5bGUiOnsiJHJlZiI6IjEyOCJ9fSwiQXV0b1NpemUiOjAsIkZvcmVncm91bmQiOnsiJHJlZiI6IjEyOSJ9LCJNYXhXaWR0aCI6MjAwLjAsIk1heEhlaWdodCI6IkluZmluaXR5IiwiU21hcnRGb3JlZ3JvdW5kSXNBY3RpdmUiOmZhbHNlLCJIb3Jpem9udGFsQWxpZ25tZW50IjoyLCJWZXJ0aWNhbEFsaWdubWVudCI6MCwiU21hcnRGb3JlZ3JvdW5kIjpudWxsLCJCYWNrZ3JvdW5kRmlsbFR5cGUiOjAsIk1hcmdpbiI6eyIkcmVmIjoiMTMxIn0sIlBhZGRpbmciOnsiJHJlZiI6IjEzMiJ9LCJCYWNrZ3JvdW5kIjp7IiRyZWYiOiIxMzMifSwiSXNWaXNpYmxlIjp0cnVlLCJXaWR0aCI6MC4wLCJIZWlnaHQiOjAuMCwiQm9yZGVyU3R5bGUiOnsiJGlkIjoiMzg3IiwiTGluZUNvbG9yIjpudWxsLCJMaW5lV2VpZ2h0IjowLjAsIkxpbmVUeXBlIjowLCJQYXJlbnRTdHlsZSI6bnVsbH0sIlBhcmVudFN0eWxlIjp7IiRyZWYiOiIxMjcifX0sIkRhdGVGb3JtYXQiOnsiJHJlZiI6IjEzNCJ9LCJXZWVrTnVtYmVyaW5nIjp7IiRpZCI6IjM4OCIsIkZvcm1hdCI6MCwiSXNWaXNpYmxlIjpmYWxzZSwiTGFzdEtub3duVmlzaWJpbGl0eVN0YXRlIjpmYWxzZX0sIklzVmlzaWJsZSI6dHJ1ZSwiUGFyZW50U3R5bGUiOnsiJHJlZiI6IjkxIn19LCJJbmRleCI6OSwiU21hcnREdXJhdGlvbkFjdGl2YXRlZCI6dHJ1ZSwiRGF0ZUZvcm1hdCI6eyIkcmVmIjoiMTM0In0sIldlZWtOdW1iZXJpbmciOnsiJGlkIjoiMzg5IiwiRm9ybWF0IjowLCJJc1Zpc2libGUiOmZhbHNlLCJMYXN0S25vd25WaXNpYmlsaXR5U3RhdGUiOmZhbHNlfSwiSWQiOiJlY2Q0NGRkOS04ZTUyLTRjMzktOWRkYy0wOTU1Mzc2ZTk3NTQiLCJJbXBvcnRJZCI6bnVsbCwiVGl0bGUiOiJCb3JpbmcgdGVzdCIsIk5vdGUiOm51bGwsIkh5cGVybGluayI6eyIkaWQiOiIzOTAiLCJBZGRyZXNzIjpudWxsLCJTdWJBZGRyZXNzIjpudWxsfSwiSXNDaGFuZ2VkIjpmYWxzZSwiSXNOZXciOmZhbHNlfSx7IiRpZCI6IjM5MSIsIkdyb3VwTmFtZSI6bnVsbCwiU3RhcnREYXRlIjoiMjAyMS0xMC0xOVQyMDo1MzowMFoiLCJFbmREYXRlIjoiMjAyMS0xMC0xOVQyMToxODowMFoiLCJQZXJjZW50YWdlQ29tcGxldGUiOm51bGwsIlN0eWxlIjp7IiRpZCI6IjM5MiIsIlNoYXBlIjoyLCJTaGFwZVRoaWNrbmVzcyI6MCwiRHVyYXRpb25Gb3JtYXQiOjgsIkluY2x1ZGVOb25Xb3JraW5nRGF5c0luRHVyYXRpb24iOmZhbHNlLCJQZXJjZW50YWdlQ29tcGxldGVTdHlsZSI6eyIkaWQiOiIzOTMiLCJGb250U2V0dGluZ3MiOnsiJGlkIjoiMzk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OTUiLCJMaW5lQ29sb3IiOm51bGwsIkxpbmVXZWlnaHQiOjAuMCwiTGluZVR5cGUiOjAsIlBhcmVudFN0eWxlIjpudWxsfSwiUGFyZW50U3R5bGUiOnsiJHJlZiI6IjkyIn19LCJEdXJhdGlvblN0eWxlIjp7IiRpZCI6IjM5NiIsIkZvbnRTZXR0aW5ncyI6eyIkaWQiOiIzOTciLCJGb250U2l6ZSI6MTAsIkZvbnROYW1lIjoiQ2FsaWJyaSIsIklzQm9sZCI6ZmFsc2UsIklzSXRhbGljIjpmYWxzZSwiSXNVbmRlcmxpbmVkIjpmYWxzZSwiUGFyZW50U3R5bGUiOnsiJHJlZiI6IjEwMCJ9fSwiQXV0b1NpemUiOjAsIkZvcmVncm91bmQiOnsiJHJlZiI6IjEwMSJ9LCJNYXhXaWR0aCI6MjAwLjAsIk1heEhlaWdodCI6IkluZmluaXR5IiwiU21hcnRGb3JlZ3JvdW5kSXNBY3RpdmUiOmZhbHNlLCJIb3Jpem9udGFsQWxpZ25tZW50IjowLCJWZXJ0aWNhbEFsaWdubWVudCI6MCwiU21hcnRGb3JlZ3JvdW5kIjpudWxsLCJCYWNrZ3JvdW5kRmlsbFR5cGUiOjAsIk1hcmdpbiI6eyIkcmVmIjoiMTAzIn0sIlBhZGRpbmciOnsiJHJlZiI6IjEwNCJ9LCJCYWNrZ3JvdW5kIjp7IiRyZWYiOiIxMDUifSwiSXNWaXNpYmxlIjp0cnVlLCJXaWR0aCI6MC4wLCJIZWlnaHQiOjAuMCwiQm9yZGVyU3R5bGUiOnsiJGlkIjoiMzk4IiwiTGluZUNvbG9yIjpudWxsLCJMaW5lV2VpZ2h0IjowLjAsIkxpbmVUeXBlIjowLCJQYXJlbnRTdHlsZSI6bnVsbH0sIlBhcmVudFN0eWxlIjp7IiRyZWYiOiI5OSJ9fSwiSG9yaXpvbnRhbENvbm5lY3RvclN0eWxlIjp7IiRpZCI6IjM5OSIsIkxpbmVDb2xvciI6eyIkcmVmIjoiMTA3In0sIkxpbmVXZWlnaHQiOjAuMCwiTGluZVR5cGUiOjAsIlBhcmVudFN0eWxlIjp7IiRyZWYiOiIxMDYifX0sIlZlcnRpY2FsQ29ubmVjdG9yU3R5bGUiOnsiJGlkIjoiNDAwIiwiTGluZUNvbG9yIjp7IiRyZWYiOiIxMTAifSwiTGluZVdlaWdodCI6MC44LCJMaW5lVHlwZSI6MCwiUGFyZW50U3R5bGUiOnsiJHJlZiI6IjEwOSJ9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0MDEiLCJNYXJnaW4iOnsiJHJlZiI6IjExMyJ9LCJQYWRkaW5nIjp7IiRyZWYiOiIxMTQifSwiQmFja2dyb3VuZCI6eyIkaWQiOiI0MDIiLCJDb2xvciI6eyIkaWQiOiI0MDMiLCJBIjoyNTUsIlIiOjMzLCJHIjozOSwiQiI6Njl9fSwiSXNWaXNpYmxlIjp0cnVlLCJXaWR0aCI6MC4wLCJIZWlnaHQiOjEwLjAsIkJvcmRlclN0eWxlIjp7IiRpZCI6IjQwNCIsIkxpbmVDb2xvciI6eyIkcmVmIjoiMTE4In0sIkxpbmVXZWlnaHQiOjAuMCwiTGluZVR5cGUiOjAsIlBhcmVudFN0eWxlIjp7IiRyZWYiOiIxMTcifX0sIlBhcmVudFN0eWxlIjp7IiRyZWYiOiIxMTIifX0sIlRpdGxlU3R5bGUiOnsiJGlkIjoiNDA1IiwiRm9udFNldHRpbmdzIjp7IiRpZCI6IjQwNiIsIkZvbnRTaXplIjoxMSwiRm9udE5hbWUiOiJDYWxpYnJpIiwiSXNCb2xkIjp0cnV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wNyIsIkxpbmVDb2xvciI6bnVsbCwiTGluZVdlaWdodCI6MC4wLCJMaW5lVHlwZSI6MCwiUGFyZW50U3R5bGUiOm51bGx9LCJQYXJlbnRTdHlsZSI6eyIkcmVmIjoiMTIwIn19LCJEYXRlU3R5bGUiOnsiJGlkIjoiNDA4IiwiRm9udFNldHRpbmdzIjp7IiRpZCI6IjQwOSIsIkZvbnRTaXplIjoxMCwiRm9udE5hbWUiOiJDYWxpYnJpIiwiSXNCb2xkIjp0cnVlLCJJc0l0YWxpYyI6ZmFsc2UsIklzVW5kZXJsaW5lZCI6ZmFsc2UsIlBhcmVudFN0eWxlIjp7IiRyZWYiOiIxMjgifX0sIkF1dG9TaXplIjowLCJGb3JlZ3JvdW5kIjp7IiRyZWYiOiIxMjkifSwiTWF4V2lkdGgiOjIwMC4wLCJNYXhIZWlnaHQiOiJJbmZpbml0eSIsIlNtYXJ0Rm9yZWdyb3VuZElzQWN0aXZlIjpmYWxzZSwiSG9yaXpvbnRhbEFsaWdubWVudCI6MiwiVmVydGljYWxBbGlnbm1lbnQiOjAsIlNtYXJ0Rm9yZWdyb3VuZCI6bnVsbCwiQmFja2dyb3VuZEZpbGxUeXBlIjowLCJNYXJnaW4iOnsiJHJlZiI6IjEzMSJ9LCJQYWRkaW5nIjp7IiRyZWYiOiIxMzIifSwiQmFja2dyb3VuZCI6eyIkcmVmIjoiMTMzIn0sIklzVmlzaWJsZSI6dHJ1ZSwiV2lkdGgiOjAuMCwiSGVpZ2h0IjowLjAsIkJvcmRlclN0eWxlIjp7IiRpZCI6IjQxMCIsIkxpbmVDb2xvciI6bnVsbCwiTGluZVdlaWdodCI6MC4wLCJMaW5lVHlwZSI6MCwiUGFyZW50U3R5bGUiOm51bGx9LCJQYXJlbnRTdHlsZSI6eyIkcmVmIjoiMTI3In19LCJEYXRlRm9ybWF0Ijp7IiRyZWYiOiIxMzQifSwiV2Vla051bWJlcmluZyI6eyIkaWQiOiI0MTEiLCJGb3JtYXQiOjAsIklzVmlzaWJsZSI6ZmFsc2UsIkxhc3RLbm93blZpc2liaWxpdHlTdGF0ZSI6ZmFsc2V9LCJJc1Zpc2libGUiOnRydWUsIlBhcmVudFN0eWxlIjp7IiRyZWYiOiI5MSJ9fSwiSW5kZXgiOjEwLCJTbWFydER1cmF0aW9uQWN0aXZhdGVkIjp0cnVlLCJEYXRlRm9ybWF0Ijp7IiRyZWYiOiIxMzQifSwiV2Vla051bWJlcmluZyI6eyIkaWQiOiI0MTIiLCJGb3JtYXQiOjAsIklzVmlzaWJsZSI6ZmFsc2UsIkxhc3RLbm93blZpc2liaWxpdHlTdGF0ZSI6ZmFsc2V9LCJJZCI6IjEzNGYyNWNiLTc5YWYtNGJhNS1hYTQ0LTI3ZmEyOTZiMzRhMCIsIkltcG9ydElkIjpudWxsLCJUaXRsZSI6Ik1vdW50aW5nIHRlc3QiLCJOb3RlIjpudWxsLCJIeXBlcmxpbmsiOnsiJGlkIjoiNDEzIiwiQWRkcmVzcyI6bnVsbCwiU3ViQWRkcmVzcyI6bnVsbH0sIklzQ2hhbmdlZCI6ZmFsc2UsIklzTmV3IjpmYWxzZX0seyIkaWQiOiI0MTQiLCJHcm91cE5hbWUiOm51bGwsIlN0YXJ0RGF0ZSI6IjIwMjEtMTAtMTlUMjE6MDQ6MDBaIiwiRW5kRGF0ZSI6IjIwMjEtMTAtMTlUMjI6MDU6MDBaIiwiUGVyY2VudGFnZUNvbXBsZXRlIjpudWxsLCJTdHlsZSI6eyIkaWQiOiI0MTUiLCJTaGFwZSI6MiwiU2hhcGVUaGlja25lc3MiOjAsIkR1cmF0aW9uRm9ybWF0Ijo4LCJJbmNsdWRlTm9uV29ya2luZ0RheXNJbkR1cmF0aW9uIjpmYWxzZSwiUGVyY2VudGFnZUNvbXBsZXRlU3R5bGUiOnsiJGlkIjoiNDE2IiwiRm9udFNldHRpbmdzIjp7IiRpZCI6IjQxNy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E4IiwiTGluZUNvbG9yIjpudWxsLCJMaW5lV2VpZ2h0IjowLjAsIkxpbmVUeXBlIjowLCJQYXJlbnRTdHlsZSI6bnVsbH0sIlBhcmVudFN0eWxlIjp7IiRyZWYiOiI5MiJ9fSwiRHVyYXRpb25TdHlsZSI6eyIkaWQiOiI0MTkiLCJGb250U2V0dGluZ3MiOnsiJGlkIjoiNDIw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QyMSIsIkxpbmVDb2xvciI6bnVsbCwiTGluZVdlaWdodCI6MC4wLCJMaW5lVHlwZSI6MCwiUGFyZW50U3R5bGUiOm51bGx9LCJQYXJlbnRTdHlsZSI6eyIkcmVmIjoiOTkifX0sIkhvcml6b250YWxDb25uZWN0b3JTdHlsZSI6eyIkaWQiOiI0MjIiLCJMaW5lQ29sb3IiOnsiJHJlZiI6IjEwNyJ9LCJMaW5lV2VpZ2h0IjowLjAsIkxpbmVUeXBlIjowLCJQYXJlbnRTdHlsZSI6eyIkcmVmIjoiMTA2In19LCJWZXJ0aWNhbENvbm5lY3RvclN0eWxlIjp7IiRpZCI6IjQyMyIsIkxpbmVDb2xvciI6eyIkcmVmIjoiMTEwIn0sIkxpbmVXZWlnaHQiOjAuOCwiTGluZVR5cGUiOjAsIlBhcmVudFN0eWxlIjp7IiRyZWYiOiIxMDkifX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NDI0IiwiTWFyZ2luIjp7IiRyZWYiOiIxMTMifSwiUGFkZGluZyI6eyIkcmVmIjoiMTE0In0sIkJhY2tncm91bmQiOnsiJGlkIjoiNDI1IiwiQ29sb3IiOnsiJGlkIjoiNDI2IiwiQSI6MjU1LCJSIjo3OCwiRyI6MTAzLCJCIjoyMDB9fSwiSXNWaXNpYmxlIjp0cnVlLCJXaWR0aCI6MC4wLCJIZWlnaHQiOjEwLjAsIkJvcmRlclN0eWxlIjp7IiRpZCI6IjQyNyIsIkxpbmVDb2xvciI6eyIkcmVmIjoiMTE4In0sIkxpbmVXZWlnaHQiOjAuMCwiTGluZVR5cGUiOjAsIlBhcmVudFN0eWxlIjp7IiRyZWYiOiIxMTcifX0sIlBhcmVudFN0eWxlIjp7IiRyZWYiOiIxMTIifX0sIlRpdGxlU3R5bGUiOnsiJGlkIjoiNDI4IiwiRm9udFNldHRpbmdzIjp7IiRpZCI6IjQyOSIsIkZvbnRTaXplIjoxMSwiRm9udE5hbWUiOiJDYWxpYnJpIiwiSXNCb2xkIjp0cnV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zMCIsIkxpbmVDb2xvciI6bnVsbCwiTGluZVdlaWdodCI6MC4wLCJMaW5lVHlwZSI6MCwiUGFyZW50U3R5bGUiOm51bGx9LCJQYXJlbnRTdHlsZSI6eyIkcmVmIjoiMTIwIn19LCJEYXRlU3R5bGUiOnsiJGlkIjoiNDMxIiwiRm9udFNldHRpbmdzIjp7IiRpZCI6IjQzMiIsIkZvbnRTaXplIjoxMCwiRm9udE5hbWUiOiJDYWxpYnJpIiwiSXNCb2xkIjp0cnVlLCJJc0l0YWxpYyI6ZmFsc2UsIklzVW5kZXJsaW5lZCI6ZmFsc2UsIlBhcmVudFN0eWxlIjp7IiRyZWYiOiIxMjgifX0sIkF1dG9TaXplIjowLCJGb3JlZ3JvdW5kIjp7IiRyZWYiOiIxMjkifSwiTWF4V2lkdGgiOjIwMC4wLCJNYXhIZWlnaHQiOiJJbmZpbml0eSIsIlNtYXJ0Rm9yZWdyb3VuZElzQWN0aXZlIjpmYWxzZSwiSG9yaXpvbnRhbEFsaWdubWVudCI6MiwiVmVydGljYWxBbGlnbm1lbnQiOjAsIlNtYXJ0Rm9yZWdyb3VuZCI6bnVsbCwiQmFja2dyb3VuZEZpbGxUeXBlIjowLCJNYXJnaW4iOnsiJHJlZiI6IjEzMSJ9LCJQYWRkaW5nIjp7IiRyZWYiOiIxMzIifSwiQmFja2dyb3VuZCI6eyIkcmVmIjoiMTMzIn0sIklzVmlzaWJsZSI6dHJ1ZSwiV2lkdGgiOjAuMCwiSGVpZ2h0IjowLjAsIkJvcmRlclN0eWxlIjp7IiRpZCI6IjQzMyIsIkxpbmVDb2xvciI6bnVsbCwiTGluZVdlaWdodCI6MC4wLCJMaW5lVHlwZSI6MCwiUGFyZW50U3R5bGUiOm51bGx9LCJQYXJlbnRTdHlsZSI6eyIkcmVmIjoiMTI3In19LCJEYXRlRm9ybWF0Ijp7IiRyZWYiOiIxMzQifSwiV2Vla051bWJlcmluZyI6eyIkaWQiOiI0MzQiLCJGb3JtYXQiOjAsIklzVmlzaWJsZSI6ZmFsc2UsIkxhc3RLbm93blZpc2liaWxpdHlTdGF0ZSI6ZmFsc2V9LCJJc1Zpc2libGUiOnRydWUsIlBhcmVudFN0eWxlIjp7IiRyZWYiOiI5MSJ9fSwiSW5kZXgiOjExLCJTbWFydER1cmF0aW9uQWN0aXZhdGVkIjp0cnVlLCJEYXRlRm9ybWF0Ijp7IiRyZWYiOiIxMzQifSwiV2Vla051bWJlcmluZyI6eyIkaWQiOiI0MzUiLCJGb3JtYXQiOjAsIklzVmlzaWJsZSI6ZmFsc2UsIkxhc3RLbm93blZpc2liaWxpdHlTdGF0ZSI6ZmFsc2V9LCJJZCI6IjNhM2M2MTYzLTAyZTEtNDIyNS04ODIzLTAwZWQwYWVmMDhkZSIsIkltcG9ydElkIjpudWxsLCJUaXRsZSI6IkRyaWxsaW5nIHRlc3QiLCJOb3RlIjpudWxsLCJIeXBlcmxpbmsiOnsiJGlkIjoiNDM2IiwiQWRkcmVzcyI6bnVsbCwiU3ViQWRkcmVzcyI6bnVsbH0sIklzQ2hhbmdlZCI6ZmFsc2UsIklzTmV3IjpmYWxzZX0seyIkaWQiOiI0MzciLCJHcm91cE5hbWUiOm51bGwsIlN0YXJ0RGF0ZSI6IjIwMjEtMTAtMTlUMjI6MDA6MDBaIiwiRW5kRGF0ZSI6IjIwMjEtMTAtMTlUMjI6NDA6MDBaIiwiUGVyY2VudGFnZUNvbXBsZXRlIjpudWxsLCJTdHlsZSI6eyIkaWQiOiI0MzgiLCJTaGFwZSI6MiwiU2hhcGVUaGlja25lc3MiOjAsIkR1cmF0aW9uRm9ybWF0Ijo4LCJJbmNsdWRlTm9uV29ya2luZ0RheXNJbkR1cmF0aW9uIjpmYWxzZSwiUGVyY2VudGFnZUNvbXBsZXRlU3R5bGUiOnsiJGlkIjoiNDM5IiwiRm9udFNldHRpbmdzIjp7IiRpZCI6IjQ0M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QxIiwiTGluZUNvbG9yIjpudWxsLCJMaW5lV2VpZ2h0IjowLjAsIkxpbmVUeXBlIjowLCJQYXJlbnRTdHlsZSI6bnVsbH0sIlBhcmVudFN0eWxlIjp7IiRyZWYiOiI5MiJ9fSwiRHVyYXRpb25TdHlsZSI6eyIkaWQiOiI0NDIiLCJGb250U2V0dGluZ3MiOnsiJGlkIjoiNDQz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Q0NCIsIkxpbmVDb2xvciI6bnVsbCwiTGluZVdlaWdodCI6MC4wLCJMaW5lVHlwZSI6MCwiUGFyZW50U3R5bGUiOm51bGx9LCJQYXJlbnRTdHlsZSI6eyIkcmVmIjoiOTkifX0sIkhvcml6b250YWxDb25uZWN0b3JTdHlsZSI6eyIkaWQiOiI0NDUiLCJMaW5lQ29sb3IiOnsiJHJlZiI6IjEwNyJ9LCJMaW5lV2VpZ2h0IjowLjAsIkxpbmVUeXBlIjowLCJQYXJlbnRTdHlsZSI6eyIkcmVmIjoiMTA2In19LCJWZXJ0aWNhbENvbm5lY3RvclN0eWxlIjp7IiRpZCI6IjQ0NiIsIkxpbmVDb2xvciI6eyIkcmVmIjoiMTEwIn0sIkxpbmVXZWlnaHQiOjAuOCwiTGluZVR5cGUiOjAsIlBhcmVudFN0eWxlIjp7IiRyZWYiOiIxMDkifX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NDQ3IiwiTWFyZ2luIjp7IiRyZWYiOiIxMTMifSwiUGFkZGluZyI6eyIkcmVmIjoiMTE0In0sIkJhY2tncm91bmQiOnsiJGlkIjoiNDQ4IiwiQ29sb3IiOnsiJGlkIjoiNDQ5IiwiQSI6MjU1LCJSIjoxNjcsIkciOjIzNCwiQiI6ODJ9fSwiSXNWaXNpYmxlIjp0cnVlLCJXaWR0aCI6MC4wLCJIZWlnaHQiOjEwLjAsIkJvcmRlclN0eWxlIjp7IiRpZCI6IjQ1MCIsIkxpbmVDb2xvciI6eyIkcmVmIjoiMTE4In0sIkxpbmVXZWlnaHQiOjAuMCwiTGluZVR5cGUiOjAsIlBhcmVudFN0eWxlIjp7IiRyZWYiOiIxMTcifX0sIlBhcmVudFN0eWxlIjp7IiRyZWYiOiIxMTIifX0sIlRpdGxlU3R5bGUiOnsiJGlkIjoiNDUxIiwiRm9udFNldHRpbmdzIjp7IiRpZCI6IjQ1MiIsIkZvbnRTaXplIjoxMSwiRm9udE5hbWUiOiJDYWxpYnJpIiwiSXNCb2xkIjp0cnV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1MyIsIkxpbmVDb2xvciI6bnVsbCwiTGluZVdlaWdodCI6MC4wLCJMaW5lVHlwZSI6MCwiUGFyZW50U3R5bGUiOm51bGx9LCJQYXJlbnRTdHlsZSI6eyIkcmVmIjoiMTIwIn19LCJEYXRlU3R5bGUiOnsiJGlkIjoiNDU0IiwiRm9udFNldHRpbmdzIjp7IiRpZCI6IjQ1NSIsIkZvbnRTaXplIjoxMCwiRm9udE5hbWUiOiJDYWxpYnJpIiwiSXNCb2xkIjp0cnVlLCJJc0l0YWxpYyI6ZmFsc2UsIklzVW5kZXJsaW5lZCI6ZmFsc2UsIlBhcmVudFN0eWxlIjp7IiRyZWYiOiIxMjgifX0sIkF1dG9TaXplIjowLCJGb3JlZ3JvdW5kIjp7IiRyZWYiOiIxMjkifSwiTWF4V2lkdGgiOjIwMC4wLCJNYXhIZWlnaHQiOiJJbmZpbml0eSIsIlNtYXJ0Rm9yZWdyb3VuZElzQWN0aXZlIjpmYWxzZSwiSG9yaXpvbnRhbEFsaWdubWVudCI6MiwiVmVydGljYWxBbGlnbm1lbnQiOjAsIlNtYXJ0Rm9yZWdyb3VuZCI6bnVsbCwiQmFja2dyb3VuZEZpbGxUeXBlIjowLCJNYXJnaW4iOnsiJHJlZiI6IjEzMSJ9LCJQYWRkaW5nIjp7IiRyZWYiOiIxMzIifSwiQmFja2dyb3VuZCI6eyIkcmVmIjoiMTMzIn0sIklzVmlzaWJsZSI6dHJ1ZSwiV2lkdGgiOjAuMCwiSGVpZ2h0IjowLjAsIkJvcmRlclN0eWxlIjp7IiRpZCI6IjQ1NiIsIkxpbmVDb2xvciI6bnVsbCwiTGluZVdlaWdodCI6MC4wLCJMaW5lVHlwZSI6MCwiUGFyZW50U3R5bGUiOm51bGx9LCJQYXJlbnRTdHlsZSI6eyIkcmVmIjoiMTI3In19LCJEYXRlRm9ybWF0Ijp7IiRyZWYiOiIxMzQifSwiV2Vla051bWJlcmluZyI6eyIkaWQiOiI0NTciLCJGb3JtYXQiOjAsIklzVmlzaWJsZSI6ZmFsc2UsIkxhc3RLbm93blZpc2liaWxpdHlTdGF0ZSI6ZmFsc2V9LCJJc1Zpc2libGUiOnRydWUsIlBhcmVudFN0eWxlIjp7IiRyZWYiOiI5MSJ9fSwiSW5kZXgiOjEyLCJTbWFydER1cmF0aW9uQWN0aXZhdGVkIjp0cnVlLCJEYXRlRm9ybWF0Ijp7IiRyZWYiOiIxMzQifSwiV2Vla051bWJlcmluZyI6eyIkaWQiOiI0NTgiLCJGb3JtYXQiOjAsIklzVmlzaWJsZSI6ZmFsc2UsIkxhc3RLbm93blZpc2liaWxpdHlTdGF0ZSI6ZmFsc2V9LCJJZCI6IjNiZDVmYWFiLWE5MTYtNDU0ZC1hYzFjLWM1ODJhMTI0ZGQ5OSIsIkltcG9ydElkIjpudWxsLCJUaXRsZSI6IktudXJsaW5nIHRlc3QiLCJOb3RlIjpudWxsLCJIeXBlcmxpbmsiOnsiJGlkIjoiNDU5IiwiQWRkcmVzcyI6bnVsbCwiU3ViQWRkcmVzcyI6bnVsbH0sIklzQ2hhbmdlZCI6ZmFsc2UsIklzTmV3IjpmYWxzZX1dLCJTd2ltbGFuZXMiOltdLCJNc1Byb2plY3RJdGVtc1RyZWUiOm51bGwsIk1ldGFkYXRhIjp7IiRpZCI6IjQ2MC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0NjEiLCJJbXBhT3B0aW9ucyI6eyIkaWQiOiI0NjI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mZhbHNlLCJJbXBvcnRUeXBlIjowLCJGaWxlUGF0aCI6bnVsbCwiVGltZUNvbmZpZ3VyYXRpb24iOnsiJGlkIjoiNDYzIiwiVXNlVGltZSI6dHJ1ZSwiV29ya0RheVN0YXJ0IjoiMDA6MDA6MDAiLCJXb3JrRGF5RW5kIjoiMjM6NTk6MDAifSwiTGFzdFVzZWRUZW1wbGF0ZUlkIjoiYzExZjZmNDktN2RiOC00NWZkLWJhMzItYmZjYWVhNDkyZjM5IiwiRmlyc3RXZWVrT2ZZZWFyIjowLCJQbGFjZU1pbGVzdG9uZUF0VGhlQmVnaW5uaW5nT2ZUaGVEYXkiOmZhbHNlfQ=="/>
  <p:tag name="__MASTER" val="__part_0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PADDINGTOP" val="5"/>
  <p:tag name="OTLMARKERSHAPE" val="OTL"/>
  <p:tag name="OTLTIMEBANDCULTUREINFO" val="en-US"/>
  <p:tag name="OTLTIMEBANDQUICKPOSITION" val="Middle"/>
  <p:tag name="OTLTIMEBANDTHREEDEFFECTS" val="None"/>
  <p:tag name="OTLTIMEBANDAUTODATERANGE" val="True"/>
  <p:tag name="OTLTIMEBANDSTARTDATE" val="2017-10-19T10:25:00.0000000"/>
  <p:tag name="OTLTIMEBANDENDDATE" val="2021-10-20T00:00:00.0000000"/>
  <p:tag name="OTLTIMEBANDWORKINGDAYS" val="All"/>
  <p:tag name="OTLTIMEBANDELAPSEDTIMEEXTENSION" val="False"/>
  <p:tag name="OTLTIMEBANDUSETIME" val="Tru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H:mm"/>
  <p:tag name="OTLTIMEBANDSCALETYPE" val="Hours"/>
  <p:tag name="OTLTIMEBANDSHAPETYPE" val="EllipseTimeband"/>
  <p:tag name="OTLTIMEBANDSHAPEHEIGHT" val="30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STARTDATE" val="2021-10-19T12:12:00.0000000Z"/>
  <p:tag name="OTLENDDATE" val="2021-10-19T12:40:00.0000000Z"/>
  <p:tag name="OTLDURATIONFORMAT" val="m"/>
  <p:tag name="OTLSPACING" val="3"/>
  <p:tag name="OTLSHAPETHICKNESSTYPE" val="Thin"/>
  <p:tag name="OTLWEEKNUMBERINGFORMAT" val="WNFormat1"/>
  <p:tag name="OTLWEEKNUMBERINGISVISIBLE" val="Fals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STARTDATE" val="2021-10-19T12:29:00.0000000Z"/>
  <p:tag name="OTLENDDATE" val="2021-10-19T12:59:00.0000000Z"/>
  <p:tag name="OTLDURATIONFORMAT" val="m"/>
  <p:tag name="OTLSPACING" val="3"/>
  <p:tag name="OTLSHAPETHICKNESSTYPE" val="Thin"/>
  <p:tag name="OTLWEEKNUMBERINGFORMAT" val="WNFormat1"/>
  <p:tag name="OTLWEEKNUMBERINGISVISIBLE" val="Fals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STARTDATE" val="2021-10-19T15:58:00.0000000Z"/>
  <p:tag name="OTLENDDATE" val="2021-10-19T16:58:00.0000000Z"/>
  <p:tag name="OTLDURATIONFORMAT" val="m"/>
  <p:tag name="OTLSPACING" val="3"/>
  <p:tag name="OTLSHAPETHICKNESSTYPE" val="Thin"/>
  <p:tag name="OTLWEEKNUMBERINGFORMAT" val="WNFormat1"/>
  <p:tag name="OTLWEEKNUMBERINGISVISIBLE" val="Fals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STARTDATE" val="2021-10-19T16:59:00.0000000Z"/>
  <p:tag name="OTLENDDATE" val="2021-10-19T17:33:00.0000000Z"/>
  <p:tag name="OTLDURATIONFORMAT" val="m"/>
  <p:tag name="OTLSPACING" val="3"/>
  <p:tag name="OTLSHAPETHICKNESSTYPE" val="Thin"/>
  <p:tag name="OTLWEEKNUMBERINGFORMAT" val="WNFormat1"/>
  <p:tag name="OTLWEEKNUMBERINGISVISIBLE" val="Fals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STARTDATE" val="2021-10-19T17:06:00.0000000Z"/>
  <p:tag name="OTLENDDATE" val="2021-10-19T18:12:00.0000000Z"/>
  <p:tag name="OTLDURATIONFORMAT" val="m"/>
  <p:tag name="OTLSPACING" val="3"/>
  <p:tag name="OTLSHAPETHICKNESSTYPE" val="Thin"/>
  <p:tag name="OTLWEEKNUMBERINGFORMAT" val="WNFormat1"/>
  <p:tag name="OTLWEEKNUMBERINGISVISIBLE" val="Fals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STARTDATE" val="2021-10-19T20:53:00.0000000Z"/>
  <p:tag name="OTLENDDATE" val="2021-10-19T21:18:00.0000000Z"/>
  <p:tag name="OTLDURATIONFORMAT" val="m"/>
  <p:tag name="OTLSPACING" val="3"/>
  <p:tag name="OTLSHAPETHICKNESSTYPE" val="Thin"/>
  <p:tag name="OTLWEEKNUMBERINGFORMAT" val="WNFormat1"/>
  <p:tag name="OTLWEEKNUMBERINGISVISIBLE" val="Fals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STARTDATE" val="2021-10-19T21:04:00.0000000Z"/>
  <p:tag name="OTLENDDATE" val="2021-10-19T22:05:00.0000000Z"/>
  <p:tag name="OTLDURATIONFORMAT" val="m"/>
  <p:tag name="OTLSPACING" val="3"/>
  <p:tag name="OTLSHAPETHICKNESSTYPE" val="Thin"/>
  <p:tag name="OTLWEEKNUMBERINGFORMAT" val="WNFormat1"/>
  <p:tag name="OTLWEEKNUMBERINGISVISIBLE" val="Fals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STARTDATE" val="2021-10-19T22:00:00.0000000Z"/>
  <p:tag name="OTLENDDATE" val="2021-10-19T22:40:00.0000000Z"/>
  <p:tag name="OTLDURATIONFORMAT" val="m"/>
  <p:tag name="OTLSPACING" val="3"/>
  <p:tag name="OTLSHAPETHICKNESSTYPE" val="Thin"/>
  <p:tag name="OTLWEEKNUMBERINGFORMAT" val="WNFormat1"/>
  <p:tag name="OTLWEEKNUMBERINGISVISIBLE" val="Fals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Machine turn-on"/>
  <p:tag name="OTLDATE" val="2021-10-19T10:25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Launch production test"/>
  <p:tag name="OTLDATE" val="2021-10-19T12:50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Diagnostics report 1"/>
  <p:tag name="OTLDATE" val="2021-10-19T18:30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Testing stopped"/>
  <p:tag name="OTLDATE" val="2021-10-19T22:40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Begin quality testing"/>
  <p:tag name="OTLDATE" val="2021-10-20T00:00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NzAsIkciOjcwLCJCIjo3N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zI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QsIkZvbnROYW1lIjoiTVYgQm9s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H19LCJBcHBlbmRZZWFyT25ZZWFyQ2hhbmdlIjp0cnVlLCJFbGFwc2VkVGltZUZvcm1hdCI6MSwiVG9kYXlNYXJrZXJQb3NpdGlvbiI6MSwiUXVpY2tQb3NpdGlvbiI6MywiQWJzb2x1dGVQb3NpdGlvbiI6MTM1LjA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IsIlNoYXBlVGhpY2tuZXNzIjoxLCJEdXJhdGlvbkZvcm1hdCI6MC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wLCJHIjoxMTQsIkIiOjE4OH19LCJJc1Zpc2libGUiOnRydWUsIldpZHRoIjowLjAsIkhlaWdodCI6MTYuMCwiQm9yZGVyU3R5bGUiOnsiJGlkIjoiMTA5IiwiTGluZUNvbG9yIjp7IiRpZCI6IjExMCIsIiR0eXBlIjoiTkxSRS5Db21tb24uRG9tLlNvbGlkQ29sb3JCcnVzaCwgTkxSRS5Db21tb24iLCJDb2xvciI6eyIkaWQiOiIxMTEiLCJBIjoyNTUsIlIiOjI1NSwiRyI6MCwiQiI6MH19LCJMaW5lV2VpZ2h0IjowLjAsIkxpbmVUeXBlIjowLCJQYXJlbnRTdHlsZSI6bnVsbH0sIlBhcmVudFN0eWxlIjpudWxsfSwiVGl0bGVTdHlsZSI6eyIkaWQiOiIxMTIiLCJGb250U2V0dGluZ3MiOnsiJGlkIjoiMTEzIiwiRm9udFNpemUiOjExLCJGb250TmFtZSI6IkNhbGlicmkiLCJJc0JvbGQiOnRydWUsIklzSXRhbGljIjpmYWxzZSwiSXNVbmRlcmxpbmVkIjpmYWxzZSwiUGFyZW50U3R5bGUiOm51bGx9LCJBdXRvU2l6ZSI6MCwiRm9yZWdyb3VuZCI6eyIkaWQiOiIxMTQiLCJDb2xvciI6eyIkaWQiOiIxMTU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yIsIkZvcm1hdCI6MCwiSXNWaXNpYmxlIjpmYWxzZSwiTGFzdEtub3duVmlzaWJpbGl0eVN0YXRlIjpmYWxzZX0sIklzVmlzaWJsZSI6dHJ1ZSwiUGFyZW50U3R5bGUiOm51bGwsIl9leHBsaWNpdGx5U2V0Ijp7IiRpZCI6IjEyO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I5IiwiR3JpZGxpbmVTdHlsZSI6eyIkaWQiOiIxMzAiLCJMaW5lQ29sb3IiOnsiJGlkIjoiMTMxIiwiJHR5cGUiOiJOTFJFLkNvbW1vbi5Eb20uU29saWRDb2xvckJydXNoLCBOTFJFLkNvbW1vbiIsIkNvbG9yIjp7IiRpZCI6IjEzMiIsIkEiOjM4LCJSIjoxNDEsIkciOjk5LCJCIjoxMTZ9fSwiTGluZVdlaWdodCI6MS4wLCJMaW5lVHlwZSI6MCwiUGFyZW50U3R5bGUiOm51bGx9LCJNYXJnaW4iOnsiJGlkIjoiMTMzIiwiVG9wIjowLCJMZWZ0IjowLCJSaWdodCI6MCwiQm90dG9tIjowfSwiUGFkZGluZyI6eyIkaWQiOiIxMzQiLCJUb3AiOjAsIkxlZnQiOjAsIlJpZ2h0IjowLCJCb3R0b20iOjB9LCJCYWNrZ3JvdW5kIjpudWxsLCJJc1Zpc2libGUiOnRydWUsIldpZHRoIjowLjAsIkhlaWdodCI6MC4wLCJCb3JkZXJTdHlsZSI6eyIkaWQiOiIxMzUiLCJMaW5lQ29sb3IiOm51bGwsIkxpbmVXZWlnaHQiOjAuMCwiTGluZVR5cGUiOjAsIlBhcmVudFN0eWxlIjpudWxsfSwiUGFyZW50U3R5bGUiOm51bGx9LCJTaG93RWxhcHNlZFRpbWVHcmFkaWVudFN0eWxlIjpmYWxzZSwiRGVmYXVsdFN3aW1sYW5lU3R5bGUiOnsiJGlkIjoiMTM2IiwiSGVhZGVyU3R5bGUiOnsiJGlkIjoiMTM3IiwiVGV4dFN0eWxlIjp7IiRpZCI6IjEzOCIsIkZvbnRTZXR0aW5ncyI6eyIkaWQiOiIxMzkiLCJGb250U2l6ZSI6MTIsIkZvbnROYW1lIjoiQ2FsaWJyaSIsIklzQm9sZCI6ZmFsc2UsIklzSXRhbGljIjpmYWxzZSwiSXNVbmRlcmxpbmVkIjpmYWxzZSwiUGFyZW50U3R5bGUiOm51bGx9LCJBdXRvU2l6ZSI6MCwiRm9yZWdyb3VuZCI6eyIkaWQiOiIxNDAiLCJDb2xvciI6eyIkaWQiOiIxNDEiLCJBIjoyNTUsIlIiOjMyLCJHIjo1NiwiQiI6MTAwfX0sIk1heFdpZHRoIjowLjA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yMS0xMC0xN1QyMzo1OTowMCIsIkZvcm1hdCI6Ik1NTU0iLCJUeXBlIjoyLCJBdXRvRGF0ZVJhbmdlIjp0cnVlLCJXb3JraW5nRGF5cyI6MzEsIkZpc2NhbFllYXIiOnsiJGlkIjoiMTY1IiwiU3RhcnRNb250aCI6MSwiVXNlU3RhcnRpbmdZZWFyRm9yTnVtYmVyaW5nIjp0cnVlLCJTaG93RmlzY2FsWWVhckxhYmVsIjp0cnVlfSwiVG9kYXlNYXJrZXJUZXh0IjoiVG9kYXkiLCJBdXRvU2NhbGVUeXBlIjp0cnVlfSwiTWlsZXN0b25lcyI6W10sIlRhc2tzIjpbXSwiU3dpbWxhbmVzIjpbeyIkaWQiOiIxNjYiLCJJZCI6ImU1OGRlOTg1LWExZjktNGNlOC05MWE3LWQ3ZjY4MjU2YTFkOCIsIkluZGV4IjowLCJIZWFkZXJUZXh0IjoiS2V5XHJNaWxlc3RvbmVzIiwiU3R5bGUiOnsiJGlkIjoiMTY3IiwiSGVhZGVyU3R5bGUiOnsiJGlkIjoiMTY4IiwiVGV4dFN0eWxlIjp7IiRpZCI6IjE2OSIsIkZvbnRTZXR0aW5ncyI6eyIkaWQiOiIxNzAiLCJGb250U2l6ZSI6MTIsIkZvbnROYW1lIjoiTVYgQm9saSIsIklzQm9sZCI6ZmFsc2UsIklzSXRhbGljIjpmYWxzZSwiSXNVbmRlcmxpbmVkIjpmYWxzZSwiUGFyZW50U3R5bGUiOm51bGx9LCJBdXRvU2l6ZSI6MCwiRm9yZWdyb3VuZCI6eyIkaWQiOiIxNzEiLCJDb2xvciI6eyIkaWQiOiIxNzIiLCJBIjoyNTUsIlIiOjM1LCJHIjozNSwiQiI6Mzd9fSwiTWF4V2lkdGgiOjAuMCwiTWF4SGVpZ2h0IjowLjA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pZCI6IjE3NSIsIkNvbG9yIjp7IiRpZCI6IjE3NiIsIkEiOjI1NSwiUiI6MTEyLCJHIjoxNzMsIkIiOjcxfX0sIklzVmlzaWJsZSI6ZmFsc2UsIldpZHRoIjowLjAsIkhlaWdodCI6MC4wLCJCb3JkZXJTdHlsZSI6bnVsbCwiUGFyZW50U3R5bGUiOm51bGx9LCJSZWN0YW5nbGVTdHlsZSI6eyIkaWQiOiIxNzciLCJNYXJnaW4iOnsiJGlkIjoiMTc4IiwiVG9wIjowLCJMZWZ0IjowLCJSaWdodCI6MCwiQm90dG9tIjowfSwiUGFkZGluZyI6eyIkaWQiOiIxNzkiLCJUb3AiOjAsIkxlZnQiOjAsIlJpZ2h0IjowLCJCb3R0b20iOjB9LCJCYWNrZ3JvdW5kIjp7IiRpZCI6IjE4MCIsIkNvbG9yIjp7IiRpZCI6IjE4MSIsIkEiOjEyNywiUiI6MTY3LCJHIjoxODMsIkIiOjEzN319LCJJc1Zpc2libGUiOmZhbHNlLCJXaWR0aCI6MC4wLCJIZWlnaHQiOjAuMCwiQm9yZGVyU3R5bGUiOnsiJGlkIjoiMTgyIiwiTGluZUNvbG9yIjp7IiRpZCI6IjE4MyIsIiR0eXBlIjoiTkxSRS5Db21tb24uRG9tLlNvbGlkQ29sb3JCcnVzaCwgTkxSRS5Db21tb24iLCJDb2xvciI6eyIkaWQiOiIxODQiLCJBIjoyNTUsIlIiOjIyLCJHIjoyOCwiQiI6MzV9fSwiTGluZVdlaWdodCI6MC4wLCJMaW5lVHlwZSI6MCwiUGFyZW50U3R5bGUiOm51bGx9LCJQYXJlbnRTdHlsZSI6bnVsbH0sIk1hcmdpbiI6eyIkaWQiOiIxODUiLCJUb3AiOjAsIkxlZnQiOjAsIlJpZ2h0IjowLCJCb3R0b20iOjB9LCJQYWRkaW5nIjp7IiRpZCI6IjE4NiIsIlRvcCI6MCwiTGVmdCI6MCwiUmlnaHQiOjAsIkJvdHRvbSI6MH0sIkJhY2tncm91bmQiOm51bGwsIklzVmlzaWJsZSI6dHJ1ZSwiV2lkdGgiOjAuMCwiSGVpZ2h0IjowLjAsIkJvcmRlclN0eWxlIjpudWxsLCJQYXJlbnRTdHlsZSI6bnVsbH0sIkJhY2tncm91bmRTdHlsZSI6eyIkaWQiOiIxODciLCJNYXJnaW4iOnsiJGlkIjoiMTg4IiwiVG9wIjowLCJMZWZ0IjowLCJSaWdodCI6MCwiQm90dG9tIjowfSwiUGFkZGluZyI6eyIkaWQiOiIxODkiLCJUb3AiOjAsIkxlZnQiOjAsIlJpZ2h0IjowLCJCb3R0b20iOjB9LCJCYWNrZ3JvdW5kIjp7IiRpZCI6IjE5MCIsIkNvbG9yIjp7IiRpZCI6IjE5MSIsIkEiOjM4LCJSIjoxNTUsIkciOjExNSwiQiI6OTh9fSwiSXNWaXNpYmxlIjp0cnVlLCJXaWR0aCI6MC4wLCJIZWlnaHQiOjAuMCwiQm9yZGVyU3R5bGUiOnsiJGlkIjoiMTkyIiwiTGluZUNvbG9yIjp7IiRpZCI6IjE5MyIsIiR0eXBlIjoiTkxSRS5Db21tb24uRG9tLlNvbGlkQ29sb3JCcnVzaCwgTkxSRS5Db21tb24iLCJDb2xvciI6eyIkaWQiOiIxOTQiLCJBIjoyNTUsIlIiOjIyLCJHIjoyOCwiQiI6MzV9fSwiTGluZVdlaWdodCI6MC4wLCJMaW5lVHlwZSI6MCwiUGFyZW50U3R5bGUiOm51bGx9LCJQYXJlbnRTdHlsZSI6bnVsbH0sIklzQWJvdmVUaW1lYmFuZCI6ZmFsc2UsIk1hcmdpbiI6eyIkaWQiOiIxOTUiLCJUb3AiOjAsIkxlZnQiOjAsIlJpZ2h0IjowLCJCb3R0b20iOjB9LCJQYWRkaW5nIjp7IiRpZCI6IjE5NiIsIlRvcCI6MCwiTGVmdCI6MCwiUmlnaHQiOjAsIkJvdHRvbSI6MH0sIklzVmlzaWJsZSI6dHJ1ZSwiV2lkdGgiOjAuMCwiSGVpZ2h0IjowLjAsIkJvcmRlclN0eWxlIjpudWxsLCJQYXJlbnRTdHlsZSI6bnVsbH0sIlRhc2tzIjpbeyIkaWQiOiIxOTciLCJfYXR0YWNoZWRNaWxlc3RvbmVzIjpbXSwiVGFza0RlZmluaXRpb24iOnsiJGlkIjoiMTk4IiwiR3JvdXBOYW1lIjoiZDY1ZGEzYTQtNDIzMi00MzY5LTkzZjctNzE0MGY2N2VkYjk5IiwiU3RhcnREYXRlIjoiMjAyMS0wNi0wM1QwMDowMDowMFoiLCJFbmREYXRlIjoiMjAyMS0wNy0xNVQyMzo1OTowMFoiLCJQZXJjZW50YWdlQ29tcGxldGUiOm51bGwsIlN0eWxlIjp7IiRpZCI6IjE5OSIsIlNoYXBlIjoyLCJTaGFwZVRoaWNrbmVzcyI6MS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TA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0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3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5In0sIkxpbmVXZWlnaHQiOjEuMCwiTGluZVR5cGUiOjAsIlBhcmVudFN0eWxlIjpudWxsfSwiVmVydGljYWxDb25uZWN0b3JTdHlsZSI6eyIkaWQiOiIyMTI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xMjksIkciOjE0OSwiQiI6OTF9fSwiSXNWaXNpYmxlIjp0cnVlLCJXaWR0aCI6MC4wLCJIZWlnaHQiOjE2LjExMzMzMzMzMzMzMzM0NCwiQm9yZGVyU3R5bGUiOnsiJGlkIjoiMjE4IiwiTGluZUNvbG9yIjp7IiRpZCI6IjIxOSIsIiR0eXBlIjoiTkxSRS5Db21tb24uRG9tLlNvbGlkQ29sb3JCcnVzaCwgTkxSRS5Db21tb24iLCJDb2xvciI6eyIkaWQiOiIyMjAiLCJBIjoyNTUsIlIiOjI1NSwiRyI6MCwiQiI6MH19LCJMaW5lV2VpZ2h0IjowLjAsIkxpbmVUeXBlIjowLCJQYXJlbnRTdHlsZSI6bnVsbH0sIlBhcmVudFN0eWxlIjpudWxsfSwiVGl0bGVTdHlsZSI6eyIkaWQiOiIyMjEiLCJGb250U2V0dGluZ3MiOnsiJGlkIjoiMjIyIiwiRm9udFNpemUiOjEwLCJGb250TmFtZSI6Ik1WIEJvbGkiLCJJc0JvbGQiOmZhbHNlLCJJc0l0YWxpYyI6ZmFsc2UsIklzVW5kZXJsaW5lZCI6ZmFsc2UsIlBhcmVudFN0eWxlIjpudWxsfSwiQXV0b1NpemUiOjIsIkZvcmVncm91bmQiOnsiJGlkIjoiMjIzIiwiQ29sb3IiOnsiJGlkIjoiMjI0IiwiQSI6MjU1LCJSIjoyNTUsIkciOjI1NSwiQiI6MjU1fX0sIk1heFdpZHRoIjo3Mi4yOTY2NjY2NjY2NjY2NjcsIk1heEhlaWdodCI6IkluZmluaXR5IiwiU21hcnRGb3JlZ3JvdW5kSXNBY3RpdmUiOmZhbHNlLCJIb3Jpem9udGFsQWxpZ25tZW50IjoxLCJWZXJ0aWNhbEFsaWdubWVudCI6MCwiU21hcnRGb3JlZ3JvdW5kIjpudWxsLCJCYWNrZ3JvdW5kRmlsbFR5cGUiOjAsIk1hcmdpbiI6eyIkaWQiOiIyMjUiLCJUb3AiOjAsIkxlZnQiOjAsIlJpZ2h0IjowLCJCb3R0b20iOjB9LCJQYWRkaW5nIjp7IiRpZCI6IjIyNiIsIlRvcCI6MCwiTGVmdCI6MCwiUmlnaHQiOjAsIkJvdHRvbSI6MH0sIkJhY2tncm91bmQiOnsiJGlkIjoiMjI3IiwiQ29sb3IiOnsiJGlkIjoiMjI4IiwiQSI6MCwiUiI6MjU1LCJHIjoyNTUsIkIiOjI1NX19LCJJc1Zpc2libGUiOnRydWUsIldpZHRoIjowLjAsIkhlaWdodCI6MC4wLCJCb3JkZXJTdHlsZSI6eyIkaWQiOiIyMjkiLCJMaW5lQ29sb3IiOm51bGwsIkxpbmVXZWlnaHQiOjAuMCwiTGluZVR5cGUiOjAsIlBhcmVudFN0eWxlIjpudWxsfSwiUGFyZW50U3R5bGUiOm51bGx9LCJEYXRlU3R5bGUiOnsiJGlkIjoiMjMwIiwiRm9udFNldHRpbmdzIjp7IiRpZCI6IjIzMS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GlkIjoiMjMyIiwiVG9wIjowLCJMZWZ0IjowLCJSaWdodCI6MCwiQm90dG9tIjowfSwiUGFkZGluZyI6eyIkaWQiOiIyMzMiLCJUb3AiOjAsIkxlZnQiOjAsIlJpZ2h0IjowLCJCb3R0b20iOjB9LCJCYWNrZ3JvdW5kIjp7IiRyZWYiOiIxMjUifSwiSXNWaXNpYmxlIjp0cnVlLCJXaWR0aCI6MC4wLCJIZWlnaHQiOjAuMCwiQm9yZGVyU3R5bGUiOnsiJGlkIjoiMjM0IiwiTGluZUNvbG9yIjpudWxsLCJMaW5lV2VpZ2h0IjowLjAsIkxpbmVUeXBlIjowLCJQYXJlbnRTdHlsZSI6bnVsbH0sIlBhcmVudFN0eWxlIjpudWxsfSwiRGF0ZUZvcm1hdCI6eyIkaWQiOiIyM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M2IiwiRm9ybWF0IjowLCJJc1Zpc2libGUiOmZhbHNlLCJMYXN0S25vd25WaXNpYmlsaXR5U3RhdGUiOmZhbHNlfSwiSXNWaXNpYmxlIjp0cnVlLCJQYXJlbnRTdHlsZSI6bnVsbH0sIkluZGV4IjozLCJTbWFydER1cmF0aW9uQWN0aXZhdGVkIjpmYWxzZSwiRGF0ZUZvcm1hdCI6eyIkcmVmIjoiMjM1In0sIldlZWtOdW1iZXJpbmciOnsiJGlkIjoiMjM3IiwiRm9ybWF0IjowLCJJc1Zpc2libGUiOmZhbHNlLCJMYXN0S25vd25WaXNpYmlsaXR5U3RhdGUiOmZhbHNlfSwiSWQiOiI0MDdiMGIxNi0xOWFhLTRhY2UtODFkZC00OGYzMTZiOTk2ZDAiLCJJbXBvcnRJZCI6bnVsbCwiVGl0bGUiOiJJbXBhY3QgQW5hbHlzaXMiLCJOb3RlIjpudWxsLCJIeXBlcmxpbmsiOnsiJGlkIjoiMjM4IiwiQWRkcmVzcyI6IiIsIlN1YkFkZHJlc3MiOiIifSwiSXNDaGFuZ2VkIjpmYWxzZSwiSXNOZXciOmZhbHNlfX0seyIkaWQiOiIyMzkiLCJfYXR0YWNoZWRNaWxlc3RvbmVzIjpbXSwiVGFza0RlZmluaXRpb24iOnsiJGlkIjoiMjQwIiwiR3JvdXBOYW1lIjoiMjliMTk4NWUtNDk0YS00OTQzLTljNjItMzk1YzJmN2QzZmFlIiwiU3RhcnREYXRlIjoiMjAyMS0wNi0wM1QwMDowMDowMFoiLCJFbmREYXRlIjoiMjAyMS0wNi0yNFQxOTowNjowMFoiLCJQZXJjZW50YWdlQ29tcGxldGUiOm51bGwsIlN0eWxlIjp7IiRpZCI6IjI0MSIsIlNoYXBlIjoyLCJTaGFwZVRoaWNrbmVzcyI6MCwiRHVyYXRpb25Gb3JtYXQiOjAsIkluY2x1ZGVOb25Xb3JraW5nRGF5c0luRHVyYXRpb24iOmZhbHNlLCJQZXJjZW50YWdlQ29tcGxldGVTdHlsZSI6eyIkaWQiOiIyNDIiLCJGb250U2V0dGluZ3MiOnsiJGlkIjoiMjQz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I0NCIsIlRvcCI6MCwiTGVmdCI6MCwiUmlnaHQiOjAsIkJvdHRvbSI6MH0sIlBhZGRpbmciOnsiJGlkIjoiMjQ1IiwiVG9wIjowLCJMZWZ0IjowLCJSaWdodCI6MCwiQm90dG9tIjowfSwiQmFja2dyb3VuZCI6eyIkcmVmIjoiOTAifSwiSXNWaXNpYmxlIjp0cnVlLCJXaWR0aCI6MC4wLCJIZWlnaHQiOjAuMCwiQm9yZGVyU3R5bGUiOnsiJGlkIjoiMjQ2IiwiTGluZUNvbG9yIjpudWxsLCJMaW5lV2VpZ2h0IjowLjAsIkxpbmVUeXBlIjowLCJQYXJlbnRTdHlsZSI6bnVsbH0sIlBhcmVudFN0eWxlIjpudWxsfSwiRHVyYXRpb25TdHlsZSI6eyIkaWQiOiIyNDciLCJGb250U2V0dGluZ3MiOnsiJGlkIjoiMjQ4IiwiRm9udFNpemUiOjEwLCJGb250TmFtZSI6IkNhbGlicmkiLCJJc0JvbGQiOmZhbHNlLCJJc0l0YWxpYyI6ZmFsc2UsIklzVW5kZXJsaW5lZCI6ZmFsc2UsIlBhcmVudFN0eWxlIjpudWxsfSwiQXV0b1NpemUiOjAsIkZvcmVncm91bmQiOnsiJGlkIjoiMjQ5IiwiQ29sb3IiOnsiJHJlZiI6Ijk0In19LCJNYXhXaWR0aCI6MjAwLjAsIk1heEhlaWdodCI6IkluZmluaXR5IiwiU21hcnRGb3JlZ3JvdW5kSXNBY3RpdmUiOmZhbHNlLCJIb3Jpem9udGFsQWxpZ25tZW50IjowLCJWZXJ0aWNhbEFsaWdubWVudCI6MCwiU21hcnRGb3JlZ3JvdW5kIjpudWxsLCJCYWNrZ3JvdW5kRmlsbFR5cGUiOjAsIk1hcmdpbiI6eyIkaWQiOiIyNTAiLCJUb3AiOjAsIkxlZnQiOjAsIlJpZ2h0IjowLCJCb3R0b20iOjB9LCJQYWRkaW5nIjp7IiRpZCI6IjI1MSIsIlRvcCI6MCwiTGVmdCI6MCwiUmlnaHQiOjAsIkJvdHRvbSI6MH0sIkJhY2tncm91bmQiOnsiJHJlZiI6Ijk3In0sIklzVmlzaWJsZSI6dHJ1ZSwiV2lkdGgiOjAuMCwiSGVpZ2h0IjowLjAsIkJvcmRlclN0eWxlIjp7IiRpZCI6IjI1MiIsIkxpbmVDb2xvciI6bnVsbCwiTGluZVdlaWdodCI6MC4wLCJMaW5lVHlwZSI6MCwiUGFyZW50U3R5bGUiOm51bGx9LCJQYXJlbnRTdHlsZSI6bnVsbH0sIkhvcml6b250YWxDb25uZWN0b3JTdHlsZSI6eyIkaWQiOiIyNTMiLCJMaW5lQ29sb3IiOnsiJHJlZiI6Ijk5In0sIkxpbmVXZWlnaHQiOjEuMCwiTGluZVR5cGUiOjAsIlBhcmVudFN0eWxlIjpudWxsfSwiVmVydGljYWxDb25uZWN0b3JTdHlsZSI6eyIkaWQiOiIyNTQ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I1NSIsIk1hcmdpbiI6eyIkaWQiOiIyNTYiLCJUb3AiOjAsIkxlZnQiOjQsIlJpZ2h0Ijo0LCJCb3R0b20iOjB9LCJQYWRkaW5nIjp7IiRpZCI6IjI1NyIsIlRvcCI6MCwiTGVmdCI6MCwiUmlnaHQiOjAsIkJvdHRvbSI6MH0sIkJhY2tncm91bmQiOnsiJGlkIjoiMjU4IiwiQ29sb3IiOnsiJGlkIjoiMjU5IiwiQSI6MjU1LCJSIjoxMjksIkciOjE0OSwiQiI6OTF9fSwiSXNWaXNpYmxlIjp0cnVlLCJXaWR0aCI6MC4wLCJIZWlnaHQiOjE2LjExMzMzMzMzMzMzMzM0NCwiQm9yZGVyU3R5bGUiOnsiJGlkIjoiMjYwIiwiTGluZUNvbG9yIjp7IiRyZWYiOiIyMTkifSwiTGluZVdlaWdodCI6MC4wLCJMaW5lVHlwZSI6MCwiUGFyZW50U3R5bGUiOm51bGx9LCJQYXJlbnRTdHlsZSI6bnVsbH0sIlRpdGxlU3R5bGUiOnsiJGlkIjoiMjYxIiwiRm9udFNldHRpbmdzIjp7IiRpZCI6IjI2MiIsIkZvbnRTaXplIjoxMCwiRm9udE5hbWUiOiJNViBCb2xpIiwiSXNCb2xkIjpmYWxzZSwiSXNJdGFsaWMiOmZhbHNlLCJJc1VuZGVybGluZWQiOmZhbHNlLCJQYXJlbnRTdHlsZSI6bnVsbH0sIkF1dG9TaXplIjoyLCJGb3JlZ3JvdW5kIjp7IiRpZCI6IjI2MyIsIkNvbG9yIjp7IiRpZCI6IjI2NCIsIkEiOjI1NSwiUiI6MjU1LCJHIjoyNTUsIkIiOjI1NX19LCJNYXhXaWR0aCI6OTguODczMzMzMzMzMzMzMzM1LCJNYXhIZWlnaHQiOiJJbmZpbml0eSIsIlNtYXJ0Rm9yZWdyb3VuZElzQWN0aXZlIjpmYWxzZSwiSG9yaXpvbnRhbEFsaWdubWVudCI6MSwiVmVydGljYWxBbGlnbm1lbnQiOjAsIlNtYXJ0Rm9yZWdyb3VuZCI6bnVsbCwiQmFja2dyb3VuZEZpbGxUeXBlIjowLCJNYXJnaW4iOnsiJGlkIjoiMjY1IiwiVG9wIjowLCJMZWZ0IjowLCJSaWdodCI6MCwiQm90dG9tIjowfSwiUGFkZGluZyI6eyIkaWQiOiIyNjYiLCJUb3AiOjAsIkxlZnQiOjAsIlJpZ2h0IjowLCJCb3R0b20iOjB9LCJCYWNrZ3JvdW5kIjp7IiRpZCI6IjI2NyIsIkNvbG9yIjp7IiRpZCI6IjI2OCIsIkEiOjAsIlIiOjI1NSwiRyI6MjU1LCJCIjoyNTV9fSwiSXNWaXNpYmxlIjp0cnVlLCJXaWR0aCI6MC4wLCJIZWlnaHQiOjAuMCwiQm9yZGVyU3R5bGUiOnsiJGlkIjoiMjY5IiwiTGluZUNvbG9yIjpudWxsLCJMaW5lV2VpZ2h0IjowLjAsIkxpbmVUeXBlIjowLCJQYXJlbnRTdHlsZSI6bnVsbH0sIlBhcmVudFN0eWxlIjpudWxsfSwiRGF0ZVN0eWxlIjp7IiRpZCI6IjI3MCIsIkZvbnRTZXR0aW5ncyI6eyIkaWQiOiIyNzE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I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MTI1In0sIklzVmlzaWJsZSI6dHJ1ZSwiV2lkdGgiOjAuMCwiSGVpZ2h0IjowLjAsIkJvcmRlclN0eWxlIjp7IiRpZCI6IjI3NCIsIkxpbmVDb2xvciI6bnVsbCwiTGluZVdlaWdodCI6MC4wLCJMaW5lVHlwZSI6MCwiUGFyZW50U3R5bGUiOm51bGx9LCJQYXJlbnRTdHlsZSI6bnVsbH0sIkRhdGVGb3JtYXQiOnsiJGlkIjoiMjc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NiIsIkZvcm1hdCI6MCwiSXNWaXNpYmxlIjpmYWxzZSwiTGFzdEtub3duVmlzaWJpbGl0eVN0YXRlIjpmYWxzZX0sIklzVmlzaWJsZSI6dHJ1ZSwiUGFyZW50U3R5bGUiOm51bGx9LCJJbmRleCI6OCwiU21hcnREdXJhdGlvbkFjdGl2YXRlZCI6ZmFsc2UsIkRhdGVGb3JtYXQiOnsiJHJlZiI6IjI3NSJ9LCJXZWVrTnVtYmVyaW5nIjp7IiRpZCI6IjI3NyIsIkZvcm1hdCI6MCwiSXNWaXNpYmxlIjpmYWxzZSwiTGFzdEtub3duVmlzaWJpbGl0eVN0YXRlIjpmYWxzZX0sIklkIjoiY2JmYmJjNTYtY2MwZC00YmNlLThlYmUtOTEyMjNmZTJhZDgwIiwiSW1wb3J0SWQiOm51bGwsIlRpdGxlIjoiSWRlbnRpZnkgU3Rha2Vob2xkZXJzIiwiTm90ZSI6bnVsbCwiSHlwZXJsaW5rIjp7IiRpZCI6IjI3OCIsIkFkZHJlc3MiOiIiLCJTdWJBZGRyZXNzIjoiIn0sIklzQ2hhbmdlZCI6ZmFsc2UsIklzTmV3IjpmYWxzZX19XSwiTWlsZXN0b25lcyI6W3siJGlkIjoiMjc5IiwiSWQiOiIyY2M3OWRmYi0zMjAwLTRhODgtYTRkZi0zNTA3MjI2YjYzNTciLCJJbmRleCI6MSwiR3JvdXBJZCI6ImQ2NWRhM2E0LTQyMzItNDM2OS05M2Y3LTcxNDBmNjdlZGI5OSIsIlRpdGxlIjoiTWlncmF0aW9uIFBsYW4iLCJEYXRlVGltZSI6IjIwMjEtMDktMTNUMjM6NTk6MDAiLCJQZXJjZW50YWdlQ29tcGxldGUiOm51bGwsIk5vdGUiOm51bGwsIlN0eWxlIjp7IiRpZCI6IjI4MCIsIlRpdGxlUG9zaXRpb24iOiJSaWdodCIsIkRhdGVQb3NpdGlvbiI6IkxlZnQiLCJTaGFwZVR5cGUiOjE0LCJTaGFwZVNpemUiOjEsIlNoYXBlU3R5bGUiOnsiJGlkIjoiMjgxIiwiTWFyZ2luIjp7IiRpZCI6IjI4MiIsIlRvcCI6MCwiTGVmdCI6MCwiUmlnaHQiOjAsIkJvdHRvbSI6MH0sIlBhZGRpbmciOnsiJGlkIjoiMjgzIiwiVG9wIjowLCJMZWZ0IjowLCJSaWdodCI6MCwiQm90dG9tIjowfSwiQmFja2dyb3VuZCI6eyIkaWQiOiIyODQiLCJDb2xvciI6eyIkaWQiOiIyODUiLCJBIjoyNTUsIlIiOjEyOSwiRyI6MTQ5LCJCIjo5MX19LCJJc1Zpc2libGUiOnRydWUsIldpZHRoIjoxOC4wLCJIZWlnaHQiOjIwLjAsIkJvcmRlclN0eWxlIjp7IiRpZCI6IjI4NiIsIkxpbmVDb2xvciI6bnVsbCwiTGluZVdlaWdodCI6MC4wLCJMaW5lVHlwZSI6MCwiUGFyZW50U3R5bGUiOm51bGx9LCJQYXJlbnRTdHlsZSI6bnVsbH0sIlRpdGxlU3R5bGUiOnsiJGlkIjoiMjg3IiwiRm9udFNldHRpbmdzIjp7IiRpZCI6IjI4OCIsIkZvbnRTaXplIjoxMSwiRm9udE5hbWUiOiJNViBCb2xpIiwiSXNCb2xkIjpmYWxzZSwiSXNJdGFsaWMiOmZhbHNlLCJJc1VuZGVybGluZWQiOmZhbHNlLCJQYXJlbnRTdHlsZSI6bnVsbH0sIkF1dG9TaXplIjoyLCJGb3JlZ3JvdW5kIjp7IiRpZCI6IjI4OSIsIkNvbG9yIjp7IiRpZCI6IjI5MCIsIkEiOjI1NSwiUiI6MCwiRyI6MCwiQiI6MH19LCJNYXhXaWR0aCI6OTcuNTI1OTAxNzk0NDMzNiwiTWF4SGVpZ2h0IjoiSW5maW5pdHkiLCJTbWFydEZvcmVncm91bmRJc0FjdGl2ZSI6ZmFsc2UsIkhvcml6b250YWxBbGlnbm1lbnQiOjAsIlZlcnRpY2FsQWxpZ25tZW50IjowLCJTbWFydEZvcmVncm91bmQiOm51bGwsIkJhY2tncm91bmRGaWxsVHlwZSI6MCwiTWFyZ2luIjp7IiRpZCI6IjI5MSIsIlRvcCI6MCwiTGVmdCI6MCwiUmlnaHQiOjAsIkJvdHRvbSI6MH0sIlBhZGRpbmciOnsiJGlkIjoiMjkyIiwiVG9wIjowLCJMZWZ0IjowLCJSaWdodCI6MCwiQm90dG9tIjowfSwiQmFja2dyb3VuZCI6eyIkaWQiOiIyOTMiLCJDb2xvciI6eyIkaWQiOiIyOTQiLCJBIjowLCJSIjoyNTUsIkciOjI1NSwiQiI6MjU1fX0sIklzVmlzaWJsZSI6dHJ1ZSwiV2lkdGgiOjAuMCwiSGVpZ2h0IjowLjAsIkJvcmRlclN0eWxlIjpudWxs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GlkIjoiMjk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TkiLCJUb3AiOjAsIkxlZnQiOjAsIlJpZ2h0IjowLCJCb3R0b20iOjB9LCJQYWRkaW5nIjp7IiRpZCI6IjMwMCIsIlRvcCI6MCwiTGVmdCI6MCwiUmlnaHQiOjAsIkJvdHRvbSI6MH0sIkJhY2tncm91bmQiOnsiJGlkIjoiMzAxIiwiQ29sb3IiOnsiJGlkIjoiMzAyIiwiQSI6MCwiUiI6MjU1LCJHIjoyNTUsIkIiOjI1NX19LCJJc1Zpc2libGUiOmZhbHNlLCJXaWR0aCI6MC4wLCJIZWlnaHQiOjAuMCwiQm9yZGVyU3R5bGUiOm51bGwsIlBhcmVudFN0eWxlIjpudWxsfSwiRGF0ZUZvcm1hdCI6eyIkaWQiOiIzM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0IiwiRm9ybWF0IjowLCJJc1Zpc2libGUiOmZhbHNlLCJMYXN0S25vd25WaXNpYmlsaXR5U3RhdGUiOmZhbHNlfSwiSXNWaXNpYmxlIjp0cnVlLCJQYXJlbnRTdHlsZSI6bnVsbH0sIkh5cGVybGluayI6eyIkaWQiOiIzMDUiLCJBZGRyZXNzIjoiIiwiU3ViQWRkcmVzcyI6IiJ9LCJJbXBvcnRJZCI6bnVsbH0seyIkaWQiOiIzMDYiLCJJZCI6IjQ1MDU0YTNjLTM4ZTUtNDkxNC1iMDljLWFlMzljYTE4ZTk0ZSIsIkluZGV4IjoyLCJHcm91cElkIjoiZDY1ZGEzYTQtNDIzMi00MzY5LTkzZjctNzE0MGY2N2VkYjk5IiwiVGl0bGUiOiJNaWdyYXRpb24gUGxhbiIsIkRhdGVUaW1lIjoiMjAyMS0wNy0xN1QyMzo1OTowMCIsIlBlcmNlbnRhZ2VDb21wbGV0ZSI6bnVsbCwiTm90ZSI6bnVsbCwiU3R5bGUiOnsiJGlkIjoiMzA3IiwiVGl0bGVQb3NpdGlvbiI6IlJpZ2h0IiwiRGF0ZVBvc2l0aW9uIjoiTGVmdCIsIlNoYXBlVHlwZSI6MTMsIlNoYXBlU2l6ZSI6MSwiU2hhcGVTdHlsZSI6eyIkaWQiOiIzMDgiLCJNYXJnaW4iOnsiJHJlZiI6IjYwIn0sIlBhZGRpbmciOnsiJHJlZiI6IjYxIn0sIkJhY2tncm91bmQiOnsiJGlkIjoiMzA5IiwiQ29sb3IiOnsiJGlkIjoiMzEwIiwiQSI6MjU1LCJSIjoxMjksIkciOjE0OSwiQiI6OTF9fSwiSXNWaXNpYmxlIjp0cnVlLCJXaWR0aCI6MTguMCwiSGVpZ2h0IjoyMC4wLCJCb3JkZXJTdHlsZSI6eyIkaWQiOiIzMTEiLCJMaW5lQ29sb3IiOm51bGwsIkxpbmVXZWlnaHQiOjAuMCwiTGluZVR5cGUiOjAsIlBhcmVudFN0eWxlIjpudWxsfSwiUGFyZW50U3R5bGUiOm51bGx9LCJUaXRsZVN0eWxlIjp7IiRpZCI6IjMxMiIsIkZvbnRTZXR0aW5ncyI6eyIkaWQiOiIzMTMiLCJGb250U2l6ZSI6MTEsIkZvbnROYW1lIjoiQ2FsaWJyaSIsIklzQm9sZCI6dHJ1ZSwiSXNJdGFsaWMiOmZhbHNlLCJJc1VuZGVybGluZWQiOmZhbHNlLCJQYXJlbnRTdHlsZSI6bnVsbH0sIkF1dG9TaXplIjowLCJGb3JlZ3JvdW5kIjp7IiRpZCI6IjMxNCIsIkNvbG9yIjp7IiRpZCI6IjMx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zMTYiLCJDb2xvciI6eyIkaWQiOiIzMTciLCJBIjowLCJSIjoyNTUsIkciOjI1NSwiQiI6MjU1fX0sIklzVmlzaWJsZSI6ZmFsc2UsIldpZHRoIjowLjAsIkhlaWdodCI6MC4wLCJCb3JkZXJTdHlsZSI6bnVsbCwiUGFyZW50U3R5bGUiOm51bGx9LCJEYXRlU3R5bGUiOnsiJGlkIjoiMzE4IiwiRm9udFNldHRpbmdzIjp7IiRpZCI6IjMxOSIsIkZvbnRTaXplIjoxMCwiRm9udE5hbWUiOiJDYWxpYnJpIiwiSXNCb2xkIjpmYWxzZSwiSXNJdGFsaWMiOmZhbHNlLCJJc1VuZGVybGluZWQiOmZhbHNlLCJQYXJlbnRTdHlsZSI6bnVsbH0sIkF1dG9TaXplIjowLCJGb3JlZ3JvdW5kIjp7IiRpZCI6IjMyMCIsIkNvbG9yIjp7IiRpZCI6IjMy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GlkIjoiMzIyIiwiQ29sb3IiOnsiJGlkIjoiMzIzIiwiQSI6MCwiUiI6MjU1LCJHIjoyNTUsIkIiOjI1NX19LCJJc1Zpc2libGUiOmZhbHNlLCJXaWR0aCI6MC4wLCJIZWlnaHQiOjAuMCwiQm9yZGVyU3R5bGUiOm51bGwsIlBhcmVudFN0eWxlIjpudWxsfSwiRGF0ZUZvcm1hdCI6eyIkaWQiOiIz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I1IiwiRm9ybWF0IjowLCJJc1Zpc2libGUiOmZhbHNlLCJMYXN0S25vd25WaXNpYmlsaXR5U3RhdGUiOmZhbHNlfSwiSXNWaXNpYmxlIjp0cnVlLCJQYXJlbnRTdHlsZSI6bnVsbH0sIkh5cGVybGluayI6eyIkaWQiOiIzMjYiLCJBZGRyZXNzIjoiIiwiU3ViQWRkcmVzcyI6IiJ9LCJJbXBvcnRJZCI6bnVsbH0seyIkaWQiOiIzMjciLCJJZCI6IjJhOTJlZGFmLTAyZjgtNGQ0Zi1hZWE3LTMwN2E1Mzk1OWE0OSIsIkluZGV4Ijo0LCJHcm91cElkIjoiZDY1ZGEzYTQtNDIzMi00MzY5LTkzZjctNzE0MGY2N2VkYjk5IiwiVGl0bGUiOiJOb3RpZmljYXRpb24iLCJEYXRlVGltZSI6IjIwMjEtMDgtMDRUMjM6NTk6MDAiLCJQZXJjZW50YWdlQ29tcGxldGUiOm51bGwsIk5vdGUiOm51bGwsIlN0eWxlIjp7IiRpZCI6IjMyOCIsIlRpdGxlUG9zaXRpb24iOiJSaWdodCIsIkRhdGVQb3NpdGlvbiI6IkxlZnQiLCJTaGFwZVR5cGUiOjQsIlNoYXBlU2l6ZSI6MywiU2hhcGVTdHlsZSI6eyIkaWQiOiIzMjkiLCJNYXJnaW4iOnsiJGlkIjoiMzMwIiwiVG9wIjowLCJMZWZ0IjowLCJSaWdodCI6MCwiQm90dG9tIjowfSwiUGFkZGluZyI6eyIkaWQiOiIzMzEiLCJUb3AiOjAsIkxlZnQiOjAsIlJpZ2h0IjowLCJCb3R0b20iOjB9LCJCYWNrZ3JvdW5kIjp7IiRpZCI6IjMzMiIsIkNvbG9yIjp7IiRpZCI6IjMzMyIsIkEiOjI1NSwiUiI6MTI5LCJHIjoxNDksIkIiOjkxfX0sIklzVmlzaWJsZSI6dHJ1ZSwiV2lkdGgiOjE0LjU5NTQzMzIzNTE2ODQ1NywiSGVpZ2h0IjoxNS4xMjkxMzQxNzgxNjE2MjEsIkJvcmRlclN0eWxlIjp7IiRpZCI6IjMzNCIsIkxpbmVDb2xvciI6bnVsbCwiTGluZVdlaWdodCI6MC4wLCJMaW5lVHlwZSI6MCwiUGFyZW50U3R5bGUiOm51bGx9LCJQYXJlbnRTdHlsZSI6bnVsbH0sIlRpdGxlU3R5bGUiOnsiJGlkIjoiMzM1IiwiRm9udFNldHRpbmdzIjp7IiRpZCI6IjMzNiIsIkZvbnRTaXplIjoxMSwiRm9udE5hbWUiOiJDYWxpYnJpIiwiSXNCb2xkIjp0cnVlLCJJc0l0YWxpYyI6ZmFsc2UsIklzVW5kZXJsaW5lZCI6ZmFsc2UsIlBhcmVudFN0eWxlIjpudWxsfSwiQXV0b1NpemUiOjAsIkZvcmVncm91bmQiOnsiJGlkIjoiMzM3IiwiQ29sb3IiOnsiJGlkIjoiMzM4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zOSIsIlRvcCI6MCwiTGVmdCI6MCwiUmlnaHQiOjAsIkJvdHRvbSI6MH0sIlBhZGRpbmciOnsiJGlkIjoiMzQwIiwiVG9wIjowLCJMZWZ0IjowLCJSaWdodCI6MCwiQm90dG9tIjowfSwiQmFja2dyb3VuZCI6eyIkaWQiOiIzNDEiLCJDb2xvciI6eyIkaWQiOiIzNDIiLCJBIjowLCJSIjoyNTUsIkciOjI1NSwiQiI6MjU1fX0sIklzVmlzaWJsZSI6ZmFsc2UsIldpZHRoIjowLjAsIkhlaWdodCI6MC4wLCJCb3JkZXJTdHlsZSI6bnVsbCwiUGFyZW50U3R5bGUiOm51bGx9LCJEYXRlU3R5bGUiOnsiJGlkIjoiMzQzIiwiRm9udFNldHRpbmdzIjp7IiRpZCI6IjM0NCIsIkZvbnRTaXplIjoxMCwiRm9udE5hbWUiOiJDYWxpYnJpIiwiSXNCb2xkIjpmYWxzZSwiSXNJdGFsaWMiOmZhbHNlLCJJc1VuZGVybGluZWQiOmZhbHNlLCJQYXJlbnRTdHlsZSI6bnVsbH0sIkF1dG9TaXplIjowLCJGb3JlZ3JvdW5kIjp7IiRpZCI6IjM0NSIsIkNvbG9yIjp7IiRpZCI6IjM0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Q3IiwiVG9wIjowLCJMZWZ0IjowLCJSaWdodCI6MCwiQm90dG9tIjowfSwiUGFkZGluZyI6eyIkaWQiOiIzNDgiLCJUb3AiOjAsIkxlZnQiOjAsIlJpZ2h0IjowLCJCb3R0b20iOjB9LCJCYWNrZ3JvdW5kIjp7IiRpZCI6IjM0OSIsIkNvbG9yIjp7IiRpZCI6IjM1MCIsIkEiOjAsIlIiOjI1NSwiRyI6MjU1LCJCIjoyNTV9fSwiSXNWaXNpYmxlIjpmYWxzZSwiV2lkdGgiOjAuMCwiSGVpZ2h0IjowLjAsIkJvcmRlclN0eWxlIjpudWxsLCJQYXJlbnRTdHlsZSI6bnVsbH0sIkRhdGVGb3JtYXQiOnsiJGlkIjoiMzU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1MiIsIkZvcm1hdCI6MCwiSXNWaXNpYmxlIjpmYWxzZSwiTGFzdEtub3duVmlzaWJpbGl0eVN0YXRlIjpmYWxzZX0sIklzVmlzaWJsZSI6dHJ1ZSwiUGFyZW50U3R5bGUiOm51bGx9LCJIeXBlcmxpbmsiOnsiJGlkIjoiMzUzIiwiQWRkcmVzcyI6IiIsIlN1YkFkZHJlc3MiOiIifSwiSW1wb3J0SWQiOm51bGx9LHsiJGlkIjoiMzU0IiwiSWQiOiI4Y2UzNTJmZC1lNTEwLTRkOGItYTM5My1lMzU2YWRkZTZlNzIiLCJJbmRleCI6NSwiR3JvdXBJZCI6ImQ2NWRhM2E0LTQyMzItNDM2OS05M2Y3LTcxNDBmNjdlZGI5OSIsIlRpdGxlIjoiQmxhbmsiLCJEYXRlVGltZSI6IjIwMjEtMDgtMDhUMjM6NTk6MDAiLCJQZXJjZW50YWdlQ29tcGxldGUiOm51bGwsIk5vdGUiOm51bGwsIlN0eWxlIjp7IiRpZCI6IjM1NSIsIlRpdGxlUG9zaXRpb24iOiJSaWdodCIsIkRhdGVQb3NpdGlvbiI6IkxlZnQiLCJTaGFwZVR5cGUiOjQsIlNoYXBlU2l6ZSI6MywiU2hhcGVTdHlsZSI6eyIkaWQiOiIzNTYiLCJNYXJnaW4iOnsiJGlkIjoiMzU3IiwiVG9wIjowLCJMZWZ0IjowLCJSaWdodCI6MCwiQm90dG9tIjowfSwiUGFkZGluZyI6eyIkaWQiOiIzNTgiLCJUb3AiOjAsIkxlZnQiOjAsIlJpZ2h0IjowLCJCb3R0b20iOjB9LCJCYWNrZ3JvdW5kIjp7IiRpZCI6IjM1OSIsIkNvbG9yIjp7IiRpZCI6IjM2MCIsIkEiOjI1NSwiUiI6MTI5LCJHIjoxNDksIkIiOjkxfX0sIklzVmlzaWJsZSI6dHJ1ZSwiV2lkdGgiOjE0LjU5NTQzMzIzNTE2ODQ1NywiSGVpZ2h0IjoxNS4xMjkxMzQxNzgxNjE2MjEsIkJvcmRlclN0eWxlIjp7IiRpZCI6IjM2MSIsIkxpbmVDb2xvciI6bnVsbCwiTGluZVdlaWdodCI6MC4wLCJMaW5lVHlwZSI6MCwiUGFyZW50U3R5bGUiOm51bGx9LCJQYXJlbnRTdHlsZSI6bnVsbH0sIlRpdGxlU3R5bGUiOnsiJGlkIjoiMzYyIiwiRm9udFNldHRpbmdzIjp7IiRpZCI6IjM2MyIsIkZvbnRTaXplIjoxMSwiRm9udE5hbWUiOiJDYWxpYnJpIiwiSXNCb2xkIjp0cnVlLCJJc0l0YWxpYyI6ZmFsc2UsIklzVW5kZXJsaW5lZCI6ZmFsc2UsIlBhcmVudFN0eWxlIjpudWxsfSwiQXV0b1NpemUiOjIsIkZvcmVncm91bmQiOnsiJGlkIjoiMzY0IiwiQ29sb3IiOnsiJGlkIjoiMzY1IiwiQSI6MjU1LCJSIjowLCJHIjowLCJCIjowfX0sIk1heFdpZHRoIjozOS4wNTgzNDU3OTQ2Nzc3MzQsIk1heEhlaWdodCI6IkluZmluaXR5IiwiU21hcnRGb3JlZ3JvdW5kSXNBY3RpdmUiOmZhbHNlLCJIb3Jpem9udGFsQWxpZ25tZW50IjowLCJWZXJ0aWNhbEFsaWdubWVudCI6MCwiU21hcnRGb3JlZ3JvdW5kIjpudWxsLCJCYWNrZ3JvdW5kRmlsbFR5cGUiOjAsIk1hcmdpbiI6eyIkaWQiOiIzNjYiLCJUb3AiOjAsIkxlZnQiOjAsIlJpZ2h0IjowLCJCb3R0b20iOjB9LCJQYWRkaW5nIjp7IiRpZCI6IjM2NyIsIlRvcCI6MCwiTGVmdCI6MCwiUmlnaHQiOjAsIkJvdHRvbSI6MH0sIkJhY2tncm91bmQiOnsiJGlkIjoiMzY4IiwiQ29sb3IiOnsiJGlkIjoiMzY5IiwiQSI6MCwiUiI6MjU1LCJHIjoyNTUsIkIiOjI1NX19LCJJc1Zpc2libGUiOmZhbHNlLCJXaWR0aCI6MC4wLCJIZWlnaHQiOjAuMCwiQm9yZGVyU3R5bGUiOm51bGwsIlBhcmVudFN0eWxlIjpudWxsfSwiRGF0ZVN0eWxlIjp7IiRpZCI6IjM3MCIsIkZvbnRTZXR0aW5ncyI6eyIkaWQiOiIzNzEiLCJGb250U2l6ZSI6MTAsIkZvbnROYW1lIjoiQ2FsaWJyaSIsIklzQm9sZCI6ZmFsc2UsIklzSXRhbGljIjpmYWxzZSwiSXNVbmRlcmxpbmVkIjpmYWxzZSwiUGFyZW50U3R5bGUiOm51bGx9LCJBdXRvU2l6ZSI6MCwiRm9yZWdyb3VuZCI6eyIkaWQiOiIzNzIiLCJDb2xvciI6eyIkaWQiOiIzNz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M3NCIsIlRvcCI6MCwiTGVmdCI6MCwiUmlnaHQiOjAsIkJvdHRvbSI6MH0sIlBhZGRpbmciOnsiJGlkIjoiMzc1IiwiVG9wIjowLCJMZWZ0IjowLCJSaWdodCI6MCwiQm90dG9tIjowfSwiQmFja2dyb3VuZCI6eyIkaWQiOiIzNzYiLCJDb2xvciI6eyIkaWQiOiIzNzciLCJBIjowLCJSIjoyNTUsIkciOjI1NSwiQiI6MjU1fX0sIklzVmlzaWJsZSI6ZmFsc2UsIldpZHRoIjowLjAsIkhlaWdodCI6MC4wLCJCb3JkZXJTdHlsZSI6bnVsbCwiUGFyZW50U3R5bGUiOm51bGx9LCJEYXRlRm9ybWF0Ijp7IiRpZCI6IjM3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zkiLCJGb3JtYXQiOjAsIklzVmlzaWJsZSI6ZmFsc2UsIkxhc3RLbm93blZpc2liaWxpdHlTdGF0ZSI6ZmFsc2V9LCJJc1Zpc2libGUiOnRydWUsIlBhcmVudFN0eWxlIjpudWxsfSwiSHlwZXJsaW5rIjp7IiRpZCI6IjM4MCIsIkFkZHJlc3MiOiIiLCJTdWJBZGRyZXNzIjoiIn0sIkltcG9ydElkIjpudWxsfSx7IiRpZCI6IjM4MSIsIklkIjoiNjFlMGM0ZWYtNTM5OC00OWE3LTk5MDktMmQ1OTk0NWQ4MGExIiwiSW5kZXgiOjYsIkdyb3VwSWQiOiJkNjVkYTNhNC00MjMyLTQzNjktOTNmNy03MTQwZjY3ZWRiOTkiLCJUaXRsZSI6Ik01IiwiRGF0ZVRpbWUiOiIyMDIxLTA3LTMxVDIzOjU5OjAwIiwiUGVyY2VudGFnZUNvbXBsZXRlIjpudWxsLCJOb3RlIjpudWxsLCJTdHlsZSI6eyIkaWQiOiIzODIiLCJUaXRsZVBvc2l0aW9uIjoiUmlnaHQiLCJEYXRlUG9zaXRpb24iOiJMZWZ0IiwiU2hhcGVUeXBlIjo0LCJTaGFwZVNpemUiOjMsIlNoYXBlU3R5bGUiOnsiJGlkIjoiMzgzIiwiTWFyZ2luIjp7IiRpZCI6IjM4NCIsIlRvcCI6MCwiTGVmdCI6MCwiUmlnaHQiOjAsIkJvdHRvbSI6MH0sIlBhZGRpbmciOnsiJGlkIjoiMzg1IiwiVG9wIjowLCJMZWZ0IjowLCJSaWdodCI6MCwiQm90dG9tIjowfSwiQmFja2dyb3VuZCI6eyIkaWQiOiIzODYiLCJDb2xvciI6eyIkaWQiOiIzODciLCJBIjoyNTUsIlIiOjEyOSwiRyI6MTQ5LCJCIjo5MX19LCJJc1Zpc2libGUiOnRydWUsIldpZHRoIjoxNC41OTU0MzMyMzUxNjg0NTcsIkhlaWdodCI6MTUuMTI5MTM0MTc4MTYxNjIxLCJCb3JkZXJTdHlsZSI6eyIkaWQiOiIzODgiLCJMaW5lQ29sb3IiOm51bGwsIkxpbmVXZWlnaHQiOjAuMCwiTGluZVR5cGUiOjAsIlBhcmVudFN0eWxlIjpudWxsfSwiUGFyZW50U3R5bGUiOm51bGx9LCJUaXRsZVN0eWxlIjp7IiRpZCI6IjM4OSIsIkZvbnRTZXR0aW5ncyI6eyIkaWQiOiIzOTAiLCJGb250U2l6ZSI6MTEsIkZvbnROYW1lIjoiQ2FsaWJyaSIsIklzQm9sZCI6dHJ1ZSwiSXNJdGFsaWMiOmZhbHNlLCJJc1VuZGVybGluZWQiOmZhbHNlLCJQYXJlbnRTdHlsZSI6bnVsbH0sIkF1dG9TaXplIjowLCJGb3JlZ3JvdW5kIjp7IiRpZCI6IjM5MSIsIkNvbG9yIjp7IiRpZCI6IjM5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OTMiLCJUb3AiOjAsIkxlZnQiOjAsIlJpZ2h0IjowLCJCb3R0b20iOjB9LCJQYWRkaW5nIjp7IiRpZCI6IjM5NCIsIlRvcCI6MCwiTGVmdCI6MCwiUmlnaHQiOjAsIkJvdHRvbSI6MH0sIkJhY2tncm91bmQiOnsiJGlkIjoiMzk1IiwiQ29sb3IiOnsiJGlkIjoiMzk2IiwiQSI6MCwiUiI6MjU1LCJHIjoyNTUsIkIiOjI1NX19LCJJc1Zpc2libGUiOmZhbHNlLCJXaWR0aCI6MC4wLCJIZWlnaHQiOjAuMCwiQm9yZGVyU3R5bGUiOm51bGwsIlBhcmVudFN0eWxlIjpudWxsfSwiRGF0ZVN0eWxlIjp7IiRpZCI6IjM5NyIsIkZvbnRTZXR0aW5ncyI6eyIkaWQiOiIzOTgiLCJGb250U2l6ZSI6MTAsIkZvbnROYW1lIjoiQ2FsaWJyaSIsIklzQm9sZCI6ZmFsc2UsIklzSXRhbGljIjpmYWxzZSwiSXNVbmRlcmxpbmVkIjpmYWxzZSwiUGFyZW50U3R5bGUiOm51bGx9LCJBdXRvU2l6ZSI6MCwiRm9yZWdyb3VuZCI6eyIkaWQiOiIzOTkiLCJDb2xvciI6eyIkaWQiOiI0MD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QwMSIsIlRvcCI6MCwiTGVmdCI6MCwiUmlnaHQiOjAsIkJvdHRvbSI6MH0sIlBhZGRpbmciOnsiJGlkIjoiNDAyIiwiVG9wIjowLCJMZWZ0IjowLCJSaWdodCI6MCwiQm90dG9tIjowfSwiQmFja2dyb3VuZCI6eyIkaWQiOiI0MDMiLCJDb2xvciI6eyIkaWQiOiI0MDQiLCJBIjowLCJSIjoyNTUsIkciOjI1NSwiQiI6MjU1fX0sIklzVmlzaWJsZSI6ZmFsc2UsIldpZHRoIjowLjAsIkhlaWdodCI6MC4wLCJCb3JkZXJTdHlsZSI6bnVsbCwiUGFyZW50U3R5bGUiOm51bGx9LCJEYXRlRm9ybWF0Ijp7IiRpZCI6IjQw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DYiLCJGb3JtYXQiOjAsIklzVmlzaWJsZSI6ZmFsc2UsIkxhc3RLbm93blZpc2liaWxpdHlTdGF0ZSI6ZmFsc2V9LCJJc1Zpc2libGUiOnRydWUsIlBhcmVudFN0eWxlIjpudWxsfSwiSHlwZXJsaW5rIjp7IiRpZCI6IjQwNyIsIkFkZHJlc3MiOiIiLCJTdWJBZGRyZXNzIjoiIn0sIkltcG9ydElkIjpudWxsfSx7IiRpZCI6IjQwOCIsIklkIjoiMjk2NDc4NjktMWNmMy00N2E5LWIwN2YtOGJmMTcyZGRlZGUxIiwiSW5kZXgiOjcsIkdyb3VwSWQiOiIyOWIxOTg1ZS00OTRhLTQ5NDMtOWM2Mi0zOTVjMmY3ZDNmYWUiLCJUaXRsZSI6Ik1pZ3JhdGlvbiBQbGFuIiwiRGF0ZVRpbWUiOiIyMDIxLTA2LTI2VDIzOjU5OjAwIiwiUGVyY2VudGFnZUNvbXBsZXRlIjpudWxsLCJOb3RlIjpudWxsLCJTdHlsZSI6eyIkaWQiOiI0MDkiLCJUaXRsZVBvc2l0aW9uIjoiUmlnaHQiLCJEYXRlUG9zaXRpb24iOiJMZWZ0IiwiU2hhcGVUeXBlIjoxMywiU2hhcGVTaXplIjoxLCJTaGFwZVN0eWxlIjp7IiRpZCI6IjQxMCIsIk1hcmdpbiI6eyIkcmVmIjoiNjAifSwiUGFkZGluZyI6eyIkcmVmIjoiNjEifSwiQmFja2dyb3VuZCI6eyIkaWQiOiI0MTEiLCJDb2xvciI6eyIkaWQiOiI0MTIiLCJBIjoyNTUsIlIiOjEyOSwiRyI6MTQ5LCJCIjo5MX19LCJJc1Zpc2libGUiOnRydWUsIldpZHRoIjoxOC4wLCJIZWlnaHQiOjIwLjAsIkJvcmRlclN0eWxlIjp7IiRpZCI6IjQxMyIsIkxpbmVDb2xvciI6bnVsbCwiTGluZVdlaWdodCI6MC4wLCJMaW5lVHlwZSI6MCwiUGFyZW50U3R5bGUiOm51bGx9LCJQYXJlbnRTdHlsZSI6bnVsbH0sIlRpdGxlU3R5bGUiOnsiJGlkIjoiNDE0IiwiRm9udFNldHRpbmdzIjp7IiRpZCI6IjQxNSIsIkZvbnRTaXplIjoxMSwiRm9udE5hbWUiOiJDYWxpYnJpIiwiSXNCb2xkIjp0cnVlLCJJc0l0YWxpYyI6ZmFsc2UsIklzVW5kZXJsaW5lZCI6ZmFsc2UsIlBhcmVudFN0eWxlIjpudWxsfSwiQXV0b1NpemUiOjAsIkZvcmVncm91bmQiOnsiJGlkIjoiNDE2IiwiQ29sb3IiOnsiJGlkIjoiNDE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QxOCIsIkNvbG9yIjp7IiRpZCI6IjQxOSIsIkEiOjAsIlIiOjI1NSwiRyI6MjU1LCJCIjoyNTV9fSwiSXNWaXNpYmxlIjpmYWxzZSwiV2lkdGgiOjAuMCwiSGVpZ2h0IjowLjAsIkJvcmRlclN0eWxlIjpudWxsLCJQYXJlbnRTdHlsZSI6bnVsbH0sIkRhdGVTdHlsZSI6eyIkaWQiOiI0MjAiLCJGb250U2V0dGluZ3MiOnsiJGlkIjoiNDIxIiwiRm9udFNpemUiOjEwLCJGb250TmFtZSI6IkNhbGlicmkiLCJJc0JvbGQiOmZhbHNlLCJJc0l0YWxpYyI6ZmFsc2UsIklzVW5kZXJsaW5lZCI6ZmFsc2UsIlBhcmVudFN0eWxlIjpudWxsfSwiQXV0b1NpemUiOjAsIkZvcmVncm91bmQiOnsiJGlkIjoiNDIyIiwiQ29sb3IiOnsiJGlkIjoiNDI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0MjQiLCJDb2xvciI6eyIkaWQiOiI0MjUiLCJBIjowLCJSIjoyNTUsIkciOjI1NSwiQiI6MjU1fX0sIklzVmlzaWJsZSI6ZmFsc2UsIldpZHRoIjowLjAsIkhlaWdodCI6MC4wLCJCb3JkZXJTdHlsZSI6bnVsbCwiUGFyZW50U3R5bGUiOm51bGx9LCJEYXRlRm9ybWF0Ijp7IiRyZWYiOiIzMjQifSwiV2Vla051bWJlcmluZyI6eyIkaWQiOiI0MjYiLCJGb3JtYXQiOjAsIklzVmlzaWJsZSI6ZmFsc2UsIkxhc3RLbm93blZpc2liaWxpdHlTdGF0ZSI6ZmFsc2V9LCJJc1Zpc2libGUiOnRydWUsIlBhcmVudFN0eWxlIjpudWxsfSwiSHlwZXJsaW5rIjp7IiRpZCI6IjQyNyIsIkFkZHJlc3MiOiIiLCJTdWJBZGRyZXNzIjoiIn0sIkltcG9ydElkIjpudWxsfSx7IiRpZCI6IjQyOCIsIklkIjoiMDQ0YTg4NzItYTI5MC00ZWNiLThiNGQtMWI3N2VhMTBmZjk5IiwiSW5kZXgiOjksIkdyb3VwSWQiOiIyOWIxOTg1ZS00OTRhLTQ5NDMtOWM2Mi0zOTVjMmY3ZDNmYWUiLCJUaXRsZSI6IkF3YXJlbmVzcyIsIkRhdGVUaW1lIjoiMjAyMS0wNy0zMVQyMzo1OTowMCIsIlBlcmNlbnRhZ2VDb21wbGV0ZSI6bnVsbCwiTm90ZSI6bnVsbCwiU3R5bGUiOnsiJGlkIjoiNDI5IiwiVGl0bGVQb3NpdGlvbiI6IlJpZ2h0IiwiRGF0ZVBvc2l0aW9uIjoiTGVmdCIsIlNoYXBlVHlwZSI6NCwiU2hhcGVTaXplIjozLCJTaGFwZVN0eWxlIjp7IiRpZCI6IjQzMCIsIk1hcmdpbiI6eyIkaWQiOiI0MzEiLCJUb3AiOjAsIkxlZnQiOjAsIlJpZ2h0IjowLCJCb3R0b20iOjB9LCJQYWRkaW5nIjp7IiRpZCI6IjQzMiIsIlRvcCI6MCwiTGVmdCI6MCwiUmlnaHQiOjAsIkJvdHRvbSI6MH0sIkJhY2tncm91bmQiOnsiJGlkIjoiNDMzIiwiQ29sb3IiOnsiJGlkIjoiNDM0IiwiQSI6MjU1LCJSIjoxMjksIkciOjE0OSwiQiI6OTF9fSwiSXNWaXNpYmxlIjp0cnVlLCJXaWR0aCI6MTQuNTk1NDMzMjM1MTY4NDU3LCJIZWlnaHQiOjE1LjEyOTEzNDE3ODE2MTYyMSwiQm9yZGVyU3R5bGUiOnsiJGlkIjoiNDM1IiwiTGluZUNvbG9yIjpudWxsLCJMaW5lV2VpZ2h0IjowLjAsIkxpbmVUeXBlIjowLCJQYXJlbnRTdHlsZSI6bnVsbH0sIlBhcmVudFN0eWxlIjpudWxsfSwiVGl0bGVTdHlsZSI6eyIkaWQiOiI0MzYiLCJGb250U2V0dGluZ3MiOnsiJGlkIjoiNDM3IiwiRm9udFNpemUiOjExLCJGb250TmFtZSI6IkNhbGlicmkiLCJJc0JvbGQiOnRydWUsIklzSXRhbGljIjpmYWxzZSwiSXNVbmRlcmxpbmVkIjpmYWxzZSwiUGFyZW50U3R5bGUiOm51bGx9LCJBdXRvU2l6ZSI6MCwiRm9yZWdyb3VuZCI6eyIkaWQiOiI0MzgiLCJDb2xvciI6eyIkaWQiOiI0M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DQwIiwiVG9wIjowLCJMZWZ0IjowLCJSaWdodCI6MCwiQm90dG9tIjowfSwiUGFkZGluZyI6eyIkaWQiOiI0NDEiLCJUb3AiOjAsIkxlZnQiOjAsIlJpZ2h0IjowLCJCb3R0b20iOjB9LCJCYWNrZ3JvdW5kIjp7IiRpZCI6IjQ0MiIsIkNvbG9yIjp7IiRpZCI6IjQ0MyIsIkEiOjAsIlIiOjI1NSwiRyI6MjU1LCJCIjoyNTV9fSwiSXNWaXNpYmxlIjpmYWxzZSwiV2lkdGgiOjAuMCwiSGVpZ2h0IjowLjAsIkJvcmRlclN0eWxlIjpudWxsLCJQYXJlbnRTdHlsZSI6bnVsbH0sIkRhdGVTdHlsZSI6eyIkaWQiOiI0NDQiLCJGb250U2V0dGluZ3MiOnsiJGlkIjoiNDQ1IiwiRm9udFNpemUiOjEwLCJGb250TmFtZSI6IkNhbGlicmkiLCJJc0JvbGQiOmZhbHNlLCJJc0l0YWxpYyI6ZmFsc2UsIklzVW5kZXJsaW5lZCI6ZmFsc2UsIlBhcmVudFN0eWxlIjpudWxsfSwiQXV0b1NpemUiOjAsIkZvcmVncm91bmQiOnsiJGlkIjoiNDQ2IiwiQ29sb3IiOnsiJGlkIjoiNDQ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0NDgiLCJUb3AiOjAsIkxlZnQiOjAsIlJpZ2h0IjowLCJCb3R0b20iOjB9LCJQYWRkaW5nIjp7IiRpZCI6IjQ0OSIsIlRvcCI6MCwiTGVmdCI6MCwiUmlnaHQiOjAsIkJvdHRvbSI6MH0sIkJhY2tncm91bmQiOnsiJGlkIjoiNDUwIiwiQ29sb3IiOnsiJGlkIjoiNDUxIiwiQSI6MCwiUiI6MjU1LCJHIjoyNTUsIkIiOjI1NX19LCJJc1Zpc2libGUiOmZhbHNlLCJXaWR0aCI6MC4wLCJIZWlnaHQiOjAuMCwiQm9yZGVyU3R5bGUiOm51bGwsIlBhcmVudFN0eWxlIjpudWxsfSwiRGF0ZUZvcm1hdCI6eyIkaWQiOiI0N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UzIiwiRm9ybWF0IjowLCJJc1Zpc2libGUiOmZhbHNlLCJMYXN0S25vd25WaXNpYmlsaXR5U3RhdGUiOmZhbHNlfSwiSXNWaXNpYmxlIjp0cnVlLCJQYXJlbnRTdHlsZSI6bnVsbH0sIkh5cGVybGluayI6eyIkaWQiOiI0NTQiLCJBZGRyZXNzIjoiIiwiU3ViQWRkcmVzcyI6IiJ9LCJJbXBvcnRJZCI6bnVsbH0seyIkaWQiOiI0NTUiLCJJZCI6ImJiMTQxMGEzLWZiZDItNDliOC04MjkxLTU5MTg5MDEwYzc2MyIsIkluZGV4IjoxMCwiR3JvdXBJZCI6IjI5YjE5ODVlLTQ5NGEtNDk0My05YzYyLTM5NWMyZjdkM2ZhZSIsIlRpdGxlIjoiTm90aWZpY2F0aW9uIiwiRGF0ZVRpbWUiOiIyMDIxLTA4LTA0VDIzOjU5OjAwIiwiUGVyY2VudGFnZUNvbXBsZXRlIjpudWxsLCJOb3RlIjpudWxsLCJTdHlsZSI6eyIkaWQiOiI0NTYiLCJUaXRsZVBvc2l0aW9uIjoiUmlnaHQiLCJEYXRlUG9zaXRpb24iOiJMZWZ0IiwiU2hhcGVUeXBlIjo0LCJTaGFwZVNpemUiOjMsIlNoYXBlU3R5bGUiOnsiJGlkIjoiNDU3IiwiTWFyZ2luIjp7IiRpZCI6IjQ1OCIsIlRvcCI6MCwiTGVmdCI6MCwiUmlnaHQiOjAsIkJvdHRvbSI6MH0sIlBhZGRpbmciOnsiJGlkIjoiNDU5IiwiVG9wIjowLCJMZWZ0IjowLCJSaWdodCI6MCwiQm90dG9tIjowfSwiQmFja2dyb3VuZCI6eyIkaWQiOiI0NjAiLCJDb2xvciI6eyIkaWQiOiI0NjEiLCJBIjoyNTUsIlIiOjEyOSwiRyI6MTQ5LCJCIjo5MX19LCJJc1Zpc2libGUiOnRydWUsIldpZHRoIjoxNC41OTU0MzMyMzUxNjg0NTcsIkhlaWdodCI6MTUuMTI5MTM0MTc4MTYxNjIxLCJCb3JkZXJTdHlsZSI6eyIkaWQiOiI0NjIiLCJMaW5lQ29sb3IiOm51bGwsIkxpbmVXZWlnaHQiOjAuMCwiTGluZVR5cGUiOjAsIlBhcmVudFN0eWxlIjpudWxsfSwiUGFyZW50U3R5bGUiOm51bGx9LCJUaXRsZVN0eWxlIjp7IiRpZCI6IjQ2MyIsIkZvbnRTZXR0aW5ncyI6eyIkaWQiOiI0NjQiLCJGb250U2l6ZSI6MTEsIkZvbnROYW1lIjoiQ2FsaWJyaSIsIklzQm9sZCI6dHJ1ZSwiSXNJdGFsaWMiOmZhbHNlLCJJc1VuZGVybGluZWQiOmZhbHNlLCJQYXJlbnRTdHlsZSI6bnVsbH0sIkF1dG9TaXplIjowLCJGb3JlZ3JvdW5kIjp7IiRpZCI6IjQ2NSIsIkNvbG9yIjp7IiRpZCI6IjQ2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NjciLCJUb3AiOjAsIkxlZnQiOjAsIlJpZ2h0IjowLCJCb3R0b20iOjB9LCJQYWRkaW5nIjp7IiRpZCI6IjQ2OCIsIlRvcCI6MCwiTGVmdCI6MCwiUmlnaHQiOjAsIkJvdHRvbSI6MH0sIkJhY2tncm91bmQiOnsiJGlkIjoiNDY5IiwiQ29sb3IiOnsiJGlkIjoiNDcwIiwiQSI6MCwiUiI6MjU1LCJHIjoyNTUsIkIiOjI1NX19LCJJc1Zpc2libGUiOmZhbHNlLCJXaWR0aCI6MC4wLCJIZWlnaHQiOjAuMCwiQm9yZGVyU3R5bGUiOm51bGwsIlBhcmVudFN0eWxlIjpudWxsfSwiRGF0ZVN0eWxlIjp7IiRpZCI6IjQ3MSIsIkZvbnRTZXR0aW5ncyI6eyIkaWQiOiI0NzIiLCJGb250U2l6ZSI6MTAsIkZvbnROYW1lIjoiQ2FsaWJyaSIsIklzQm9sZCI6ZmFsc2UsIklzSXRhbGljIjpmYWxzZSwiSXNVbmRlcmxpbmVkIjpmYWxzZSwiUGFyZW50U3R5bGUiOm51bGx9LCJBdXRvU2l6ZSI6MCwiRm9yZWdyb3VuZCI6eyIkaWQiOiI0NzMiLCJDb2xvciI6eyIkaWQiOiI0Nz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Q3NSIsIlRvcCI6MCwiTGVmdCI6MCwiUmlnaHQiOjAsIkJvdHRvbSI6MH0sIlBhZGRpbmciOnsiJGlkIjoiNDc2IiwiVG9wIjowLCJMZWZ0IjowLCJSaWdodCI6MCwiQm90dG9tIjowfSwiQmFja2dyb3VuZCI6eyIkaWQiOiI0NzciLCJDb2xvciI6eyIkaWQiOiI0NzgiLCJBIjowLCJSIjoyNTUsIkciOjI1NSwiQiI6MjU1fX0sIklzVmlzaWJsZSI6ZmFsc2UsIldpZHRoIjowLjAsIkhlaWdodCI6MC4wLCJCb3JkZXJTdHlsZSI6bnVsbCwiUGFyZW50U3R5bGUiOm51bGx9LCJEYXRlRm9ybWF0Ijp7IiRpZCI6IjQ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ODAiLCJGb3JtYXQiOjAsIklzVmlzaWJsZSI6ZmFsc2UsIkxhc3RLbm93blZpc2liaWxpdHlTdGF0ZSI6ZmFsc2V9LCJJc1Zpc2libGUiOnRydWUsIlBhcmVudFN0eWxlIjpudWxsfSwiSHlwZXJsaW5rIjp7IiRpZCI6IjQ4MSIsIkFkZHJlc3MiOiIiLCJTdWJBZGRyZXNzIjoiIn0sIkltcG9ydElkIjpudWxsfSx7IiRpZCI6IjQ4MiIsIklkIjoiY2FkODVlZTktOTJhMi00OTk0LWI2ZTctODk2NTViMzk3OWU4IiwiSW5kZXgiOjExLCJHcm91cElkIjoiMjliMTk4NWUtNDk0YS00OTQzLTljNjItMzk1YzJmN2QzZmFlIiwiVGl0bGUiOiJQbGFubmluZyBEZWVwIERpdmVzIiwiRGF0ZVRpbWUiOiIyMDIxLTA4LTA4VDIzOjU5OjAwIiwiUGVyY2VudGFnZUNvbXBsZXRlIjpudWxsLCJOb3RlIjpudWxsLCJTdHlsZSI6eyIkaWQiOiI0ODMiLCJUaXRsZVBvc2l0aW9uIjoiUmlnaHQiLCJEYXRlUG9zaXRpb24iOiJMZWZ0IiwiU2hhcGVUeXBlIjo0LCJTaGFwZVNpemUiOjMsIlNoYXBlU3R5bGUiOnsiJGlkIjoiNDg0IiwiTWFyZ2luIjp7IiRpZCI6IjQ4NSIsIlRvcCI6MCwiTGVmdCI6MCwiUmlnaHQiOjAsIkJvdHRvbSI6MH0sIlBhZGRpbmciOnsiJGlkIjoiNDg2IiwiVG9wIjowLCJMZWZ0IjowLCJSaWdodCI6MCwiQm90dG9tIjowfSwiQmFja2dyb3VuZCI6eyIkaWQiOiI0ODciLCJDb2xvciI6eyIkaWQiOiI0ODgiLCJBIjoyNTUsIlIiOjEyOSwiRyI6MTQ5LCJCIjo5MX19LCJJc1Zpc2libGUiOnRydWUsIldpZHRoIjoxNC41OTU0MzMyMzUxNjg0NTcsIkhlaWdodCI6MTUuMTI5MTM0MTc4MTYxNjIxLCJCb3JkZXJTdHlsZSI6eyIkaWQiOiI0ODkiLCJMaW5lQ29sb3IiOm51bGwsIkxpbmVXZWlnaHQiOjAuMCwiTGluZVR5cGUiOjAsIlBhcmVudFN0eWxlIjpudWxsfSwiUGFyZW50U3R5bGUiOm51bGx9LCJUaXRsZVN0eWxlIjp7IiRpZCI6IjQ5MCIsIkZvbnRTZXR0aW5ncyI6eyIkaWQiOiI0OTEiLCJGb250U2l6ZSI6MTEsIkZvbnROYW1lIjoiTVYgQm9saSIsIklzQm9sZCI6ZmFsc2UsIklzSXRhbGljIjpmYWxzZSwiSXNVbmRlcmxpbmVkIjpmYWxzZSwiUGFyZW50U3R5bGUiOm51bGx9LCJBdXRvU2l6ZSI6MiwiRm9yZWdyb3VuZCI6eyIkaWQiOiI0OTIiLCJDb2xvciI6eyIkaWQiOiI0OTMiLCJBIjoyNTUsIlIiOjAsIkciOjAsIkIiOjB9fSwiTWF4V2lkdGgiOjEwMi44MDY2NjY2NjY2NjY2NywiTWF4SGVpZ2h0IjoiSW5maW5pdHkiLCJTbWFydEZvcmVncm91bmRJc0FjdGl2ZSI6ZmFsc2UsIkhvcml6b250YWxBbGlnbm1lbnQiOjAsIlZlcnRpY2FsQWxpZ25tZW50IjowLCJTbWFydEZvcmVncm91bmQiOm51bGwsIkJhY2tncm91bmRGaWxsVHlwZSI6MCwiTWFyZ2luIjp7IiRpZCI6IjQ5NCIsIlRvcCI6MCwiTGVmdCI6MCwiUmlnaHQiOjAsIkJvdHRvbSI6MH0sIlBhZGRpbmciOnsiJGlkIjoiNDk1IiwiVG9wIjowLCJMZWZ0IjowLCJSaWdodCI6MCwiQm90dG9tIjowfSwiQmFja2dyb3VuZCI6eyIkaWQiOiI0OTYiLCJDb2xvciI6eyIkaWQiOiI0OTciLCJBIjowLCJSIjoyNTUsIkciOjI1NSwiQiI6MjU1fX0sIklzVmlzaWJsZSI6dHJ1ZSwiV2lkdGgiOjAuMCwiSGVpZ2h0IjowLjAsIkJvcmRlclN0eWxlIjpudWxsLCJQYXJlbnRTdHlsZSI6bnVsbH0sIkRhdGVTdHlsZSI6eyIkaWQiOiI0OTgiLCJGb250U2V0dGluZ3MiOnsiJGlkIjoiNDk5IiwiRm9udFNpemUiOjEwLCJGb250TmFtZSI6IkNhbGlicmkiLCJJc0JvbGQiOmZhbHNlLCJJc0l0YWxpYyI6ZmFsc2UsIklzVW5kZXJsaW5lZCI6ZmFsc2UsIlBhcmVudFN0eWxlIjpudWxsfSwiQXV0b1NpemUiOjAsIkZvcmVncm91bmQiOnsiJGlkIjoiNTAwIiwiQ29sb3IiOnsiJGlkIjoiNTA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1MDIiLCJUb3AiOjAsIkxlZnQiOjAsIlJpZ2h0IjowLCJCb3R0b20iOjB9LCJQYWRkaW5nIjp7IiRpZCI6IjUwMyIsIlRvcCI6MCwiTGVmdCI6MCwiUmlnaHQiOjAsIkJvdHRvbSI6MH0sIkJhY2tncm91bmQiOnsiJGlkIjoiNTA0IiwiQ29sb3IiOnsiJGlkIjoiNTA1IiwiQSI6MCwiUiI6MjU1LCJHIjoyNTUsIkIiOjI1NX19LCJJc1Zpc2libGUiOmZhbHNlLCJXaWR0aCI6MC4wLCJIZWlnaHQiOjAuMCwiQm9yZGVyU3R5bGUiOm51bGwsIlBhcmVudFN0eWxlIjpudWxsfSwiRGF0ZUZvcm1hdCI6eyIkaWQiOiI1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A3IiwiRm9ybWF0IjowLCJJc1Zpc2libGUiOmZhbHNlLCJMYXN0S25vd25WaXNpYmlsaXR5U3RhdGUiOmZhbHNlfSwiSXNWaXNpYmxlIjp0cnVlLCJQYXJlbnRTdHlsZSI6bnVsbH0sIkh5cGVybGluayI6eyIkaWQiOiI1MDgiLCJBZGRyZXNzIjoiIiwiU3ViQWRkcmVzcyI6IiJ9LCJJbXBvcnRJZCI6bnVsbH1dfSx7IiRpZCI6IjUwOSIsIklkIjoiZDU1MDhmYjAtM2NiYi00ZGJmLWE3YzMtNDczNmNjZjA0YWRjIiwiSW5kZXgiOjEyLCJIZWFkZXJUZXh0IjoiV29ya3Nob3BzIiwiU3R5bGUiOnsiJGlkIjoiNTEwIiwiSGVhZGVyU3R5bGUiOnsiJGlkIjoiNTExIiwiVGV4dFN0eWxlIjp7IiRpZCI6IjUxMiIsIkZvbnRTZXR0aW5ncyI6eyIkaWQiOiI1MTMiLCJGb250U2l6ZSI6MTIsIkZvbnROYW1lIjoiTVYgQm9saSIsIklzQm9sZCI6ZmFsc2UsIklzSXRhbGljIjpmYWxzZSwiSXNVbmRlcmxpbmVkIjpmYWxzZSwiUGFyZW50U3R5bGUiOm51bGx9LCJBdXRvU2l6ZSI6MCwiRm9yZWdyb3VuZCI6eyIkaWQiOiI1MTQiLCJDb2xvciI6eyIkaWQiOiI1MTUiLCJBIjoyNTUsIlIiOjM1LCJHIjozNSwiQiI6Mzd9fSwiTWF4V2lkdGgiOjAuMCwiTWF4SGVpZ2h0IjowLjAsIlNtYXJ0Rm9yZWdyb3VuZElzQWN0aXZlIjpmYWxzZSwiSG9yaXpvbnRhbEFsaWdubWVudCI6MCwiVmVydGljYWxBbGlnbm1lbnQiOjAsIlNtYXJ0Rm9yZWdyb3VuZCI6bnVsbCwiQmFja2dyb3VuZEZpbGxUeXBlIjowLCJNYXJnaW4iOnsiJHJlZiI6IjE3MyJ9LCJQYWRkaW5nIjp7IiRyZWYiOiIxNzQifSwiQmFja2dyb3VuZCI6bnVsbCwiSXNWaXNpYmxlIjpmYWxzZSwiV2lkdGgiOjAuMCwiSGVpZ2h0IjowLjAsIkJvcmRlclN0eWxlIjpudWxsLCJQYXJlbnRTdHlsZSI6bnVsbH0sIlJlY3RhbmdsZVN0eWxlIjp7IiRpZCI6IjUxNiIsIk1hcmdpbiI6eyIkcmVmIjoiMTc4In0sIlBhZGRpbmciOnsiJHJlZiI6IjE3OSJ9LCJCYWNrZ3JvdW5kIjp7IiRpZCI6IjUxNyIsIkNvbG9yIjp7IiRpZCI6IjUxOCIsIkEiOjEyNywiUiI6MTg1LCJHIjoxNjQsIkIiOjEzN319LCJJc1Zpc2libGUiOmZhbHNlLCJXaWR0aCI6MC4wLCJIZWlnaHQiOjAuMCwiQm9yZGVyU3R5bGUiOnsiJGlkIjoiNTE5IiwiTGluZUNvbG9yIjp7IiRpZCI6IjUyMCIsIiR0eXBlIjoiTkxSRS5Db21tb24uRG9tLlNvbGlkQ29sb3JCcnVzaCwgTkxSRS5Db21tb24iLCJDb2xvciI6eyIkaWQiOiI1MjEiLCJBIjoyNTUsIlIiOjg4LCJHIjozOSwiQiI6N319LCJMaW5lV2VpZ2h0IjowLjAsIkxpbmVUeXBlIjowLCJQYXJlbnRTdHlsZSI6bnVsbH0sIlBhcmVudFN0eWxlIjpudWxsfSwiTWFyZ2luIjp7IiRyZWYiOiIxODUifSwiUGFkZGluZyI6eyIkcmVmIjoiMTg2In0sIkJhY2tncm91bmQiOm51bGwsIklzVmlzaWJsZSI6dHJ1ZSwiV2lkdGgiOjAuMCwiSGVpZ2h0IjowLjAsIkJvcmRlclN0eWxlIjpudWxsLCJQYXJlbnRTdHlsZSI6bnVsbH0sIkJhY2tncm91bmRTdHlsZSI6eyIkaWQiOiI1MjIiLCJNYXJnaW4iOnsiJHJlZiI6IjE4OCJ9LCJQYWRkaW5nIjp7IiRyZWYiOiIxODkifSwiQmFja2dyb3VuZCI6eyIkaWQiOiI1MjMiLCJDb2xvciI6eyIkaWQiOiI1MjQiLCJBIjozOCwiUiI6MTg1LCJHIjoxNjQsIkIiOjEzN319LCJJc1Zpc2libGUiOnRydWUsIldpZHRoIjowLjAsIkhlaWdodCI6MC4wLCJCb3JkZXJTdHlsZSI6eyIkaWQiOiI1MjUiLCJMaW5lQ29sb3IiOnsiJGlkIjoiNTI2IiwiJHR5cGUiOiJOTFJFLkNvbW1vbi5Eb20uU29saWRDb2xvckJydXNoLCBOTFJFLkNvbW1vbiIsIkNvbG9yIjp7IiRpZCI6IjUyNyIsIkEiOjI1NSwiUiI6ODgsIkciOjM5LCJCIjo3fX0sIkxpbmVXZWlnaHQiOjAuMCwiTGluZVR5cGUiOjAsIlBhcmVudFN0eWxlIjpudWxsfSwiUGFyZW50U3R5bGUiOm51bGx9LCJJc0Fib3ZlVGltZWJhbmQiOmZhbHNlLCJNYXJnaW4iOnsiJHJlZiI6IjE5NSJ9LCJQYWRkaW5nIjp7IiRyZWYiOiIxOTYifSwiSXNWaXNpYmxlIjp0cnVlLCJXaWR0aCI6MC4wLCJIZWlnaHQiOjAuMCwiQm9yZGVyU3R5bGUiOm51bGwsIlBhcmVudFN0eWxlIjpudWxsfSwiVGFza3MiOlt7IiRpZCI6IjUyOCIsIl9hdHRhY2hlZE1pbGVzdG9uZXMiOltdLCJUYXNrRGVmaW5pdGlvbiI6eyIkaWQiOiI1MjkiLCJHcm91cE5hbWUiOm51bGwsIlN0YXJ0RGF0ZSI6IjIwMjEtMDctMDFUMDE6MjQ6MDBaIiwiRW5kRGF0ZSI6IjIwMjEtMDctMzFUMjE6NDU6MDBaIiwiUGVyY2VudGFnZUNvbXBsZXRlIjpudWxsLCJTdHlsZSI6eyIkaWQiOiI1MzAiLCJTaGFwZSI6MiwiU2hhcGVUaGlja25lc3MiOjAsIkR1cmF0aW9uRm9ybWF0IjowLCJJbmNsdWRlTm9uV29ya2luZ0RheXNJbkR1cmF0aW9uIjpmYWxzZSwiUGVyY2VudGFnZUNvbXBsZXRlU3R5bGUiOnsiJGlkIjoiNTMxIiwiRm9udFNldHRpbmdzIjp7IiRpZCI6IjUzM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1MzMiLCJUb3AiOjAsIkxlZnQiOjAsIlJpZ2h0IjowLCJCb3R0b20iOjB9LCJQYWRkaW5nIjp7IiRpZCI6IjUzNCIsIlRvcCI6MCwiTGVmdCI6MCwiUmlnaHQiOjAsIkJvdHRvbSI6MH0sIkJhY2tncm91bmQiOnsiJHJlZiI6IjkwIn0sIklzVmlzaWJsZSI6dHJ1ZSwiV2lkdGgiOjAuMCwiSGVpZ2h0IjowLjAsIkJvcmRlclN0eWxlIjp7IiRpZCI6IjUzNSIsIkxpbmVDb2xvciI6bnVsbCwiTGluZVdlaWdodCI6MC4wLCJMaW5lVHlwZSI6MCwiUGFyZW50U3R5bGUiOm51bGx9LCJQYXJlbnRTdHlsZSI6bnVsbH0sIkR1cmF0aW9uU3R5bGUiOnsiJGlkIjoiNTM2IiwiRm9udFNldHRpbmdzIjp7IiRpZCI6IjUzNyIsIkZvbnRTaXplIjoxMCwiRm9udE5hbWUiOiJDYWxpYnJpIiwiSXNCb2xkIjpmYWxzZSwiSXNJdGFsaWMiOmZhbHNlLCJJc1VuZGVybGluZWQiOmZhbHNlLCJQYXJlbnRTdHlsZSI6bnVsbH0sIkF1dG9TaXplIjowLCJGb3JlZ3JvdW5kIjp7IiRpZCI6IjUzOCIsIkNvbG9yIjp7IiRyZWYiOiI5NCJ9fSwiTWF4V2lkdGgiOjIwMC4wLCJNYXhIZWlnaHQiOiJJbmZpbml0eSIsIlNtYXJ0Rm9yZWdyb3VuZElzQWN0aXZlIjpmYWxzZSwiSG9yaXpvbnRhbEFsaWdubWVudCI6MCwiVmVydGljYWxBbGlnbm1lbnQiOjAsIlNtYXJ0Rm9yZWdyb3VuZCI6bnVsbCwiQmFja2dyb3VuZEZpbGxUeXBlIjowLCJNYXJnaW4iOnsiJGlkIjoiNTM5IiwiVG9wIjowLCJMZWZ0IjowLCJSaWdodCI6MCwiQm90dG9tIjowfSwiUGFkZGluZyI6eyIkaWQiOiI1NDAiLCJUb3AiOjAsIkxlZnQiOjAsIlJpZ2h0IjowLCJCb3R0b20iOjB9LCJCYWNrZ3JvdW5kIjp7IiRyZWYiOiI5NyJ9LCJJc1Zpc2libGUiOnRydWUsIldpZHRoIjowLjAsIkhlaWdodCI6MC4wLCJCb3JkZXJTdHlsZSI6eyIkaWQiOiI1NDEiLCJMaW5lQ29sb3IiOm51bGwsIkxpbmVXZWlnaHQiOjAuMCwiTGluZVR5cGUiOjAsIlBhcmVudFN0eWxlIjpudWxsfSwiUGFyZW50U3R5bGUiOm51bGx9LCJIb3Jpem9udGFsQ29ubmVjdG9yU3R5bGUiOnsiJGlkIjoiNTQyIiwiTGluZUNvbG9yIjp7IiRyZWYiOiI5OSJ9LCJMaW5lV2VpZ2h0IjoxLjAsIkxpbmVUeXBlIjowLCJQYXJlbnRTdHlsZSI6bnVsbH0sIlZlcnRpY2FsQ29ubmVjdG9yU3R5bGUiOnsiJGlkIjoiNTQz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1NDQiLCJNYXJnaW4iOnsiJGlkIjoiNTQ1IiwiVG9wIjowLCJMZWZ0Ijo0LCJSaWdodCI6NCwiQm90dG9tIjowfSwiUGFkZGluZyI6eyIkaWQiOiI1NDYiLCJUb3AiOjAsIkxlZnQiOjAsIlJpZ2h0IjowLCJCb3R0b20iOjB9LCJCYWNrZ3JvdW5kIjp7IiRpZCI6IjU0NyIsIkNvbG9yIjp7IiRpZCI6IjU0OCIsIkEiOjI1NSwiUiI6MTEyLCJHIjoxNzMsIkIiOjcxfX0sIklzVmlzaWJsZSI6dHJ1ZSwiV2lkdGgiOjAuMCwiSGVpZ2h0IjoxNi4xMTMzMzMzMzMzMzMzNDQsIkJvcmRlclN0eWxlIjp7IiRpZCI6IjU0OSIsIkxpbmVDb2xvciI6eyIkcmVmIjoiMTEwIn0sIkxpbmVXZWlnaHQiOjAuMCwiTGluZVR5cGUiOjAsIlBhcmVudFN0eWxlIjpudWxsfSwiUGFyZW50U3R5bGUiOm51bGx9LCJUaXRsZVN0eWxlIjp7IiRpZCI6IjU1MCIsIkZvbnRTZXR0aW5ncyI6eyIkaWQiOiI1NTEiLCJGb250U2l6ZSI6MTAsIkZvbnROYW1lIjoiTVYgQm9saSIsIklzQm9sZCI6ZmFsc2UsIklzSXRhbGljIjpmYWxzZSwiSXNVbmRlcmxpbmVkIjpmYWxzZSwiUGFyZW50U3R5bGUiOm51bGx9LCJBdXRvU2l6ZSI6MCwiRm9yZWdyb3VuZCI6eyIkaWQiOiI1NTIiLCJDb2xvciI6eyIkaWQiOiI1NTM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NTU0IiwiVG9wIjowLCJMZWZ0IjowLCJSaWdodCI6MCwiQm90dG9tIjowfSwiUGFkZGluZyI6eyIkaWQiOiI1NTUiLCJUb3AiOjAsIkxlZnQiOjAsIlJpZ2h0IjowLCJCb3R0b20iOjB9LCJCYWNrZ3JvdW5kIjp7IiRyZWYiOiIxMTgifSwiSXNWaXNpYmxlIjp0cnVlLCJXaWR0aCI6MC4wLCJIZWlnaHQiOjAuMCwiQm9yZGVyU3R5bGUiOnsiJGlkIjoiNTU2IiwiTGluZUNvbG9yIjpudWxsLCJMaW5lV2VpZ2h0IjowLjAsIkxpbmVUeXBlIjowLCJQYXJlbnRTdHlsZSI6bnVsbH0sIlBhcmVudFN0eWxlIjpudWxsfSwiRGF0ZVN0eWxlIjp7IiRpZCI6IjU1NyIsIkZvbnRTZXR0aW5ncyI6eyIkaWQiOiI1NTg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IsIlZlcnRpY2FsQWxpZ25tZW50IjowLCJTbWFydEZvcmVncm91bmQiOm51bGwsIkJhY2tncm91bmRGaWxsVHlwZSI6MCwiTWFyZ2luIjp7IiRpZCI6IjU1OSIsIlRvcCI6MCwiTGVmdCI6MCwiUmlnaHQiOjAsIkJvdHRvbSI6MH0sIlBhZGRpbmciOnsiJGlkIjoiNTYwIiwiVG9wIjowLCJMZWZ0IjowLCJSaWdodCI6MCwiQm90dG9tIjowfSwiQmFja2dyb3VuZCI6eyIkcmVmIjoiMTI1In0sIklzVmlzaWJsZSI6dHJ1ZSwiV2lkdGgiOjAuMCwiSGVpZ2h0IjowLjAsIkJvcmRlclN0eWxlIjp7IiRpZCI6IjU2MSIsIkxpbmVDb2xvciI6bnVsbCwiTGluZVdlaWdodCI6MC4wLCJMaW5lVHlwZSI6MCwiUGFyZW50U3R5bGUiOm51bGx9LCJQYXJlbnRTdHlsZSI6bnVsbH0sIkRhdGVGb3JtYXQiOnsiJGlkIjoiNTY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2MyIsIkZvcm1hdCI6MCwiSXNWaXNpYmxlIjpmYWxzZSwiTGFzdEtub3duVmlzaWJpbGl0eVN0YXRlIjpmYWxzZX0sIklzVmlzaWJsZSI6ZmFsc2UsIlBhcmVudFN0eWxlIjpudWxsfSwiSW5kZXgiOjI2LCJTbWFydER1cmF0aW9uQWN0aXZhdGVkIjpmYWxzZSwiRGF0ZUZvcm1hdCI6eyIkcmVmIjoiNTYyIn0sIldlZWtOdW1iZXJpbmciOnsiJGlkIjoiNTY0IiwiRm9ybWF0IjowLCJJc1Zpc2libGUiOmZhbHNlLCJMYXN0S25vd25WaXNpYmlsaXR5U3RhdGUiOmZhbHNlfSwiSWQiOiJiNTFjOGU2Yi1lMDFmLTRiMjMtOGRmNi05ZDYzZjQzMDZhZWIiLCJJbXBvcnRJZCI6bnVsbCwiVGl0bGUiOiJDb21tdW5pY2F0aW9uIiwiTm90ZSI6bnVsbCwiSHlwZXJsaW5rIjp7IiRpZCI6IjU2NSIsIkFkZHJlc3MiOiIiLCJTdWJBZGRyZXNzIjoiIn0sIklzQ2hhbmdlZCI6ZmFsc2UsIklzTmV3IjpmYWxzZX19XSwiTWlsZXN0b25lcyI6W3siJGlkIjoiNTY2IiwiSWQiOiI1NmYxOTQyZi1iYTRhLTRkY2QtODE0My1kZTkyZjA1ZTllMDAiLCJJbmRleCI6MTMsIkdyb3VwSWQiOiJhMWY0MmU2Yy00Nzc5LTQ0NzktYmQ3ZC1iMmIzYjNiNDQyODkiLCJUaXRsZSI6IldvcmtzaG9wIEludml0ZXMiLCJEYXRlVGltZSI6IjIwMjEtMDYtMzBUMjM6NTk6MDAiLCJQZXJjZW50YWdlQ29tcGxldGUiOm51bGwsIk5vdGUiOm51bGwsIlN0eWxlIjp7IiRpZCI6IjU2NyIsIlRpdGxlUG9zaXRpb24iOiJBYm92ZSIsIkRhdGVQb3NpdGlvbiI6IkxlZnQiLCJTaGFwZVR5cGUiOjE0LCJTaGFwZVNpemUiOjEsIlNoYXBlU3R5bGUiOnsiJGlkIjoiNTY4IiwiTWFyZ2luIjp7IiRpZCI6IjU2OSIsIlRvcCI6MCwiTGVmdCI6MCwiUmlnaHQiOjAsIkJvdHRvbSI6MH0sIlBhZGRpbmciOnsiJGlkIjoiNTcwIiwiVG9wIjowLCJMZWZ0IjowLCJSaWdodCI6MCwiQm90dG9tIjowfSwiQmFja2dyb3VuZCI6eyIkaWQiOiI1NzEiLCJDb2xvciI6eyIkaWQiOiI1NzIiLCJBIjoyNTUsIlIiOjE1MiwiRyI6MTI1LCJCIjo5MH19LCJJc1Zpc2libGUiOnRydWUsIldpZHRoIjoxOC4wLCJIZWlnaHQiOjIwLjAsIkJvcmRlclN0eWxlIjp7IiRpZCI6IjU3MyIsIkxpbmVDb2xvciI6bnVsbCwiTGluZVdlaWdodCI6MC4wLCJMaW5lVHlwZSI6MCwiUGFyZW50U3R5bGUiOm51bGx9LCJQYXJlbnRTdHlsZSI6bnVsbH0sIlRpdGxlU3R5bGUiOnsiJGlkIjoiNTc0IiwiRm9udFNldHRpbmdzIjp7IiRpZCI6IjU3NSIsIkZvbnRTaXplIjoxMSwiRm9udE5hbWUiOiJNViBCb2xpIiwiSXNCb2xkIjpmYWxzZSwiSXNJdGFsaWMiOmZhbHNlLCJJc1VuZGVybGluZWQiOmZhbHNlLCJQYXJlbnRTdHlsZSI6bnVsbH0sIkF1dG9TaXplIjowLCJGb3JlZ3JvdW5kIjp7IiRpZCI6IjU3NiIsIkNvbG9yIjp7IiRpZCI6IjU3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1NzgiLCJUb3AiOjAsIkxlZnQiOjAsIlJpZ2h0IjowLCJCb3R0b20iOjB9LCJQYWRkaW5nIjp7IiRpZCI6IjU3OSIsIlRvcCI6MCwiTGVmdCI6MCwiUmlnaHQiOjAsIkJvdHRvbSI6MH0sIkJhY2tncm91bmQiOnsiJGlkIjoiNTgwIiwiQ29sb3IiOnsiJGlkIjoiNTgxIiwiQSI6MCwiUiI6MjU1LCJHIjoyNTUsIkIiOjI1NX19LCJJc1Zpc2libGUiOnRydWUsIldpZHRoIjowLjAsIkhlaWdodCI6MC4wLCJCb3JkZXJTdHlsZSI6bnVsbCwiUGFyZW50U3R5bGUiOm51bGx9LCJEYXRlU3R5bGUiOnsiJGlkIjoiNTgyIiwiRm9udFNldHRpbmdzIjp7IiRpZCI6IjU4MyIsIkZvbnRTaXplIjoxMCwiRm9udE5hbWUiOiJDYWxpYnJpIiwiSXNCb2xkIjpmYWxzZSwiSXNJdGFsaWMiOmZhbHNlLCJJc1VuZGVybGluZWQiOmZhbHNlLCJQYXJlbnRTdHlsZSI6bnVsbH0sIkF1dG9TaXplIjowLCJGb3JlZ3JvdW5kIjp7IiRpZCI6IjU4NCIsIkNvbG9yIjp7IiRpZCI6IjU4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Tg2IiwiVG9wIjowLCJMZWZ0IjowLCJSaWdodCI6MCwiQm90dG9tIjowfSwiUGFkZGluZyI6eyIkaWQiOiI1ODciLCJUb3AiOjAsIkxlZnQiOjAsIlJpZ2h0IjowLCJCb3R0b20iOjB9LCJCYWNrZ3JvdW5kIjp7IiRpZCI6IjU4OCIsIkNvbG9yIjp7IiRpZCI6IjU4OSIsIkEiOjAsIlIiOjI1NSwiRyI6MjU1LCJCIjoyNTV9fSwiSXNWaXNpYmxlIjpmYWxzZSwiV2lkdGgiOjAuMCwiSGVpZ2h0IjowLjAsIkJvcmRlclN0eWxlIjpudWxsLCJQYXJlbnRTdHlsZSI6bnVsbH0sIkRhdGVGb3JtYXQiOnsiJGlkIjoiNT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MSIsIkZvcm1hdCI6MCwiSXNWaXNpYmxlIjpmYWxzZSwiTGFzdEtub3duVmlzaWJpbGl0eVN0YXRlIjpmYWxzZX0sIklzVmlzaWJsZSI6dHJ1ZSwiUGFyZW50U3R5bGUiOm51bGx9LCJIeXBlcmxpbmsiOnsiJGlkIjoiNTkyIiwiQWRkcmVzcyI6IiIsIlN1YkFkZHJlc3MiOiIifSwiSW1wb3J0SWQiOm51bGx9LHsiJGlkIjoiNTkzIiwiSWQiOiI3NzAwZjhjNi1jOGFiLTRhODUtYjY2ZS02OTgzNjc3NzkyZTUiLCJJbmRleCI6MTQsIkdyb3VwSWQiOiJhMWY0MmU2Yy00Nzc5LTQ0NzktYmQ3ZC1iMmIzYjNiNDQyODkiLCJUaXRsZSI6IldvcmtzaG9wIEludml0ZXMiLCJEYXRlVGltZSI6IjIwMjEtMDctMjZUMjM6NTk6MDAiLCJQZXJjZW50YWdlQ29tcGxldGUiOm51bGwsIk5vdGUiOm51bGwsIlN0eWxlIjp7IiRpZCI6IjU5NCIsIlRpdGxlUG9zaXRpb24iOiJBYm92ZSIsIkRhdGVQb3NpdGlvbiI6IkxlZnQiLCJTaGFwZVR5cGUiOjE0LCJTaGFwZVNpemUiOjEsIlNoYXBlU3R5bGUiOnsiJGlkIjoiNTk1IiwiTWFyZ2luIjp7IiRpZCI6IjU5NiIsIlRvcCI6MCwiTGVmdCI6MCwiUmlnaHQiOjAsIkJvdHRvbSI6MH0sIlBhZGRpbmciOnsiJGlkIjoiNTk3IiwiVG9wIjowLCJMZWZ0IjowLCJSaWdodCI6MCwiQm90dG9tIjowfSwiQmFja2dyb3VuZCI6eyIkaWQiOiI1OTgiLCJDb2xvciI6eyIkaWQiOiI1OTkiLCJBIjoyNTUsIlIiOjE1MiwiRyI6MTI1LCJCIjo5MH19LCJJc1Zpc2libGUiOnRydWUsIldpZHRoIjoxOC4wLCJIZWlnaHQiOjIwLjAsIkJvcmRlclN0eWxlIjp7IiRpZCI6IjYwMCIsIkxpbmVDb2xvciI6bnVsbCwiTGluZVdlaWdodCI6MC4wLCJMaW5lVHlwZSI6MCwiUGFyZW50U3R5bGUiOm51bGx9LCJQYXJlbnRTdHlsZSI6bnVsbH0sIlRpdGxlU3R5bGUiOnsiJGlkIjoiNjAxIiwiRm9udFNldHRpbmdzIjp7IiRpZCI6IjYwMiIsIkZvbnRTaXplIjoxMSwiRm9udE5hbWUiOiJNViBCb2xpIiwiSXNCb2xkIjpmYWxzZSwiSXNJdGFsaWMiOmZhbHNlLCJJc1VuZGVybGluZWQiOmZhbHNlLCJQYXJlbnRTdHlsZSI6bnVsbH0sIkF1dG9TaXplIjowLCJGb3JlZ3JvdW5kIjp7IiRpZCI6IjYwMyIsIkNvbG9yIjp7IiRpZCI6IjYw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2MDUiLCJUb3AiOjAsIkxlZnQiOjAsIlJpZ2h0IjowLCJCb3R0b20iOjB9LCJQYWRkaW5nIjp7IiRpZCI6IjYwNiIsIlRvcCI6MCwiTGVmdCI6MCwiUmlnaHQiOjAsIkJvdHRvbSI6MH0sIkJhY2tncm91bmQiOnsiJGlkIjoiNjA3IiwiQ29sb3IiOnsiJGlkIjoiNjA4IiwiQSI6MCwiUiI6MjU1LCJHIjoyNTUsIkIiOjI1NX19LCJJc1Zpc2libGUiOnRydWUsIldpZHRoIjowLjAsIkhlaWdodCI6MC4wLCJCb3JkZXJTdHlsZSI6bnVsbCwiUGFyZW50U3R5bGUiOm51bGx9LCJEYXRlU3R5bGUiOnsiJGlkIjoiNjA5IiwiRm9udFNldHRpbmdzIjp7IiRpZCI6IjYxMCIsIkZvbnRTaXplIjoxMCwiRm9udE5hbWUiOiJDYWxpYnJpIiwiSXNCb2xkIjpmYWxzZSwiSXNJdGFsaWMiOmZhbHNlLCJJc1VuZGVybGluZWQiOmZhbHNlLCJQYXJlbnRTdHlsZSI6bnVsbH0sIkF1dG9TaXplIjowLCJGb3JlZ3JvdW5kIjp7IiRpZCI6IjYxMSIsIkNvbG9yIjp7IiRpZCI6IjYx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jEzIiwiVG9wIjowLCJMZWZ0IjowLCJSaWdodCI6MCwiQm90dG9tIjowfSwiUGFkZGluZyI6eyIkaWQiOiI2MTQiLCJUb3AiOjAsIkxlZnQiOjAsIlJpZ2h0IjowLCJCb3R0b20iOjB9LCJCYWNrZ3JvdW5kIjp7IiRpZCI6IjYxNSIsIkNvbG9yIjp7IiRpZCI6IjYxNiIsIkEiOjAsIlIiOjI1NSwiRyI6MjU1LCJCIjoyNTV9fSwiSXNWaXNpYmxlIjpmYWxzZSwiV2lkdGgiOjAuMCwiSGVpZ2h0IjowLjAsIkJvcmRlclN0eWxlIjpudWxsLCJQYXJlbnRTdHlsZSI6bnVsbH0sIkRhdGVGb3JtYXQiOnsiJGlkIjoiNjE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xOCIsIkZvcm1hdCI6MCwiSXNWaXNpYmxlIjpmYWxzZSwiTGFzdEtub3duVmlzaWJpbGl0eVN0YXRlIjpmYWxzZX0sIklzVmlzaWJsZSI6dHJ1ZSwiUGFyZW50U3R5bGUiOm51bGx9LCJIeXBlcmxpbmsiOnsiJGlkIjoiNjE5IiwiQWRkcmVzcyI6IiIsIlN1YkFkZHJlc3MiOiIifSwiSW1wb3J0SWQiOm51bGx9LHsiJGlkIjoiNjIwIiwiSWQiOiI1YmJiMGRiYS01MThjLTRiYjctOGQ0My0xYjBkNTRmYWUxZWQiLCJJbmRleCI6MTUsIkdyb3VwSWQiOiJhMWY0MmU2Yy00Nzc5LTQ0NzktYmQ3ZC1iMmIzYjNiNDQyODkiLCJUaXRsZSI6IldvcmtzaG9wIEludml0ZXMiLCJEYXRlVGltZSI6IjIwMjEtMDgtMjZUMjM6NTk6MDAiLCJQZXJjZW50YWdlQ29tcGxldGUiOm51bGwsIk5vdGUiOm51bGwsIlN0eWxlIjp7IiRpZCI6IjYyMSIsIlRpdGxlUG9zaXRpb24iOiJBYm92ZSIsIkRhdGVQb3NpdGlvbiI6IkxlZnQiLCJTaGFwZVR5cGUiOjE0LCJTaGFwZVNpemUiOjEsIlNoYXBlU3R5bGUiOnsiJGlkIjoiNjIyIiwiTWFyZ2luIjp7IiRyZWYiOiI2MCJ9LCJQYWRkaW5nIjp7IiRyZWYiOiI2MSJ9LCJCYWNrZ3JvdW5kIjp7IiRpZCI6IjYyMyIsIkNvbG9yIjp7IiRpZCI6IjYyNCIsIkEiOjI1NSwiUiI6MTUyLCJHIjoxMjUsIkIiOjkwfX0sIklzVmlzaWJsZSI6dHJ1ZSwiV2lkdGgiOjE4LjAsIkhlaWdodCI6MjAuMCwiQm9yZGVyU3R5bGUiOnsiJGlkIjoiNjI1IiwiTGluZUNvbG9yIjpudWxsLCJMaW5lV2VpZ2h0IjowLjAsIkxpbmVUeXBlIjowLCJQYXJlbnRTdHlsZSI6bnVsbH0sIlBhcmVudFN0eWxlIjpudWxsfSwiVGl0bGVTdHlsZSI6eyIkaWQiOiI2MjYiLCJGb250U2V0dGluZ3MiOnsiJGlkIjoiNjI3IiwiRm9udFNpemUiOjExLCJGb250TmFtZSI6Ik1WIEJvbGkiLCJJc0JvbGQiOmZhbHNlLCJJc0l0YWxpYyI6ZmFsc2UsIklzVW5kZXJsaW5lZCI6ZmFsc2UsIlBhcmVudFN0eWxlIjpudWxsfSwiQXV0b1NpemUiOjAsIkZvcmVncm91bmQiOnsiJGlkIjoiNjI4IiwiQ29sb3IiOnsiJGlkIjoiNjI5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YzMCIsIkNvbG9yIjp7IiRpZCI6IjYzMSIsIkEiOjAsIlIiOjI1NSwiRyI6MjU1LCJCIjoyNTV9fSwiSXNWaXNpYmxlIjp0cnVlLCJXaWR0aCI6MC4wLCJIZWlnaHQiOjAuMCwiQm9yZGVyU3R5bGUiOm51bGwsIlBhcmVudFN0eWxlIjpudWxsfSwiRGF0ZVN0eWxlIjp7IiRpZCI6IjYzMiIsIkZvbnRTZXR0aW5ncyI6eyIkaWQiOiI2MzMiLCJGb250U2l6ZSI6MTAsIkZvbnROYW1lIjoiQ2FsaWJyaSIsIklzQm9sZCI6ZmFsc2UsIklzSXRhbGljIjpmYWxzZSwiSXNVbmRlcmxpbmVkIjpmYWxzZSwiUGFyZW50U3R5bGUiOm51bGx9LCJBdXRvU2l6ZSI6MCwiRm9yZWdyb3VuZCI6eyIkaWQiOiI2MzQiLCJDb2xvciI6eyIkaWQiOiI2Mz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pZCI6IjYzNiIsIkNvbG9yIjp7IiRpZCI6IjYzNyIsIkEiOjAsIlIiOjI1NSwiRyI6MjU1LCJCIjoyNTV9fSwiSXNWaXNpYmxlIjpmYWxzZSwiV2lkdGgiOjAuMCwiSGVpZ2h0IjowLjAsIkJvcmRlclN0eWxlIjpudWxsLCJQYXJlbnRTdHlsZSI6bnVsbH0sIkRhdGVGb3JtYXQiOnsiJHJlZiI6IjMyNCJ9LCJXZWVrTnVtYmVyaW5nIjp7IiRpZCI6IjYzOCIsIkZvcm1hdCI6MCwiSXNWaXNpYmxlIjpmYWxzZSwiTGFzdEtub3duVmlzaWJpbGl0eVN0YXRlIjpmYWxzZX0sIklzVmlzaWJsZSI6dHJ1ZSwiUGFyZW50U3R5bGUiOm51bGx9LCJIeXBlcmxpbmsiOnsiJGlkIjoiNjM5IiwiQWRkcmVzcyI6IiIsIlN1YkFkZHJlc3MiOiIifSwiSW1wb3J0SWQiOm51bGx9LHsiJGlkIjoiNjQwIiwiSWQiOiI0NGQxMzMyYi05ODNjLTRhNWYtYTlmNy1kMjM5NzU1NzJjODciLCJJbmRleCI6MTYsIkdyb3VwSWQiOiI4NjM4OGY2Ny0xZGU2LTQ1YjEtYjNkNS1hMzdmYzQ3NDZiYmIiLCJUaXRsZSI6IkJsYW5rIiwiRGF0ZVRpbWUiOiIyMDIxLTA3LTE5VDIzOjU5OjAwIiwiUGVyY2VudGFnZUNvbXBsZXRlIjpudWxsLCJOb3RlIjpudWxsLCJTdHlsZSI6eyIkaWQiOiI2NDEiLCJUaXRsZVBvc2l0aW9uIjoiUmlnaHQiLCJEYXRlUG9zaXRpb24iOiJMZWZ0IiwiU2hhcGVUeXBlIjoxLCJTaGFwZVNpemUiOjAsIlNoYXBlU3R5bGUiOnsiJGlkIjoiNjQyIiwiTWFyZ2luIjp7IiRpZCI6IjY0MyIsIlRvcCI6MCwiTGVmdCI6MCwiUmlnaHQiOjAsIkJvdHRvbSI6MH0sIlBhZGRpbmciOnsiJGlkIjoiNjQ0IiwiVG9wIjowLCJMZWZ0IjowLCJSaWdodCI6MCwiQm90dG9tIjowfSwiQmFja2dyb3VuZCI6eyIkaWQiOiI2NDUiLCJDb2xvciI6eyIkaWQiOiI2NDYiLCJBIjoyNTUsIlIiOjE0MSwiRyI6OTksIkIiOjExNn19LCJJc1Zpc2libGUiOnRydWUsIldpZHRoIjoxMi4wLCJIZWlnaHQiOjE0LjAsIkJvcmRlclN0eWxlIjp7IiRpZCI6IjY0NyIsIkxpbmVDb2xvciI6bnVsbCwiTGluZVdlaWdodCI6MC4wLCJMaW5lVHlwZSI6MCwiUGFyZW50U3R5bGUiOm51bGx9LCJQYXJlbnRTdHlsZSI6bnVsbH0sIlRpdGxlU3R5bGUiOnsiJGlkIjoiNjQ4IiwiRm9udFNldHRpbmdzIjp7IiRpZCI6IjY0OSIsIkZvbnRTaXplIjoxMSwiRm9udE5hbWUiOiJDYWxpYnJpIiwiSXNCb2xkIjp0cnVlLCJJc0l0YWxpYyI6ZmFsc2UsIklzVW5kZXJsaW5lZCI6ZmFsc2UsIlBhcmVudFN0eWxlIjpudWxsfSwiQXV0b1NpemUiOjIsIkZvcmVncm91bmQiOnsiJGlkIjoiNjUwIiwiQ29sb3IiOnsiJGlkIjoiNjUxIiwiQSI6MjU1LCJSIjowLCJHIjowLCJCIjowfX0sIk1heFdpZHRoIjo1My45OTk5MTk4OTEzNTc0MjIsIk1heEhlaWdodCI6IkluZmluaXR5IiwiU21hcnRGb3JlZ3JvdW5kSXNBY3RpdmUiOmZhbHNlLCJIb3Jpem9udGFsQWxpZ25tZW50IjowLCJWZXJ0aWNhbEFsaWdubWVudCI6MCwiU21hcnRGb3JlZ3JvdW5kIjpudWxsLCJCYWNrZ3JvdW5kRmlsbFR5cGUiOjAsIk1hcmdpbiI6eyIkaWQiOiI2NTIiLCJUb3AiOjAsIkxlZnQiOjAsIlJpZ2h0IjowLCJCb3R0b20iOjB9LCJQYWRkaW5nIjp7IiRpZCI6IjY1MyIsIlRvcCI6MCwiTGVmdCI6MCwiUmlnaHQiOjAsIkJvdHRvbSI6MH0sIkJhY2tncm91bmQiOnsiJGlkIjoiNjU0IiwiQ29sb3IiOnsiJGlkIjoiNjU1IiwiQSI6MCwiUiI6MjU1LCJHIjoyNTUsIkIiOjI1NX19LCJJc1Zpc2libGUiOmZhbHNlLCJXaWR0aCI6MC4wLCJIZWlnaHQiOjAuMCwiQm9yZGVyU3R5bGUiOm51bGwsIlBhcmVudFN0eWxlIjpudWxsfSwiRGF0ZVN0eWxlIjp7IiRpZCI6IjY1NiIsIkZvbnRTZXR0aW5ncyI6eyIkaWQiOiI2NTciLCJGb250U2l6ZSI6MTAsIkZvbnROYW1lIjoiQ2FsaWJyaSIsIklzQm9sZCI6ZmFsc2UsIklzSXRhbGljIjpmYWxzZSwiSXNVbmRlcmxpbmVkIjpmYWxzZSwiUGFyZW50U3R5bGUiOm51bGx9LCJBdXRvU2l6ZSI6MCwiRm9yZWdyb3VuZCI6eyIkaWQiOiI2NTgiLCJDb2xvciI6eyIkaWQiOiI2NTk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2MCIsIlRvcCI6MCwiTGVmdCI6MCwiUmlnaHQiOjAsIkJvdHRvbSI6MH0sIlBhZGRpbmciOnsiJGlkIjoiNjYxIiwiVG9wIjowLCJMZWZ0IjowLCJSaWdodCI6MCwiQm90dG9tIjowfSwiQmFja2dyb3VuZCI6eyIkaWQiOiI2NjIiLCJDb2xvciI6eyIkaWQiOiI2NjMiLCJBIjowLCJSIjoyNTUsIkciOjI1NSwiQiI6MjU1fX0sIklzVmlzaWJsZSI6ZmFsc2UsIldpZHRoIjowLjAsIkhlaWdodCI6MC4wLCJCb3JkZXJTdHlsZSI6bnVsbCwiUGFyZW50U3R5bGUiOm51bGx9LCJEYXRlRm9ybWF0Ijp7IiRpZCI6IjY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jUiLCJGb3JtYXQiOjAsIklzVmlzaWJsZSI6ZmFsc2UsIkxhc3RLbm93blZpc2liaWxpdHlTdGF0ZSI6ZmFsc2V9LCJJc1Zpc2libGUiOnRydWUsIlBhcmVudFN0eWxlIjpudWxsfSwiSHlwZXJsaW5rIjp7IiRpZCI6IjY2NiIsIkFkZHJlc3MiOiIiLCJTdWJBZGRyZXNzIjoiIn0sIkltcG9ydElkIjpudWxsfSx7IiRpZCI6IjY2NyIsIklkIjoiOGNhODA3MWUtNzMwOC00ZTZkLTkwMzYtNTRiZTg0OThiZmUzIiwiSW5kZXgiOjE3LCJHcm91cElkIjoiODYzODhmNjctMWRlNi00NWIxLWIzZDUtYTM3ZmM0NzQ2YmJiIiwiVGl0bGUiOiJCbGFuayIsIkRhdGVUaW1lIjoiMjAyMS0wOC0xM1QyMzo1OTowMCIsIlBlcmNlbnRhZ2VDb21wbGV0ZSI6bnVsbCwiTm90ZSI6bnVsbCwiU3R5bGUiOnsiJGlkIjoiNjY4IiwiVGl0bGVQb3NpdGlvbiI6IlJpZ2h0IiwiRGF0ZVBvc2l0aW9uIjoiTGVmdCIsIlNoYXBlVHlwZSI6MSwiU2hhcGVTaXplIjowLCJTaGFwZVN0eWxlIjp7IiRpZCI6IjY2OSIsIk1hcmdpbiI6eyIkaWQiOiI2NzAiLCJUb3AiOjAsIkxlZnQiOjAsIlJpZ2h0IjowLCJCb3R0b20iOjB9LCJQYWRkaW5nIjp7IiRpZCI6IjY3MSIsIlRvcCI6MCwiTGVmdCI6MCwiUmlnaHQiOjAsIkJvdHRvbSI6MH0sIkJhY2tncm91bmQiOnsiJGlkIjoiNjcyIiwiQ29sb3IiOnsiJGlkIjoiNjczIiwiQSI6MjU1LCJSIjo5NywiRyI6MTI5LCJCIjoxNTF9fSwiSXNWaXNpYmxlIjp0cnVlLCJXaWR0aCI6MTIuMCwiSGVpZ2h0IjoxNC4wLCJCb3JkZXJTdHlsZSI6eyIkaWQiOiI2NzQiLCJMaW5lQ29sb3IiOm51bGwsIkxpbmVXZWlnaHQiOjAuMCwiTGluZVR5cGUiOjAsIlBhcmVudFN0eWxlIjpudWxsfSwiUGFyZW50U3R5bGUiOm51bGx9LCJUaXRsZVN0eWxlIjp7IiRpZCI6IjY3NSIsIkZvbnRTZXR0aW5ncyI6eyIkaWQiOiI2NzYiLCJGb250U2l6ZSI6MTEsIkZvbnROYW1lIjoiQ2FsaWJyaSIsIklzQm9sZCI6dHJ1ZSwiSXNJdGFsaWMiOmZhbHNlLCJJc1VuZGVybGluZWQiOmZhbHNlLCJQYXJlbnRTdHlsZSI6bnVsbH0sIkF1dG9TaXplIjowLCJGb3JlZ3JvdW5kIjp7IiRpZCI6IjY3NyIsIkNvbG9yIjp7IiRpZCI6IjY3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2NzkiLCJUb3AiOjAsIkxlZnQiOjAsIlJpZ2h0IjowLCJCb3R0b20iOjB9LCJQYWRkaW5nIjp7IiRpZCI6IjY4MCIsIlRvcCI6MCwiTGVmdCI6MCwiUmlnaHQiOjAsIkJvdHRvbSI6MH0sIkJhY2tncm91bmQiOnsiJGlkIjoiNjgxIiwiQ29sb3IiOnsiJGlkIjoiNjgyIiwiQSI6MCwiUiI6MjU1LCJHIjoyNTUsIkIiOjI1NX19LCJJc1Zpc2libGUiOmZhbHNlLCJXaWR0aCI6MC4wLCJIZWlnaHQiOjAuMCwiQm9yZGVyU3R5bGUiOm51bGwsIlBhcmVudFN0eWxlIjpudWxsfSwiRGF0ZVN0eWxlIjp7IiRpZCI6IjY4MyIsIkZvbnRTZXR0aW5ncyI6eyIkaWQiOiI2ODQiLCJGb250U2l6ZSI6MTAsIkZvbnROYW1lIjoiQ2FsaWJyaSIsIklzQm9sZCI6ZmFsc2UsIklzSXRhbGljIjpmYWxzZSwiSXNVbmRlcmxpbmVkIjpmYWxzZSwiUGFyZW50U3R5bGUiOm51bGx9LCJBdXRvU2l6ZSI6MCwiRm9yZWdyb3VuZCI6eyIkaWQiOiI2ODUiLCJDb2xvciI6eyIkaWQiOiI2ODY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4NyIsIlRvcCI6MCwiTGVmdCI6MCwiUmlnaHQiOjAsIkJvdHRvbSI6MH0sIlBhZGRpbmciOnsiJGlkIjoiNjg4IiwiVG9wIjowLCJMZWZ0IjowLCJSaWdodCI6MCwiQm90dG9tIjowfSwiQmFja2dyb3VuZCI6eyIkaWQiOiI2ODkiLCJDb2xvciI6eyIkaWQiOiI2OTAiLCJBIjowLCJSIjoyNTUsIkciOjI1NSwiQiI6MjU1fX0sIklzVmlzaWJsZSI6ZmFsc2UsIldpZHRoIjowLjAsIkhlaWdodCI6MC4wLCJCb3JkZXJTdHlsZSI6bnVsbCwiUGFyZW50U3R5bGUiOm51bGx9LCJEYXRlRm9ybWF0Ijp7IiRpZCI6IjY5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TIiLCJGb3JtYXQiOjAsIklzVmlzaWJsZSI6ZmFsc2UsIkxhc3RLbm93blZpc2liaWxpdHlTdGF0ZSI6ZmFsc2V9LCJJc1Zpc2libGUiOnRydWUsIlBhcmVudFN0eWxlIjpudWxsfSwiSHlwZXJsaW5rIjp7IiRpZCI6IjY5MyIsIkFkZHJlc3MiOiIiLCJTdWJBZGRyZXNzIjoiIn0sIkltcG9ydElkIjpudWxsfSx7IiRpZCI6IjY5NCIsIklkIjoiNDQ4MmJjNGYtZTk3My00MDc1LThlZjYtMWNlZTIyMzYwZWZiIiwiSW5kZXgiOjE4LCJHcm91cElkIjoiODYzODhmNjctMWRlNi00NWIxLWIzZDUtYTM3ZmM0NzQ2YmJiIiwiVGl0bGUiOiJCbGFuayIsIkRhdGVUaW1lIjoiMjAyMS0wOS0wN1QyMzo1OTowMCIsIlBlcmNlbnRhZ2VDb21wbGV0ZSI6bnVsbCwiTm90ZSI6bnVsbCwiU3R5bGUiOnsiJGlkIjoiNjk1IiwiVGl0bGVQb3NpdGlvbiI6IlJpZ2h0IiwiRGF0ZVBvc2l0aW9uIjoiTGVmdCIsIlNoYXBlVHlwZSI6MSwiU2hhcGVTaXplIjowLCJTaGFwZVN0eWxlIjp7IiRpZCI6IjY5NiIsIk1hcmdpbiI6eyIkaWQiOiI2OTciLCJUb3AiOjAsIkxlZnQiOjAsIlJpZ2h0IjowLCJCb3R0b20iOjB9LCJQYWRkaW5nIjp7IiRpZCI6IjY5OCIsIlRvcCI6MCwiTGVmdCI6MCwiUmlnaHQiOjAsIkJvdHRvbSI6MH0sIkJhY2tncm91bmQiOnsiJGlkIjoiNjk5IiwiQ29sb3IiOnsiJGlkIjoiNzAwIiwiQSI6MjU1LCJSIjoxMTEsIkciOjExMSwiQiI6MTE2fX0sIklzVmlzaWJsZSI6dHJ1ZSwiV2lkdGgiOjEyLjAsIkhlaWdodCI6MTQuMCwiQm9yZGVyU3R5bGUiOnsiJGlkIjoiNzAxIiwiTGluZUNvbG9yIjpudWxsLCJMaW5lV2VpZ2h0IjowLjAsIkxpbmVUeXBlIjowLCJQYXJlbnRTdHlsZSI6bnVsbH0sIlBhcmVudFN0eWxlIjpudWxsfSwiVGl0bGVTdHlsZSI6eyIkaWQiOiI3MDIiLCJGb250U2V0dGluZ3MiOnsiJGlkIjoiNzAzIiwiRm9udFNpemUiOjExLCJGb250TmFtZSI6IkNhbGlicmkiLCJJc0JvbGQiOnRydWUsIklzSXRhbGljIjpmYWxzZSwiSXNVbmRlcmxpbmVkIjpmYWxzZSwiUGFyZW50U3R5bGUiOm51bGx9LCJBdXRvU2l6ZSI6MCwiRm9yZWdyb3VuZCI6eyIkaWQiOiI3MDQiLCJDb2xvciI6eyIkaWQiOiI3MD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A2IiwiVG9wIjowLCJMZWZ0IjowLCJSaWdodCI6MCwiQm90dG9tIjowfSwiUGFkZGluZyI6eyIkaWQiOiI3MDciLCJUb3AiOjAsIkxlZnQiOjAsIlJpZ2h0IjowLCJCb3R0b20iOjB9LCJCYWNrZ3JvdW5kIjp7IiRpZCI6IjcwOCIsIkNvbG9yIjp7IiRpZCI6IjcwOSIsIkEiOjAsIlIiOjI1NSwiRyI6MjU1LCJCIjoyNTV9fSwiSXNWaXNpYmxlIjpmYWxzZSwiV2lkdGgiOjAuMCwiSGVpZ2h0IjowLjAsIkJvcmRlclN0eWxlIjpudWxsLCJQYXJlbnRTdHlsZSI6bnVsbH0sIkRhdGVTdHlsZSI6eyIkaWQiOiI3MTAiLCJGb250U2V0dGluZ3MiOnsiJGlkIjoiNzExIiwiRm9udFNpemUiOjEwLCJGb250TmFtZSI6IkNhbGlicmkiLCJJc0JvbGQiOmZhbHNlLCJJc0l0YWxpYyI6ZmFsc2UsIklzVW5kZXJsaW5lZCI6ZmFsc2UsIlBhcmVudFN0eWxlIjpudWxsfSwiQXV0b1NpemUiOjAsIkZvcmVncm91bmQiOnsiJGlkIjoiNzEyIiwiQ29sb3IiOnsiJGlkIjoiNzE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3MTQiLCJUb3AiOjAsIkxlZnQiOjAsIlJpZ2h0IjowLCJCb3R0b20iOjB9LCJQYWRkaW5nIjp7IiRpZCI6IjcxNSIsIlRvcCI6MCwiTGVmdCI6MCwiUmlnaHQiOjAsIkJvdHRvbSI6MH0sIkJhY2tncm91bmQiOnsiJGlkIjoiNzE2IiwiQ29sb3IiOnsiJGlkIjoiNzE3IiwiQSI6MCwiUiI6MjU1LCJHIjoyNTUsIkIiOjI1NX19LCJJc1Zpc2libGUiOmZhbHNlLCJXaWR0aCI6MC4wLCJIZWlnaHQiOjAuMCwiQm9yZGVyU3R5bGUiOm51bGwsIlBhcmVudFN0eWxlIjpudWxsfSwiRGF0ZUZvcm1hdCI6eyIkaWQiOiI3M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E5IiwiRm9ybWF0IjowLCJJc1Zpc2libGUiOmZhbHNlLCJMYXN0S25vd25WaXNpYmlsaXR5U3RhdGUiOmZhbHNlfSwiSXNWaXNpYmxlIjp0cnVlLCJQYXJlbnRTdHlsZSI6bnVsbH0sIkh5cGVybGluayI6eyIkaWQiOiI3MjAiLCJBZGRyZXNzIjoiIiwiU3ViQWRkcmVzcyI6IiJ9LCJJbXBvcnRJZCI6bnVsbH0seyIkaWQiOiI3MjEiLCJJZCI6IjYyZTA2OTMzLTIyMzktNDBlMC1hNzVmLWRlNTM2OWRhNzkzOCIsIkluZGV4IjoxOSwiR3JvdXBJZCI6ImE4ZGNiMzQxLTRmZmUtNDRmMi1iN2JlLWE4M2JhOTU3M2RhYSIsIlRpdGxlIjoiU21hbGwgTWlncmF0aW9ucyBXb3Jrc2hvcHMiLCJEYXRlVGltZSI6IjIwMjEtMDctMTdUMjM6NTk6MDAiLCJQZXJjZW50YWdlQ29tcGxldGUiOm51bGwsIk5vdGUiOm51bGwsIlN0eWxlIjp7IiRpZCI6IjcyMiIsIlRpdGxlUG9zaXRpb24iOiJCZWxvdyIsIkRhdGVQb3NpdGlvbiI6IkxlZnQiLCJTaGFwZVR5cGUiOjEsIlNoYXBlU2l6ZSI6MCwiU2hhcGVTdHlsZSI6eyIkaWQiOiI3MjMiLCJNYXJnaW4iOnsiJGlkIjoiNzI0IiwiVG9wIjowLCJMZWZ0IjowLCJSaWdodCI6MCwiQm90dG9tIjowfSwiUGFkZGluZyI6eyIkaWQiOiI3MjUiLCJUb3AiOjAsIkxlZnQiOjAsIlJpZ2h0IjowLCJCb3R0b20iOjB9LCJCYWNrZ3JvdW5kIjp7IiRpZCI6IjcyNiIsIkNvbG9yIjp7IiRpZCI6IjcyNyIsIkEiOjI1NSwiUiI6MTQxLCJHIjo5OSwiQiI6MTE2fX0sIklzVmlzaWJsZSI6dHJ1ZSwiV2lkdGgiOjEyLjAsIkhlaWdodCI6MTQuMCwiQm9yZGVyU3R5bGUiOnsiJGlkIjoiNzI4IiwiTGluZUNvbG9yIjpudWxsLCJMaW5lV2VpZ2h0IjowLjAsIkxpbmVUeXBlIjowLCJQYXJlbnRTdHlsZSI6bnVsbH0sIlBhcmVudFN0eWxlIjpudWxsfSwiVGl0bGVTdHlsZSI6eyIkaWQiOiI3MjkiLCJGb250U2V0dGluZ3MiOnsiJGlkIjoiNzMwIiwiRm9udFNpemUiOjEwLCJGb250TmFtZSI6Ik1WIEJvbGkiLCJJc0JvbGQiOmZhbHNlLCJJc0l0YWxpYyI6ZmFsc2UsIklzVW5kZXJsaW5lZCI6ZmFsc2UsIlBhcmVudFN0eWxlIjpudWxsfSwiQXV0b1NpemUiOjIsIkZvcmVncm91bmQiOnsiJGlkIjoiNzMxIiwiQ29sb3IiOnsiJGlkIjoiNzMyIiwiQSI6MjU1LCJSIjowLCJHIjowLCJCIjowfX0sIk1heFdpZHRoIjo5NC45OTQ4OTE4ODcyMTkwNjksIk1heEhlaWdodCI6IkluZmluaXR5IiwiU21hcnRGb3JlZ3JvdW5kSXNBY3RpdmUiOmZhbHNlLCJIb3Jpem9udGFsQWxpZ25tZW50IjoxLCJWZXJ0aWNhbEFsaWdubWVudCI6MCwiU21hcnRGb3JlZ3JvdW5kIjpudWxsLCJCYWNrZ3JvdW5kRmlsbFR5cGUiOjAsIk1hcmdpbiI6eyIkaWQiOiI3MzMiLCJUb3AiOjAsIkxlZnQiOjAsIlJpZ2h0IjowLCJCb3R0b20iOjB9LCJQYWRkaW5nIjp7IiRpZCI6IjczNCIsIlRvcCI6MCwiTGVmdCI6MCwiUmlnaHQiOjAsIkJvdHRvbSI6MH0sIkJhY2tncm91bmQiOnsiJGlkIjoiNzM1IiwiQ29sb3IiOnsiJGlkIjoiNzM2IiwiQSI6MCwiUiI6MjU1LCJHIjoyNTUsIkIiOjI1NX19LCJJc1Zpc2libGUiOnRydWUsIldpZHRoIjowLjAsIkhlaWdodCI6MC4wLCJCb3JkZXJTdHlsZSI6bnVsbCwiUGFyZW50U3R5bGUiOm51bGx9LCJEYXRlU3R5bGUiOnsiJGlkIjoiNzM3IiwiRm9udFNldHRpbmdzIjp7IiRpZCI6IjczOCIsIkZvbnRTaXplIjoxMCwiRm9udE5hbWUiOiJDYWxpYnJpIiwiSXNCb2xkIjpmYWxzZSwiSXNJdGFsaWMiOmZhbHNlLCJJc1VuZGVybGluZWQiOmZhbHNlLCJQYXJlbnRTdHlsZSI6bnVsbH0sIkF1dG9TaXplIjowLCJGb3JlZ3JvdW5kIjp7IiRpZCI6IjczOSIsIkNvbG9yIjp7IiRpZCI6Ijc0M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zQxIiwiVG9wIjowLCJMZWZ0IjowLCJSaWdodCI6MCwiQm90dG9tIjowfSwiUGFkZGluZyI6eyIkaWQiOiI3NDIiLCJUb3AiOjAsIkxlZnQiOjAsIlJpZ2h0IjowLCJCb3R0b20iOjB9LCJCYWNrZ3JvdW5kIjp7IiRpZCI6Ijc0MyIsIkNvbG9yIjp7IiRpZCI6Ijc0NCIsIkEiOjAsIlIiOjI1NSwiRyI6MjU1LCJCIjoyNTV9fSwiSXNWaXNpYmxlIjpmYWxzZSwiV2lkdGgiOjAuMCwiSGVpZ2h0IjowLjAsIkJvcmRlclN0eWxlIjpudWxsLCJQYXJlbnRTdHlsZSI6bnVsbH0sIkRhdGVGb3JtYXQiOnsiJGlkIjoiNzQ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0NiIsIkZvcm1hdCI6MCwiSXNWaXNpYmxlIjpmYWxzZSwiTGFzdEtub3duVmlzaWJpbGl0eVN0YXRlIjpmYWxzZX0sIklzVmlzaWJsZSI6dHJ1ZSwiUGFyZW50U3R5bGUiOm51bGx9LCJIeXBlcmxpbmsiOnsiJGlkIjoiNzQ3IiwiQWRkcmVzcyI6IiIsIlN1YkFkZHJlc3MiOiIifSwiSW1wb3J0SWQiOm51bGx9LHsiJGlkIjoiNzQ4IiwiSWQiOiJjYzYzZWI2Yi05OTQ3LTQ0ZTQtYWU1Zi1jYmJlN2ZlMDhiNmQiLCJJbmRleCI6MjAsIkdyb3VwSWQiOiJhOGRjYjM0MS00ZmZlLTQ0ZjItYjdiZS1hODNiYTk1NzNkYWEiLCJUaXRsZSI6IkJsYW5rIiwiRGF0ZVRpbWUiOiIyMDIxLTA3LTIxVDIzOjU5OjAwIiwiUGVyY2VudGFnZUNvbXBsZXRlIjpudWxsLCJOb3RlIjpudWxsLCJTdHlsZSI6eyIkaWQiOiI3NDkiLCJUaXRsZVBvc2l0aW9uIjoiUmlnaHQiLCJEYXRlUG9zaXRpb24iOiJMZWZ0IiwiU2hhcGVUeXBlIjoxLCJTaGFwZVNpemUiOjAsIlNoYXBlU3R5bGUiOnsiJGlkIjoiNzUwIiwiTWFyZ2luIjp7IiRpZCI6Ijc1MSIsIlRvcCI6MCwiTGVmdCI6MCwiUmlnaHQiOjAsIkJvdHRvbSI6MH0sIlBhZGRpbmciOnsiJGlkIjoiNzUyIiwiVG9wIjowLCJMZWZ0IjowLCJSaWdodCI6MCwiQm90dG9tIjowfSwiQmFja2dyb3VuZCI6eyIkaWQiOiI3NTMiLCJDb2xvciI6eyIkaWQiOiI3NTQiLCJBIjoyNTUsIlIiOjE0MSwiRyI6OTksIkIiOjExNn19LCJJc1Zpc2libGUiOnRydWUsIldpZHRoIjoxMi4wLCJIZWlnaHQiOjE0LjAsIkJvcmRlclN0eWxlIjp7IiRpZCI6Ijc1NSIsIkxpbmVDb2xvciI6bnVsbCwiTGluZVdlaWdodCI6MC4wLCJMaW5lVHlwZSI6MCwiUGFyZW50U3R5bGUiOm51bGx9LCJQYXJlbnRTdHlsZSI6bnVsbH0sIlRpdGxlU3R5bGUiOnsiJGlkIjoiNzU2IiwiRm9udFNldHRpbmdzIjp7IiRpZCI6Ijc1NyIsIkZvbnRTaXplIjoxMSwiRm9udE5hbWUiOiJDYWxpYnJpIiwiSXNCb2xkIjp0cnVlLCJJc0l0YWxpYyI6ZmFsc2UsIklzVW5kZXJsaW5lZCI6ZmFsc2UsIlBhcmVudFN0eWxlIjpudWxsfSwiQXV0b1NpemUiOjAsIkZvcmVncm91bmQiOnsiJGlkIjoiNzU4IiwiQ29sb3IiOnsiJGlkIjoiNzU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2MCIsIlRvcCI6MCwiTGVmdCI6MCwiUmlnaHQiOjAsIkJvdHRvbSI6MH0sIlBhZGRpbmciOnsiJGlkIjoiNzYxIiwiVG9wIjowLCJMZWZ0IjowLCJSaWdodCI6MCwiQm90dG9tIjowfSwiQmFja2dyb3VuZCI6eyIkaWQiOiI3NjIiLCJDb2xvciI6eyIkaWQiOiI3NjMiLCJBIjowLCJSIjoyNTUsIkciOjI1NSwiQiI6MjU1fX0sIklzVmlzaWJsZSI6ZmFsc2UsIldpZHRoIjowLjAsIkhlaWdodCI6MC4wLCJCb3JkZXJTdHlsZSI6bnVsbCwiUGFyZW50U3R5bGUiOm51bGx9LCJEYXRlU3R5bGUiOnsiJGlkIjoiNzY0IiwiRm9udFNldHRpbmdzIjp7IiRpZCI6Ijc2NSIsIkZvbnRTaXplIjoxMCwiRm9udE5hbWUiOiJDYWxpYnJpIiwiSXNCb2xkIjpmYWxzZSwiSXNJdGFsaWMiOmZhbHNlLCJJc1VuZGVybGluZWQiOmZhbHNlLCJQYXJlbnRTdHlsZSI6bnVsbH0sIkF1dG9TaXplIjowLCJGb3JlZ3JvdW5kIjp7IiRpZCI6Ijc2NiIsIkNvbG9yIjp7IiRpZCI6Ijc2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zY4IiwiVG9wIjowLCJMZWZ0IjowLCJSaWdodCI6MCwiQm90dG9tIjowfSwiUGFkZGluZyI6eyIkaWQiOiI3NjkiLCJUb3AiOjAsIkxlZnQiOjAsIlJpZ2h0IjowLCJCb3R0b20iOjB9LCJCYWNrZ3JvdW5kIjp7IiRpZCI6Ijc3MCIsIkNvbG9yIjp7IiRpZCI6Ijc3MSIsIkEiOjAsIlIiOjI1NSwiRyI6MjU1LCJCIjoyNTV9fSwiSXNWaXNpYmxlIjpmYWxzZSwiV2lkdGgiOjAuMCwiSGVpZ2h0IjowLjAsIkJvcmRlclN0eWxlIjpudWxsLCJQYXJlbnRTdHlsZSI6bnVsbH0sIkRhdGVGb3JtYXQiOnsiJGlkIjoiNz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3MyIsIkZvcm1hdCI6MCwiSXNWaXNpYmxlIjpmYWxzZSwiTGFzdEtub3duVmlzaWJpbGl0eVN0YXRlIjpmYWxzZX0sIklzVmlzaWJsZSI6dHJ1ZSwiUGFyZW50U3R5bGUiOm51bGx9LCJIeXBlcmxpbmsiOnsiJGlkIjoiNzc0IiwiQWRkcmVzcyI6IiIsIlN1YkFkZHJlc3MiOiIifSwiSW1wb3J0SWQiOm51bGx9LHsiJGlkIjoiNzc1IiwiSWQiOiI3YzZkYmM2NS1iNWQ3LTQzNzQtOTgyYi03MzVkM2ZmODJmOTEiLCJJbmRleCI6MjEsIkdyb3VwSWQiOiJhOGRjYjM0MS00ZmZlLTQ0ZjItYjdiZS1hODNiYTk1NzNkYWEiLCJUaXRsZSI6IkRpZ2l0YWwgTWlncmF0aW9uIFdvcmtzaG9wcyIsIkRhdGVUaW1lIjoiMjAyMS0wOC0xNVQyMzo1OTowMCIsIlBlcmNlbnRhZ2VDb21wbGV0ZSI6bnVsbCwiTm90ZSI6bnVsbCwiU3R5bGUiOnsiJGlkIjoiNzc2IiwiVGl0bGVQb3NpdGlvbiI6IkJlbG93IiwiRGF0ZVBvc2l0aW9uIjoiTGVmdCIsIlNoYXBlVHlwZSI6MSwiU2hhcGVTaXplIjowLCJTaGFwZVN0eWxlIjp7IiRpZCI6Ijc3NyIsIk1hcmdpbiI6eyIkaWQiOiI3NzgiLCJUb3AiOjAsIkxlZnQiOjAsIlJpZ2h0IjowLCJCb3R0b20iOjB9LCJQYWRkaW5nIjp7IiRpZCI6Ijc3OSIsIlRvcCI6MCwiTGVmdCI6MCwiUmlnaHQiOjAsIkJvdHRvbSI6MH0sIkJhY2tncm91bmQiOnsiJGlkIjoiNzgwIiwiQ29sb3IiOnsiJGlkIjoiNzgxIiwiQSI6MjU1LCJSIjo5NywiRyI6MTI5LCJCIjoxNTF9fSwiSXNWaXNpYmxlIjp0cnVlLCJXaWR0aCI6MTIuMCwiSGVpZ2h0IjoxNC4wLCJCb3JkZXJTdHlsZSI6eyIkaWQiOiI3ODIiLCJMaW5lQ29sb3IiOm51bGwsIkxpbmVXZWlnaHQiOjAuMCwiTGluZVR5cGUiOjAsIlBhcmVudFN0eWxlIjpudWxsfSwiUGFyZW50U3R5bGUiOm51bGx9LCJUaXRsZVN0eWxlIjp7IiRpZCI6Ijc4MyIsIkZvbnRTZXR0aW5ncyI6eyIkaWQiOiI3ODQiLCJGb250U2l6ZSI6MTEsIkZvbnROYW1lIjoiTVYgQm9saSIsIklzQm9sZCI6ZmFsc2UsIklzSXRhbGljIjpmYWxzZSwiSXNVbmRlcmxpbmVkIjpmYWxzZSwiUGFyZW50U3R5bGUiOm51bGx9LCJBdXRvU2l6ZSI6MiwiRm9yZWdyb3VuZCI6eyIkaWQiOiI3ODUiLCJDb2xvciI6eyIkaWQiOiI3ODYiLCJBIjoyNTUsIlIiOjAsIkciOjAsIkIiOjB9fSwiTWF4V2lkdGgiOjExOC4zNDU3OTM5NjM2OTgyNywiTWF4SGVpZ2h0IjoiSW5maW5pdHkiLCJTbWFydEZvcmVncm91bmRJc0FjdGl2ZSI6ZmFsc2UsIkhvcml6b250YWxBbGlnbm1lbnQiOjEsIlZlcnRpY2FsQWxpZ25tZW50IjowLCJTbWFydEZvcmVncm91bmQiOm51bGwsIkJhY2tncm91bmRGaWxsVHlwZSI6MCwiTWFyZ2luIjp7IiRpZCI6Ijc4NyIsIlRvcCI6MCwiTGVmdCI6MCwiUmlnaHQiOjAsIkJvdHRvbSI6MH0sIlBhZGRpbmciOnsiJGlkIjoiNzg4IiwiVG9wIjowLCJMZWZ0IjowLCJSaWdodCI6MCwiQm90dG9tIjowfSwiQmFja2dyb3VuZCI6eyIkaWQiOiI3ODkiLCJDb2xvciI6eyIkaWQiOiI3OTAiLCJBIjowLCJSIjoyNTUsIkciOjI1NSwiQiI6MjU1fX0sIklzVmlzaWJsZSI6dHJ1ZSwiV2lkdGgiOjAuMCwiSGVpZ2h0IjowLjAsIkJvcmRlclN0eWxlIjpudWxsLCJQYXJlbnRTdHlsZSI6bnVsbH0sIkRhdGVTdHlsZSI6eyIkaWQiOiI3OTEiLCJGb250U2V0dGluZ3MiOnsiJGlkIjoiNzkyIiwiRm9udFNpemUiOjEwLCJGb250TmFtZSI6IkNhbGlicmkiLCJJc0JvbGQiOmZhbHNlLCJJc0l0YWxpYyI6ZmFsc2UsIklzVW5kZXJsaW5lZCI6ZmFsc2UsIlBhcmVudFN0eWxlIjpudWxsfSwiQXV0b1NpemUiOjAsIkZvcmVncm91bmQiOnsiJGlkIjoiNzkzIiwiQ29sb3IiOnsiJGlkIjoiNzk0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3OTUiLCJUb3AiOjAsIkxlZnQiOjAsIlJpZ2h0IjowLCJCb3R0b20iOjB9LCJQYWRkaW5nIjp7IiRpZCI6Ijc5NiIsIlRvcCI6MCwiTGVmdCI6MCwiUmlnaHQiOjAsIkJvdHRvbSI6MH0sIkJhY2tncm91bmQiOnsiJGlkIjoiNzk3IiwiQ29sb3IiOnsiJGlkIjoiNzk4IiwiQSI6MCwiUiI6MjU1LCJHIjoyNTUsIkIiOjI1NX19LCJJc1Zpc2libGUiOmZhbHNlLCJXaWR0aCI6MC4wLCJIZWlnaHQiOjAuMCwiQm9yZGVyU3R5bGUiOm51bGwsIlBhcmVudFN0eWxlIjpudWxsfSwiRGF0ZUZvcm1hdCI6eyIkaWQiOiI3O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AwIiwiRm9ybWF0IjowLCJJc1Zpc2libGUiOmZhbHNlLCJMYXN0S25vd25WaXNpYmlsaXR5U3RhdGUiOmZhbHNlfSwiSXNWaXNpYmxlIjp0cnVlLCJQYXJlbnRTdHlsZSI6bnVsbH0sIkh5cGVybGluayI6eyIkaWQiOiI4MDEiLCJBZGRyZXNzIjoiIiwiU3ViQWRkcmVzcyI6IiJ9LCJJbXBvcnRJZCI6bnVsbH0seyIkaWQiOiI4MDIiLCJJZCI6ImMxOTgzZTMzLTU1ZjYtNGI1ZS04NTViLTY5OTA0NDM3ZGE2ZiIsIkluZGV4IjoyMiwiR3JvdXBJZCI6ImE4ZGNiMzQxLTRmZmUtNDRmMi1iN2JlLWE4M2JhOTU3M2RhYSIsIlRpdGxlIjoiQmxhbmsiLCJEYXRlVGltZSI6IjIwMjEtMDgtMTFUMjM6NTk6MDAiLCJQZXJjZW50YWdlQ29tcGxldGUiOm51bGwsIk5vdGUiOm51bGwsIlN0eWxlIjp7IiRpZCI6IjgwMyIsIlRpdGxlUG9zaXRpb24iOiJCZWxvdyIsIkRhdGVQb3NpdGlvbiI6IkxlZnQiLCJTaGFwZVR5cGUiOjEsIlNoYXBlU2l6ZSI6MCwiU2hhcGVTdHlsZSI6eyIkaWQiOiI4MDQiLCJNYXJnaW4iOnsiJGlkIjoiODA1IiwiVG9wIjowLCJMZWZ0IjowLCJSaWdodCI6MCwiQm90dG9tIjowfSwiUGFkZGluZyI6eyIkaWQiOiI4MDYiLCJUb3AiOjAsIkxlZnQiOjAsIlJpZ2h0IjowLCJCb3R0b20iOjB9LCJCYWNrZ3JvdW5kIjp7IiRpZCI6IjgwNyIsIkNvbG9yIjp7IiRpZCI6IjgwOCIsIkEiOjI1NSwiUiI6OTcsIkciOjEyOSwiQiI6MTUxfX0sIklzVmlzaWJsZSI6dHJ1ZSwiV2lkdGgiOjEyLjAsIkhlaWdodCI6MTQuMCwiQm9yZGVyU3R5bGUiOnsiJGlkIjoiODA5IiwiTGluZUNvbG9yIjpudWxsLCJMaW5lV2VpZ2h0IjowLjAsIkxpbmVUeXBlIjowLCJQYXJlbnRTdHlsZSI6bnVsbH0sIlBhcmVudFN0eWxlIjpudWxsfSwiVGl0bGVTdHlsZSI6eyIkaWQiOiI4MTAiLCJGb250U2V0dGluZ3MiOnsiJGlkIjoiODExIiwiRm9udFNpemUiOjExLCJGb250TmFtZSI6IkNhbGlicmkiLCJJc0JvbGQiOnRydWUsIklzSXRhbGljIjpmYWxzZSwiSXNVbmRlcmxpbmVkIjpmYWxzZSwiUGFyZW50U3R5bGUiOm51bGx9LCJBdXRvU2l6ZSI6MCwiRm9yZWdyb3VuZCI6eyIkaWQiOiI4MTIiLCJDb2xvciI6eyIkaWQiOiI4MT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DE0IiwiVG9wIjowLCJMZWZ0IjowLCJSaWdodCI6MCwiQm90dG9tIjowfSwiUGFkZGluZyI6eyIkaWQiOiI4MTUiLCJUb3AiOjAsIkxlZnQiOjAsIlJpZ2h0IjowLCJCb3R0b20iOjB9LCJCYWNrZ3JvdW5kIjp7IiRpZCI6IjgxNiIsIkNvbG9yIjp7IiRpZCI6IjgxNyIsIkEiOjAsIlIiOjI1NSwiRyI6MjU1LCJCIjoyNTV9fSwiSXNWaXNpYmxlIjpmYWxzZSwiV2lkdGgiOjAuMCwiSGVpZ2h0IjowLjAsIkJvcmRlclN0eWxlIjpudWxsLCJQYXJlbnRTdHlsZSI6bnVsbH0sIkRhdGVTdHlsZSI6eyIkaWQiOiI4MTgiLCJGb250U2V0dGluZ3MiOnsiJGlkIjoiODE5IiwiRm9udFNpemUiOjEwLCJGb250TmFtZSI6IkNhbGlicmkiLCJJc0JvbGQiOmZhbHNlLCJJc0l0YWxpYyI6ZmFsc2UsIklzVW5kZXJsaW5lZCI6ZmFsc2UsIlBhcmVudFN0eWxlIjpudWxsfSwiQXV0b1NpemUiOjAsIkZvcmVncm91bmQiOnsiJGlkIjoiODIwIiwiQ29sb3IiOnsiJGlkIjoiODI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4MjIiLCJUb3AiOjAsIkxlZnQiOjAsIlJpZ2h0IjowLCJCb3R0b20iOjB9LCJQYWRkaW5nIjp7IiRpZCI6IjgyMyIsIlRvcCI6MCwiTGVmdCI6MCwiUmlnaHQiOjAsIkJvdHRvbSI6MH0sIkJhY2tncm91bmQiOnsiJGlkIjoiODI0IiwiQ29sb3IiOnsiJGlkIjoiODI1IiwiQSI6MCwiUiI6MjU1LCJHIjoyNTUsIkIiOjI1NX19LCJJc1Zpc2libGUiOmZhbHNlLCJXaWR0aCI6MC4wLCJIZWlnaHQiOjAuMCwiQm9yZGVyU3R5bGUiOm51bGwsIlBhcmVudFN0eWxlIjpudWxsfSwiRGF0ZUZvcm1hdCI6eyIkaWQiOiI4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I3IiwiRm9ybWF0IjowLCJJc1Zpc2libGUiOmZhbHNlLCJMYXN0S25vd25WaXNpYmlsaXR5U3RhdGUiOmZhbHNlfSwiSXNWaXNpYmxlIjp0cnVlLCJQYXJlbnRTdHlsZSI6bnVsbH0sIkh5cGVybGluayI6eyIkaWQiOiI4MjgiLCJBZGRyZXNzIjoiIiwiU3ViQWRkcmVzcyI6IiJ9LCJJbXBvcnRJZCI6bnVsbH0seyIkaWQiOiI4MjkiLCJJZCI6ImJhOGNmZmVlLTMyNzEtNGMwZS04MWFmLTY1NTYzOWRlNmZjOCIsIkluZGV4IjoyMywiR3JvdXBJZCI6ImE4ZGNiMzQxLTRmZmUtNDRmMi1iN2JlLWE4M2JhOTU3M2RhYSIsIlRpdGxlIjoiQmxhbmsiLCJEYXRlVGltZSI6IjIwMjEtMDktMDVUMjM6NTk6MDAiLCJQZXJjZW50YWdlQ29tcGxldGUiOm51bGwsIk5vdGUiOm51bGwsIlN0eWxlIjp7IiRpZCI6IjgzMCIsIlRpdGxlUG9zaXRpb24iOiJSaWdodCIsIkRhdGVQb3NpdGlvbiI6IkxlZnQiLCJTaGFwZVR5cGUiOjEsIlNoYXBlU2l6ZSI6MCwiU2hhcGVTdHlsZSI6eyIkaWQiOiI4MzEiLCJNYXJnaW4iOnsiJGlkIjoiODMyIiwiVG9wIjowLCJMZWZ0IjowLCJSaWdodCI6MCwiQm90dG9tIjowfSwiUGFkZGluZyI6eyIkaWQiOiI4MzMiLCJUb3AiOjAsIkxlZnQiOjAsIlJpZ2h0IjowLCJCb3R0b20iOjB9LCJCYWNrZ3JvdW5kIjp7IiRpZCI6IjgzNCIsIkNvbG9yIjp7IiRpZCI6IjgzNSIsIkEiOjI1NSwiUiI6MTExLCJHIjoxMTEsIkIiOjExNn19LCJJc1Zpc2libGUiOnRydWUsIldpZHRoIjoxMi4wLCJIZWlnaHQiOjE0LjAsIkJvcmRlclN0eWxlIjp7IiRpZCI6IjgzNiIsIkxpbmVDb2xvciI6bnVsbCwiTGluZVdlaWdodCI6MC4wLCJMaW5lVHlwZSI6MCwiUGFyZW50U3R5bGUiOm51bGx9LCJQYXJlbnRTdHlsZSI6bnVsbH0sIlRpdGxlU3R5bGUiOnsiJGlkIjoiODM3IiwiRm9udFNldHRpbmdzIjp7IiRpZCI6IjgzOCIsIkZvbnRTaXplIjoxMSwiRm9udE5hbWUiOiJDYWxpYnJpIiwiSXNCb2xkIjp0cnVlLCJJc0l0YWxpYyI6ZmFsc2UsIklzVW5kZXJsaW5lZCI6ZmFsc2UsIlBhcmVudFN0eWxlIjpudWxsfSwiQXV0b1NpemUiOjAsIkZvcmVncm91bmQiOnsiJGlkIjoiODM5IiwiQ29sb3IiOnsiJGlkIjoiODQ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g0MSIsIlRvcCI6MCwiTGVmdCI6MCwiUmlnaHQiOjAsIkJvdHRvbSI6MH0sIlBhZGRpbmciOnsiJGlkIjoiODQyIiwiVG9wIjowLCJMZWZ0IjowLCJSaWdodCI6MCwiQm90dG9tIjowfSwiQmFja2dyb3VuZCI6eyIkaWQiOiI4NDMiLCJDb2xvciI6eyIkaWQiOiI4NDQiLCJBIjowLCJSIjoyNTUsIkciOjI1NSwiQiI6MjU1fX0sIklzVmlzaWJsZSI6ZmFsc2UsIldpZHRoIjowLjAsIkhlaWdodCI6MC4wLCJCb3JkZXJTdHlsZSI6bnVsbCwiUGFyZW50U3R5bGUiOm51bGx9LCJEYXRlU3R5bGUiOnsiJGlkIjoiODQ1IiwiRm9udFNldHRpbmdzIjp7IiRpZCI6Ijg0NiIsIkZvbnRTaXplIjoxMCwiRm9udE5hbWUiOiJDYWxpYnJpIiwiSXNCb2xkIjpmYWxzZSwiSXNJdGFsaWMiOmZhbHNlLCJJc1VuZGVybGluZWQiOmZhbHNlLCJQYXJlbnRTdHlsZSI6bnVsbH0sIkF1dG9TaXplIjowLCJGb3JlZ3JvdW5kIjp7IiRpZCI6Ijg0NyIsIkNvbG9yIjp7IiRpZCI6Ijg0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ODQ5IiwiVG9wIjowLCJMZWZ0IjowLCJSaWdodCI6MCwiQm90dG9tIjowfSwiUGFkZGluZyI6eyIkaWQiOiI4NTAiLCJUb3AiOjAsIkxlZnQiOjAsIlJpZ2h0IjowLCJCb3R0b20iOjB9LCJCYWNrZ3JvdW5kIjp7IiRpZCI6Ijg1MSIsIkNvbG9yIjp7IiRpZCI6Ijg1MiIsIkEiOjAsIlIiOjI1NSwiRyI6MjU1LCJCIjoyNTV9fSwiSXNWaXNpYmxlIjpmYWxzZSwiV2lkdGgiOjAuMCwiSGVpZ2h0IjowLjAsIkJvcmRlclN0eWxlIjpudWxsLCJQYXJlbnRTdHlsZSI6bnVsbH0sIkRhdGVGb3JtYXQiOnsiJGlkIjoiODU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NCIsIkZvcm1hdCI6MCwiSXNWaXNpYmxlIjpmYWxzZSwiTGFzdEtub3duVmlzaWJpbGl0eVN0YXRlIjpmYWxzZX0sIklzVmlzaWJsZSI6dHJ1ZSwiUGFyZW50U3R5bGUiOm51bGx9LCJIeXBlcmxpbmsiOnsiJGlkIjoiODU1IiwiQWRkcmVzcyI6IiIsIlN1YkFkZHJlc3MiOiIifSwiSW1wb3J0SWQiOm51bGx9LHsiJGlkIjoiODU2IiwiSWQiOiIzZTFjZDAyYy1hMzE5LTQ3OGQtODBkMS04ZmUyYmY4YmMwMjIiLCJJbmRleCI6MjQsIkdyb3VwSWQiOiJhOGRjYjM0MS00ZmZlLTQ0ZjItYjdiZS1hODNiYTk1NzNkYWEiLCJUaXRsZSI6IkFzc2V0IE1pZ3JhdGlvbiBXb3Jrc2hvcHMiLCJEYXRlVGltZSI6IjIwMjEtMDktMDlUMjM6NTk6MDAiLCJQZXJjZW50YWdlQ29tcGxldGUiOm51bGwsIk5vdGUiOm51bGwsIlN0eWxlIjp7IiRpZCI6Ijg1NyIsIlRpdGxlUG9zaXRpb24iOiJCZWxvdyIsIkRhdGVQb3NpdGlvbiI6IkxlZnQiLCJTaGFwZVR5cGUiOjEsIlNoYXBlU2l6ZSI6MCwiU2hhcGVTdHlsZSI6eyIkaWQiOiI4NTgiLCJNYXJnaW4iOnsiJGlkIjoiODU5IiwiVG9wIjowLCJMZWZ0IjowLCJSaWdodCI6MCwiQm90dG9tIjowfSwiUGFkZGluZyI6eyIkaWQiOiI4NjAiLCJUb3AiOjAsIkxlZnQiOjAsIlJpZ2h0IjowLCJCb3R0b20iOjB9LCJCYWNrZ3JvdW5kIjp7IiRpZCI6Ijg2MSIsIkNvbG9yIjp7IiRpZCI6Ijg2MiIsIkEiOjI1NSwiUiI6MTExLCJHIjoxMTEsIkIiOjExNn19LCJJc1Zpc2libGUiOnRydWUsIldpZHRoIjoxMi4wLCJIZWlnaHQiOjE0LjAsIkJvcmRlclN0eWxlIjp7IiRpZCI6Ijg2MyIsIkxpbmVDb2xvciI6bnVsbCwiTGluZVdlaWdodCI6MC4wLCJMaW5lVHlwZSI6MCwiUGFyZW50U3R5bGUiOm51bGx9LCJQYXJlbnRTdHlsZSI6bnVsbH0sIlRpdGxlU3R5bGUiOnsiJGlkIjoiODY0IiwiRm9udFNldHRpbmdzIjp7IiRpZCI6Ijg2NSIsIkZvbnRTaXplIjoxMSwiRm9udE5hbWUiOiJNViBCb2xpIiwiSXNCb2xkIjpmYWxzZSwiSXNJdGFsaWMiOmZhbHNlLCJJc1VuZGVybGluZWQiOmZhbHNlLCJQYXJlbnRTdHlsZSI6bnVsbH0sIkF1dG9TaXplIjoyLCJGb3JlZ3JvdW5kIjp7IiRpZCI6Ijg2NiIsIkNvbG9yIjp7IiRpZCI6Ijg2NyIsIkEiOjI1NSwiUiI6MCwiRyI6MCwiQiI6MH19LCJNYXhXaWR0aCI6OTIuMzk4MzkxMzMyMzkzODg1LCJNYXhIZWlnaHQiOiJJbmZpbml0eSIsIlNtYXJ0Rm9yZWdyb3VuZElzQWN0aXZlIjpmYWxzZSwiSG9yaXpvbnRhbEFsaWdubWVudCI6MSwiVmVydGljYWxBbGlnbm1lbnQiOjAsIlNtYXJ0Rm9yZWdyb3VuZCI6bnVsbCwiQmFja2dyb3VuZEZpbGxUeXBlIjowLCJNYXJnaW4iOnsiJGlkIjoiODY4IiwiVG9wIjowLCJMZWZ0IjowLCJSaWdodCI6MCwiQm90dG9tIjowfSwiUGFkZGluZyI6eyIkaWQiOiI4NjkiLCJUb3AiOjAsIkxlZnQiOjAsIlJpZ2h0IjowLCJCb3R0b20iOjB9LCJCYWNrZ3JvdW5kIjp7IiRpZCI6Ijg3MCIsIkNvbG9yIjp7IiRpZCI6Ijg3MSIsIkEiOjAsIlIiOjI1NSwiRyI6MjU1LCJCIjoyNTV9fSwiSXNWaXNpYmxlIjp0cnVlLCJXaWR0aCI6MC4wLCJIZWlnaHQiOjAuMCwiQm9yZGVyU3R5bGUiOm51bGwsIlBhcmVudFN0eWxlIjpudWxsfSwiRGF0ZVN0eWxlIjp7IiRpZCI6Ijg3MiIsIkZvbnRTZXR0aW5ncyI6eyIkaWQiOiI4NzMiLCJGb250U2l6ZSI6MTAsIkZvbnROYW1lIjoiQ2FsaWJyaSIsIklzQm9sZCI6ZmFsc2UsIklzSXRhbGljIjpmYWxzZSwiSXNVbmRlcmxpbmVkIjpmYWxzZSwiUGFyZW50U3R5bGUiOm51bGx9LCJBdXRvU2l6ZSI6MCwiRm9yZWdyb3VuZCI6eyIkaWQiOiI4NzQiLCJDb2xvciI6eyIkaWQiOiI4Nz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g3NiIsIlRvcCI6MCwiTGVmdCI6MCwiUmlnaHQiOjAsIkJvdHRvbSI6MH0sIlBhZGRpbmciOnsiJGlkIjoiODc3IiwiVG9wIjowLCJMZWZ0IjowLCJSaWdodCI6MCwiQm90dG9tIjowfSwiQmFja2dyb3VuZCI6eyIkaWQiOiI4NzgiLCJDb2xvciI6eyIkaWQiOiI4NzkiLCJBIjowLCJSIjoyNTUsIkciOjI1NSwiQiI6MjU1fX0sIklzVmlzaWJsZSI6ZmFsc2UsIldpZHRoIjowLjAsIkhlaWdodCI6MC4wLCJCb3JkZXJTdHlsZSI6bnVsbCwiUGFyZW50U3R5bGUiOm51bGx9LCJEYXRlRm9ybWF0Ijp7IiRpZCI6Ijg4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ODEiLCJGb3JtYXQiOjAsIklzVmlzaWJsZSI6ZmFsc2UsIkxhc3RLbm93blZpc2liaWxpdHlTdGF0ZSI6ZmFsc2V9LCJJc1Zpc2libGUiOnRydWUsIlBhcmVudFN0eWxlIjpudWxsfSwiSHlwZXJsaW5rIjp7IiRpZCI6Ijg4MiIsIkFkZHJlc3MiOiIiLCJTdWJBZGRyZXNzIjoiIn0sIkltcG9ydElkIjpudWxsfSx7IiRpZCI6Ijg4MyIsIklkIjoiMDQxMDEwZTMtNDhhNS00YmQ1LWFkYWUtODcyYWRkOWVmMTk0IiwiSW5kZXgiOjI1LCJHcm91cElkIjoiYThkY2IzNDEtNGZmZS00NGYyLWI3YmUtYTgzYmE5NTczZGFhIiwiVGl0bGUiOiJFYXJseSBBY2Nlc3MiLCJEYXRlVGltZSI6IjIwMjEtMDktMjZUMjM6NTk6MDAiLCJQZXJjZW50YWdlQ29tcGxldGUiOm51bGwsIk5vdGUiOm51bGwsIlN0eWxlIjp7IiRpZCI6Ijg4NCIsIlRpdGxlUG9zaXRpb24iOiJSaWdodCIsIkRhdGVQb3NpdGlvbiI6IkxlZnQiLCJTaGFwZVR5cGUiOjEzLCJTaGFwZVNpemUiOjEsIlNoYXBlU3R5bGUiOnsiJGlkIjoiODg1IiwiTWFyZ2luIjp7IiRyZWYiOiI2MCJ9LCJQYWRkaW5nIjp7IiRyZWYiOiI2MSJ9LCJCYWNrZ3JvdW5kIjp7IiRpZCI6Ijg4NiIsIkNvbG9yIjp7IiRpZCI6Ijg4NyIsIkEiOjI1NSwiUiI6MTEyLCJHIjoxNzMsIkIiOjcxfX0sIklzVmlzaWJsZSI6dHJ1ZSwiV2lkdGgiOjE4LjAsIkhlaWdodCI6MjAuMCwiQm9yZGVyU3R5bGUiOnsiJGlkIjoiODg4IiwiTGluZUNvbG9yIjpudWxsLCJMaW5lV2VpZ2h0IjowLjAsIkxpbmVUeXBlIjowLCJQYXJlbnRTdHlsZSI6bnVsbH0sIlBhcmVudFN0eWxlIjpudWxsfSwiVGl0bGVTdHlsZSI6eyIkaWQiOiI4ODkiLCJGb250U2V0dGluZ3MiOnsiJGlkIjoiODkwIiwiRm9udFNpemUiOjEwLCJGb250TmFtZSI6Ik1WIEJvbGkiLCJJc0JvbGQiOmZhbHNlLCJJc0l0YWxpYyI6ZmFsc2UsIklzVW5kZXJsaW5lZCI6ZmFsc2UsIlBhcmVudFN0eWxlIjpudWxsfSwiQXV0b1NpemUiOjAsIkZvcmVncm91bmQiOnsiJGlkIjoiODkxIiwiQ29sb3IiOnsiJGlkIjoiODky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ODkzIiwiRm9udFNldHRpbmdzIjp7IiRpZCI6Ijg5NCIsIkZvbnRTaXplIjoxMCwiRm9udE5hbWUiOiJDYWxpYnJpIiwiSXNCb2xkIjpmYWxzZSwiSXNJdGFsaWMiOmZhbHNlLCJJc1VuZGVybGluZWQiOmZhbHNlLCJQYXJlbnRTdHlsZSI6bnVsbH0sIkF1dG9TaXplIjowLCJGb3JlZ3JvdW5kIjp7IiRpZCI6Ijg5NSIsIkNvbG9yIjp7IiRpZCI6Ijg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ZmFsc2UsIldpZHRoIjowLjAsIkhlaWdodCI6MC4wLCJCb3JkZXJTdHlsZSI6bnVsbCwiUGFyZW50U3R5bGUiOm51bGx9LCJEYXRlRm9ybWF0Ijp7IiRyZWYiOiI4MSJ9LCJXZWVrTnVtYmVyaW5nIjp7IiRpZCI6Ijg5NyIsIkZvcm1hdCI6MCwiSXNWaXNpYmxlIjpmYWxzZSwiTGFzdEtub3duVmlzaWJpbGl0eVN0YXRlIjpmYWxzZX0sIklzVmlzaWJsZSI6ZmFsc2UsIlBhcmVudFN0eWxlIjpudWxsfSwiSHlwZXJsaW5rIjp7IiRpZCI6Ijg5OCIsIkFkZHJlc3MiOiIiLCJTdWJBZGRyZXNzIjoiIn0sIkltcG9ydElkIjpudWxsfV19LHsiJGlkIjoiODk5IiwiSWQiOiIzNjA2YjVlOC04YTk5LTRhZjktOGEzNS04ZDYwYmZlYjQ2MDkiLCJJbmRleCI6MjcsIkhlYWRlclRleHQiOiJTbWFsbCBNaWdyYXRpb25zIiwiU3R5bGUiOnsiJGlkIjoiOTAwIiwiSGVhZGVyU3R5bGUiOnsiJGlkIjoiOTAxIiwiVGV4dFN0eWxlIjp7IiRpZCI6IjkwMiIsIkZvbnRTZXR0aW5ncyI6eyIkaWQiOiI5MDMiLCJGb250U2l6ZSI6MTIsIkZvbnROYW1lIjoiTVYgQm9saSIsIklzQm9sZCI6ZmFsc2UsIklzSXRhbGljIjpmYWxzZSwiSXNVbmRlcmxpbmVkIjpmYWxzZSwiUGFyZW50U3R5bGUiOm51bGx9LCJBdXRvU2l6ZSI6MCwiRm9yZWdyb3VuZCI6eyIkaWQiOiI5MDQiLCJDb2xvciI6eyIkaWQiOiI5MDUiLCJBIjoyNTUsIlIiOjcxLCJHIjo0OSwiQiI6NTh9fSwiTWF4V2lkdGgiOjAuMCwiTWF4SGVpZ2h0IjowLjAsIlNtYXJ0Rm9yZWdyb3VuZElzQWN0aXZlIjpmYWxzZSwiSG9yaXpvbnRhbEFsaWdubWVudCI6MCwiVmVydGljYWxBbGlnbm1lbnQiOjAsIlNtYXJ0Rm9yZWdyb3VuZCI6bnVsbCwiQmFja2dyb3VuZEZpbGxUeXBlIjowLCJNYXJnaW4iOnsiJHJlZiI6IjE3MyJ9LCJQYWRkaW5nIjp7IiRyZWYiOiIxNzQifSwiQmFja2dyb3VuZCI6bnVsbCwiSXNWaXNpYmxlIjpmYWxzZSwiV2lkdGgiOjAuMCwiSGVpZ2h0IjowLjAsIkJvcmRlclN0eWxlIjpudWxsLCJQYXJlbnRTdHlsZSI6bnVsbH0sIlJlY3RhbmdsZVN0eWxlIjp7IiRpZCI6IjkwNiIsIk1hcmdpbiI6eyIkcmVmIjoiMTc4In0sIlBhZGRpbmciOnsiJHJlZiI6IjE3OSJ9LCJCYWNrZ3JvdW5kIjp7IiRpZCI6IjkwNyIsIkNvbG9yIjp7IiRpZCI6IjkwOCIsIkEiOjEyNywiUiI6MTQxLCJHIjo5OSwiQiI6MTE2fX0sIklzVmlzaWJsZSI6ZmFsc2UsIldpZHRoIjowLjAsIkhlaWdodCI6MC4wLCJCb3JkZXJTdHlsZSI6eyIkaWQiOiI5MDkiLCJMaW5lQ29sb3IiOnsiJGlkIjoiOTEwIiwiJHR5cGUiOiJOTFJFLkNvbW1vbi5Eb20uU29saWRDb2xvckJydXNoLCBOTFJFLkNvbW1vbiIsIkNvbG9yIjp7IiRpZCI6IjkxMSIsIkEiOjI1NSwiUiI6MjEsIkciOjM3LCJCIjo2Nn19LCJMaW5lV2VpZ2h0IjowLjAsIkxpbmVUeXBlIjowLCJQYXJlbnRTdHlsZSI6bnVsbH0sIlBhcmVudFN0eWxlIjpudWxsfSwiTWFyZ2luIjp7IiRyZWYiOiIxODUifSwiUGFkZGluZyI6eyIkcmVmIjoiMTg2In0sIkJhY2tncm91bmQiOm51bGwsIklzVmlzaWJsZSI6dHJ1ZSwiV2lkdGgiOjAuMCwiSGVpZ2h0IjowLjAsIkJvcmRlclN0eWxlIjpudWxsLCJQYXJlbnRTdHlsZSI6bnVsbH0sIkJhY2tncm91bmRTdHlsZSI6eyIkaWQiOiI5MTIiLCJNYXJnaW4iOnsiJHJlZiI6IjE4OCJ9LCJQYWRkaW5nIjp7IiRyZWYiOiIxODkifSwiQmFja2dyb3VuZCI6eyIkaWQiOiI5MTMiLCJDb2xvciI6eyIkaWQiOiI5MTQiLCJBIjozOCwiUiI6MTQxLCJHIjo5OSwiQiI6MTE2fX0sIklzVmlzaWJsZSI6dHJ1ZSwiV2lkdGgiOjAuMCwiSGVpZ2h0IjowLjAsIkJvcmRlclN0eWxlIjp7IiRpZCI6IjkxNSIsIkxpbmVDb2xvciI6eyIkaWQiOiI5MTYiLCIkdHlwZSI6Ik5MUkUuQ29tbW9uLkRvbS5Tb2xpZENvbG9yQnJ1c2gsIE5MUkUuQ29tbW9uIiwiQ29sb3IiOnsiJGlkIjoiOTE3IiwiQSI6MjU1LCJSIjoyMSwiRyI6MzcsIkIiOjY2fX0sIkxpbmVXZWlnaHQiOjAuMCwiTGluZVR5cGUiOjAsIlBhcmVudFN0eWxlIjpudWxsfSwiUGFyZW50U3R5bGUiOm51bGx9LCJJc0Fib3ZlVGltZWJhbmQiOmZhbHNlLCJNYXJnaW4iOnsiJHJlZiI6IjE5NSJ9LCJQYWRkaW5nIjp7IiRyZWYiOiIxOTYifSwiSXNWaXNpYmxlIjp0cnVlLCJXaWR0aCI6MC4wLCJIZWlnaHQiOjAuMCwiQm9yZGVyU3R5bGUiOm51bGwsIlBhcmVudFN0eWxlIjpudWxsfSwiVGFza3MiOlt7IiRpZCI6IjkxOCIsIl9hdHRhY2hlZE1pbGVzdG9uZXMiOltdLCJUYXNrRGVmaW5pdGlvbiI6eyIkaWQiOiI5MTkiLCJHcm91cE5hbWUiOiI5NWMyYzBlOC0yMDU1LTQyN2EtOTgzNy0zOWNlNGI5NGM1NWYiLCJTdGFydERhdGUiOiIyMDIxLTA2LTMwVDIxOjI0OjAwWiIsIkVuZERhdGUiOiIyMDIxLTA4LTAxVDAxOjEyOjAwWiIsIlBlcmNlbnRhZ2VDb21wbGV0ZSI6bnVsbCwiU3R5bGUiOnsiJGlkIjoiOTIwIiwiU2hhcGUiOjIsIlNoYXBlVGhpY2tuZXNzIjowLCJEdXJhdGlvbkZvcm1hdCI6MCwiSW5jbHVkZU5vbldvcmtpbmdEYXlzSW5EdXJhdGlvbiI6ZmFsc2UsIlBlcmNlbnRhZ2VDb21wbGV0ZVN0eWxlIjp7IiRpZCI6IjkyMSIsIkZvbnRTZXR0aW5ncyI6eyIkaWQiOiI5MjIiLCJGb250U2l6ZSI6MTAsIkZvbnROYW1lIjoiQ2FsaWJyaSIsIklzQm9sZCI6ZmFsc2UsIklzSXRhbGljIjpmYWxzZSwiSXNVbmRlcmxpbmVkIjpmYWxzZSwiUGFyZW50U3R5bGUiOm51bGx9LCJBdXRvU2l6ZSI6MCwiRm9yZWdyb3VuZCI6eyIkaWQiOiI5MjMiLCJDb2xvciI6eyIkaWQiOiI5MjQ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yNSIsIlRvcCI6MCwiTGVmdCI6MCwiUmlnaHQiOjAsIkJvdHRvbSI6MH0sIlBhZGRpbmciOnsiJGlkIjoiOTI2IiwiVG9wIjowLCJMZWZ0IjowLCJSaWdodCI6MCwiQm90dG9tIjowfSwiQmFja2dyb3VuZCI6eyIkcmVmIjoiOTAifSwiSXNWaXNpYmxlIjp0cnVlLCJXaWR0aCI6MC4wLCJIZWlnaHQiOjAuMCwiQm9yZGVyU3R5bGUiOnsiJGlkIjoiOTI3IiwiTGluZUNvbG9yIjpudWxsLCJMaW5lV2VpZ2h0IjowLjAsIkxpbmVUeXBlIjowLCJQYXJlbnRTdHlsZSI6bnVsbH0sIlBhcmVudFN0eWxlIjpudWxsfSwiRHVyYXRpb25TdHlsZSI6eyIkaWQiOiI5MjgiLCJGb250U2V0dGluZ3MiOnsiJGlkIjoiOTI5IiwiRm9udFNpemUiOjEwLCJGb250TmFtZSI6IkNhbGlicmkiLCJJc0JvbGQiOmZhbHNlLCJJc0l0YWxpYyI6ZmFsc2UsIklzVW5kZXJsaW5lZCI6ZmFsc2UsIlBhcmVudFN0eWxlIjpudWxsfSwiQXV0b1NpemUiOjAsIkZvcmVncm91bmQiOnsiJGlkIjoiOTMwIiwiQ29sb3IiOnsiJHJlZiI6Ijk0In19LCJNYXhXaWR0aCI6MjAwLjAsIk1heEhlaWdodCI6IkluZmluaXR5IiwiU21hcnRGb3JlZ3JvdW5kSXNBY3RpdmUiOmZhbHNlLCJIb3Jpem9udGFsQWxpZ25tZW50IjowLCJWZXJ0aWNhbEFsaWdubWVudCI6MCwiU21hcnRGb3JlZ3JvdW5kIjpudWxsLCJCYWNrZ3JvdW5kRmlsbFR5cGUiOjAsIk1hcmdpbiI6eyIkaWQiOiI5MzEiLCJUb3AiOjAsIkxlZnQiOjAsIlJpZ2h0IjowLCJCb3R0b20iOjB9LCJQYWRkaW5nIjp7IiRpZCI6IjkzMiIsIlRvcCI6MCwiTGVmdCI6MCwiUmlnaHQiOjAsIkJvdHRvbSI6MH0sIkJhY2tncm91bmQiOnsiJHJlZiI6Ijk3In0sIklzVmlzaWJsZSI6dHJ1ZSwiV2lkdGgiOjAuMCwiSGVpZ2h0IjowLjAsIkJvcmRlclN0eWxlIjp7IiRpZCI6IjkzMyIsIkxpbmVDb2xvciI6bnVsbCwiTGluZVdlaWdodCI6MC4wLCJMaW5lVHlwZSI6MCwiUGFyZW50U3R5bGUiOm51bGx9LCJQYXJlbnRTdHlsZSI6bnVsbH0sIkhvcml6b250YWxDb25uZWN0b3JTdHlsZSI6eyIkaWQiOiI5MzQiLCJMaW5lQ29sb3IiOnsiJHJlZiI6Ijk5In0sIkxpbmVXZWlnaHQiOjEuMCwiTGluZVR5cGUiOjAsIlBhcmVudFN0eWxlIjpudWxsfSwiVmVydGljYWxDb25uZWN0b3JTdHlsZSI6eyIkaWQiOiI5MzU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kzNiIsIk1hcmdpbiI6eyIkaWQiOiI5MzciLCJUb3AiOjAsIkxlZnQiOjQsIlJpZ2h0Ijo0LCJCb3R0b20iOjB9LCJQYWRkaW5nIjp7IiRpZCI6IjkzOCIsIlRvcCI6MCwiTGVmdCI6MCwiUmlnaHQiOjAsIkJvdHRvbSI6MH0sIkJhY2tncm91bmQiOnsiJGlkIjoiOTM5IiwiQ29sb3IiOnsiJGlkIjoiOTQwIiwiQSI6MjU1LCJSIjoxNDEsIkciOjk5LCJCIjoxMTZ9fSwiSXNWaXNpYmxlIjp0cnVlLCJXaWR0aCI6MC4wLCJIZWlnaHQiOjE2LjExMzMzMzMzMzMzMzM0NCwiQm9yZGVyU3R5bGUiOnsiJGlkIjoiOTQxIiwiTGluZUNvbG9yIjp7IiRyZWYiOiIyMTkifSwiTGluZVdlaWdodCI6MC4wLCJMaW5lVHlwZSI6MCwiUGFyZW50U3R5bGUiOm51bGx9LCJQYXJlbnRTdHlsZSI6bnVsbH0sIlRpdGxlU3R5bGUiOnsiJGlkIjoiOTQyIiwiRm9udFNldHRpbmdzIjp7IiRpZCI6Ijk0MyIsIkZvbnRTaXplIjoxMCwiRm9udE5hbWUiOiJNViBCb2xpIiwiSXNCb2xkIjpmYWxzZSwiSXNJdGFsaWMiOmZhbHNlLCJJc1VuZGVybGluZWQiOmZhbHNlLCJQYXJlbnRTdHlsZSI6bnVsbH0sIkF1dG9TaXplIjoyLCJGb3JlZ3JvdW5kIjp7IiRpZCI6Ijk0NCIsIkNvbG9yIjp7IiRpZCI6Ijk0NSIsIkEiOjI1NSwiUiI6MjU1LCJHIjoyNTUsIkIiOjI1NX19LCJNYXhXaWR0aCI6NjkuNzMsIk1heEhlaWdodCI6IkluZmluaXR5IiwiU21hcnRGb3JlZ3JvdW5kSXNBY3RpdmUiOmZhbHNlLCJIb3Jpem9udGFsQWxpZ25tZW50IjoxLCJWZXJ0aWNhbEFsaWdubWVudCI6MCwiU21hcnRGb3JlZ3JvdW5kIjpudWxsLCJCYWNrZ3JvdW5kRmlsbFR5cGUiOjAsIk1hcmdpbiI6eyIkaWQiOiI5NDYiLCJUb3AiOjAsIkxlZnQiOjAsIlJpZ2h0IjowLCJCb3R0b20iOjB9LCJQYWRkaW5nIjp7IiRpZCI6Ijk0NyIsIlRvcCI6MCwiTGVmdCI6MCwiUmlnaHQiOjAsIkJvdHRvbSI6MH0sIkJhY2tncm91bmQiOnsiJGlkIjoiOTQ4IiwiQ29sb3IiOnsiJGlkIjoiOTQ5IiwiQSI6MCwiUiI6MjU1LCJHIjoyNTUsIkIiOjI1NX19LCJJc1Zpc2libGUiOnRydWUsIldpZHRoIjowLjAsIkhlaWdodCI6MC4wLCJCb3JkZXJTdHlsZSI6eyIkaWQiOiI5NTAiLCJMaW5lQ29sb3IiOm51bGwsIkxpbmVXZWlnaHQiOjAuMCwiTGluZVR5cGUiOjAsIlBhcmVudFN0eWxlIjpudWxsfSwiUGFyZW50U3R5bGUiOm51bGx9LCJEYXRlU3R5bGUiOnsiJGlkIjoiOTUxIiwiRm9udFNldHRpbmdzIjp7IiRpZCI6Ijk1Mi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GlkIjoiOTUzIiwiVG9wIjowLCJMZWZ0IjowLCJSaWdodCI6MCwiQm90dG9tIjowfSwiUGFkZGluZyI6eyIkaWQiOiI5NTQiLCJUb3AiOjAsIkxlZnQiOjAsIlJpZ2h0IjowLCJCb3R0b20iOjB9LCJCYWNrZ3JvdW5kIjp7IiRyZWYiOiIxMjUifSwiSXNWaXNpYmxlIjp0cnVlLCJXaWR0aCI6MC4wLCJIZWlnaHQiOjAuMCwiQm9yZGVyU3R5bGUiOnsiJGlkIjoiOTU1IiwiTGluZUNvbG9yIjpudWxsLCJMaW5lV2VpZ2h0IjowLjAsIkxpbmVUeXBlIjowLCJQYXJlbnRTdHlsZSI6bnVsbH0sIlBhcmVudFN0eWxlIjpudWxsfSwiRGF0ZUZvcm1hdCI6eyIkaWQiOiI5N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U3IiwiRm9ybWF0IjowLCJJc1Zpc2libGUiOmZhbHNlLCJMYXN0S25vd25WaXNpYmlsaXR5U3RhdGUiOmZhbHNlfSwiSXNWaXNpYmxlIjp0cnVlLCJQYXJlbnRTdHlsZSI6bnVsbH0sIkluZGV4IjoyOSwiU21hcnREdXJhdGlvbkFjdGl2YXRlZCI6ZmFsc2UsIkRhdGVGb3JtYXQiOnsiJHJlZiI6Ijk1NiJ9LCJXZWVrTnVtYmVyaW5nIjp7IiRpZCI6Ijk1OCIsIkZvcm1hdCI6MCwiSXNWaXNpYmxlIjpmYWxzZSwiTGFzdEtub3duVmlzaWJpbGl0eVN0YXRlIjpmYWxzZX0sIklkIjoiOWU1YjQ0OGQtYTM3Ny00OTAzLWE1ZjctZTU2Njk1OWZlN2ZmIiwiSW1wb3J0SWQiOm51bGwsIlRpdGxlIjoiQ29tbXVuaWNhdGlvbiIsIk5vdGUiOm51bGwsIkh5cGVybGluayI6eyIkaWQiOiI5NTkiLCJBZGRyZXNzIjoiIiwiU3ViQWRkcmVzcyI6IiJ9LCJJc0NoYW5nZWQiOmZhbHNlLCJJc05ldyI6ZmFsc2V9fSx7IiRpZCI6Ijk2MCIsIl9hdHRhY2hlZE1pbGVzdG9uZXMiOltdLCJUYXNrRGVmaW5pdGlvbiI6eyIkaWQiOiI5NjEiLCJHcm91cE5hbWUiOiI5MjZmYjY3Yi1mYjBmLTRkNmYtOGIzMC0xYzM5NDEyMWE5YzMiLCJTdGFydERhdGUiOiIyMDIxLTA4LTIwVDIxOjExOjAwWiIsIkVuZERhdGUiOiIyMDIxLTA5LTIzVDE4OjU3OjAwWiIsIlBlcmNlbnRhZ2VDb21wbGV0ZSI6bnVsbCwiU3R5bGUiOnsiJGlkIjoiOTYyIiwiU2hhcGUiOjIsIlNoYXBlVGhpY2tuZXNzIjowLCJEdXJhdGlvbkZvcm1hdCI6MCwiSW5jbHVkZU5vbldvcmtpbmdEYXlzSW5EdXJhdGlvbiI6ZmFsc2UsIlBlcmNlbnRhZ2VDb21wbGV0ZVN0eWxlIjp7IiRpZCI6Ijk2MyIsIkZvbnRTZXR0aW5ncyI6eyIkaWQiOiI5NjQiLCJGb250U2l6ZSI6MTAsIkZvbnROYW1lIjoiQ2FsaWJyaSIsIklzQm9sZCI6ZmFsc2UsIklzSXRhbGljIjpmYWxzZSwiSXNVbmRlcmxpbmVkIjpmYWxzZSwiUGFyZW50U3R5bGUiOm51bGx9LCJBdXRvU2l6ZSI6MCwiRm9yZWdyb3VuZCI6eyIkaWQiOiI5NjUiLCJDb2xvciI6eyIkaWQiOiI5NjY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2NyIsIlRvcCI6MCwiTGVmdCI6MCwiUmlnaHQiOjAsIkJvdHRvbSI6MH0sIlBhZGRpbmciOnsiJGlkIjoiOTY4IiwiVG9wIjowLCJMZWZ0IjowLCJSaWdodCI6MCwiQm90dG9tIjowfSwiQmFja2dyb3VuZCI6eyIkcmVmIjoiOTAifSwiSXNWaXNpYmxlIjp0cnVlLCJXaWR0aCI6MC4wLCJIZWlnaHQiOjAuMCwiQm9yZGVyU3R5bGUiOnsiJGlkIjoiOTY5IiwiTGluZUNvbG9yIjpudWxsLCJMaW5lV2VpZ2h0IjowLjAsIkxpbmVUeXBlIjowLCJQYXJlbnRTdHlsZSI6bnVsbH0sIlBhcmVudFN0eWxlIjpudWxsfSwiRHVyYXRpb25TdHlsZSI6eyIkaWQiOiI5NzAiLCJGb250U2V0dGluZ3MiOnsiJGlkIjoiOTcxIiwiRm9udFNpemUiOjEwLCJGb250TmFtZSI6IkNhbGlicmkiLCJJc0JvbGQiOmZhbHNlLCJJc0l0YWxpYyI6ZmFsc2UsIklzVW5kZXJsaW5lZCI6ZmFsc2UsIlBhcmVudFN0eWxlIjpudWxsfSwiQXV0b1NpemUiOjAsIkZvcmVncm91bmQiOnsiJGlkIjoiOTcyIiwiQ29sb3IiOnsiJHJlZiI6Ijk0In19LCJNYXhXaWR0aCI6MjAwLjAsIk1heEhlaWdodCI6IkluZmluaXR5IiwiU21hcnRGb3JlZ3JvdW5kSXNBY3RpdmUiOmZhbHNlLCJIb3Jpem9udGFsQWxpZ25tZW50IjowLCJWZXJ0aWNhbEFsaWdubWVudCI6MCwiU21hcnRGb3JlZ3JvdW5kIjpudWxsLCJCYWNrZ3JvdW5kRmlsbFR5cGUiOjAsIk1hcmdpbiI6eyIkaWQiOiI5NzMiLCJUb3AiOjAsIkxlZnQiOjAsIlJpZ2h0IjowLCJCb3R0b20iOjB9LCJQYWRkaW5nIjp7IiRpZCI6Ijk3NCIsIlRvcCI6MCwiTGVmdCI6MCwiUmlnaHQiOjAsIkJvdHRvbSI6MH0sIkJhY2tncm91bmQiOnsiJHJlZiI6Ijk3In0sIklzVmlzaWJsZSI6dHJ1ZSwiV2lkdGgiOjAuMCwiSGVpZ2h0IjowLjAsIkJvcmRlclN0eWxlIjp7IiRpZCI6Ijk3NSIsIkxpbmVDb2xvciI6bnVsbCwiTGluZVdlaWdodCI6MC4wLCJMaW5lVHlwZSI6MCwiUGFyZW50U3R5bGUiOm51bGx9LCJQYXJlbnRTdHlsZSI6bnVsbH0sIkhvcml6b250YWxDb25uZWN0b3JTdHlsZSI6eyIkaWQiOiI5NzYiLCJMaW5lQ29sb3IiOnsiJHJlZiI6Ijk5In0sIkxpbmVXZWlnaHQiOjEuMCwiTGluZVR5cGUiOjAsIlBhcmVudFN0eWxlIjpudWxsfSwiVmVydGljYWxDb25uZWN0b3JTdHlsZSI6eyIkaWQiOiI5Nzc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k3OCIsIk1hcmdpbiI6eyIkaWQiOiI5NzkiLCJUb3AiOjAsIkxlZnQiOjQsIlJpZ2h0Ijo0LCJCb3R0b20iOjB9LCJQYWRkaW5nIjp7IiRpZCI6Ijk4MCIsIlRvcCI6MCwiTGVmdCI6MCwiUmlnaHQiOjAsIkJvdHRvbSI6MH0sIkJhY2tncm91bmQiOnsiJGlkIjoiOTgxIiwiQ29sb3IiOnsiJGlkIjoiOTgyIiwiQSI6MjU1LCJSIjoxNDEsIkciOjk5LCJCIjoxMTZ9fSwiSXNWaXNpYmxlIjp0cnVlLCJXaWR0aCI6MC4wLCJIZWlnaHQiOjE2LjExMzMzMzMzMzMzMzM0NCwiQm9yZGVyU3R5bGUiOnsiJGlkIjoiOTgzIiwiTGluZUNvbG9yIjp7IiRyZWYiOiIyMTkifSwiTGluZVdlaWdodCI6MC4wLCJMaW5lVHlwZSI6MCwiUGFyZW50U3R5bGUiOm51bGx9LCJQYXJlbnRTdHlsZSI6bnVsbH0sIlRpdGxlU3R5bGUiOnsiJGlkIjoiOTg0IiwiRm9udFNldHRpbmdzIjp7IiRpZCI6Ijk4NSIsIkZvbnRTaXplIjoxMCwiRm9udE5hbWUiOiJNViBCb2xpIiwiSXNCb2xkIjpmYWxzZSwiSXNJdGFsaWMiOmZhbHNlLCJJc1VuZGVybGluZWQiOmZhbHNlLCJQYXJlbnRTdHlsZSI6bnVsbH0sIkF1dG9TaXplIjoyLCJGb3JlZ3JvdW5kIjp7IiRpZCI6Ijk4NiIsIkNvbG9yIjp7IiRpZCI6Ijk4NyIsIkEiOjI1NSwiUiI6MjU1LCJHIjoyNTUsIkIiOjI1NX19LCJNYXhXaWR0aCI6NDQuMjQsIk1heEhlaWdodCI6IkluZmluaXR5IiwiU21hcnRGb3JlZ3JvdW5kSXNBY3RpdmUiOmZhbHNlLCJIb3Jpem9udGFsQWxpZ25tZW50IjoxLCJWZXJ0aWNhbEFsaWdubWVudCI6MCwiU21hcnRGb3JlZ3JvdW5kIjpudWxsLCJCYWNrZ3JvdW5kRmlsbFR5cGUiOjAsIk1hcmdpbiI6eyIkaWQiOiI5ODgiLCJUb3AiOjAsIkxlZnQiOjAsIlJpZ2h0IjowLCJCb3R0b20iOjB9LCJQYWRkaW5nIjp7IiRpZCI6Ijk4OSIsIlRvcCI6MCwiTGVmdCI6MCwiUmlnaHQiOjAsIkJvdHRvbSI6MH0sIkJhY2tncm91bmQiOnsiJGlkIjoiOTkwIiwiQ29sb3IiOnsiJGlkIjoiOTkxIiwiQSI6MCwiUiI6MjU1LCJHIjoyNTUsIkIiOjI1NX19LCJJc1Zpc2libGUiOnRydWUsIldpZHRoIjowLjAsIkhlaWdodCI6MC4wLCJCb3JkZXJTdHlsZSI6eyIkaWQiOiI5OTIiLCJMaW5lQ29sb3IiOm51bGwsIkxpbmVXZWlnaHQiOjAuMCwiTGluZVR5cGUiOjAsIlBhcmVudFN0eWxlIjpudWxsfSwiUGFyZW50U3R5bGUiOm51bGx9LCJEYXRlU3R5bGUiOnsiJGlkIjoiOTkzIiwiRm9udFNldHRpbmdzIjp7IiRpZCI6Ijk5NC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GlkIjoiOTk1IiwiVG9wIjowLCJMZWZ0IjowLCJSaWdodCI6MCwiQm90dG9tIjowfSwiUGFkZGluZyI6eyIkaWQiOiI5OTYiLCJUb3AiOjAsIkxlZnQiOjAsIlJpZ2h0IjowLCJCb3R0b20iOjB9LCJCYWNrZ3JvdW5kIjp7IiRyZWYiOiIxMjUifSwiSXNWaXNpYmxlIjp0cnVlLCJXaWR0aCI6MC4wLCJIZWlnaHQiOjAuMCwiQm9yZGVyU3R5bGUiOnsiJGlkIjoiOTk3IiwiTGluZUNvbG9yIjpudWxsLCJMaW5lV2VpZ2h0IjowLjAsIkxpbmVUeXBlIjowLCJQYXJlbnRTdHlsZSI6bnVsbH0sIlBhcmVudFN0eWxlIjpudWxsfSwiRGF0ZUZvcm1hdCI6eyIkaWQiOiI5O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k5IiwiRm9ybWF0IjowLCJJc1Zpc2libGUiOmZhbHNlLCJMYXN0S25vd25WaXNpYmlsaXR5U3RhdGUiOmZhbHNlfSwiSXNWaXNpYmxlIjp0cnVlLCJQYXJlbnRTdHlsZSI6bnVsbH0sIkluZGV4IjozMiwiU21hcnREdXJhdGlvbkFjdGl2YXRlZCI6ZmFsc2UsIkRhdGVGb3JtYXQiOnsiJHJlZiI6Ijk5OCJ9LCJXZWVrTnVtYmVyaW5nIjp7IiRpZCI6IjEwMDAiLCJGb3JtYXQiOjAsIklzVmlzaWJsZSI6ZmFsc2UsIkxhc3RLbm93blZpc2liaWxpdHlTdGF0ZSI6ZmFsc2V9LCJJZCI6ImI1OGM4MTliLWVlNmQtNGM5NC04ZDQ5LTMyZThmZTZlNTYyMiIsIkltcG9ydElkIjpudWxsLCJUaXRsZSI6Ik1pZ3JhdGlvbiIsIk5vdGUiOm51bGwsIkh5cGVybGluayI6eyIkaWQiOiIxMDAxIiwiQWRkcmVzcyI6IiIsIlN1YkFkZHJlc3MiOiIifSwiSXNDaGFuZ2VkIjpmYWxzZSwiSXNOZXciOmZhbHNlfX1dLCJNaWxlc3RvbmVzIjpbeyIkaWQiOiIxMDAyIiwiSWQiOiI4ZTBmZjU4NC02NWNiLTQ2NjAtYWMwZi0zNmE3YTliNzNjNjQiLCJJbmRleCI6MjgsIkdyb3VwSWQiOiI5NWMyYzBlOC0yMDU1LTQyN2EtOTgzNy0zOWNlNGI5NGM1NWYiLCJUaXRsZSI6IlJlbWluZGVyIiwiRGF0ZVRpbWUiOiIyMDIxLTA4LTAyVDIzOjU5OjAwIiwiUGVyY2VudGFnZUNvbXBsZXRlIjpudWxsLCJOb3RlIjpudWxsLCJTdHlsZSI6eyIkaWQiOiIxMDAzIiwiVGl0bGVQb3NpdGlvbiI6IlJpZ2h0IiwiRGF0ZVBvc2l0aW9uIjoiTGVmdCIsIlNoYXBlVHlwZSI6NiwiU2hhcGVTaXplIjowLCJTaGFwZVN0eWxlIjp7IiRpZCI6IjEwMDQiLCJNYXJnaW4iOnsiJGlkIjoiMTAwNSIsIlRvcCI6MCwiTGVmdCI6MCwiUmlnaHQiOjAsIkJvdHRvbSI6MH0sIlBhZGRpbmciOnsiJGlkIjoiMTAwNiIsIlRvcCI6MCwiTGVmdCI6MCwiUmlnaHQiOjAsIkJvdHRvbSI6MH0sIkJhY2tncm91bmQiOnsiJGlkIjoiMTAwNyIsIkNvbG9yIjp7IiRpZCI6IjEwMDgiLCJBIjoyNTUsIlIiOjE0MSwiRyI6OTksIkIiOjExNn19LCJJc1Zpc2libGUiOnRydWUsIldpZHRoIjoxMi4wLCJIZWlnaHQiOjE0LjAsIkJvcmRlclN0eWxlIjp7IiRpZCI6IjEwMDkiLCJMaW5lQ29sb3IiOm51bGwsIkxpbmVXZWlnaHQiOjAuMCwiTGluZVR5cGUiOjAsIlBhcmVudFN0eWxlIjpudWxsfSwiUGFyZW50U3R5bGUiOm51bGx9LCJUaXRsZVN0eWxlIjp7IiRpZCI6IjEwMTAiLCJGb250U2V0dGluZ3MiOnsiJGlkIjoiMTAxMSIsIkZvbnRTaXplIjoxMSwiRm9udE5hbWUiOiJNViBCb2xpIiwiSXNCb2xkIjpmYWxzZSwiSXNJdGFsaWMiOmZhbHNlLCJJc1VuZGVybGluZWQiOmZhbHNlLCJQYXJlbnRTdHlsZSI6bnVsbH0sIkF1dG9TaXplIjowLCJGb3JlZ3JvdW5kIjp7IiRpZCI6IjEwMTIiLCJDb2xvciI6eyIkaWQiOiIxMDE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TQiLCJUb3AiOjAsIkxlZnQiOjAsIlJpZ2h0IjowLCJCb3R0b20iOjB9LCJQYWRkaW5nIjp7IiRpZCI6IjEwMTUiLCJUb3AiOjAsIkxlZnQiOjAsIlJpZ2h0IjowLCJCb3R0b20iOjB9LCJCYWNrZ3JvdW5kIjp7IiRpZCI6IjEwMTYiLCJDb2xvciI6eyIkaWQiOiIxMDE3IiwiQSI6MCwiUiI6MjU1LCJHIjoyNTUsIkIiOjI1NX19LCJJc1Zpc2libGUiOnRydWUsIldpZHRoIjowLjAsIkhlaWdodCI6MC4wLCJCb3JkZXJTdHlsZSI6bnVsbCwiUGFyZW50U3R5bGUiOm51bGx9LCJEYXRlU3R5bGUiOnsiJGlkIjoiMTAxOCIsIkZvbnRTZXR0aW5ncyI6eyIkaWQiOiIxMDE5IiwiRm9udFNpemUiOjEwLCJGb250TmFtZSI6IkNhbGlicmkiLCJJc0JvbGQiOmZhbHNlLCJJc0l0YWxpYyI6ZmFsc2UsIklzVW5kZXJsaW5lZCI6ZmFsc2UsIlBhcmVudFN0eWxlIjpudWxsfSwiQXV0b1NpemUiOjAsIkZvcmVncm91bmQiOnsiJGlkIjoiMTAyMCIsIkNvbG9yIjp7IiRpZCI6IjEwMj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wMjIiLCJUb3AiOjAsIkxlZnQiOjAsIlJpZ2h0IjowLCJCb3R0b20iOjB9LCJQYWRkaW5nIjp7IiRpZCI6IjEwMjMiLCJUb3AiOjAsIkxlZnQiOjAsIlJpZ2h0IjowLCJCb3R0b20iOjB9LCJCYWNrZ3JvdW5kIjp7IiRpZCI6IjEwMjQiLCJDb2xvciI6eyIkaWQiOiIxMDI1IiwiQSI6MCwiUiI6MjU1LCJHIjoyNTUsIkIiOjI1NX19LCJJc1Zpc2libGUiOmZhbHNlLCJXaWR0aCI6MC4wLCJIZWlnaHQiOjAuMCwiQm9yZGVyU3R5bGUiOm51bGwsIlBhcmVudFN0eWxlIjpudWxsfSwiRGF0ZUZvcm1hdCI6eyIkaWQiOiIxMD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MjciLCJGb3JtYXQiOjAsIklzVmlzaWJsZSI6ZmFsc2UsIkxhc3RLbm93blZpc2liaWxpdHlTdGF0ZSI6ZmFsc2V9LCJJc1Zpc2libGUiOnRydWUsIlBhcmVudFN0eWxlIjpudWxsfSwiSHlwZXJsaW5rIjp7IiRpZCI6IjEwMjgiLCJBZGRyZXNzIjoiIiwiU3ViQWRkcmVzcyI6IiJ9LCJJbXBvcnRJZCI6bnVsbH0seyIkaWQiOiIxMDI5IiwiSWQiOiJhM2QwNDQzZS0zMGY1LTRkYmItYjUxNi0wYjVlZTQxYWU1NzgiLCJJbmRleCI6MzAsIkdyb3VwSWQiOiI5MjZmYjY3Yi1mYjBmLTRkNmYtOGIzMC0xYzM5NDEyMWE5YzMiLCJUaXRsZSI6IkdvIExpdmUhIiwiRGF0ZVRpbWUiOiIyMDIxLTA5LTI1VDIzOjU5OjAwIiwiUGVyY2VudGFnZUNvbXBsZXRlIjpudWxsLCJOb3RlIjpudWxsLCJTdHlsZSI6eyIkaWQiOiIxMDMwIiwiVGl0bGVQb3NpdGlvbiI6IlJpZ2h0IiwiRGF0ZVBvc2l0aW9uIjoiTGVmdCIsIlNoYXBlVHlwZSI6MTMsIlNoYXBlU2l6ZSI6MSwiU2hhcGVTdHlsZSI6eyIkaWQiOiIxMDMxIiwiTWFyZ2luIjp7IiRpZCI6IjEwMzIiLCJUb3AiOjAsIkxlZnQiOjAsIlJpZ2h0IjowLCJCb3R0b20iOjB9LCJQYWRkaW5nIjp7IiRpZCI6IjEwMzMiLCJUb3AiOjAsIkxlZnQiOjAsIlJpZ2h0IjowLCJCb3R0b20iOjB9LCJCYWNrZ3JvdW5kIjp7IiRpZCI6IjEwMzQiLCJDb2xvciI6eyIkaWQiOiIxMDM1IiwiQSI6MjU1LCJSIjoxNDEsIkciOjk5LCJCIjoxMTZ9fSwiSXNWaXNpYmxlIjp0cnVlLCJXaWR0aCI6MTguMCwiSGVpZ2h0IjoyMC4wLCJCb3JkZXJTdHlsZSI6eyIkaWQiOiIxMDM2IiwiTGluZUNvbG9yIjp7IiRpZCI6IjEwMzciLCIkdHlwZSI6Ik5MUkUuQ29tbW9uLkRvbS5Tb2xpZENvbG9yQnJ1c2gsIE5MUkUuQ29tbW9uIiwiQ29sb3IiOnsiJGlkIjoiMTAzOCIsIkEiOjI1NSwiUiI6MTI5LCJHIjoxNDksIkIiOjkxfX0sIkxpbmVXZWlnaHQiOjAuMCwiTGluZVR5cGUiOjAsIlBhcmVudFN0eWxlIjpudWxsfSwiUGFyZW50U3R5bGUiOm51bGx9LCJUaXRsZVN0eWxlIjp7IiRpZCI6IjEwMzkiLCJGb250U2V0dGluZ3MiOnsiJGlkIjoiMTA0MCIsIkZvbnRTaXplIjoxMSwiRm9udE5hbWUiOiJNViBCb2xpIiwiSXNCb2xkIjp0cnVlLCJJc0l0YWxpYyI6ZmFsc2UsIklzVW5kZXJsaW5lZCI6ZmFsc2UsIlBhcmVudFN0eWxlIjpudWxsfSwiQXV0b1NpemUiOjIsIkZvcmVncm91bmQiOnsiJGlkIjoiMTA0MSIsIkNvbG9yIjp7IiRpZCI6IjEwNDIiLCJBIjoyNTUsIlIiOjAsIkciOjAsIkIiOjB9fSwiTWF4V2lkdGgiOjEwNS4zNzI2ODA2NjQwNjI1LCJNYXhIZWlnaHQiOiJJbmZpbml0eSIsIlNtYXJ0Rm9yZWdyb3VuZElzQWN0aXZlIjpmYWxzZSwiSG9yaXpvbnRhbEFsaWdubWVudCI6MCwiVmVydGljYWxBbGlnbm1lbnQiOjAsIlNtYXJ0Rm9yZWdyb3VuZCI6bnVsbCwiQmFja2dyb3VuZEZpbGxUeXBlIjowLCJNYXJnaW4iOnsiJGlkIjoiMTA0MyIsIlRvcCI6MCwiTGVmdCI6MCwiUmlnaHQiOjAsIkJvdHRvbSI6MH0sIlBhZGRpbmciOnsiJGlkIjoiMTA0NCIsIlRvcCI6MCwiTGVmdCI6MCwiUmlnaHQiOjAsIkJvdHRvbSI6MH0sIkJhY2tncm91bmQiOnsiJGlkIjoiMTA0NSIsIkNvbG9yIjp7IiRpZCI6IjEwNDYiLCJBIjowLCJSIjoyNTUsIkciOjI1NSwiQiI6MjU1fX0sIklzVmlzaWJsZSI6dHJ1ZSwiV2lkdGgiOjAuMCwiSGVpZ2h0IjowLjAsIkJvcmRlclN0eWxlIjpudWxsLCJQYXJlbnRTdHlsZSI6bnVsbH0sIkRhdGVTdHlsZSI6eyIkaWQiOiIxMDQ3IiwiRm9udFNldHRpbmdzIjp7IiRpZCI6IjEwNDgiLCJGb250U2l6ZSI6MTAsIkZvbnROYW1lIjoiQ2FsaWJyaSIsIklzQm9sZCI6ZmFsc2UsIklzSXRhbGljIjpmYWxzZSwiSXNVbmRlcmxpbmVkIjpmYWxzZSwiUGFyZW50U3R5bGUiOm51bGx9LCJBdXRvU2l6ZSI6MCwiRm9yZWdyb3VuZCI6eyIkaWQiOiIxMDQ5IiwiQ29sb3IiOnsiJGlkIjoiMTA1M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A1MSIsIlRvcCI6MCwiTGVmdCI6MCwiUmlnaHQiOjAsIkJvdHRvbSI6MH0sIlBhZGRpbmciOnsiJGlkIjoiMTA1MiIsIlRvcCI6MCwiTGVmdCI6MCwiUmlnaHQiOjAsIkJvdHRvbSI6MH0sIkJhY2tncm91bmQiOnsiJGlkIjoiMTA1MyIsIkNvbG9yIjp7IiRpZCI6IjEwNTQiLCJBIjowLCJSIjoyNTUsIkciOjI1NSwiQiI6MjU1fX0sIklzVmlzaWJsZSI6ZmFsc2UsIldpZHRoIjowLjAsIkhlaWdodCI6MC4wLCJCb3JkZXJTdHlsZSI6bnVsbCwiUGFyZW50U3R5bGUiOm51bGx9LCJEYXRlRm9ybWF0Ijp7IiRpZCI6IjEw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1NiIsIkZvcm1hdCI6MCwiSXNWaXNpYmxlIjpmYWxzZSwiTGFzdEtub3duVmlzaWJpbGl0eVN0YXRlIjpmYWxzZX0sIklzVmlzaWJsZSI6dHJ1ZSwiUGFyZW50U3R5bGUiOm51bGx9LCJIeXBlcmxpbmsiOnsiJGlkIjoiMTA1NyIsIkFkZHJlc3MiOiIiLCJTdWJBZGRyZXNzIjoiIn0sIkltcG9ydElkIjpudWxsfSx7IiRpZCI6IjEwNTgiLCJJZCI6IjA0ZTdmOGZhLTU4NzktNDVhMC1hMGRlLWExMjIyOTliM2I5OCIsIkluZGV4IjozMSwiR3JvdXBJZCI6IjkyNmZiNjdiLWZiMGYtNGQ2Zi04YjMwLTFjMzk0MTIxYTljMyIsIlRpdGxlIjoiTm90aWZpY2F0aW9uIiwiRGF0ZVRpbWUiOiIyMDIxLTA4LTE4VDIzOjU5OjAwIiwiUGVyY2VudGFnZUNvbXBsZXRlIjpudWxsLCJOb3RlIjpudWxsLCJTdHlsZSI6eyIkaWQiOiIxMDU5IiwiVGl0bGVQb3NpdGlvbiI6IkxlZnQiLCJEYXRlUG9zaXRpb24iOiJMZWZ0IiwiU2hhcGVUeXBlIjo2LCJTaGFwZVNpemUiOjAsIlNoYXBlU3R5bGUiOnsiJGlkIjoiMTA2MCIsIk1hcmdpbiI6eyIkaWQiOiIxMDYxIiwiVG9wIjowLCJMZWZ0IjowLCJSaWdodCI6MCwiQm90dG9tIjowfSwiUGFkZGluZyI6eyIkaWQiOiIxMDYyIiwiVG9wIjowLCJMZWZ0IjowLCJSaWdodCI6MCwiQm90dG9tIjowfSwiQmFja2dyb3VuZCI6eyIkaWQiOiIxMDYzIiwiQ29sb3IiOnsiJGlkIjoiMTA2NCIsIkEiOjI1NSwiUiI6MTQxLCJHIjo5OSwiQiI6MTE2fX0sIklzVmlzaWJsZSI6dHJ1ZSwiV2lkdGgiOjEyLjAsIkhlaWdodCI6MTQuMCwiQm9yZGVyU3R5bGUiOnsiJGlkIjoiMTA2NSIsIkxpbmVDb2xvciI6bnVsbCwiTGluZVdlaWdodCI6MC4wLCJMaW5lVHlwZSI6MCwiUGFyZW50U3R5bGUiOm51bGx9LCJQYXJlbnRTdHlsZSI6bnVsbH0sIlRpdGxlU3R5bGUiOnsiJGlkIjoiMTA2NiIsIkZvbnRTZXR0aW5ncyI6eyIkaWQiOiIxMDY3IiwiRm9udFNpemUiOjExLCJGb250TmFtZSI6Ik1WIEJvbGkiLCJJc0JvbGQiOmZhbHNlLCJJc0l0YWxpYyI6ZmFsc2UsIklzVW5kZXJsaW5lZCI6ZmFsc2UsIlBhcmVudFN0eWxlIjpudWxsfSwiQXV0b1NpemUiOjAsIkZvcmVncm91bmQiOnsiJGlkIjoiMTA2OCIsIkNvbG9yIjp7IiRpZCI6IjEwNjk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A3MCIsIlRvcCI6MCwiTGVmdCI6MCwiUmlnaHQiOjAsIkJvdHRvbSI6MH0sIlBhZGRpbmciOnsiJGlkIjoiMTA3MSIsIlRvcCI6MCwiTGVmdCI6MCwiUmlnaHQiOjAsIkJvdHRvbSI6MH0sIkJhY2tncm91bmQiOnsiJGlkIjoiMTA3MiIsIkNvbG9yIjp7IiRpZCI6IjEwNzMiLCJBIjowLCJSIjoyNTUsIkciOjI1NSwiQiI6MjU1fX0sIklzVmlzaWJsZSI6dHJ1ZSwiV2lkdGgiOjAuMCwiSGVpZ2h0IjowLjAsIkJvcmRlclN0eWxlIjpudWxsLCJQYXJlbnRTdHlsZSI6bnVsbH0sIkRhdGVTdHlsZSI6eyIkaWQiOiIxMDc0IiwiRm9udFNldHRpbmdzIjp7IiRpZCI6IjEwNzUiLCJGb250U2l6ZSI6MTAsIkZvbnROYW1lIjoiQ2FsaWJyaSIsIklzQm9sZCI6ZmFsc2UsIklzSXRhbGljIjpmYWxzZSwiSXNVbmRlcmxpbmVkIjpmYWxzZSwiUGFyZW50U3R5bGUiOm51bGx9LCJBdXRvU2l6ZSI6MCwiRm9yZWdyb3VuZCI6eyIkaWQiOiIxMDc2IiwiQ29sb3IiOnsiJGlkIjoiMTA3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A3OCIsIlRvcCI6MCwiTGVmdCI6MCwiUmlnaHQiOjAsIkJvdHRvbSI6MH0sIlBhZGRpbmciOnsiJGlkIjoiMTA3OSIsIlRvcCI6MCwiTGVmdCI6MCwiUmlnaHQiOjAsIkJvdHRvbSI6MH0sIkJhY2tncm91bmQiOnsiJGlkIjoiMTA4MCIsIkNvbG9yIjp7IiRpZCI6IjEwODEiLCJBIjowLCJSIjoyNTUsIkciOjI1NSwiQiI6MjU1fX0sIklzVmlzaWJsZSI6ZmFsc2UsIldpZHRoIjowLjAsIkhlaWdodCI6MC4wLCJCb3JkZXJTdHlsZSI6bnVsbCwiUGFyZW50U3R5bGUiOm51bGx9LCJEYXRlRm9ybWF0Ijp7IiRpZCI6IjEwO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4MyIsIkZvcm1hdCI6MCwiSXNWaXNpYmxlIjpmYWxzZSwiTGFzdEtub3duVmlzaWJpbGl0eVN0YXRlIjpmYWxzZX0sIklzVmlzaWJsZSI6dHJ1ZSwiUGFyZW50U3R5bGUiOm51bGx9LCJIeXBlcmxpbmsiOnsiJGlkIjoiMTA4NCIsIkFkZHJlc3MiOiIiLCJTdWJBZGRyZXNzIjoiIn0sIkltcG9ydElkIjpudWxsfSx7IiRpZCI6IjEwODUiLCJJZCI6ImNlMjJhNjRmLTI1ZDktNDMzNy04NDE0LTBkNGFiZDliNGU1OSIsIkluZGV4IjozMywiR3JvdXBJZCI6bnVsbCwiVGl0bGUiOiJBd2FyZW5lc3MiLCJEYXRlVGltZSI6IjIwMjEtMDYtMjhUMjM6NTk6MDAiLCJQZXJjZW50YWdlQ29tcGxldGUiOm51bGwsIk5vdGUiOm51bGwsIlN0eWxlIjp7IiRpZCI6IjEwODYiLCJUaXRsZVBvc2l0aW9uIjoiTGVmdCIsIkRhdGVQb3NpdGlvbiI6IkxlZnQiLCJTaGFwZVR5cGUiOjEzLCJTaGFwZVNpemUiOjEsIlNoYXBlU3R5bGUiOnsiJGlkIjoiMTA4NyIsIk1hcmdpbiI6eyIkaWQiOiIxMDg4IiwiVG9wIjowLCJMZWZ0IjowLCJSaWdodCI6MCwiQm90dG9tIjowfSwiUGFkZGluZyI6eyIkaWQiOiIxMDg5IiwiVG9wIjowLCJMZWZ0IjowLCJSaWdodCI6MCwiQm90dG9tIjowfSwiQmFja2dyb3VuZCI6eyIkaWQiOiIxMDkwIiwiQ29sb3IiOnsiJGlkIjoiMTA5MSIsIkEiOjI1NSwiUiI6NjgsIkciOjExNCwiQiI6MTk2fX0sIklzVmlzaWJsZSI6dHJ1ZSwiV2lkdGgiOjEzLjAsIkhlaWdodCI6MTMuMCwiQm9yZGVyU3R5bGUiOnsiJGlkIjoiMTA5MiIsIkxpbmVDb2xvciI6bnVsbCwiTGluZVdlaWdodCI6MC4wLCJMaW5lVHlwZSI6MCwiUGFyZW50U3R5bGUiOm51bGx9LCJQYXJlbnRTdHlsZSI6bnVsbH0sIlRpdGxlU3R5bGUiOnsiJGlkIjoiMTA5MyIsIkZvbnRTZXR0aW5ncyI6eyIkaWQiOiIxMDk0IiwiRm9udFNpemUiOjExLCJGb250TmFtZSI6Ik1WIEJvbGkiLCJJc0JvbGQiOmZhbHNlLCJJc0l0YWxpYyI6ZmFsc2UsIklzVW5kZXJsaW5lZCI6ZmFsc2UsIlBhcmVudFN0eWxlIjpudWxsfSwiQXV0b1NpemUiOjAsIkZvcmVncm91bmQiOnsiJGlkIjoiMTA5NSIsIkNvbG9yIjp7IiRpZCI6IjEwOTY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A5NyIsIlRvcCI6MCwiTGVmdCI6MCwiUmlnaHQiOjAsIkJvdHRvbSI6MH0sIlBhZGRpbmciOnsiJGlkIjoiMTA5OCIsIlRvcCI6MCwiTGVmdCI6MCwiUmlnaHQiOjAsIkJvdHRvbSI6MH0sIkJhY2tncm91bmQiOnsiJHJlZiI6IjczIn0sIklzVmlzaWJsZSI6dHJ1ZSwiV2lkdGgiOjAuMCwiSGVpZ2h0IjowLjAsIkJvcmRlclN0eWxlIjpudWxsLCJQYXJlbnRTdHlsZSI6bnVsbH0sIkRhdGVTdHlsZSI6eyIkaWQiOiIxMDk5IiwiRm9udFNldHRpbmdzIjp7IiRpZCI6IjExMDA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MTEwMSIsIlRvcCI6MCwiTGVmdCI6MCwiUmlnaHQiOjAsIkJvdHRvbSI6MH0sIlBhZGRpbmciOnsiJGlkIjoiMTEwMiIsIlRvcCI6MCwiTGVmdCI6MCwiUmlnaHQiOjAsIkJvdHRvbSI6MH0sIkJhY2tncm91bmQiOnsiJHJlZiI6IjgwIn0sIklzVmlzaWJsZSI6ZmFsc2UsIldpZHRoIjowLjAsIkhlaWdodCI6MC4wLCJCb3JkZXJTdHlsZSI6bnVsbCwiUGFyZW50U3R5bGUiOm51bGx9LCJEYXRlRm9ybWF0Ijp7IiRpZCI6IjExM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wNCIsIkZvcm1hdCI6MCwiSXNWaXNpYmxlIjpmYWxzZSwiTGFzdEtub3duVmlzaWJpbGl0eVN0YXRlIjpmYWxzZX0sIklzVmlzaWJsZSI6ZmFsc2UsIlBhcmVudFN0eWxlIjpudWxsfSwiSHlwZXJsaW5rIjp7IiRpZCI6IjExMDUiLCJBZGRyZXNzIjoiIiwiU3ViQWRkcmVzcyI6IiJ9LCJJbXBvcnRJZCI6bnVsbH1dfSx7IiRpZCI6IjExMDYiLCJJZCI6IjlkNDE5OGU3LTMwMjYtNDJhZS05NzdhLWU4Yzc0MjJlNzgwNSIsIkluZGV4IjozNCwiSGVhZGVyVGV4dCI6IkRpZ2l0YWwgTWlncmF0aW9uIiwiU3R5bGUiOnsiJGlkIjoiMTEwNyIsIkhlYWRlclN0eWxlIjp7IiRpZCI6IjExMDgiLCJUZXh0U3R5bGUiOnsiJGlkIjoiMTEwOSIsIkZvbnRTZXR0aW5ncyI6eyIkaWQiOiIxMTEwIiwiRm9udFNpemUiOjEyLCJGb250TmFtZSI6Ik1WIEJvbGkiLCJJc0JvbGQiOmZhbHNlLCJJc0l0YWxpYyI6ZmFsc2UsIklzVW5kZXJsaW5lZCI6ZmFsc2UsIlBhcmVudFN0eWxlIjpudWxsfSwiQXV0b1NpemUiOjAsIkZvcmVncm91bmQiOnsiJGlkIjoiMTExMSIsIkNvbG9yIjp7IiRpZCI6IjExMTIiLCJBIjoyNTUsIlIiOjcwLCJHIjo3MCwiQiI6NzR9fSwiTWF4V2lkdGgiOjAuMCwiTWF4SGVpZ2h0IjowLjAsIlNtYXJ0Rm9yZWdyb3VuZElzQWN0aXZlIjpmYWxzZSwiSG9yaXpvbnRhbEFsaWdubWVudCI6MCwiVmVydGljYWxBbGlnbm1lbnQiOjAsIlNtYXJ0Rm9yZWdyb3VuZCI6bnVsbCwiQmFja2dyb3VuZEZpbGxUeXBlIjowLCJNYXJnaW4iOnsiJHJlZiI6IjE3MyJ9LCJQYWRkaW5nIjp7IiRyZWYiOiIxNzQifSwiQmFja2dyb3VuZCI6bnVsbCwiSXNWaXNpYmxlIjpmYWxzZSwiV2lkdGgiOjAuMCwiSGVpZ2h0IjowLjAsIkJvcmRlclN0eWxlIjpudWxsLCJQYXJlbnRTdHlsZSI6bnVsbH0sIlJlY3RhbmdsZVN0eWxlIjp7IiRpZCI6IjExMTMiLCJNYXJnaW4iOnsiJHJlZiI6IjE3OCJ9LCJQYWRkaW5nIjp7IiRyZWYiOiIxNzkifSwiQmFja2dyb3VuZCI6eyIkaWQiOiIxMTE0IiwiQ29sb3IiOnsiJGlkIjoiMTExNSIsIkEiOjEyNywiUiI6OTcsIkciOjEyOSwiQiI6MTUxfX0sIklzVmlzaWJsZSI6ZmFsc2UsIldpZHRoIjowLjAsIkhlaWdodCI6MC4wLCJCb3JkZXJTdHlsZSI6eyIkaWQiOiIxMTE2IiwiTGluZUNvbG9yIjp7IiRpZCI6IjExMTciLCIkdHlwZSI6Ik5MUkUuQ29tbW9uLkRvbS5Tb2xpZENvbG9yQnJ1c2gsIE5MUkUuQ29tbW9uIiwiQ29sb3IiOnsiJGlkIjoiMTExOCIsIkEiOjI1NSwiUiI6NTUsIkciOjU1LCJCIjo1NX19LCJMaW5lV2VpZ2h0IjowLjAsIkxpbmVUeXBlIjowLCJQYXJlbnRTdHlsZSI6bnVsbH0sIlBhcmVudFN0eWxlIjpudWxsfSwiTWFyZ2luIjp7IiRyZWYiOiIxODUifSwiUGFkZGluZyI6eyIkcmVmIjoiMTg2In0sIkJhY2tncm91bmQiOm51bGwsIklzVmlzaWJsZSI6dHJ1ZSwiV2lkdGgiOjAuMCwiSGVpZ2h0IjowLjAsIkJvcmRlclN0eWxlIjpudWxsLCJQYXJlbnRTdHlsZSI6bnVsbH0sIkJhY2tncm91bmRTdHlsZSI6eyIkaWQiOiIxMTE5IiwiTWFyZ2luIjp7IiRyZWYiOiIxODgifSwiUGFkZGluZyI6eyIkcmVmIjoiMTg5In0sIkJhY2tncm91bmQiOnsiJGlkIjoiMTEyMCIsIkNvbG9yIjp7IiRpZCI6IjExMjEiLCJBIjozOCwiUiI6MTQ2LCJHIjoxNjksIkIiOjE4NX19LCJJc1Zpc2libGUiOnRydWUsIldpZHRoIjowLjAsIkhlaWdodCI6MC4wLCJCb3JkZXJTdHlsZSI6eyIkaWQiOiIxMTIyIiwiTGluZUNvbG9yIjp7IiRpZCI6IjExMjMiLCIkdHlwZSI6Ik5MUkUuQ29tbW9uLkRvbS5Tb2xpZENvbG9yQnJ1c2gsIE5MUkUuQ29tbW9uIiwiQ29sb3IiOnsiJGlkIjoiMTEyNCIsIkEiOjI1NSwiUiI6NTUsIkciOjU1LCJCIjo1NX19LCJMaW5lV2VpZ2h0IjowLjAsIkxpbmVUeXBlIjowLCJQYXJlbnRTdHlsZSI6bnVsbH0sIlBhcmVudFN0eWxlIjpudWxsfSwiSXNBYm92ZVRpbWViYW5kIjpmYWxzZSwiTWFyZ2luIjp7IiRyZWYiOiIxOTUifSwiUGFkZGluZyI6eyIkcmVmIjoiMTk2In0sIklzVmlzaWJsZSI6dHJ1ZSwiV2lkdGgiOjAuMCwiSGVpZ2h0IjowLjAsIkJvcmRlclN0eWxlIjpudWxsLCJQYXJlbnRTdHlsZSI6bnVsbH0sIlRhc2tzIjpbeyIkaWQiOiIxMTI1IiwiX2F0dGFjaGVkTWlsZXN0b25lcyI6W10sIlRhc2tEZWZpbml0aW9uIjp7IiRpZCI6IjExMjYiLCJHcm91cE5hbWUiOiIyZjZkMTdhNi03ZDUyLTRjMzItYTUwYy1iNmEzZmEwZWJkNDkiLCJTdGFydERhdGUiOiIyMDIxLTA3LTI5VDAwOjAwOjAwWiIsIkVuZERhdGUiOiIyMDIxLTA4LTMwVDIyOjIzOjAwWiIsIlBlcmNlbnRhZ2VDb21wbGV0ZSI6bnVsbCwiU3R5bGUiOnsiJGlkIjoiMTEyNyIsIlNoYXBlIjoyLCJTaGFwZVRoaWNrbmVzcyI6MCwiRHVyYXRpb25Gb3JtYXQiOjAsIkluY2x1ZGVOb25Xb3JraW5nRGF5c0luRHVyYXRpb24iOmZhbHNlLCJQZXJjZW50YWdlQ29tcGxldGVTdHlsZSI6eyIkaWQiOiIxMTI4IiwiRm9udFNldHRpbmdzIjp7IiRpZCI6IjExMjk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TEzMCIsIlRvcCI6MCwiTGVmdCI6MCwiUmlnaHQiOjAsIkJvdHRvbSI6MH0sIlBhZGRpbmciOnsiJGlkIjoiMTEzMSIsIlRvcCI6MCwiTGVmdCI6MCwiUmlnaHQiOjAsIkJvdHRvbSI6MH0sIkJhY2tncm91bmQiOnsiJHJlZiI6IjkwIn0sIklzVmlzaWJsZSI6dHJ1ZSwiV2lkdGgiOjAuMCwiSGVpZ2h0IjowLjAsIkJvcmRlclN0eWxlIjp7IiRpZCI6IjExMzIiLCJMaW5lQ29sb3IiOm51bGwsIkxpbmVXZWlnaHQiOjAuMCwiTGluZVR5cGUiOjAsIlBhcmVudFN0eWxlIjpudWxsfSwiUGFyZW50U3R5bGUiOm51bGx9LCJEdXJhdGlvblN0eWxlIjp7IiRpZCI6IjExMzMiLCJGb250U2V0dGluZ3MiOnsiJGlkIjoiMTEzNCIsIkZvbnRTaXplIjoxMCwiRm9udE5hbWUiOiJDYWxpYnJpIiwiSXNCb2xkIjpmYWxzZSwiSXNJdGFsaWMiOmZhbHNlLCJJc1VuZGVybGluZWQiOmZhbHNlLCJQYXJlbnRTdHlsZSI6bnVsbH0sIkF1dG9TaXplIjowLCJGb3JlZ3JvdW5kIjp7IiRpZCI6IjExMzUiLCJDb2xvciI6eyIkcmVmIjoiOTQifX0sIk1heFdpZHRoIjoyMDAuMCwiTWF4SGVpZ2h0IjoiSW5maW5pdHkiLCJTbWFydEZvcmVncm91bmRJc0FjdGl2ZSI6ZmFsc2UsIkhvcml6b250YWxBbGlnbm1lbnQiOjAsIlZlcnRpY2FsQWxpZ25tZW50IjowLCJTbWFydEZvcmVncm91bmQiOm51bGwsIkJhY2tncm91bmRGaWxsVHlwZSI6MCwiTWFyZ2luIjp7IiRpZCI6IjExMzYiLCJUb3AiOjAsIkxlZnQiOjAsIlJpZ2h0IjowLCJCb3R0b20iOjB9LCJQYWRkaW5nIjp7IiRpZCI6IjExMzciLCJUb3AiOjAsIkxlZnQiOjAsIlJpZ2h0IjowLCJCb3R0b20iOjB9LCJCYWNrZ3JvdW5kIjp7IiRyZWYiOiI5NyJ9LCJJc1Zpc2libGUiOnRydWUsIldpZHRoIjowLjAsIkhlaWdodCI6MC4wLCJCb3JkZXJTdHlsZSI6eyIkaWQiOiIxMTM4IiwiTGluZUNvbG9yIjpudWxsLCJMaW5lV2VpZ2h0IjowLjAsIkxpbmVUeXBlIjowLCJQYXJlbnRTdHlsZSI6bnVsbH0sIlBhcmVudFN0eWxlIjpudWxsfSwiSG9yaXpvbnRhbENvbm5lY3RvclN0eWxlIjp7IiRpZCI6IjExMzkiLCJMaW5lQ29sb3IiOnsiJHJlZiI6Ijk5In0sIkxpbmVXZWlnaHQiOjEuMCwiTGluZVR5cGUiOjAsIlBhcmVudFN0eWxlIjpudWxsfSwiVmVydGljYWxDb25uZWN0b3JTdHlsZSI6eyIkaWQiOiIxMTQw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xMTQxIiwiTWFyZ2luIjp7IiRpZCI6IjExNDIiLCJUb3AiOjAsIkxlZnQiOjQsIlJpZ2h0Ijo0LCJCb3R0b20iOjB9LCJQYWRkaW5nIjp7IiRpZCI6IjExNDMiLCJUb3AiOjAsIkxlZnQiOjAsIlJpZ2h0IjowLCJCb3R0b20iOjB9LCJCYWNrZ3JvdW5kIjp7IiRpZCI6IjExNDQiLCJDb2xvciI6eyIkaWQiOiIxMTQ1IiwiQSI6MjU1LCJSIjo5NywiRyI6MTI5LCJCIjoxNTF9fSwiSXNWaXNpYmxlIjp0cnVlLCJXaWR0aCI6MC4wLCJIZWlnaHQiOjE2LjExMzMzMzMzMzMzMzM0NCwiQm9yZGVyU3R5bGUiOnsiJGlkIjoiMTE0NiIsIkxpbmVDb2xvciI6eyIkcmVmIjoiMjE5In0sIkxpbmVXZWlnaHQiOjAuMCwiTGluZVR5cGUiOjAsIlBhcmVudFN0eWxlIjpudWxsfSwiUGFyZW50U3R5bGUiOm51bGx9LCJUaXRsZVN0eWxlIjp7IiRpZCI6IjExNDciLCJGb250U2V0dGluZ3MiOnsiJGlkIjoiMTE0OCIsIkZvbnRTaXplIjoxMCwiRm9udE5hbWUiOiJNViBCb2xpIiwiSXNCb2xkIjpmYWxzZSwiSXNJdGFsaWMiOmZhbHNlLCJJc1VuZGVybGluZWQiOmZhbHNlLCJQYXJlbnRTdHlsZSI6bnVsbH0sIkF1dG9TaXplIjoyLCJGb3JlZ3JvdW5kIjp7IiRpZCI6IjExNDkiLCJDb2xvciI6eyIkaWQiOiIxMTUwIiwiQSI6MjU1LCJSIjoyNTUsIkciOjI1NSwiQiI6MjU1fX0sIk1heFdpZHRoIjo3My44NjY2NjY2NjY2NjY2NzQsIk1heEhlaWdodCI6IkluZmluaXR5IiwiU21hcnRGb3JlZ3JvdW5kSXNBY3RpdmUiOmZhbHNlLCJIb3Jpem9udGFsQWxpZ25tZW50IjoxLCJWZXJ0aWNhbEFsaWdubWVudCI6MCwiU21hcnRGb3JlZ3JvdW5kIjpudWxsLCJCYWNrZ3JvdW5kRmlsbFR5cGUiOjAsIk1hcmdpbiI6eyIkaWQiOiIxMTUxIiwiVG9wIjowLCJMZWZ0IjowLCJSaWdodCI6MCwiQm90dG9tIjowfSwiUGFkZGluZyI6eyIkaWQiOiIxMTUyIiwiVG9wIjowLCJMZWZ0IjowLCJSaWdodCI6MCwiQm90dG9tIjowfSwiQmFja2dyb3VuZCI6eyIkaWQiOiIxMTUzIiwiQ29sb3IiOnsiJGlkIjoiMTE1NCIsIkEiOjAsIlIiOjI1NSwiRyI6MjU1LCJCIjoyNTV9fSwiSXNWaXNpYmxlIjp0cnVlLCJXaWR0aCI6MC4wLCJIZWlnaHQiOjAuMCwiQm9yZGVyU3R5bGUiOnsiJGlkIjoiMTE1NSIsIkxpbmVDb2xvciI6bnVsbCwiTGluZVdlaWdodCI6MC4wLCJMaW5lVHlwZSI6MCwiUGFyZW50U3R5bGUiOm51bGx9LCJQYXJlbnRTdHlsZSI6bnVsbH0sIkRhdGVTdHlsZSI6eyIkaWQiOiIxMTU2IiwiRm9udFNldHRpbmdzIjp7IiRpZCI6IjExNTc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IsIlZlcnRpY2FsQWxpZ25tZW50IjowLCJTbWFydEZvcmVncm91bmQiOm51bGwsIkJhY2tncm91bmRGaWxsVHlwZSI6MCwiTWFyZ2luIjp7IiRpZCI6IjExNTgiLCJUb3AiOjAsIkxlZnQiOjAsIlJpZ2h0IjowLCJCb3R0b20iOjB9LCJQYWRkaW5nIjp7IiRpZCI6IjExNTkiLCJUb3AiOjAsIkxlZnQiOjAsIlJpZ2h0IjowLCJCb3R0b20iOjB9LCJCYWNrZ3JvdW5kIjp7IiRyZWYiOiIxMjUifSwiSXNWaXNpYmxlIjp0cnVlLCJXaWR0aCI6MC4wLCJIZWlnaHQiOjAuMCwiQm9yZGVyU3R5bGUiOnsiJGlkIjoiMTE2MCIsIkxpbmVDb2xvciI6bnVsbCwiTGluZVdlaWdodCI6MC4wLCJMaW5lVHlwZSI6MCwiUGFyZW50U3R5bGUiOm51bGx9LCJQYXJlbnRTdHlsZSI6bnVsbH0sIkRhdGVGb3JtYXQiOnsiJGlkIjoiMTE2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YyIiwiRm9ybWF0IjowLCJJc1Zpc2libGUiOmZhbHNlLCJMYXN0S25vd25WaXNpYmlsaXR5U3RhdGUiOmZhbHNlfSwiSXNWaXNpYmxlIjp0cnVlLCJQYXJlbnRTdHlsZSI6bnVsbH0sIkluZGV4IjozNiwiU21hcnREdXJhdGlvbkFjdGl2YXRlZCI6ZmFsc2UsIkRhdGVGb3JtYXQiOnsiJHJlZiI6IjExNjEifSwiV2Vla051bWJlcmluZyI6eyIkaWQiOiIxMTYzIiwiRm9ybWF0IjowLCJJc1Zpc2libGUiOmZhbHNlLCJMYXN0S25vd25WaXNpYmlsaXR5U3RhdGUiOmZhbHNlfSwiSWQiOiI1NjQ0YWMxNy1kMTk4LTRiMjUtOGE5MS03MGNmZDA0NGEzOTEiLCJJbXBvcnRJZCI6bnVsbCwiVGl0bGUiOiJDb21tdW5pY2F0aW9ucyIsIk5vdGUiOm51bGwsIkh5cGVybGluayI6eyIkaWQiOiIxMTY0IiwiQWRkcmVzcyI6IiIsIlN1YkFkZHJlc3MiOiIifSwiSXNDaGFuZ2VkIjpmYWxzZSwiSXNOZXciOmZhbHNlfX0seyIkaWQiOiIxMTY1IiwiX2F0dGFjaGVkTWlsZXN0b25lcyI6W10sIlRhc2tEZWZpbml0aW9uIjp7IiRpZCI6IjExNjYiLCJHcm91cE5hbWUiOiJkYzQ1NWE3ZC05YmQyLTRlOWItOGEyNC0yZDE5NzcyODMzNzYiLCJTdGFydERhdGUiOiIyMDIxLTA5LTIxVDAzOjMzOjAwWiIsIkVuZERhdGUiOiIyMDIxLTEwLTExVDIzOjU5OjAwWiIsIlBlcmNlbnRhZ2VDb21wbGV0ZSI6bnVsbCwiU3R5bGUiOnsiJGlkIjoiMTE2NyIsIlNoYXBlIjoyLCJTaGFwZVRoaWNrbmVzcyI6MCwiRHVyYXRpb25Gb3JtYXQiOjAsIkluY2x1ZGVOb25Xb3JraW5nRGF5c0luRHVyYXRpb24iOmZhbHNlLCJQZXJjZW50YWdlQ29tcGxldGVTdHlsZSI6eyIkaWQiOiIxMTY4IiwiRm9udFNldHRpbmdzIjp7IiRpZCI6IjExNjkiLCJGb250U2l6ZSI6MTAsIkZvbnROYW1lIjoiQ2FsaWJyaSIsIklzQm9sZCI6ZmFsc2UsIklzSXRhbGljIjpmYWxzZSwiSXNVbmRlcmxpbmVkIjpmYWxzZSwiUGFyZW50U3R5bGUiOm51bGx9LCJBdXRvU2l6ZSI6MCwiRm9yZWdyb3VuZCI6eyIkaWQiOiIxMTcwIiwiQ29sb3IiOnsiJGlkIjoiMTE3M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E3MiIsIlRvcCI6MCwiTGVmdCI6MCwiUmlnaHQiOjAsIkJvdHRvbSI6MH0sIlBhZGRpbmciOnsiJGlkIjoiMTE3MyIsIlRvcCI6MCwiTGVmdCI6MCwiUmlnaHQiOjAsIkJvdHRvbSI6MH0sIkJhY2tncm91bmQiOnsiJHJlZiI6IjkwIn0sIklzVmlzaWJsZSI6dHJ1ZSwiV2lkdGgiOjAuMCwiSGVpZ2h0IjowLjAsIkJvcmRlclN0eWxlIjp7IiRpZCI6IjExNzQiLCJMaW5lQ29sb3IiOm51bGwsIkxpbmVXZWlnaHQiOjAuMCwiTGluZVR5cGUiOjAsIlBhcmVudFN0eWxlIjpudWxsfSwiUGFyZW50U3R5bGUiOm51bGx9LCJEdXJhdGlvblN0eWxlIjp7IiRpZCI6IjExNzUiLCJGb250U2V0dGluZ3MiOnsiJGlkIjoiMTE3NiIsIkZvbnRTaXplIjoxMCwiRm9udE5hbWUiOiJDYWxpYnJpIiwiSXNCb2xkIjpmYWxzZSwiSXNJdGFsaWMiOmZhbHNlLCJJc1VuZGVybGluZWQiOmZhbHNlLCJQYXJlbnRTdHlsZSI6bnVsbH0sIkF1dG9TaXplIjowLCJGb3JlZ3JvdW5kIjp7IiRpZCI6IjExNzciLCJDb2xvciI6eyIkcmVmIjoiOTQifX0sIk1heFdpZHRoIjoyMDAuMCwiTWF4SGVpZ2h0IjoiSW5maW5pdHkiLCJTbWFydEZvcmVncm91bmRJc0FjdGl2ZSI6ZmFsc2UsIkhvcml6b250YWxBbGlnbm1lbnQiOjAsIlZlcnRpY2FsQWxpZ25tZW50IjowLCJTbWFydEZvcmVncm91bmQiOm51bGwsIkJhY2tncm91bmRGaWxsVHlwZSI6MCwiTWFyZ2luIjp7IiRpZCI6IjExNzgiLCJUb3AiOjAsIkxlZnQiOjAsIlJpZ2h0IjowLCJCb3R0b20iOjB9LCJQYWRkaW5nIjp7IiRpZCI6IjExNzkiLCJUb3AiOjAsIkxlZnQiOjAsIlJpZ2h0IjowLCJCb3R0b20iOjB9LCJCYWNrZ3JvdW5kIjp7IiRyZWYiOiI5NyJ9LCJJc1Zpc2libGUiOnRydWUsIldpZHRoIjowLjAsIkhlaWdodCI6MC4wLCJCb3JkZXJTdHlsZSI6eyIkaWQiOiIxMTgwIiwiTGluZUNvbG9yIjpudWxsLCJMaW5lV2VpZ2h0IjowLjAsIkxpbmVUeXBlIjowLCJQYXJlbnRTdHlsZSI6bnVsbH0sIlBhcmVudFN0eWxlIjpudWxsfSwiSG9yaXpvbnRhbENvbm5lY3RvclN0eWxlIjp7IiRpZCI6IjExODEiLCJMaW5lQ29sb3IiOnsiJHJlZiI6Ijk5In0sIkxpbmVXZWlnaHQiOjEuMCwiTGluZVR5cGUiOjAsIlBhcmVudFN0eWxlIjpudWxsfSwiVmVydGljYWxDb25uZWN0b3JTdHlsZSI6eyIkaWQiOiIxMTgy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xMTgzIiwiTWFyZ2luIjp7IiRpZCI6IjExODQiLCJUb3AiOjAsIkxlZnQiOjQsIlJpZ2h0Ijo0LCJCb3R0b20iOjB9LCJQYWRkaW5nIjp7IiRpZCI6IjExODUiLCJUb3AiOjAsIkxlZnQiOjAsIlJpZ2h0IjowLCJCb3R0b20iOjB9LCJCYWNrZ3JvdW5kIjp7IiRpZCI6IjExODYiLCJDb2xvciI6eyIkaWQiOiIxMTg3IiwiQSI6MjU1LCJSIjo5NywiRyI6MTI5LCJCIjoxNTF9fSwiSXNWaXNpYmxlIjp0cnVlLCJXaWR0aCI6MC4wLCJIZWlnaHQiOjE2LjExMzMzMzMzMzMzMzM0NCwiQm9yZGVyU3R5bGUiOnsiJGlkIjoiMTE4OCIsIkxpbmVDb2xvciI6eyIkcmVmIjoiMjE5In0sIkxpbmVXZWlnaHQiOjAuMCwiTGluZVR5cGUiOjAsIlBhcmVudFN0eWxlIjpudWxsfSwiUGFyZW50U3R5bGUiOm51bGx9LCJUaXRsZVN0eWxlIjp7IiRpZCI6IjExODkiLCJGb250U2V0dGluZ3MiOnsiJGlkIjoiMTE5MCIsIkZvbnRTaXplIjoxMCwiRm9udE5hbWUiOiJNViBCb2xpIiwiSXNCb2xkIjpmYWxzZSwiSXNJdGFsaWMiOmZhbHNlLCJJc1VuZGVybGluZWQiOmZhbHNlLCJQYXJlbnRTdHlsZSI6bnVsbH0sIkF1dG9TaXplIjoyLCJGb3JlZ3JvdW5kIjp7IiRpZCI6IjExOTEiLCJDb2xvciI6eyIkaWQiOiIxMTkyIiwiQSI6MjU1LCJSIjoyNTUsIkciOjI1NSwiQiI6MjU1fX0sIk1heFdpZHRoIjo0NC4yNCwiTWF4SGVpZ2h0IjoiSW5maW5pdHkiLCJTbWFydEZvcmVncm91bmRJc0FjdGl2ZSI6ZmFsc2UsIkhvcml6b250YWxBbGlnbm1lbnQiOjEsIlZlcnRpY2FsQWxpZ25tZW50IjowLCJTbWFydEZvcmVncm91bmQiOm51bGwsIkJhY2tncm91bmRGaWxsVHlwZSI6MCwiTWFyZ2luIjp7IiRpZCI6IjExOTMiLCJUb3AiOjAsIkxlZnQiOjAsIlJpZ2h0IjowLCJCb3R0b20iOjB9LCJQYWRkaW5nIjp7IiRpZCI6IjExOTQiLCJUb3AiOjAsIkxlZnQiOjAsIlJpZ2h0IjowLCJCb3R0b20iOjB9LCJCYWNrZ3JvdW5kIjp7IiRpZCI6IjExOTUiLCJDb2xvciI6eyIkaWQiOiIxMTk2IiwiQSI6MCwiUiI6MjU1LCJHIjoyNTUsIkIiOjI1NX19LCJJc1Zpc2libGUiOnRydWUsIldpZHRoIjowLjAsIkhlaWdodCI6MC4wLCJCb3JkZXJTdHlsZSI6eyIkaWQiOiIxMTk3IiwiTGluZUNvbG9yIjpudWxsLCJMaW5lV2VpZ2h0IjowLjAsIkxpbmVUeXBlIjowLCJQYXJlbnRTdHlsZSI6bnVsbH0sIlBhcmVudFN0eWxlIjpudWxsfSwiRGF0ZVN0eWxlIjp7IiRpZCI6IjExOTgiLCJGb250U2V0dGluZ3MiOnsiJGlkIjoiMTE5OS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GlkIjoiMTIwMCIsIlRvcCI6MCwiTGVmdCI6MCwiUmlnaHQiOjAsIkJvdHRvbSI6MH0sIlBhZGRpbmciOnsiJGlkIjoiMTIwMSIsIlRvcCI6MCwiTGVmdCI6MCwiUmlnaHQiOjAsIkJvdHRvbSI6MH0sIkJhY2tncm91bmQiOnsiJHJlZiI6IjEyNSJ9LCJJc1Zpc2libGUiOnRydWUsIldpZHRoIjowLjAsIkhlaWdodCI6MC4wLCJCb3JkZXJTdHlsZSI6eyIkaWQiOiIxMjAyIiwiTGluZUNvbG9yIjpudWxsLCJMaW5lV2VpZ2h0IjowLjAsIkxpbmVUeXBlIjowLCJQYXJlbnRTdHlsZSI6bnVsbH0sIlBhcmVudFN0eWxlIjpudWxsfSwiRGF0ZUZvcm1hdCI6eyIkaWQiOiIxMjA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MDQiLCJGb3JtYXQiOjAsIklzVmlzaWJsZSI6ZmFsc2UsIkxhc3RLbm93blZpc2liaWxpdHlTdGF0ZSI6ZmFsc2V9LCJJc1Zpc2libGUiOnRydWUsIlBhcmVudFN0eWxlIjpudWxsfSwiSW5kZXgiOjM5LCJTbWFydER1cmF0aW9uQWN0aXZhdGVkIjpmYWxzZSwiRGF0ZUZvcm1hdCI6eyIkcmVmIjoiMTIwMyJ9LCJXZWVrTnVtYmVyaW5nIjp7IiRpZCI6IjEyMDUiLCJGb3JtYXQiOjAsIklzVmlzaWJsZSI6ZmFsc2UsIkxhc3RLbm93blZpc2liaWxpdHlTdGF0ZSI6ZmFsc2V9LCJJZCI6ImU1M2U2YTIyLTYxOWYtNDdiMC1iMmI4LTc1N2M1ZDg4NmI4YyIsIkltcG9ydElkIjpudWxsLCJUaXRsZSI6Ik1pZ3JhdGlvbiIsIk5vdGUiOm51bGwsIkh5cGVybGluayI6eyIkaWQiOiIxMjA2IiwiQWRkcmVzcyI6IiIsIlN1YkFkZHJlc3MiOiIifSwiSXNDaGFuZ2VkIjpmYWxzZSwiSXNOZXciOmZhbHNlfX1dLCJNaWxlc3RvbmVzIjpbeyIkaWQiOiIxMjA3IiwiSWQiOiI4YmI1MWQ2ZS00YmQ5LTRlMzktOWZmNC03MDQ5OWIzNjk0NDgiLCJJbmRleCI6MzUsIkdyb3VwSWQiOiIyZjZkMTdhNi03ZDUyLTRjMzItYTUwYy1iNmEzZmEwZWJkNDkiLCJUaXRsZSI6IlJlbWluZGVyIiwiRGF0ZVRpbWUiOiIyMDIxLTA5LTAxVDIzOjU5OjAwIiwiUGVyY2VudGFnZUNvbXBsZXRlIjpudWxsLCJOb3RlIjpudWxsLCJTdHlsZSI6eyIkaWQiOiIxMjA4IiwiVGl0bGVQb3NpdGlvbiI6IlJpZ2h0IiwiRGF0ZVBvc2l0aW9uIjoiTGVmdCIsIlNoYXBlVHlwZSI6NiwiU2hhcGVTaXplIjowLCJTaGFwZVN0eWxlIjp7IiRpZCI6IjEyMDkiLCJNYXJnaW4iOnsiJGlkIjoiMTIxMCIsIlRvcCI6MCwiTGVmdCI6MCwiUmlnaHQiOjAsIkJvdHRvbSI6MH0sIlBhZGRpbmciOnsiJGlkIjoiMTIxMSIsIlRvcCI6MCwiTGVmdCI6MCwiUmlnaHQiOjAsIkJvdHRvbSI6MH0sIkJhY2tncm91bmQiOnsiJGlkIjoiMTIxMiIsIkNvbG9yIjp7IiRpZCI6IjEyMTMiLCJBIjoyNTUsIlIiOjk3LCJHIjoxMjksIkIiOjE1MX19LCJJc1Zpc2libGUiOnRydWUsIldpZHRoIjoxMi4wLCJIZWlnaHQiOjE0LjAsIkJvcmRlclN0eWxlIjp7IiRpZCI6IjEyMTQiLCJMaW5lQ29sb3IiOm51bGwsIkxpbmVXZWlnaHQiOjAuMCwiTGluZVR5cGUiOjAsIlBhcmVudFN0eWxlIjpudWxsfSwiUGFyZW50U3R5bGUiOm51bGx9LCJUaXRsZVN0eWxlIjp7IiRpZCI6IjEyMTUiLCJGb250U2V0dGluZ3MiOnsiJGlkIjoiMTIxNiIsIkZvbnRTaXplIjoxMSwiRm9udE5hbWUiOiJNViBCb2xpIiwiSXNCb2xkIjpmYWxzZSwiSXNJdGFsaWMiOmZhbHNlLCJJc1VuZGVybGluZWQiOmZhbHNlLCJQYXJlbnRTdHlsZSI6bnVsbH0sIkF1dG9TaXplIjowLCJGb3JlZ3JvdW5kIjp7IiRpZCI6IjEyMTciLCJDb2xvciI6eyIkaWQiOiIxMjE4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yMTkiLCJUb3AiOjAsIkxlZnQiOjAsIlJpZ2h0IjowLCJCb3R0b20iOjB9LCJQYWRkaW5nIjp7IiRpZCI6IjEyMjAiLCJUb3AiOjAsIkxlZnQiOjAsIlJpZ2h0IjowLCJCb3R0b20iOjB9LCJCYWNrZ3JvdW5kIjp7IiRpZCI6IjEyMjEiLCJDb2xvciI6eyIkaWQiOiIxMjIyIiwiQSI6MCwiUiI6MjU1LCJHIjoyNTUsIkIiOjI1NX19LCJJc1Zpc2libGUiOnRydWUsIldpZHRoIjowLjAsIkhlaWdodCI6MC4wLCJCb3JkZXJTdHlsZSI6bnVsbCwiUGFyZW50U3R5bGUiOm51bGx9LCJEYXRlU3R5bGUiOnsiJGlkIjoiMTIyMyIsIkZvbnRTZXR0aW5ncyI6eyIkaWQiOiIxMjI0IiwiRm9udFNpemUiOjEwLCJGb250TmFtZSI6IkNhbGlicmkiLCJJc0JvbGQiOmZhbHNlLCJJc0l0YWxpYyI6ZmFsc2UsIklzVW5kZXJsaW5lZCI6ZmFsc2UsIlBhcmVudFN0eWxlIjpudWxsfSwiQXV0b1NpemUiOjAsIkZvcmVncm91bmQiOnsiJGlkIjoiMTIyNSIsIkNvbG9yIjp7IiRpZCI6IjEyMjY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yMjciLCJUb3AiOjAsIkxlZnQiOjAsIlJpZ2h0IjowLCJCb3R0b20iOjB9LCJQYWRkaW5nIjp7IiRpZCI6IjEyMjgiLCJUb3AiOjAsIkxlZnQiOjAsIlJpZ2h0IjowLCJCb3R0b20iOjB9LCJCYWNrZ3JvdW5kIjp7IiRpZCI6IjEyMjkiLCJDb2xvciI6eyIkaWQiOiIxMjMwIiwiQSI6MCwiUiI6MjU1LCJHIjoyNTUsIkIiOjI1NX19LCJJc1Zpc2libGUiOmZhbHNlLCJXaWR0aCI6MC4wLCJIZWlnaHQiOjAuMCwiQm9yZGVyU3R5bGUiOm51bGwsIlBhcmVudFN0eWxlIjpudWxsfSwiRGF0ZUZvcm1hdCI6eyIkaWQiOiIxMj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MzIiLCJGb3JtYXQiOjAsIklzVmlzaWJsZSI6ZmFsc2UsIkxhc3RLbm93blZpc2liaWxpdHlTdGF0ZSI6ZmFsc2V9LCJJc1Zpc2libGUiOnRydWUsIlBhcmVudFN0eWxlIjpudWxsfSwiSHlwZXJsaW5rIjp7IiRpZCI6IjEyMzMiLCJBZGRyZXNzIjoiIiwiU3ViQWRkcmVzcyI6IiJ9LCJJbXBvcnRJZCI6bnVsbH0seyIkaWQiOiIxMjM0IiwiSWQiOiI4ZmE4ZmI3Yi1lODkwLTQwN2ItOGI5Mi01NGRlNGM1Y2FkOWYiLCJJbmRleCI6MzcsIkdyb3VwSWQiOiJkYzQ1NWE3ZC05YmQyLTRlOWItOGEyNC0yZDE5NzcyODMzNzYiLCJUaXRsZSI6Ik5vdGlmaWNhdGlvbiIsIkRhdGVUaW1lIjoiMjAyMS0wOS0xOFQyMzo1OTowMCIsIlBlcmNlbnRhZ2VDb21wbGV0ZSI6bnVsbCwiTm90ZSI6bnVsbCwiU3R5bGUiOnsiJGlkIjoiMTIzNSIsIlRpdGxlUG9zaXRpb24iOiJMZWZ0IiwiRGF0ZVBvc2l0aW9uIjoiTGVmdCIsIlNoYXBlVHlwZSI6NiwiU2hhcGVTaXplIjowLCJTaGFwZVN0eWxlIjp7IiRpZCI6IjEyMzYiLCJNYXJnaW4iOnsiJGlkIjoiMTIzNyIsIlRvcCI6MCwiTGVmdCI6MCwiUmlnaHQiOjAsIkJvdHRvbSI6MH0sIlBhZGRpbmciOnsiJGlkIjoiMTIzOCIsIlRvcCI6MCwiTGVmdCI6MCwiUmlnaHQiOjAsIkJvdHRvbSI6MH0sIkJhY2tncm91bmQiOnsiJGlkIjoiMTIzOSIsIkNvbG9yIjp7IiRpZCI6IjEyNDAiLCJBIjoyNTUsIlIiOjk3LCJHIjoxMjksIkIiOjE1MX19LCJJc1Zpc2libGUiOnRydWUsIldpZHRoIjoxMi4wLCJIZWlnaHQiOjE0LjAsIkJvcmRlclN0eWxlIjp7IiRpZCI6IjEyNDEiLCJMaW5lQ29sb3IiOm51bGwsIkxpbmVXZWlnaHQiOjAuMCwiTGluZVR5cGUiOjAsIlBhcmVudFN0eWxlIjpudWxsfSwiUGFyZW50U3R5bGUiOm51bGx9LCJUaXRsZVN0eWxlIjp7IiRpZCI6IjEyNDIiLCJGb250U2V0dGluZ3MiOnsiJGlkIjoiMTI0MyIsIkZvbnRTaXplIjoxMSwiRm9udE5hbWUiOiJNViBCb2xpIiwiSXNCb2xkIjpmYWxzZSwiSXNJdGFsaWMiOmZhbHNlLCJJc1VuZGVybGluZWQiOmZhbHNlLCJQYXJlbnRTdHlsZSI6bnVsbH0sIkF1dG9TaXplIjowLCJGb3JlZ3JvdW5kIjp7IiRpZCI6IjEyNDQiLCJDb2xvciI6eyIkaWQiOiIxMjQ1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yNDYiLCJUb3AiOjAsIkxlZnQiOjAsIlJpZ2h0IjowLCJCb3R0b20iOjB9LCJQYWRkaW5nIjp7IiRpZCI6IjEyNDciLCJUb3AiOjAsIkxlZnQiOjAsIlJpZ2h0IjowLCJCb3R0b20iOjB9LCJCYWNrZ3JvdW5kIjp7IiRpZCI6IjEyNDgiLCJDb2xvciI6eyIkaWQiOiIxMjQ5IiwiQSI6MCwiUiI6MjU1LCJHIjoyNTUsIkIiOjI1NX19LCJJc1Zpc2libGUiOnRydWUsIldpZHRoIjowLjAsIkhlaWdodCI6MC4wLCJCb3JkZXJTdHlsZSI6bnVsbCwiUGFyZW50U3R5bGUiOm51bGx9LCJEYXRlU3R5bGUiOnsiJGlkIjoiMTI1MCIsIkZvbnRTZXR0aW5ncyI6eyIkaWQiOiIxMjUxIiwiRm9udFNpemUiOjEwLCJGb250TmFtZSI6IkNhbGlicmkiLCJJc0JvbGQiOmZhbHNlLCJJc0l0YWxpYyI6ZmFsc2UsIklzVW5kZXJsaW5lZCI6ZmFsc2UsIlBhcmVudFN0eWxlIjpudWxsfSwiQXV0b1NpemUiOjAsIkZvcmVncm91bmQiOnsiJGlkIjoiMTI1MiIsIkNvbG9yIjp7IiRpZCI6IjEyN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yNTQiLCJUb3AiOjAsIkxlZnQiOjAsIlJpZ2h0IjowLCJCb3R0b20iOjB9LCJQYWRkaW5nIjp7IiRpZCI6IjEyNTUiLCJUb3AiOjAsIkxlZnQiOjAsIlJpZ2h0IjowLCJCb3R0b20iOjB9LCJCYWNrZ3JvdW5kIjp7IiRpZCI6IjEyNTYiLCJDb2xvciI6eyIkaWQiOiIxMjU3IiwiQSI6MCwiUiI6MjU1LCJHIjoyNTUsIkIiOjI1NX19LCJJc1Zpc2libGUiOmZhbHNlLCJXaWR0aCI6MC4wLCJIZWlnaHQiOjAuMCwiQm9yZGVyU3R5bGUiOm51bGwsIlBhcmVudFN0eWxlIjpudWxsfSwiRGF0ZUZvcm1hdCI6eyIkaWQiOiIxMjU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TkiLCJGb3JtYXQiOjAsIklzVmlzaWJsZSI6ZmFsc2UsIkxhc3RLbm93blZpc2liaWxpdHlTdGF0ZSI6ZmFsc2V9LCJJc1Zpc2libGUiOnRydWUsIlBhcmVudFN0eWxlIjpudWxsfSwiSHlwZXJsaW5rIjp7IiRpZCI6IjEyNjAiLCJBZGRyZXNzIjoiIiwiU3ViQWRkcmVzcyI6IiJ9LCJJbXBvcnRJZCI6bnVsbH0seyIkaWQiOiIxMjYxIiwiSWQiOiI5ZWM5NWJmYy05ZjFiLTRkNmYtYmM0Yy0zYTQxNmVhYTEzZTciLCJJbmRleCI6MzgsIkdyb3VwSWQiOiJkYzQ1NWE3ZC05YmQyLTRlOWItOGEyNC0yZDE5NzcyODMzNzYiLCJUaXRsZSI6IkdvIExpdmUhIiwiRGF0ZVRpbWUiOiIyMDIxLTEwLTEzVDIzOjU5OjAwIiwiUGVyY2VudGFnZUNvbXBsZXRlIjpudWxsLCJOb3RlIjpudWxsLCJTdHlsZSI6eyIkaWQiOiIxMjYyIiwiVGl0bGVQb3NpdGlvbiI6IlJpZ2h0IiwiRGF0ZVBvc2l0aW9uIjoiTGVmdCIsIlNoYXBlVHlwZSI6MTMsIlNoYXBlU2l6ZSI6MSwiU2hhcGVTdHlsZSI6eyIkaWQiOiIxMjYzIiwiTWFyZ2luIjp7IiRpZCI6IjEyNjQiLCJUb3AiOjAsIkxlZnQiOjAsIlJpZ2h0IjowLCJCb3R0b20iOjB9LCJQYWRkaW5nIjp7IiRpZCI6IjEyNjUiLCJUb3AiOjAsIkxlZnQiOjAsIlJpZ2h0IjowLCJCb3R0b20iOjB9LCJCYWNrZ3JvdW5kIjp7IiRpZCI6IjEyNjYiLCJDb2xvciI6eyIkaWQiOiIxMjY3IiwiQSI6MjU1LCJSIjo5NywiRyI6MTI5LCJCIjoxNTF9fSwiSXNWaXNpYmxlIjp0cnVlLCJXaWR0aCI6MTguMCwiSGVpZ2h0IjoyMC4wLCJCb3JkZXJTdHlsZSI6eyIkaWQiOiIxMjY4IiwiTGluZUNvbG9yIjp7IiRpZCI6IjEyNjkiLCIkdHlwZSI6Ik5MUkUuQ29tbW9uLkRvbS5Tb2xpZENvbG9yQnJ1c2gsIE5MUkUuQ29tbW9uIiwiQ29sb3IiOnsiJGlkIjoiMTI3MCIsIkEiOjI1NSwiUiI6MTI5LCJHIjoxNDksIkIiOjkxfX0sIkxpbmVXZWlnaHQiOjAuMCwiTGluZVR5cGUiOjAsIlBhcmVudFN0eWxlIjpudWxsfSwiUGFyZW50U3R5bGUiOm51bGx9LCJUaXRsZVN0eWxlIjp7IiRpZCI6IjEyNzEiLCJGb250U2V0dGluZ3MiOnsiJGlkIjoiMTI3MiIsIkZvbnRTaXplIjoxMSwiRm9udE5hbWUiOiJNViBCb2xpIiwiSXNCb2xkIjp0cnVlLCJJc0l0YWxpYyI6ZmFsc2UsIklzVW5kZXJsaW5lZCI6ZmFsc2UsIlBhcmVudFN0eWxlIjpudWxsfSwiQXV0b1NpemUiOjIsIkZvcmVncm91bmQiOnsiJGlkIjoiMTI3MyIsIkNvbG9yIjp7IiRpZCI6IjEyNzQiLCJBIjoyNTUsIlIiOjAsIkciOjAsIkIiOjB9fSwiTWF4V2lkdGgiOjEwNS4zNzI2ODA2NjQwNjI1LCJNYXhIZWlnaHQiOiJJbmZpbml0eSIsIlNtYXJ0Rm9yZWdyb3VuZElzQWN0aXZlIjpmYWxzZSwiSG9yaXpvbnRhbEFsaWdubWVudCI6MCwiVmVydGljYWxBbGlnbm1lbnQiOjAsIlNtYXJ0Rm9yZWdyb3VuZCI6bnVsbCwiQmFja2dyb3VuZEZpbGxUeXBlIjowLCJNYXJnaW4iOnsiJGlkIjoiMTI3NSIsIlRvcCI6MCwiTGVmdCI6MCwiUmlnaHQiOjAsIkJvdHRvbSI6MH0sIlBhZGRpbmciOnsiJGlkIjoiMTI3NiIsIlRvcCI6MCwiTGVmdCI6MCwiUmlnaHQiOjAsIkJvdHRvbSI6MH0sIkJhY2tncm91bmQiOnsiJGlkIjoiMTI3NyIsIkNvbG9yIjp7IiRpZCI6IjEyNzgiLCJBIjowLCJSIjoyNTUsIkciOjI1NSwiQiI6MjU1fX0sIklzVmlzaWJsZSI6dHJ1ZSwiV2lkdGgiOjAuMCwiSGVpZ2h0IjowLjAsIkJvcmRlclN0eWxlIjpudWxsLCJQYXJlbnRTdHlsZSI6bnVsbH0sIkRhdGVTdHlsZSI6eyIkaWQiOiIxMjc5IiwiRm9udFNldHRpbmdzIjp7IiRpZCI6IjEyODAiLCJGb250U2l6ZSI6MTAsIkZvbnROYW1lIjoiQ2FsaWJyaSIsIklzQm9sZCI6ZmFsc2UsIklzSXRhbGljIjpmYWxzZSwiSXNVbmRlcmxpbmVkIjpmYWxzZSwiUGFyZW50U3R5bGUiOm51bGx9LCJBdXRvU2l6ZSI6MCwiRm9yZWdyb3VuZCI6eyIkaWQiOiIxMjgxIiwiQ29sb3IiOnsiJGlkIjoiMTI4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I4MyIsIlRvcCI6MCwiTGVmdCI6MCwiUmlnaHQiOjAsIkJvdHRvbSI6MH0sIlBhZGRpbmciOnsiJGlkIjoiMTI4NCIsIlRvcCI6MCwiTGVmdCI6MCwiUmlnaHQiOjAsIkJvdHRvbSI6MH0sIkJhY2tncm91bmQiOnsiJGlkIjoiMTI4NSIsIkNvbG9yIjp7IiRpZCI6IjEyODYiLCJBIjowLCJSIjoyNTUsIkciOjI1NSwiQiI6MjU1fX0sIklzVmlzaWJsZSI6ZmFsc2UsIldpZHRoIjowLjAsIkhlaWdodCI6MC4wLCJCb3JkZXJTdHlsZSI6bnVsbCwiUGFyZW50U3R5bGUiOm51bGx9LCJEYXRlRm9ybWF0Ijp7IiRpZCI6IjEy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4OCIsIkZvcm1hdCI6MCwiSXNWaXNpYmxlIjpmYWxzZSwiTGFzdEtub3duVmlzaWJpbGl0eVN0YXRlIjpmYWxzZX0sIklzVmlzaWJsZSI6dHJ1ZSwiUGFyZW50U3R5bGUiOm51bGx9LCJIeXBlcmxpbmsiOnsiJGlkIjoiMTI4OSIsIkFkZHJlc3MiOiIiLCJTdWJBZGRyZXNzIjoiIn0sIkltcG9ydElkIjpudWxsfSx7IiRpZCI6IjEyOTAiLCJJZCI6IjAxOWVkOGIwLTdiNmItNGMzOS04OTg0LTYyY2YyYjMyYTQwMiIsIkluZGV4Ijo0MCwiR3JvdXBJZCI6bnVsbCwiVGl0bGUiOiJFYXJseSBBY2Nlc3MiLCJEYXRlVGltZSI6IjIwMjEtMDktMTRUMjM6NTk6MDAiLCJQZXJjZW50YWdlQ29tcGxldGUiOm51bGwsIk5vdGUiOm51bGwsIlN0eWxlIjp7IiRpZCI6IjEyOTEiLCJUaXRsZVBvc2l0aW9uIjoiUmlnaHQiLCJEYXRlUG9zaXRpb24iOiJMZWZ0IiwiU2hhcGVUeXBlIjoxMywiU2hhcGVTaXplIjoxLCJTaGFwZVN0eWxlIjp7IiRpZCI6IjEyOTIiLCJNYXJnaW4iOnsiJHJlZiI6IjYwIn0sIlBhZGRpbmciOnsiJHJlZiI6IjYxIn0sIkJhY2tncm91bmQiOnsiJGlkIjoiMTI5MyIsIkNvbG9yIjp7IiRpZCI6IjEyOTQiLCJBIjoyNTUsIlIiOjIsIkciOjE3OCwiQiI6MjM4fX0sIklzVmlzaWJsZSI6dHJ1ZSwiV2lkdGgiOjE4LjAsIkhlaWdodCI6MjAuMCwiQm9yZGVyU3R5bGUiOnsiJGlkIjoiMTI5NSIsIkxpbmVDb2xvciI6bnVsbCwiTGluZVdlaWdodCI6MC4wLCJMaW5lVHlwZSI6MCwiUGFyZW50U3R5bGUiOm51bGx9LCJQYXJlbnRTdHlsZSI6bnVsbH0sIlRpdGxlU3R5bGUiOnsiJGlkIjoiMTI5NiIsIkZvbnRTZXR0aW5ncyI6eyIkaWQiOiIxMjk3IiwiRm9udFNpemUiOjEwLCJGb250TmFtZSI6Ik1WIEJvbGkiLCJJc0JvbGQiOmZhbHNlLCJJc0l0YWxpYyI6ZmFsc2UsIklzVW5kZXJsaW5lZCI6ZmFsc2UsIlBhcmVudFN0eWxlIjpudWxsfSwiQXV0b1NpemUiOjAsIkZvcmVncm91bmQiOnsiJGlkIjoiMTI5OCIsIkNvbG9yIjp7IiRpZCI6IjEyOTk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zAwIiwiRm9udFNldHRpbmdzIjp7IiRpZCI6IjEzMDEiLCJGb250U2l6ZSI6MTAsIkZvbnROYW1lIjoiQ2FsaWJyaSIsIklzQm9sZCI6ZmFsc2UsIklzSXRhbGljIjpmYWxzZSwiSXNVbmRlcmxpbmVkIjpmYWxzZSwiUGFyZW50U3R5bGUiOm51bGx9LCJBdXRvU2l6ZSI6MCwiRm9yZWdyb3VuZCI6eyIkaWQiOiIxMzAyIiwiQ29sb3IiOnsiJGlkIjoiMTMw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ZmFsc2UsIldpZHRoIjowLjAsIkhlaWdodCI6MC4wLCJCb3JkZXJTdHlsZSI6bnVsbCwiUGFyZW50U3R5bGUiOm51bGx9LCJEYXRlRm9ybWF0Ijp7IiRyZWYiOiI4MSJ9LCJXZWVrTnVtYmVyaW5nIjp7IiRpZCI6IjEzMDQiLCJGb3JtYXQiOjAsIklzVmlzaWJsZSI6ZmFsc2UsIkxhc3RLbm93blZpc2liaWxpdHlTdGF0ZSI6ZmFsc2V9LCJJc1Zpc2libGUiOmZhbHNlLCJQYXJlbnRTdHlsZSI6bnVsbH0sIkh5cGVybGluayI6eyIkaWQiOiIxMzA1IiwiQWRkcmVzcyI6IiIsIlN1YkFkZHJlc3MiOiIifSwiSW1wb3J0SWQiOm51bGx9XX0seyIkaWQiOiIxMzA2IiwiSWQiOiIzM2QzNzQ2NS0yZGI4LTRlODktYjgxNS02NDQ3ZDE3OTM2NjQiLCJJbmRleCI6NDEsIkhlYWRlclRleHQiOiJBc3NldCBcdTAwMGJNaWdyYXRpb24iLCJTdHlsZSI6eyIkaWQiOiIxMzA3IiwiSGVhZGVyU3R5bGUiOnsiJGlkIjoiMTMwOCIsIlRleHRTdHlsZSI6eyIkaWQiOiIxMzA5IiwiRm9udFNldHRpbmdzIjp7IiRpZCI6IjEzMTAiLCJGb250U2l6ZSI6MTIsIkZvbnROYW1lIjoiTVYgQm9saSIsIklzQm9sZCI6ZmFsc2UsIklzSXRhbGljIjpmYWxzZSwiSXNVbmRlcmxpbmVkIjpmYWxzZSwiUGFyZW50U3R5bGUiOm51bGx9LCJBdXRvU2l6ZSI6MCwiRm9yZWdyb3VuZCI6eyIkaWQiOiIxMzExIiwiQ29sb3IiOnsiJGlkIjoiMTMxMiIsIkEiOjI1NSwiUiI6MzUsIkciOjM1LCJCIjozN319LCJNYXhXaWR0aCI6MC4wLCJNYXhIZWlnaHQiOjAuMCwiU21hcnRGb3JlZ3JvdW5kSXNBY3RpdmUiOmZhbHNlLCJIb3Jpem9udGFsQWxpZ25tZW50IjowLCJWZXJ0aWNhbEFsaWdubWVudCI6MCwiU21hcnRGb3JlZ3JvdW5kIjpudWxsLCJCYWNrZ3JvdW5kRmlsbFR5cGUiOjAsIk1hcmdpbiI6eyIkcmVmIjoiMTczIn0sIlBhZGRpbmciOnsiJHJlZiI6IjE3NCJ9LCJCYWNrZ3JvdW5kIjpudWxsLCJJc1Zpc2libGUiOmZhbHNlLCJXaWR0aCI6MC4wLCJIZWlnaHQiOjAuMCwiQm9yZGVyU3R5bGUiOm51bGwsIlBhcmVudFN0eWxlIjpudWxsfSwiUmVjdGFuZ2xlU3R5bGUiOnsiJGlkIjoiMTMxMyIsIk1hcmdpbiI6eyIkcmVmIjoiMTc4In0sIlBhZGRpbmciOnsiJHJlZiI6IjE3OSJ9LCJCYWNrZ3JvdW5kIjp7IiRpZCI6IjEzMTQiLCJDb2xvciI6eyIkaWQiOiIxMzE1IiwiQSI6MTI3LCJSIjo3MCwiRyI6NzAsIkIiOjc0fX0sIklzVmlzaWJsZSI6ZmFsc2UsIldpZHRoIjowLjAsIkhlaWdodCI6MC4wLCJCb3JkZXJTdHlsZSI6eyIkaWQiOiIxMzE2IiwiTGluZUNvbG9yIjp7IiRpZCI6IjEzMTciLCIkdHlwZSI6Ik5MUkUuQ29tbW9uLkRvbS5Tb2xpZENvbG9yQnJ1c2gsIE5MUkUuQ29tbW9uIiwiQ29sb3IiOnsiJGlkIjoiMTMxOCIsIkEiOjI1NSwiUiI6ODUsIkciOjY0LCJCIjowfX0sIkxpbmVXZWlnaHQiOjAuMCwiTGluZVR5cGUiOjAsIlBhcmVudFN0eWxlIjpudWxsfSwiUGFyZW50U3R5bGUiOm51bGx9LCJNYXJnaW4iOnsiJHJlZiI6IjE4NSJ9LCJQYWRkaW5nIjp7IiRyZWYiOiIxODYifSwiQmFja2dyb3VuZCI6bnVsbCwiSXNWaXNpYmxlIjp0cnVlLCJXaWR0aCI6MC4wLCJIZWlnaHQiOjAuMCwiQm9yZGVyU3R5bGUiOm51bGwsIlBhcmVudFN0eWxlIjpudWxsfSwiQmFja2dyb3VuZFN0eWxlIjp7IiRpZCI6IjEzMTkiLCJNYXJnaW4iOnsiJHJlZiI6IjE4OCJ9LCJQYWRkaW5nIjp7IiRyZWYiOiIxODkifSwiQmFja2dyb3VuZCI6eyIkaWQiOiIxMzIwIiwiQ29sb3IiOnsiJGlkIjoiMTMyMSIsIkEiOjM4LCJSIjo3MCwiRyI6NzAsIkIiOjc0fX0sIklzVmlzaWJsZSI6dHJ1ZSwiV2lkdGgiOjAuMCwiSGVpZ2h0IjowLjAsIkJvcmRlclN0eWxlIjp7IiRpZCI6IjEzMjIiLCJMaW5lQ29sb3IiOnsiJGlkIjoiMTMyMyIsIiR0eXBlIjoiTkxSRS5Db21tb24uRG9tLlNvbGlkQ29sb3JCcnVzaCwgTkxSRS5Db21tb24iLCJDb2xvciI6eyIkaWQiOiIxMzI0IiwiQSI6MjU1LCJSIjo4NSwiRyI6NjQsIkIiOjB9fSwiTGluZVdlaWdodCI6MC4wLCJMaW5lVHlwZSI6MCwiUGFyZW50U3R5bGUiOm51bGx9LCJQYXJlbnRTdHlsZSI6bnVsbH0sIklzQWJvdmVUaW1lYmFuZCI6ZmFsc2UsIk1hcmdpbiI6eyIkcmVmIjoiMTk1In0sIlBhZGRpbmciOnsiJHJlZiI6IjE5NiJ9LCJJc1Zpc2libGUiOnRydWUsIldpZHRoIjowLjAsIkhlaWdodCI6MC4wLCJCb3JkZXJTdHlsZSI6bnVsbCwiUGFyZW50U3R5bGUiOm51bGx9LCJUYXNrcyI6W3siJGlkIjoiMTMyNSIsIl9hdHRhY2hlZE1pbGVzdG9uZXMiOltdLCJUYXNrRGVmaW5pdGlvbiI6eyIkaWQiOiIxMzI2IiwiR3JvdXBOYW1lIjoiYTQ4Y2RkNTMtN2I1MC00ZjE4LTgxYjAtODFjNDIwNTYwMTUzIiwiU3RhcnREYXRlIjoiMjAyMS0wOC0yMVQwMDowMDowMFoiLCJFbmREYXRlIjoiMjAyMS0wOS0xOFQyMTo1OTowMFoiLCJQZXJjZW50YWdlQ29tcGxldGUiOm51bGwsIlN0eWxlIjp7IiRpZCI6IjEzMjciLCJTaGFwZSI6MiwiU2hhcGVUaGlja25lc3MiOjAsIkR1cmF0aW9uRm9ybWF0IjowLCJJbmNsdWRlTm9uV29ya2luZ0RheXNJbkR1cmF0aW9uIjpmYWxzZSwiUGVyY2VudGFnZUNvbXBsZXRlU3R5bGUiOnsiJGlkIjoiMTMyOCIsIkZvbnRTZXR0aW5ncyI6eyIkaWQiOiIxMzI5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EzMzAiLCJUb3AiOjAsIkxlZnQiOjAsIlJpZ2h0IjowLCJCb3R0b20iOjB9LCJQYWRkaW5nIjp7IiRpZCI6IjEzMzEiLCJUb3AiOjAsIkxlZnQiOjAsIlJpZ2h0IjowLCJCb3R0b20iOjB9LCJCYWNrZ3JvdW5kIjp7IiRyZWYiOiI5MCJ9LCJJc1Zpc2libGUiOnRydWUsIldpZHRoIjowLjAsIkhlaWdodCI6MC4wLCJCb3JkZXJTdHlsZSI6eyIkaWQiOiIxMzMyIiwiTGluZUNvbG9yIjpudWxsLCJMaW5lV2VpZ2h0IjowLjAsIkxpbmVUeXBlIjowLCJQYXJlbnRTdHlsZSI6bnVsbH0sIlBhcmVudFN0eWxlIjpudWxsfSwiRHVyYXRpb25TdHlsZSI6eyIkaWQiOiIxMzMzIiwiRm9udFNldHRpbmdzIjp7IiRpZCI6IjEzMzQiLCJGb250U2l6ZSI6MTAsIkZvbnROYW1lIjoiQ2FsaWJyaSIsIklzQm9sZCI6ZmFsc2UsIklzSXRhbGljIjpmYWxzZSwiSXNVbmRlcmxpbmVkIjpmYWxzZSwiUGFyZW50U3R5bGUiOm51bGx9LCJBdXRvU2l6ZSI6MCwiRm9yZWdyb3VuZCI6eyIkaWQiOiIxMzM1IiwiQ29sb3IiOnsiJHJlZiI6Ijk0In19LCJNYXhXaWR0aCI6MjAwLjAsIk1heEhlaWdodCI6IkluZmluaXR5IiwiU21hcnRGb3JlZ3JvdW5kSXNBY3RpdmUiOmZhbHNlLCJIb3Jpem9udGFsQWxpZ25tZW50IjowLCJWZXJ0aWNhbEFsaWdubWVudCI6MCwiU21hcnRGb3JlZ3JvdW5kIjpudWxsLCJCYWNrZ3JvdW5kRmlsbFR5cGUiOjAsIk1hcmdpbiI6eyIkaWQiOiIxMzM2IiwiVG9wIjowLCJMZWZ0IjowLCJSaWdodCI6MCwiQm90dG9tIjowfSwiUGFkZGluZyI6eyIkaWQiOiIxMzM3IiwiVG9wIjowLCJMZWZ0IjowLCJSaWdodCI6MCwiQm90dG9tIjowfSwiQmFja2dyb3VuZCI6eyIkcmVmIjoiOTcifSwiSXNWaXNpYmxlIjp0cnVlLCJXaWR0aCI6MC4wLCJIZWlnaHQiOjAuMCwiQm9yZGVyU3R5bGUiOnsiJGlkIjoiMTMzOCIsIkxpbmVDb2xvciI6bnVsbCwiTGluZVdlaWdodCI6MC4wLCJMaW5lVHlwZSI6MCwiUGFyZW50U3R5bGUiOm51bGx9LCJQYXJlbnRTdHlsZSI6bnVsbH0sIkhvcml6b250YWxDb25uZWN0b3JTdHlsZSI6eyIkaWQiOiIxMzM5IiwiTGluZUNvbG9yIjp7IiRyZWYiOiI5OSJ9LCJMaW5lV2VpZ2h0IjoxLjAsIkxpbmVUeXBlIjowLCJQYXJlbnRTdHlsZSI6bnVsbH0sIlZlcnRpY2FsQ29ubmVjdG9yU3R5bGUiOnsiJGlkIjoiMTM0MCIsIkxpbmVDb2xvciI6eyIkcmVmIjoiMTAy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MTM0MSIsIk1hcmdpbiI6eyIkaWQiOiIxMzQyIiwiVG9wIjowLCJMZWZ0Ijo0LCJSaWdodCI6NCwiQm90dG9tIjowfSwiUGFkZGluZyI6eyIkaWQiOiIxMzQzIiwiVG9wIjowLCJMZWZ0IjowLCJSaWdodCI6MCwiQm90dG9tIjowfSwiQmFja2dyb3VuZCI6eyIkaWQiOiIxMzQ0IiwiQ29sb3IiOnsiJGlkIjoiMTM0NSIsIkEiOjI1NSwiUiI6MTExLCJHIjoxMTEsIkIiOjExNn19LCJJc1Zpc2libGUiOnRydWUsIldpZHRoIjowLjAsIkhlaWdodCI6MTYuMTEzMzMzMzMzMzMzMzQ0LCJCb3JkZXJTdHlsZSI6eyIkaWQiOiIxMzQ2IiwiTGluZUNvbG9yIjp7IiRyZWYiOiIyMTkifSwiTGluZVdlaWdodCI6MC4wLCJMaW5lVHlwZSI6MCwiUGFyZW50U3R5bGUiOm51bGx9LCJQYXJlbnRTdHlsZSI6bnVsbH0sIlRpdGxlU3R5bGUiOnsiJGlkIjoiMTM0NyIsIkZvbnRTZXR0aW5ncyI6eyIkaWQiOiIxMzQ4IiwiRm9udFNpemUiOjEwLCJGb250TmFtZSI6Ik1WIEJvbGkiLCJJc0JvbGQiOmZhbHNlLCJJc0l0YWxpYyI6ZmFsc2UsIklzVW5kZXJsaW5lZCI6ZmFsc2UsIlBhcmVudFN0eWxlIjpudWxsfSwiQXV0b1NpemUiOjAsIkZvcmVncm91bmQiOnsiJGlkIjoiMTM0OSIsIkNvbG9yIjp7IiRpZCI6IjEzNTA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M1MSIsIlRvcCI6MCwiTGVmdCI6MCwiUmlnaHQiOjAsIkJvdHRvbSI6MH0sIlBhZGRpbmciOnsiJGlkIjoiMTM1MiIsIlRvcCI6MCwiTGVmdCI6MCwiUmlnaHQiOjAsIkJvdHRvbSI6MH0sIkJhY2tncm91bmQiOnsiJGlkIjoiMTM1MyIsIkNvbG9yIjp7IiRpZCI6IjEzNTQiLCJBIjowLCJSIjoyNTUsIkciOjI1NSwiQiI6MjU1fX0sIklzVmlzaWJsZSI6dHJ1ZSwiV2lkdGgiOjAuMCwiSGVpZ2h0IjowLjAsIkJvcmRlclN0eWxlIjp7IiRpZCI6IjEzNTUiLCJMaW5lQ29sb3IiOm51bGwsIkxpbmVXZWlnaHQiOjAuMCwiTGluZVR5cGUiOjAsIlBhcmVudFN0eWxlIjpudWxsfSwiUGFyZW50U3R5bGUiOm51bGx9LCJEYXRlU3R5bGUiOnsiJGlkIjoiMTM1NiIsIkZvbnRTZXR0aW5ncyI6eyIkaWQiOiIxMzU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aWQiOiIxMzU4IiwiVG9wIjowLCJMZWZ0IjowLCJSaWdodCI6MCwiQm90dG9tIjowfSwiUGFkZGluZyI6eyIkaWQiOiIxMzU5IiwiVG9wIjowLCJMZWZ0IjowLCJSaWdodCI6MCwiQm90dG9tIjowfSwiQmFja2dyb3VuZCI6eyIkcmVmIjoiMTI1In0sIklzVmlzaWJsZSI6dHJ1ZSwiV2lkdGgiOjAuMCwiSGVpZ2h0IjowLjAsIkJvcmRlclN0eWxlIjp7IiRpZCI6IjEzNjAiLCJMaW5lQ29sb3IiOm51bGwsIkxpbmVXZWlnaHQiOjAuMCwiTGluZVR5cGUiOjAsIlBhcmVudFN0eWxlIjpudWxsfSwiUGFyZW50U3R5bGUiOm51bGx9LCJEYXRlRm9ybWF0Ijp7IiRpZCI6IjEzN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2MiIsIkZvcm1hdCI6MCwiSXNWaXNpYmxlIjpmYWxzZSwiTGFzdEtub3duVmlzaWJpbGl0eVN0YXRlIjpmYWxzZX0sIklzVmlzaWJsZSI6dHJ1ZSwiUGFyZW50U3R5bGUiOm51bGx9LCJJbmRleCI6NDMsIlNtYXJ0RHVyYXRpb25BY3RpdmF0ZWQiOmZhbHNlLCJEYXRlRm9ybWF0Ijp7IiRyZWYiOiIxMzYxIn0sIldlZWtOdW1iZXJpbmciOnsiJGlkIjoiMTM2MyIsIkZvcm1hdCI6MCwiSXNWaXNpYmxlIjpmYWxzZSwiTGFzdEtub3duVmlzaWJpbGl0eVN0YXRlIjpmYWxzZX0sIklkIjoiZmY2YmNmMDEtMjhjOS00Y2Q1LTlkMTItMDM3MDZmMWZiODMwIiwiSW1wb3J0SWQiOm51bGwsIlRpdGxlIjoiQ29tbXVuaWNhdGlvbnMiLCJOb3RlIjpudWxsLCJIeXBlcmxpbmsiOnsiJGlkIjoiMTM2NCIsIkFkZHJlc3MiOiIiLCJTdWJBZGRyZXNzIjoiIn0sIklzQ2hhbmdlZCI6ZmFsc2UsIklzTmV3IjpmYWxzZX19LHsiJGlkIjoiMTM2NSIsIl9hdHRhY2hlZE1pbGVzdG9uZXMiOltdLCJUYXNrRGVmaW5pdGlvbiI6eyIkaWQiOiIxMzY2IiwiR3JvdXBOYW1lIjoiM2RjMDJjNzQtMTg3OC00ZmQ2LTliNjQtZTU5NzcxMWNiYTBlIiwiU3RhcnREYXRlIjoiMjAyMS0xMC0wMVQwOTo1MzowMFoiLCJFbmREYXRlIjoiMjAyMS0xMC0xNVQyMzo1OTowMFoiLCJQZXJjZW50YWdlQ29tcGxldGUiOm51bGwsIlN0eWxlIjp7IiRpZCI6IjEzNjciLCJTaGFwZSI6MiwiU2hhcGVUaGlja25lc3MiOjAsIkR1cmF0aW9uRm9ybWF0IjowLCJJbmNsdWRlTm9uV29ya2luZ0RheXNJbkR1cmF0aW9uIjpmYWxzZSwiUGVyY2VudGFnZUNvbXBsZXRlU3R5bGUiOnsiJGlkIjoiMTM2OCIsIkZvbnRTZXR0aW5ncyI6eyIkaWQiOiIxMzY5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EzNzAiLCJUb3AiOjAsIkxlZnQiOjAsIlJpZ2h0IjowLCJCb3R0b20iOjB9LCJQYWRkaW5nIjp7IiRpZCI6IjEzNzEiLCJUb3AiOjAsIkxlZnQiOjAsIlJpZ2h0IjowLCJCb3R0b20iOjB9LCJCYWNrZ3JvdW5kIjp7IiRyZWYiOiI5MCJ9LCJJc1Zpc2libGUiOnRydWUsIldpZHRoIjowLjAsIkhlaWdodCI6MC4wLCJCb3JkZXJTdHlsZSI6eyIkaWQiOiIxMzcyIiwiTGluZUNvbG9yIjpudWxsLCJMaW5lV2VpZ2h0IjowLjAsIkxpbmVUeXBlIjowLCJQYXJlbnRTdHlsZSI6bnVsbH0sIlBhcmVudFN0eWxlIjpudWxsfSwiRHVyYXRpb25TdHlsZSI6eyIkaWQiOiIxMzczIiwiRm9udFNldHRpbmdzIjp7IiRpZCI6IjEzNzQiLCJGb250U2l6ZSI6MTAsIkZvbnROYW1lIjoiQ2FsaWJyaSIsIklzQm9sZCI6ZmFsc2UsIklzSXRhbGljIjpmYWxzZSwiSXNVbmRlcmxpbmVkIjpmYWxzZSwiUGFyZW50U3R5bGUiOm51bGx9LCJBdXRvU2l6ZSI6MCwiRm9yZWdyb3VuZCI6eyIkaWQiOiIxMzc1IiwiQ29sb3IiOnsiJHJlZiI6Ijk0In19LCJNYXhXaWR0aCI6MjAwLjAsIk1heEhlaWdodCI6IkluZmluaXR5IiwiU21hcnRGb3JlZ3JvdW5kSXNBY3RpdmUiOmZhbHNlLCJIb3Jpem9udGFsQWxpZ25tZW50IjowLCJWZXJ0aWNhbEFsaWdubWVudCI6MCwiU21hcnRGb3JlZ3JvdW5kIjpudWxsLCJCYWNrZ3JvdW5kRmlsbFR5cGUiOjAsIk1hcmdpbiI6eyIkaWQiOiIxMzc2IiwiVG9wIjowLCJMZWZ0IjowLCJSaWdodCI6MCwiQm90dG9tIjowfSwiUGFkZGluZyI6eyIkaWQiOiIxMzc3IiwiVG9wIjowLCJMZWZ0IjowLCJSaWdodCI6MCwiQm90dG9tIjowfSwiQmFja2dyb3VuZCI6eyIkcmVmIjoiOTcifSwiSXNWaXNpYmxlIjp0cnVlLCJXaWR0aCI6MC4wLCJIZWlnaHQiOjAuMCwiQm9yZGVyU3R5bGUiOnsiJGlkIjoiMTM3OCIsIkxpbmVDb2xvciI6bnVsbCwiTGluZVdlaWdodCI6MC4wLCJMaW5lVHlwZSI6MCwiUGFyZW50U3R5bGUiOm51bGx9LCJQYXJlbnRTdHlsZSI6bnVsbH0sIkhvcml6b250YWxDb25uZWN0b3JTdHlsZSI6eyIkaWQiOiIxMzc5IiwiTGluZUNvbG9yIjp7IiRyZWYiOiI5OSJ9LCJMaW5lV2VpZ2h0IjoxLjAsIkxpbmVUeXBlIjowLCJQYXJlbnRTdHlsZSI6bnVsbH0sIlZlcnRpY2FsQ29ubmVjdG9yU3R5bGUiOnsiJGlkIjoiMTM4MCIsIkxpbmVDb2xvciI6eyIkcmVmIjoiMTAy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MTM4MSIsIk1hcmdpbiI6eyIkaWQiOiIxMzgyIiwiVG9wIjowLCJMZWZ0Ijo0LCJSaWdodCI6NCwiQm90dG9tIjowfSwiUGFkZGluZyI6eyIkaWQiOiIxMzgzIiwiVG9wIjowLCJMZWZ0IjowLCJSaWdodCI6MCwiQm90dG9tIjowfSwiQmFja2dyb3VuZCI6eyIkaWQiOiIxMzg0IiwiQ29sb3IiOnsiJGlkIjoiMTM4NSIsIkEiOjI1NSwiUiI6MTExLCJHIjoxMTEsIkIiOjExNn19LCJJc1Zpc2libGUiOnRydWUsIldpZHRoIjowLjAsIkhlaWdodCI6MTYuMTEzMzMzMzMzMzMzMzQ0LCJCb3JkZXJTdHlsZSI6eyIkaWQiOiIxMzg2IiwiTGluZUNvbG9yIjp7IiRyZWYiOiIyMTkifSwiTGluZVdlaWdodCI6MC4wLCJMaW5lVHlwZSI6MCwiUGFyZW50U3R5bGUiOm51bGx9LCJQYXJlbnRTdHlsZSI6bnVsbH0sIlRpdGxlU3R5bGUiOnsiJGlkIjoiMTM4NyIsIkZvbnRTZXR0aW5ncyI6eyIkaWQiOiIxMzg4IiwiRm9udFNpemUiOjEwLCJGb250TmFtZSI6Ik1WIEJvbGkiLCJJc0JvbGQiOmZhbHNlLCJJc0l0YWxpYyI6ZmFsc2UsIklzVW5kZXJsaW5lZCI6ZmFsc2UsIlBhcmVudFN0eWxlIjpudWxsfSwiQXV0b1NpemUiOjIsIkZvcmVncm91bmQiOnsiJGlkIjoiMTM4OSIsIkNvbG9yIjp7IiRpZCI6IjEzOTAiLCJBIjoyNTUsIlIiOjI1NSwiRyI6MjU1LCJCIjoyNTV9fSwiTWF4V2lkdGgiOjQ0LjI0LCJNYXhIZWlnaHQiOiJJbmZpbml0eSIsIlNtYXJ0Rm9yZWdyb3VuZElzQWN0aXZlIjpmYWxzZSwiSG9yaXpvbnRhbEFsaWdubWVudCI6MSwiVmVydGljYWxBbGlnbm1lbnQiOjAsIlNtYXJ0Rm9yZWdyb3VuZCI6bnVsbCwiQmFja2dyb3VuZEZpbGxUeXBlIjowLCJNYXJnaW4iOnsiJGlkIjoiMTM5MSIsIlRvcCI6MCwiTGVmdCI6MCwiUmlnaHQiOjAsIkJvdHRvbSI6MH0sIlBhZGRpbmciOnsiJGlkIjoiMTM5MiIsIlRvcCI6MCwiTGVmdCI6MCwiUmlnaHQiOjAsIkJvdHRvbSI6MH0sIkJhY2tncm91bmQiOnsiJGlkIjoiMTM5MyIsIkNvbG9yIjp7IiRpZCI6IjEzOTQiLCJBIjowLCJSIjoyNTUsIkciOjI1NSwiQiI6MjU1fX0sIklzVmlzaWJsZSI6dHJ1ZSwiV2lkdGgiOjAuMCwiSGVpZ2h0IjowLjAsIkJvcmRlclN0eWxlIjp7IiRpZCI6IjEzOTUiLCJMaW5lQ29sb3IiOm51bGwsIkxpbmVXZWlnaHQiOjAuMCwiTGluZVR5cGUiOjAsIlBhcmVudFN0eWxlIjpudWxsfSwiUGFyZW50U3R5bGUiOm51bGx9LCJEYXRlU3R5bGUiOnsiJGlkIjoiMTM5NiIsIkZvbnRTZXR0aW5ncyI6eyIkaWQiOiIxMzk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aWQiOiIxMzk4IiwiVG9wIjowLCJMZWZ0IjowLCJSaWdodCI6MCwiQm90dG9tIjowfSwiUGFkZGluZyI6eyIkaWQiOiIxMzk5IiwiVG9wIjowLCJMZWZ0IjowLCJSaWdodCI6MCwiQm90dG9tIjowfSwiQmFja2dyb3VuZCI6eyIkcmVmIjoiMTI1In0sIklzVmlzaWJsZSI6dHJ1ZSwiV2lkdGgiOjAuMCwiSGVpZ2h0IjowLjAsIkJvcmRlclN0eWxlIjp7IiRpZCI6IjE0MDAiLCJMaW5lQ29sb3IiOm51bGwsIkxpbmVXZWlnaHQiOjAuMCwiTGluZVR5cGUiOjAsIlBhcmVudFN0eWxlIjpudWxsfSwiUGFyZW50U3R5bGUiOm51bGx9LCJEYXRlRm9ybWF0Ijp7IiRpZCI6IjE0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wMiIsIkZvcm1hdCI6MCwiSXNWaXNpYmxlIjpmYWxzZSwiTGFzdEtub3duVmlzaWJpbGl0eVN0YXRlIjpmYWxzZX0sIklzVmlzaWJsZSI6dHJ1ZSwiUGFyZW50U3R5bGUiOm51bGx9LCJJbmRleCI6NDYsIlNtYXJ0RHVyYXRpb25BY3RpdmF0ZWQiOmZhbHNlLCJEYXRlRm9ybWF0Ijp7IiRyZWYiOiIxNDAxIn0sIldlZWtOdW1iZXJpbmciOnsiJGlkIjoiMTQwMyIsIkZvcm1hdCI6MCwiSXNWaXNpYmxlIjpmYWxzZSwiTGFzdEtub3duVmlzaWJpbGl0eVN0YXRlIjpmYWxzZX0sIklkIjoiZWFiZDNjZDQtMTE2NC00ZGZjLWI4YjMtNjEwYjI4YTQ2NjBhIiwiSW1wb3J0SWQiOm51bGwsIlRpdGxlIjoiTWlncmF0aW9uIiwiTm90ZSI6bnVsbCwiSHlwZXJsaW5rIjp7IiRpZCI6IjE0MDQiLCJBZGRyZXNzIjoiIiwiU3ViQWRkcmVzcyI6IiJ9LCJJc0NoYW5nZWQiOmZhbHNlLCJJc05ldyI6ZmFsc2V9fV0sIk1pbGVzdG9uZXMiOlt7IiRpZCI6IjE0MDUiLCJJZCI6ImU3N2VlMzcxLWM2ZTgtNDMzNi05OTA4LWNkMjAxNzRmMzU5OSIsIkluZGV4Ijo0MiwiR3JvdXBJZCI6ImE0OGNkZDUzLTdiNTAtNGYxOC04MWIwLTgxYzQyMDU2MDE1MyIsIlRpdGxlIjoiUmVtaW5kZXIiLCJEYXRlVGltZSI6IjIwMjEtMDktMjBUMjM6NTk6MDAiLCJQZXJjZW50YWdlQ29tcGxldGUiOm51bGwsIk5vdGUiOm51bGwsIlN0eWxlIjp7IiRpZCI6IjE0MDYiLCJUaXRsZVBvc2l0aW9uIjoiUmlnaHQiLCJEYXRlUG9zaXRpb24iOiJMZWZ0IiwiU2hhcGVUeXBlIjo2LCJTaGFwZVNpemUiOjAsIlNoYXBlU3R5bGUiOnsiJGlkIjoiMTQwNyIsIk1hcmdpbiI6eyIkaWQiOiIxNDA4IiwiVG9wIjowLCJMZWZ0IjowLCJSaWdodCI6MCwiQm90dG9tIjowfSwiUGFkZGluZyI6eyIkaWQiOiIxNDA5IiwiVG9wIjowLCJMZWZ0IjowLCJSaWdodCI6MCwiQm90dG9tIjowfSwiQmFja2dyb3VuZCI6eyIkaWQiOiIxNDEwIiwiQ29sb3IiOnsiJGlkIjoiMTQxMSIsIkEiOjI1NSwiUiI6MTExLCJHIjoxMTEsIkIiOjExNn19LCJJc1Zpc2libGUiOnRydWUsIldpZHRoIjoxMi4wLCJIZWlnaHQiOjE0LjAsIkJvcmRlclN0eWxlIjp7IiRpZCI6IjE0MTIiLCJMaW5lQ29sb3IiOm51bGwsIkxpbmVXZWlnaHQiOjAuMCwiTGluZVR5cGUiOjAsIlBhcmVudFN0eWxlIjpudWxsfSwiUGFyZW50U3R5bGUiOm51bGx9LCJUaXRsZVN0eWxlIjp7IiRpZCI6IjE0MTMiLCJGb250U2V0dGluZ3MiOnsiJGlkIjoiMTQxNCIsIkZvbnRTaXplIjoxMSwiRm9udE5hbWUiOiJNViBCb2xpIiwiSXNCb2xkIjpmYWxzZSwiSXNJdGFsaWMiOmZhbHNlLCJJc1VuZGVybGluZWQiOmZhbHNlLCJQYXJlbnRTdHlsZSI6bnVsbH0sIkF1dG9TaXplIjowLCJGb3JlZ3JvdW5kIjp7IiRpZCI6IjE0MTUiLCJDb2xvciI6eyIkaWQiOiIxNDE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0MTciLCJUb3AiOjAsIkxlZnQiOjAsIlJpZ2h0IjowLCJCb3R0b20iOjB9LCJQYWRkaW5nIjp7IiRpZCI6IjE0MTgiLCJUb3AiOjAsIkxlZnQiOjAsIlJpZ2h0IjowLCJCb3R0b20iOjB9LCJCYWNrZ3JvdW5kIjp7IiRpZCI6IjE0MTkiLCJDb2xvciI6eyIkaWQiOiIxNDIwIiwiQSI6MCwiUiI6MjU1LCJHIjoyNTUsIkIiOjI1NX19LCJJc1Zpc2libGUiOnRydWUsIldpZHRoIjowLjAsIkhlaWdodCI6MC4wLCJCb3JkZXJTdHlsZSI6bnVsbCwiUGFyZW50U3R5bGUiOm51bGx9LCJEYXRlU3R5bGUiOnsiJGlkIjoiMTQyMSIsIkZvbnRTZXR0aW5ncyI6eyIkaWQiOiIxNDIyIiwiRm9udFNpemUiOjEwLCJGb250TmFtZSI6IkNhbGlicmkiLCJJc0JvbGQiOmZhbHNlLCJJc0l0YWxpYyI6ZmFsc2UsIklzVW5kZXJsaW5lZCI6ZmFsc2UsIlBhcmVudFN0eWxlIjpudWxsfSwiQXV0b1NpemUiOjAsIkZvcmVncm91bmQiOnsiJGlkIjoiMTQyMyIsIkNvbG9yIjp7IiRpZCI6IjE0Mj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0MjUiLCJUb3AiOjAsIkxlZnQiOjAsIlJpZ2h0IjowLCJCb3R0b20iOjB9LCJQYWRkaW5nIjp7IiRpZCI6IjE0MjYiLCJUb3AiOjAsIkxlZnQiOjAsIlJpZ2h0IjowLCJCb3R0b20iOjB9LCJCYWNrZ3JvdW5kIjp7IiRpZCI6IjE0MjciLCJDb2xvciI6eyIkaWQiOiIxNDI4IiwiQSI6MCwiUiI6MjU1LCJHIjoyNTUsIkIiOjI1NX19LCJJc1Zpc2libGUiOmZhbHNlLCJXaWR0aCI6MC4wLCJIZWlnaHQiOjAuMCwiQm9yZGVyU3R5bGUiOm51bGwsIlBhcmVudFN0eWxlIjpudWxsfSwiRGF0ZUZvcm1hdCI6eyIkaWQiOiIxND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0MzAiLCJGb3JtYXQiOjAsIklzVmlzaWJsZSI6ZmFsc2UsIkxhc3RLbm93blZpc2liaWxpdHlTdGF0ZSI6ZmFsc2V9LCJJc1Zpc2libGUiOnRydWUsIlBhcmVudFN0eWxlIjpudWxsfSwiSHlwZXJsaW5rIjp7IiRpZCI6IjE0MzEiLCJBZGRyZXNzIjoiIiwiU3ViQWRkcmVzcyI6IiJ9LCJJbXBvcnRJZCI6bnVsbH0seyIkaWQiOiIxNDMyIiwiSWQiOiJiMzYzM2VmYS03MmViLTQ3NTQtYTVlYS02ZjczMzhlMmQ4MmUiLCJJbmRleCI6NDQsIkdyb3VwSWQiOiIzZGMwMmM3NC0xODc4LTRmZDYtOWI2NC1lNTk3NzExY2JhMGUiLCJUaXRsZSI6IkdvIExpdmUhIiwiRGF0ZVRpbWUiOiIyMDIxLTEwLTE3VDIzOjU5OjAwIiwiUGVyY2VudGFnZUNvbXBsZXRlIjpudWxsLCJOb3RlIjpudWxsLCJTdHlsZSI6eyIkaWQiOiIxNDMzIiwiVGl0bGVQb3NpdGlvbiI6IlJpZ2h0IiwiRGF0ZVBvc2l0aW9uIjoiTGVmdCIsIlNoYXBlVHlwZSI6MTMsIlNoYXBlU2l6ZSI6MSwiU2hhcGVTdHlsZSI6eyIkaWQiOiIxNDM0IiwiTWFyZ2luIjp7IiRpZCI6IjE0MzUiLCJUb3AiOjAsIkxlZnQiOjAsIlJpZ2h0IjowLCJCb3R0b20iOjB9LCJQYWRkaW5nIjp7IiRpZCI6IjE0MzYiLCJUb3AiOjAsIkxlZnQiOjAsIlJpZ2h0IjowLCJCb3R0b20iOjB9LCJCYWNrZ3JvdW5kIjp7IiRpZCI6IjE0MzciLCJDb2xvciI6eyIkaWQiOiIxNDM4IiwiQSI6MjU1LCJSIjoxMTEsIkciOjExMSwiQiI6MTE2fX0sIklzVmlzaWJsZSI6dHJ1ZSwiV2lkdGgiOjE4LjAsIkhlaWdodCI6MjAuMCwiQm9yZGVyU3R5bGUiOnsiJGlkIjoiMTQzOSIsIkxpbmVDb2xvciI6eyIkaWQiOiIxNDQwIiwiJHR5cGUiOiJOTFJFLkNvbW1vbi5Eb20uU29saWRDb2xvckJydXNoLCBOTFJFLkNvbW1vbiIsIkNvbG9yIjp7IiRpZCI6IjE0NDEiLCJBIjoyNTUsIlIiOjEyOSwiRyI6MTQ5LCJCIjo5MX19LCJMaW5lV2VpZ2h0IjowLjAsIkxpbmVUeXBlIjowLCJQYXJlbnRTdHlsZSI6bnVsbH0sIlBhcmVudFN0eWxlIjpudWxsfSwiVGl0bGVTdHlsZSI6eyIkaWQiOiIxNDQyIiwiRm9udFNldHRpbmdzIjp7IiRpZCI6IjE0NDMiLCJGb250U2l6ZSI6MTEsIkZvbnROYW1lIjoiTVYgQm9saSIsIklzQm9sZCI6dHJ1ZSwiSXNJdGFsaWMiOmZhbHNlLCJJc1VuZGVybGluZWQiOmZhbHNlLCJQYXJlbnRTdHlsZSI6bnVsbH0sIkF1dG9TaXplIjoyLCJGb3JlZ3JvdW5kIjp7IiRpZCI6IjE0NDQiLCJDb2xvciI6eyIkaWQiOiIxNDQ1IiwiQSI6MjU1LCJSIjowLCJHIjowLCJCIjowfX0sIk1heFdpZHRoIjo2MC44ODE5Njk0NTE5MDQzLCJNYXhIZWlnaHQiOiJJbmZpbml0eSIsIlNtYXJ0Rm9yZWdyb3VuZElzQWN0aXZlIjpmYWxzZSwiSG9yaXpvbnRhbEFsaWdubWVudCI6MCwiVmVydGljYWxBbGlnbm1lbnQiOjAsIlNtYXJ0Rm9yZWdyb3VuZCI6bnVsbCwiQmFja2dyb3VuZEZpbGxUeXBlIjowLCJNYXJnaW4iOnsiJGlkIjoiMTQ0NiIsIlRvcCI6MCwiTGVmdCI6MCwiUmlnaHQiOjAsIkJvdHRvbSI6MH0sIlBhZGRpbmciOnsiJGlkIjoiMTQ0NyIsIlRvcCI6MCwiTGVmdCI6MCwiUmlnaHQiOjAsIkJvdHRvbSI6MH0sIkJhY2tncm91bmQiOnsiJGlkIjoiMTQ0OCIsIkNvbG9yIjp7IiRpZCI6IjE0NDkiLCJBIjowLCJSIjoyNTUsIkciOjI1NSwiQiI6MjU1fX0sIklzVmlzaWJsZSI6dHJ1ZSwiV2lkdGgiOjAuMCwiSGVpZ2h0IjowLjAsIkJvcmRlclN0eWxlIjpudWxsLCJQYXJlbnRTdHlsZSI6bnVsbH0sIkRhdGVTdHlsZSI6eyIkaWQiOiIxNDUwIiwiRm9udFNldHRpbmdzIjp7IiRpZCI6IjE0NTEiLCJGb250U2l6ZSI6MTAsIkZvbnROYW1lIjoiQ2FsaWJyaSIsIklzQm9sZCI6ZmFsc2UsIklzSXRhbGljIjpmYWxzZSwiSXNVbmRlcmxpbmVkIjpmYWxzZSwiUGFyZW50U3R5bGUiOm51bGx9LCJBdXRvU2l6ZSI6MCwiRm9yZWdyb3VuZCI6eyIkaWQiOiIxNDUyIiwiQ29sb3IiOnsiJGlkIjoiMTQ1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Q1NCIsIlRvcCI6MCwiTGVmdCI6MCwiUmlnaHQiOjAsIkJvdHRvbSI6MH0sIlBhZGRpbmciOnsiJGlkIjoiMTQ1NSIsIlRvcCI6MCwiTGVmdCI6MCwiUmlnaHQiOjAsIkJvdHRvbSI6MH0sIkJhY2tncm91bmQiOnsiJGlkIjoiMTQ1NiIsIkNvbG9yIjp7IiRpZCI6IjE0NTciLCJBIjowLCJSIjoyNTUsIkciOjI1NSwiQiI6MjU1fX0sIklzVmlzaWJsZSI6ZmFsc2UsIldpZHRoIjowLjAsIkhlaWdodCI6MC4wLCJCb3JkZXJTdHlsZSI6bnVsbCwiUGFyZW50U3R5bGUiOm51bGx9LCJEYXRlRm9ybWF0Ijp7IiRpZCI6IjE0N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1OSIsIkZvcm1hdCI6MCwiSXNWaXNpYmxlIjpmYWxzZSwiTGFzdEtub3duVmlzaWJpbGl0eVN0YXRlIjpmYWxzZX0sIklzVmlzaWJsZSI6dHJ1ZSwiUGFyZW50U3R5bGUiOm51bGx9LCJIeXBlcmxpbmsiOnsiJGlkIjoiMTQ2MCIsIkFkZHJlc3MiOiIiLCJTdWJBZGRyZXNzIjoiIn0sIkltcG9ydElkIjpudWxsfSx7IiRpZCI6IjE0NjEiLCJJZCI6IjEyYmJiODA4LTBmMmUtNDI0YS1iYjNlLTFjZTk0NDgwNmVjZSIsIkluZGV4Ijo0NSwiR3JvdXBJZCI6IjNkYzAyYzc0LTE4NzgtNGZkNi05YjY0LWU1OTc3MTFjYmEwZSIsIlRpdGxlIjoiTm90aWZpY2F0aW9uIiwiRGF0ZVRpbWUiOiIyMDIxLTA5LTI4VDIzOjU5OjAwIiwiUGVyY2VudGFnZUNvbXBsZXRlIjpudWxsLCJOb3RlIjpudWxsLCJTdHlsZSI6eyIkaWQiOiIxNDYyIiwiVGl0bGVQb3NpdGlvbiI6IkxlZnQiLCJEYXRlUG9zaXRpb24iOiJMZWZ0IiwiU2hhcGVUeXBlIjo2LCJTaGFwZVNpemUiOjAsIlNoYXBlU3R5bGUiOnsiJGlkIjoiMTQ2MyIsIk1hcmdpbiI6eyIkaWQiOiIxNDY0IiwiVG9wIjowLCJMZWZ0IjowLCJSaWdodCI6MCwiQm90dG9tIjowfSwiUGFkZGluZyI6eyIkaWQiOiIxNDY1IiwiVG9wIjowLCJMZWZ0IjowLCJSaWdodCI6MCwiQm90dG9tIjowfSwiQmFja2dyb3VuZCI6eyIkaWQiOiIxNDY2IiwiQ29sb3IiOnsiJGlkIjoiMTQ2NyIsIkEiOjI1NSwiUiI6MTExLCJHIjoxMTEsIkIiOjExNn19LCJJc1Zpc2libGUiOnRydWUsIldpZHRoIjoxMi4wLCJIZWlnaHQiOjE0LjAsIkJvcmRlclN0eWxlIjp7IiRpZCI6IjE0NjgiLCJMaW5lQ29sb3IiOm51bGwsIkxpbmVXZWlnaHQiOjAuMCwiTGluZVR5cGUiOjAsIlBhcmVudFN0eWxlIjpudWxsfSwiUGFyZW50U3R5bGUiOm51bGx9LCJUaXRsZVN0eWxlIjp7IiRpZCI6IjE0NjkiLCJGb250U2V0dGluZ3MiOnsiJGlkIjoiMTQ3MCIsIkZvbnRTaXplIjoxMSwiRm9udE5hbWUiOiJNViBCb2xpIiwiSXNCb2xkIjpmYWxzZSwiSXNJdGFsaWMiOmZhbHNlLCJJc1VuZGVybGluZWQiOmZhbHNlLCJQYXJlbnRTdHlsZSI6bnVsbH0sIkF1dG9TaXplIjowLCJGb3JlZ3JvdW5kIjp7IiRpZCI6IjE0NzEiLCJDb2xvciI6eyIkaWQiOiIxNDc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0NzMiLCJUb3AiOjAsIkxlZnQiOjAsIlJpZ2h0IjowLCJCb3R0b20iOjB9LCJQYWRkaW5nIjp7IiRpZCI6IjE0NzQiLCJUb3AiOjAsIkxlZnQiOjAsIlJpZ2h0IjowLCJCb3R0b20iOjB9LCJCYWNrZ3JvdW5kIjp7IiRpZCI6IjE0NzUiLCJDb2xvciI6eyIkaWQiOiIxNDc2IiwiQSI6MCwiUiI6MjU1LCJHIjoyNTUsIkIiOjI1NX19LCJJc1Zpc2libGUiOnRydWUsIldpZHRoIjowLjAsIkhlaWdodCI6MC4wLCJCb3JkZXJTdHlsZSI6bnVsbCwiUGFyZW50U3R5bGUiOm51bGx9LCJEYXRlU3R5bGUiOnsiJGlkIjoiMTQ3NyIsIkZvbnRTZXR0aW5ncyI6eyIkaWQiOiIxNDc4IiwiRm9udFNpemUiOjEwLCJGb250TmFtZSI6IkNhbGlicmkiLCJJc0JvbGQiOmZhbHNlLCJJc0l0YWxpYyI6ZmFsc2UsIklzVW5kZXJsaW5lZCI6ZmFsc2UsIlBhcmVudFN0eWxlIjpudWxsfSwiQXV0b1NpemUiOjAsIkZvcmVncm91bmQiOnsiJGlkIjoiMTQ3OSIsIkNvbG9yIjp7IiRpZCI6IjE0OD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0ODEiLCJUb3AiOjAsIkxlZnQiOjAsIlJpZ2h0IjowLCJCb3R0b20iOjB9LCJQYWRkaW5nIjp7IiRpZCI6IjE0ODIiLCJUb3AiOjAsIkxlZnQiOjAsIlJpZ2h0IjowLCJCb3R0b20iOjB9LCJCYWNrZ3JvdW5kIjp7IiRpZCI6IjE0ODMiLCJDb2xvciI6eyIkaWQiOiIxNDg0IiwiQSI6MCwiUiI6MjU1LCJHIjoyNTUsIkIiOjI1NX19LCJJc1Zpc2libGUiOmZhbHNlLCJXaWR0aCI6MC4wLCJIZWlnaHQiOjAuMCwiQm9yZGVyU3R5bGUiOm51bGwsIlBhcmVudFN0eWxlIjpudWxsfSwiRGF0ZUZvcm1hdCI6eyIkaWQiOiIxNDg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0ODYiLCJGb3JtYXQiOjAsIklzVmlzaWJsZSI6ZmFsc2UsIkxhc3RLbm93blZpc2liaWxpdHlTdGF0ZSI6ZmFsc2V9LCJJc1Zpc2libGUiOnRydWUsIlBhcmVudFN0eWxlIjpudWxsfSwiSHlwZXJsaW5rIjp7IiRpZCI6IjE0ODciLCJBZGRyZXNzIjoiIiwiU3ViQWRkcmVzcyI6IiJ9LCJJbXBvcnRJZCI6bnVsbH0seyIkaWQiOiIxNDg4IiwiSWQiOiIyOTVmZWNkZi0wZDliLTQ4YTItOTBkOS00MTdjMWI3Zjk1YzYiLCJJbmRleCI6NDcsIkdyb3VwSWQiOm51bGwsIlRpdGxlIjoiQXdhcmVuZXNzIiwiRGF0ZVRpbWUiOiIyMDIxLTA4LTE4VDIzOjU5OjAwIiwiUGVyY2VudGFnZUNvbXBsZXRlIjpudWxsLCJOb3RlIjpudWxsLCJTdHlsZSI6eyIkaWQiOiIxNDg5IiwiVGl0bGVQb3NpdGlvbiI6IkxlZnQiLCJEYXRlUG9zaXRpb24iOiJMZWZ0IiwiU2hhcGVUeXBlIjoxMywiU2hhcGVTaXplIjoxLCJTaGFwZVN0eWxlIjp7IiRpZCI6IjE0OTAiLCJNYXJnaW4iOnsiJGlkIjoiMTQ5MSIsIlRvcCI6MCwiTGVmdCI6MCwiUmlnaHQiOjAsIkJvdHRvbSI6MH0sIlBhZGRpbmciOnsiJGlkIjoiMTQ5MiIsIlRvcCI6MCwiTGVmdCI6MCwiUmlnaHQiOjAsIkJvdHRvbSI6MH0sIkJhY2tncm91bmQiOnsiJGlkIjoiMTQ5MyIsIkNvbG9yIjp7IiRpZCI6IjE0OTQiLCJBIjoyNTUsIlIiOjExMSwiRyI6NDksIkIiOjE1Mn19LCJJc1Zpc2libGUiOnRydWUsIldpZHRoIjoxMy4wLCJIZWlnaHQiOjEzLjAsIkJvcmRlclN0eWxlIjp7IiRpZCI6IjE0OTUiLCJMaW5lQ29sb3IiOm51bGwsIkxpbmVXZWlnaHQiOjAuMCwiTGluZVR5cGUiOjAsIlBhcmVudFN0eWxlIjpudWxsfSwiUGFyZW50U3R5bGUiOm51bGx9LCJUaXRsZVN0eWxlIjp7IiRpZCI6IjE0OTYiLCJGb250U2V0dGluZ3MiOnsiJGlkIjoiMTQ5NyIsIkZvbnRTaXplIjoxMSwiRm9udE5hbWUiOiJNViBCb2xpIiwiSXNCb2xkIjpmYWxzZSwiSXNJdGFsaWMiOmZhbHNlLCJJc1VuZGVybGluZWQiOmZhbHNlLCJQYXJlbnRTdHlsZSI6bnVsbH0sIkF1dG9TaXplIjowLCJGb3JlZ3JvdW5kIjp7IiRpZCI6IjE0OTgiLCJDb2xvciI6eyIkaWQiOiIxNDk5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1MDAiLCJUb3AiOjAsIkxlZnQiOjAsIlJpZ2h0IjowLCJCb3R0b20iOjB9LCJQYWRkaW5nIjp7IiRpZCI6IjE1MDEiLCJUb3AiOjAsIkxlZnQiOjAsIlJpZ2h0IjowLCJCb3R0b20iOjB9LCJCYWNrZ3JvdW5kIjp7IiRyZWYiOiI3MyJ9LCJJc1Zpc2libGUiOnRydWUsIldpZHRoIjowLjAsIkhlaWdodCI6MC4wLCJCb3JkZXJTdHlsZSI6bnVsbCwiUGFyZW50U3R5bGUiOm51bGx9LCJEYXRlU3R5bGUiOnsiJGlkIjoiMTUwMiIsIkZvbnRTZXR0aW5ncyI6eyIkaWQiOiIxNTA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E1MDQiLCJUb3AiOjAsIkxlZnQiOjAsIlJpZ2h0IjowLCJCb3R0b20iOjB9LCJQYWRkaW5nIjp7IiRpZCI6IjE1MDUiLCJUb3AiOjAsIkxlZnQiOjAsIlJpZ2h0IjowLCJCb3R0b20iOjB9LCJCYWNrZ3JvdW5kIjp7IiRyZWYiOiI4MCJ9LCJJc1Zpc2libGUiOmZhbHNlLCJXaWR0aCI6MC4wLCJIZWlnaHQiOjAuMCwiQm9yZGVyU3R5bGUiOm51bGwsIlBhcmVudFN0eWxlIjpudWxsfSwiRGF0ZUZvcm1hdCI6eyIkaWQiOiIxNT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MDciLCJGb3JtYXQiOjAsIklzVmlzaWJsZSI6ZmFsc2UsIkxhc3RLbm93blZpc2liaWxpdHlTdGF0ZSI6ZmFsc2V9LCJJc1Zpc2libGUiOmZhbHNlLCJQYXJlbnRTdHlsZSI6bnVsbH0sIkh5cGVybGluayI6eyIkaWQiOiIxNTA4IiwiQWRkcmVzcyI6IiIsIlN1YkFkZHJlc3MiOiIifSwiSW1wb3J0SWQiOm51bGx9LHsiJGlkIjoiMTUwOSIsIklkIjoiZWU2Zjc1MDUtMmMyOS00YjQxLTk1NTAtM2IzOGQ0ZmJmMjU1IiwiSW5kZXgiOjQ4LCJHcm91cElkIjpudWxsLCJUaXRsZSI6Ik0yIiwiRGF0ZVRpbWUiOiIyMDIxLTA5LTMwVDIzOjU5OjAwIiwiUGVyY2VudGFnZUNvbXBsZXRlIjpudWxsLCJOb3RlIjpudWxsLCJTdHlsZSI6eyIkaWQiOiIxNTEwIiwiVGl0bGVQb3NpdGlvbiI6IkxlZnQiLCJEYXRlUG9zaXRpb24iOiJMZWZ0IiwiU2hhcGVUeXBlIjoxMywiU2hhcGVTaXplIjoxLCJTaGFwZVN0eWxlIjp7IiRpZCI6IjE1MTEiLCJNYXJnaW4iOnsiJGlkIjoiMTUxMiIsIlRvcCI6MCwiTGVmdCI6MCwiUmlnaHQiOjAsIkJvdHRvbSI6MH0sIlBhZGRpbmciOnsiJGlkIjoiMTUxMyIsIlRvcCI6MCwiTGVmdCI6MCwiUmlnaHQiOjAsIkJvdHRvbSI6MH0sIkJhY2tncm91bmQiOnsiJGlkIjoiMTUxNCIsIkNvbG9yIjp7IiRpZCI6IjE1MTUiLCJBIjoyNTUsIlIiOjExMSwiRyI6NDksIkIiOjE1Mn19LCJJc1Zpc2libGUiOnRydWUsIldpZHRoIjoxMy4wLCJIZWlnaHQiOjEzLjAsIkJvcmRlclN0eWxlIjp7IiRpZCI6IjE1MTYiLCJMaW5lQ29sb3IiOm51bGwsIkxpbmVXZWlnaHQiOjAuMCwiTGluZVR5cGUiOjAsIlBhcmVudFN0eWxlIjpudWxsfSwiUGFyZW50U3R5bGUiOm51bGx9LCJUaXRsZVN0eWxlIjp7IiRpZCI6IjE1MTciLCJGb250U2V0dGluZ3MiOnsiJGlkIjoiMTUxOCIsIkZvbnRTaXplIjoxMSwiRm9udE5hbWUiOiJDYWxpYnJpIiwiSXNCb2xkIjp0cnVlLCJJc0l0YWxpYyI6ZmFsc2UsIklzVW5kZXJsaW5lZCI6ZmFsc2UsIlBhcmVudFN0eWxlIjpudWxsfSwiQXV0b1NpemUiOjAsIkZvcmVncm91bmQiOnsiJGlkIjoiMTUxOSIsIkNvbG9yIjp7IiRpZCI6IjE1MjA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UyMSIsIlRvcCI6MCwiTGVmdCI6MCwiUmlnaHQiOjAsIkJvdHRvbSI6MH0sIlBhZGRpbmciOnsiJGlkIjoiMTUyMiIsIlRvcCI6MCwiTGVmdCI6MCwiUmlnaHQiOjAsIkJvdHRvbSI6MH0sIkJhY2tncm91bmQiOnsiJHJlZiI6IjczIn0sIklzVmlzaWJsZSI6ZmFsc2UsIldpZHRoIjowLjAsIkhlaWdodCI6MC4wLCJCb3JkZXJTdHlsZSI6bnVsbCwiUGFyZW50U3R5bGUiOm51bGx9LCJEYXRlU3R5bGUiOnsiJGlkIjoiMTUyMyIsIkZvbnRTZXR0aW5ncyI6eyIkaWQiOiIxNTI0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E1MjUiLCJUb3AiOjAsIkxlZnQiOjAsIlJpZ2h0IjowLCJCb3R0b20iOjB9LCJQYWRkaW5nIjp7IiRpZCI6IjE1MjYiLCJUb3AiOjAsIkxlZnQiOjAsIlJpZ2h0IjowLCJCb3R0b20iOjB9LCJCYWNrZ3JvdW5kIjp7IiRyZWYiOiI4MCJ9LCJJc1Zpc2libGUiOmZhbHNlLCJXaWR0aCI6MC4wLCJIZWlnaHQiOjAuMCwiQm9yZGVyU3R5bGUiOm51bGwsIlBhcmVudFN0eWxlIjpudWxsfSwiRGF0ZUZvcm1hdCI6eyIkaWQiOiIxNT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MjgiLCJGb3JtYXQiOjAsIklzVmlzaWJsZSI6ZmFsc2UsIkxhc3RLbm93blZpc2liaWxpdHlTdGF0ZSI6ZmFsc2V9LCJJc1Zpc2libGUiOmZhbHNlLCJQYXJlbnRTdHlsZSI6bnVsbH0sIkh5cGVybGluayI6bnVsbCwiSW1wb3J0SWQiOm51bGx9XX1dLCJNc1Byb2plY3RJdGVtc1RyZWUiOm51bGwsIk1ldGFkYXRhIjp7IiRpZCI6IjE1Mjk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MTUzMCIsIkltcGFPcHRpb25zIjp7IiRpZCI6IjE1Mz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NTMyIiwiVXNlVGltZSI6ZmFsc2UsIldvcmtEYXlTdGFydCI6IjAwOjAwOjAwIiwiV29ya0RheUVuZCI6IjIzOjU5OjAwIn0sIkxhc3RVc2VkVGVtcGxhdGVJZCI6ImNjMjZmODYzLTI3Y2UtNDgwZS1hNTg5LWIzZjEyZjJkNmViMCIsIkZpcnN0V2Vla09mWWVhciI6MH0="/>
  <p:tag name="__MASTER" val="__part_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M"/>
  <p:tag name="OTLTIMEBANDSCALETYPE" val="Months"/>
  <p:tag name="OTLTIMEBANDQUICKPOSITION" val="Custom"/>
  <p:tag name="OTLTIMEBANDSHAPETYPE" val="EllipseTimeband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5"/>
  <p:tag name="OTLTIMEBANDFYSTARTMONTH" val="January"/>
  <p:tag name="OTLTIMEBANDSHOWFYLABEL" val="True"/>
  <p:tag name="OTLTIMEBANDUSESTARTINGOFTHEYEARFORFYNUMBERING" val="True"/>
  <p:tag name="OTLTIMEBANDENDDATE" val="2021-10-17T23:59:00.0000000"/>
  <p:tag name="OTLMARKERSHAPE" val="OTL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Regular"/>
  <p:tag name="OTLWEEKNUMBERINGFORMAT" val="WNFormat1"/>
  <p:tag name="OTLWEEKNUMBERINGISVISIBLE" val="False"/>
  <p:tag name="OTLSTARTDATE" val="2021-06-03T00:00:00.0000000Z"/>
  <p:tag name="OTLENDDATE" val="2021-07-15T23:59:00.0000000Z"/>
  <p:tag name="OTLMARKERSHAPE" val="OTL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03T00:00:00.0000000Z"/>
  <p:tag name="OTLENDDATE" val="2021-06-24T19:06:00.0000000Z"/>
  <p:tag name="OTLMARKERSHAPE" val="OTL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29T00:00:00.0000000Z"/>
  <p:tag name="OTLENDDATE" val="2021-08-30T22:23:00.0000000Z"/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10-01T09:53:00.0000000Z"/>
  <p:tag name="OTLENDDATE" val="2021-10-15T23:59:00.0000000Z"/>
  <p:tag name="OTLMARKERSHAPE" val="OTL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8-20T21:11:00.0000000Z"/>
  <p:tag name="OTLENDDATE" val="2021-09-23T18:57:00.0000000Z"/>
  <p:tag name="OTLMARKERSHAPE" val="OTL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30T21:24:00.0000000Z"/>
  <p:tag name="OTLENDDATE" val="2021-08-01T01:12:00.0000000Z"/>
  <p:tag name="OTLMARKERSHAPE" val="OTL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9-21T03:33:00.0000000Z"/>
  <p:tag name="OTLENDDATE" val="2021-10-11T23:59:00.0000000Z"/>
  <p:tag name="OTLMARKERSHAPE" val="OTL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8-21T00:00:00.0000000Z"/>
  <p:tag name="OTLENDDATE" val="2021-09-18T21:59:00.0000000Z"/>
  <p:tag name="OTLMARKERSHAPE" val="OTL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5"/>
  <p:tag name="OTLPOSITIONONTASK" val="None"/>
  <p:tag name="OTLRELATEDTASKID" val="00000000-0000-0000-0000-000000000000"/>
  <p:tag name="OTLWEEKNUMBERINGFORMAT" val="WNFormat1"/>
  <p:tag name="OTLWEEKNUMBERINGISVISIBLE" val="False"/>
  <p:tag name="OTLDATE" val="2021-07-31T23:59:00.0000000"/>
  <p:tag name="OTLMARKERSHAPE" val="OTL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Notific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8-04T23:59:00.0000000"/>
  <p:tag name="OTLMARKERSHAPE" val="OTL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lank"/>
  <p:tag name="OTLPOSITIONONTASK" val="None"/>
  <p:tag name="OTLRELATEDTASKID" val="00000000-0000-0000-0000-000000000000"/>
  <p:tag name="OTLWEEKNUMBERINGFORMAT" val="WNFormat1"/>
  <p:tag name="OTLWEEKNUMBERINGISVISIBLE" val="False"/>
  <p:tag name="OTLDATE" val="2021-08-08T23:59:00.0000000"/>
  <p:tag name="OTLMARKERSHAPE" val="OTL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Notific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8-04T23:59:00.0000000"/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wareness"/>
  <p:tag name="OTLPOSITIONONTASK" val="None"/>
  <p:tag name="OTLRELATEDTASKID" val="00000000-0000-0000-0000-000000000000"/>
  <p:tag name="OTLWEEKNUMBERINGFORMAT" val="WNFormat1"/>
  <p:tag name="OTLWEEKNUMBERINGISVISIBLE" val="False"/>
  <p:tag name="OTLDATE" val="2021-07-31T23:59:00.0000000"/>
  <p:tag name="OTLMARKERSHAPE" val="OTL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gration Plan"/>
  <p:tag name="OTLPOSITIONONTASK" val="None"/>
  <p:tag name="OTLRELATEDTASKID" val="00000000-0000-0000-0000-000000000000"/>
  <p:tag name="OTLWEEKNUMBERINGFORMAT" val="WNFormat1"/>
  <p:tag name="OTLWEEKNUMBERINGISVISIBLE" val="False"/>
  <p:tag name="OTLDATE" val="2021-09-13T23:59:00.0000000"/>
  <p:tag name="OTLMARKERSHAPE" val="OTL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orkshop Invites"/>
  <p:tag name="OTLPOSITIONONTASK" val="None"/>
  <p:tag name="OTLRELATEDTASKID" val="00000000-0000-0000-0000-000000000000"/>
  <p:tag name="OTLWEEKNUMBERINGFORMAT" val="WNFormat1"/>
  <p:tag name="OTLWEEKNUMBERINGISVISIBLE" val="False"/>
  <p:tag name="OTLDATE" val="2021-06-30T23:59:00.0000000"/>
  <p:tag name="OTLMARKERSHAPE" val="OTL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Notific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8T23:59:00.0000000"/>
  <p:tag name="OTLMARKERSHAPE" val="OTL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minder"/>
  <p:tag name="OTLPOSITIONONTASK" val="None"/>
  <p:tag name="OTLRELATEDTASKID" val="00000000-0000-0000-0000-000000000000"/>
  <p:tag name="OTLWEEKNUMBERINGFORMAT" val="WNFormat1"/>
  <p:tag name="OTLWEEKNUMBERINGISVISIBLE" val="False"/>
  <p:tag name="OTLDATE" val="2021-08-02T23:59:00.0000000"/>
  <p:tag name="OTLMARKERSHAPE" val="OTL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minder"/>
  <p:tag name="OTLPOSITIONONTASK" val="None"/>
  <p:tag name="OTLRELATEDTASKID" val="00000000-0000-0000-0000-000000000000"/>
  <p:tag name="OTLWEEKNUMBERINGFORMAT" val="WNFormat1"/>
  <p:tag name="OTLWEEKNUMBERINGISVISIBLE" val="False"/>
  <p:tag name="OTLDATE" val="2021-09-01T23:59:00.0000000"/>
  <p:tag name="OTLMARKERSHAPE" val="OTL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Go Live!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5T23:59:00.0000000"/>
  <p:tag name="OTLMARKERSHAPE" val="OTL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Notific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9-18T23:59:00.0000000"/>
  <p:tag name="OTLMARKERSHAPE" val="OTL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Go Live!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Go Live!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7T23:59:00.0000000"/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minder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0T23:59:00.0000000"/>
  <p:tag name="OTLMARKERSHAPE" val="OTL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Deep Dives"/>
  <p:tag name="OTLPOSITIONONTASK" val="None"/>
  <p:tag name="OTLRELATEDTASKID" val="00000000-0000-0000-0000-000000000000"/>
  <p:tag name="OTLWEEKNUMBERINGFORMAT" val="WNFormat1"/>
  <p:tag name="OTLWEEKNUMBERINGISVISIBLE" val="False"/>
  <p:tag name="OTLDATE" val="2021-08-08T23:59:00.0000000"/>
  <p:tag name="OTLMARKERSHAPE" val="OTL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lank"/>
  <p:tag name="OTLPOSITIONONTASK" val="None"/>
  <p:tag name="OTLRELATEDTASKID" val="00000000-0000-0000-0000-000000000000"/>
  <p:tag name="OTLWEEKNUMBERINGFORMAT" val="WNFormat1"/>
  <p:tag name="OTLWEEKNUMBERINGISVISIBLE" val="False"/>
  <p:tag name="OTLDATE" val="2021-09-07T23:59:00.0000000"/>
  <p:tag name="OTLMARKERSHAPE" val="OTL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lank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3T23:59:00.0000000"/>
  <p:tag name="OTLMARKERSHAPE" val="OTL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lank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9T23:59:00.0000000"/>
  <p:tag name="OTLMARKERSHAPE" val="OTL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igital Migration Workshops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5T23:59:00.0000000"/>
  <p:tag name="OTLMARKERSHAPE" val="OTL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lank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1T23:59:00.0000000"/>
  <p:tag name="OTLMARKERSHAPE" val="OTL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lank"/>
  <p:tag name="OTLPOSITIONONTASK" val="None"/>
  <p:tag name="OTLRELATEDTASKID" val="00000000-0000-0000-0000-000000000000"/>
  <p:tag name="OTLWEEKNUMBERINGFORMAT" val="WNFormat1"/>
  <p:tag name="OTLWEEKNUMBERINGISVISIBLE" val="False"/>
  <p:tag name="OTLDATE" val="2021-09-05T23:59:00.0000000"/>
  <p:tag name="OTLMARKERSHAPE" val="OTL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sset Migration Workshops"/>
  <p:tag name="OTLPOSITIONONTASK" val="None"/>
  <p:tag name="OTLRELATEDTASKID" val="00000000-0000-0000-0000-000000000000"/>
  <p:tag name="OTLWEEKNUMBERINGFORMAT" val="WNFormat1"/>
  <p:tag name="OTLWEEKNUMBERINGISVISIBLE" val="False"/>
  <p:tag name="OTLDATE" val="2021-09-09T23:59:00.0000000"/>
  <p:tag name="OTLMARKERSHAPE" val="OTL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lank"/>
  <p:tag name="OTLPOSITIONONTASK" val="None"/>
  <p:tag name="OTLRELATEDTASKID" val="00000000-0000-0000-0000-000000000000"/>
  <p:tag name="OTLWEEKNUMBERINGFORMAT" val="WNFormat1"/>
  <p:tag name="OTLWEEKNUMBERINGISVISIBLE" val="False"/>
  <p:tag name="OTLDATE" val="2021-07-21T23:59:00.0000000"/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mall Migrations Workshops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7T23:59:00.0000000"/>
  <p:tag name="OTLMARKERSHAPE" val="OTL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orkshop Invites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  <p:tag name="OTLDATE" val="2021-07-26T23:59:00.0000000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Notific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8T23:59:00.0000000"/>
  <p:tag name="OTLMARKERSHAPE" val="OTL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gration Plan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7T23:59:00.0000000"/>
  <p:tag name="OTLMARKERSHAPE" val="OTL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gration Plan"/>
  <p:tag name="OTLPOSITIONONTASK" val="None"/>
  <p:tag name="OTLRELATEDTASKID" val="00000000-0000-0000-0000-000000000000"/>
  <p:tag name="OTLWEEKNUMBERINGFORMAT" val="WNFormat1"/>
  <p:tag name="OTLWEEKNUMBERINGISVISIBLE" val="False"/>
  <p:tag name="OTLDATE" val="2021-06-26T23:59:00.0000000"/>
  <p:tag name="OTLMARKERSHAPE" val="OTL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orkshop Invites"/>
  <p:tag name="OTLPOSITIONONTASK" val="None"/>
  <p:tag name="OTLRELATEDTASKID" val="00000000-0000-0000-0000-000000000000"/>
  <p:tag name="OTLWEEKNUMBERINGFORMAT" val="WNFormat1"/>
  <p:tag name="OTLWEEKNUMBERINGISVISIBLE" val="False"/>
  <p:tag name="OTLDATE" val="2021-08-26T23:59:00.0000000"/>
  <p:tag name="OTLMARKERSHAPE" val="OTL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bove"/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PADDINGTOP" val="7"/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16-05-23T00:00:00.0000000Z"/>
  <p:tag name="OTLTIMEBANDENDDATE" val="2021-09-30T23:59:00.0000000"/>
  <p:tag name="OTLTIMEBANDWORKINGDAYS" val="Standard"/>
  <p:tag name="OTLTIMEBANDELAPSEDTIMEEXTENSION" val="False"/>
  <p:tag name="OTLTIMEBANDUSETIME" val="Tru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Months"/>
  <p:tag name="OTLTIMEBANDSHAPETYPE" val="RectangleTimeband"/>
  <p:tag name="OTLTIMEBANDSHAPEHEIGHT" val="3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MuMiIsIk9yaWdpbmFsQXNzZW1ibHlWZXJzaW9uIjoiMS4wMC4wMC4wMCIsIkVkaXRpb24iOiJQcm8iLCJJc1BsdXNFZGl0aW9uIjp0cnVlLCJJc1Byb0VkaXRpb24iOnRydW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E2NywiRyI6NDcsIkIiOjE0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NTUsIkciOjY5LCJCIjow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NTUsIkciOjY5LCJCIjow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3LCJGb250TmFtZSI6IkNlbnR1cnkgR290aGlj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E4MiwiRyI6NzMsIkIiOjM4fX0sIklzVmlzaWJsZSI6dHJ1ZSwiV2lkdGgiOjAuMCwiSGVpZ2h0IjowLjAsIkJvcmRlclN0eWxlIjpudWxsLCJQYXJlbnRTdHlsZSI6bnVsbH0sIlNjYWxlU3R5bGUiOnsiJGlkIjoiNDAiLCJTaG93U2VnbWVudFNlcGFyYXRvcnMiOmZhbHNlLCJTZWdtZW50U2VwYXJhdG9yT3BhY2l0eSI6MzAsIkZvbnRTZXR0aW5ncyI6eyIkaWQiOiI0MSIsIkZvbnRTaXplIjo5LCJGb250TmFtZSI6IkNlbnR1cnkgR290aGljIiwiSXNCb2xkIjp0cnV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zMiwiQiI6Mzl9fSwiQXBwZW5kWWVhck9uWWVhckNoYW5nZSI6ZmFsc2UsIkVsYXBzZWRUaW1lRm9ybWF0IjoxLCJUb2RheU1hcmtlclBvc2l0aW9uIjoyLCJRdWlja1Bvc2l0aW9uIjozLCJBYnNvbHV0ZVBvc2l0aW9uIjoxMjguMjUsIk1hcmdpbiI6eyIkaWQiOiI0OSIsIlRvcCI6MCwiTGVmdCI6MTAsIlJpZ2h0IjoxMCwiQm90dG9tIjowfSwiUGFkZGluZyI6eyIkaWQiOiI1MCIsIlRvcCI6MCwiTGVmdCI6MCwiUmlnaHQiOjAsIkJvdHRvbSI6MH0sIkJhY2tncm91bmQiOnsiJGlkIjoiNTEiLCJDb2xvciI6eyIkaWQiOiI1MiIsIkEiOjI1NSwiUiI6MTY3LCJHIjo0NywiQiI6MTR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wLCJHIjowLCJCIjow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MuMCwiSGVpZ2h0IjoxMy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lbnR1cnkgR290aGljIiwiSXNCb2xkIjpmYWxz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lbnR1cnkgR290aGljIiwiSXNCb2xkIjpmYWxzZSwiSXNJdGFsaWMiOmZhbHNlLCJJc1VuZGVybGluZWQiOmZhbHNlLCJQYXJlbnRTdHlsZSI6bnVsbH0sIkF1dG9TaXplIjowLCJGb3JlZ3JvdW5kIjp7IiRpZCI6Ijc2IiwiQ29sb3IiOnsiJGlkIjoiNzciLCJBIjoyNTUsIlIiOjE3OCwiRyI6MzgsIkIiOjB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EsIlNoYXBlVGhpY2tuZXNzIjowLCJEdXJhdGlvbkZvcm1hdCI6MCwiSW5jbHVkZU5vbldvcmtpbmdEYXlzSW5EdXJhdGlvbiI6dHJ1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zOCwiRyI6MjM2LCJCIjoyMjV9fSwiTGluZVdlaWdodCI6MS4wLCJMaW5lVHlwZSI6MCwiUGFyZW50U3R5bGUiOm51bGx9LCJWZXJ0aWNhbENvbm5lY3RvclN0eWxlIjp7IiRpZCI6IjEwMiIsIkxpbmVDb2xvciI6eyIkaWQiOiIxMDMiLCIkdHlwZSI6Ik5MUkUuQ29tbW9uLkRvbS5Tb2xpZENvbG9yQnJ1c2gsIE5MUkUuQ29tbW9uIiwiQ29sb3IiOnsiJGlkIjoiMTA0IiwiQSI6MjU1LCJSIjoyMzgsIkciOjIzNiwiQiI6MjI1fX0sIkxpbmVXZWlnaHQiOjEuMCwiTGluZVR5cGUiOjAsIlBhcmVudFN0eWxlIjpudWxsfSwiTWFyZ2luIjpudWxsLCJTdGFydERhdGVQb3NpdGlvbiI6NCwiRW5kRGF0ZVBvc2l0aW9uIjo0LCJEYXRlSXNWaXNpYmxlIjp0cnVlLCJUaXRsZVBvc2l0aW9uIjo1LCJEdXJhdGlvblBvc2l0aW9uIjoyLCJQZXJjZW50YWdlQ29tcGxldGVkUG9zaXRpb24iOjYsIlNwYWNpbmciOjU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w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CwiRm9udE5hbWUiOiJDZW50dXJ5IEdvdGhpYyIsIklzQm9sZCI6ZmFsc2UsIklzSXRhbGljIjpmYWxzZSwiSXNVbmRlcmxpbmVkIjpmYWxzZSwiUGFyZW50U3R5bGUiOm51bGx9LCJBdXRvU2l6ZSI6MCwiRm9yZWdyb3VuZCI6eyIkaWQiOiIxMTUiLCJDb2xvciI6eyIkaWQiOiIxMTYiLCJBIjoyNTUsIlIiOjgwLCJHIjo4MCwiQiI6NzB9fSwiTWF4V2lkdGgiOjIwMC4wLCJNYXhIZWlnaHQiOiJJbmZpbml0eSIsIlNtYXJ0Rm9yZWdyb3VuZElzQWN0aXZlIjpmYWxzZSwiSG9yaXpvbnRhbEFsaWdubWVudCI6MC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MTIsIkZvbnROYW1lIjoiQ2FsaWJyaSIsIklzQm9sZCI6ZmFsc2UsIklzSXRhbGljIjpmYWxzZSwiSXNVbmRlcmxpbmVkIjpmYWxzZSwiUGFyZW50U3R5bGUiOm51bGx9LCJBdXRvU2l6ZSI6MCwiRm9yZWdyb3VuZCI6eyIkaWQiOiIxMjIiLCJDb2xvciI6eyIkaWQiOiIxMjM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NL2QiLCJTZXBhcmF0b3IiOiIvIiwiVXNlSW50ZXJuYXRpb25hbERhdGVGb3JtYXQiOmZhbHNlLCJEYXRlSXNWaXNpYmxlIjp0cnVlLCJUaW1lSXNWaXNpYmxlIjpmYWxzZSwiSG91ckRpZ2l0cyI6MSwiQW1QbURlc2lnbmF0b3IiOjI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yIsIlRvcCI6MCwiTGVmdCI6MCwiUmlnaHQiOjAsIkJvdHRvbSI6MH0sIlBhZGRpbmciOnsiJGlkIjoiMTQ0IiwiVG9wIjowLCJMZWZ0IjowLCJSaWdodCI6MCwiQm90dG9tIjowfSwiQmFja2dyb3VuZCI6bnVsbCwiSXNWaXNpYmxlIjp0cnVlLCJXaWR0aCI6MC4wLCJIZWlnaHQiOjAuMCwiQm9yZGVyU3R5bGUiOm51bGwsIlBhcmVudFN0eWxlIjpudWxsfSwiUmVjdGFuZ2xlU3R5bGUiOnsiJGlkIjoiMTQ1IiwiTWFyZ2luIjp7IiRpZCI6IjE0NiIsIlRvcCI6MCwiTGVmdCI6MCwiUmlnaHQiOjAsIkJvdHRvbSI6MH0sIlBhZGRpbmciOnsiJGlkIjoiMTQ3IiwiVG9wIjowLCJMZWZ0IjowLCJSaWdodCI6MCwiQm90dG9tIjowfSwiQmFja2dyb3VuZCI6eyIkaWQiOiIxNDgiLCJDb2xvciI6eyIkaWQiOiIxNDkiLCJBIjoxMjcsIlIiOjkxLCJHIjoxNTUsIkIiOjIxM319LCJJc1Zpc2libGUiOnRydW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yMDE3LTA2LTE4VDIzOjU5OjAwWiIsIkVuZERhdGUiOiIyMDIyLTA3LTMxVDIzOjU5OjAwIiwiRm9ybWF0IjoiTU1NIiwiVHlwZSI6MiwiQXV0b0RhdGVSYW5nZSI6dHJ1ZSwiV29ya2luZ0RheXMiOjEyNywiRmlzY2FsWWVhciI6eyIkaWQiOiIxNjYiLCJTdGFydE1vbnRoIjoxLCJVc2VTdGFydGluZ1llYXJGb3JOdW1iZXJpbmciOnRydWUsIlNob3dGaXNjYWxZZWFyTGFiZWwiOnRydWV9LCJUb2RheU1hcmtlclRleHQiOiJUb2RheSIsIkF1dG9TY2FsZVR5cGUiOnRydWV9LCJNaWxlc3RvbmVzIjpbeyIkaWQiOiIxNjciLCJEYXRlIjoiMjAyMS0wNi0xOFQyMzo1OTowMCIsIlN0eWxlIjp7IiRpZCI6IjE2OCIsIlNoYXBlIjo3LCJDb25uZWN0b3JNYXJnaW4iOnsiJHJlZiI6IjU0In0sIkNvbm5lY3RvclN0eWxlIjp7IiRpZCI6IjE2OSIsIkxpbmVDb2xvciI6eyIkaWQiOiIxNzAiLCIkdHlwZSI6Ik5MUkUuQ29tbW9uLkRvbS5Tb2xpZENvbG9yQnJ1c2gsIE5MUkUuQ29tbW9uIiwiQ29sb3IiOnsiJGlkIjoiMTcxIiwiQSI6MjU1LCJSIjoyNDQsIkciOjE1NywiQiI6MH19LCJMaW5lV2VpZ2h0IjoxLjAsIkxpbmVUeXBlIjowLCJQYXJlbnRTdHlsZSI6eyIkcmVmIjoiNTUifX0sIklzQmVsb3dUaW1lYmFuZCI6dHJ1ZSwiUG9zaXRpb25PblRhc2siOjAsIkhpZGVEYXRlIjpmYWxzZSwiU2hhcGVTaXplIjowLCJTcGFjaW5nIjowLjAsIlBhZGRpbmciOnsiJGlkIjoiMTcyIiwiVG9wIjowLCJMZWZ0IjowLCJSaWdodCI6MCwiQm90dG9tIjowfSwiU2hhcGVTdHlsZSI6eyIkaWQiOiIxNzMiLCJNYXJnaW4iOnsiJHJlZiI6IjYwIn0sIlBhZGRpbmciOnsiJHJlZiI6IjYxIn0sIkJhY2tncm91bmQiOnsiJGlkIjoiMTc0IiwiQ29sb3IiOnsiJGlkIjoiMTc1IiwiQSI6MjU1LCJSIjoyNDQsIkciOjE1NywiQiI6MH19LCJJc1Zpc2libGUiOnRydWUsIldpZHRoIjoxMi4wLCJIZWlnaHQiOjE0LjAsIkJvcmRlclN0eWxlIjp7IiRpZCI6IjE3NiIsIkxpbmVDb2xvciI6eyIkcmVmIjoiNjUifSwiTGluZVdlaWdodCI6MC4wLCJMaW5lVHlwZSI6MCwiUGFyZW50U3R5bGUiOnsiJHJlZiI6IjY0In19LCJQYXJlbnRTdHlsZSI6eyIkcmVmIjoiNTkifX0sIlRpdGxlU3R5bGUiOnsiJGlkIjoiMTc3IiwiRm9udFNldHRpbmdzIjp7IiRpZCI6IjE3OCIsIkZvbnRTaXplIjo4LCJGb250TmFtZSI6IkNlbnR1cnkgR290aGljIiwiSXNCb2xkIjp0cnVlLCJJc0l0YWxpYyI6ZmFsc2UsIklzVW5kZXJsaW5lZCI6ZmFsc2UsIlBhcmVudFN0eWxlIjp7IiRyZWYiOiI2OCJ9fSwiQXV0b1NpemUiOjAsIkZvcmVncm91bmQiOnsiJGlkIjoiMTc5IiwiQ29sb3IiOnsiJGlkIjoiMTgwIiwiQSI6MjU1LCJSIjo4MCwiRyI6ODAsIkIiOjcwfX0sIk1heFdpZHRoIjozNS4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ODEiLCJMaW5lQ29sb3IiOm51bGwsIkxpbmVXZWlnaHQiOjAuMCwiTGluZVR5cGUiOjAsIlBhcmVudFN0eWxlIjpudWxsfSwiUGFyZW50U3R5bGUiOnsiJHJlZiI6IjY3In19LCJEYXRlU3R5bGUiOnsiJGlkIjoiMTgyIiwiRm9udFNldHRpbmdzIjp7IiRpZCI6IjE4MyIsIkZvbnRTaXplIjo3LCJGb250TmFtZSI6IkNlbnR1cnkgR290aGlj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0IiwiTGluZUNvbG9yIjpudWxsLCJMaW5lV2VpZ2h0IjowLjAsIkxpbmVUeXBlIjowLCJQYXJlbnRTdHlsZSI6bnVsbH0sIlBhcmVudFN0eWxlIjp7IiRyZWYiOiI3NCJ9fSwiRGF0ZUZvcm1hdCI6eyIkcmVmIjoiODEifSwiV2Vla051bWJlcmluZyI6eyIkaWQiOiIxODUiLCJGb3JtYXQiOjAsIklzVmlzaWJsZSI6ZmFsc2UsIkxhc3RLbm93blZpc2liaWxpdHlTdGF0ZSI6ZmFsc2V9LCJJc1Zpc2libGUiOnRydWUsIlBhcmVudFN0eWxlIjp7IiRyZWYiOiI1MyJ9fSwiSW5kZXgiOjAsIlBlcmNlbnRhZ2VDb21wbGV0ZSI6bnVsbCwiUG9zaXRpb24iOnsiUmF0aW8iOjAuMDY5OTg1NzEyMTIyMDM0MTUyLCJJc0N1c3RvbSI6dHJ1ZX0sIkRhdGVGb3JtYXQiOnsiJHJlZiI6IjgxIn0sIldlZWtOdW1iZXJpbmciOnsiJGlkIjoiMTg2IiwiRm9ybWF0IjowLCJJc1Zpc2libGUiOmZhbHNlLCJMYXN0S25vd25WaXNpYmlsaXR5U3RhdGUiOmZhbHNlfSwiUmVsYXRlZFRhc2tJZCI6IjAwMDAwMDAwLTAwMDAtMDAwMC0wMDAwLTAwMDAwMDAwMDAwMCIsIklkIjoiZTE5OTc4MzAtZTkxNi00ZjE4LTk3YmEtMjc5NGFkZjUyMGY1IiwiSW1wb3J0SWQiOm51bGwsIlRpdGxlIjoiIEtpY2stT2ZmIiwiTm90ZSI6bnVsbCwiSHlwZXJsaW5rIjp7IiRpZCI6IjE4NyIsIkFkZHJlc3MiOm51bGwsIlN1YkFkZHJlc3MiOm51bGx9LCJJc0NoYW5nZWQiOmZhbHNlLCJJc05ldyI6dHJ1ZX0seyIkaWQiOiIxODgiLCJEYXRlIjoiMjAyMS0wOS0yNFQyMzo1OTowMCIsIlN0eWxlIjp7IiRpZCI6IjE4OSIsIlNoYXBlIjo1LCJDb25uZWN0b3JNYXJnaW4iOnsiJHJlZiI6IjU0In0sIkNvbm5lY3RvclN0eWxlIjp7IiRpZCI6IjE5MCIsIkxpbmVDb2xvciI6eyIkaWQiOiIxOTEiLCIkdHlwZSI6Ik5MUkUuQ29tbW9uLkRvbS5Tb2xpZENvbG9yQnJ1c2gsIE5MUkUuQ29tbW9uIiwiQ29sb3IiOnsiJGlkIjoiMTkyIiwiQSI6MjU1LCJSIjoyMzIsIkciOjc2LCJCIjozNH19LCJMaW5lV2VpZ2h0IjoxLjAsIkxpbmVUeXBlIjowLCJQYXJlbnRTdHlsZSI6eyIkcmVmIjoiNTUifX0sIklzQmVsb3dUaW1lYmFuZCI6ZmFsc2UsIlBvc2l0aW9uT25UYXNrIjowLCJIaWRlRGF0ZSI6ZmFsc2UsIlNoYXBlU2l6ZSI6MCwiU3BhY2luZyI6MC4wLCJQYWRkaW5nIjp7IiRpZCI6IjE5MyIsIlRvcCI6MCwiTGVmdCI6MCwiUmlnaHQiOjAsIkJvdHRvbSI6MH0sIlNoYXBlU3R5bGUiOnsiJGlkIjoiMTk0IiwiTWFyZ2luIjp7IiRyZWYiOiI2MCJ9LCJQYWRkaW5nIjp7IiRyZWYiOiI2MSJ9LCJCYWNrZ3JvdW5kIjp7IiRpZCI6IjE5NSIsIkNvbG9yIjp7IiRpZCI6IjE5NiIsIkEiOjI1NSwiUiI6MjMyLCJHIjo3NiwiQiI6MzR9fSwiSXNWaXNpYmxlIjp0cnVlLCJXaWR0aCI6MTIuMCwiSGVpZ2h0IjoxNC4wLCJCb3JkZXJTdHlsZSI6eyIkaWQiOiIxOTciLCJMaW5lQ29sb3IiOnsiJHJlZiI6IjY1In0sIkxpbmVXZWlnaHQiOjAuMCwiTGluZVR5cGUiOjAsIlBhcmVudFN0eWxlIjp7IiRyZWYiOiI2NCJ9fSwiUGFyZW50U3R5bGUiOnsiJHJlZiI6IjU5In19LCJUaXRsZVN0eWxlIjp7IiRpZCI6IjE5OCIsIkZvbnRTZXR0aW5ncyI6eyIkaWQiOiIxOTkiLCJGb250U2l6ZSI6OCwiRm9udE5hbWUiOiJDZW50dXJ5IEdvdGhpYyIsIklzQm9sZCI6ZmFsc2UsIklzSXRhbGljIjpmYWxzZSwiSXNVbmRlcmxpbmVkIjpmYWxzZSwiUGFyZW50U3R5bGUiOnsiJHJlZiI6IjY4In19LCJBdXRvU2l6ZSI6MCwiRm9yZWdyb3VuZCI6eyIkaWQiOiIyMDAiLCJDb2xvciI6eyIkaWQiOiIyMDEiLCJBIjoyNTUsIlIiOjI1NSwiRyI6MTMyLCJCIjozOX19LCJNYXhXaWR0aCI6NDQuMzc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wMiIsIkxpbmVDb2xvciI6bnVsbCwiTGluZVdlaWdodCI6MC4wLCJMaW5lVHlwZSI6MCwiUGFyZW50U3R5bGUiOm51bGx9LCJQYXJlbnRTdHlsZSI6eyIkcmVmIjoiNjcifX0sIkRhdGVTdHlsZSI6eyIkaWQiOiIyMDMiLCJGb250U2V0dGluZ3MiOnsiJGlkIjoiMjA0IiwiRm9udFNpemUiOjcsIkZvbnROYW1lIjoiQ2VudHVyeSBHb3RoaWMiLCJJc0JvbGQiOmZhbHNlLCJJc0l0YWxpYyI6ZmFsc2UsIklzVW5kZXJsaW5lZCI6ZmFsc2UsIlBhcmVudFN0eWxlIjp7IiRyZWYiOiI3NSJ9fSwiQXV0b1NpemUiOjAsIkZvcmVncm91bmQiOnsiJGlkIjoiMjA1IiwiQ29sb3IiOnsiJGlkIjoiMjA2IiwiQSI6MjU1LCJSIjo4MCwiRyI6ODAsIkIiOjcw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DciLCJMaW5lQ29sb3IiOm51bGwsIkxpbmVXZWlnaHQiOjAuMCwiTGluZVR5cGUiOjAsIlBhcmVudFN0eWxlIjpudWxsfSwiUGFyZW50U3R5bGUiOnsiJHJlZiI6Ijc0In19LCJEYXRlRm9ybWF0Ijp7IiRyZWYiOiI4MSJ9LCJXZWVrTnVtYmVyaW5nIjp7IiRpZCI6IjIwOCIsIkZvcm1hdCI6MCwiSXNWaXNpYmxlIjpmYWxzZSwiTGFzdEtub3duVmlzaWJpbGl0eVN0YXRlIjpmYWxzZX0sIklzVmlzaWJsZSI6dHJ1ZSwiUGFyZW50U3R5bGUiOnsiJHJlZiI6IjUzIn19LCJJbmRleCI6MSwiUGVyY2VudGFnZUNvbXBsZXRlIjpudWxsLCJQb3NpdGlvbiI6eyJSYXRpbyI6MC4wNjQzMjc5MzIyODcxNDU1NDgsIklzQ3VzdG9tIjp0cnVlfSwiRGF0ZUZvcm1hdCI6eyIkcmVmIjoiODEifSwiV2Vla051bWJlcmluZyI6eyIkaWQiOiIyMDkiLCJGb3JtYXQiOjAsIklzVmlzaWJsZSI6ZmFsc2UsIkxhc3RLbm93blZpc2liaWxpdHlTdGF0ZSI6ZmFsc2V9LCJSZWxhdGVkVGFza0lkIjoiMDAwMDAwMDAtMDAwMC0wMDAwLTAwMDAtMDAwMDAwMDAwMDAwIiwiSWQiOiJmMDNkZTQ5ZS05OGQzLTRiMTUtODgxYy1lYmMyOWVkM2VhZjkiLCJJbXBvcnRJZCI6bnVsbCwiVGl0bGUiOiJWYWxpZGF0aW9uICIsIk5vdGUiOm51bGwsIkh5cGVybGluayI6eyIkaWQiOiIyMTAiLCJBZGRyZXNzIjpudWxsLCJTdWJBZGRyZXNzIjpudWxsfSwiSXNDaGFuZ2VkIjpmYWxzZSwiSXNOZXciOnRydWV9LHsiJGlkIjoiMjExIiwiRGF0ZSI6IjIwMjEtMTItMjBUMjM6NTk6MDAiLCJTdHlsZSI6eyIkaWQiOiIyMTIiLCJTaGFwZSI6NywiQ29ubmVjdG9yTWFyZ2luIjp7IiRyZWYiOiI1NCJ9LCJDb25uZWN0b3JTdHlsZSI6eyIkaWQiOiIyMTMiLCJMaW5lQ29sb3IiOnsiJGlkIjoiMjE0IiwiJHR5cGUiOiJOTFJFLkNvbW1vbi5Eb20uU29saWRDb2xvckJydXNoLCBOTFJFLkNvbW1vbiIsIkNvbG9yIjp7IiRpZCI6IjIxNSIsIkEiOjI1NSwiUiI6MjMyLCJHIjo3NiwiQiI6MzR9fSwiTGluZVdlaWdodCI6MS4wLCJMaW5lVHlwZSI6MCwiUGFyZW50U3R5bGUiOnsiJHJlZiI6IjU1In19LCJJc0JlbG93VGltZWJhbmQiOmZhbHNlLCJQb3NpdGlvbk9uVGFzayI6MCwiSGlkZURhdGUiOmZhbHNlLCJTaGFwZVNpemUiOjAsIlNwYWNpbmciOjAuMCwiUGFkZGluZyI6eyIkaWQiOiIyMTYiLCJUb3AiOjAsIkxlZnQiOjAsIlJpZ2h0IjowLCJCb3R0b20iOjB9LCJTaGFwZVN0eWxlIjp7IiRpZCI6IjIxNyIsIk1hcmdpbiI6eyIkcmVmIjoiNjAifSwiUGFkZGluZyI6eyIkcmVmIjoiNjEifSwiQmFja2dyb3VuZCI6eyIkaWQiOiIyMTgiLCJDb2xvciI6eyIkaWQiOiIyMTkiLCJBIjoyNTUsIlIiOjIzMiwiRyI6NzYsIkIiOjM0fX0sIklzVmlzaWJsZSI6dHJ1ZSwiV2lkdGgiOjEyLjAsIkhlaWdodCI6MTQuMCwiQm9yZGVyU3R5bGUiOnsiJGlkIjoiMjIwIiwiTGluZUNvbG9yIjp7IiRyZWYiOiI2NSJ9LCJMaW5lV2VpZ2h0IjowLjAsIkxpbmVUeXBlIjowLCJQYXJlbnRTdHlsZSI6eyIkcmVmIjoiNjQifX0sIlBhcmVudFN0eWxlIjp7IiRyZWYiOiI1OSJ9fSwiVGl0bGVTdHlsZSI6eyIkaWQiOiIyMjEiLCJGb250U2V0dGluZ3MiOnsiJGlkIjoiMjIyIiwiRm9udFNpemUiOjgsIkZvbnROYW1lIjoiQ2VudHVyeSBHb3RoaWMiLCJJc0JvbGQiOmZhbHNlLCJJc0l0YWxpYyI6ZmFsc2UsIklzVW5kZXJsaW5lZCI6ZmFsc2UsIlBhcmVudFN0eWxlIjp7IiRyZWYiOiI2OCJ9fSwiQXV0b1NpemUiOjAsIkZvcmVncm91bmQiOnsiJGlkIjoiMjIzIiwiQ29sb3IiOnsiJGlkIjoiMjI0IiwiQSI6MjU1LCJSIjoyNTUsIkciOjEzMiwiQiI6Mzl9fSwiTWF4V2lkdGgiOjQyLjYyNDk2MTg1MzAyNzM0N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MjUiLCJMaW5lQ29sb3IiOm51bGwsIkxpbmVXZWlnaHQiOjAuMCwiTGluZVR5cGUiOjAsIlBhcmVudFN0eWxlIjpudWxsfSwiUGFyZW50U3R5bGUiOnsiJHJlZiI6IjY3In19LCJEYXRlU3R5bGUiOnsiJGlkIjoiMjI2IiwiRm9udFNldHRpbmdzIjp7IiRpZCI6IjIyNyIsIkZvbnRTaXplIjo3LCJGb250TmFtZSI6IkNlbnR1cnkgR290aGljIiwiSXNCb2xkIjpmYWxzZSwiSXNJdGFsaWMiOmZhbHNlLCJJc1VuZGVybGluZWQiOmZhbHNlLCJQYXJlbnRTdHlsZSI6eyIkcmVmIjoiNzUifX0sIkF1dG9TaXplIjowLCJGb3JlZ3JvdW5kIjp7IiRpZCI6IjIyOCIsIkNvbG9yIjp7IiRpZCI6IjIyOSIsIkEiOjI1NSwiUiI6ODAsIkciOjgwLCJCIjo3MH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MwIiwiTGluZUNvbG9yIjpudWxsLCJMaW5lV2VpZ2h0IjowLjAsIkxpbmVUeXBlIjowLCJQYXJlbnRTdHlsZSI6bnVsbH0sIlBhcmVudFN0eWxlIjp7IiRyZWYiOiI3NCJ9fSwiRGF0ZUZvcm1hdCI6eyIkcmVmIjoiODEifSwiV2Vla051bWJlcmluZyI6eyIkaWQiOiIyMzEiLCJGb3JtYXQiOjAsIklzVmlzaWJsZSI6ZmFsc2UsIkxhc3RLbm93blZpc2liaWxpdHlTdGF0ZSI6ZmFsc2V9LCJJc1Zpc2libGUiOnRydWUsIlBhcmVudFN0eWxlIjp7IiRyZWYiOiI1MyJ9fSwiSW5kZXgiOjIsIlBlcmNlbnRhZ2VDb21wbGV0ZSI6bnVsbCwiUG9zaXRpb24iOnsiUmF0aW8iOjAuMDc4Njg4OTgxNzk3OTYwMDY0LCJJc0N1c3RvbSI6dHJ1ZX0sIkRhdGVGb3JtYXQiOnsiJHJlZiI6IjgxIn0sIldlZWtOdW1iZXJpbmciOnsiJGlkIjoiMjMyIiwiRm9ybWF0IjowLCJJc1Zpc2libGUiOmZhbHNlLCJMYXN0S25vd25WaXNpYmlsaXR5U3RhdGUiOmZhbHNlfSwiUmVsYXRlZFRhc2tJZCI6IjAwMDAwMDAwLTAwMDAtMDAwMC0wMDAwLTAwMDAwMDAwMDAwMCIsIklkIjoiNjNkYTYxMjMtZmI0My00MTlhLWE4NWUtYjgzZGYwYzk3OWY2IiwiSW1wb3J0SWQiOm51bGwsIlRpdGxlIjoiTWluaW1hbCBQcm90b3R5cGUgIiwiTm90ZSI6bnVsbCwiSHlwZXJsaW5rIjp7IiRpZCI6IjIzMyIsIkFkZHJlc3MiOm51bGwsIlN1YkFkZHJlc3MiOm51bGx9LCJJc0NoYW5nZWQiOmZhbHNlLCJJc05ldyI6dHJ1ZX0seyIkaWQiOiIyMzQiLCJEYXRlIjoiMjAyMi0wNC0wMVQyMzo1OTowMCIsIlN0eWxlIjp7IiRpZCI6IjIzNSIsIlNoYXBlIjo3LCJDb25uZWN0b3JNYXJnaW4iOnsiJHJlZiI6IjU0In0sIkNvbm5lY3RvclN0eWxlIjp7IiRpZCI6IjIzNiIsIkxpbmVDb2xvciI6eyIkaWQiOiIyMzciLCIkdHlwZSI6Ik5MUkUuQ29tbW9uLkRvbS5Tb2xpZENvbG9yQnJ1c2gsIE5MUkUuQ29tbW9uIiwiQ29sb3IiOnsiJGlkIjoiMjM4IiwiQSI6MjU1LCJSIjoyMzIsIkciOjc2LCJCIjozNH19LCJMaW5lV2VpZ2h0IjoxLjAsIkxpbmVUeXBlIjowLCJQYXJlbnRTdHlsZSI6eyIkcmVmIjoiNTUifX0sIklzQmVsb3dUaW1lYmFuZCI6ZmFsc2UsIlBvc2l0aW9uT25UYXNrIjowLCJIaWRlRGF0ZSI6ZmFsc2UsIlNoYXBlU2l6ZSI6MCwiU3BhY2luZyI6MC4wLCJQYWRkaW5nIjp7IiRpZCI6IjIzOSIsIlRvcCI6MCwiTGVmdCI6MCwiUmlnaHQiOjAsIkJvdHRvbSI6MH0sIlNoYXBlU3R5bGUiOnsiJGlkIjoiMjQwIiwiTWFyZ2luIjp7IiRyZWYiOiI2MCJ9LCJQYWRkaW5nIjp7IiRyZWYiOiI2MSJ9LCJCYWNrZ3JvdW5kIjp7IiRpZCI6IjI0MSIsIkNvbG9yIjp7IiRpZCI6IjI0MiIsIkEiOjI1NSwiUiI6MjMyLCJHIjo3NiwiQiI6MzR9fSwiSXNWaXNpYmxlIjp0cnVlLCJXaWR0aCI6MTIuMCwiSGVpZ2h0IjoxNC4wLCJCb3JkZXJTdHlsZSI6eyIkaWQiOiIyNDMiLCJMaW5lQ29sb3IiOnsiJHJlZiI6IjY1In0sIkxpbmVXZWlnaHQiOjAuMCwiTGluZVR5cGUiOjAsIlBhcmVudFN0eWxlIjp7IiRyZWYiOiI2NCJ9fSwiUGFyZW50U3R5bGUiOnsiJHJlZiI6IjU5In19LCJUaXRsZVN0eWxlIjp7IiRpZCI6IjI0NCIsIkZvbnRTZXR0aW5ncyI6eyIkaWQiOiIyNDUiLCJGb250U2l6ZSI6OCwiRm9udE5hbWUiOiJDZW50dXJ5IEdvdGhpYyIsIklzQm9sZCI6ZmFsc2UsIklzSXRhbGljIjpmYWxzZSwiSXNVbmRlcmxpbmVkIjpmYWxzZSwiUGFyZW50U3R5bGUiOnsiJHJlZiI6IjY4In19LCJBdXRvU2l6ZSI6MCwiRm9yZWdyb3VuZCI6eyIkaWQiOiIyNDYiLCJDb2xvciI6eyIkaWQiOiIyNDciLCJBIjoyNTUsIlIiOjI1NSwiRyI6MTMyLCJCIjozOX19LCJNYXhXaWR0aCI6NDMuNjI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0OCIsIkxpbmVDb2xvciI6bnVsbCwiTGluZVdlaWdodCI6MC4wLCJMaW5lVHlwZSI6MCwiUGFyZW50U3R5bGUiOm51bGx9LCJQYXJlbnRTdHlsZSI6eyIkcmVmIjoiNjcifX0sIkRhdGVTdHlsZSI6eyIkaWQiOiIyNDkiLCJGb250U2V0dGluZ3MiOnsiJGlkIjoiMjUwIiwiRm9udFNpemUiOjcsIkZvbnROYW1lIjoiQ2VudHVyeSBHb3RoaWMiLCJJc0JvbGQiOmZhbHNlLCJJc0l0YWxpYyI6ZmFsc2UsIklzVW5kZXJsaW5lZCI6ZmFsc2UsIlBhcmVudFN0eWxlIjp7IiRyZWYiOiI3NSJ9fSwiQXV0b1NpemUiOjAsIkZvcmVncm91bmQiOnsiJGlkIjoiMjUxIiwiQ29sb3IiOnsiJGlkIjoiMjUyIiwiQSI6MjU1LCJSIjo4MCwiRyI6ODAsIkIiOjcw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TMiLCJMaW5lQ29sb3IiOm51bGwsIkxpbmVXZWlnaHQiOjAuMCwiTGluZVR5cGUiOjAsIlBhcmVudFN0eWxlIjpudWxsfSwiUGFyZW50U3R5bGUiOnsiJHJlZiI6Ijc0In19LCJEYXRlRm9ybWF0Ijp7IiRyZWYiOiI4MSJ9LCJXZWVrTnVtYmVyaW5nIjp7IiRpZCI6IjI1NCIsIkZvcm1hdCI6MCwiSXNWaXNpYmxlIjpmYWxzZSwiTGFzdEtub3duVmlzaWJpbGl0eVN0YXRlIjpmYWxzZX0sIklzVmlzaWJsZSI6dHJ1ZSwiUGFyZW50U3R5bGUiOnsiJHJlZiI6IjUzIn19LCJJbmRleCI6MywiUGVyY2VudGFnZUNvbXBsZXRlIjpudWxsLCJQb3NpdGlvbiI6eyJSYXRpbyI6MC4wNzg2ODg5ODE3OTc5NjAwNjQsIklzQ3VzdG9tIjp0cnVlfSwiRGF0ZUZvcm1hdCI6eyIkcmVmIjoiODEifSwiV2Vla051bWJlcmluZyI6eyIkaWQiOiIyNTUiLCJGb3JtYXQiOjAsIklzVmlzaWJsZSI6ZmFsc2UsIkxhc3RLbm93blZpc2liaWxpdHlTdGF0ZSI6ZmFsc2V9LCJSZWxhdGVkVGFza0lkIjoiMDAwMDAwMDAtMDAwMC0wMDAwLTAwMDAtMDAwMDAwMDAwMDAwIiwiSWQiOiJjNWYwYjBhYS1kZmRjLTQ4OGQtODhlOC0xMWExMTE2YWMxYzciLCJJbXBvcnRJZCI6bnVsbCwiVGl0bGUiOiJJbnRlZ3JhdGVkIFByb3RvdHlwZSIsIk5vdGUiOm51bGwsIkh5cGVybGluayI6eyIkaWQiOiIyNTYiLCJBZGRyZXNzIjpudWxsLCJTdWJBZGRyZXNzIjpudWxsfSwiSXNDaGFuZ2VkIjpmYWxzZSwiSXNOZXciOnRydWV9LHsiJGlkIjoiMjU3IiwiRGF0ZSI6IjIwMjItMDUtMjFUMjM6NTk6MDAiLCJTdHlsZSI6eyIkaWQiOiIyNTgiLCJTaGFwZSI6NSwiQ29ubmVjdG9yTWFyZ2luIjp7IiRyZWYiOiI1NCJ9LCJDb25uZWN0b3JTdHlsZSI6eyIkaWQiOiIyNTkiLCJMaW5lQ29sb3IiOnsiJHJlZiI6IjU2In0sIkxpbmVXZWlnaHQiOjEuMCwiTGluZVR5cGUiOjAsIlBhcmVudFN0eWxlIjp7IiRyZWYiOiI1NSJ9fSwiSXNCZWxvd1RpbWViYW5kIjpmYWxzZSwiUG9zaXRpb25PblRhc2siOjAsIkhpZGVEYXRlIjpmYWxzZSwiU2hhcGVTaXplIjowLCJTcGFjaW5nIjowLjAsIlBhZGRpbmciOnsiJGlkIjoiMjYwIiwiVG9wIjowLCJMZWZ0IjowLCJSaWdodCI6MCwiQm90dG9tIjowfSwiU2hhcGVTdHlsZSI6eyIkaWQiOiIyNjEiLCJNYXJnaW4iOnsiJHJlZiI6IjYwIn0sIlBhZGRpbmciOnsiJHJlZiI6IjYxIn0sIkJhY2tncm91bmQiOnsiJGlkIjoiMjYyIiwiQ29sb3IiOnsiJGlkIjoiMjYzIiwiQSI6MjU1LCJSIjoxNDYsIkciOjIwOCwiQiI6ODB9fSwiSXNWaXNpYmxlIjp0cnVlLCJXaWR0aCI6MTIuMCwiSGVpZ2h0IjoxNC4wLCJCb3JkZXJTdHlsZSI6eyIkaWQiOiIyNjQiLCJMaW5lQ29sb3IiOnsiJHJlZiI6IjY1In0sIkxpbmVXZWlnaHQiOjAuMCwiTGluZVR5cGUiOjAsIlBhcmVudFN0eWxlIjp7IiRyZWYiOiI2NCJ9fSwiUGFyZW50U3R5bGUiOnsiJHJlZiI6IjU5In19LCJUaXRsZVN0eWxlIjp7IiRpZCI6IjI2NSIsIkZvbnRTZXR0aW5ncyI6eyIkaWQiOiIyNjYiLCJGb250U2l6ZSI6OCwiRm9udE5hbWUiOiJDZW50dXJ5IEdvdGhpYyIsIklzQm9sZCI6dHJ1ZSwiSXNJdGFsaWMiOnRydWUsIklzVW5kZXJsaW5lZCI6dHJ1ZSwiUGFyZW50U3R5bGUiOnsiJHJlZiI6IjY4In19LCJBdXRvU2l6ZSI6MCwiRm9yZWdyb3VuZCI6eyIkaWQiOiIyNjciLCJDb2xvciI6eyIkaWQiOiIyNjgiLCJBIjoyNTUsIlIiOjI1NSwiRyI6MTMyLCJCIjozOX19LCJNYXhXaWR0aCI6NDMuODc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2OSIsIkxpbmVDb2xvciI6bnVsbCwiTGluZVdlaWdodCI6MC4wLCJMaW5lVHlwZSI6MCwiUGFyZW50U3R5bGUiOm51bGx9LCJQYXJlbnRTdHlsZSI6eyIkcmVmIjoiNjcifX0sIkRhdGVTdHlsZSI6eyIkaWQiOiIyNzAiLCJGb250U2V0dGluZ3MiOnsiJGlkIjoiMjcxIiwiRm9udFNpemUiOjcsIkZvbnROYW1lIjoiQ2VudHVyeSBHb3RoaWMiLCJJc0JvbGQiOmZhbHNlLCJJc0l0YWxpYyI6ZmFsc2UsIklzVW5kZXJsaW5lZCI6ZmFsc2UsIlBhcmVudFN0eWxlIjp7IiRyZWYiOiI3NSJ9fSwiQXV0b1NpemUiOjAsIkZvcmVncm91bmQiOnsiJGlkIjoiMjcyIiwiQ29sb3IiOnsiJGlkIjoiMjczIiwiQSI6MjU1LCJSIjo4MCwiRyI6ODAsIkIiOjcw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zQiLCJMaW5lQ29sb3IiOm51bGwsIkxpbmVXZWlnaHQiOjAuMCwiTGluZVR5cGUiOjAsIlBhcmVudFN0eWxlIjpudWxsfSwiUGFyZW50U3R5bGUiOnsiJHJlZiI6Ijc0In19LCJEYXRlRm9ybWF0Ijp7IiRyZWYiOiI4MSJ9LCJXZWVrTnVtYmVyaW5nIjp7IiRpZCI6IjI3NSIsIkZvcm1hdCI6MCwiSXNWaXNpYmxlIjpmYWxzZSwiTGFzdEtub3duVmlzaWJpbGl0eVN0YXRlIjpmYWxzZX0sIklzVmlzaWJsZSI6dHJ1ZSwiUGFyZW50U3R5bGUiOnsiJHJlZiI6IjUzIn19LCJJbmRleCI6NCwiUGVyY2VudGFnZUNvbXBsZXRlIjpudWxsLCJQb3NpdGlvbiI6eyJSYXRpbyI6MC4wODA5MzQyNDE5NjU5NjQ5OTMsIklzQ3VzdG9tIjp0cnVlfSwiRGF0ZUZvcm1hdCI6eyIkcmVmIjoiODEifSwiV2Vla051bWJlcmluZyI6eyIkaWQiOiIyNzYiLCJGb3JtYXQiOjAsIklzVmlzaWJsZSI6ZmFsc2UsIkxhc3RLbm93blZpc2liaWxpdHlTdGF0ZSI6ZmFsc2V9LCJSZWxhdGVkVGFza0lkIjoiMDAwMDAwMDAtMDAwMC0wMDAwLTAwMDAtMDAwMDAwMDAwMDAwIiwiSWQiOiJkYmI1MGY1Ni0zM2JmLTQ0M2YtOTI0YS05YjJhNmMxOTRiZjkiLCJJbXBvcnRJZCI6bnVsbCwiVGl0bGUiOiJJbnRlZ3JhdGlvbiIsIk5vdGUiOm51bGwsIkh5cGVybGluayI6eyIkaWQiOiIyNzciLCJBZGRyZXNzIjpudWxsLCJTdWJBZGRyZXNzIjpudWxsfSwiSXNDaGFuZ2VkIjpmYWxzZSwiSXNOZXciOnRydWV9LHsiJGlkIjoiMjc4IiwiRGF0ZSI6IjIwMjItMDctMzFUMjM6NTk6MDAiLCJTdHlsZSI6eyIkaWQiOiIyNzkiLCJTaGFwZSI6NywiQ29ubmVjdG9yTWFyZ2luIjp7IiRyZWYiOiI1NCJ9LCJDb25uZWN0b3JTdHlsZSI6eyIkaWQiOiIyODAiLCJMaW5lQ29sb3IiOnsiJGlkIjoiMjgxIiwiJHR5cGUiOiJOTFJFLkNvbW1vbi5Eb20uU29saWRDb2xvckJydXNoLCBOTFJFLkNvbW1vbiIsIkNvbG9yIjp7IiRpZCI6IjI4MiIsIkEiOjI1NSwiUiI6MjQ0LCJHIjoxNTcsIkIiOjB9fSwiTGluZVdlaWdodCI6MS4wLCJMaW5lVHlwZSI6MCwiUGFyZW50U3R5bGUiOnsiJHJlZiI6IjU1In19LCJJc0JlbG93VGltZWJhbmQiOnRydWUsIlBvc2l0aW9uT25UYXNrIjowLCJIaWRlRGF0ZSI6ZmFsc2UsIlNoYXBlU2l6ZSI6MCwiU3BhY2luZyI6MC4wLCJQYWRkaW5nIjp7IiRpZCI6IjI4MyIsIlRvcCI6MCwiTGVmdCI6MCwiUmlnaHQiOjAsIkJvdHRvbSI6MH0sIlNoYXBlU3R5bGUiOnsiJGlkIjoiMjg0IiwiTWFyZ2luIjp7IiRyZWYiOiI2MCJ9LCJQYWRkaW5nIjp7IiRyZWYiOiI2MSJ9LCJCYWNrZ3JvdW5kIjp7IiRpZCI6IjI4NSIsIkNvbG9yIjp7IiRpZCI6IjI4NiIsIkEiOjI1NSwiUiI6MjQ0LCJHIjoxNTcsIkIiOjB9fSwiSXNWaXNpYmxlIjp0cnVlLCJXaWR0aCI6MTIuMCwiSGVpZ2h0IjoxNC4wLCJCb3JkZXJTdHlsZSI6eyIkaWQiOiIyODciLCJMaW5lQ29sb3IiOnsiJHJlZiI6IjY1In0sIkxpbmVXZWlnaHQiOjAuMCwiTGluZVR5cGUiOjAsIlBhcmVudFN0eWxlIjp7IiRyZWYiOiI2NCJ9fSwiUGFyZW50U3R5bGUiOnsiJHJlZiI6IjU5In19LCJUaXRsZVN0eWxlIjp7IiRpZCI6IjI4OCIsIkZvbnRTZXR0aW5ncyI6eyIkaWQiOiIyODkiLCJGb250U2l6ZSI6OCwiRm9udE5hbWUiOiJDZW50dXJ5IEdvdGhpYyIsIklzQm9sZCI6dHJ1ZSwiSXNJdGFsaWMiOmZhbHNlLCJJc1VuZGVybGluZWQiOmZhbHNlLCJQYXJlbnRTdHlsZSI6eyIkcmVmIjoiNjgifX0sIkF1dG9TaXplIjowLCJGb3JlZ3JvdW5kIjp7IiRpZCI6IjI5MCIsIkNvbG9yIjp7IiRpZCI6IjI5MSIsIkEiOjI1NSwiUiI6ODAsIkciOjgwLCJCIjo3MH19LCJNYXhXaWR0aCI6NDQu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OTIiLCJMaW5lQ29sb3IiOm51bGwsIkxpbmVXZWlnaHQiOjAuMCwiTGluZVR5cGUiOjAsIlBhcmVudFN0eWxlIjpudWxsfSwiUGFyZW50U3R5bGUiOnsiJHJlZiI6IjY3In19LCJEYXRlU3R5bGUiOnsiJGlkIjoiMjkzIiwiRm9udFNldHRpbmdzIjp7IiRpZCI6IjI5NCIsIkZvbnRTaXplIjo3LCJGb250TmFtZSI6IkNlbnR1cnkgR290aGlj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k1IiwiTGluZUNvbG9yIjpudWxsLCJMaW5lV2VpZ2h0IjowLjAsIkxpbmVUeXBlIjowLCJQYXJlbnRTdHlsZSI6bnVsbH0sIlBhcmVudFN0eWxlIjp7IiRyZWYiOiI3NCJ9fSwiRGF0ZUZvcm1hdCI6eyIkcmVmIjoiODEifSwiV2Vla051bWJlcmluZyI6eyIkaWQiOiIyOTYiLCJGb3JtYXQiOjAsIklzVmlzaWJsZSI6ZmFsc2UsIkxhc3RLbm93blZpc2liaWxpdHlTdGF0ZSI6ZmFsc2V9LCJJc1Zpc2libGUiOnRydWUsIlBhcmVudFN0eWxlIjp7IiRyZWYiOiI1MyJ9fSwiSW5kZXgiOjUsIlBlcmNlbnRhZ2VDb21wbGV0ZSI6bnVsbCwiUG9zaXRpb24iOnsiUmF0aW8iOjAuMDY5OTg1NzEyMTIyMDM0MTUyLCJJc0N1c3RvbSI6dHJ1ZX0sIkRhdGVGb3JtYXQiOnsiJHJlZiI6IjgxIn0sIldlZWtOdW1iZXJpbmciOnsiJGlkIjoiMjk3IiwiRm9ybWF0IjowLCJJc1Zpc2libGUiOmZhbHNlLCJMYXN0S25vd25WaXNpYmlsaXR5U3RhdGUiOmZhbHNlfSwiUmVsYXRlZFRhc2tJZCI6IjAwMDAwMDAwLTAwMDAtMDAwMC0wMDAwLTAwMDAwMDAwMDAwMCIsIklkIjoiZDg2ZTE1MmEtMjc5MC00NTg4LWFhNjItOTQ3NzllMWRmYmU5IiwiSW1wb3J0SWQiOm51bGwsIlRpdGxlIjoiU3VibWlzc2lvbiIsIk5vdGUiOm51bGwsIkh5cGVybGluayI6eyIkaWQiOiIyOTgiLCJBZGRyZXNzIjpudWxsLCJTdWJBZGRyZXNzIjpudWxsfSwiSXNDaGFuZ2VkIjpmYWxzZSwiSXNOZXciOnRydWV9XSwiVGFza3MiOlt7IiRpZCI6IjI5OSIsIkdyb3VwTmFtZSI6bnVsbCwiU3RhcnREYXRlIjoiMjAyMS0wNi0yNVQwMDowMDowMFoiLCJFbmREYXRlIjoiMjAyMS0wNy0yMVQyMzo1OTowMFoiLCJQZXJjZW50YWdlQ29tcGxldGUiOm51bGwsIlN0eWxlIjp7IiRpZCI6IjMwMCIsIlNoYXBlIjoxLCJTaGFwZVRoaWNrbmVzcyI6MCwiRHVyYXRpb25Gb3JtYXQiOjAsIkluY2x1ZGVOb25Xb3JraW5nRGF5c0luRHVyYXRpb24iOnRydWUsIlBlcmNlbnRhZ2VDb21wbGV0ZVN0eWxlIjp7IiRpZCI6IjMwMSIsIkZvbnRTZXR0aW5ncyI6eyIkaWQiOiIzMDI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wMyIsIkxpbmVDb2xvciI6bnVsbCwiTGluZVdlaWdodCI6MC4wLCJMaW5lVHlwZSI6MCwiUGFyZW50U3R5bGUiOm51bGx9LCJQYXJlbnRTdHlsZSI6eyIkcmVmIjoiODUifX0sIkR1cmF0aW9uU3R5bGUiOnsiJGlkIjoiMzA0IiwiRm9udFNldHRpbmdzIjp7IiRpZCI6IjMwNSIsIkZvbnRTaXplIjo3LCJGb250TmFtZSI6IkNhbGlicmkiLCJJc0JvbGQiOmZhbHNlLCJJc0l0YWxpYyI6ZmFsc2UsIklzVW5kZXJsaW5lZCI6ZmFsc2UsIlBhcmVudFN0eWxlIjp7IiRyZWYiOiI5MyJ9fSwiQXV0b1NpemUiOjAsIkZvcmVncm91bmQiOnsiJGlkIjoiMzA2IiwiQ29sb3IiOnsiJGlkIjoiMzA3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MDgiLCJMaW5lQ29sb3IiOm51bGwsIkxpbmVXZWlnaHQiOjAuMCwiTGluZVR5cGUiOjAsIlBhcmVudFN0eWxlIjpudWxsfSwiUGFyZW50U3R5bGUiOnsiJHJlZiI6IjkyIn19LCJIb3Jpem9udGFsQ29ubmVjdG9yU3R5bGUiOnsiJGlkIjoiMzA5IiwiTGluZUNvbG9yIjp7IiRyZWYiOiIxMDAifSwiTGluZVdlaWdodCI6MS4wLCJMaW5lVHlwZSI6MCwiUGFyZW50U3R5bGUiOnsiJHJlZiI6Ijk5In19LCJWZXJ0aWNhbENvbm5lY3RvclN0eWxlIjp7IiRpZCI6IjMxMCIsIkxpbmVDb2xvciI6eyIkcmVmIjoiMTAzIn0sIkxpbmVXZWlnaHQiOjE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nRydWUsIlBlcmNlbnRhZ2VDb21wbGV0ZVNoYXBlT3BhY2l0eSI6MzUsIlNoYXBlU3R5bGUiOnsiJGlkIjoiMzExIiwiTWFyZ2luIjp7IiRyZWYiOiIxMDYifSwiUGFkZGluZyI6eyIkaWQiOiIzMTIiLCJUb3AiOjAsIkxlZnQiOjEsIlJpZ2h0IjowLCJCb3R0b20iOjF9LCJCYWNrZ3JvdW5kIjp7IiRpZCI6IjMxMyIsIkNvbG9yIjp7IiRpZCI6IjMxNCIsIkEiOjI1NSwiUiI6ODAsIkciOjgwLCJCIjo3MH19LCJJc1Zpc2libGUiOnRydWUsIldpZHRoIjowLjAsIkhlaWdodCI6MTAuMCwiQm9yZGVyU3R5bGUiOnsiJGlkIjoiMzE1IiwiTGluZUNvbG9yIjp7IiRpZCI6IjMxNiIsIiR0eXBlIjoiTkxSRS5Db21tb24uRG9tLlNvbGlkQ29sb3JCcnVzaCwgTkxSRS5Db21tb24iLCJDb2xvciI6eyIkaWQiOiIzMTciLCJBIjoyNTUsIlIiOjI1NSwiRyI6MCwiQiI6MH19LCJMaW5lV2VpZ2h0IjowLjAsIkxpbmVUeXBlIjowLCJQYXJlbnRTdHlsZSI6bnVsbH0sIlBhcmVudFN0eWxlIjp7IiRyZWYiOiIxMDUifX0sIlRpdGxlU3R5bGUiOnsiJGlkIjoiMzE4IiwiRm9udFNldHRpbmdzIjp7IiRpZCI6IjMxOSIsIkZvbnRTaXplIjo3LCJGb250TmFtZSI6IkNlbnR1cnkgR290aGljIiwiSXNCb2xkIjpmYWxzZSwiSXNJdGFsaWMiOmZhbHNlLCJJc1VuZGVybGluZWQiOmZhbHNlLCJQYXJlbnRTdHlsZSI6eyIkcmVmIjoiMTE0In19LCJBdXRvU2l6ZSI6MCwiRm9yZWdyb3VuZCI6eyIkcmVmIjoiMTE1In0sIk1heFdpZHRoIjo0OC4yN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MjAiLCJMaW5lQ29sb3IiOm51bGwsIkxpbmVXZWlnaHQiOjAuMCwiTGluZVR5cGUiOjAsIlBhcmVudFN0eWxlIjpudWxsfSwiUGFyZW50U3R5bGUiOnsiJHJlZiI6IjExMyJ9fSwiRGF0ZVN0eWxlIjp7IiRpZCI6IjMyMSIsIkZvbnRTZXR0aW5ncyI6eyIkaWQiOiIzMjIiLCJGb250U2l6ZSI6NiwiRm9udE5hbWUiOiJDZW50dXJ5IEdvdGhpYyIsIklzQm9sZCI6ZmFsc2UsIklzSXRhbGljIjpmYWxzZSwiSXNVbmRlcmxpbmVkIjpmYWxzZSwiUGFyZW50U3R5bGUiOnsiJHJlZiI6IjEyMSJ9fSwiQXV0b1NpemUiOjAsIkZvcmVncm91bmQiOnsiJGlkIjoiMzIzIiwiQ29sb3IiOnsiJGlkIjoiMzI0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I1IiwiTGluZUNvbG9yIjpudWxsLCJMaW5lV2VpZ2h0IjowLjAsIkxpbmVUeXBlIjowLCJQYXJlbnRTdHlsZSI6bnVsbH0sIlBhcmVudFN0eWxlIjp7IiRyZWYiOiIxMjAifX0sIkRhdGVGb3JtYXQiOnsiJHJlZiI6IjEyNyJ9LCJXZWVrTnVtYmVyaW5nIjp7IiRpZCI6IjMyNiIsIkZvcm1hdCI6MCwiSXNWaXNpYmxlIjpmYWxzZSwiTGFzdEtub3duVmlzaWJpbGl0eVN0YXRlIjpmYWxzZX0sIklzVmlzaWJsZSI6dHJ1ZSwiUGFyZW50U3R5bGUiOnsiJHJlZiI6Ijg0In19LCJJbmRleCI6NiwiU21hcnREdXJhdGlvbkFjdGl2YXRlZCI6ZmFsc2UsIkRhdGVGb3JtYXQiOnsiJHJlZiI6IjEyNyJ9LCJXZWVrTnVtYmVyaW5nIjp7IiRpZCI6IjMyNyIsIkZvcm1hdCI6MCwiSXNWaXNpYmxlIjpmYWxzZSwiTGFzdEtub3duVmlzaWJpbGl0eVN0YXRlIjpmYWxzZX0sIklkIjoiZjNjNzcwZDgtYTZhMi00MjM4LWE1N2ItMzczZWY5OTg0NTUwIiwiSW1wb3J0SWQiOm51bGwsIlRpdGxlIjoiUmVxdWlyZW1lbnRzIiwiTm90ZSI6bnVsbCwiSHlwZXJsaW5rIjp7IiRpZCI6IjMyOCIsIkFkZHJlc3MiOm51bGwsIlN1YkFkZHJlc3MiOm51bGx9LCJJc0NoYW5nZWQiOmZhbHNlLCJJc05ldyI6dHJ1ZX0seyIkaWQiOiIzMjkiLCJHcm91cE5hbWUiOm51bGwsIlN0YXJ0RGF0ZSI6IjIwMjEtMDctMDVUMDA6MDA6MDBaIiwiRW5kRGF0ZSI6IjIwMjEtMDgtMDhUMjM6NTk6MDBaIiwiUGVyY2VudGFnZUNvbXBsZXRlIjpudWxsLCJTdHlsZSI6eyIkaWQiOiIzMzAiLCJTaGFwZSI6MSwiU2hhcGVUaGlja25lc3MiOjAsIkR1cmF0aW9uRm9ybWF0IjowLCJJbmNsdWRlTm9uV29ya2luZ0RheXNJbkR1cmF0aW9uIjp0cnVlLCJQZXJjZW50YWdlQ29tcGxldGVTdHlsZSI6eyIkaWQiOiIzMzEiLCJGb250U2V0dGluZ3MiOnsiJGlkIjoiMzMy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MzMiLCJMaW5lQ29sb3IiOm51bGwsIkxpbmVXZWlnaHQiOjAuMCwiTGluZVR5cGUiOjAsIlBhcmVudFN0eWxlIjpudWxsfSwiUGFyZW50U3R5bGUiOnsiJHJlZiI6Ijg1In19LCJEdXJhdGlvblN0eWxlIjp7IiRpZCI6IjMzNCIsIkZvbnRTZXR0aW5ncyI6eyIkaWQiOiIzMzUiLCJGb250U2l6ZSI6NywiRm9udE5hbWUiOiJDYWxpYnJpIiwiSXNCb2xkIjpmYWxzZSwiSXNJdGFsaWMiOmZhbHNlLCJJc1VuZGVybGluZWQiOmZhbHNlLCJQYXJlbnRTdHlsZSI6eyIkcmVmIjoiOTMifX0sIkF1dG9TaXplIjowLCJGb3JlZ3JvdW5kIjp7IiRpZCI6IjMzNiIsIkNvbG9yIjp7IiRpZCI6IjMzNy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M4IiwiTGluZUNvbG9yIjpudWxsLCJMaW5lV2VpZ2h0IjowLjAsIkxpbmVUeXBlIjowLCJQYXJlbnRTdHlsZSI6bnVsbH0sIlBhcmVudFN0eWxlIjp7IiRyZWYiOiI5MiJ9fSwiSG9yaXpvbnRhbENvbm5lY3RvclN0eWxlIjp7IiRpZCI6IjMzOSIsIkxpbmVDb2xvciI6eyIkcmVmIjoiMTAwIn0sIkxpbmVXZWlnaHQiOjEuMCwiTGluZVR5cGUiOjAsIlBhcmVudFN0eWxlIjp7IiRyZWYiOiI5OSJ9fSwiVmVydGljYWxDb25uZWN0b3JTdHlsZSI6eyIkaWQiOiIzNDAiLCJMaW5lQ29sb3IiOnsiJHJlZiI6IjEwMyJ9LCJMaW5lV2VpZ2h0IjoxLjAsIkxpbmVUeXBlIjowLCJQYXJlbnRTdHlsZSI6eyIkcmVmIjoiMTAyIn19LCJNYXJnaW4iOm51bGwsIlN0YXJ0RGF0ZVBvc2l0aW9uIjo0LCJFbmREYXRlUG9zaXRpb24iOjQsIkRhdGVJc1Zpc2libGUiOnRydWUsIlRpdGxlUG9zaXRpb24iOjUsIkR1cmF0aW9uUG9zaXRpb24iOjIsIlBlcmNlbnRhZ2VDb21wbGV0ZWRQb3NpdGlvbiI6NiwiU3BhY2luZyI6NSwiSXNCZWxvd1RpbWViYW5kIjp0cnVlLCJQZXJjZW50YWdlQ29tcGxldGVTaGFwZU9wYWNpdHkiOjM1LCJTaGFwZVN0eWxlIjp7IiRpZCI6IjM0MSIsIk1hcmdpbiI6eyIkcmVmIjoiMTA2In0sIlBhZGRpbmciOnsiJGlkIjoiMzQyIiwiVG9wIjowLCJMZWZ0IjoxLCJSaWdodCI6MCwiQm90dG9tIjoxfSwiQmFja2dyb3VuZCI6eyIkaWQiOiIzNDMiLCJDb2xvciI6eyIkaWQiOiIzNDQiLCJBIjoyNTUsIlIiOjE3OCwiRyI6MzgsIkIiOjB9fSwiSXNWaXNpYmxlIjp0cnVlLCJXaWR0aCI6MC4wLCJIZWlnaHQiOjEwLjAsIkJvcmRlclN0eWxlIjp7IiRpZCI6IjM0NSIsIkxpbmVDb2xvciI6eyIkaWQiOiIzNDYiLCIkdHlwZSI6Ik5MUkUuQ29tbW9uLkRvbS5Tb2xpZENvbG9yQnJ1c2gsIE5MUkUuQ29tbW9uIiwiQ29sb3IiOnsiJGlkIjoiMzQ3IiwiQSI6MjU1LCJSIjoyNTUsIkciOjAsIkIiOjB9fSwiTGluZVdlaWdodCI6MC4wLCJMaW5lVHlwZSI6MCwiUGFyZW50U3R5bGUiOm51bGx9LCJQYXJlbnRTdHlsZSI6eyIkcmVmIjoiMTA1In19LCJUaXRsZVN0eWxlIjp7IiRpZCI6IjM0OCIsIkZvbnRTZXR0aW5ncyI6eyIkaWQiOiIzNDkiLCJGb250U2l6ZSI6NywiRm9udE5hbWUiOiJDZW50dXJ5IEdvdGhpYyIsIklzQm9sZCI6ZmFsc2UsIklzSXRhbGljIjpmYWxzZSwiSXNVbmRlcmxpbmVkIjpmYWxzZSwiUGFyZW50U3R5bGUiOnsiJHJlZiI6IjExNCJ9fSwiQXV0b1NpemUiOjAsIkZvcmVncm91bmQiOnsiJHJlZiI6IjExNSJ9LCJNYXhXaWR0aCI6MzguN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TAiLCJMaW5lQ29sb3IiOm51bGwsIkxpbmVXZWlnaHQiOjAuMCwiTGluZVR5cGUiOjAsIlBhcmVudFN0eWxlIjpudWxsfSwiUGFyZW50U3R5bGUiOnsiJHJlZiI6IjExMyJ9fSwiRGF0ZVN0eWxlIjp7IiRpZCI6IjM1MSIsIkZvbnRTZXR0aW5ncyI6eyIkaWQiOiIzNTIiLCJGb250U2l6ZSI6NiwiRm9udE5hbWUiOiJDZW50dXJ5IEdvdGhpYyIsIklzQm9sZCI6ZmFsc2UsIklzSXRhbGljIjpmYWxzZSwiSXNVbmRlcmxpbmVkIjpmYWxzZSwiUGFyZW50U3R5bGUiOnsiJHJlZiI6IjEyMSJ9fSwiQXV0b1NpemUiOjAsIkZvcmVncm91bmQiOnsiJGlkIjoiMzUzIiwiQ29sb3IiOnsiJGlkIjoiMzU0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U1IiwiTGluZUNvbG9yIjpudWxsLCJMaW5lV2VpZ2h0IjowLjAsIkxpbmVUeXBlIjowLCJQYXJlbnRTdHlsZSI6bnVsbH0sIlBhcmVudFN0eWxlIjp7IiRyZWYiOiIxMjAifX0sIkRhdGVGb3JtYXQiOnsiJHJlZiI6IjEyNyJ9LCJXZWVrTnVtYmVyaW5nIjp7IiRpZCI6IjM1NiIsIkZvcm1hdCI6MCwiSXNWaXNpYmxlIjpmYWxzZSwiTGFzdEtub3duVmlzaWJpbGl0eVN0YXRlIjpmYWxzZX0sIklzVmlzaWJsZSI6dHJ1ZSwiUGFyZW50U3R5bGUiOnsiJHJlZiI6Ijg0In19LCJJbmRleCI6NywiU21hcnREdXJhdGlvbkFjdGl2YXRlZCI6ZmFsc2UsIkRhdGVGb3JtYXQiOnsiJHJlZiI6IjEyNyJ9LCJXZWVrTnVtYmVyaW5nIjp7IiRpZCI6IjM1NyIsIkZvcm1hdCI6MCwiSXNWaXNpYmxlIjpmYWxzZSwiTGFzdEtub3duVmlzaWJpbGl0eVN0YXRlIjpmYWxzZX0sIklkIjoiYzNkNjg1ZDUtYWU4NS00ZmIxLTg1OTItNWU1MjdlNTM0ZjI4IiwiSW1wb3J0SWQiOm51bGwsIlRpdGxlIjoiVmFsaWRhdGlvbiAiLCJOb3RlIjpudWxsLCJIeXBlcmxpbmsiOnsiJGlkIjoiMzU4IiwiQWRkcmVzcyI6bnVsbCwiU3ViQWRkcmVzcyI6bnVsbH0sIklzQ2hhbmdlZCI6ZmFsc2UsIklzTmV3Ijp0cnVlfSx7IiRpZCI6IjM1OSIsIkdyb3VwTmFtZSI6bnVsbCwiU3RhcnREYXRlIjoiMjAyMS0wNy0yNVQwMDowMDowMFoiLCJFbmREYXRlIjoiMjAyMS0wOS0wMVQyMzo1OTowMFoiLCJQZXJjZW50YWdlQ29tcGxldGUiOm51bGwsIlN0eWxlIjp7IiRpZCI6IjM2MCIsIlNoYXBlIjoxLCJTaGFwZVRoaWNrbmVzcyI6MCwiRHVyYXRpb25Gb3JtYXQiOjAsIkluY2x1ZGVOb25Xb3JraW5nRGF5c0luRHVyYXRpb24iOnRydWUsIlBlcmNlbnRhZ2VDb21wbGV0ZVN0eWxlIjp7IiRpZCI6IjM2MSIsIkZvbnRTZXR0aW5ncyI6eyIkaWQiOiIzNjI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2MyIsIkxpbmVDb2xvciI6bnVsbCwiTGluZVdlaWdodCI6MC4wLCJMaW5lVHlwZSI6MCwiUGFyZW50U3R5bGUiOm51bGx9LCJQYXJlbnRTdHlsZSI6eyIkcmVmIjoiODUifX0sIkR1cmF0aW9uU3R5bGUiOnsiJGlkIjoiMzY0IiwiRm9udFNldHRpbmdzIjp7IiRpZCI6IjM2NSIsIkZvbnRTaXplIjo3LCJGb250TmFtZSI6IkNhbGlicmkiLCJJc0JvbGQiOmZhbHNlLCJJc0l0YWxpYyI6ZmFsc2UsIklzVW5kZXJsaW5lZCI6ZmFsc2UsIlBhcmVudFN0eWxlIjp7IiRyZWYiOiI5MyJ9fSwiQXV0b1NpemUiOjAsIkZvcmVncm91bmQiOnsiJGlkIjoiMzY2IiwiQ29sb3IiOnsiJGlkIjoiMzY3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NjgiLCJMaW5lQ29sb3IiOm51bGwsIkxpbmVXZWlnaHQiOjAuMCwiTGluZVR5cGUiOjAsIlBhcmVudFN0eWxlIjpudWxsfSwiUGFyZW50U3R5bGUiOnsiJHJlZiI6IjkyIn19LCJIb3Jpem9udGFsQ29ubmVjdG9yU3R5bGUiOnsiJGlkIjoiMzY5IiwiTGluZUNvbG9yIjp7IiRyZWYiOiIxMDAifSwiTGluZVdlaWdodCI6MS4wLCJMaW5lVHlwZSI6MCwiUGFyZW50U3R5bGUiOnsiJHJlZiI6Ijk5In19LCJWZXJ0aWNhbENvbm5lY3RvclN0eWxlIjp7IiRpZCI6IjM3MCIsIkxpbmVDb2xvciI6eyIkcmVmIjoiMTAzIn0sIkxpbmVXZWlnaHQiOjE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nRydWUsIlBlcmNlbnRhZ2VDb21wbGV0ZVNoYXBlT3BhY2l0eSI6MzUsIlNoYXBlU3R5bGUiOnsiJGlkIjoiMzcxIiwiTWFyZ2luIjp7IiRyZWYiOiIxMDYifSwiUGFkZGluZyI6eyIkaWQiOiIzNzIiLCJUb3AiOjAsIkxlZnQiOjEsIlJpZ2h0IjowLCJCb3R0b20iOjF9LCJCYWNrZ3JvdW5kIjp7IiRpZCI6IjM3MyIsIkNvbG9yIjp7IiRpZCI6IjM3NCIsIkEiOjI1NSwiUiI6ODAsIkciOjgwLCJCIjo3MH19LCJJc1Zpc2libGUiOnRydWUsIldpZHRoIjowLjAsIkhlaWdodCI6MTAuMCwiQm9yZGVyU3R5bGUiOnsiJGlkIjoiMzc1IiwiTGluZUNvbG9yIjp7IiRpZCI6IjM3NiIsIiR0eXBlIjoiTkxSRS5Db21tb24uRG9tLlNvbGlkQ29sb3JCcnVzaCwgTkxSRS5Db21tb24iLCJDb2xvciI6eyIkaWQiOiIzNzciLCJBIjoyNTUsIlIiOjI1NSwiRyI6MCwiQiI6MH19LCJMaW5lV2VpZ2h0IjowLjAsIkxpbmVUeXBlIjowLCJQYXJlbnRTdHlsZSI6bnVsbH0sIlBhcmVudFN0eWxlIjp7IiRyZWYiOiIxMDUifX0sIlRpdGxlU3R5bGUiOnsiJGlkIjoiMzc4IiwiRm9udFNldHRpbmdzIjp7IiRpZCI6IjM3OSIsIkZvbnRTaXplIjo3LCJGb250TmFtZSI6IkNlbnR1cnkgR290aGljIiwiSXNCb2xkIjpmYWxzZSwiSXNJdGFsaWMiOmZhbHNlLCJJc1VuZGVybGluZWQiOmZhbHNlLCJQYXJlbnRTdHlsZSI6eyIkcmVmIjoiMTE0In19LCJBdXRvU2l6ZSI6MCwiRm9yZWdyb3VuZCI6eyIkcmVmIjoiMTE1In0sIk1heFdpZHRoIjo0Ny4yN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DAiLCJMaW5lQ29sb3IiOm51bGwsIkxpbmVXZWlnaHQiOjAuMCwiTGluZVR5cGUiOjAsIlBhcmVudFN0eWxlIjpudWxsfSwiUGFyZW50U3R5bGUiOnsiJHJlZiI6IjExMyJ9fSwiRGF0ZVN0eWxlIjp7IiRpZCI6IjM4MSIsIkZvbnRTZXR0aW5ncyI6eyIkaWQiOiIzODIiLCJGb250U2l6ZSI6NiwiRm9udE5hbWUiOiJDZW50dXJ5IEdvdGhpYyIsIklzQm9sZCI6ZmFsc2UsIklzSXRhbGljIjpmYWxzZSwiSXNVbmRlcmxpbmVkIjpmYWxzZSwiUGFyZW50U3R5bGUiOnsiJHJlZiI6IjEyMSJ9fSwiQXV0b1NpemUiOjAsIkZvcmVncm91bmQiOnsiJGlkIjoiMzgzIiwiQ29sb3IiOnsiJGlkIjoiMzg0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g1IiwiTGluZUNvbG9yIjpudWxsLCJMaW5lV2VpZ2h0IjowLjAsIkxpbmVUeXBlIjowLCJQYXJlbnRTdHlsZSI6bnVsbH0sIlBhcmVudFN0eWxlIjp7IiRyZWYiOiIxMjAifX0sIkRhdGVGb3JtYXQiOnsiJHJlZiI6IjEyNyJ9LCJXZWVrTnVtYmVyaW5nIjp7IiRpZCI6IjM4NiIsIkZvcm1hdCI6MCwiSXNWaXNpYmxlIjpmYWxzZSwiTGFzdEtub3duVmlzaWJpbGl0eVN0YXRlIjpmYWxzZX0sIklzVmlzaWJsZSI6dHJ1ZSwiUGFyZW50U3R5bGUiOnsiJHJlZiI6Ijg0In19LCJJbmRleCI6OCwiU21hcnREdXJhdGlvbkFjdGl2YXRlZCI6ZmFsc2UsIkRhdGVGb3JtYXQiOnsiJHJlZiI6IjEyNyJ9LCJXZWVrTnVtYmVyaW5nIjp7IiRpZCI6IjM4NyIsIkZvcm1hdCI6MCwiSXNWaXNpYmxlIjpmYWxzZSwiTGFzdEtub3duVmlzaWJpbGl0eVN0YXRlIjpmYWxzZX0sIklkIjoiYTUyMTc4M2MtZjMwOC00MzEzLWFmNzYtMGNkOWMyOTIzZTNjIiwiSW1wb3J0SWQiOm51bGwsIlRpdGxlIjoiRGF0YSBBbmFseXNpcyIsIk5vdGUiOm51bGwsIkh5cGVybGluayI6eyIkaWQiOiIzODgiLCJBZGRyZXNzIjpudWxsLCJTdWJBZGRyZXNzIjpudWxsfSwiSXNDaGFuZ2VkIjpmYWxzZSwiSXNOZXciOnRydWV9LHsiJGlkIjoiMzg5IiwiR3JvdXBOYW1lIjoiNjRjZmQyZTEtZDI1NC00ZjlmLThhNDctODU4NGY5NGJjZTcxIiwiU3RhcnREYXRlIjoiMjAyMS0wNy0xMlQwMDowMDowMFoiLCJFbmREYXRlIjoiMjAyMS0xMC0xMlQyMzo1OTowMFoiLCJQZXJjZW50YWdlQ29tcGxldGUiOm51bGwsIlN0eWxlIjp7IiRpZCI6IjM5MCIsIlNoYXBlIjoxLCJTaGFwZVRoaWNrbmVzcyI6MCwiRHVyYXRpb25Gb3JtYXQiOjAsIkluY2x1ZGVOb25Xb3JraW5nRGF5c0luRHVyYXRpb24iOnRydWUsIlBlcmNlbnRhZ2VDb21wbGV0ZVN0eWxlIjp7IiRpZCI6IjM5MSIsIkZvbnRTZXR0aW5ncyI6eyIkaWQiOiIzOTI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5MyIsIkxpbmVDb2xvciI6bnVsbCwiTGluZVdlaWdodCI6MC4wLCJMaW5lVHlwZSI6MCwiUGFyZW50U3R5bGUiOm51bGx9LCJQYXJlbnRTdHlsZSI6eyIkcmVmIjoiODUifX0sIkR1cmF0aW9uU3R5bGUiOnsiJGlkIjoiMzk0IiwiRm9udFNldHRpbmdzIjp7IiRpZCI6IjM5NSIsIkZvbnRTaXplIjo3LCJGb250TmFtZSI6IkNhbGlicmkiLCJJc0JvbGQiOmZhbHNlLCJJc0l0YWxpYyI6ZmFsc2UsIklzVW5kZXJsaW5lZCI6ZmFsc2UsIlBhcmVudFN0eWxlIjp7IiRyZWYiOiI5MyJ9fSwiQXV0b1NpemUiOjAsIkZvcmVncm91bmQiOnsiJGlkIjoiMzk2IiwiQ29sb3IiOnsiJGlkIjoiMzk3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OTgiLCJMaW5lQ29sb3IiOm51bGwsIkxpbmVXZWlnaHQiOjAuMCwiTGluZVR5cGUiOjAsIlBhcmVudFN0eWxlIjpudWxsfSwiUGFyZW50U3R5bGUiOnsiJHJlZiI6IjkyIn19LCJIb3Jpem9udGFsQ29ubmVjdG9yU3R5bGUiOnsiJGlkIjoiMzk5IiwiTGluZUNvbG9yIjp7IiRyZWYiOiIxMDAifSwiTGluZVdlaWdodCI6MS4wLCJMaW5lVHlwZSI6MCwiUGFyZW50U3R5bGUiOnsiJHJlZiI6Ijk5In19LCJWZXJ0aWNhbENvbm5lY3RvclN0eWxlIjp7IiRpZCI6IjQwMCIsIkxpbmVDb2xvciI6eyIkcmVmIjoiMTAzIn0sIkxpbmVXZWlnaHQiOjEuMCwiTGluZVR5cGUiOjAsIlBhcmVudFN0eWxlIjp7IiRyZWYiOiIxMDIifX0sIk1hcmdpbiI6bnVsbCwiU3RhcnREYXRlUG9zaXRpb24iOjYsIkVuZERhdGVQb3NpdGlvbiI6NiwiRGF0ZUlzVmlzaWJsZSI6ZmFsc2UsIlRpdGxlUG9zaXRpb24iOjIsIkR1cmF0aW9uUG9zaXRpb24iOjYsIlBlcmNlbnRhZ2VDb21wbGV0ZWRQb3NpdGlvbiI6MiwiU3BhY2luZyI6NSwiSXNCZWxvd1RpbWViYW5kIjp0cnVlLCJQZXJjZW50YWdlQ29tcGxldGVTaGFwZU9wYWNpdHkiOjM1LCJTaGFwZVN0eWxlIjp7IiRpZCI6IjQwMSIsIk1hcmdpbiI6eyIkcmVmIjoiMTA2In0sIlBhZGRpbmciOnsiJGlkIjoiNDAyIiwiVG9wIjowLCJMZWZ0IjoxLCJSaWdodCI6MCwiQm90dG9tIjoxfSwiQmFja2dyb3VuZCI6eyIkaWQiOiI0MDMiLCJDb2xvciI6eyIkaWQiOiI0MDQiLCJBIjoyNTUsIlIiOjE3OCwiRyI6MzgsIkIiOjB9fSwiSXNWaXNpYmxlIjp0cnVlLCJXaWR0aCI6MC4wLCJIZWlnaHQiOjEwLjAsIkJvcmRlclN0eWxlIjp7IiRpZCI6IjQwNSIsIkxpbmVDb2xvciI6eyIkaWQiOiI0MDYiLCIkdHlwZSI6Ik5MUkUuQ29tbW9uLkRvbS5Tb2xpZENvbG9yQnJ1c2gsIE5MUkUuQ29tbW9uIiwiQ29sb3IiOnsiJGlkIjoiNDA3IiwiQSI6MjU1LCJSIjoyNTUsIkciOjAsIkIiOjB9fSwiTGluZVdlaWdodCI6MC4wLCJMaW5lVHlwZSI6MCwiUGFyZW50U3R5bGUiOm51bGx9LCJQYXJlbnRTdHlsZSI6eyIkcmVmIjoiMTA1In19LCJUaXRsZVN0eWxlIjp7IiRpZCI6IjQwOCIsIkZvbnRTZXR0aW5ncyI6eyIkaWQiOiI0MDkiLCJGb250U2l6ZSI6NywiRm9udE5hbWUiOiJDZW50dXJ5IEdvdGhpYyIsIklzQm9sZCI6ZmFsc2UsIklzSXRhbGljIjpmYWxzZSwiSXNVbmRlcmxpbmVkIjpmYWxzZSwiUGFyZW50U3R5bGUiOnsiJHJlZiI6IjExNCJ9fSwiQXV0b1NpemUiOjAsIkZvcmVncm91bmQiOnsiJGlkIjoiNDEwIiwiQ29sb3IiOnsiJGlkIjoiNDExIiwiQSI6MjU1LCJSIjoyNTUsIkciOjI1NSwiQiI6MjU1fX0sIk1heFdpZHRoIjo3Mi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xMiIsIkxpbmVDb2xvciI6bnVsbCwiTGluZVdlaWdodCI6MC4wLCJMaW5lVHlwZSI6MCwiUGFyZW50U3R5bGUiOm51bGx9LCJQYXJlbnRTdHlsZSI6eyIkcmVmIjoiMTEzIn19LCJEYXRlU3R5bGUiOnsiJGlkIjoiNDEzIiwiRm9udFNldHRpbmdzIjp7IiRpZCI6IjQxNCIsIkZvbnRTaXplIjo2LCJGb250TmFtZSI6IkNlbnR1cnkgR290aGljIiwiSXNCb2xkIjpmYWxzZSwiSXNJdGFsaWMiOmZhbHNlLCJJc1VuZGVybGluZWQiOmZhbHNlLCJQYXJlbnRTdHlsZSI6eyIkcmVmIjoiMTIxIn19LCJBdXRvU2l6ZSI6MCwiRm9yZWdyb3VuZCI6eyIkaWQiOiI0MTUiLCJDb2xvciI6eyIkaWQiOiI0MTYiLCJBIjoyNTUsIlIiOjIzMiwiRyI6NzYsIkIiOjM0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TciLCJMaW5lQ29sb3IiOm51bGwsIkxpbmVXZWlnaHQiOjAuMCwiTGluZVR5cGUiOjAsIlBhcmVudFN0eWxlIjpudWxsfSwiUGFyZW50U3R5bGUiOnsiJHJlZiI6IjEyMCJ9fSwiRGF0ZUZvcm1hdCI6eyIkcmVmIjoiMTI3In0sIldlZWtOdW1iZXJpbmciOnsiJGlkIjoiNDE4IiwiRm9ybWF0IjowLCJJc1Zpc2libGUiOmZhbHNlLCJMYXN0S25vd25WaXNpYmlsaXR5U3RhdGUiOmZhbHNlfSwiSXNWaXNpYmxlIjp0cnVlLCJQYXJlbnRTdHlsZSI6eyIkcmVmIjoiODQifX0sIkluZGV4Ijo5LCJTbWFydER1cmF0aW9uQWN0aXZhdGVkIjpmYWxzZSwiRGF0ZUZvcm1hdCI6eyIkcmVmIjoiMTI3In0sIldlZWtOdW1iZXJpbmciOnsiJGlkIjoiNDE5IiwiRm9ybWF0IjowLCJJc1Zpc2libGUiOmZhbHNlLCJMYXN0S25vd25WaXNpYmlsaXR5U3RhdGUiOmZhbHNlfSwiSWQiOiI5Y2RlNmQ1ZC0zMDdiLTRkZjctYjE0Ni00MjQ4Y2FiN2ZlZjYiLCJJbXBvcnRJZCI6bnVsbCwiVGl0bGUiOiJBcmNoaXRlY3R1cmFsIFJldmlldyIsIk5vdGUiOm51bGwsIkh5cGVybGluayI6eyIkaWQiOiI0MjAiLCJBZGRyZXNzIjpudWxsLCJTdWJBZGRyZXNzIjpudWxsfSwiSXNDaGFuZ2VkIjpmYWxzZSwiSXNOZXciOnRydWV9LHsiJGlkIjoiNDIxIiwiR3JvdXBOYW1lIjoiNjRjZmQyZTEtZDI1NC00ZjlmLThhNDctODU4NGY5NGJjZTcxIiwiU3RhcnREYXRlIjoiMjAyMS0xMC0xNlQwMDowMDowMFoiLCJFbmREYXRlIjoiMjAyMS0xMi0yMVQyMzo1OTowMFoiLCJQZXJjZW50YWdlQ29tcGxldGUiOm51bGwsIlN0eWxlIjp7IiRpZCI6IjQyMiIsIlNoYXBlIjoxLCJTaGFwZVRoaWNrbmVzcyI6MCwiRHVyYXRpb25Gb3JtYXQiOjAsIkluY2x1ZGVOb25Xb3JraW5nRGF5c0luRHVyYXRpb24iOnRydWUsIlBlcmNlbnRhZ2VDb21wbGV0ZVN0eWxlIjp7IiRpZCI6IjQyMyIsIkZvbnRTZXR0aW5ncyI6eyIkaWQiOiI0MjQ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yNSIsIkxpbmVDb2xvciI6bnVsbCwiTGluZVdlaWdodCI6MC4wLCJMaW5lVHlwZSI6MCwiUGFyZW50U3R5bGUiOm51bGx9LCJQYXJlbnRTdHlsZSI6eyIkcmVmIjoiODUifX0sIkR1cmF0aW9uU3R5bGUiOnsiJGlkIjoiNDI2IiwiRm9udFNldHRpbmdzIjp7IiRpZCI6IjQyNyIsIkZvbnRTaXplIjo3LCJGb250TmFtZSI6IkNhbGlicmkiLCJJc0JvbGQiOmZhbHNlLCJJc0l0YWxpYyI6ZmFsc2UsIklzVW5kZXJsaW5lZCI6ZmFsc2UsIlBhcmVudFN0eWxlIjp7IiRyZWYiOiI5MyJ9fSwiQXV0b1NpemUiOjAsIkZvcmVncm91bmQiOnsiJGlkIjoiNDI4IiwiQ29sb3IiOnsiJGlkIjoiNDI5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MzAiLCJMaW5lQ29sb3IiOm51bGwsIkxpbmVXZWlnaHQiOjAuMCwiTGluZVR5cGUiOjAsIlBhcmVudFN0eWxlIjpudWxsfSwiUGFyZW50U3R5bGUiOnsiJHJlZiI6IjkyIn19LCJIb3Jpem9udGFsQ29ubmVjdG9yU3R5bGUiOnsiJGlkIjoiNDMxIiwiTGluZUNvbG9yIjp7IiRyZWYiOiIxMDAifSwiTGluZVdlaWdodCI6MS4wLCJMaW5lVHlwZSI6MCwiUGFyZW50U3R5bGUiOnsiJHJlZiI6Ijk5In19LCJWZXJ0aWNhbENvbm5lY3RvclN0eWxlIjp7IiRpZCI6IjQzMiIsIkxpbmVDb2xvciI6eyIkcmVmIjoiMTAzIn0sIkxpbmVXZWlnaHQiOjEuMCwiTGluZVR5cGUiOjAsIlBhcmVudFN0eWxlIjp7IiRyZWYiOiIxMDIifX0sIk1hcmdpbiI6bnVsbCwiU3RhcnREYXRlUG9zaXRpb24iOjYsIkVuZERhdGVQb3NpdGlvbiI6NiwiRGF0ZUlzVmlzaWJsZSI6ZmFsc2UsIlRpdGxlUG9zaXRpb24iOjIsIkR1cmF0aW9uUG9zaXRpb24iOjYsIlBlcmNlbnRhZ2VDb21wbGV0ZWRQb3NpdGlvbiI6MiwiU3BhY2luZyI6NSwiSXNCZWxvd1RpbWViYW5kIjp0cnVlLCJQZXJjZW50YWdlQ29tcGxldGVTaGFwZU9wYWNpdHkiOjM1LCJTaGFwZVN0eWxlIjp7IiRpZCI6IjQzMyIsIk1hcmdpbiI6eyIkcmVmIjoiMTA2In0sIlBhZGRpbmciOnsiJGlkIjoiNDM0IiwiVG9wIjowLCJMZWZ0IjoxLCJSaWdodCI6MCwiQm90dG9tIjoxfSwiQmFja2dyb3VuZCI6eyIkaWQiOiI0MzUiLCJDb2xvciI6eyIkaWQiOiI0MzYiLCJBIjoyNTUsIlIiOjgwLCJHIjo4MCwiQiI6NzB9fSwiSXNWaXNpYmxlIjp0cnVlLCJXaWR0aCI6MC4wLCJIZWlnaHQiOjEwLjAsIkJvcmRlclN0eWxlIjp7IiRpZCI6IjQzNyIsIkxpbmVDb2xvciI6eyIkaWQiOiI0MzgiLCIkdHlwZSI6Ik5MUkUuQ29tbW9uLkRvbS5Tb2xpZENvbG9yQnJ1c2gsIE5MUkUuQ29tbW9uIiwiQ29sb3IiOnsiJGlkIjoiNDM5IiwiQSI6MjU1LCJSIjoyNTUsIkciOjAsIkIiOjB9fSwiTGluZVdlaWdodCI6MC4wLCJMaW5lVHlwZSI6MCwiUGFyZW50U3R5bGUiOm51bGx9LCJQYXJlbnRTdHlsZSI6eyIkcmVmIjoiMTA1In19LCJUaXRsZVN0eWxlIjp7IiRpZCI6IjQ0MCIsIkZvbnRTZXR0aW5ncyI6eyIkaWQiOiI0NDEiLCJGb250U2l6ZSI6NywiRm9udE5hbWUiOiJDZW50dXJ5IEdvdGhpYyIsIklzQm9sZCI6ZmFsc2UsIklzSXRhbGljIjpmYWxzZSwiSXNVbmRlcmxpbmVkIjpmYWxzZSwiUGFyZW50U3R5bGUiOnsiJHJlZiI6IjExNCJ9fSwiQXV0b1NpemUiOjAsIkZvcmVncm91bmQiOnsiJGlkIjoiNDQyIiwiQ29sb3IiOnsiJGlkIjoiNDQzIiwiQSI6MjU1LCJSIjoyNTUsIkciOjI1NSwiQiI6MjU1fX0sIk1heFdpZHRoIjo1MC4zNzUwMzgxNDY5NzI2NTY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Q0IiwiTGluZUNvbG9yIjpudWxsLCJMaW5lV2VpZ2h0IjowLjAsIkxpbmVUeXBlIjowLCJQYXJlbnRTdHlsZSI6bnVsbH0sIlBhcmVudFN0eWxlIjp7IiRyZWYiOiIxMTMifX0sIkRhdGVTdHlsZSI6eyIkaWQiOiI0NDUiLCJGb250U2V0dGluZ3MiOnsiJGlkIjoiNDQ2IiwiRm9udFNpemUiOjYsIkZvbnROYW1lIjoiQ2VudHVyeSBHb3RoaWMiLCJJc0JvbGQiOmZhbHNlLCJJc0l0YWxpYyI6ZmFsc2UsIklzVW5kZXJsaW5lZCI6ZmFsc2UsIlBhcmVudFN0eWxlIjp7IiRyZWYiOiIxMjEifX0sIkF1dG9TaXplIjowLCJGb3JlZ3JvdW5kIjp7IiRpZCI6IjQ0NyIsIkNvbG9yIjp7IiRpZCI6IjQ0OCIsIkEiOjI1NSwiUiI6MjMyLCJHIjo3NiwiQiI6MzR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0OSIsIkxpbmVDb2xvciI6bnVsbCwiTGluZVdlaWdodCI6MC4wLCJMaW5lVHlwZSI6MCwiUGFyZW50U3R5bGUiOm51bGx9LCJQYXJlbnRTdHlsZSI6eyIkcmVmIjoiMTIwIn19LCJEYXRlRm9ybWF0Ijp7IiRyZWYiOiIxMjcifSwiV2Vla051bWJlcmluZyI6eyIkaWQiOiI0NTAiLCJGb3JtYXQiOjAsIklzVmlzaWJsZSI6ZmFsc2UsIkxhc3RLbm93blZpc2liaWxpdHlTdGF0ZSI6ZmFsc2V9LCJJc1Zpc2libGUiOnRydWUsIlBhcmVudFN0eWxlIjp7IiRyZWYiOiI4NCJ9fSwiSW5kZXgiOjEwLCJTbWFydER1cmF0aW9uQWN0aXZhdGVkIjpmYWxzZSwiRGF0ZUZvcm1hdCI6eyIkcmVmIjoiMTI3In0sIldlZWtOdW1iZXJpbmciOnsiJGlkIjoiNDUxIiwiRm9ybWF0IjowLCJJc1Zpc2libGUiOmZhbHNlLCJMYXN0S25vd25WaXNpYmlsaXR5U3RhdGUiOmZhbHNlfSwiSWQiOiI2YTZlNzE0OS02NjFjLTRkOTgtYWUyMi1iOWE4NGEyMGMwY2QiLCJJbXBvcnRJZCI6bnVsbCwiVGl0bGUiOiJTeXN0ZW0gRGVzaWduIiwiTm90ZSI6bnVsbCwiSHlwZXJsaW5rIjp7IiRpZCI6IjQ1MiIsIkFkZHJlc3MiOm51bGwsIlN1YkFkZHJlc3MiOm51bGx9LCJJc0NoYW5nZWQiOmZhbHNlLCJJc05ldyI6dHJ1ZX0seyIkaWQiOiI0NTMiLCJHcm91cE5hbWUiOm51bGwsIlN0YXJ0RGF0ZSI6IjIwMjEtMDktMDdUMDA6MDA6MDBaIiwiRW5kRGF0ZSI6IjIwMjEtMTAtMTRUMjM6NTk6MDBaIiwiUGVyY2VudGFnZUNvbXBsZXRlIjpudWxsLCJTdHlsZSI6eyIkaWQiOiI0NTQiLCJTaGFwZSI6MSwiU2hhcGVUaGlja25lc3MiOjAsIkR1cmF0aW9uRm9ybWF0IjowLCJJbmNsdWRlTm9uV29ya2luZ0RheXNJbkR1cmF0aW9uIjp0cnVlLCJQZXJjZW50YWdlQ29tcGxldGVTdHlsZSI6eyIkaWQiOiI0NTUiLCJGb250U2V0dGluZ3MiOnsiJGlkIjoiNDU2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NTciLCJMaW5lQ29sb3IiOm51bGwsIkxpbmVXZWlnaHQiOjAuMCwiTGluZVR5cGUiOjAsIlBhcmVudFN0eWxlIjpudWxsfSwiUGFyZW50U3R5bGUiOnsiJHJlZiI6Ijg1In19LCJEdXJhdGlvblN0eWxlIjp7IiRpZCI6IjQ1OCIsIkZvbnRTZXR0aW5ncyI6eyIkaWQiOiI0NTkiLCJGb250U2l6ZSI6NywiRm9udE5hbWUiOiJDYWxpYnJpIiwiSXNCb2xkIjpmYWxzZSwiSXNJdGFsaWMiOmZhbHNlLCJJc1VuZGVybGluZWQiOmZhbHNlLCJQYXJlbnRTdHlsZSI6eyIkcmVmIjoiOTMifX0sIkF1dG9TaXplIjowLCJGb3JlZ3JvdW5kIjp7IiRpZCI6IjQ2MCIsIkNvbG9yIjp7IiRpZCI6IjQ2MS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YyIiwiTGluZUNvbG9yIjpudWxsLCJMaW5lV2VpZ2h0IjowLjAsIkxpbmVUeXBlIjowLCJQYXJlbnRTdHlsZSI6bnVsbH0sIlBhcmVudFN0eWxlIjp7IiRyZWYiOiI5MiJ9fSwiSG9yaXpvbnRhbENvbm5lY3RvclN0eWxlIjp7IiRpZCI6IjQ2MyIsIkxpbmVDb2xvciI6eyIkcmVmIjoiMTAwIn0sIkxpbmVXZWlnaHQiOjEuMCwiTGluZVR5cGUiOjAsIlBhcmVudFN0eWxlIjp7IiRyZWYiOiI5OSJ9fSwiVmVydGljYWxDb25uZWN0b3JTdHlsZSI6eyIkaWQiOiI0NjQiLCJMaW5lQ29sb3IiOnsiJHJlZiI6IjEwMyJ9LCJMaW5lV2VpZ2h0IjoxLjAsIkxpbmVUeXBlIjowLCJQYXJlbnRTdHlsZSI6eyIkcmVmIjoiMTAyIn19LCJNYXJnaW4iOm51bGwsIlN0YXJ0RGF0ZVBvc2l0aW9uIjo0LCJFbmREYXRlUG9zaXRpb24iOjQsIkRhdGVJc1Zpc2libGUiOnRydWUsIlRpdGxlUG9zaXRpb24iOjUsIkR1cmF0aW9uUG9zaXRpb24iOjIsIlBlcmNlbnRhZ2VDb21wbGV0ZWRQb3NpdGlvbiI6NiwiU3BhY2luZyI6NSwiSXNCZWxvd1RpbWViYW5kIjp0cnVlLCJQZXJjZW50YWdlQ29tcGxldGVTaGFwZU9wYWNpdHkiOjM1LCJTaGFwZVN0eWxlIjp7IiRpZCI6IjQ2NSIsIk1hcmdpbiI6eyIkcmVmIjoiMTA2In0sIlBhZGRpbmciOnsiJGlkIjoiNDY2IiwiVG9wIjowLCJMZWZ0IjoxLCJSaWdodCI6MCwiQm90dG9tIjoxfSwiQmFja2dyb3VuZCI6eyIkaWQiOiI0NjciLCJDb2xvciI6eyIkaWQiOiI0NjgiLCJBIjoyNTUsIlIiOjE3OCwiRyI6MzgsIkIiOjB9fSwiSXNWaXNpYmxlIjp0cnVlLCJXaWR0aCI6MC4wLCJIZWlnaHQiOjEwLjAsIkJvcmRlclN0eWxlIjp7IiRpZCI6IjQ2OSIsIkxpbmVDb2xvciI6eyIkaWQiOiI0NzAiLCIkdHlwZSI6Ik5MUkUuQ29tbW9uLkRvbS5Tb2xpZENvbG9yQnJ1c2gsIE5MUkUuQ29tbW9uIiwiQ29sb3IiOnsiJGlkIjoiNDcxIiwiQSI6MjU1LCJSIjoyNTUsIkciOjAsIkIiOjB9fSwiTGluZVdlaWdodCI6MC4wLCJMaW5lVHlwZSI6MCwiUGFyZW50U3R5bGUiOm51bGx9LCJQYXJlbnRTdHlsZSI6eyIkcmVmIjoiMTA1In19LCJUaXRsZVN0eWxlIjp7IiRpZCI6IjQ3MiIsIkZvbnRTZXR0aW5ncyI6eyIkaWQiOiI0NzMiLCJGb250U2l6ZSI6NywiRm9udE5hbWUiOiJDZW50dXJ5IEdvdGhpYyIsIklzQm9sZCI6ZmFsc2UsIklzSXRhbGljIjpmYWxzZSwiSXNVbmRlcmxpbmVkIjpmYWxzZSwiUGFyZW50U3R5bGUiOnsiJHJlZiI6IjExNCJ9fSwiQXV0b1NpemUiOjAsIkZvcmVncm91bmQiOnsiJHJlZiI6IjExNSJ9LCJNYXhXaWR0aCI6MzUuODc1MDM4MTQ2OTcyNjU2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3NCIsIkxpbmVDb2xvciI6bnVsbCwiTGluZVdlaWdodCI6MC4wLCJMaW5lVHlwZSI6MCwiUGFyZW50U3R5bGUiOm51bGx9LCJQYXJlbnRTdHlsZSI6eyIkcmVmIjoiMTEzIn19LCJEYXRlU3R5bGUiOnsiJGlkIjoiNDc1IiwiRm9udFNldHRpbmdzIjp7IiRpZCI6IjQ3NiIsIkZvbnRTaXplIjo2LCJGb250TmFtZSI6IkNlbnR1cnkgR290aGljIiwiSXNCb2xkIjpmYWxzZSwiSXNJdGFsaWMiOmZhbHNlLCJJc1VuZGVybGluZWQiOmZhbHNlLCJQYXJlbnRTdHlsZSI6eyIkcmVmIjoiMTIxIn19LCJBdXRvU2l6ZSI6MCwiRm9yZWdyb3VuZCI6eyIkaWQiOiI0NzciLCJDb2xvciI6eyIkaWQiOiI0NzgiLCJBIjoyNTUsIlIiOjIzMiwiRyI6NzYsIkIiOjM0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zkiLCJMaW5lQ29sb3IiOm51bGwsIkxpbmVXZWlnaHQiOjAuMCwiTGluZVR5cGUiOjAsIlBhcmVudFN0eWxlIjpudWxsfSwiUGFyZW50U3R5bGUiOnsiJHJlZiI6IjEyMCJ9fSwiRGF0ZUZvcm1hdCI6eyIkcmVmIjoiMTI3In0sIldlZWtOdW1iZXJpbmciOnsiJGlkIjoiNDgwIiwiRm9ybWF0IjowLCJJc1Zpc2libGUiOmZhbHNlLCJMYXN0S25vd25WaXNpYmlsaXR5U3RhdGUiOmZhbHNlfSwiSXNWaXNpYmxlIjp0cnVlLCJQYXJlbnRTdHlsZSI6eyIkcmVmIjoiODQifX0sIkluZGV4IjoxMSwiU21hcnREdXJhdGlvbkFjdGl2YXRlZCI6ZmFsc2UsIkRhdGVGb3JtYXQiOnsiJHJlZiI6IjEyNyJ9LCJXZWVrTnVtYmVyaW5nIjp7IiRpZCI6IjQ4MSIsIkZvcm1hdCI6MCwiSXNWaXNpYmxlIjpmYWxzZSwiTGFzdEtub3duVmlzaWJpbGl0eVN0YXRlIjpmYWxzZX0sIklkIjoiZGI1MjgyMGUtODk2Mi00YzJmLWE0MDYtODc2ZGFiOWIzNjYwIiwiSW1wb3J0SWQiOm51bGwsIlRpdGxlIjoiRGF0YWJhc2UiLCJOb3RlIjpudWxsLCJIeXBlcmxpbmsiOnsiJGlkIjoiNDgyIiwiQWRkcmVzcyI6bnVsbCwiU3ViQWRkcmVzcyI6bnVsbH0sIklzQ2hhbmdlZCI6ZmFsc2UsIklzTmV3Ijp0cnVlfSx7IiRpZCI6IjQ4MyIsIkdyb3VwTmFtZSI6bnVsbCwiU3RhcnREYXRlIjoiMjAyMS0wOS0yNVQwMDowMDowMFoiLCJFbmREYXRlIjoiMjAyMS0xMC0yMFQyMzo1OTowMFoiLCJQZXJjZW50YWdlQ29tcGxldGUiOm51bGwsIlN0eWxlIjp7IiRpZCI6IjQ4NCIsIlNoYXBlIjoxLCJTaGFwZVRoaWNrbmVzcyI6MCwiRHVyYXRpb25Gb3JtYXQiOjAsIkluY2x1ZGVOb25Xb3JraW5nRGF5c0luRHVyYXRpb24iOnRydWUsIlBlcmNlbnRhZ2VDb21wbGV0ZVN0eWxlIjp7IiRpZCI6IjQ4NSIsIkZvbnRTZXR0aW5ncyI6eyIkaWQiOiI0ODY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4NyIsIkxpbmVDb2xvciI6bnVsbCwiTGluZVdlaWdodCI6MC4wLCJMaW5lVHlwZSI6MCwiUGFyZW50U3R5bGUiOm51bGx9LCJQYXJlbnRTdHlsZSI6eyIkcmVmIjoiODUifX0sIkR1cmF0aW9uU3R5bGUiOnsiJGlkIjoiNDg4IiwiRm9udFNldHRpbmdzIjp7IiRpZCI6IjQ4OSIsIkZvbnRTaXplIjo3LCJGb250TmFtZSI6IkNhbGlicmkiLCJJc0JvbGQiOmZhbHNlLCJJc0l0YWxpYyI6ZmFsc2UsIklzVW5kZXJsaW5lZCI6ZmFsc2UsIlBhcmVudFN0eWxlIjp7IiRyZWYiOiI5MyJ9fSwiQXV0b1NpemUiOjAsIkZvcmVncm91bmQiOnsiJGlkIjoiNDkwIiwiQ29sb3IiOnsiJGlkIjoiNDkx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OTIiLCJMaW5lQ29sb3IiOm51bGwsIkxpbmVXZWlnaHQiOjAuMCwiTGluZVR5cGUiOjAsIlBhcmVudFN0eWxlIjpudWxsfSwiUGFyZW50U3R5bGUiOnsiJHJlZiI6IjkyIn19LCJIb3Jpem9udGFsQ29ubmVjdG9yU3R5bGUiOnsiJGlkIjoiNDkzIiwiTGluZUNvbG9yIjp7IiRyZWYiOiIxMDAifSwiTGluZVdlaWdodCI6MS4wLCJMaW5lVHlwZSI6MCwiUGFyZW50U3R5bGUiOnsiJHJlZiI6Ijk5In19LCJWZXJ0aWNhbENvbm5lY3RvclN0eWxlIjp7IiRpZCI6IjQ5NCIsIkxpbmVDb2xvciI6eyIkcmVmIjoiMTAzIn0sIkxpbmVXZWlnaHQiOjE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nRydWUsIlBlcmNlbnRhZ2VDb21wbGV0ZVNoYXBlT3BhY2l0eSI6MzUsIlNoYXBlU3R5bGUiOnsiJGlkIjoiNDk1IiwiTWFyZ2luIjp7IiRyZWYiOiIxMDYifSwiUGFkZGluZyI6eyIkaWQiOiI0OTYiLCJUb3AiOjAsIkxlZnQiOjEsIlJpZ2h0IjowLCJCb3R0b20iOjF9LCJCYWNrZ3JvdW5kIjp7IiRpZCI6IjQ5NyIsIkNvbG9yIjp7IiRpZCI6IjQ5OCIsIkEiOjI1NSwiUiI6ODAsIkciOjgwLCJCIjo3MH19LCJJc1Zpc2libGUiOnRydWUsIldpZHRoIjowLjAsIkhlaWdodCI6MTAuMCwiQm9yZGVyU3R5bGUiOnsiJGlkIjoiNDk5IiwiTGluZUNvbG9yIjp7IiRpZCI6IjUwMCIsIiR0eXBlIjoiTkxSRS5Db21tb24uRG9tLlNvbGlkQ29sb3JCcnVzaCwgTkxSRS5Db21tb24iLCJDb2xvciI6eyIkaWQiOiI1MDEiLCJBIjoyNTUsIlIiOjI1NSwiRyI6MCwiQiI6MH19LCJMaW5lV2VpZ2h0IjowLjAsIkxpbmVUeXBlIjowLCJQYXJlbnRTdHlsZSI6bnVsbH0sIlBhcmVudFN0eWxlIjp7IiRyZWYiOiIxMDUifX0sIlRpdGxlU3R5bGUiOnsiJGlkIjoiNTAyIiwiRm9udFNldHRpbmdzIjp7IiRpZCI6IjUwMyIsIkZvbnRTaXplIjo3LCJGb250TmFtZSI6IkNlbnR1cnkgR290aGljIiwiSXNCb2xkIjpmYWxzZSwiSXNJdGFsaWMiOmZhbHNlLCJJc1VuZGVybGluZWQiOmZhbHNlLCJQYXJlbnRTdHlsZSI6eyIkcmVmIjoiMTE0In19LCJBdXRvU2l6ZSI6MCwiRm9yZWdyb3VuZCI6eyIkcmVmIjoiMTE1In0sIk1heFdpZHRoIjo0OS4yN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1MDQiLCJMaW5lQ29sb3IiOm51bGwsIkxpbmVXZWlnaHQiOjAuMCwiTGluZVR5cGUiOjAsIlBhcmVudFN0eWxlIjpudWxsfSwiUGFyZW50U3R5bGUiOnsiJHJlZiI6IjExMyJ9fSwiRGF0ZVN0eWxlIjp7IiRpZCI6IjUwNSIsIkZvbnRTZXR0aW5ncyI6eyIkaWQiOiI1MDYiLCJGb250U2l6ZSI6NiwiRm9udE5hbWUiOiJDZW50dXJ5IEdvdGhpYyIsIklzQm9sZCI6ZmFsc2UsIklzSXRhbGljIjpmYWxzZSwiSXNVbmRlcmxpbmVkIjpmYWxzZSwiUGFyZW50U3R5bGUiOnsiJHJlZiI6IjEyMSJ9fSwiQXV0b1NpemUiOjAsIkZvcmVncm91bmQiOnsiJGlkIjoiNTA3IiwiQ29sb3IiOnsiJGlkIjoiNTA4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TA5IiwiTGluZUNvbG9yIjpudWxsLCJMaW5lV2VpZ2h0IjowLjAsIkxpbmVUeXBlIjowLCJQYXJlbnRTdHlsZSI6bnVsbH0sIlBhcmVudFN0eWxlIjp7IiRyZWYiOiIxMjAifX0sIkRhdGVGb3JtYXQiOnsiJHJlZiI6IjEyNyJ9LCJXZWVrTnVtYmVyaW5nIjp7IiRpZCI6IjUxMCIsIkZvcm1hdCI6MCwiSXNWaXNpYmxlIjpmYWxzZSwiTGFzdEtub3duVmlzaWJpbGl0eVN0YXRlIjpmYWxzZX0sIklzVmlzaWJsZSI6dHJ1ZSwiUGFyZW50U3R5bGUiOnsiJHJlZiI6Ijg0In19LCJJbmRleCI6MTIsIlNtYXJ0RHVyYXRpb25BY3RpdmF0ZWQiOmZhbHNlLCJEYXRlRm9ybWF0Ijp7IiRyZWYiOiIxMjcifSwiV2Vla051bWJlcmluZyI6eyIkaWQiOiI1MTEiLCJGb3JtYXQiOjAsIklzVmlzaWJsZSI6ZmFsc2UsIkxhc3RLbm93blZpc2liaWxpdHlTdGF0ZSI6ZmFsc2V9LCJJZCI6IjM2Zjc4MThkLTAxYTEtNDBiNS04NzE2LWEwZWVhNDk3MjQyNSIsIkltcG9ydElkIjpudWxsLCJUaXRsZSI6IkRhdGEgSW1wcm92ZSIsIk5vdGUiOm51bGwsIkh5cGVybGluayI6eyIkaWQiOiI1MTIiLCJBZGRyZXNzIjpudWxsLCJTdWJBZGRyZXNzIjpudWxsfSwiSXNDaGFuZ2VkIjpmYWxzZSwiSXNOZXciOnRydWV9LHsiJGlkIjoiNTEzIiwiR3JvdXBOYW1lIjpudWxsLCJTdGFydERhdGUiOiIyMDIxLTEwLTE1VDAwOjAwOjAwWiIsIkVuZERhdGUiOiIyMDIxLTEyLTE2VDIzOjU5OjAwWiIsIlBlcmNlbnRhZ2VDb21wbGV0ZSI6bnVsbCwiU3R5bGUiOnsiJGlkIjoiNTE0IiwiU2hhcGUiOjEsIlNoYXBlVGhpY2tuZXNzIjowLCJEdXJhdGlvbkZvcm1hdCI6MCwiSW5jbHVkZU5vbldvcmtpbmdEYXlzSW5EdXJhdGlvbiI6dHJ1ZSwiUGVyY2VudGFnZUNvbXBsZXRlU3R5bGUiOnsiJGlkIjoiNTE1IiwiRm9udFNldHRpbmdzIjp7IiRpZCI6IjUxNi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TE3IiwiTGluZUNvbG9yIjpudWxsLCJMaW5lV2VpZ2h0IjowLjAsIkxpbmVUeXBlIjowLCJQYXJlbnRTdHlsZSI6bnVsbH0sIlBhcmVudFN0eWxlIjp7IiRyZWYiOiI4NSJ9fSwiRHVyYXRpb25TdHlsZSI6eyIkaWQiOiI1MTgiLCJGb250U2V0dGluZ3MiOnsiJGlkIjoiNTE5IiwiRm9udFNpemUiOjcsIkZvbnROYW1lIjoiQ2FsaWJyaSIsIklzQm9sZCI6ZmFsc2UsIklzSXRhbGljIjpmYWxzZSwiSXNVbmRlcmxpbmVkIjpmYWxzZSwiUGFyZW50U3R5bGUiOnsiJHJlZiI6IjkzIn19LCJBdXRvU2l6ZSI6MCwiRm9yZWdyb3VuZCI6eyIkaWQiOiI1MjAiLCJDb2xvciI6eyIkaWQiOiI1MjE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UyMiIsIkxpbmVDb2xvciI6bnVsbCwiTGluZVdlaWdodCI6MC4wLCJMaW5lVHlwZSI6MCwiUGFyZW50U3R5bGUiOm51bGx9LCJQYXJlbnRTdHlsZSI6eyIkcmVmIjoiOTIifX0sIkhvcml6b250YWxDb25uZWN0b3JTdHlsZSI6eyIkaWQiOiI1MjMiLCJMaW5lQ29sb3IiOnsiJHJlZiI6IjEwMCJ9LCJMaW5lV2VpZ2h0IjoyLjAsIkxpbmVUeXBlIjowLCJQYXJlbnRTdHlsZSI6eyIkcmVmIjoiOTkifX0sIlZlcnRpY2FsQ29ubmVjdG9yU3R5bGUiOnsiJGlkIjoiNTI0IiwiTGluZUNvbG9yIjp7IiRyZWYiOiIxMDMifSwiTGluZVdlaWdodCI6Mi4wLCJMaW5lVHlwZSI6MCwiUGFyZW50U3R5bGUiOnsiJHJlZiI6IjEwMiJ9fSwiTWFyZ2luIjpudWxsLCJTdGFydERhdGVQb3NpdGlvbiI6NCwiRW5kRGF0ZVBvc2l0aW9uIjo0LCJEYXRlSXNWaXNpYmxlIjp0cnVlLCJUaXRsZVBvc2l0aW9uIjo1LCJEdXJhdGlvblBvc2l0aW9uIjoyLCJQZXJjZW50YWdlQ29tcGxldGVkUG9zaXRpb24iOjYsIlNwYWNpbmciOjUsIklzQmVsb3dUaW1lYmFuZCI6dHJ1ZSwiUGVyY2VudGFnZUNvbXBsZXRlU2hhcGVPcGFjaXR5IjozNSwiU2hhcGVTdHlsZSI6eyIkaWQiOiI1MjUiLCJNYXJnaW4iOnsiJHJlZiI6IjEwNiJ9LCJQYWRkaW5nIjp7IiRpZCI6IjUyNiIsIlRvcCI6MCwiTGVmdCI6MSwiUmlnaHQiOjAsIkJvdHRvbSI6MX0sIkJhY2tncm91bmQiOnsiJGlkIjoiNTI3IiwiQ29sb3IiOnsiJGlkIjoiNTI4IiwiQSI6MjU1LCJSIjoxNzgsIkciOjM4LCJCIjowfX0sIklzVmlzaWJsZSI6dHJ1ZSwiV2lkdGgiOjAuMCwiSGVpZ2h0IjoxMC4wLCJCb3JkZXJTdHlsZSI6eyIkaWQiOiI1MjkiLCJMaW5lQ29sb3IiOnsiJGlkIjoiNTMwIiwiJHR5cGUiOiJOTFJFLkNvbW1vbi5Eb20uU29saWRDb2xvckJydXNoLCBOTFJFLkNvbW1vbiIsIkNvbG9yIjp7IiRpZCI6IjUzMSIsIkEiOjI1NSwiUiI6MjU1LCJHIjowLCJCIjowfX0sIkxpbmVXZWlnaHQiOjAuMCwiTGluZVR5cGUiOjAsIlBhcmVudFN0eWxlIjpudWxsfSwiUGFyZW50U3R5bGUiOnsiJHJlZiI6IjEwNSJ9fSwiVGl0bGVTdHlsZSI6eyIkaWQiOiI1MzIiLCJGb250U2V0dGluZ3MiOnsiJGlkIjoiNTMzIiwiRm9udFNpemUiOjcsIkZvbnROYW1lIjoiQ2VudHVyeSBHb3RoaWMiLCJJc0JvbGQiOnRydWUsIklzSXRhbGljIjpmYWxzZSwiSXNVbmRlcmxpbmVkIjpmYWxzZSwiUGFyZW50U3R5bGUiOnsiJHJlZiI6IjExNCJ9fSwiQXV0b1NpemUiOjAsIkZvcmVncm91bmQiOnsiJGlkIjoiNTM0IiwiQ29sb3IiOnsiJGlkIjoiNTM1IiwiQSI6MjU1LCJSIjoyNTUsIkciOjEzMiwiQiI6Mzl9fSwiTWF4V2lkdGgiOjI3LjEyNTA0MDA1NDMyMTI4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1MzYiLCJMaW5lQ29sb3IiOm51bGwsIkxpbmVXZWlnaHQiOjAuMCwiTGluZVR5cGUiOjAsIlBhcmVudFN0eWxlIjpudWxsfSwiUGFyZW50U3R5bGUiOnsiJHJlZiI6IjExMyJ9fSwiRGF0ZVN0eWxlIjp7IiRpZCI6IjUzNyIsIkZvbnRTZXR0aW5ncyI6eyIkaWQiOiI1MzgiLCJGb250U2l6ZSI6NiwiRm9udE5hbWUiOiJDZW50dXJ5IEdvdGhpYyIsIklzQm9sZCI6ZmFsc2UsIklzSXRhbGljIjpmYWxzZSwiSXNVbmRlcmxpbmVkIjpmYWxzZSwiUGFyZW50U3R5bGUiOnsiJHJlZiI6IjEyMSJ9fSwiQXV0b1NpemUiOjAsIkZvcmVncm91bmQiOnsiJGlkIjoiNTM5IiwiQ29sb3IiOnsiJGlkIjoiNTQw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TQxIiwiTGluZUNvbG9yIjpudWxsLCJMaW5lV2VpZ2h0IjowLjAsIkxpbmVUeXBlIjowLCJQYXJlbnRTdHlsZSI6bnVsbH0sIlBhcmVudFN0eWxlIjp7IiRyZWYiOiIxMjAifX0sIkRhdGVGb3JtYXQiOnsiJHJlZiI6IjEyNyJ9LCJXZWVrTnVtYmVyaW5nIjp7IiRpZCI6IjU0MiIsIkZvcm1hdCI6MCwiSXNWaXNpYmxlIjpmYWxzZSwiTGFzdEtub3duVmlzaWJpbGl0eVN0YXRlIjpmYWxzZX0sIklzVmlzaWJsZSI6dHJ1ZSwiUGFyZW50U3R5bGUiOnsiJHJlZiI6Ijg0In19LCJJbmRleCI6MTMsIlNtYXJ0RHVyYXRpb25BY3RpdmF0ZWQiOmZhbHNlLCJEYXRlRm9ybWF0Ijp7IiRyZWYiOiIxMjcifSwiV2Vla051bWJlcmluZyI6eyIkaWQiOiI1NDMiLCJGb3JtYXQiOjAsIklzVmlzaWJsZSI6ZmFsc2UsIkxhc3RLbm93blZpc2liaWxpdHlTdGF0ZSI6ZmFsc2V9LCJJZCI6ImRiYzUwMzE4LTc0M2YtNGQ2Yi1hOTk1LWZiM2U3YjQxODdkNyIsIkltcG9ydElkIjpudWxsLCJUaXRsZSI6IkNvZGluZyIsIk5vdGUiOm51bGwsIkh5cGVybGluayI6eyIkaWQiOiI1NDQiLCJBZGRyZXNzIjpudWxsLCJTdWJBZGRyZXNzIjpudWxsfSwiSXNDaGFuZ2VkIjpmYWxzZSwiSXNOZXciOnRydWV9LHsiJGlkIjoiNTQ1IiwiR3JvdXBOYW1lIjoiMTM1YTQ5MzEtNTQzZS00YWMyLTgwYjMtZWQ3NDBiOTAzNTQyIiwiU3RhcnREYXRlIjoiMjAyMS0xMC0zMVQwMDowMDowMFoiLCJFbmREYXRlIjoiMjAyMS0xMi0yNlQyMzo1OTowMFoiLCJQZXJjZW50YWdlQ29tcGxldGUiOm51bGwsIlN0eWxlIjp7IiRpZCI6IjU0NiIsIlNoYXBlIjoxLCJTaGFwZVRoaWNrbmVzcyI6MCwiRHVyYXRpb25Gb3JtYXQiOjAsIkluY2x1ZGVOb25Xb3JraW5nRGF5c0luRHVyYXRpb24iOnRydWUsIlBlcmNlbnRhZ2VDb21wbGV0ZVN0eWxlIjp7IiRpZCI6IjU0NyIsIkZvbnRTZXR0aW5ncyI6eyIkaWQiOiI1NDg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U0OSIsIkxpbmVDb2xvciI6bnVsbCwiTGluZVdlaWdodCI6MC4wLCJMaW5lVHlwZSI6MCwiUGFyZW50U3R5bGUiOm51bGx9LCJQYXJlbnRTdHlsZSI6eyIkcmVmIjoiODUifX0sIkR1cmF0aW9uU3R5bGUiOnsiJGlkIjoiNTUwIiwiRm9udFNldHRpbmdzIjp7IiRpZCI6IjU1MSIsIkZvbnRTaXplIjo3LCJGb250TmFtZSI6IkNhbGlicmkiLCJJc0JvbGQiOmZhbHNlLCJJc0l0YWxpYyI6ZmFsc2UsIklzVW5kZXJsaW5lZCI6ZmFsc2UsIlBhcmVudFN0eWxlIjp7IiRyZWYiOiI5MyJ9fSwiQXV0b1NpemUiOjAsIkZvcmVncm91bmQiOnsiJGlkIjoiNTUyIiwiQ29sb3IiOnsiJGlkIjoiNTUz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1NTQiLCJMaW5lQ29sb3IiOm51bGwsIkxpbmVXZWlnaHQiOjAuMCwiTGluZVR5cGUiOjAsIlBhcmVudFN0eWxlIjpudWxsfSwiUGFyZW50U3R5bGUiOnsiJHJlZiI6IjkyIn19LCJIb3Jpem9udGFsQ29ubmVjdG9yU3R5bGUiOnsiJGlkIjoiNTU1IiwiTGluZUNvbG9yIjp7IiRyZWYiOiIxMDAifSwiTGluZVdlaWdodCI6MS4wLCJMaW5lVHlwZSI6MCwiUGFyZW50U3R5bGUiOnsiJHJlZiI6Ijk5In19LCJWZXJ0aWNhbENvbm5lY3RvclN0eWxlIjp7IiRpZCI6IjU1NiIsIkxpbmVDb2xvciI6eyIkcmVmIjoiMTAzIn0sIkxpbmVXZWlnaHQiOjEuMCwiTGluZVR5cGUiOjAsIlBhcmVudFN0eWxlIjp7IiRyZWYiOiIxMDIifX0sIk1hcmdpbiI6bnVsbCwiU3RhcnREYXRlUG9zaXRpb24iOjYsIkVuZERhdGVQb3NpdGlvbiI6NiwiRGF0ZUlzVmlzaWJsZSI6ZmFsc2UsIlRpdGxlUG9zaXRpb24iOjIsIkR1cmF0aW9uUG9zaXRpb24iOjYsIlBlcmNlbnRhZ2VDb21wbGV0ZWRQb3NpdGlvbiI6MiwiU3BhY2luZyI6NSwiSXNCZWxvd1RpbWViYW5kIjp0cnVlLCJQZXJjZW50YWdlQ29tcGxldGVTaGFwZU9wYWNpdHkiOjM1LCJTaGFwZVN0eWxlIjp7IiRpZCI6IjU1NyIsIk1hcmdpbiI6eyIkcmVmIjoiMTA2In0sIlBhZGRpbmciOnsiJGlkIjoiNTU4IiwiVG9wIjowLCJMZWZ0IjoxLCJSaWdodCI6MCwiQm90dG9tIjoxfSwiQmFja2dyb3VuZCI6eyIkaWQiOiI1NTkiLCJDb2xvciI6eyIkaWQiOiI1NjAiLCJBIjoyNTUsIlIiOjgwLCJHIjo4MCwiQiI6NzB9fSwiSXNWaXNpYmxlIjp0cnVlLCJXaWR0aCI6MC4wLCJIZWlnaHQiOjEwLjAsIkJvcmRlclN0eWxlIjp7IiRpZCI6IjU2MSIsIkxpbmVDb2xvciI6eyIkaWQiOiI1NjIiLCIkdHlwZSI6Ik5MUkUuQ29tbW9uLkRvbS5Tb2xpZENvbG9yQnJ1c2gsIE5MUkUuQ29tbW9uIiwiQ29sb3IiOnsiJGlkIjoiNTYzIiwiQSI6MjU1LCJSIjoyNTUsIkciOjAsIkIiOjB9fSwiTGluZVdlaWdodCI6MC4wLCJMaW5lVHlwZSI6MCwiUGFyZW50U3R5bGUiOm51bGx9LCJQYXJlbnRTdHlsZSI6eyIkcmVmIjoiMTA1In19LCJUaXRsZVN0eWxlIjp7IiRpZCI6IjU2NCIsIkZvbnRTZXR0aW5ncyI6eyIkaWQiOiI1NjUiLCJGb250U2l6ZSI6NywiRm9udE5hbWUiOiJDZW50dXJ5IEdvdGhpYyIsIklzQm9sZCI6ZmFsc2UsIklzSXRhbGljIjpmYWxzZSwiSXNVbmRlcmxpbmVkIjpmYWxzZSwiUGFyZW50U3R5bGUiOnsiJHJlZiI6IjExNCJ9fSwiQXV0b1NpemUiOjAsIkZvcmVncm91bmQiOnsiJGlkIjoiNTY2IiwiQ29sb3IiOnsiJGlkIjoiNTY3IiwiQSI6MjU1LCJSIjoyNTUsIkciOjI1NSwiQiI6MjU1fX0sIk1heFdpZHRoIjo1N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U2OCIsIkxpbmVDb2xvciI6bnVsbCwiTGluZVdlaWdodCI6MC4wLCJMaW5lVHlwZSI6MCwiUGFyZW50U3R5bGUiOm51bGx9LCJQYXJlbnRTdHlsZSI6eyIkcmVmIjoiMTEzIn19LCJEYXRlU3R5bGUiOnsiJGlkIjoiNTY5IiwiRm9udFNldHRpbmdzIjp7IiRpZCI6IjU3MCIsIkZvbnRTaXplIjo2LCJGb250TmFtZSI6IkNlbnR1cnkgR290aGljIiwiSXNCb2xkIjpmYWxzZSwiSXNJdGFsaWMiOmZhbHNlLCJJc1VuZGVybGluZWQiOmZhbHNlLCJQYXJlbnRTdHlsZSI6eyIkcmVmIjoiMTIxIn19LCJBdXRvU2l6ZSI6MCwiRm9yZWdyb3VuZCI6eyIkaWQiOiI1NzEiLCJDb2xvciI6eyIkaWQiOiI1NzIiLCJBIjoyNTUsIlIiOjIzMiwiRyI6NzYsIkIiOjM0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1NzMiLCJMaW5lQ29sb3IiOm51bGwsIkxpbmVXZWlnaHQiOjAuMCwiTGluZVR5cGUiOjAsIlBhcmVudFN0eWxlIjpudWxsfSwiUGFyZW50U3R5bGUiOnsiJHJlZiI6IjEyMCJ9fSwiRGF0ZUZvcm1hdCI6eyIkcmVmIjoiMTI3In0sIldlZWtOdW1iZXJpbmciOnsiJGlkIjoiNTc0IiwiRm9ybWF0IjowLCJJc1Zpc2libGUiOmZhbHNlLCJMYXN0S25vd25WaXNpYmlsaXR5U3RhdGUiOmZhbHNlfSwiSXNWaXNpYmxlIjp0cnVlLCJQYXJlbnRTdHlsZSI6eyIkcmVmIjoiODQifX0sIkluZGV4IjoxNCwiU21hcnREdXJhdGlvbkFjdGl2YXRlZCI6ZmFsc2UsIkRhdGVGb3JtYXQiOnsiJHJlZiI6IjEyNyJ9LCJXZWVrTnVtYmVyaW5nIjp7IiRpZCI6IjU3NSIsIkZvcm1hdCI6MCwiSXNWaXNpYmxlIjpmYWxzZSwiTGFzdEtub3duVmlzaWJpbGl0eVN0YXRlIjpmYWxzZX0sIklkIjoiNTBkZjRhZGQtYTI5YS00OTRjLWJlMGUtOWU4NDY4NjU5ODZiIiwiSW1wb3J0SWQiOm51bGwsIlRpdGxlIjoiV2Vic2l0ZSBUZXN0aW5nIiwiTm90ZSI6bnVsbCwiSHlwZXJsaW5rIjp7IiRpZCI6IjU3NiIsIkFkZHJlc3MiOm51bGwsIlN1YkFkZHJlc3MiOm51bGx9LCJJc0NoYW5nZWQiOmZhbHNlLCJJc05ldyI6dHJ1ZX0seyIkaWQiOiI1NzciLCJHcm91cE5hbWUiOiIxMzVhNDkzMS01NDNlLTRhYzItODBiMy1lZDc0MGI5MDM1NDIiLCJTdGFydERhdGUiOiIyMDIxLTEyLTMwVDAwOjAwOjAwWiIsIkVuZERhdGUiOiIyMDIyLTAyLTIzVDIzOjU5OjAwWiIsIlBlcmNlbnRhZ2VDb21wbGV0ZSI6bnVsbCwiU3R5bGUiOnsiJGlkIjoiNTc4IiwiU2hhcGUiOjEsIlNoYXBlVGhpY2tuZXNzIjowLCJEdXJhdGlvbkZvcm1hdCI6MCwiSW5jbHVkZU5vbldvcmtpbmdEYXlzSW5EdXJhdGlvbiI6dHJ1ZSwiUGVyY2VudGFnZUNvbXBsZXRlU3R5bGUiOnsiJGlkIjoiNTc5IiwiRm9udFNldHRpbmdzIjp7IiRpZCI6IjU4M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TgxIiwiTGluZUNvbG9yIjpudWxsLCJMaW5lV2VpZ2h0IjowLjAsIkxpbmVUeXBlIjowLCJQYXJlbnRTdHlsZSI6bnVsbH0sIlBhcmVudFN0eWxlIjp7IiRyZWYiOiI4NSJ9fSwiRHVyYXRpb25TdHlsZSI6eyIkaWQiOiI1ODIiLCJGb250U2V0dGluZ3MiOnsiJGlkIjoiNTgzIiwiRm9udFNpemUiOjcsIkZvbnROYW1lIjoiQ2FsaWJyaSIsIklzQm9sZCI6ZmFsc2UsIklzSXRhbGljIjpmYWxzZSwiSXNVbmRlcmxpbmVkIjpmYWxzZSwiUGFyZW50U3R5bGUiOnsiJHJlZiI6IjkzIn19LCJBdXRvU2l6ZSI6MCwiRm9yZWdyb3VuZCI6eyIkaWQiOiI1ODQiLCJDb2xvciI6eyIkaWQiOiI1ODU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U4NiIsIkxpbmVDb2xvciI6bnVsbCwiTGluZVdlaWdodCI6MC4wLCJMaW5lVHlwZSI6MCwiUGFyZW50U3R5bGUiOm51bGx9LCJQYXJlbnRTdHlsZSI6eyIkcmVmIjoiOTIifX0sIkhvcml6b250YWxDb25uZWN0b3JTdHlsZSI6eyIkaWQiOiI1ODciLCJMaW5lQ29sb3IiOnsiJHJlZiI6IjEwMCJ9LCJMaW5lV2VpZ2h0IjoxLjAsIkxpbmVUeXBlIjowLCJQYXJlbnRTdHlsZSI6eyIkcmVmIjoiOTkifX0sIlZlcnRpY2FsQ29ubmVjdG9yU3R5bGUiOnsiJGlkIjoiNTg4IiwiTGluZUNvbG9yIjp7IiRyZWYiOiIxMDMifSwiTGluZVdlaWdodCI6MS4wLCJMaW5lVHlwZSI6MCwiUGFyZW50U3R5bGUiOnsiJHJlZiI6IjEwMiJ9fSwiTWFyZ2luIjpudWxsLCJTdGFydERhdGVQb3NpdGlvbiI6NiwiRW5kRGF0ZVBvc2l0aW9uIjo2LCJEYXRlSXNWaXNpYmxlIjpmYWxzZSwiVGl0bGVQb3NpdGlvbiI6MiwiRHVyYXRpb25Qb3NpdGlvbiI6NiwiUGVyY2VudGFnZUNvbXBsZXRlZFBvc2l0aW9uIjoyLCJTcGFjaW5nIjo1LCJJc0JlbG93VGltZWJhbmQiOnRydWUsIlBlcmNlbnRhZ2VDb21wbGV0ZVNoYXBlT3BhY2l0eSI6MzUsIlNoYXBlU3R5bGUiOnsiJGlkIjoiNTg5IiwiTWFyZ2luIjp7IiRyZWYiOiIxMDYifSwiUGFkZGluZyI6eyIkaWQiOiI1OTAiLCJUb3AiOjAsIkxlZnQiOjEsIlJpZ2h0IjowLCJCb3R0b20iOjF9LCJCYWNrZ3JvdW5kIjp7IiRpZCI6IjU5MSIsIkNvbG9yIjp7IiRpZCI6IjU5MiIsIkEiOjI1NSwiUiI6MTc4LCJHIjozOCwiQiI6MH19LCJJc1Zpc2libGUiOnRydWUsIldpZHRoIjowLjAsIkhlaWdodCI6MTAuMCwiQm9yZGVyU3R5bGUiOnsiJGlkIjoiNTkzIiwiTGluZUNvbG9yIjp7IiRpZCI6IjU5NCIsIiR0eXBlIjoiTkxSRS5Db21tb24uRG9tLlNvbGlkQ29sb3JCcnVzaCwgTkxSRS5Db21tb24iLCJDb2xvciI6eyIkaWQiOiI1OTUiLCJBIjoyNTUsIlIiOjI1NSwiRyI6MCwiQiI6MH19LCJMaW5lV2VpZ2h0IjowLjAsIkxpbmVUeXBlIjowLCJQYXJlbnRTdHlsZSI6bnVsbH0sIlBhcmVudFN0eWxlIjp7IiRyZWYiOiIxMDUifX0sIlRpdGxlU3R5bGUiOnsiJGlkIjoiNTk2IiwiRm9udFNldHRpbmdzIjp7IiRpZCI6IjU5NyIsIkZvbnRTaXplIjo3LCJGb250TmFtZSI6IkNlbnR1cnkgR290aGljIiwiSXNCb2xkIjpmYWxzZSwiSXNJdGFsaWMiOmZhbHNlLCJJc1VuZGVybGluZWQiOmZhbHNlLCJQYXJlbnRTdHlsZSI6eyIkcmVmIjoiMTE0In19LCJBdXRvU2l6ZSI6MCwiRm9yZWdyb3VuZCI6eyIkaWQiOiI1OTgiLCJDb2xvciI6eyIkaWQiOiI1OTkiLCJBIjoyNTUsIlIiOjI1NSwiRyI6MjU1LCJCIjoyNTV9fSwiTWF4V2lkdGgiOjUwLjg3NTAzODE0Njk3MjY1Ni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2MDAiLCJMaW5lQ29sb3IiOm51bGwsIkxpbmVXZWlnaHQiOjAuMCwiTGluZVR5cGUiOjAsIlBhcmVudFN0eWxlIjpudWxsfSwiUGFyZW50U3R5bGUiOnsiJHJlZiI6IjExMyJ9fSwiRGF0ZVN0eWxlIjp7IiRpZCI6IjYwMSIsIkZvbnRTZXR0aW5ncyI6eyIkaWQiOiI2MDIiLCJGb250U2l6ZSI6NiwiRm9udE5hbWUiOiJDZW50dXJ5IEdvdGhpYyIsIklzQm9sZCI6ZmFsc2UsIklzSXRhbGljIjpmYWxzZSwiSXNVbmRlcmxpbmVkIjpmYWxzZSwiUGFyZW50U3R5bGUiOnsiJHJlZiI6IjEyMSJ9fSwiQXV0b1NpemUiOjAsIkZvcmVncm91bmQiOnsiJGlkIjoiNjAzIiwiQ29sb3IiOnsiJGlkIjoiNjA0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jA1IiwiTGluZUNvbG9yIjpudWxsLCJMaW5lV2VpZ2h0IjowLjAsIkxpbmVUeXBlIjowLCJQYXJlbnRTdHlsZSI6bnVsbH0sIlBhcmVudFN0eWxlIjp7IiRyZWYiOiIxMjAifX0sIkRhdGVGb3JtYXQiOnsiJHJlZiI6IjEyNyJ9LCJXZWVrTnVtYmVyaW5nIjp7IiRpZCI6IjYwNiIsIkZvcm1hdCI6MCwiSXNWaXNpYmxlIjpmYWxzZSwiTGFzdEtub3duVmlzaWJpbGl0eVN0YXRlIjpmYWxzZX0sIklzVmlzaWJsZSI6dHJ1ZSwiUGFyZW50U3R5bGUiOnsiJHJlZiI6Ijg0In19LCJJbmRleCI6MTUsIlNtYXJ0RHVyYXRpb25BY3RpdmF0ZWQiOmZhbHNlLCJEYXRlRm9ybWF0Ijp7IiRyZWYiOiIxMjcifSwiV2Vla051bWJlcmluZyI6eyIkaWQiOiI2MDciLCJGb3JtYXQiOjAsIklzVmlzaWJsZSI6ZmFsc2UsIkxhc3RLbm93blZpc2liaWxpdHlTdGF0ZSI6ZmFsc2V9LCJJZCI6ImViOTU0Mjc1LWM1YjUtNGJlNS05MGJlLWUzZDE3YjBjZThhMyIsIkltcG9ydElkIjpudWxsLCJUaXRsZSI6Ik9ubGluZSBUZXN0aW5nICIsIk5vdGUiOm51bGwsIkh5cGVybGluayI6eyIkaWQiOiI2MDgiLCJBZGRyZXNzIjpudWxsLCJTdWJBZGRyZXNzIjpudWxsfSwiSXNDaGFuZ2VkIjpmYWxzZSwiSXNOZXciOnRydWV9LHsiJGlkIjoiNjA5IiwiR3JvdXBOYW1lIjpudWxsLCJTdGFydERhdGUiOiIyMDIyLTAxLTE1VDAwOjAwOjAwWiIsIkVuZERhdGUiOiIyMDIyLTA0LTA5VDIzOjU5OjAwWiIsIlBlcmNlbnRhZ2VDb21wbGV0ZSI6bnVsbCwiU3R5bGUiOnsiJGlkIjoiNjEwIiwiU2hhcGUiOjEsIlNoYXBlVGhpY2tuZXNzIjowLCJEdXJhdGlvbkZvcm1hdCI6MCwiSW5jbHVkZU5vbldvcmtpbmdEYXlzSW5EdXJhdGlvbiI6dHJ1ZSwiUGVyY2VudGFnZUNvbXBsZXRlU3R5bGUiOnsiJGlkIjoiNjExIiwiRm9udFNldHRpbmdzIjp7IiRpZCI6IjYxMi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jEzIiwiTGluZUNvbG9yIjpudWxsLCJMaW5lV2VpZ2h0IjowLjAsIkxpbmVUeXBlIjowLCJQYXJlbnRTdHlsZSI6bnVsbH0sIlBhcmVudFN0eWxlIjp7IiRyZWYiOiI4NSJ9fSwiRHVyYXRpb25TdHlsZSI6eyIkaWQiOiI2MTQiLCJGb250U2V0dGluZ3MiOnsiJGlkIjoiNjE1IiwiRm9udFNpemUiOjcsIkZvbnROYW1lIjoiQ2FsaWJyaSIsIklzQm9sZCI6ZmFsc2UsIklzSXRhbGljIjpmYWxzZSwiSXNVbmRlcmxpbmVkIjpmYWxzZSwiUGFyZW50U3R5bGUiOnsiJHJlZiI6IjkzIn19LCJBdXRvU2l6ZSI6MCwiRm9yZWdyb3VuZCI6eyIkaWQiOiI2MTYiLCJDb2xvciI6eyIkaWQiOiI2MTc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YxOCIsIkxpbmVDb2xvciI6bnVsbCwiTGluZVdlaWdodCI6MC4wLCJMaW5lVHlwZSI6MCwiUGFyZW50U3R5bGUiOm51bGx9LCJQYXJlbnRTdHlsZSI6eyIkcmVmIjoiOTIifX0sIkhvcml6b250YWxDb25uZWN0b3JTdHlsZSI6eyIkaWQiOiI2MTkiLCJMaW5lQ29sb3IiOnsiJHJlZiI6IjEwMCJ9LCJMaW5lV2VpZ2h0IjoyLjAsIkxpbmVUeXBlIjowLCJQYXJlbnRTdHlsZSI6eyIkcmVmIjoiOTkifX0sIlZlcnRpY2FsQ29ubmVjdG9yU3R5bGUiOnsiJGlkIjoiNjIwIiwiTGluZUNvbG9yIjp7IiRyZWYiOiIxMDMifSwiTGluZVdlaWdodCI6Mi4wLCJMaW5lVHlwZSI6MCwiUGFyZW50U3R5bGUiOnsiJHJlZiI6IjEwMiJ9fSwiTWFyZ2luIjpudWxsLCJTdGFydERhdGVQb3NpdGlvbiI6NCwiRW5kRGF0ZVBvc2l0aW9uIjo0LCJEYXRlSXNWaXNpYmxlIjp0cnVlLCJUaXRsZVBvc2l0aW9uIjo1LCJEdXJhdGlvblBvc2l0aW9uIjoyLCJQZXJjZW50YWdlQ29tcGxldGVkUG9zaXRpb24iOjYsIlNwYWNpbmciOjUsIklzQmVsb3dUaW1lYmFuZCI6dHJ1ZSwiUGVyY2VudGFnZUNvbXBsZXRlU2hhcGVPcGFjaXR5IjozNSwiU2hhcGVTdHlsZSI6eyIkaWQiOiI2MjEiLCJNYXJnaW4iOnsiJHJlZiI6IjEwNiJ9LCJQYWRkaW5nIjp7IiRpZCI6IjYyMiIsIlRvcCI6MCwiTGVmdCI6MSwiUmlnaHQiOjAsIkJvdHRvbSI6MX0sIkJhY2tncm91bmQiOnsiJGlkIjoiNjIzIiwiQ29sb3IiOnsiJGlkIjoiNjI0IiwiQSI6MjU1LCJSIjo4MCwiRyI6ODAsIkIiOjcwfX0sIklzVmlzaWJsZSI6dHJ1ZSwiV2lkdGgiOjAuMCwiSGVpZ2h0IjoxMC4wLCJCb3JkZXJTdHlsZSI6eyIkaWQiOiI2MjUiLCJMaW5lQ29sb3IiOnsiJGlkIjoiNjI2IiwiJHR5cGUiOiJOTFJFLkNvbW1vbi5Eb20uU29saWRDb2xvckJydXNoLCBOTFJFLkNvbW1vbiIsIkNvbG9yIjp7IiRpZCI6IjYyNyIsIkEiOjI1NSwiUiI6MjU1LCJHIjowLCJCIjowfX0sIkxpbmVXZWlnaHQiOjAuMCwiTGluZVR5cGUiOjAsIlBhcmVudFN0eWxlIjpudWxsfSwiUGFyZW50U3R5bGUiOnsiJHJlZiI6IjEwNSJ9fSwiVGl0bGVTdHlsZSI6eyIkaWQiOiI2MjgiLCJGb250U2V0dGluZ3MiOnsiJGlkIjoiNjI5IiwiRm9udFNpemUiOjcsIkZvbnROYW1lIjoiQ2VudHVyeSBHb3RoaWMiLCJJc0JvbGQiOnRydWUsIklzSXRhbGljIjpmYWxzZSwiSXNVbmRlcmxpbmVkIjpmYWxzZSwiUGFyZW50U3R5bGUiOnsiJHJlZiI6IjExNCJ9fSwiQXV0b1NpemUiOjAsIkZvcmVncm91bmQiOnsiJGlkIjoiNjMwIiwiQ29sb3IiOnsiJGlkIjoiNjMxIiwiQSI6MjU1LCJSIjoyNTUsIkciOjEzMiwiQiI6Mzl9fSwiTWF4V2lkdGgiOjI3LjEyNTA0MDA1NDMyMTI4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2MzIiLCJMaW5lQ29sb3IiOm51bGwsIkxpbmVXZWlnaHQiOjAuMCwiTGluZVR5cGUiOjAsIlBhcmVudFN0eWxlIjpudWxsfSwiUGFyZW50U3R5bGUiOnsiJHJlZiI6IjExMyJ9fSwiRGF0ZVN0eWxlIjp7IiRpZCI6IjYzMyIsIkZvbnRTZXR0aW5ncyI6eyIkaWQiOiI2MzQiLCJGb250U2l6ZSI6NiwiRm9udE5hbWUiOiJDZW50dXJ5IEdvdGhpYyIsIklzQm9sZCI6ZmFsc2UsIklzSXRhbGljIjpmYWxzZSwiSXNVbmRlcmxpbmVkIjpmYWxzZSwiUGFyZW50U3R5bGUiOnsiJHJlZiI6IjEyMSJ9fSwiQXV0b1NpemUiOjAsIkZvcmVncm91bmQiOnsiJGlkIjoiNjM1IiwiQ29sb3IiOnsiJGlkIjoiNjM2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jM3IiwiTGluZUNvbG9yIjpudWxsLCJMaW5lV2VpZ2h0IjowLjAsIkxpbmVUeXBlIjowLCJQYXJlbnRTdHlsZSI6bnVsbH0sIlBhcmVudFN0eWxlIjp7IiRyZWYiOiIxMjAifX0sIkRhdGVGb3JtYXQiOnsiJHJlZiI6IjEyNyJ9LCJXZWVrTnVtYmVyaW5nIjp7IiRpZCI6IjYzOCIsIkZvcm1hdCI6MCwiSXNWaXNpYmxlIjpmYWxzZSwiTGFzdEtub3duVmlzaWJpbGl0eVN0YXRlIjpmYWxzZX0sIklzVmlzaWJsZSI6dHJ1ZSwiUGFyZW50U3R5bGUiOnsiJHJlZiI6Ijg0In19LCJJbmRleCI6MTYsIlNtYXJ0RHVyYXRpb25BY3RpdmF0ZWQiOmZhbHNlLCJEYXRlRm9ybWF0Ijp7IiRyZWYiOiIxMjcifSwiV2Vla051bWJlcmluZyI6eyIkaWQiOiI2MzkiLCJGb3JtYXQiOjAsIklzVmlzaWJsZSI6ZmFsc2UsIkxhc3RLbm93blZpc2liaWxpdHlTdGF0ZSI6ZmFsc2V9LCJJZCI6IjdlZTkzNjdkLTgzZTctNDMxMi1hZGFhLTZkNGJjZjIyMmY3NSIsIkltcG9ydElkIjpudWxsLCJUaXRsZSI6IkNvZGluZyIsIk5vdGUiOm51bGwsIkh5cGVybGluayI6eyIkaWQiOiI2NDAiLCJBZGRyZXNzIjpudWxsLCJTdWJBZGRyZXNzIjpudWxsfSwiSXNDaGFuZ2VkIjpmYWxzZSwiSXNOZXciOnRydWV9LHsiJGlkIjoiNjQxIiwiR3JvdXBOYW1lIjpudWxsLCJTdGFydERhdGUiOiIyMDIyLTAzLTI1VDAwOjAwOjAwWiIsIkVuZERhdGUiOiIyMDIyLTA0LTMwVDIzOjU5OjAwWiIsIlBlcmNlbnRhZ2VDb21wbGV0ZSI6bnVsbCwiU3R5bGUiOnsiJGlkIjoiNjQyIiwiU2hhcGUiOjEsIlNoYXBlVGhpY2tuZXNzIjowLCJEdXJhdGlvbkZvcm1hdCI6MCwiSW5jbHVkZU5vbldvcmtpbmdEYXlzSW5EdXJhdGlvbiI6dHJ1ZSwiUGVyY2VudGFnZUNvbXBsZXRlU3R5bGUiOnsiJGlkIjoiNjQzIiwiRm9udFNldHRpbmdzIjp7IiRpZCI6IjY0N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jQ1IiwiTGluZUNvbG9yIjpudWxsLCJMaW5lV2VpZ2h0IjowLjAsIkxpbmVUeXBlIjowLCJQYXJlbnRTdHlsZSI6bnVsbH0sIlBhcmVudFN0eWxlIjp7IiRyZWYiOiI4NSJ9fSwiRHVyYXRpb25TdHlsZSI6eyIkaWQiOiI2NDYiLCJGb250U2V0dGluZ3MiOnsiJGlkIjoiNjQ3IiwiRm9udFNpemUiOjcsIkZvbnROYW1lIjoiQ2FsaWJyaSIsIklzQm9sZCI6ZmFsc2UsIklzSXRhbGljIjpmYWxzZSwiSXNVbmRlcmxpbmVkIjpmYWxzZSwiUGFyZW50U3R5bGUiOnsiJHJlZiI6IjkzIn19LCJBdXRvU2l6ZSI6MCwiRm9yZWdyb3VuZCI6eyIkaWQiOiI2NDgiLCJDb2xvciI6eyIkaWQiOiI2NDk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Y1MCIsIkxpbmVDb2xvciI6bnVsbCwiTGluZVdlaWdodCI6MC4wLCJMaW5lVHlwZSI6MCwiUGFyZW50U3R5bGUiOm51bGx9LCJQYXJlbnRTdHlsZSI6eyIkcmVmIjoiOTIifX0sIkhvcml6b250YWxDb25uZWN0b3JTdHlsZSI6eyIkaWQiOiI2NTEiLCJMaW5lQ29sb3IiOnsiJHJlZiI6IjEwMCJ9LCJMaW5lV2VpZ2h0IjoxLjAsIkxpbmVUeXBlIjowLCJQYXJlbnRTdHlsZSI6eyIkcmVmIjoiOTkifX0sIlZlcnRpY2FsQ29ubmVjdG9yU3R5bGUiOnsiJGlkIjoiNjUyIiwiTGluZUNvbG9yIjp7IiRyZWYiOiIxMDMifSwiTGluZVdlaWdodCI6MS4wLCJMaW5lVHlwZSI6MCwiUGFyZW50U3R5bGUiOnsiJHJlZiI6IjEwMiJ9fSwiTWFyZ2luIjpudWxsLCJTdGFydERhdGVQb3NpdGlvbiI6NCwiRW5kRGF0ZVBvc2l0aW9uIjo0LCJEYXRlSXNWaXNpYmxlIjp0cnVlLCJUaXRsZVBvc2l0aW9uIjo1LCJEdXJhdGlvblBvc2l0aW9uIjoyLCJQZXJjZW50YWdlQ29tcGxldGVkUG9zaXRpb24iOjYsIlNwYWNpbmciOjUsIklzQmVsb3dUaW1lYmFuZCI6dHJ1ZSwiUGVyY2VudGFnZUNvbXBsZXRlU2hhcGVPcGFjaXR5IjozNSwiU2hhcGVTdHlsZSI6eyIkaWQiOiI2NTMiLCJNYXJnaW4iOnsiJHJlZiI6IjEwNiJ9LCJQYWRkaW5nIjp7IiRpZCI6IjY1NCIsIlRvcCI6MCwiTGVmdCI6MSwiUmlnaHQiOjAsIkJvdHRvbSI6MX0sIkJhY2tncm91bmQiOnsiJGlkIjoiNjU1IiwiQ29sb3IiOnsiJGlkIjoiNjU2IiwiQSI6MjU1LCJSIjoxNzgsIkciOjM4LCJCIjowfX0sIklzVmlzaWJsZSI6dHJ1ZSwiV2lkdGgiOjAuMCwiSGVpZ2h0IjoxMC4wLCJCb3JkZXJTdHlsZSI6eyIkaWQiOiI2NTciLCJMaW5lQ29sb3IiOnsiJGlkIjoiNjU4IiwiJHR5cGUiOiJOTFJFLkNvbW1vbi5Eb20uU29saWRDb2xvckJydXNoLCBOTFJFLkNvbW1vbiIsIkNvbG9yIjp7IiRpZCI6IjY1OSIsIkEiOjI1NSwiUiI6MjU1LCJHIjowLCJCIjowfX0sIkxpbmVXZWlnaHQiOjAuMCwiTGluZVR5cGUiOjAsIlBhcmVudFN0eWxlIjpudWxsfSwiUGFyZW50U3R5bGUiOnsiJHJlZiI6IjEwNSJ9fSwiVGl0bGVTdHlsZSI6eyIkaWQiOiI2NjAiLCJGb250U2V0dGluZ3MiOnsiJGlkIjoiNjYxIiwiRm9udFNpemUiOjcsIkZvbnROYW1lIjoiQ2VudHVyeSBHb3RoaWMiLCJJc0JvbGQiOmZhbHNlLCJJc0l0YWxpYyI6ZmFsc2UsIklzVW5kZXJsaW5lZCI6ZmFsc2UsIlBhcmVudFN0eWxlIjp7IiRyZWYiOiIxMTQifX0sIkF1dG9TaXplIjowLCJGb3JlZ3JvdW5kIjp7IiRyZWYiOiIxMTUifSwiTWF4V2lkdGgiOjUyLjU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jYyIiwiTGluZUNvbG9yIjpudWxsLCJMaW5lV2VpZ2h0IjowLjAsIkxpbmVUeXBlIjowLCJQYXJlbnRTdHlsZSI6bnVsbH0sIlBhcmVudFN0eWxlIjp7IiRyZWYiOiIxMTMifX0sIkRhdGVTdHlsZSI6eyIkaWQiOiI2NjMiLCJGb250U2V0dGluZ3MiOnsiJGlkIjoiNjY0IiwiRm9udFNpemUiOjYsIkZvbnROYW1lIjoiQ2VudHVyeSBHb3RoaWMiLCJJc0JvbGQiOmZhbHNlLCJJc0l0YWxpYyI6ZmFsc2UsIklzVW5kZXJsaW5lZCI6ZmFsc2UsIlBhcmVudFN0eWxlIjp7IiRyZWYiOiIxMjEifX0sIkF1dG9TaXplIjowLCJGb3JlZ3JvdW5kIjp7IiRpZCI6IjY2NSIsIkNvbG9yIjp7IiRpZCI6IjY2NiIsIkEiOjI1NSwiUiI6MjMyLCJHIjo3NiwiQiI6MzR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Y2NyIsIkxpbmVDb2xvciI6bnVsbCwiTGluZVdlaWdodCI6MC4wLCJMaW5lVHlwZSI6MCwiUGFyZW50U3R5bGUiOm51bGx9LCJQYXJlbnRTdHlsZSI6eyIkcmVmIjoiMTIwIn19LCJEYXRlRm9ybWF0Ijp7IiRyZWYiOiIxMjcifSwiV2Vla051bWJlcmluZyI6eyIkaWQiOiI2NjgiLCJGb3JtYXQiOjAsIklzVmlzaWJsZSI6ZmFsc2UsIkxhc3RLbm93blZpc2liaWxpdHlTdGF0ZSI6ZmFsc2V9LCJJc1Zpc2libGUiOnRydWUsIlBhcmVudFN0eWxlIjp7IiRyZWYiOiI4NCJ9fSwiSW5kZXgiOjE3LCJTbWFydER1cmF0aW9uQWN0aXZhdGVkIjpmYWxzZSwiRGF0ZUZvcm1hdCI6eyIkcmVmIjoiMTI3In0sIldlZWtOdW1iZXJpbmciOnsiJGlkIjoiNjY5IiwiRm9ybWF0IjowLCJJc1Zpc2libGUiOmZhbHNlLCJMYXN0S25vd25WaXNpYmlsaXR5U3RhdGUiOmZhbHNlfSwiSWQiOiJlNWI2MmQ2OC00ZGFmLTRjODItODE3ZS02NGIxZWU3Mzk0YWMiLCJJbXBvcnRJZCI6bnVsbCwiVGl0bGUiOiJTeXN0ZW0gVGVzdGluZyAiLCJOb3RlIjpudWxsLCJIeXBlcmxpbmsiOnsiJGlkIjoiNjcwIiwiQWRkcmVzcyI6bnVsbCwiU3ViQWRkcmVzcyI6bnVsbH0sIklzQ2hhbmdlZCI6ZmFsc2UsIklzTmV3Ijp0cnVlfSx7IiRpZCI6IjY3MSIsIkdyb3VwTmFtZSI6bnVsbCwiU3RhcnREYXRlIjoiMjAyMi0wNC0wMVQwMDowMDowMFoiLCJFbmREYXRlIjoiMjAyMi0wNS0yN1QyMzo1OTowMFoiLCJQZXJjZW50YWdlQ29tcGxldGUiOm51bGwsIlN0eWxlIjp7IiRpZCI6IjY3MiIsIlNoYXBlIjoxLCJTaGFwZVRoaWNrbmVzcyI6MCwiRHVyYXRpb25Gb3JtYXQiOjAsIkluY2x1ZGVOb25Xb3JraW5nRGF5c0luRHVyYXRpb24iOnRydWUsIlBlcmNlbnRhZ2VDb21wbGV0ZVN0eWxlIjp7IiRpZCI6IjY3MyIsIkZvbnRTZXR0aW5ncyI6eyIkaWQiOiI2NzQ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Y3NSIsIkxpbmVDb2xvciI6bnVsbCwiTGluZVdlaWdodCI6MC4wLCJMaW5lVHlwZSI6MCwiUGFyZW50U3R5bGUiOm51bGx9LCJQYXJlbnRTdHlsZSI6eyIkcmVmIjoiODUifX0sIkR1cmF0aW9uU3R5bGUiOnsiJGlkIjoiNjc2IiwiRm9udFNldHRpbmdzIjp7IiRpZCI6IjY3NyIsIkZvbnRTaXplIjo3LCJGb250TmFtZSI6IkNhbGlicmkiLCJJc0JvbGQiOmZhbHNlLCJJc0l0YWxpYyI6ZmFsc2UsIklzVW5kZXJsaW5lZCI6ZmFsc2UsIlBhcmVudFN0eWxlIjp7IiRyZWYiOiI5MyJ9fSwiQXV0b1NpemUiOjAsIkZvcmVncm91bmQiOnsiJGlkIjoiNjc4IiwiQ29sb3IiOnsiJGlkIjoiNjc5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2ODAiLCJMaW5lQ29sb3IiOm51bGwsIkxpbmVXZWlnaHQiOjAuMCwiTGluZVR5cGUiOjAsIlBhcmVudFN0eWxlIjpudWxsfSwiUGFyZW50U3R5bGUiOnsiJHJlZiI6IjkyIn19LCJIb3Jpem9udGFsQ29ubmVjdG9yU3R5bGUiOnsiJGlkIjoiNjgxIiwiTGluZUNvbG9yIjp7IiRyZWYiOiIxMDAifSwiTGluZVdlaWdodCI6MS4wLCJMaW5lVHlwZSI6MCwiUGFyZW50U3R5bGUiOnsiJHJlZiI6Ijk5In19LCJWZXJ0aWNhbENvbm5lY3RvclN0eWxlIjp7IiRpZCI6IjY4MiIsIkxpbmVDb2xvciI6eyIkcmVmIjoiMTAzIn0sIkxpbmVXZWlnaHQiOjE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nRydWUsIlBlcmNlbnRhZ2VDb21wbGV0ZVNoYXBlT3BhY2l0eSI6MzUsIlNoYXBlU3R5bGUiOnsiJGlkIjoiNjgzIiwiTWFyZ2luIjp7IiRyZWYiOiIxMDYifSwiUGFkZGluZyI6eyIkaWQiOiI2ODQiLCJUb3AiOjAsIkxlZnQiOjEsIlJpZ2h0IjowLCJCb3R0b20iOjF9LCJCYWNrZ3JvdW5kIjp7IiRpZCI6IjY4NSIsIkNvbG9yIjp7IiRpZCI6IjY4NiIsIkEiOjI1NSwiUiI6ODAsIkciOjgwLCJCIjo3MH19LCJJc1Zpc2libGUiOnRydWUsIldpZHRoIjowLjAsIkhlaWdodCI6MTAuMCwiQm9yZGVyU3R5bGUiOnsiJGlkIjoiNjg3IiwiTGluZUNvbG9yIjp7IiRpZCI6IjY4OCIsIiR0eXBlIjoiTkxSRS5Db21tb24uRG9tLlNvbGlkQ29sb3JCcnVzaCwgTkxSRS5Db21tb24iLCJDb2xvciI6eyIkaWQiOiI2ODkiLCJBIjoyNTUsIlIiOjI1NSwiRyI6MCwiQiI6MH19LCJMaW5lV2VpZ2h0IjowLjAsIkxpbmVUeXBlIjowLCJQYXJlbnRTdHlsZSI6bnVsbH0sIlBhcmVudFN0eWxlIjp7IiRyZWYiOiIxMDUifX0sIlRpdGxlU3R5bGUiOnsiJGlkIjoiNjkwIiwiRm9udFNldHRpbmdzIjp7IiRpZCI6IjY5MSIsIkZvbnRTaXplIjo3LCJGb250TmFtZSI6IkNlbnR1cnkgR290aGljIiwiSXNCb2xkIjpmYWxzZSwiSXNJdGFsaWMiOmZhbHNlLCJJc1VuZGVybGluZWQiOmZhbHNlLCJQYXJlbnRTdHlsZSI6eyIkcmVmIjoiMTE0In19LCJBdXRvU2l6ZSI6MCwiRm9yZWdyb3VuZCI6eyIkcmVmIjoiMTE1In0sIk1heFdpZHRoIjo0My44NzUwMzgxNDY5NzI2NTY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jkyIiwiTGluZUNvbG9yIjpudWxsLCJMaW5lV2VpZ2h0IjowLjAsIkxpbmVUeXBlIjowLCJQYXJlbnRTdHlsZSI6bnVsbH0sIlBhcmVudFN0eWxlIjp7IiRyZWYiOiIxMTMifX0sIkRhdGVTdHlsZSI6eyIkaWQiOiI2OTMiLCJGb250U2V0dGluZ3MiOnsiJGlkIjoiNjk0IiwiRm9udFNpemUiOjYsIkZvbnROYW1lIjoiQ2VudHVyeSBHb3RoaWMiLCJJc0JvbGQiOmZhbHNlLCJJc0l0YWxpYyI6ZmFsc2UsIklzVW5kZXJsaW5lZCI6ZmFsc2UsIlBhcmVudFN0eWxlIjp7IiRyZWYiOiIxMjEifX0sIkF1dG9TaXplIjowLCJGb3JlZ3JvdW5kIjp7IiRpZCI6IjY5NSIsIkNvbG9yIjp7IiRpZCI6IjY5NiIsIkEiOjI1NSwiUiI6MjMyLCJHIjo3NiwiQiI6MzR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Y5NyIsIkxpbmVDb2xvciI6bnVsbCwiTGluZVdlaWdodCI6MC4wLCJMaW5lVHlwZSI6MCwiUGFyZW50U3R5bGUiOm51bGx9LCJQYXJlbnRTdHlsZSI6eyIkcmVmIjoiMTIwIn19LCJEYXRlRm9ybWF0Ijp7IiRyZWYiOiIxMjcifSwiV2Vla051bWJlcmluZyI6eyIkaWQiOiI2OTgiLCJGb3JtYXQiOjAsIklzVmlzaWJsZSI6ZmFsc2UsIkxhc3RLbm93blZpc2liaWxpdHlTdGF0ZSI6ZmFsc2V9LCJJc1Zpc2libGUiOnRydWUsIlBhcmVudFN0eWxlIjp7IiRyZWYiOiI4NCJ9fSwiSW5kZXgiOjE4LCJTbWFydER1cmF0aW9uQWN0aXZhdGVkIjpmYWxzZSwiRGF0ZUZvcm1hdCI6eyIkcmVmIjoiMTI3In0sIldlZWtOdW1iZXJpbmciOnsiJGlkIjoiNjk5IiwiRm9ybWF0IjowLCJJc1Zpc2libGUiOmZhbHNlLCJMYXN0S25vd25WaXNpYmlsaXR5U3RhdGUiOmZhbHNlfSwiSWQiOiJkOTQ1NzI4ZS05NmU4LTQ0NTMtOWIzYy0wMThjMmJlOGE4NjkiLCJJbXBvcnRJZCI6bnVsbCwiVGl0bGUiOiJTdGFiaWxpemF0aW9uICIsIk5vdGUiOm51bGwsIkh5cGVybGluayI6eyIkaWQiOiI3MDAiLCJBZGRyZXNzIjpudWxsLCJTdWJBZGRyZXNzIjpudWxsfSwiSXNDaGFuZ2VkIjpmYWxzZSwiSXNOZXciOnRydWV9LHsiJGlkIjoiNzAxIiwiR3JvdXBOYW1lIjoiOTIwOWYyNTAtODY4My00OTIxLWIzNWItYmNmYTljMjI1ZTBjIiwiU3RhcnREYXRlIjoiMjAyMi0wMS0yOVQwMDowMDowMFoiLCJFbmREYXRlIjoiMjAyMi0wNC0xNVQyMzo1OTowMFoiLCJQZXJjZW50YWdlQ29tcGxldGUiOm51bGwsIlN0eWxlIjp7IiRpZCI6IjcwMiIsIlNoYXBlIjoxLCJTaGFwZVRoaWNrbmVzcyI6MCwiRHVyYXRpb25Gb3JtYXQiOjAsIkluY2x1ZGVOb25Xb3JraW5nRGF5c0luRHVyYXRpb24iOnRydWUsIlBlcmNlbnRhZ2VDb21wbGV0ZVN0eWxlIjp7IiRpZCI6IjcwMyIsIkZvbnRTZXR0aW5ncyI6eyIkaWQiOiI3MDQ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cwNSIsIkxpbmVDb2xvciI6bnVsbCwiTGluZVdlaWdodCI6MC4wLCJMaW5lVHlwZSI6MCwiUGFyZW50U3R5bGUiOm51bGx9LCJQYXJlbnRTdHlsZSI6eyIkcmVmIjoiODUifX0sIkR1cmF0aW9uU3R5bGUiOnsiJGlkIjoiNzA2IiwiRm9udFNldHRpbmdzIjp7IiRpZCI6IjcwNyIsIkZvbnRTaXplIjo3LCJGb250TmFtZSI6IkNhbGlicmkiLCJJc0JvbGQiOmZhbHNlLCJJc0l0YWxpYyI6ZmFsc2UsIklzVW5kZXJsaW5lZCI6ZmFsc2UsIlBhcmVudFN0eWxlIjp7IiRyZWYiOiI5MyJ9fSwiQXV0b1NpemUiOjAsIkZvcmVncm91bmQiOnsiJGlkIjoiNzA4IiwiQ29sb3IiOnsiJGlkIjoiNzA5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3MTAiLCJMaW5lQ29sb3IiOm51bGwsIkxpbmVXZWlnaHQiOjAuMCwiTGluZVR5cGUiOjAsIlBhcmVudFN0eWxlIjpudWxsfSwiUGFyZW50U3R5bGUiOnsiJHJlZiI6IjkyIn19LCJIb3Jpem9udGFsQ29ubmVjdG9yU3R5bGUiOnsiJGlkIjoiNzExIiwiTGluZUNvbG9yIjp7IiRyZWYiOiIxMDAifSwiTGluZVdlaWdodCI6MS4wLCJMaW5lVHlwZSI6MCwiUGFyZW50U3R5bGUiOnsiJHJlZiI6Ijk5In19LCJWZXJ0aWNhbENvbm5lY3RvclN0eWxlIjp7IiRpZCI6IjcxMiIsIkxpbmVDb2xvciI6eyIkcmVmIjoiMTAzIn0sIkxpbmVXZWlnaHQiOjEuMCwiTGluZVR5cGUiOjAsIlBhcmVudFN0eWxlIjp7IiRyZWYiOiIxMDIifX0sIk1hcmdpbiI6bnVsbCwiU3RhcnREYXRlUG9zaXRpb24iOjYsIkVuZERhdGVQb3NpdGlvbiI6NiwiRGF0ZUlzVmlzaWJsZSI6ZmFsc2UsIlRpdGxlUG9zaXRpb24iOjIsIkR1cmF0aW9uUG9zaXRpb24iOjYsIlBlcmNlbnRhZ2VDb21wbGV0ZWRQb3NpdGlvbiI6MiwiU3BhY2luZyI6NSwiSXNCZWxvd1RpbWViYW5kIjp0cnVlLCJQZXJjZW50YWdlQ29tcGxldGVTaGFwZU9wYWNpdHkiOjM1LCJTaGFwZVN0eWxlIjp7IiRpZCI6IjcxMyIsIk1hcmdpbiI6eyIkcmVmIjoiMTA2In0sIlBhZGRpbmciOnsiJGlkIjoiNzE0IiwiVG9wIjowLCJMZWZ0IjoxLCJSaWdodCI6MCwiQm90dG9tIjoxfSwiQmFja2dyb3VuZCI6eyIkaWQiOiI3MTUiLCJDb2xvciI6eyIkaWQiOiI3MTYiLCJBIjoyNTUsIlIiOjE3OCwiRyI6MzgsIkIiOjB9fSwiSXNWaXNpYmxlIjp0cnVlLCJXaWR0aCI6MC4wLCJIZWlnaHQiOjEwLjAsIkJvcmRlclN0eWxlIjp7IiRpZCI6IjcxNyIsIkxpbmVDb2xvciI6eyIkaWQiOiI3MTgiLCIkdHlwZSI6Ik5MUkUuQ29tbW9uLkRvbS5Tb2xpZENvbG9yQnJ1c2gsIE5MUkUuQ29tbW9uIiwiQ29sb3IiOnsiJGlkIjoiNzE5IiwiQSI6MjU1LCJSIjoyNTUsIkciOjAsIkIiOjB9fSwiTGluZVdlaWdodCI6MC4wLCJMaW5lVHlwZSI6MCwiUGFyZW50U3R5bGUiOm51bGx9LCJQYXJlbnRTdHlsZSI6eyIkcmVmIjoiMTA1In19LCJUaXRsZVN0eWxlIjp7IiRpZCI6IjcyMCIsIkZvbnRTZXR0aW5ncyI6eyIkaWQiOiI3MjEiLCJGb250U2l6ZSI6NywiRm9udE5hbWUiOiJDZW50dXJ5IEdvdGhpYyIsIklzQm9sZCI6ZmFsc2UsIklzSXRhbGljIjpmYWxzZSwiSXNVbmRlcmxpbmVkIjpmYWxzZSwiUGFyZW50U3R5bGUiOnsiJHJlZiI6IjExNCJ9fSwiQXV0b1NpemUiOjAsIkZvcmVncm91bmQiOnsiJGlkIjoiNzIyIiwiQ29sb3IiOnsiJGlkIjoiNzIzIiwiQSI6MjU1LCJSIjoyNTUsIkciOjI1NSwiQiI6MjU1fX0sIk1heFdpZHRoIjo4NC41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cyNCIsIkxpbmVDb2xvciI6bnVsbCwiTGluZVdlaWdodCI6MC4wLCJMaW5lVHlwZSI6MCwiUGFyZW50U3R5bGUiOm51bGx9LCJQYXJlbnRTdHlsZSI6eyIkcmVmIjoiMTEzIn19LCJEYXRlU3R5bGUiOnsiJGlkIjoiNzI1IiwiRm9udFNldHRpbmdzIjp7IiRpZCI6IjcyNiIsIkZvbnRTaXplIjo2LCJGb250TmFtZSI6IkNlbnR1cnkgR290aGljIiwiSXNCb2xkIjpmYWxzZSwiSXNJdGFsaWMiOmZhbHNlLCJJc1VuZGVybGluZWQiOmZhbHNlLCJQYXJlbnRTdHlsZSI6eyIkcmVmIjoiMTIxIn19LCJBdXRvU2l6ZSI6MCwiRm9yZWdyb3VuZCI6eyIkaWQiOiI3MjciLCJDb2xvciI6eyIkaWQiOiI3MjgiLCJBIjoyNTUsIlIiOjIzMiwiRyI6NzYsIkIiOjM0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3MjkiLCJMaW5lQ29sb3IiOm51bGwsIkxpbmVXZWlnaHQiOjAuMCwiTGluZVR5cGUiOjAsIlBhcmVudFN0eWxlIjpudWxsfSwiUGFyZW50U3R5bGUiOnsiJHJlZiI6IjEyMCJ9fSwiRGF0ZUZvcm1hdCI6eyIkcmVmIjoiMTI3In0sIldlZWtOdW1iZXJpbmciOnsiJGlkIjoiNzMwIiwiRm9ybWF0IjowLCJJc1Zpc2libGUiOmZhbHNlLCJMYXN0S25vd25WaXNpYmlsaXR5U3RhdGUiOmZhbHNlfSwiSXNWaXNpYmxlIjp0cnVlLCJQYXJlbnRTdHlsZSI6eyIkcmVmIjoiODQifX0sIkluZGV4IjoxOSwiU21hcnREdXJhdGlvbkFjdGl2YXRlZCI6ZmFsc2UsIkRhdGVGb3JtYXQiOnsiJHJlZiI6IjEyNyJ9LCJXZWVrTnVtYmVyaW5nIjp7IiRpZCI6IjczMSIsIkZvcm1hdCI6MCwiSXNWaXNpYmxlIjpmYWxzZSwiTGFzdEtub3duVmlzaWJpbGl0eVN0YXRlIjpmYWxzZX0sIklkIjoiYzliOGI0OWMtNDM4My00NjgzLWI0YWEtMTRiNjU2NjI5Njg2IiwiSW1wb3J0SWQiOm51bGwsIlRpdGxlIjoiUGVyZm9ybWFuY2UgRW5oYW5jaW5nIiwiTm90ZSI6bnVsbCwiSHlwZXJsaW5rIjp7IiRpZCI6IjczMiIsIkFkZHJlc3MiOm51bGwsIlN1YkFkZHJlc3MiOm51bGx9LCJJc0NoYW5nZWQiOmZhbHNlLCJJc05ldyI6dHJ1ZX0seyIkaWQiOiI3MzMiLCJHcm91cE5hbWUiOiI5MjA5ZjI1MC04NjgzLTQ5MjEtYjM1Yi1iY2ZhOWMyMjVlMGMiLCJTdGFydERhdGUiOiIyMDIyLTA0LTE5VDAwOjAwOjAwWiIsIkVuZERhdGUiOiIyMDIyLTA3LTE5VDIzOjU5OjAwWiIsIlBlcmNlbnRhZ2VDb21wbGV0ZSI6bnVsbCwiU3R5bGUiOnsiJGlkIjoiNzM0IiwiU2hhcGUiOjEsIlNoYXBlVGhpY2tuZXNzIjowLCJEdXJhdGlvbkZvcm1hdCI6MCwiSW5jbHVkZU5vbldvcmtpbmdEYXlzSW5EdXJhdGlvbiI6dHJ1ZSwiUGVyY2VudGFnZUNvbXBsZXRlU3R5bGUiOnsiJGlkIjoiNzM1IiwiRm9udFNldHRpbmdzIjp7IiRpZCI6IjczNi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zM3IiwiTGluZUNvbG9yIjpudWxsLCJMaW5lV2VpZ2h0IjowLjAsIkxpbmVUeXBlIjowLCJQYXJlbnRTdHlsZSI6bnVsbH0sIlBhcmVudFN0eWxlIjp7IiRyZWYiOiI4NSJ9fSwiRHVyYXRpb25TdHlsZSI6eyIkaWQiOiI3MzgiLCJGb250U2V0dGluZ3MiOnsiJGlkIjoiNzM5IiwiRm9udFNpemUiOjcsIkZvbnROYW1lIjoiQ2FsaWJyaSIsIklzQm9sZCI6ZmFsc2UsIklzSXRhbGljIjpmYWxzZSwiSXNVbmRlcmxpbmVkIjpmYWxzZSwiUGFyZW50U3R5bGUiOnsiJHJlZiI6IjkzIn19LCJBdXRvU2l6ZSI6MCwiRm9yZWdyb3VuZCI6eyIkaWQiOiI3NDAiLCJDb2xvciI6eyIkaWQiOiI3NDE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c0MiIsIkxpbmVDb2xvciI6bnVsbCwiTGluZVdlaWdodCI6MC4wLCJMaW5lVHlwZSI6MCwiUGFyZW50U3R5bGUiOm51bGx9LCJQYXJlbnRTdHlsZSI6eyIkcmVmIjoiOTIifX0sIkhvcml6b250YWxDb25uZWN0b3JTdHlsZSI6eyIkaWQiOiI3NDMiLCJMaW5lQ29sb3IiOnsiJHJlZiI6IjEwMCJ9LCJMaW5lV2VpZ2h0IjoyLjAsIkxpbmVUeXBlIjowLCJQYXJlbnRTdHlsZSI6eyIkcmVmIjoiOTkifX0sIlZlcnRpY2FsQ29ubmVjdG9yU3R5bGUiOnsiJGlkIjoiNzQ0IiwiTGluZUNvbG9yIjp7IiRyZWYiOiIxMDMifSwiTGluZVdlaWdodCI6Mi4wLCJMaW5lVHlwZSI6MCwiUGFyZW50U3R5bGUiOnsiJHJlZiI6IjEwMiJ9fSwiTWFyZ2luIjpudWxsLCJTdGFydERhdGVQb3NpdGlvbiI6NiwiRW5kRGF0ZVBvc2l0aW9uIjo2LCJEYXRlSXNWaXNpYmxlIjpmYWxzZSwiVGl0bGVQb3NpdGlvbiI6MiwiRHVyYXRpb25Qb3NpdGlvbiI6NiwiUGVyY2VudGFnZUNvbXBsZXRlZFBvc2l0aW9uIjoyLCJTcGFjaW5nIjo1LCJJc0JlbG93VGltZWJhbmQiOnRydWUsIlBlcmNlbnRhZ2VDb21wbGV0ZVNoYXBlT3BhY2l0eSI6MzUsIlNoYXBlU3R5bGUiOnsiJGlkIjoiNzQ1IiwiTWFyZ2luIjp7IiRyZWYiOiIxMDYifSwiUGFkZGluZyI6eyIkaWQiOiI3NDYiLCJUb3AiOjAsIkxlZnQiOjEsIlJpZ2h0IjowLCJCb3R0b20iOjF9LCJCYWNrZ3JvdW5kIjp7IiRpZCI6Ijc0NyIsIkNvbG9yIjp7IiRpZCI6Ijc0OCIsIkEiOjI1NSwiUiI6ODAsIkciOjgwLCJCIjo3MH19LCJJc1Zpc2libGUiOnRydWUsIldpZHRoIjowLjAsIkhlaWdodCI6MTAuMCwiQm9yZGVyU3R5bGUiOnsiJGlkIjoiNzQ5IiwiTGluZUNvbG9yIjp7IiRpZCI6Ijc1MCIsIiR0eXBlIjoiTkxSRS5Db21tb24uRG9tLlNvbGlkQ29sb3JCcnVzaCwgTkxSRS5Db21tb24iLCJDb2xvciI6eyIkaWQiOiI3NTEiLCJBIjoyNTUsIlIiOjI1NSwiRyI6MCwiQiI6MH19LCJMaW5lV2VpZ2h0IjowLjAsIkxpbmVUeXBlIjowLCJQYXJlbnRTdHlsZSI6bnVsbH0sIlBhcmVudFN0eWxlIjp7IiRyZWYiOiIxMDUifX0sIlRpdGxlU3R5bGUiOnsiJGlkIjoiNzUyIiwiRm9udFNldHRpbmdzIjp7IiRpZCI6Ijc1MyIsIkZvbnRTaXplIjo3LCJGb250TmFtZSI6IkNlbnR1cnkgR290aGljIiwiSXNCb2xkIjpmYWxzZSwiSXNJdGFsaWMiOmZhbHNlLCJJc1VuZGVybGluZWQiOmZhbHNlLCJQYXJlbnRTdHlsZSI6eyIkcmVmIjoiMTE0In19LCJBdXRvU2l6ZSI6MCwiRm9yZWdyb3VuZCI6eyIkaWQiOiI3NTQiLCJDb2xvciI6eyIkaWQiOiI3NTUiLCJBIjoyNTUsIlIiOjI1NSwiRyI6MjU1LCJCIjoyNTV9fSwiTWF4V2lkdGgiOjgzLjI1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c1NiIsIkxpbmVDb2xvciI6bnVsbCwiTGluZVdlaWdodCI6MC4wLCJMaW5lVHlwZSI6MCwiUGFyZW50U3R5bGUiOm51bGx9LCJQYXJlbnRTdHlsZSI6eyIkcmVmIjoiMTEzIn19LCJEYXRlU3R5bGUiOnsiJGlkIjoiNzU3IiwiRm9udFNldHRpbmdzIjp7IiRpZCI6Ijc1OCIsIkZvbnRTaXplIjo2LCJGb250TmFtZSI6IkNlbnR1cnkgR290aGljIiwiSXNCb2xkIjpmYWxzZSwiSXNJdGFsaWMiOmZhbHNlLCJJc1VuZGVybGluZWQiOmZhbHNlLCJQYXJlbnRTdHlsZSI6eyIkcmVmIjoiMTIxIn19LCJBdXRvU2l6ZSI6MCwiRm9yZWdyb3VuZCI6eyIkaWQiOiI3NTkiLCJDb2xvciI6eyIkaWQiOiI3NjAiLCJBIjoyNTUsIlIiOjIzMiwiRyI6NzYsIkIiOjM0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3NjEiLCJMaW5lQ29sb3IiOm51bGwsIkxpbmVXZWlnaHQiOjAuMCwiTGluZVR5cGUiOjAsIlBhcmVudFN0eWxlIjpudWxsfSwiUGFyZW50U3R5bGUiOnsiJHJlZiI6IjEyMCJ9fSwiRGF0ZUZvcm1hdCI6eyIkcmVmIjoiMTI3In0sIldlZWtOdW1iZXJpbmciOnsiJGlkIjoiNzYyIiwiRm9ybWF0IjowLCJJc1Zpc2libGUiOmZhbHNlLCJMYXN0S25vd25WaXNpYmlsaXR5U3RhdGUiOmZhbHNlfSwiSXNWaXNpYmxlIjp0cnVlLCJQYXJlbnRTdHlsZSI6eyIkcmVmIjoiODQifX0sIkluZGV4IjoyMCwiU21hcnREdXJhdGlvbkFjdGl2YXRlZCI6ZmFsc2UsIkRhdGVGb3JtYXQiOnsiJHJlZiI6IjEyNyJ9LCJXZWVrTnVtYmVyaW5nIjp7IiRpZCI6Ijc2MyIsIkZvcm1hdCI6MCwiSXNWaXNpYmxlIjpmYWxzZSwiTGFzdEtub3duVmlzaWJpbGl0eVN0YXRlIjpmYWxzZX0sIklkIjoiZTBiZjU2OWMtNjc4NS00MjI1LWEzN2QtM2VmODYzOWQxMmUxIiwiSW1wb3J0SWQiOm51bGwsIlRpdGxlIjoiSW50ZWdyYXRpb24gd2l0aCBXZWJzaXRlIiwiTm90ZSI6bnVsbCwiSHlwZXJsaW5rIjp7IiRpZCI6Ijc2NCIsIkFkZHJlc3MiOm51bGwsIlN1YkFkZHJlc3MiOm51bGx9LCJJc0NoYW5nZWQiOmZhbHNlLCJJc05ldyI6dHJ1ZX0seyIkaWQiOiI3NjUiLCJHcm91cE5hbWUiOm51bGwsIlN0YXJ0RGF0ZSI6IjIwMjItMDYtMTRUMDA6MDA6MDBaIiwiRW5kRGF0ZSI6IjIwMjItMDctMDNUMjM6NTk6MDBaIiwiUGVyY2VudGFnZUNvbXBsZXRlIjpudWxsLCJTdHlsZSI6eyIkaWQiOiI3NjYiLCJTaGFwZSI6MSwiU2hhcGVUaGlja25lc3MiOjAsIkR1cmF0aW9uRm9ybWF0IjowLCJJbmNsdWRlTm9uV29ya2luZ0RheXNJbkR1cmF0aW9uIjp0cnVlLCJQZXJjZW50YWdlQ29tcGxldGVTdHlsZSI6eyIkaWQiOiI3NjciLCJGb250U2V0dGluZ3MiOnsiJGlkIjoiNzY4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3NjkiLCJMaW5lQ29sb3IiOm51bGwsIkxpbmVXZWlnaHQiOjAuMCwiTGluZVR5cGUiOjAsIlBhcmVudFN0eWxlIjpudWxsfSwiUGFyZW50U3R5bGUiOnsiJHJlZiI6Ijg1In19LCJEdXJhdGlvblN0eWxlIjp7IiRpZCI6Ijc3MCIsIkZvbnRTZXR0aW5ncyI6eyIkaWQiOiI3NzEiLCJGb250U2l6ZSI6NywiRm9udE5hbWUiOiJDYWxpYnJpIiwiSXNCb2xkIjpmYWxzZSwiSXNJdGFsaWMiOmZhbHNlLCJJc1VuZGVybGluZWQiOmZhbHNlLCJQYXJlbnRTdHlsZSI6eyIkcmVmIjoiOTMifX0sIkF1dG9TaXplIjowLCJGb3JlZ3JvdW5kIjp7IiRpZCI6Ijc3MiIsIkNvbG9yIjp7IiRpZCI6Ijc3My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zc0IiwiTGluZUNvbG9yIjpudWxsLCJMaW5lV2VpZ2h0IjowLjAsIkxpbmVUeXBlIjowLCJQYXJlbnRTdHlsZSI6bnVsbH0sIlBhcmVudFN0eWxlIjp7IiRyZWYiOiI5MiJ9fSwiSG9yaXpvbnRhbENvbm5lY3RvclN0eWxlIjp7IiRpZCI6Ijc3NSIsIkxpbmVDb2xvciI6eyIkcmVmIjoiMTAwIn0sIkxpbmVXZWlnaHQiOjEuMCwiTGluZVR5cGUiOjAsIlBhcmVudFN0eWxlIjp7IiRyZWYiOiI5OSJ9fSwiVmVydGljYWxDb25uZWN0b3JTdHlsZSI6eyIkaWQiOiI3NzYiLCJMaW5lQ29sb3IiOnsiJHJlZiI6IjEwMyJ9LCJMaW5lV2VpZ2h0IjoxLjAsIkxpbmVUeXBlIjowLCJQYXJlbnRTdHlsZSI6eyIkcmVmIjoiMTAyIn19LCJNYXJnaW4iOm51bGwsIlN0YXJ0RGF0ZVBvc2l0aW9uIjo0LCJFbmREYXRlUG9zaXRpb24iOjQsIkRhdGVJc1Zpc2libGUiOnRydWUsIlRpdGxlUG9zaXRpb24iOjUsIkR1cmF0aW9uUG9zaXRpb24iOjIsIlBlcmNlbnRhZ2VDb21wbGV0ZWRQb3NpdGlvbiI6NiwiU3BhY2luZyI6NSwiSXNCZWxvd1RpbWViYW5kIjp0cnVlLCJQZXJjZW50YWdlQ29tcGxldGVTaGFwZU9wYWNpdHkiOjM1LCJTaGFwZVN0eWxlIjp7IiRpZCI6Ijc3NyIsIk1hcmdpbiI6eyIkcmVmIjoiMTA2In0sIlBhZGRpbmciOnsiJGlkIjoiNzc4IiwiVG9wIjowLCJMZWZ0IjoxLCJSaWdodCI6MCwiQm90dG9tIjoxfSwiQmFja2dyb3VuZCI6eyIkaWQiOiI3NzkiLCJDb2xvciI6eyIkaWQiOiI3ODAiLCJBIjoyNTUsIlIiOjE3OCwiRyI6MzgsIkIiOjB9fSwiSXNWaXNpYmxlIjp0cnVlLCJXaWR0aCI6MC4wLCJIZWlnaHQiOjEwLjAsIkJvcmRlclN0eWxlIjp7IiRpZCI6Ijc4MSIsIkxpbmVDb2xvciI6eyIkaWQiOiI3ODIiLCIkdHlwZSI6Ik5MUkUuQ29tbW9uLkRvbS5Tb2xpZENvbG9yQnJ1c2gsIE5MUkUuQ29tbW9uIiwiQ29sb3IiOnsiJGlkIjoiNzgzIiwiQSI6MjU1LCJSIjoyNTUsIkciOjAsIkIiOjB9fSwiTGluZVdlaWdodCI6MC4wLCJMaW5lVHlwZSI6MCwiUGFyZW50U3R5bGUiOm51bGx9LCJQYXJlbnRTdHlsZSI6eyIkcmVmIjoiMTA1In19LCJUaXRsZVN0eWxlIjp7IiRpZCI6Ijc4NCIsIkZvbnRTZXR0aW5ncyI6eyIkaWQiOiI3ODUiLCJGb250U2l6ZSI6NywiRm9udE5hbWUiOiJDZW50dXJ5IEdvdGhpYyIsIklzQm9sZCI6ZmFsc2UsIklzSXRhbGljIjpmYWxzZSwiSXNVbmRlcmxpbmVkIjpmYWxzZSwiUGFyZW50U3R5bGUiOnsiJHJlZiI6IjExNCJ9fSwiQXV0b1NpemUiOjAsIkZvcmVncm91bmQiOnsiJHJlZiI6IjExNSJ9LCJNYXhXaWR0aCI6ODguNzU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zg2IiwiTGluZUNvbG9yIjpudWxsLCJMaW5lV2VpZ2h0IjowLjAsIkxpbmVUeXBlIjowLCJQYXJlbnRTdHlsZSI6bnVsbH0sIlBhcmVudFN0eWxlIjp7IiRyZWYiOiIxMTMifX0sIkRhdGVTdHlsZSI6eyIkaWQiOiI3ODciLCJGb250U2V0dGluZ3MiOnsiJGlkIjoiNzg4IiwiRm9udFNpemUiOjYsIkZvbnROYW1lIjoiQ2VudHVyeSBHb3RoaWMiLCJJc0JvbGQiOmZhbHNlLCJJc0l0YWxpYyI6ZmFsc2UsIklzVW5kZXJsaW5lZCI6ZmFsc2UsIlBhcmVudFN0eWxlIjp7IiRyZWYiOiIxMjEifX0sIkF1dG9TaXplIjowLCJGb3JlZ3JvdW5kIjp7IiRpZCI6Ijc4OSIsIkNvbG9yIjp7IiRpZCI6Ijc5MCIsIkEiOjI1NSwiUiI6MjMyLCJHIjo3NiwiQiI6MzR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c5MSIsIkxpbmVDb2xvciI6bnVsbCwiTGluZVdlaWdodCI6MC4wLCJMaW5lVHlwZSI6MCwiUGFyZW50U3R5bGUiOm51bGx9LCJQYXJlbnRTdHlsZSI6eyIkcmVmIjoiMTIwIn19LCJEYXRlRm9ybWF0Ijp7IiRyZWYiOiIxMjcifSwiV2Vla051bWJlcmluZyI6eyIkaWQiOiI3OTIiLCJGb3JtYXQiOjAsIklzVmlzaWJsZSI6ZmFsc2UsIkxhc3RLbm93blZpc2liaWxpdHlTdGF0ZSI6ZmFsc2V9LCJJc1Zpc2libGUiOnRydWUsIlBhcmVudFN0eWxlIjp7IiRyZWYiOiI4NCJ9fSwiSW5kZXgiOjIxLCJTbWFydER1cmF0aW9uQWN0aXZhdGVkIjpmYWxzZSwiRGF0ZUZvcm1hdCI6eyIkcmVmIjoiMTI3In0sIldlZWtOdW1iZXJpbmciOnsiJGlkIjoiNzkzIiwiRm9ybWF0IjowLCJJc1Zpc2libGUiOmZhbHNlLCJMYXN0S25vd25WaXNpYmlsaXR5U3RhdGUiOmZhbHNlfSwiSWQiOiJjMGMwNTVhZC0xNzI2LTRmZGMtYmYyMS0zY2Y3NjJiNDQ3MGQiLCJJbXBvcnRJZCI6bnVsbCwiVGl0bGUiOiJVc2VyIEFjY2VwdGFuY2UgVGVzdGluZyAiLCJOb3RlIjpudWxsLCJIeXBlcmxpbmsiOnsiJGlkIjoiNzk0IiwiQWRkcmVzcyI6bnVsbCwiU3ViQWRkcmVzcyI6bnVsbH0sIklzQ2hhbmdlZCI6ZmFsc2UsIklzTmV3Ijp0cnVlfSx7IiRpZCI6Ijc5NSIsIkdyb3VwTmFtZSI6bnVsbCwiU3RhcnREYXRlIjoiMjAyMi0wNy0wMlQwMDowMDowMFoiLCJFbmREYXRlIjoiMjAyMi0wNy0yNVQyMzo1OTowMFoiLCJQZXJjZW50YWdlQ29tcGxldGUiOm51bGwsIlN0eWxlIjp7IiRpZCI6Ijc5NiIsIlNoYXBlIjoxLCJTaGFwZVRoaWNrbmVzcyI6MCwiRHVyYXRpb25Gb3JtYXQiOjAsIkluY2x1ZGVOb25Xb3JraW5nRGF5c0luRHVyYXRpb24iOnRydWUsIlBlcmNlbnRhZ2VDb21wbGV0ZVN0eWxlIjp7IiRpZCI6Ijc5NyIsIkZvbnRTZXR0aW5ncyI6eyIkaWQiOiI3OTg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c5OSIsIkxpbmVDb2xvciI6bnVsbCwiTGluZVdlaWdodCI6MC4wLCJMaW5lVHlwZSI6MCwiUGFyZW50U3R5bGUiOm51bGx9LCJQYXJlbnRTdHlsZSI6eyIkcmVmIjoiODUifX0sIkR1cmF0aW9uU3R5bGUiOnsiJGlkIjoiODAwIiwiRm9udFNldHRpbmdzIjp7IiRpZCI6IjgwMSIsIkZvbnRTaXplIjo3LCJGb250TmFtZSI6IkNhbGlicmkiLCJJc0JvbGQiOmZhbHNlLCJJc0l0YWxpYyI6ZmFsc2UsIklzVW5kZXJsaW5lZCI6ZmFsc2UsIlBhcmVudFN0eWxlIjp7IiRyZWYiOiI5MyJ9fSwiQXV0b1NpemUiOjAsIkZvcmVncm91bmQiOnsiJGlkIjoiODAyIiwiQ29sb3IiOnsiJGlkIjoiODAz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4MDQiLCJMaW5lQ29sb3IiOm51bGwsIkxpbmVXZWlnaHQiOjAuMCwiTGluZVR5cGUiOjAsIlBhcmVudFN0eWxlIjpudWxsfSwiUGFyZW50U3R5bGUiOnsiJHJlZiI6IjkyIn19LCJIb3Jpem9udGFsQ29ubmVjdG9yU3R5bGUiOnsiJGlkIjoiODA1IiwiTGluZUNvbG9yIjp7IiRyZWYiOiIxMDAifSwiTGluZVdlaWdodCI6MS4wLCJMaW5lVHlwZSI6MCwiUGFyZW50U3R5bGUiOnsiJHJlZiI6Ijk5In19LCJWZXJ0aWNhbENvbm5lY3RvclN0eWxlIjp7IiRpZCI6IjgwNiIsIkxpbmVDb2xvciI6eyIkcmVmIjoiMTAzIn0sIkxpbmVXZWlnaHQiOjE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nRydWUsIlBlcmNlbnRhZ2VDb21wbGV0ZVNoYXBlT3BhY2l0eSI6MzUsIlNoYXBlU3R5bGUiOnsiJGlkIjoiODA3IiwiTWFyZ2luIjp7IiRyZWYiOiIxMDYifSwiUGFkZGluZyI6eyIkaWQiOiI4MDgiLCJUb3AiOjAsIkxlZnQiOjEsIlJpZ2h0IjowLCJCb3R0b20iOjF9LCJCYWNrZ3JvdW5kIjp7IiRpZCI6IjgwOSIsIkNvbG9yIjp7IiRpZCI6IjgxMCIsIkEiOjI1NSwiUiI6ODAsIkciOjgwLCJCIjo3MH19LCJJc1Zpc2libGUiOnRydWUsIldpZHRoIjowLjAsIkhlaWdodCI6MTAuMCwiQm9yZGVyU3R5bGUiOnsiJGlkIjoiODExIiwiTGluZUNvbG9yIjp7IiRpZCI6IjgxMiIsIiR0eXBlIjoiTkxSRS5Db21tb24uRG9tLlNvbGlkQ29sb3JCcnVzaCwgTkxSRS5Db21tb24iLCJDb2xvciI6eyIkaWQiOiI4MTMiLCJBIjoyNTUsIlIiOjI1NSwiRyI6MCwiQiI6MH19LCJMaW5lV2VpZ2h0IjowLjAsIkxpbmVUeXBlIjowLCJQYXJlbnRTdHlsZSI6bnVsbH0sIlBhcmVudFN0eWxlIjp7IiRyZWYiOiIxMDUifX0sIlRpdGxlU3R5bGUiOnsiJGlkIjoiODE0IiwiRm9udFNldHRpbmdzIjp7IiRpZCI6IjgxNSIsIkZvbnRTaXplIjo3LCJGb250TmFtZSI6IkNlbnR1cnkgR290aGljIiwiSXNCb2xkIjpmYWxzZSwiSXNJdGFsaWMiOmZhbHNlLCJJc1VuZGVybGluZWQiOmZhbHNlLCJQYXJlbnRTdHlsZSI6eyIkcmVmIjoiMTE0In19LCJBdXRvU2l6ZSI6MCwiRm9yZWdyb3VuZCI6eyIkcmVmIjoiMTE1In0sIk1heFdpZHRoIjo1Ny43N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4MTYiLCJMaW5lQ29sb3IiOm51bGwsIkxpbmVXZWlnaHQiOjAuMCwiTGluZVR5cGUiOjAsIlBhcmVudFN0eWxlIjpudWxsfSwiUGFyZW50U3R5bGUiOnsiJHJlZiI6IjExMyJ9fSwiRGF0ZVN0eWxlIjp7IiRpZCI6IjgxNyIsIkZvbnRTZXR0aW5ncyI6eyIkaWQiOiI4MTgiLCJGb250U2l6ZSI6NiwiRm9udE5hbWUiOiJDZW50dXJ5IEdvdGhpYyIsIklzQm9sZCI6ZmFsc2UsIklzSXRhbGljIjpmYWxzZSwiSXNVbmRlcmxpbmVkIjpmYWxzZSwiUGFyZW50U3R5bGUiOnsiJHJlZiI6IjEyMSJ9fSwiQXV0b1NpemUiOjAsIkZvcmVncm91bmQiOnsiJGlkIjoiODE5IiwiQ29sb3IiOnsiJGlkIjoiODIw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ODIxIiwiTGluZUNvbG9yIjpudWxsLCJMaW5lV2VpZ2h0IjowLjAsIkxpbmVUeXBlIjowLCJQYXJlbnRTdHlsZSI6bnVsbH0sIlBhcmVudFN0eWxlIjp7IiRyZWYiOiIxMjAifX0sIkRhdGVGb3JtYXQiOnsiJHJlZiI6IjEyNyJ9LCJXZWVrTnVtYmVyaW5nIjp7IiRpZCI6IjgyMiIsIkZvcm1hdCI6MCwiSXNWaXNpYmxlIjpmYWxzZSwiTGFzdEtub3duVmlzaWJpbGl0eVN0YXRlIjpmYWxzZX0sIklzVmlzaWJsZSI6dHJ1ZSwiUGFyZW50U3R5bGUiOnsiJHJlZiI6Ijg0In19LCJJbmRleCI6MjIsIlNtYXJ0RHVyYXRpb25BY3RpdmF0ZWQiOmZhbHNlLCJEYXRlRm9ybWF0Ijp7IiRyZWYiOiIxMjcifSwiV2Vla051bWJlcmluZyI6eyIkaWQiOiI4MjMiLCJGb3JtYXQiOjAsIklzVmlzaWJsZSI6ZmFsc2UsIkxhc3RLbm93blZpc2liaWxpdHlTdGF0ZSI6ZmFsc2V9LCJJZCI6ImFmZjRmODU1LTU0ZWMtNGI0Ny1hYTRmLTk1ZjdiZjgyZGE0NSIsIkltcG9ydElkIjpudWxsLCJUaXRsZSI6IkRvY3VtZW50YXRpb24gIiwiTm90ZSI6bnVsbCwiSHlwZXJsaW5rIjp7IiRpZCI6IjgyNCIsIkFkZHJlc3MiOm51bGwsIlN1YkFkZHJlc3MiOm51bGx9LCJJc0NoYW5nZWQiOmZhbHNlLCJJc05ldyI6dHJ1ZX0seyIkaWQiOiI4MjUiLCJHcm91cE5hbWUiOm51bGwsIlN0YXJ0RGF0ZSI6IjIwMjItMDctMTBUMDA6MDA6MDBaIiwiRW5kRGF0ZSI6IjIwMjItMDctMzBUMjM6NTk6MDBaIiwiUGVyY2VudGFnZUNvbXBsZXRlIjpudWxsLCJTdHlsZSI6eyIkaWQiOiI4MjYiLCJTaGFwZSI6MSwiU2hhcGVUaGlja25lc3MiOjAsIkR1cmF0aW9uRm9ybWF0IjowLCJJbmNsdWRlTm9uV29ya2luZ0RheXNJbkR1cmF0aW9uIjp0cnVlLCJQZXJjZW50YWdlQ29tcGxldGVTdHlsZSI6eyIkaWQiOiI4MjciLCJGb250U2V0dGluZ3MiOnsiJGlkIjoiODI4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4MjkiLCJMaW5lQ29sb3IiOm51bGwsIkxpbmVXZWlnaHQiOjAuMCwiTGluZVR5cGUiOjAsIlBhcmVudFN0eWxlIjpudWxsfSwiUGFyZW50U3R5bGUiOnsiJHJlZiI6Ijg1In19LCJEdXJhdGlvblN0eWxlIjp7IiRpZCI6IjgzMCIsIkZvbnRTZXR0aW5ncyI6eyIkaWQiOiI4MzEiLCJGb250U2l6ZSI6NywiRm9udE5hbWUiOiJDYWxpYnJpIiwiSXNCb2xkIjpmYWxzZSwiSXNJdGFsaWMiOmZhbHNlLCJJc1VuZGVybGluZWQiOmZhbHNlLCJQYXJlbnRTdHlsZSI6eyIkcmVmIjoiOTMifX0sIkF1dG9TaXplIjowLCJGb3JlZ3JvdW5kIjp7IiRpZCI6IjgzMiIsIkNvbG9yIjp7IiRpZCI6IjgzMy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ODM0IiwiTGluZUNvbG9yIjpudWxsLCJMaW5lV2VpZ2h0IjowLjAsIkxpbmVUeXBlIjowLCJQYXJlbnRTdHlsZSI6bnVsbH0sIlBhcmVudFN0eWxlIjp7IiRyZWYiOiI5MiJ9fSwiSG9yaXpvbnRhbENvbm5lY3RvclN0eWxlIjp7IiRpZCI6IjgzNSIsIkxpbmVDb2xvciI6eyIkcmVmIjoiMTAwIn0sIkxpbmVXZWlnaHQiOjEuMCwiTGluZVR5cGUiOjAsIlBhcmVudFN0eWxlIjp7IiRyZWYiOiI5OSJ9fSwiVmVydGljYWxDb25uZWN0b3JTdHlsZSI6eyIkaWQiOiI4MzYiLCJMaW5lQ29sb3IiOnsiJHJlZiI6IjEwMyJ9LCJMaW5lV2VpZ2h0IjoxLjAsIkxpbmVUeXBlIjowLCJQYXJlbnRTdHlsZSI6eyIkcmVmIjoiMTAyIn19LCJNYXJnaW4iOm51bGwsIlN0YXJ0RGF0ZVBvc2l0aW9uIjo0LCJFbmREYXRlUG9zaXRpb24iOjQsIkRhdGVJc1Zpc2libGUiOnRydWUsIlRpdGxlUG9zaXRpb24iOjUsIkR1cmF0aW9uUG9zaXRpb24iOjIsIlBlcmNlbnRhZ2VDb21wbGV0ZWRQb3NpdGlvbiI6NiwiU3BhY2luZyI6NSwiSXNCZWxvd1RpbWViYW5kIjp0cnVlLCJQZXJjZW50YWdlQ29tcGxldGVTaGFwZU9wYWNpdHkiOjM1LCJTaGFwZVN0eWxlIjp7IiRpZCI6IjgzNyIsIk1hcmdpbiI6eyIkcmVmIjoiMTA2In0sIlBhZGRpbmciOnsiJGlkIjoiODM4IiwiVG9wIjowLCJMZWZ0IjoxLCJSaWdodCI6MCwiQm90dG9tIjoxfSwiQmFja2dyb3VuZCI6eyIkaWQiOiI4MzkiLCJDb2xvciI6eyIkaWQiOiI4NDAiLCJBIjoyNTUsIlIiOjE3OCwiRyI6MzgsIkIiOjB9fSwiSXNWaXNpYmxlIjp0cnVlLCJXaWR0aCI6MC4wLCJIZWlnaHQiOjEwLjAsIkJvcmRlclN0eWxlIjp7IiRpZCI6Ijg0MSIsIkxpbmVDb2xvciI6eyIkaWQiOiI4NDIiLCIkdHlwZSI6Ik5MUkUuQ29tbW9uLkRvbS5Tb2xpZENvbG9yQnJ1c2gsIE5MUkUuQ29tbW9uIiwiQ29sb3IiOnsiJGlkIjoiODQzIiwiQSI6MjU1LCJSIjoyNTUsIkciOjAsIkIiOjB9fSwiTGluZVdlaWdodCI6MC4wLCJMaW5lVHlwZSI6MCwiUGFyZW50U3R5bGUiOm51bGx9LCJQYXJlbnRTdHlsZSI6eyIkcmVmIjoiMTA1In19LCJUaXRsZVN0eWxlIjp7IiRpZCI6Ijg0NCIsIkZvbnRTZXR0aW5ncyI6eyIkaWQiOiI4NDUiLCJGb250U2l6ZSI6NywiRm9udE5hbWUiOiJDZW50dXJ5IEdvdGhpYyIsIklzQm9sZCI6dHJ1ZSwiSXNJdGFsaWMiOnRydWUsIklzVW5kZXJsaW5lZCI6dHJ1ZSwiUGFyZW50U3R5bGUiOnsiJHJlZiI6IjExNCJ9fSwiQXV0b1NpemUiOjAsIkZvcmVncm91bmQiOnsiJGlkIjoiODQ2IiwiQ29sb3IiOnsiJGlkIjoiODQ3IiwiQSI6MjU1LCJSIjoxNzgsIkciOjM4LCJCIjowfX0sIk1heFdpZHRoIjo2Ni43N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4NDgiLCJMaW5lQ29sb3IiOm51bGwsIkxpbmVXZWlnaHQiOjAuMCwiTGluZVR5cGUiOjAsIlBhcmVudFN0eWxlIjpudWxsfSwiUGFyZW50U3R5bGUiOnsiJHJlZiI6IjExMyJ9fSwiRGF0ZVN0eWxlIjp7IiRpZCI6Ijg0OSIsIkZvbnRTZXR0aW5ncyI6eyIkaWQiOiI4NTAiLCJGb250U2l6ZSI6NiwiRm9udE5hbWUiOiJDZW50dXJ5IEdvdGhpYyIsIklzQm9sZCI6ZmFsc2UsIklzSXRhbGljIjpmYWxzZSwiSXNVbmRlcmxpbmVkIjpmYWxzZSwiUGFyZW50U3R5bGUiOnsiJHJlZiI6IjEyMSJ9fSwiQXV0b1NpemUiOjAsIkZvcmVncm91bmQiOnsiJGlkIjoiODUxIiwiQ29sb3IiOnsiJGlkIjoiODUy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ODUzIiwiTGluZUNvbG9yIjpudWxsLCJMaW5lV2VpZ2h0IjowLjAsIkxpbmVUeXBlIjowLCJQYXJlbnRTdHlsZSI6bnVsbH0sIlBhcmVudFN0eWxlIjp7IiRyZWYiOiIxMjAifX0sIkRhdGVGb3JtYXQiOnsiJHJlZiI6IjEyNyJ9LCJXZWVrTnVtYmVyaW5nIjp7IiRpZCI6Ijg1NCIsIkZvcm1hdCI6MCwiSXNWaXNpYmxlIjpmYWxzZSwiTGFzdEtub3duVmlzaWJpbGl0eVN0YXRlIjpmYWxzZX0sIklzVmlzaWJsZSI6dHJ1ZSwiUGFyZW50U3R5bGUiOnsiJHJlZiI6Ijg0In19LCJJbmRleCI6MjMsIlNtYXJ0RHVyYXRpb25BY3RpdmF0ZWQiOmZhbHNlLCJEYXRlRm9ybWF0Ijp7IiRyZWYiOiIxMjcifSwiV2Vla051bWJlcmluZyI6eyIkaWQiOiI4NTUiLCJGb3JtYXQiOjAsIklzVmlzaWJsZSI6ZmFsc2UsIkxhc3RLbm93blZpc2liaWxpdHlTdGF0ZSI6ZmFsc2V9LCJJZCI6ImFjNDRjZDBlLWIyMmMtNDczMC04MTgyLWEzODg2MTFiOWMwMSIsIkltcG9ydElkIjpudWxsLCJUaXRsZSI6IlN0YWdlIDEgU3VibWlzc2lvbiIsIk5vdGUiOm51bGwsIkh5cGVybGluayI6eyIkaWQiOiI4NTYiLCJBZGRyZXNzIjpudWxsLCJTdWJBZGRyZXNzIjpudWxsfSwiSXNDaGFuZ2VkIjpmYWxzZSwiSXNOZXciOnRydWV9XSwiU3dpbWxhbmVzIjpbXSwiTXNQcm9qZWN0SXRlbXNUcmVlIjpudWxsLCJNZXRhZGF0YSI6eyIkaWQiOiI4NTc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ODU4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4NTkiLCJVc2VUaW1lIjpmYWxzZSwiV29ya0RheVN0YXJ0IjoiMDA6MDA6MDAiLCJXb3JrRGF5RW5kIjoiMjM6NTk6MDAifSwiTGFzdFVzZWRUZW1wbGF0ZUlkIjoiY2MyNmY4NjMtMjdjZS00ODBlLWE1ODktYjNmMTJmMmQ2ZWIwIiwiRmlyc3RXZWVrT2ZZZWFyIjowfQ=="/>
  <p:tag name="__MASTER" val="__part_0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RoundedCornerRectangleTimeband"/>
  <p:tag name="OTLTIMEBANDTHREEDEFFECTS" val="Gel"/>
  <p:tag name="OTLTIMEBANDAUTODATERANGE" val="True"/>
  <p:tag name="OTLTIMEBANDSTARTDATE" val="2017-06-18T23:59:00.000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2-07-31T23:59:00.0000000"/>
  <p:tag name="OTLMARKERSHAPE" val="OTL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6-25T00:00:00.0000000Z"/>
  <p:tag name="OTLENDDATE" val="2021-07-21T23:59:00.0000000Z"/>
  <p:tag name="OTLMARKERSHAPE" val="OTL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05T00:00:00.0000000Z"/>
  <p:tag name="OTLENDDATE" val="2021-08-08T23:59:00.0000000Z"/>
  <p:tag name="OTLMARKERSHAPE" val="OTL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25T00:00:00.0000000Z"/>
  <p:tag name="OTLENDDATE" val="2021-09-01T23:59:00.0000000Z"/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12T00:00:00.0000000Z"/>
  <p:tag name="OTLENDDATE" val="2021-10-12T23:59:00.0000000Z"/>
  <p:tag name="OTLMARKERSHAPE" val="OTL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10-16T00:00:00.0000000Z"/>
  <p:tag name="OTLENDDATE" val="2021-12-21T23:59:00.0000000Z"/>
  <p:tag name="OTLMARKERSHAPE" val="OTL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9-07T00:00:00.0000000Z"/>
  <p:tag name="OTLENDDATE" val="2021-10-14T23:59:00.0000000Z"/>
  <p:tag name="OTLMARKERSHAPE" val="OTL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9-25T00:00:00.0000000Z"/>
  <p:tag name="OTLENDDATE" val="2021-10-20T23:59:00.0000000Z"/>
  <p:tag name="OTLMARKERSHAPE" val="OTL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10-15T00:00:00.0000000Z"/>
  <p:tag name="OTLENDDATE" val="2021-12-16T23:59:00.0000000Z"/>
  <p:tag name="OTLMARKERSHAPE" val="OTL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10-31T00:00:00.0000000Z"/>
  <p:tag name="OTLENDDATE" val="2021-12-26T23:59:00.0000000Z"/>
  <p:tag name="OTLMARKERSHAPE" val="OTL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12-30T00:00:00.0000000Z"/>
  <p:tag name="OTLENDDATE" val="2022-02-23T23:59:00.0000000Z"/>
  <p:tag name="OTLMARKERSHAPE" val="OTL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2-01-15T00:00:00.0000000Z"/>
  <p:tag name="OTLENDDATE" val="2022-04-09T23:59:00.0000000Z"/>
  <p:tag name="OTLMARKERSHAPE" val="OTL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2-03-25T00:00:00.0000000Z"/>
  <p:tag name="OTLENDDATE" val="2022-04-30T23:59:00.0000000Z"/>
  <p:tag name="OTLMARKERSHAPE" val="OTL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2-04-01T00:00:00.0000000Z"/>
  <p:tag name="OTLENDDATE" val="2022-05-27T23:59:00.0000000Z"/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2-01-29T00:00:00.0000000Z"/>
  <p:tag name="OTLENDDATE" val="2022-04-15T23:59:00.0000000Z"/>
  <p:tag name="OTLMARKERSHAPE" val="OTL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2-04-19T00:00:00.0000000Z"/>
  <p:tag name="OTLENDDATE" val="2022-07-19T23:59:00.0000000Z"/>
  <p:tag name="OTLMARKERSHAPE" val="OTL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2-06-14T00:00:00.0000000Z"/>
  <p:tag name="OTLENDDATE" val="2022-07-03T23:59:00.0000000Z"/>
  <p:tag name="OTLMARKERSHAPE" val="OTL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2-07-02T00:00:00.0000000Z"/>
  <p:tag name="OTLENDDATE" val="2022-07-25T23:59:00.0000000Z"/>
  <p:tag name="OTLMARKERSHAPE" val="OTL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2-07-10T00:00:00.0000000Z"/>
  <p:tag name="OTLENDDATE" val="2022-07-30T23:59:00.0000000Z"/>
  <p:tag name="OTLMARKERSHAPE" val="OTL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Validation 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4T23:59:00.0000000"/>
  <p:tag name="OTLMARKERSHAPE" val="OTL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nimal Prototype "/>
  <p:tag name="OTLPOSITIONONTASK" val="None"/>
  <p:tag name="OTLRELATEDTASKID" val="00000000-0000-0000-0000-000000000000"/>
  <p:tag name="OTLWEEKNUMBERINGFORMAT" val="WNFormat1"/>
  <p:tag name="OTLWEEKNUMBERINGISVISIBLE" val="False"/>
  <p:tag name="OTLDATE" val="2021-12-20T23:59:00.0000000"/>
  <p:tag name="OTLMARKERSHAPE" val="OTL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Integrated Prototype"/>
  <p:tag name="OTLPOSITIONONTASK" val="None"/>
  <p:tag name="OTLRELATEDTASKID" val="00000000-0000-0000-0000-000000000000"/>
  <p:tag name="OTLWEEKNUMBERINGFORMAT" val="WNFormat1"/>
  <p:tag name="OTLWEEKNUMBERINGISVISIBLE" val="False"/>
  <p:tag name="OTLDATE" val="2022-04-01T23:59:00.0000000"/>
  <p:tag name="OTLMARKERSHAPE" val="OTL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Integration"/>
  <p:tag name="OTLPOSITIONONTASK" val="None"/>
  <p:tag name="OTLRELATEDTASKID" val="00000000-0000-0000-0000-000000000000"/>
  <p:tag name="OTLWEEKNUMBERINGFORMAT" val="WNFormat1"/>
  <p:tag name="OTLWEEKNUMBERINGISVISIBLE" val="False"/>
  <p:tag name="OTLDATE" val="2022-05-21T23:59:00.0000000"/>
  <p:tag name="OTLMARKERSHAPE" val="OTL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 Kick-Off"/>
  <p:tag name="OTLPOSITIONONTASK" val="None"/>
  <p:tag name="OTLRELATEDTASKID" val="00000000-0000-0000-0000-000000000000"/>
  <p:tag name="OTLWEEKNUMBERINGFORMAT" val="WNFormat1"/>
  <p:tag name="OTLWEEKNUMBERINGISVISIBLE" val="False"/>
  <p:tag name="OTLDATE" val="2021-06-18T23:59:00.0000000"/>
  <p:tag name="OTLMARKERSHAPE" val="OTL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ubmission"/>
  <p:tag name="OTLPOSITIONONTASK" val="None"/>
  <p:tag name="OTLRELATEDTASKID" val="00000000-0000-0000-0000-000000000000"/>
  <p:tag name="OTLWEEKNUMBERINGFORMAT" val="WNFormat1"/>
  <p:tag name="OTLWEEKNUMBERINGISVISIBLE" val="False"/>
  <p:tag name="OTLDATE" val="2022-07-31T23:59:00.0000000"/>
  <p:tag name="OTLMARKERSHAPE" val="OTL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1"/>
  <p:tag name="OTLDATE" val="2021-07-29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MuMiIsIk9yaWdpbmFsQXNzZW1ibHlWZXJzaW9uIjoiMi4wMi4wMS4wMCIsIkVkaXRpb24iOiJQcm8iLCJJc1BsdXNFZGl0aW9uIjp0cnVlLCJJc1Byb0VkaXRpb24iOnRydW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2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mZhbHNlLCJFbGFwc2VkVGltZUZvcm1hdCI6MSwiVG9kYXlNYXJrZXJQb3NpdGlvbiI6MC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MTY1LCJHIjoxNjUsIkIiOjE2N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ZGRkIE1NTSBk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EsIlNoYXBlVGhpY2tuZXNzIjoyLCJEdXJhdGlvbkZvcm1hdCI6MCwiSW5jbHVkZU5vbldvcmtpbmdEYXlzSW5EdXJhdGlvbiI6ZmFsc2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w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yM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EsIkZvbnROYW1lIjoiQ2FsaWJyaSIsIklzQm9sZCI6ZmFsc2UsIklzSXRhbGljIjpmYWxzZSwiSXNVbmRlcmxpbmVkIjpmYWxzZSwiUGFyZW50U3R5bGUiOm51bGx9LCJBdXRvU2l6ZSI6MCwiRm9yZWdyb3VuZCI6eyIkaWQiOiIxMTUiLCJDb2xvciI6eyIkaWQiOiIxMTYiLCJBIjoyNTUsIlIiOjE2NSwiRyI6MTY1LCJCIjoxNjV9fSwiTWF4V2lkdGgiOjIwMC4wLCJNYXhIZWlnaHQiOiJJbmZpbml0eSIsIlNtYXJ0Rm9yZWdyb3VuZElzQWN0aXZlIjpmYWxzZSwiSG9yaXpvbnRhbEFsaWdubWVudCI6Mi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MTIsIkZvbnROYW1lIjoiQ2FsaWJyaSIsIklzQm9sZCI6ZmFsc2UsIklzSXRhbGljIjpmYWxzZSwiSXNVbmRlcmxpbmVkIjpmYWxzZSwiUGFyZW50U3R5bGUiOm51bGx9LCJBdXRvU2l6ZSI6MCwiRm9yZWdyb3VuZCI6eyIkaWQiOiIxMjIiLCJDb2xvciI6eyIkaWQiOiIxMjM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NL2QiLCJTZXBhcmF0b3IiOiIvIiwiVXNlSW50ZXJuYXRpb25hbERhdGVGb3JtYXQiOmZhbHNlLCJEYXRlSXNWaXNpYmxlIjp0cnVlLCJUaW1lSXNWaXNpYmxlIjpmYWxzZSwiSG91ckRpZ2l0cyI6MSwiQW1QbURlc2lnbmF0b3IiOjI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yIsIlRvcCI6MCwiTGVmdCI6MCwiUmlnaHQiOjAsIkJvdHRvbSI6MH0sIlBhZGRpbmciOnsiJGlkIjoiMTQ0IiwiVG9wIjowLCJMZWZ0IjowLCJSaWdodCI6MCwiQm90dG9tIjowfSwiQmFja2dyb3VuZCI6bnVsbCwiSXNWaXNpYmxlIjp0cnVlLCJXaWR0aCI6MC4wLCJIZWlnaHQiOjAuMCwiQm9yZGVyU3R5bGUiOm51bGwsIlBhcmVudFN0eWxlIjpudWxsfSwiUmVjdGFuZ2xlU3R5bGUiOnsiJGlkIjoiMTQ1IiwiTWFyZ2luIjp7IiRpZCI6IjE0NiIsIlRvcCI6MCwiTGVmdCI6MCwiUmlnaHQiOjAsIkJvdHRvbSI6MH0sIlBhZGRpbmciOnsiJGlkIjoiMTQ3IiwiVG9wIjowLCJMZWZ0IjowLCJSaWdodCI6MCwiQm90dG9tIjowfSwiQmFja2dyb3VuZCI6eyIkaWQiOiIxNDgiLCJDb2xvciI6eyIkaWQiOiIxNDkiLCJBIjoxMjcsIlIiOjkxLCJHIjoxNTUsIkIiOjIxM319LCJJc1Zpc2libGUiOnRydW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yMDE3LTA1LTE4VDAwOjAwOjAwIiwiRW5kRGF0ZSI6IjIwMjEtMDctMDNUMjM6NTk6MDAiLCJGb3JtYXQiOiJ3IiwiVHlwZSI6MSwiQXV0b0RhdGVSYW5nZSI6dHJ1ZSwiV29ya2luZ0RheXMiOjMxLCJGaXNjYWxZZWFyIjp7IiRpZCI6IjE2NiIsIlN0YXJ0TW9udGgiOjEsIlVzZVN0YXJ0aW5nWWVhckZvck51bWJlcmluZyI6dHJ1ZSwiU2hvd0Zpc2NhbFllYXJMYWJlbCI6dHJ1ZX0sIlRvZGF5TWFya2VyVGV4dCI6IlRvZGF5IiwiQXV0b1NjYWxlVHlwZSI6ZmFsc2V9LCJNaWxlc3RvbmVzIjpbeyIkaWQiOiIxNjciLCJEYXRlIjoiMjAyMS0wNS0xOVQyMzo1OTowMCIsIlN0eWxlIjp7IiRpZCI6IjE2OCIsIlNoYXBlIjoxMywiQ29ubmVjdG9yTWFyZ2luIjp7IiRyZWYiOiI1NCJ9LCJDb25uZWN0b3JTdHlsZSI6eyIkaWQiOiIxNjkiLCJMaW5lQ29sb3IiOnsiJGlkIjoiMTcwIiwiJHR5cGUiOiJOTFJFLkNvbW1vbi5Eb20uU29saWRDb2xvckJydXNoLCBOTFJFLkNvbW1vbiIsIkNvbG9yIjp7IiRpZCI6IjE3MSIsIkEiOjI1NSwiUiI6MjU1LCJHIjoxOTIsIkIiOjB9fSwiTGluZVdlaWdodCI6MS4wLCJMaW5lVHlwZSI6MCwiUGFyZW50U3R5bGUiOnsiJHJlZiI6IjU1In19LCJJc0JlbG93VGltZWJhbmQiOnRydWUsIlBvc2l0aW9uT25UYXNrIjowLCJIaWRlRGF0ZSI6ZmFsc2UsIlNoYXBlU2l6ZSI6MSwiU3BhY2luZyI6MC4wLCJQYWRkaW5nIjp7IiRpZCI6IjE3MiIsIlRvcCI6MCwiTGVmdCI6MCwiUmlnaHQiOjAsIkJvdHRvbSI6MH0sIlNoYXBlU3R5bGUiOnsiJGlkIjoiMTczIiwiTWFyZ2luIjp7IiRyZWYiOiI2MCJ9LCJQYWRkaW5nIjp7IiRyZWYiOiI2MSJ9LCJCYWNrZ3JvdW5kIjp7IiRpZCI6IjE3NCIsIkNvbG9yIjp7IiRpZCI6IjE3NSIsIkEiOjI1NSwiUiI6MjU1LCJHIjoxOTIsIkIiOjB9fSwiSXNWaXNpYmxlIjp0cnVlLCJXaWR0aCI6MTguMCwiSGVpZ2h0IjoyMC4wLCJCb3JkZXJTdHlsZSI6eyIkaWQiOiIxNzYiLCJMaW5lQ29sb3IiOnsiJHJlZiI6IjY1In0sIkxpbmVXZWlnaHQiOjAuMCwiTGluZVR5cGUiOjAsIlBhcmVudFN0eWxlIjp7IiRyZWYiOiI2NCJ9fSwiUGFyZW50U3R5bGUiOnsiJHJlZiI6IjU5In19LCJUaXRsZVN0eWxlIjp7IiRpZCI6IjE3NyIsIkZvbnRTZXR0aW5ncyI6eyIkaWQiOiIxNzgiLCJGb250U2l6ZSI6MTEsIkZvbnROYW1lIjoiQ2FsaWJyaSIsIklzQm9sZCI6dHJ1ZSwiSXNJdGFsaWMiOmZhbHNlLCJJc1VuZGVybGluZWQiOmZhbHNlLCJQYXJlbnRTdHlsZSI6eyIkcmVmIjoiNjgifX0sIkF1dG9TaXplIjowLCJGb3JlZ3JvdW5kIjp7IiRpZCI6IjE3OSIsIkNvbG9yIjp7IiRpZCI6IjE4MCIsIkEiOjI1NSwiUiI6MCwiRyI6MCwiQiI6MH19LCJNYXhXaWR0aCI6NTY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xODEiLCJDb2xvciI6eyIkaWQiOiIxODIiLCJBIjowLCJSIjoyNTUsIkciOjI1NSwiQiI6MjU1fX0sIklzVmlzaWJsZSI6dHJ1ZSwiV2lkdGgiOjAuMCwiSGVpZ2h0IjowLjAsIkJvcmRlclN0eWxlIjp7IiRpZCI6IjE4MyIsIkxpbmVDb2xvciI6bnVsbCwiTGluZVdlaWdodCI6MC4wLCJMaW5lVHlwZSI6MCwiUGFyZW50U3R5bGUiOm51bGx9LCJQYXJlbnRTdHlsZSI6eyIkcmVmIjoiNjcifX0sIkRhdGVTdHlsZSI6eyIkaWQiOiIxODQiLCJGb250U2V0dGluZ3MiOnsiJGlkIjoiMTg1IiwiRm9udFNpemUiOjEwLCJGb250TmFtZSI6IkNhbGlicmkiLCJJc0JvbGQiOmZhbHNlLCJJc0l0YWxpYyI6ZmFsc2UsIklzVW5kZXJsaW5lZCI6ZmFsc2UsIlBhcmVudFN0eWxlIjp7IiRyZWYiOiI3NSJ9fSwiQXV0b1NpemUiOjAsIkZvcmVncm91bmQiOnsiJGlkIjoiMTg2IiwiQ29sb3IiOnsiJGlkIjoiMTg3IiwiQSI6MjU1LCJSIjoxNjUsIkciOjE2NSwiQiI6MTY1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E4OCIsIkNvbG9yIjp7IiRpZCI6IjE4OSIsIkEiOjAsIlIiOjI1NSwiRyI6MjU1LCJCIjoyNTV9fSwiSXNWaXNpYmxlIjp0cnVlLCJXaWR0aCI6MC4wLCJIZWlnaHQiOjAuMCwiQm9yZGVyU3R5bGUiOnsiJGlkIjoiMTkwIiwiTGluZUNvbG9yIjpudWxsLCJMaW5lV2VpZ2h0IjowLjAsIkxpbmVUeXBlIjowLCJQYXJlbnRTdHlsZSI6bnVsbH0sIlBhcmVudFN0eWxlIjp7IiRyZWYiOiI3NCJ9fSwiRGF0ZUZvcm1hdCI6eyIkaWQiOiIxOTEiLCJGb3JtYXRTdHJpbmciOiJkZGQgTU1NIGQiLCJTZXBhcmF0b3IiOiIvIiwiVXNlSW50ZXJuYXRpb25hbERhdGVGb3JtYXQiOmZhbHNlLCJEYXRlSXNWaXNpYmxlIjp0cnVlLCJUaW1lSXNWaXNpYmxlIjpmYWxzZSwiSG91ckRpZ2l0cyI6MSwiQW1QbURlc2lnbmF0b3IiOjIsIlRyaW0wME1pbnV0ZXMiOmZhbHNlLCJMYXN0S25vd25WaXNpYmlsaXR5U3RhdGUiOnsiJGlkIjoiMTkyIiwiRGF0ZVBhcnRJc1Zpc2libGUiOmZhbHNlLCJUaW1lUGFydElzVmlzaWJsZSI6ZmFsc2V9fSwiV2Vla051bWJlcmluZyI6eyIkaWQiOiIxOTMiLCJGb3JtYXQiOjAsIklzVmlzaWJsZSI6ZmFsc2UsIkxhc3RLbm93blZpc2liaWxpdHlTdGF0ZSI6ZmFsc2V9LCJJc1Zpc2libGUiOnRydWUsIlBhcmVudFN0eWxlIjp7IiRyZWYiOiI1MyJ9fSwiSW5kZXgiOjEsIlBlcmNlbnRhZ2VDb21wbGV0ZSI6bnVsbCwiUG9zaXRpb24iOnsiUmF0aW8iOjAuMTYyNjQxOTY0MDA1ODM1MjgsIklzQ3VzdG9tIjp0cnVlfSwiRGF0ZUZvcm1hdCI6eyIkcmVmIjoiMTkxIn0sIldlZWtOdW1iZXJpbmciOnsiJGlkIjoiMTk0IiwiRm9ybWF0IjowLCJJc1Zpc2libGUiOmZhbHNlLCJMYXN0S25vd25WaXNpYmlsaXR5U3RhdGUiOmZhbHNlfSwiUmVsYXRlZFRhc2tJZCI6IjAwMDAwMDAwLTAwMDAtMDAwMC0wMDAwLTAwMDAwMDAwMDAwMCIsIklkIjoiY2U0OWI0NjEtZGFkYS00YjRiLWE4MDEtNmY5N2M1ZDY5MTIwIiwiSW1wb3J0SWQiOm51bGwsIlRpdGxlIjoiTWlsZXN0b25lIDEiLCJOb3RlIjpudWxsLCJIeXBlcmxpbmsiOnsiJGlkIjoiMTk1IiwiQWRkcmVzcyI6bnVsbCwiU3ViQWRkcmVzcyI6bnVsbH0sIklzQ2hhbmdlZCI6ZmFsc2UsIklzTmV3Ijp0cnVlfSx7IiRpZCI6IjE5NiIsIkRhdGUiOiIyMDIxLTA1LTIzVDIzOjU5OjAwIiwiU3R5bGUiOnsiJGlkIjoiMTk3IiwiU2hhcGUiOjEsIkNvbm5lY3Rvck1hcmdpbiI6eyIkcmVmIjoiNTQifSwiQ29ubmVjdG9yU3R5bGUiOnsiJGlkIjoiMTk4IiwiTGluZUNvbG9yIjp7IiRpZCI6IjE5OSIsIiR0eXBlIjoiTkxSRS5Db21tb24uRG9tLlNvbGlkQ29sb3JCcnVzaCwgTkxSRS5Db21tb24iLCJDb2xvciI6eyIkaWQiOiIyMDAiLCJBIjoyNTUsIlIiOjkxLCJHIjoxNTUsIkIiOjIxM319LCJMaW5lV2VpZ2h0IjoxLjAsIkxpbmVUeXBlIjowLCJQYXJlbnRTdHlsZSI6eyIkcmVmIjoiNTUifX0sIklzQmVsb3dUaW1lYmFuZCI6dHJ1ZSwiUG9zaXRpb25PblRhc2siOjAsIkhpZGVEYXRlIjpmYWxzZSwiU2hhcGVTaXplIjoxLCJTcGFjaW5nIjowLjAsIlBhZGRpbmciOnsiJGlkIjoiMjAxIiwiVG9wIjowLCJMZWZ0IjowLCJSaWdodCI6MCwiQm90dG9tIjowfSwiU2hhcGVTdHlsZSI6eyIkaWQiOiIyMDIiLCJNYXJnaW4iOnsiJHJlZiI6IjYwIn0sIlBhZGRpbmciOnsiJHJlZiI6IjYxIn0sIkJhY2tncm91bmQiOnsiJGlkIjoiMjAzIiwiQ29sb3IiOnsiJGlkIjoiMjA0IiwiQSI6MjU1LCJSIjo5MSwiRyI6MTU1LCJCIjoyMTN9fSwiSXNWaXNpYmxlIjp0cnVlLCJXaWR0aCI6MTguMCwiSGVpZ2h0IjoyMC4wLCJCb3JkZXJTdHlsZSI6eyIkaWQiOiIyMDUiLCJMaW5lQ29sb3IiOnsiJHJlZiI6IjY1In0sIkxpbmVXZWlnaHQiOjAuMCwiTGluZVR5cGUiOjAsIlBhcmVudFN0eWxlIjp7IiRyZWYiOiI2NCJ9fSwiUGFyZW50U3R5bGUiOnsiJHJlZiI6IjU5In19LCJUaXRsZVN0eWxlIjp7IiRpZCI6IjIwNiIsIkZvbnRTZXR0aW5ncyI6eyIkaWQiOiIyMDciLCJGb250U2l6ZSI6MTEsIkZvbnROYW1lIjoiQ2FsaWJyaSIsIklzQm9sZCI6dHJ1ZSwiSXNJdGFsaWMiOmZhbHNlLCJJc1VuZGVybGluZWQiOmZhbHNlLCJQYXJlbnRTdHlsZSI6eyIkcmVmIjoiNjgifX0sIkF1dG9TaXplIjowLCJGb3JlZ3JvdW5kIjp7IiRpZCI6IjIwOCIsIkNvbG9yIjp7IiRpZCI6IjIwOSIsIkEiOjI1NSwiUiI6MCwiRyI6MCwiQiI6MH19LCJNYXhXaWR0aCI6NTY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yMTAiLCJDb2xvciI6eyIkaWQiOiIyMTEiLCJBIjowLCJSIjoyNTUsIkciOjI1NSwiQiI6MjU1fX0sIklzVmlzaWJsZSI6dHJ1ZSwiV2lkdGgiOjAuMCwiSGVpZ2h0IjowLjAsIkJvcmRlclN0eWxlIjp7IiRpZCI6IjIxMiIsIkxpbmVDb2xvciI6bnVsbCwiTGluZVdlaWdodCI6MC4wLCJMaW5lVHlwZSI6MCwiUGFyZW50U3R5bGUiOm51bGx9LCJQYXJlbnRTdHlsZSI6eyIkcmVmIjoiNjcifX0sIkRhdGVTdHlsZSI6eyIkaWQiOiIyMTMiLCJGb250U2V0dGluZ3MiOnsiJGlkIjoiMjE0IiwiRm9udFNpemUiOjEwLCJGb250TmFtZSI6IkNhbGlicmkiLCJJc0JvbGQiOmZhbHNlLCJJc0l0YWxpYyI6ZmFsc2UsIklzVW5kZXJsaW5lZCI6ZmFsc2UsIlBhcmVudFN0eWxlIjp7IiRyZWYiOiI3NSJ9fSwiQXV0b1NpemUiOjAsIkZvcmVncm91bmQiOnsiJGlkIjoiMjE1IiwiQ29sb3IiOnsiJGlkIjoiMjE2IiwiQSI6MjU1LCJSIjoxNjUsIkciOjE2NSwiQiI6MTY1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xNyIsIkNvbG9yIjp7IiRpZCI6IjIxOCIsIkEiOjAsIlIiOjI1NSwiRyI6MjU1LCJCIjoyNTV9fSwiSXNWaXNpYmxlIjp0cnVlLCJXaWR0aCI6MC4wLCJIZWlnaHQiOjAuMCwiQm9yZGVyU3R5bGUiOnsiJGlkIjoiMjE5IiwiTGluZUNvbG9yIjpudWxsLCJMaW5lV2VpZ2h0IjowLjAsIkxpbmVUeXBlIjowLCJQYXJlbnRTdHlsZSI6bnVsbH0sIlBhcmVudFN0eWxlIjp7IiRyZWYiOiI3NCJ9fSwiRGF0ZUZvcm1hdCI6eyIkcmVmIjoiMTkxIn0sIldlZWtOdW1iZXJpbmciOnsiJGlkIjoiMjIwIiwiRm9ybWF0IjowLCJJc1Zpc2libGUiOmZhbHNlLCJMYXN0S25vd25WaXNpYmlsaXR5U3RhdGUiOmZhbHNlfSwiSXNWaXNpYmxlIjp0cnVlLCJQYXJlbnRTdHlsZSI6eyIkcmVmIjoiNTMifX0sIkluZGV4IjozLCJQZXJjZW50YWdlQ29tcGxldGUiOm51bGwsIlBvc2l0aW9uIjp7IlJhdGlvIjowLjAsIklzQ3VzdG9tIjpmYWxzZX0sIkRhdGVGb3JtYXQiOnsiJHJlZiI6IjE5MSJ9LCJXZWVrTnVtYmVyaW5nIjp7IiRpZCI6IjIyMSIsIkZvcm1hdCI6MCwiSXNWaXNpYmxlIjpmYWxzZSwiTGFzdEtub3duVmlzaWJpbGl0eVN0YXRlIjpmYWxzZX0sIlJlbGF0ZWRUYXNrSWQiOiIwMDAwMDAwMC0wMDAwLTAwMDAtMDAwMC0wMDAwMDAwMDAwMDAiLCJJZCI6ImZmN2RlY2I2LWUwZGItNDg1MS1hYzc3LWNjODkwMjQ0MDAwNyIsIkltcG9ydElkIjpudWxsLCJUaXRsZSI6Ik1pbGVzdG9uZSAyIiwiTm90ZSI6bnVsbCwiSHlwZXJsaW5rIjp7IiRpZCI6IjIyMiIsIkFkZHJlc3MiOm51bGwsIlN1YkFkZHJlc3MiOm51bGx9LCJJc0NoYW5nZWQiOmZhbHNlLCJJc05ldyI6dHJ1ZX0seyIkaWQiOiIyMjMiLCJEYXRlIjoiMjAyMS0wNi0wM1QyMzo1OTowMCIsIlN0eWxlIjp7IiRpZCI6IjIyNCIsIlNoYXBlIjoxLCJDb25uZWN0b3JNYXJnaW4iOnsiJHJlZiI6IjU0In0sIkNvbm5lY3RvclN0eWxlIjp7IiRpZCI6IjIyNSIsIkxpbmVDb2xvciI6eyIkaWQiOiIyMjYiLCIkdHlwZSI6Ik5MUkUuQ29tbW9uLkRvbS5Tb2xpZENvbG9yQnJ1c2gsIE5MUkUuQ29tbW9uIiwiQ29sb3IiOnsiJGlkIjoiMjI3IiwiQSI6MjU1LCJSIjoyMzcsIkciOjEyNSwiQiI6NDl9fSwiTGluZVdlaWdodCI6MS4wLCJMaW5lVHlwZSI6MCwiUGFyZW50U3R5bGUiOnsiJHJlZiI6IjU1In19LCJJc0JlbG93VGltZWJhbmQiOnRydWUsIlBvc2l0aW9uT25UYXNrIjowLCJIaWRlRGF0ZSI6ZmFsc2UsIlNoYXBlU2l6ZSI6MSwiU3BhY2luZyI6MC4wLCJQYWRkaW5nIjp7IiRpZCI6IjIyOCIsIlRvcCI6MCwiTGVmdCI6MCwiUmlnaHQiOjAsIkJvdHRvbSI6MH0sIlNoYXBlU3R5bGUiOnsiJGlkIjoiMjI5IiwiTWFyZ2luIjp7IiRyZWYiOiI2MCJ9LCJQYWRkaW5nIjp7IiRyZWYiOiI2MSJ9LCJCYWNrZ3JvdW5kIjp7IiRpZCI6IjIzMCIsIkNvbG9yIjp7IiRpZCI6IjIzMSIsIkEiOjI1NSwiUiI6MjM3LCJHIjoxMjUsIkIiOjQ5fX0sIklzVmlzaWJsZSI6dHJ1ZSwiV2lkdGgiOjE4LjAsIkhlaWdodCI6MjAuMCwiQm9yZGVyU3R5bGUiOnsiJGlkIjoiMjMyIiwiTGluZUNvbG9yIjp7IiRyZWYiOiI2NSJ9LCJMaW5lV2VpZ2h0IjowLjAsIkxpbmVUeXBlIjowLCJQYXJlbnRTdHlsZSI6eyIkcmVmIjoiNjQifX0sIlBhcmVudFN0eWxlIjp7IiRyZWYiOiI1OSJ9fSwiVGl0bGVTdHlsZSI6eyIkaWQiOiIyMzMiLCJGb250U2V0dGluZ3MiOnsiJGlkIjoiMjM0IiwiRm9udFNpemUiOjExLCJGb250TmFtZSI6IkNhbGlicmkiLCJJc0JvbGQiOnRydWUsIklzSXRhbGljIjpmYWxzZSwiSXNVbmRlcmxpbmVkIjpmYWxzZSwiUGFyZW50U3R5bGUiOnsiJHJlZiI6IjY4In19LCJBdXRvU2l6ZSI6MCwiRm9yZWdyb3VuZCI6eyIkaWQiOiIyMzUiLCJDb2xvciI6eyIkaWQiOiIyMzYiLCJBIjoyNTUsIlIiOjAsIkciOjAsIkIiOjB9fSwiTWF4V2lkdGgiOjU2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jM3IiwiQ29sb3IiOnsiJGlkIjoiMjM4IiwiQSI6MCwiUiI6MjU1LCJHIjoyNTUsIkIiOjI1NX19LCJJc1Zpc2libGUiOnRydWUsIldpZHRoIjowLjAsIkhlaWdodCI6MC4wLCJCb3JkZXJTdHlsZSI6eyIkaWQiOiIyMzkiLCJMaW5lQ29sb3IiOm51bGwsIkxpbmVXZWlnaHQiOjAuMCwiTGluZVR5cGUiOjAsIlBhcmVudFN0eWxlIjpudWxsfSwiUGFyZW50U3R5bGUiOnsiJHJlZiI6IjY3In19LCJEYXRlU3R5bGUiOnsiJGlkIjoiMjQwIiwiRm9udFNldHRpbmdzIjp7IiRpZCI6IjI0MSIsIkZvbnRTaXplIjoxMCwiRm9udE5hbWUiOiJDYWxpYnJpIiwiSXNCb2xkIjpmYWxzZSwiSXNJdGFsaWMiOmZhbHNlLCJJc1VuZGVybGluZWQiOmZhbHNlLCJQYXJlbnRTdHlsZSI6eyIkcmVmIjoiNzUifX0sIkF1dG9TaXplIjowLCJGb3JlZ3JvdW5kIjp7IiRpZCI6IjI0MiIsIkNvbG9yIjp7IiRpZCI6IjI0MyIsIkEiOjI1NSwiUiI6MTY1LCJHIjoxNjUsIkIiOjE2NX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NDQiLCJDb2xvciI6eyIkaWQiOiIyNDUiLCJBIjowLCJSIjoyNTUsIkciOjI1NSwiQiI6MjU1fX0sIklzVmlzaWJsZSI6dHJ1ZSwiV2lkdGgiOjAuMCwiSGVpZ2h0IjowLjAsIkJvcmRlclN0eWxlIjp7IiRpZCI6IjI0NiIsIkxpbmVDb2xvciI6bnVsbCwiTGluZVdlaWdodCI6MC4wLCJMaW5lVHlwZSI6MCwiUGFyZW50U3R5bGUiOm51bGx9LCJQYXJlbnRTdHlsZSI6eyIkcmVmIjoiNzQifX0sIkRhdGVGb3JtYXQiOnsiJHJlZiI6IjE5MSJ9LCJXZWVrTnVtYmVyaW5nIjp7IiRpZCI6IjI0NyIsIkZvcm1hdCI6MCwiSXNWaXNpYmxlIjpmYWxzZSwiTGFzdEtub3duVmlzaWJpbGl0eVN0YXRlIjpmYWxzZX0sIklzVmlzaWJsZSI6dHJ1ZSwiUGFyZW50U3R5bGUiOnsiJHJlZiI6IjUzIn19LCJJbmRleCI6NSwiUGVyY2VudGFnZUNvbXBsZXRlIjpudWxsLCJQb3NpdGlvbiI6eyJSYXRpbyI6MC4xMjA1NDY0Njg4NTI0Nzg4LCJJc0N1c3RvbSI6dHJ1ZX0sIkRhdGVGb3JtYXQiOnsiJHJlZiI6IjE5MSJ9LCJXZWVrTnVtYmVyaW5nIjp7IiRpZCI6IjI0OCIsIkZvcm1hdCI6MCwiSXNWaXNpYmxlIjpmYWxzZSwiTGFzdEtub3duVmlzaWJpbGl0eVN0YXRlIjpmYWxzZX0sIlJlbGF0ZWRUYXNrSWQiOiIwMDAwMDAwMC0wMDAwLTAwMDAtMDAwMC0wMDAwMDAwMDAwMDAiLCJJZCI6Ijk0MzhiODVlLWUxZjUtNDA2MS05ODA3LTMzYmQ0NzQ4OTA5NCIsIkltcG9ydElkIjpudWxsLCJUaXRsZSI6Ik1pbGVzdG9uZSAzIiwiTm90ZSI6bnVsbCwiSHlwZXJsaW5rIjp7IiRpZCI6IjI0OSIsIkFkZHJlc3MiOm51bGwsIlN1YkFkZHJlc3MiOm51bGx9LCJJc0NoYW5nZWQiOmZhbHNlLCJJc05ldyI6dHJ1ZX0seyIkaWQiOiIyNTAiLCJEYXRlIjoiMjAyMS0wNi0xOFQyMzo1OTowMCIsIlN0eWxlIjp7IiRpZCI6IjI1MSIsIlNoYXBlIjoxLCJDb25uZWN0b3JNYXJnaW4iOnsiJHJlZiI6IjU0In0sIkNvbm5lY3RvclN0eWxlIjp7IiRpZCI6IjI1MiIsIkxpbmVDb2xvciI6eyIkaWQiOiIyNTMiLCIkdHlwZSI6Ik5MUkUuQ29tbW9uLkRvbS5Tb2xpZENvbG9yQnJ1c2gsIE5MUkUuQ29tbW9uIiwiQ29sb3IiOnsiJGlkIjoiMjU0IiwiQSI6MjU1LCJSIjoxNzgsIkciOjE0LCJCIjoxOH19LCJMaW5lV2VpZ2h0IjoxLjAsIkxpbmVUeXBlIjowLCJQYXJlbnRTdHlsZSI6eyIkcmVmIjoiNTUifX0sIklzQmVsb3dUaW1lYmFuZCI6dHJ1ZSwiUG9zaXRpb25PblRhc2siOjAsIkhpZGVEYXRlIjpmYWxzZSwiU2hhcGVTaXplIjoxLCJTcGFjaW5nIjowLjAsIlBhZGRpbmciOnsiJGlkIjoiMjU1IiwiVG9wIjowLCJMZWZ0IjowLCJSaWdodCI6MCwiQm90dG9tIjowfSwiU2hhcGVTdHlsZSI6eyIkaWQiOiIyNTYiLCJNYXJnaW4iOnsiJHJlZiI6IjYwIn0sIlBhZGRpbmciOnsiJHJlZiI6IjYxIn0sIkJhY2tncm91bmQiOnsiJGlkIjoiMjU3IiwiQ29sb3IiOnsiJGlkIjoiMjU4IiwiQSI6MjU1LCJSIjoxNzgsIkciOjE0LCJCIjoxOH19LCJJc1Zpc2libGUiOnRydWUsIldpZHRoIjoxOC4wLCJIZWlnaHQiOjIwLjAsIkJvcmRlclN0eWxlIjp7IiRpZCI6IjI1OSIsIkxpbmVDb2xvciI6eyIkcmVmIjoiNjUifSwiTGluZVdlaWdodCI6MC4wLCJMaW5lVHlwZSI6MCwiUGFyZW50U3R5bGUiOnsiJHJlZiI6IjY0In19LCJQYXJlbnRTdHlsZSI6eyIkcmVmIjoiNTkifX0sIlRpdGxlU3R5bGUiOnsiJGlkIjoiMjYwIiwiRm9udFNldHRpbmdzIjp7IiRpZCI6IjI2MSIsIkZvbnRTaXplIjoxMSwiRm9udE5hbWUiOiJDYWxpYnJpIiwiSXNCb2xkIjp0cnVlLCJJc0l0YWxpYyI6ZmFsc2UsIklzVW5kZXJsaW5lZCI6ZmFsc2UsIlBhcmVudFN0eWxlIjp7IiRyZWYiOiI2OCJ9fSwiQXV0b1NpemUiOjAsIkZvcmVncm91bmQiOnsiJGlkIjoiMjYyIiwiQ29sb3IiOnsiJGlkIjoiMjYzIiwiQSI6MjU1LCJSIjowLCJHIjowLCJCIjowfX0sIk1heFdpZHRoIjo1Ni4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I2NCIsIkNvbG9yIjp7IiRpZCI6IjI2NSIsIkEiOjAsIlIiOjI1NSwiRyI6MjU1LCJCIjoyNTV9fSwiSXNWaXNpYmxlIjp0cnVlLCJXaWR0aCI6MC4wLCJIZWlnaHQiOjAuMCwiQm9yZGVyU3R5bGUiOnsiJGlkIjoiMjY2IiwiTGluZUNvbG9yIjpudWxsLCJMaW5lV2VpZ2h0IjowLjAsIkxpbmVUeXBlIjowLCJQYXJlbnRTdHlsZSI6bnVsbH0sIlBhcmVudFN0eWxlIjp7IiRyZWYiOiI2NyJ9fSwiRGF0ZVN0eWxlIjp7IiRpZCI6IjI2NyIsIkZvbnRTZXR0aW5ncyI6eyIkaWQiOiIyNjgiLCJGb250U2l6ZSI6MTAsIkZvbnROYW1lIjoiQ2FsaWJyaSIsIklzQm9sZCI6ZmFsc2UsIklzSXRhbGljIjpmYWxzZSwiSXNVbmRlcmxpbmVkIjpmYWxzZSwiUGFyZW50U3R5bGUiOnsiJHJlZiI6Ijc1In19LCJBdXRvU2l6ZSI6MCwiRm9yZWdyb3VuZCI6eyIkaWQiOiIyNjkiLCJDb2xvciI6eyIkaWQiOiIyNzAiLCJBIjoyNTUsIlIiOjE2NSwiRyI6MTY1LCJCIjoxNjV9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MjcxIiwiQ29sb3IiOnsiJGlkIjoiMjcyIiwiQSI6MCwiUiI6MjU1LCJHIjoyNTUsIkIiOjI1NX19LCJJc1Zpc2libGUiOnRydWUsIldpZHRoIjowLjAsIkhlaWdodCI6MC4wLCJCb3JkZXJTdHlsZSI6eyIkaWQiOiIyNzMiLCJMaW5lQ29sb3IiOm51bGwsIkxpbmVXZWlnaHQiOjAuMCwiTGluZVR5cGUiOjAsIlBhcmVudFN0eWxlIjpudWxsfSwiUGFyZW50U3R5bGUiOnsiJHJlZiI6Ijc0In19LCJEYXRlRm9ybWF0Ijp7IiRyZWYiOiIxOTEifSwiV2Vla051bWJlcmluZyI6eyIkaWQiOiIyNzQiLCJGb3JtYXQiOjAsIklzVmlzaWJsZSI6ZmFsc2UsIkxhc3RLbm93blZpc2liaWxpdHlTdGF0ZSI6ZmFsc2V9LCJJc1Zpc2libGUiOnRydWUsIlBhcmVudFN0eWxlIjp7IiRyZWYiOiI1MyJ9fSwiSW5kZXgiOjcsIlBlcmNlbnRhZ2VDb21wbGV0ZSI6bnVsbCwiUG9zaXRpb24iOnsiUmF0aW8iOjAuMCwiSXNDdXN0b20iOmZhbHNlfSwiRGF0ZUZvcm1hdCI6eyIkcmVmIjoiMTkxIn0sIldlZWtOdW1iZXJpbmciOnsiJGlkIjoiMjc1IiwiRm9ybWF0IjowLCJJc1Zpc2libGUiOmZhbHNlLCJMYXN0S25vd25WaXNpYmlsaXR5U3RhdGUiOmZhbHNlfSwiUmVsYXRlZFRhc2tJZCI6IjAwMDAwMDAwLTAwMDAtMDAwMC0wMDAwLTAwMDAwMDAwMDAwMCIsIklkIjoiZDY1NWYwODktNDc3Yi00MzZmLWFjYzUtMzA0ODBlYWU4NGU1IiwiSW1wb3J0SWQiOm51bGwsIlRpdGxlIjoiTWlsZXN0b25lIDQiLCJOb3RlIjpudWxsLCJIeXBlcmxpbmsiOnsiJGlkIjoiMjc2IiwiQWRkcmVzcyI6bnVsbCwiU3ViQWRkcmVzcyI6bnVsbH0sIklzQ2hhbmdlZCI6ZmFsc2UsIklzTmV3Ijp0cnVlfSx7IiRpZCI6IjI3NyIsIkRhdGUiOiIyMDIxLTA3LTAzVDIzOjU5OjAwIiwiU3R5bGUiOnsiJGlkIjoiMjc4IiwiU2hhcGUiOjE0LCJDb25uZWN0b3JNYXJnaW4iOnsiJHJlZiI6IjU0In0sIkNvbm5lY3RvclN0eWxlIjp7IiRpZCI6IjI3OSIsIkxpbmVDb2xvciI6eyIkaWQiOiIyODAiLCIkdHlwZSI6Ik5MUkUuQ29tbW9uLkRvbS5Tb2xpZENvbG9yQnJ1c2gsIE5MUkUuQ29tbW9uIiwiQ29sb3IiOnsiJGlkIjoiMjgxIiwiQSI6MjU1LCJSIjoxMTIsIkciOjE3MywiQiI6NzF9fSwiTGluZVdlaWdodCI6MS4wLCJMaW5lVHlwZSI6MCwiUGFyZW50U3R5bGUiOnsiJHJlZiI6IjU1In19LCJJc0JlbG93VGltZWJhbmQiOnRydWUsIlBvc2l0aW9uT25UYXNrIjowLCJIaWRlRGF0ZSI6ZmFsc2UsIlNoYXBlU2l6ZSI6MSwiU3BhY2luZyI6MC4wLCJQYWRkaW5nIjp7IiRpZCI6IjI4MiIsIlRvcCI6MCwiTGVmdCI6MCwiUmlnaHQiOjAsIkJvdHRvbSI6MH0sIlNoYXBlU3R5bGUiOnsiJGlkIjoiMjgzIiwiTWFyZ2luIjp7IiRyZWYiOiI2MCJ9LCJQYWRkaW5nIjp7IiRyZWYiOiI2MSJ9LCJCYWNrZ3JvdW5kIjp7IiRpZCI6IjI4NCIsIkNvbG9yIjp7IiRpZCI6IjI4NSIsIkEiOjI1NSwiUiI6MTEyLCJHIjoxNzMsIkIiOjcxfX0sIklzVmlzaWJsZSI6dHJ1ZSwiV2lkdGgiOjE4LjAsIkhlaWdodCI6MjAuMCwiQm9yZGVyU3R5bGUiOnsiJGlkIjoiMjg2IiwiTGluZUNvbG9yIjp7IiRyZWYiOiI2NSJ9LCJMaW5lV2VpZ2h0IjowLjAsIkxpbmVUeXBlIjowLCJQYXJlbnRTdHlsZSI6eyIkcmVmIjoiNjQifX0sIlBhcmVudFN0eWxlIjp7IiRyZWYiOiI1OSJ9fSwiVGl0bGVTdHlsZSI6eyIkaWQiOiIyODciLCJGb250U2V0dGluZ3MiOnsiJGlkIjoiMjg4IiwiRm9udFNpemUiOjExLCJGb250TmFtZSI6IkNhbGlicmkiLCJJc0JvbGQiOnRydWUsIklzSXRhbGljIjpmYWxzZSwiSXNVbmRlcmxpbmVkIjpmYWxzZSwiUGFyZW50U3R5bGUiOnsiJHJlZiI6IjY4In19LCJBdXRvU2l6ZSI6MCwiRm9yZWdyb3VuZCI6eyIkaWQiOiIyODkiLCJDb2xvciI6eyIkaWQiOiIyOTAiLCJBIjoyNTUsIlIiOjAsIkciOjAsIkIiOjB9fSwiTWF4V2lkdGgiOjU2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jkxIiwiQ29sb3IiOnsiJGlkIjoiMjkyIiwiQSI6MCwiUiI6MjU1LCJHIjoyNTUsIkIiOjI1NX19LCJJc1Zpc2libGUiOnRydWUsIldpZHRoIjowLjAsIkhlaWdodCI6MC4wLCJCb3JkZXJTdHlsZSI6eyIkaWQiOiIyOTMiLCJMaW5lQ29sb3IiOm51bGwsIkxpbmVXZWlnaHQiOjAuMCwiTGluZVR5cGUiOjAsIlBhcmVudFN0eWxlIjpudWxsfSwiUGFyZW50U3R5bGUiOnsiJHJlZiI6IjY3In19LCJEYXRlU3R5bGUiOnsiJGlkIjoiMjk0IiwiRm9udFNldHRpbmdzIjp7IiRpZCI6IjI5NSIsIkZvbnRTaXplIjoxMCwiRm9udE5hbWUiOiJDYWxpYnJpIiwiSXNCb2xkIjpmYWxzZSwiSXNJdGFsaWMiOmZhbHNlLCJJc1VuZGVybGluZWQiOmZhbHNlLCJQYXJlbnRTdHlsZSI6eyIkcmVmIjoiNzUifX0sIkF1dG9TaXplIjowLCJGb3JlZ3JvdW5kIjp7IiRpZCI6IjI5NiIsIkNvbG9yIjp7IiRpZCI6IjI5NyIsIkEiOjI1NSwiUiI6MTY1LCJHIjoxNjUsIkIiOjE2NX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OTgiLCJDb2xvciI6eyIkaWQiOiIyOTkiLCJBIjowLCJSIjoyNTUsIkciOjI1NSwiQiI6MjU1fX0sIklzVmlzaWJsZSI6dHJ1ZSwiV2lkdGgiOjAuMCwiSGVpZ2h0IjowLjAsIkJvcmRlclN0eWxlIjp7IiRpZCI6IjMwMCIsIkxpbmVDb2xvciI6bnVsbCwiTGluZVdlaWdodCI6MC4wLCJMaW5lVHlwZSI6MCwiUGFyZW50U3R5bGUiOm51bGx9LCJQYXJlbnRTdHlsZSI6eyIkcmVmIjoiNzQifX0sIkRhdGVGb3JtYXQiOnsiJHJlZiI6IjE5MSJ9LCJXZWVrTnVtYmVyaW5nIjp7IiRpZCI6IjMwMSIsIkZvcm1hdCI6MCwiSXNWaXNpYmxlIjpmYWxzZSwiTGFzdEtub3duVmlzaWJpbGl0eVN0YXRlIjpmYWxzZX0sIklzVmlzaWJsZSI6dHJ1ZSwiUGFyZW50U3R5bGUiOnsiJHJlZiI6IjUzIn19LCJJbmRleCI6OSwiUGVyY2VudGFnZUNvbXBsZXRlIjpudWxsLCJQb3NpdGlvbiI6eyJSYXRpbyI6MC4xMjA1NDY0Njg4NTI0Nzg4LCJJc0N1c3RvbSI6dHJ1ZX0sIkRhdGVGb3JtYXQiOnsiJHJlZiI6IjE5MSJ9LCJXZWVrTnVtYmVyaW5nIjp7IiRpZCI6IjMwMiIsIkZvcm1hdCI6MCwiSXNWaXNpYmxlIjpmYWxzZSwiTGFzdEtub3duVmlzaWJpbGl0eVN0YXRlIjpmYWxzZX0sIlJlbGF0ZWRUYXNrSWQiOiIwMDAwMDAwMC0wMDAwLTAwMDAtMDAwMC0wMDAwMDAwMDAwMDAiLCJJZCI6IjAwYjc5NDk4LTJmNDEtNDg3YS1hMjI4LTU4NjRlMzBjMDQ0NSIsIkltcG9ydElkIjpudWxsLCJUaXRsZSI6Ik1pbGVzdG9uZSA1IiwiTm90ZSI6bnVsbCwiSHlwZXJsaW5rIjp7IiRpZCI6IjMwMyIsIkFkZHJlc3MiOm51bGwsIlN1YkFkZHJlc3MiOm51bGx9LCJJc0NoYW5nZWQiOmZhbHNlLCJJc05ldyI6dHJ1ZX1dLCJUYXNrcyI6W3siJGlkIjoiMzA0IiwiR3JvdXBOYW1lIjpudWxsLCJTdGFydERhdGUiOiIyMDIxLTA1LTE5VDAwOjAwOjAwWiIsIkVuZERhdGUiOiIyMDIxLTA2LTAyVDIzOjU5OjAwWiIsIlBlcmNlbnRhZ2VDb21wbGV0ZSI6MTAwLjAsIlN0eWxlIjp7IiRpZCI6IjMwNSIsIlNoYXBlIjo2LCJTaGFwZVRoaWNrbmVzcyI6MiwiRHVyYXRpb25Gb3JtYXQiOjAsIkluY2x1ZGVOb25Xb3JraW5nRGF5c0luRHVyYXRpb24iOmZhbHNlLCJQZXJjZW50YWdlQ29tcGxldGVTdHlsZSI6eyIkaWQiOiIzMDYiLCJGb250U2V0dGluZ3MiOnsiJGlkIjoiMzA3IiwiRm9udFNpemUiOjEwLCJGb250TmFtZSI6IkNhbGlicmkiLCJJc0JvbGQiOmZhbHNlLCJJc0l0YWxpYyI6ZmFsc2UsIklzVW5kZXJsaW5lZCI6ZmFsc2UsIlBhcmVudFN0eWxlIjp7IiRyZWYiOiI4NiJ9fSwiQXV0b1NpemUiOjAsIkZvcmVncm91bmQiOnsiJGlkIjoiMzA4IiwiQ29sb3IiOnsiJGlkIjoiMzA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xMCIsIkxpbmVDb2xvciI6bnVsbCwiTGluZVdlaWdodCI6MC4wLCJMaW5lVHlwZSI6MCwiUGFyZW50U3R5bGUiOm51bGx9LCJQYXJlbnRTdHlsZSI6eyIkcmVmIjoiODUifX0sIkR1cmF0aW9uU3R5bGUiOnsiJGlkIjoiMzExIiwiRm9udFNldHRpbmdzIjp7IiRpZCI6IjMxMi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EzIiwiTGluZUNvbG9yIjpudWxsLCJMaW5lV2VpZ2h0IjowLjAsIkxpbmVUeXBlIjowLCJQYXJlbnRTdHlsZSI6bnVsbH0sIlBhcmVudFN0eWxlIjp7IiRyZWYiOiI5MiJ9fSwiSG9yaXpvbnRhbENvbm5lY3RvclN0eWxlIjp7IiRpZCI6IjMxNCIsIkxpbmVDb2xvciI6eyIkcmVmIjoiMTAwIn0sIkxpbmVXZWlnaHQiOjAuMCwiTGluZVR5cGUiOjAsIlBhcmVudFN0eWxlIjp7IiRyZWYiOiI5OSJ9fSwiVmVydGljYWxDb25uZWN0b3JTdHlsZSI6eyIkaWQiOiIzMTUiLCJMaW5lQ29sb3IiOnsiJGlkIjoiMzE2IiwiJHR5cGUiOiJOTFJFLkNvbW1vbi5Eb20uU29saWRDb2xvckJydXNoLCBOTFJFLkNvbW1vbiIsIkNvbG9yIjp7IiRpZCI6IjMxNyIsIkEiOjI1NSwiUiI6MTEyLCJHIjoxNzMsIkIiOjcxfX0sIkxpbmVXZWlnaHQiOjEuMCwiTGluZVR5cGUiOjAsIlBhcmVudFN0eWxlIjp7IiRyZWYiOiIxMDI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zMTgiLCJNYXJnaW4iOnsiJHJlZiI6IjEwNiJ9LCJQYWRkaW5nIjp7IiRpZCI6IjMxOSIsIlRvcCI6MywiTGVmdCI6MCwiUmlnaHQiOjAsIkJvdHRvbSI6NH0sIkJhY2tncm91bmQiOnsiJGlkIjoiMzIwIiwiQ29sb3IiOnsiJGlkIjoiMzIxIiwiQSI6MjU1LCJSIjoxNTAsIkciOjIxNCwiQiI6NjZ9fSwiSXNWaXNpYmxlIjp0cnVlLCJXaWR0aCI6MC4wLCJIZWlnaHQiOjIyLjAsIkJvcmRlclN0eWxlIjp7IiRpZCI6IjMyMiIsIkxpbmVDb2xvciI6eyIkaWQiOiIzMjMiLCIkdHlwZSI6Ik5MUkUuQ29tbW9uLkRvbS5Tb2xpZENvbG9yQnJ1c2gsIE5MUkUuQ29tbW9uIiwiQ29sb3IiOnsiJGlkIjoiMzI0IiwiQSI6MjU1LCJSIjoyNTUsIkciOjAsIkIiOjB9fSwiTGluZVdlaWdodCI6MC4wLCJMaW5lVHlwZSI6MCwiUGFyZW50U3R5bGUiOm51bGx9LCJQYXJlbnRTdHlsZSI6eyIkcmVmIjoiMTA1In19LCJUaXRsZVN0eWxlIjp7IiRpZCI6IjMyNSIsIkZvbnRTZXR0aW5ncyI6eyIkaWQiOiIzMjYiLCJGb250U2l6ZSI6MTEsIkZvbnROYW1lIjoiQ2FsaWJyaSIsIklzQm9sZCI6dHJ1ZSwiSXNJdGFsaWMiOmZhbHNlLCJJc1VuZGVybGluZWQiOmZhbHNlLCJQYXJlbnRTdHlsZSI6eyIkcmVmIjoiMTE0In19LCJBdXRvU2l6ZSI6MCwiRm9yZWdyb3VuZCI6eyIkaWQiOiIzMjciLCJDb2xvciI6eyIkaWQiOiIzMjgiLCJBIjoyNTUsIlIiOjAsIkciOjAsIkIiOjB9fSwiTWF4V2lkdGgiOjUwLjI1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aWQiOiIzMjkiLCJDb2xvciI6eyIkaWQiOiIzMzAiLCJBIjowLCJSIjoyNTUsIkciOjI1NSwiQiI6MjU1fX0sIklzVmlzaWJsZSI6dHJ1ZSwiV2lkdGgiOjAuMCwiSGVpZ2h0IjowLjAsIkJvcmRlclN0eWxlIjp7IiRpZCI6IjMzMSIsIkxpbmVDb2xvciI6bnVsbCwiTGluZVdlaWdodCI6MC4wLCJMaW5lVHlwZSI6MCwiUGFyZW50U3R5bGUiOm51bGx9LCJQYXJlbnRTdHlsZSI6eyIkcmVmIjoiMTEzIn19LCJEYXRlU3R5bGUiOnsiJGlkIjoiMzMyIiwiRm9udFNldHRpbmdzIjp7IiRpZCI6IjMzMyIsIkZvbnRTaXplIjoxMCwiRm9udE5hbWUiOiJDYWxpYnJpIiwiSXNCb2xkIjp0cnVlLCJJc0l0YWxpYyI6ZmFsc2UsIklzVW5kZXJsaW5lZCI6ZmFsc2UsIlBhcmVudFN0eWxlIjp7IiRyZWYiOiIxMjEifX0sIkF1dG9TaXplIjowLCJGb3JlZ3JvdW5kIjp7IiRpZCI6IjMzNCIsIkNvbG9yIjp7IiRpZCI6IjMzNSIsIkEiOjI1NSwiUiI6MTEyLCJHIjoxNzMsIkIiOjcx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GlkIjoiMzM2IiwiQ29sb3IiOnsiJGlkIjoiMzM3IiwiQSI6MCwiUiI6MjU1LCJHIjoyNTUsIkIiOjI1NX19LCJJc1Zpc2libGUiOnRydWUsIldpZHRoIjowLjAsIkhlaWdodCI6MC4wLCJCb3JkZXJTdHlsZSI6eyIkaWQiOiIzMzgiLCJMaW5lQ29sb3IiOm51bGwsIkxpbmVXZWlnaHQiOjAuMCwiTGluZVR5cGUiOjAsIlBhcmVudFN0eWxlIjpudWxsfSwiUGFyZW50U3R5bGUiOnsiJHJlZiI6IjEyMCJ9fSwiRGF0ZUZvcm1hdCI6eyIkaWQiOiIzMzk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NDAiLCJEYXRlUGFydElzVmlzaWJsZSI6ZmFsc2UsIlRpbWVQYXJ0SXNWaXNpYmxlIjpmYWxzZX19LCJXZWVrTnVtYmVyaW5nIjp7IiRpZCI6IjM0MSIsIkZvcm1hdCI6MCwiSXNWaXNpYmxlIjpmYWxzZSwiTGFzdEtub3duVmlzaWJpbGl0eVN0YXRlIjpmYWxzZX0sIklzVmlzaWJsZSI6dHJ1ZSwiUGFyZW50U3R5bGUiOnsiJHJlZiI6Ijg0In19LCJJbmRleCI6MCwiU21hcnREdXJhdGlvbkFjdGl2YXRlZCI6ZmFsc2UsIkRhdGVGb3JtYXQiOnsiJHJlZiI6IjMzOSJ9LCJXZWVrTnVtYmVyaW5nIjp7IiRpZCI6IjM0MiIsIkZvcm1hdCI6MCwiSXNWaXNpYmxlIjpmYWxzZSwiTGFzdEtub3duVmlzaWJpbGl0eVN0YXRlIjpmYWxzZX0sIklkIjoiMjUwOGVmYTItOGZmMy00OWRhLThiYzYtODM3YjBjMTJmM2YyIiwiSW1wb3J0SWQiOm51bGwsIlRpdGxlIjoiU0VDVElPTiAxIiwiTm90ZSI6bnVsbCwiSHlwZXJsaW5rIjp7IiRpZCI6IjM0MyIsIkFkZHJlc3MiOm51bGwsIlN1YkFkZHJlc3MiOm51bGx9LCJJc0NoYW5nZWQiOmZhbHNlLCJJc05ldyI6dHJ1ZX0seyIkaWQiOiIzNDQiLCJHcm91cE5hbWUiOiI1ZmNjYmU4Ni1lZDg5LTRkNTgtYTM4My1iOGQ5MmIxNGM0N2IiLCJTdGFydERhdGUiOiIyMDIxLTA1LTE5VDAwOjAwOjAwWiIsIkVuZERhdGUiOiIyMDIxLTA1LTIzVDIzOjU5OjAwWiIsIlBlcmNlbnRhZ2VDb21wbGV0ZSI6bnVsbCwiU3R5bGUiOnsiJGlkIjoiMzQ1IiwiU2hhcGUiOjQsIlNoYXBlVGhpY2tuZXNzIjoxLCJEdXJhdGlvbkZvcm1hdCI6MCwiSW5jbHVkZU5vbldvcmtpbmdEYXlzSW5EdXJhdGlvbiI6ZmFsc2UsIlBlcmNlbnRhZ2VDb21wbGV0ZVN0eWxlIjp7IiRpZCI6IjM0NiIsIkZvbnRTZXR0aW5ncyI6eyIkaWQiOiIzNDciLCJGb250U2l6ZSI6MTAsIkZvbnROYW1lIjoiQ2FsaWJyaSIsIklzQm9sZCI6ZmFsc2UsIklzSXRhbGljIjpmYWxzZSwiSXNVbmRlcmxpbmVkIjpmYWxzZSwiUGFyZW50U3R5bGUiOnsiJHJlZiI6Ijg2In19LCJBdXRvU2l6ZSI6MCwiRm9yZWdyb3VuZCI6eyIkaWQiOiIzNDgiLCJDb2xvciI6eyIkaWQiOiIzNDk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pZCI6IjM1MCIsIkNvbG9yIjp7IiRpZCI6IjM1MSIsIkEiOjg5LCJSIjowLCJHIjowLCJCIjowfX0sIklzVmlzaWJsZSI6dHJ1ZSwiV2lkdGgiOjAuMCwiSGVpZ2h0IjowLjAsIkJvcmRlclN0eWxlIjp7IiRpZCI6IjM1MiIsIkxpbmVDb2xvciI6bnVsbCwiTGluZVdlaWdodCI6MC4wLCJMaW5lVHlwZSI6MCwiUGFyZW50U3R5bGUiOm51bGx9LCJQYXJlbnRTdHlsZSI6eyIkcmVmIjoiODUifX0sIkR1cmF0aW9uU3R5bGUiOnsiJGlkIjoiMzUzIiwiRm9udFNldHRpbmdzIjp7IiRpZCI6IjM1N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U1IiwiTGluZUNvbG9yIjpudWxsLCJMaW5lV2VpZ2h0IjowLjAsIkxpbmVUeXBlIjowLCJQYXJlbnRTdHlsZSI6bnVsbH0sIlBhcmVudFN0eWxlIjp7IiRyZWYiOiI5MiJ9fSwiSG9yaXpvbnRhbENvbm5lY3RvclN0eWxlIjp7IiRpZCI6IjM1NiIsIkxpbmVDb2xvciI6eyIkcmVmIjoiMTAwIn0sIkxpbmVXZWlnaHQiOjAuMCwiTGluZVR5cGUiOjAsIlBhcmVudFN0eWxlIjp7IiRyZWYiOiI5OSJ9fSwiVmVydGljYWxDb25uZWN0b3JTdHlsZSI6eyIkaWQiOiIzNTciLCJMaW5lQ29sb3IiOnsiJHJlZiI6IjEwMyJ9LCJMaW5lV2VpZ2h0IjowLjAsIkxpbmVUeXBlIjowLCJQYXJlbnRTdHlsZSI6eyIkcmVmIjoiMTAyIn19LCJNYXJnaW4iOm51bGwsIlN0YXJ0RGF0ZVBvc2l0aW9uIjo2LCJFbmREYXRlUG9zaXRpb24iOjYsIkRhdGVJc1Zpc2libGUiOmZhbHNlLCJUaXRsZVBvc2l0aW9uIjoyLCJEdXJhdGlvblBvc2l0aW9uIjo2LCJQZXJjZW50YWdlQ29tcGxldGVkUG9zaXRpb24iOjIsIlNwYWNpbmciOjEwLCJJc0JlbG93VGltZWJhbmQiOmZhbHNlLCJQZXJjZW50YWdlQ29tcGxldGVTaGFwZU9wYWNpdHkiOjM1LCJTaGFwZVN0eWxlIjp7IiRpZCI6IjM1OCIsIk1hcmdpbiI6eyIkcmVmIjoiMTA2In0sIlBhZGRpbmciOnsiJGlkIjoiMzU5IiwiVG9wIjowLCJMZWZ0IjowLCJSaWdodCI6MiwiQm90dG9tIjowfSwiQmFja2dyb3VuZCI6eyIkaWQiOiIzNjAiLCJDb2xvciI6eyIkaWQiOiIzNjEiLCJBIjoxNzgsIlIiOjkxLCJHIjoxNTUsIkIiOjIxM319LCJJc1Zpc2libGUiOnRydWUsIldpZHRoIjowLjAsIkhlaWdodCI6MTYuMCwiQm9yZGVyU3R5bGUiOnsiJGlkIjoiMzYyIiwiTGluZUNvbG9yIjp7IiRpZCI6IjM2MyIsIiR0eXBlIjoiTkxSRS5Db21tb24uRG9tLlNvbGlkQ29sb3JCcnVzaCwgTkxSRS5Db21tb24iLCJDb2xvciI6eyIkaWQiOiIzNjQiLCJBIjoyNTUsIlIiOjI1NSwiRyI6MCwiQiI6MH19LCJMaW5lV2VpZ2h0IjowLjAsIkxpbmVUeXBlIjowLCJQYXJlbnRTdHlsZSI6bnVsbH0sIlBhcmVudFN0eWxlIjp7IiRyZWYiOiIxMDUifX0sIlRpdGxlU3R5bGUiOnsiJGlkIjoiMzY1IiwiRm9udFNldHRpbmdzIjp7IiRpZCI6IjM2NiIsIkZvbnRTaXplIjoxMSwiRm9udE5hbWUiOiJDYWxpYnJpIiwiSXNCb2xkIjpmYWxzZSwiSXNJdGFsaWMiOmZhbHNlLCJJc1VuZGVybGluZWQiOmZhbHNlLCJQYXJlbnRTdHlsZSI6eyIkcmVmIjoiMTE0In19LCJBdXRvU2l6ZSI6MCwiRm9yZWdyb3VuZCI6eyIkaWQiOiIzNjciLCJDb2xvciI6eyIkaWQiOiIzNjgiLCJBIjoyNTUsIlIiOjI1NSwiRyI6MjU1LCJCIjoyNTV9fSwiTWF4V2lkdGgiOjQwLjUsIk1heEhlaWdodCI6IkluZmluaXR5IiwiU21hcnRGb3JlZ3JvdW5kSXNBY3RpdmUiOmZhbHNlLCJIb3Jpem9udGFsQWxpZ25tZW50IjoxLCJWZXJ0aWNhbEFsaWdubWVudCI6MCwiU21hcnRGb3JlZ3JvdW5kIjpudWxsLCJCYWNrZ3JvdW5kRmlsbFR5cGUiOjAsIk1hcmdpbiI6eyIkcmVmIjoiMTE3In0sIlBhZGRpbmciOnsiJHJlZiI6IjExOCJ9LCJCYWNrZ3JvdW5kIjp7IiRpZCI6IjM2OSIsIkNvbG9yIjp7IiRpZCI6IjM3MCIsIkEiOjAsIlIiOjI1NSwiRyI6MjU1LCJCIjoyNTV9fSwiSXNWaXNpYmxlIjp0cnVlLCJXaWR0aCI6MC4wLCJIZWlnaHQiOjAuMCwiQm9yZGVyU3R5bGUiOnsiJGlkIjoiMzcxIiwiTGluZUNvbG9yIjpudWxsLCJMaW5lV2VpZ2h0IjowLjAsIkxpbmVUeXBlIjowLCJQYXJlbnRTdHlsZSI6bnVsbH0sIlBhcmVudFN0eWxlIjp7IiRyZWYiOiIxMTMifX0sIkRhdGVTdHlsZSI6eyIkaWQiOiIzNzIiLCJGb250U2V0dGluZ3MiOnsiJGlkIjoiMzczIiwiRm9udFNpemUiOjgsIkZvbnROYW1lIjoiQ2FsaWJyaSIsIklzQm9sZCI6ZmFsc2UsIklzSXRhbGljIjpmYWxzZSwiSXNVbmRlcmxpbmVkIjpmYWxzZSwiUGFyZW50U3R5bGUiOnsiJHJlZiI6IjEyMSJ9fSwiQXV0b1NpemUiOjAsIkZvcmVncm91bmQiOnsiJGlkIjoiMzc0IiwiQ29sb3IiOnsiJGlkIjoiMzc1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NzYiLCJMaW5lQ29sb3IiOm51bGwsIkxpbmVXZWlnaHQiOjAuMCwiTGluZVR5cGUiOjAsIlBhcmVudFN0eWxlIjpudWxsfSwiUGFyZW50U3R5bGUiOnsiJHJlZiI6IjEyMCJ9fSwiRGF0ZUZvcm1hdCI6eyIkaWQiOiIzNzciLCJGb3JtYXRTdHJpbmciOiJNL2QiLCJTZXBhcmF0b3IiOiIvIiwiVXNlSW50ZXJuYXRpb25hbERhdGVGb3JtYXQiOmZhbHNlLCJEYXRlSXNWaXNpYmxlIjp0cnVlLCJUaW1lSXNWaXNpYmxlIjpmYWxzZSwiSG91ckRpZ2l0cyI6MSwiQW1QbURlc2lnbmF0b3IiOjIsIlRyaW0wME1pbnV0ZXMiOmZhbHNlLCJMYXN0S25vd25WaXNpYmlsaXR5U3RhdGUiOnsiJGlkIjoiMzc4IiwiRGF0ZVBhcnRJc1Zpc2libGUiOmZhbHNlLCJUaW1lUGFydElzVmlzaWJsZSI6ZmFsc2V9fSwiV2Vla051bWJlcmluZyI6eyIkaWQiOiIzNzkiLCJGb3JtYXQiOjAsIklzVmlzaWJsZSI6ZmFsc2UsIkxhc3RLbm93blZpc2liaWxpdHlTdGF0ZSI6ZmFsc2V9LCJJc1Zpc2libGUiOnRydWUsIlBhcmVudFN0eWxlIjp7IiRyZWYiOiI4NCJ9fSwiSW5kZXgiOjIsIlNtYXJ0RHVyYXRpb25BY3RpdmF0ZWQiOmZhbHNlLCJEYXRlRm9ybWF0Ijp7IiRyZWYiOiIzNzcifSwiV2Vla051bWJlcmluZyI6eyIkaWQiOiIzODAiLCJGb3JtYXQiOjAsIklzVmlzaWJsZSI6ZmFsc2UsIkxhc3RLbm93blZpc2liaWxpdHlTdGF0ZSI6ZmFsc2V9LCJJZCI6IjkxMTYyNzhlLTVjMjktNDZhMC04NWRiLTU3NzZkYTMyMmYzZiIsIkltcG9ydElkIjpudWxsLCJUaXRsZSI6IlN1Yi10YXNrIiwiTm90ZSI6bnVsbCwiSHlwZXJsaW5rIjp7IiRpZCI6IjM4MSIsIkFkZHJlc3MiOm51bGwsIlN1YkFkZHJlc3MiOm51bGx9LCJJc0NoYW5nZWQiOmZhbHNlLCJJc05ldyI6dHJ1ZX0seyIkaWQiOiIzODIiLCJHcm91cE5hbWUiOiI1ZmNjYmU4Ni1lZDg5LTRkNTgtYTM4My1iOGQ5MmIxNGM0N2IiLCJTdGFydERhdGUiOiIyMDIxLTA1LTI0VDAwOjAwOjAwWiIsIkVuZERhdGUiOiIyMDIxLTA1LTI4VDIzOjU5OjAwWiIsIlBlcmNlbnRhZ2VDb21wbGV0ZSI6bnVsbCwiU3R5bGUiOnsiJGlkIjoiMzgzIiwiU2hhcGUiOjQsIlNoYXBlVGhpY2tuZXNzIjoxLCJEdXJhdGlvbkZvcm1hdCI6MCwiSW5jbHVkZU5vbldvcmtpbmdEYXlzSW5EdXJhdGlvbiI6ZmFsc2UsIlBlcmNlbnRhZ2VDb21wbGV0ZVN0eWxlIjp7IiRpZCI6IjM4NCIsIkZvbnRTZXR0aW5ncyI6eyIkaWQiOiIzODUiLCJGb250U2l6ZSI6MTAsIkZvbnROYW1lIjoiQ2FsaWJyaSIsIklzQm9sZCI6ZmFsc2UsIklzSXRhbGljIjpmYWxzZSwiSXNVbmRlcmxpbmVkIjpmYWxzZSwiUGFyZW50U3R5bGUiOnsiJHJlZiI6Ijg2In19LCJBdXRvU2l6ZSI6MCwiRm9yZWdyb3VuZCI6eyIkaWQiOiIzODYiLCJDb2xvciI6eyIkaWQiOiIzOD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pZCI6IjM4OCIsIkNvbG9yIjp7IiRyZWYiOiIzNTEifX0sIklzVmlzaWJsZSI6dHJ1ZSwiV2lkdGgiOjAuMCwiSGVpZ2h0IjowLjAsIkJvcmRlclN0eWxlIjp7IiRpZCI6IjM4OSIsIkxpbmVDb2xvciI6bnVsbCwiTGluZVdlaWdodCI6MC4wLCJMaW5lVHlwZSI6MCwiUGFyZW50U3R5bGUiOm51bGx9LCJQYXJlbnRTdHlsZSI6eyIkcmVmIjoiODUifX0sIkR1cmF0aW9uU3R5bGUiOnsiJGlkIjoiMzkwIiwiRm9udFNldHRpbmdzIjp7IiRpZCI6IjM5MS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kyIiwiTGluZUNvbG9yIjpudWxsLCJMaW5lV2VpZ2h0IjowLjAsIkxpbmVUeXBlIjowLCJQYXJlbnRTdHlsZSI6bnVsbH0sIlBhcmVudFN0eWxlIjp7IiRyZWYiOiI5MiJ9fSwiSG9yaXpvbnRhbENvbm5lY3RvclN0eWxlIjp7IiRpZCI6IjM5MyIsIkxpbmVDb2xvciI6eyIkcmVmIjoiMTAwIn0sIkxpbmVXZWlnaHQiOjAuMCwiTGluZVR5cGUiOjAsIlBhcmVudFN0eWxlIjp7IiRyZWYiOiI5OSJ9fSwiVmVydGljYWxDb25uZWN0b3JTdHlsZSI6eyIkaWQiOiIzOTQiLCJMaW5lQ29sb3IiOnsiJHJlZiI6IjEwMyJ9LCJMaW5lV2VpZ2h0IjowLjAsIkxpbmVUeXBlIjowLCJQYXJlbnRTdHlsZSI6eyIkcmVmIjoiMTAyIn19LCJNYXJnaW4iOm51bGwsIlN0YXJ0RGF0ZVBvc2l0aW9uIjo2LCJFbmREYXRlUG9zaXRpb24iOjYsIkRhdGVJc1Zpc2libGUiOmZhbHNlLCJUaXRsZVBvc2l0aW9uIjoyLCJEdXJhdGlvblBvc2l0aW9uIjo2LCJQZXJjZW50YWdlQ29tcGxldGVkUG9zaXRpb24iOjIsIlNwYWNpbmciOjEwLCJJc0JlbG93VGltZWJhbmQiOmZhbHNlLCJQZXJjZW50YWdlQ29tcGxldGVTaGFwZU9wYWNpdHkiOjM1LCJTaGFwZVN0eWxlIjp7IiRpZCI6IjM5NSIsIk1hcmdpbiI6eyIkcmVmIjoiMTA2In0sIlBhZGRpbmciOnsiJGlkIjoiMzk2IiwiVG9wIjowLCJMZWZ0IjowLCJSaWdodCI6MiwiQm90dG9tIjowfSwiQmFja2dyb3VuZCI6eyIkaWQiOiIzOTciLCJDb2xvciI6eyIkaWQiOiIzOTgiLCJBIjoxNzgsIlIiOjE5NywiRyI6OTAsIkIiOjE3fX0sIklzVmlzaWJsZSI6dHJ1ZSwiV2lkdGgiOjAuMCwiSGVpZ2h0IjoxNi4wLCJCb3JkZXJTdHlsZSI6eyIkaWQiOiIzOTkiLCJMaW5lQ29sb3IiOnsiJGlkIjoiNDAwIiwiJHR5cGUiOiJOTFJFLkNvbW1vbi5Eb20uU29saWRDb2xvckJydXNoLCBOTFJFLkNvbW1vbiIsIkNvbG9yIjp7IiRpZCI6IjQwMSIsIkEiOjI1NSwiUiI6MjU1LCJHIjowLCJCIjowfX0sIkxpbmVXZWlnaHQiOjAuMCwiTGluZVR5cGUiOjAsIlBhcmVudFN0eWxlIjpudWxsfSwiUGFyZW50U3R5bGUiOnsiJHJlZiI6IjEwNSJ9fSwiVGl0bGVTdHlsZSI6eyIkaWQiOiI0MDIiLCJGb250U2V0dGluZ3MiOnsiJGlkIjoiNDAzIiwiRm9udFNpemUiOjExLCJGb250TmFtZSI6IkNhbGlicmkiLCJJc0JvbGQiOmZhbHNlLCJJc0l0YWxpYyI6ZmFsc2UsIklzVW5kZXJsaW5lZCI6ZmFsc2UsIlBhcmVudFN0eWxlIjp7IiRyZWYiOiIxMTQifX0sIkF1dG9TaXplIjowLCJGb3JlZ3JvdW5kIjp7IiRpZCI6IjQwNCIsIkNvbG9yIjp7IiRpZCI6IjQwNSIsIkEiOjI1NSwiUiI6MjU1LCJHIjoyNTUsIkIiOjI1NX19LCJNYXhXaWR0aCI6NDguNjI1MDM4MTQ2OTcyNjU2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aWQiOiI0MDYiLCJDb2xvciI6eyIkaWQiOiI0MDciLCJBIjowLCJSIjoyNTUsIkciOjI1NSwiQiI6MjU1fX0sIklzVmlzaWJsZSI6dHJ1ZSwiV2lkdGgiOjAuMCwiSGVpZ2h0IjowLjAsIkJvcmRlclN0eWxlIjp7IiRpZCI6IjQwOCIsIkxpbmVDb2xvciI6bnVsbCwiTGluZVdlaWdodCI6MC4wLCJMaW5lVHlwZSI6MCwiUGFyZW50U3R5bGUiOm51bGx9LCJQYXJlbnRTdHlsZSI6eyIkcmVmIjoiMTEzIn19LCJEYXRlU3R5bGUiOnsiJGlkIjoiNDA5IiwiRm9udFNldHRpbmdzIjp7IiRpZCI6IjQxMCIsIkZvbnRTaXplIjo4LCJGb250TmFtZSI6IkNhbGlicmkiLCJJc0JvbGQiOmZhbHNlLCJJc0l0YWxpYyI6ZmFsc2UsIklzVW5kZXJsaW5lZCI6ZmFsc2UsIlBhcmVudFN0eWxlIjp7IiRyZWYiOiIxMjEifX0sIkF1dG9TaXplIjowLCJGb3JlZ3JvdW5kIjp7IiRpZCI6IjQxMSIsIkNvbG9yIjp7IiRpZCI6IjQxMi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EzIiwiTGluZUNvbG9yIjpudWxsLCJMaW5lV2VpZ2h0IjowLjAsIkxpbmVUeXBlIjowLCJQYXJlbnRTdHlsZSI6bnVsbH0sIlBhcmVudFN0eWxlIjp7IiRyZWYiOiIxMjAifX0sIkRhdGVGb3JtYXQiOnsiJHJlZiI6IjM3NyJ9LCJXZWVrTnVtYmVyaW5nIjp7IiRpZCI6IjQxNCIsIkZvcm1hdCI6MCwiSXNWaXNpYmxlIjpmYWxzZSwiTGFzdEtub3duVmlzaWJpbGl0eVN0YXRlIjpmYWxzZX0sIklzVmlzaWJsZSI6dHJ1ZSwiUGFyZW50U3R5bGUiOnsiJHJlZiI6Ijg0In19LCJJbmRleCI6NCwiU21hcnREdXJhdGlvbkFjdGl2YXRlZCI6ZmFsc2UsIkRhdGVGb3JtYXQiOnsiJHJlZiI6IjM3NyJ9LCJXZWVrTnVtYmVyaW5nIjp7IiRpZCI6IjQxNSIsIkZvcm1hdCI6MCwiSXNWaXNpYmxlIjpmYWxzZSwiTGFzdEtub3duVmlzaWJpbGl0eVN0YXRlIjpmYWxzZX0sIklkIjoiODU3NGYyN2EtMGM2My00YjA4LWI5N2MtMjBlMWViOGIxYTExIiwiSW1wb3J0SWQiOm51bGwsIlRpdGxlIjoiU3ViLXRhc2sgMiIsIk5vdGUiOm51bGwsIkh5cGVybGluayI6eyIkaWQiOiI0MTYiLCJBZGRyZXNzIjpudWxsLCJTdWJBZGRyZXNzIjpudWxsfSwiSXNDaGFuZ2VkIjpmYWxzZSwiSXNOZXciOnRydWV9LHsiJGlkIjoiNDE3IiwiR3JvdXBOYW1lIjoiNWZjY2JlODYtZWQ4OS00ZDU4LWEzODMtYjhkOTJiMTRjNDdiIiwiU3RhcnREYXRlIjoiMjAyMS0wNS0yOVQwMDowMDowMFoiLCJFbmREYXRlIjoiMjAyMS0wNi0wMlQyMzo1OTowMFoiLCJQZXJjZW50YWdlQ29tcGxldGUiOm51bGwsIlN0eWxlIjp7IiRpZCI6IjQxOCIsIlNoYXBlIjo0LCJTaGFwZVRoaWNrbmVzcyI6MSwiRHVyYXRpb25Gb3JtYXQiOjAsIkluY2x1ZGVOb25Xb3JraW5nRGF5c0luRHVyYXRpb24iOmZhbHNlLCJQZXJjZW50YWdlQ29tcGxldGVTdHlsZSI6eyIkaWQiOiI0MTkiLCJGb250U2V0dGluZ3MiOnsiJGlkIjoiNDIwIiwiRm9udFNpemUiOjEwLCJGb250TmFtZSI6IkNhbGlicmkiLCJJc0JvbGQiOmZhbHNlLCJJc0l0YWxpYyI6ZmFsc2UsIklzVW5kZXJsaW5lZCI6ZmFsc2UsIlBhcmVudFN0eWxlIjp7IiRyZWYiOiI4NiJ9fSwiQXV0b1NpemUiOjAsIkZvcmVncm91bmQiOnsiJGlkIjoiNDIxIiwiQ29sb3IiOnsiJGlkIjoiNDI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aWQiOiI0MjMiLCJDb2xvciI6eyIkcmVmIjoiMzUxIn19LCJJc1Zpc2libGUiOnRydWUsIldpZHRoIjowLjAsIkhlaWdodCI6MC4wLCJCb3JkZXJTdHlsZSI6eyIkaWQiOiI0MjQiLCJMaW5lQ29sb3IiOm51bGwsIkxpbmVXZWlnaHQiOjAuMCwiTGluZVR5cGUiOjAsIlBhcmVudFN0eWxlIjpudWxsfSwiUGFyZW50U3R5bGUiOnsiJHJlZiI6Ijg1In19LCJEdXJhdGlvblN0eWxlIjp7IiRpZCI6IjQyNSIsIkZvbnRTZXR0aW5ncyI6eyIkaWQiOiI0MjY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yNyIsIkxpbmVDb2xvciI6bnVsbCwiTGluZVdlaWdodCI6MC4wLCJMaW5lVHlwZSI6MCwiUGFyZW50U3R5bGUiOm51bGx9LCJQYXJlbnRTdHlsZSI6eyIkcmVmIjoiOTIifX0sIkhvcml6b250YWxDb25uZWN0b3JTdHlsZSI6eyIkaWQiOiI0MjgiLCJMaW5lQ29sb3IiOnsiJHJlZiI6IjEwMCJ9LCJMaW5lV2VpZ2h0IjowLjAsIkxpbmVUeXBlIjowLCJQYXJlbnRTdHlsZSI6eyIkcmVmIjoiOTkifX0sIlZlcnRpY2FsQ29ubmVjdG9yU3R5bGUiOnsiJGlkIjoiNDI5IiwiTGluZUNvbG9yIjp7IiRyZWYiOiIxMDMifSwiTGluZVdlaWdodCI6MC4wLCJMaW5lVHlwZSI6MCwiUGFyZW50U3R5bGUiOnsiJHJlZiI6IjEwMi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0MzAiLCJNYXJnaW4iOnsiJHJlZiI6IjEwNiJ9LCJQYWRkaW5nIjp7IiRpZCI6IjQzMSIsIlRvcCI6MCwiTGVmdCI6MCwiUmlnaHQiOjIsIkJvdHRvbSI6MH0sIkJhY2tncm91bmQiOnsiJGlkIjoiNDMyIiwiQ29sb3IiOnsiJGlkIjoiNDMzIiwiQSI6MjU1LCJSIjoxMjQsIkciOjEyNCwiQiI6MTI0fX0sIklzVmlzaWJsZSI6dHJ1ZSwiV2lkdGgiOjAuMCwiSGVpZ2h0IjoxNi4wLCJCb3JkZXJTdHlsZSI6eyIkaWQiOiI0MzQiLCJMaW5lQ29sb3IiOnsiJGlkIjoiNDM1IiwiJHR5cGUiOiJOTFJFLkNvbW1vbi5Eb20uU29saWRDb2xvckJydXNoLCBOTFJFLkNvbW1vbiIsIkNvbG9yIjp7IiRpZCI6IjQzNiIsIkEiOjI1NSwiUiI6MjU1LCJHIjowLCJCIjowfX0sIkxpbmVXZWlnaHQiOjAuMCwiTGluZVR5cGUiOjAsIlBhcmVudFN0eWxlIjpudWxsfSwiUGFyZW50U3R5bGUiOnsiJHJlZiI6IjEwNSJ9fSwiVGl0bGVTdHlsZSI6eyIkaWQiOiI0MzciLCJGb250U2V0dGluZ3MiOnsiJGlkIjoiNDM4IiwiRm9udFNpemUiOjExLCJGb250TmFtZSI6IkNhbGlicmkiLCJJc0JvbGQiOmZhbHNlLCJJc0l0YWxpYyI6ZmFsc2UsIklzVW5kZXJsaW5lZCI6ZmFsc2UsIlBhcmVudFN0eWxlIjp7IiRyZWYiOiIxMTQifX0sIkF1dG9TaXplIjowLCJGb3JlZ3JvdW5kIjp7IiRpZCI6IjQzOSIsIkNvbG9yIjp7IiRpZCI6IjQ0MCIsIkEiOjI1NSwiUiI6MjU1LCJHIjoyNTUsIkIiOjI1NX19LCJNYXhXaWR0aCI6NDguNjI1MDM4MTQ2OTcyNjU2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aWQiOiI0NDEiLCJDb2xvciI6eyIkaWQiOiI0NDIiLCJBIjowLCJSIjoyNTUsIkciOjI1NSwiQiI6MjU1fX0sIklzVmlzaWJsZSI6dHJ1ZSwiV2lkdGgiOjAuMCwiSGVpZ2h0IjowLjAsIkJvcmRlclN0eWxlIjp7IiRpZCI6IjQ0MyIsIkxpbmVDb2xvciI6bnVsbCwiTGluZVdlaWdodCI6MC4wLCJMaW5lVHlwZSI6MCwiUGFyZW50U3R5bGUiOm51bGx9LCJQYXJlbnRTdHlsZSI6eyIkcmVmIjoiMTEzIn19LCJEYXRlU3R5bGUiOnsiJGlkIjoiNDQ0IiwiRm9udFNldHRpbmdzIjp7IiRpZCI6IjQ0NSIsIkZvbnRTaXplIjo4LCJGb250TmFtZSI6IkNhbGlicmkiLCJJc0JvbGQiOmZhbHNlLCJJc0l0YWxpYyI6ZmFsc2UsIklzVW5kZXJsaW5lZCI6ZmFsc2UsIlBhcmVudFN0eWxlIjp7IiRyZWYiOiIxMjEifX0sIkF1dG9TaXplIjowLCJGb3JlZ3JvdW5kIjp7IiRpZCI6IjQ0NiIsIkNvbG9yIjp7IiRpZCI6IjQ0Ny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Q4IiwiTGluZUNvbG9yIjpudWxsLCJMaW5lV2VpZ2h0IjowLjAsIkxpbmVUeXBlIjowLCJQYXJlbnRTdHlsZSI6bnVsbH0sIlBhcmVudFN0eWxlIjp7IiRyZWYiOiIxMjAifX0sIkRhdGVGb3JtYXQiOnsiJHJlZiI6IjM3NyJ9LCJXZWVrTnVtYmVyaW5nIjp7IiRpZCI6IjQ0OSIsIkZvcm1hdCI6MCwiSXNWaXNpYmxlIjpmYWxzZSwiTGFzdEtub3duVmlzaWJpbGl0eVN0YXRlIjpmYWxzZX0sIklzVmlzaWJsZSI6dHJ1ZSwiUGFyZW50U3R5bGUiOnsiJHJlZiI6Ijg0In19LCJJbmRleCI6NiwiU21hcnREdXJhdGlvbkFjdGl2YXRlZCI6ZmFsc2UsIkRhdGVGb3JtYXQiOnsiJHJlZiI6IjM3NyJ9LCJXZWVrTnVtYmVyaW5nIjp7IiRpZCI6IjQ1MCIsIkZvcm1hdCI6MCwiSXNWaXNpYmxlIjpmYWxzZSwiTGFzdEtub3duVmlzaWJpbGl0eVN0YXRlIjpmYWxzZX0sIklkIjoiODU0NWEyNjItMjcwNy00MTBlLWE2YmYtMGJiMjQxMmU0ODkxIiwiSW1wb3J0SWQiOm51bGwsIlRpdGxlIjoiU3ViLXRhc2sgMyIsIk5vdGUiOm51bGwsIkh5cGVybGluayI6eyIkaWQiOiI0NTEiLCJBZGRyZXNzIjpudWxsLCJTdWJBZGRyZXNzIjpudWxsfSwiSXNDaGFuZ2VkIjpmYWxzZSwiSXNOZXciOnRydWV9LHsiJGlkIjoiNDUyIiwiR3JvdXBOYW1lIjpudWxsLCJTdGFydERhdGUiOiIyMDIxLTA2LTAzVDAwOjAwOjAwWiIsIkVuZERhdGUiOiIyMDIxLTA2LTE3VDIzOjU5OjAwWiIsIlBlcmNlbnRhZ2VDb21wbGV0ZSI6NjUuMCwiU3R5bGUiOnsiJGlkIjoiNDUzIiwiU2hhcGUiOjYsIlNoYXBlVGhpY2tuZXNzIjoyLCJEdXJhdGlvbkZvcm1hdCI6MCwiSW5jbHVkZU5vbldvcmtpbmdEYXlzSW5EdXJhdGlvbiI6ZmFsc2UsIlBlcmNlbnRhZ2VDb21wbGV0ZVN0eWxlIjp7IiRpZCI6IjQ1NCIsIkZvbnRTZXR0aW5ncyI6eyIkaWQiOiI0NTU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1NiIsIkxpbmVDb2xvciI6bnVsbCwiTGluZVdlaWdodCI6MC4wLCJMaW5lVHlwZSI6MCwiUGFyZW50U3R5bGUiOm51bGx9LCJQYXJlbnRTdHlsZSI6eyIkcmVmIjoiODUifX0sIkR1cmF0aW9uU3R5bGUiOnsiJGlkIjoiNDU3IiwiRm9udFNldHRpbmdzIjp7IiRpZCI6IjQ1O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U5IiwiTGluZUNvbG9yIjpudWxsLCJMaW5lV2VpZ2h0IjowLjAsIkxpbmVUeXBlIjowLCJQYXJlbnRTdHlsZSI6bnVsbH0sIlBhcmVudFN0eWxlIjp7IiRyZWYiOiI5MiJ9fSwiSG9yaXpvbnRhbENvbm5lY3RvclN0eWxlIjp7IiRpZCI6IjQ2MCIsIkxpbmVDb2xvciI6eyIkcmVmIjoiMTAwIn0sIkxpbmVXZWlnaHQiOjAuMCwiTGluZVR5cGUiOjAsIlBhcmVudFN0eWxlIjp7IiRyZWYiOiI5OSJ9fSwiVmVydGljYWxDb25uZWN0b3JTdHlsZSI6eyIkaWQiOiI0NjEiLCJMaW5lQ29sb3IiOnsiJGlkIjoiNDYyIiwiJHR5cGUiOiJOTFJFLkNvbW1vbi5Eb20uU29saWRDb2xvckJydXNoLCBOTFJFLkNvbW1vbiIsIkNvbG9yIjp7IiRpZCI6IjQ2MyIsIkEiOjI1NSwiUiI6MjM3LCJHIjoxMjUsIkIiOjQ5fX0sIkxpbmVXZWlnaHQiOjEuMCwiTGluZVR5cGUiOjAsIlBhcmVudFN0eWxlIjp7IiRyZWYiOiIxMDI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0NjQiLCJNYXJnaW4iOnsiJHJlZiI6IjEwNiJ9LCJQYWRkaW5nIjp7IiRpZCI6IjQ2NSIsIlRvcCI6MywiTGVmdCI6MCwiUmlnaHQiOjAsIkJvdHRvbSI6NH0sIkJhY2tncm91bmQiOnsiJGlkIjoiNDY2IiwiQ29sb3IiOnsiJGlkIjoiNDY3IiwiQSI6MjU1LCJSIjoyMzcsIkciOjEyNSwiQiI6NDl9fSwiSXNWaXNpYmxlIjp0cnVlLCJXaWR0aCI6MC4wLCJIZWlnaHQiOjIyLjAsIkJvcmRlclN0eWxlIjp7IiRpZCI6IjQ2OCIsIkxpbmVDb2xvciI6eyIkaWQiOiI0NjkiLCIkdHlwZSI6Ik5MUkUuQ29tbW9uLkRvbS5Tb2xpZENvbG9yQnJ1c2gsIE5MUkUuQ29tbW9uIiwiQ29sb3IiOnsiJGlkIjoiNDcwIiwiQSI6MjU1LCJSIjoyNTUsIkciOjAsIkIiOjB9fSwiTGluZVdlaWdodCI6MC4wLCJMaW5lVHlwZSI6MCwiUGFyZW50U3R5bGUiOm51bGx9LCJQYXJlbnRTdHlsZSI6eyIkcmVmIjoiMTA1In19LCJUaXRsZVN0eWxlIjp7IiRpZCI6IjQ3MSIsIkZvbnRTZXR0aW5ncyI6eyIkaWQiOiI0NzIiLCJGb250U2l6ZSI6MTEsIkZvbnROYW1lIjoiQ2FsaWJyaSIsIklzQm9sZCI6dHJ1ZSwiSXNJdGFsaWMiOmZhbHNlLCJJc1VuZGVybGluZWQiOmZhbHNlLCJQYXJlbnRTdHlsZSI6eyIkcmVmIjoiMTE0In19LCJBdXRvU2l6ZSI6MCwiRm9yZWdyb3VuZCI6eyIkaWQiOiI0NzMiLCJDb2xvciI6eyIkaWQiOiI0NzQiLCJBIjoyNTUsIlIiOjAsIkciOjAsIkIiOjB9fSwiTWF4V2lkdGgiOjUwLjI1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aWQiOiI0NzUiLCJDb2xvciI6eyIkaWQiOiI0NzYiLCJBIjowLCJSIjoyNTUsIkciOjI1NSwiQiI6MjU1fX0sIklzVmlzaWJsZSI6dHJ1ZSwiV2lkdGgiOjAuMCwiSGVpZ2h0IjowLjAsIkJvcmRlclN0eWxlIjp7IiRpZCI6IjQ3NyIsIkxpbmVDb2xvciI6bnVsbCwiTGluZVdlaWdodCI6MC4wLCJMaW5lVHlwZSI6MCwiUGFyZW50U3R5bGUiOm51bGx9LCJQYXJlbnRTdHlsZSI6eyIkcmVmIjoiMTEzIn19LCJEYXRlU3R5bGUiOnsiJGlkIjoiNDc4IiwiRm9udFNldHRpbmdzIjp7IiRpZCI6IjQ3OSIsIkZvbnRTaXplIjoxMCwiRm9udE5hbWUiOiJDYWxpYnJpIiwiSXNCb2xkIjp0cnVlLCJJc0l0YWxpYyI6ZmFsc2UsIklzVW5kZXJsaW5lZCI6ZmFsc2UsIlBhcmVudFN0eWxlIjp7IiRyZWYiOiIxMjEifX0sIkF1dG9TaXplIjowLCJGb3JlZ3JvdW5kIjp7IiRpZCI6IjQ4MCIsIkNvbG9yIjp7IiRpZCI6IjQ4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GlkIjoiNDgyIiwiQ29sb3IiOnsiJGlkIjoiNDgzIiwiQSI6MCwiUiI6MjU1LCJHIjoyNTUsIkIiOjI1NX19LCJJc1Zpc2libGUiOnRydWUsIldpZHRoIjowLjAsIkhlaWdodCI6MC4wLCJCb3JkZXJTdHlsZSI6eyIkaWQiOiI0ODQiLCJMaW5lQ29sb3IiOm51bGwsIkxpbmVXZWlnaHQiOjAuMCwiTGluZVR5cGUiOjAsIlBhcmVudFN0eWxlIjpudWxsfSwiUGFyZW50U3R5bGUiOnsiJHJlZiI6IjEyMCJ9fSwiRGF0ZUZvcm1hdCI6eyIkaWQiOiI0ODU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0ODYiLCJEYXRlUGFydElzVmlzaWJsZSI6ZmFsc2UsIlRpbWVQYXJ0SXNWaXNpYmxlIjpmYWxzZX19LCJXZWVrTnVtYmVyaW5nIjp7IiRpZCI6IjQ4NyIsIkZvcm1hdCI6MCwiSXNWaXNpYmxlIjpmYWxzZSwiTGFzdEtub3duVmlzaWJpbGl0eVN0YXRlIjpmYWxzZX0sIklzVmlzaWJsZSI6dHJ1ZSwiUGFyZW50U3R5bGUiOnsiJHJlZiI6Ijg0In19LCJJbmRleCI6OCwiU21hcnREdXJhdGlvbkFjdGl2YXRlZCI6ZmFsc2UsIkRhdGVGb3JtYXQiOnsiJHJlZiI6IjQ4NSJ9LCJXZWVrTnVtYmVyaW5nIjp7IiRpZCI6IjQ4OCIsIkZvcm1hdCI6MCwiSXNWaXNpYmxlIjpmYWxzZSwiTGFzdEtub3duVmlzaWJpbGl0eVN0YXRlIjpmYWxzZX0sIklkIjoiODM0NjM2ZTMtMmNmZi00ODBkLThhODUtMmFlMTkxZmM2ODQyIiwiSW1wb3J0SWQiOm51bGwsIlRpdGxlIjoiU0VDVElPTiAyIiwiTm90ZSI6bnVsbCwiSHlwZXJsaW5rIjp7IiRpZCI6IjQ4OSIsIkFkZHJlc3MiOm51bGwsIlN1YkFkZHJlc3MiOm51bGx9LCJJc0NoYW5nZWQiOmZhbHNlLCJJc05ldyI6dHJ1ZX0seyIkaWQiOiI0OTAiLCJHcm91cE5hbWUiOiIzZjA4NTU2ZS0yODQwLTQ3MzYtOTFmNC1mYzgwZmZmNjk1M2IiLCJTdGFydERhdGUiOiIyMDIxLTA2LTAzVDAwOjAwOjAwWiIsIkVuZERhdGUiOiIyMDIxLTA2LTA0VDIzOjU5OjAwWiIsIlBlcmNlbnRhZ2VDb21wbGV0ZSI6bnVsbCwiU3R5bGUiOnsiJGlkIjoiNDkxIiwiU2hhcGUiOjQsIlNoYXBlVGhpY2tuZXNzIjoxLCJEdXJhdGlvbkZvcm1hdCI6MCwiSW5jbHVkZU5vbldvcmtpbmdEYXlzSW5EdXJhdGlvbiI6ZmFsc2UsIlBlcmNlbnRhZ2VDb21wbGV0ZVN0eWxlIjp7IiRpZCI6IjQ5MiIsIkZvbnRTZXR0aW5ncyI6eyIkaWQiOiI0OTMiLCJGb250U2l6ZSI6MTAsIkZvbnROYW1lIjoiQ2FsaWJyaSIsIklzQm9sZCI6ZmFsc2UsIklzSXRhbGljIjpmYWxzZSwiSXNVbmRlcmxpbmVkIjpmYWxzZSwiUGFyZW50U3R5bGUiOnsiJHJlZiI6Ijg2In19LCJBdXRvU2l6ZSI6MCwiRm9yZWdyb3VuZCI6eyIkaWQiOiI0OTQiLCJDb2xvciI6eyIkaWQiOiI0OTU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pZCI6IjQ5NiIsIkNvbG9yIjp7IiRyZWYiOiIzNTEifX0sIklzVmlzaWJsZSI6dHJ1ZSwiV2lkdGgiOjAuMCwiSGVpZ2h0IjowLjAsIkJvcmRlclN0eWxlIjp7IiRpZCI6IjQ5NyIsIkxpbmVDb2xvciI6bnVsbCwiTGluZVdlaWdodCI6MC4wLCJMaW5lVHlwZSI6MCwiUGFyZW50U3R5bGUiOm51bGx9LCJQYXJlbnRTdHlsZSI6eyIkcmVmIjoiODUifX0sIkR1cmF0aW9uU3R5bGUiOnsiJGlkIjoiNDk4IiwiRm9udFNldHRpbmdzIjp7IiRpZCI6IjQ5OS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TAwIiwiTGluZUNvbG9yIjpudWxsLCJMaW5lV2VpZ2h0IjowLjAsIkxpbmVUeXBlIjowLCJQYXJlbnRTdHlsZSI6bnVsbH0sIlBhcmVudFN0eWxlIjp7IiRyZWYiOiI5MiJ9fSwiSG9yaXpvbnRhbENvbm5lY3RvclN0eWxlIjp7IiRpZCI6IjUwMSIsIkxpbmVDb2xvciI6eyIkcmVmIjoiMTAwIn0sIkxpbmVXZWlnaHQiOjAuMCwiTGluZVR5cGUiOjAsIlBhcmVudFN0eWxlIjp7IiRyZWYiOiI5OSJ9fSwiVmVydGljYWxDb25uZWN0b3JTdHlsZSI6eyIkaWQiOiI1MDIiLCJMaW5lQ29sb3IiOnsiJHJlZiI6IjEwMyJ9LCJMaW5lV2VpZ2h0IjowLjAsIkxpbmVUeXBlIjowLCJQYXJlbnRTdHlsZSI6eyIkcmVmIjoiMTAyIn19LCJNYXJnaW4iOm51bGwsIlN0YXJ0RGF0ZVBvc2l0aW9uIjo2LCJFbmREYXRlUG9zaXRpb24iOjYsIkRhdGVJc1Zpc2libGUiOmZhbHNlLCJUaXRsZVBvc2l0aW9uIjozLCJEdXJhdGlvblBvc2l0aW9uIjo2LCJQZXJjZW50YWdlQ29tcGxldGVkUG9zaXRpb24iOjIsIlNwYWNpbmciOjEwLCJJc0JlbG93VGltZWJhbmQiOmZhbHNlLCJQZXJjZW50YWdlQ29tcGxldGVTaGFwZU9wYWNpdHkiOjM1LCJTaGFwZVN0eWxlIjp7IiRpZCI6IjUwMyIsIk1hcmdpbiI6eyIkcmVmIjoiMTA2In0sIlBhZGRpbmciOnsiJGlkIjoiNTA0IiwiVG9wIjowLCJMZWZ0IjowLCJSaWdodCI6MiwiQm90dG9tIjowfSwiQmFja2dyb3VuZCI6eyIkaWQiOiI1MDUiLCJDb2xvciI6eyIkaWQiOiI1MDYiLCJBIjoyNTUsIlIiOjExMiwiRyI6MTczLCJCIjo3MX19LCJJc1Zpc2libGUiOnRydWUsIldpZHRoIjowLjAsIkhlaWdodCI6MTYuMCwiQm9yZGVyU3R5bGUiOnsiJGlkIjoiNTA3IiwiTGluZUNvbG9yIjp7IiRpZCI6IjUwOCIsIiR0eXBlIjoiTkxSRS5Db21tb24uRG9tLlNvbGlkQ29sb3JCcnVzaCwgTkxSRS5Db21tb24iLCJDb2xvciI6eyIkaWQiOiI1MDkiLCJBIjoyNTUsIlIiOjI1NSwiRyI6MCwiQiI6MH19LCJMaW5lV2VpZ2h0IjowLjAsIkxpbmVUeXBlIjowLCJQYXJlbnRTdHlsZSI6bnVsbH0sIlBhcmVudFN0eWxlIjp7IiRyZWYiOiIxMDUifX0sIlRpdGxlU3R5bGUiOnsiJGlkIjoiNTEwIiwiRm9udFNldHRpbmdzIjp7IiRpZCI6IjUxMSIsIkZvbnRTaXplIjoxMSwiRm9udE5hbWUiOiJDYWxpYnJpIiwiSXNCb2xkIjpmYWxzZSwiSXNJdGFsaWMiOmZhbHNlLCJJc1VuZGVybGluZWQiOmZhbHNlLCJQYXJlbnRTdHlsZSI6eyIkcmVmIjoiMTE0In19LCJBdXRvU2l6ZSI6MCwiRm9yZWdyb3VuZCI6eyIkaWQiOiI1MTIiLCJDb2xvciI6eyIkaWQiOiI1MTMiLCJBIjoyNTUsIlIiOjExNSwiRyI6MTE1LCJCIjoxMTV9fSwiTWF4V2lkdGgiOjQ4LjYyNTAzODE0Njk3MjY1Ni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GlkIjoiNTE0IiwiQ29sb3IiOnsiJGlkIjoiNTE1IiwiQSI6MCwiUiI6MjU1LCJHIjoyNTUsIkIiOjI1NX19LCJJc1Zpc2libGUiOnRydWUsIldpZHRoIjowLjAsIkhlaWdodCI6MC4wLCJCb3JkZXJTdHlsZSI6eyIkaWQiOiI1MTYiLCJMaW5lQ29sb3IiOm51bGwsIkxpbmVXZWlnaHQiOjAuMCwiTGluZVR5cGUiOjAsIlBhcmVudFN0eWxlIjpudWxsfSwiUGFyZW50U3R5bGUiOnsiJHJlZiI6IjExMyJ9fSwiRGF0ZVN0eWxlIjp7IiRpZCI6IjUxNyIsIkZvbnRTZXR0aW5ncyI6eyIkaWQiOiI1MTgiLCJGb250U2l6ZSI6OCwiRm9udE5hbWUiOiJDYWxpYnJpIiwiSXNCb2xkIjpmYWxzZSwiSXNJdGFsaWMiOmZhbHNlLCJJc1VuZGVybGluZWQiOmZhbHNlLCJQYXJlbnRTdHlsZSI6eyIkcmVmIjoiMTIxIn19LCJBdXRvU2l6ZSI6MCwiRm9yZWdyb3VuZCI6eyIkaWQiOiI1MTkiLCJDb2xvciI6eyIkaWQiOiI1MjAiLCJBIjoyNTUsIlIiOjE5MSwiRyI6MTkxLCJCIjoxOTF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UyMSIsIkxpbmVDb2xvciI6bnVsbCwiTGluZVdlaWdodCI6MC4wLCJMaW5lVHlwZSI6MCwiUGFyZW50U3R5bGUiOm51bGx9LCJQYXJlbnRTdHlsZSI6eyIkcmVmIjoiMTIwIn19LCJEYXRlRm9ybWF0Ijp7IiRyZWYiOiIzNzcifSwiV2Vla051bWJlcmluZyI6eyIkaWQiOiI1MjIiLCJGb3JtYXQiOjAsIklzVmlzaWJsZSI6ZmFsc2UsIkxhc3RLbm93blZpc2liaWxpdHlTdGF0ZSI6ZmFsc2V9LCJJc1Zpc2libGUiOnRydWUsIlBhcmVudFN0eWxlIjp7IiRyZWYiOiI4NCJ9fSwiSW5kZXgiOjEwLCJTbWFydER1cmF0aW9uQWN0aXZhdGVkIjpmYWxzZSwiRGF0ZUZvcm1hdCI6eyIkcmVmIjoiMzc3In0sIldlZWtOdW1iZXJpbmciOnsiJGlkIjoiNTIzIiwiRm9ybWF0IjowLCJJc1Zpc2libGUiOmZhbHNlLCJMYXN0S25vd25WaXNpYmlsaXR5U3RhdGUiOmZhbHNlfSwiSWQiOiJmNGZjZDVjZC00ZDFlLTRmMTMtOTUxNS02MzNjNjk0NWI0MDkiLCJJbXBvcnRJZCI6bnVsbCwiVGl0bGUiOiJTdWItdGFzayAxIiwiTm90ZSI6bnVsbCwiSHlwZXJsaW5rIjp7IiRpZCI6IjUyNCIsIkFkZHJlc3MiOm51bGwsIlN1YkFkZHJlc3MiOm51bGx9LCJJc0NoYW5nZWQiOmZhbHNlLCJJc05ldyI6dHJ1ZX0seyIkaWQiOiI1MjUiLCJHcm91cE5hbWUiOiIzZjA4NTU2ZS0yODQwLTQ3MzYtOTFmNC1mYzgwZmZmNjk1M2IiLCJTdGFydERhdGUiOiIyMDIxLTA2LTA1VDAwOjAwOjAwWiIsIkVuZERhdGUiOiIyMDIxLTA2LTA5VDIzOjU5OjAwWiIsIlBlcmNlbnRhZ2VDb21wbGV0ZSI6bnVsbCwiU3R5bGUiOnsiJGlkIjoiNTI2IiwiU2hhcGUiOjQsIlNoYXBlVGhpY2tuZXNzIjoxLCJEdXJhdGlvbkZvcm1hdCI6MCwiSW5jbHVkZU5vbldvcmtpbmdEYXlzSW5EdXJhdGlvbiI6ZmFsc2UsIlBlcmNlbnRhZ2VDb21wbGV0ZVN0eWxlIjp7IiRpZCI6IjUyNyIsIkZvbnRTZXR0aW5ncyI6eyIkaWQiOiI1MjgiLCJGb250U2l6ZSI6MTAsIkZvbnROYW1lIjoiQ2FsaWJyaSIsIklzQm9sZCI6ZmFsc2UsIklzSXRhbGljIjpmYWxzZSwiSXNVbmRlcmxpbmVkIjpmYWxzZSwiUGFyZW50U3R5bGUiOnsiJHJlZiI6Ijg2In19LCJBdXRvU2l6ZSI6MCwiRm9yZWdyb3VuZCI6eyIkaWQiOiI1MjkiLCJDb2xvciI6eyIkaWQiOiI1MzA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pZCI6IjUzMSIsIkNvbG9yIjp7IiRyZWYiOiIzNTEifX0sIklzVmlzaWJsZSI6dHJ1ZSwiV2lkdGgiOjAuMCwiSGVpZ2h0IjowLjAsIkJvcmRlclN0eWxlIjp7IiRpZCI6IjUzMiIsIkxpbmVDb2xvciI6bnVsbCwiTGluZVdlaWdodCI6MC4wLCJMaW5lVHlwZSI6MCwiUGFyZW50U3R5bGUiOm51bGx9LCJQYXJlbnRTdHlsZSI6eyIkcmVmIjoiODUifX0sIkR1cmF0aW9uU3R5bGUiOnsiJGlkIjoiNTMzIiwiRm9udFNldHRpbmdzIjp7IiRpZCI6IjUzN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TM1IiwiTGluZUNvbG9yIjpudWxsLCJMaW5lV2VpZ2h0IjowLjAsIkxpbmVUeXBlIjowLCJQYXJlbnRTdHlsZSI6bnVsbH0sIlBhcmVudFN0eWxlIjp7IiRyZWYiOiI5MiJ9fSwiSG9yaXpvbnRhbENvbm5lY3RvclN0eWxlIjp7IiRpZCI6IjUzNiIsIkxpbmVDb2xvciI6eyIkcmVmIjoiMTAwIn0sIkxpbmVXZWlnaHQiOjAuMCwiTGluZVR5cGUiOjAsIlBhcmVudFN0eWxlIjp7IiRyZWYiOiI5OSJ9fSwiVmVydGljYWxDb25uZWN0b3JTdHlsZSI6eyIkaWQiOiI1MzciLCJMaW5lQ29sb3IiOnsiJHJlZiI6IjEwMyJ9LCJMaW5lV2VpZ2h0IjowLjAsIkxpbmVUeXBlIjowLCJQYXJlbnRTdHlsZSI6eyIkcmVmIjoiMTAyIn19LCJNYXJnaW4iOm51bGwsIlN0YXJ0RGF0ZVBvc2l0aW9uIjo2LCJFbmREYXRlUG9zaXRpb24iOjYsIkRhdGVJc1Zpc2libGUiOmZhbHNlLCJUaXRsZVBvc2l0aW9uIjoyLCJEdXJhdGlvblBvc2l0aW9uIjo2LCJQZXJjZW50YWdlQ29tcGxldGVkUG9zaXRpb24iOjIsIlNwYWNpbmciOjEwLCJJc0JlbG93VGltZWJhbmQiOmZhbHNlLCJQZXJjZW50YWdlQ29tcGxldGVTaGFwZU9wYWNpdHkiOjM1LCJTaGFwZVN0eWxlIjp7IiRpZCI6IjUzOCIsIk1hcmdpbiI6eyIkcmVmIjoiMTA2In0sIlBhZGRpbmciOnsiJGlkIjoiNTM5IiwiVG9wIjowLCJMZWZ0IjowLCJSaWdodCI6MiwiQm90dG9tIjowfSwiQmFja2dyb3VuZCI6eyIkaWQiOiI1NDAiLCJDb2xvciI6eyIkaWQiOiI1NDEiLCJBIjoyNTUsIlIiOjY4LCJHIjo4NCwiQiI6MTA2fX0sIklzVmlzaWJsZSI6dHJ1ZSwiV2lkdGgiOjAuMCwiSGVpZ2h0IjoxNi4wLCJCb3JkZXJTdHlsZSI6eyIkaWQiOiI1NDIiLCJMaW5lQ29sb3IiOnsiJGlkIjoiNTQzIiwiJHR5cGUiOiJOTFJFLkNvbW1vbi5Eb20uU29saWRDb2xvckJydXNoLCBOTFJFLkNvbW1vbiIsIkNvbG9yIjp7IiRpZCI6IjU0NCIsIkEiOjI1NSwiUiI6MjU1LCJHIjowLCJCIjowfX0sIkxpbmVXZWlnaHQiOjAuMCwiTGluZVR5cGUiOjAsIlBhcmVudFN0eWxlIjpudWxsfSwiUGFyZW50U3R5bGUiOnsiJHJlZiI6IjEwNSJ9fSwiVGl0bGVTdHlsZSI6eyIkaWQiOiI1NDUiLCJGb250U2V0dGluZ3MiOnsiJGlkIjoiNTQ2IiwiRm9udFNpemUiOjExLCJGb250TmFtZSI6IkNhbGlicmkiLCJJc0JvbGQiOmZhbHNlLCJJc0l0YWxpYyI6ZmFsc2UsIklzVW5kZXJsaW5lZCI6ZmFsc2UsIlBhcmVudFN0eWxlIjp7IiRyZWYiOiIxMTQifX0sIkF1dG9TaXplIjowLCJGb3JlZ3JvdW5kIjp7IiRpZCI6IjU0NyIsIkNvbG9yIjp7IiRpZCI6IjU0OCIsIkEiOjI1NSwiUiI6MjU1LCJHIjoyNTUsIkIiOjI1NX19LCJNYXhXaWR0aCI6NDguNjI1MDM4MTQ2OTcyNjU2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aWQiOiI1NDkiLCJDb2xvciI6eyIkaWQiOiI1NTAiLCJBIjowLCJSIjoyNTUsIkciOjI1NSwiQiI6MjU1fX0sIklzVmlzaWJsZSI6dHJ1ZSwiV2lkdGgiOjAuMCwiSGVpZ2h0IjowLjAsIkJvcmRlclN0eWxlIjp7IiRpZCI6IjU1MSIsIkxpbmVDb2xvciI6bnVsbCwiTGluZVdlaWdodCI6MC4wLCJMaW5lVHlwZSI6MCwiUGFyZW50U3R5bGUiOm51bGx9LCJQYXJlbnRTdHlsZSI6eyIkcmVmIjoiMTEzIn19LCJEYXRlU3R5bGUiOnsiJGlkIjoiNTUyIiwiRm9udFNldHRpbmdzIjp7IiRpZCI6IjU1MyIsIkZvbnRTaXplIjo4LCJGb250TmFtZSI6IkNhbGlicmkiLCJJc0JvbGQiOmZhbHNlLCJJc0l0YWxpYyI6ZmFsc2UsIklzVW5kZXJsaW5lZCI6ZmFsc2UsIlBhcmVudFN0eWxlIjp7IiRyZWYiOiIxMjEifX0sIkF1dG9TaXplIjowLCJGb3JlZ3JvdW5kIjp7IiRpZCI6IjU1NCIsIkNvbG9yIjp7IiRpZCI6IjU1NS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TU2IiwiTGluZUNvbG9yIjpudWxsLCJMaW5lV2VpZ2h0IjowLjAsIkxpbmVUeXBlIjowLCJQYXJlbnRTdHlsZSI6bnVsbH0sIlBhcmVudFN0eWxlIjp7IiRyZWYiOiIxMjAifX0sIkRhdGVGb3JtYXQiOnsiJHJlZiI6IjM3NyJ9LCJXZWVrTnVtYmVyaW5nIjp7IiRpZCI6IjU1NyIsIkZvcm1hdCI6MCwiSXNWaXNpYmxlIjpmYWxzZSwiTGFzdEtub3duVmlzaWJpbGl0eVN0YXRlIjpmYWxzZX0sIklzVmlzaWJsZSI6dHJ1ZSwiUGFyZW50U3R5bGUiOnsiJHJlZiI6Ijg0In19LCJJbmRleCI6MTEsIlNtYXJ0RHVyYXRpb25BY3RpdmF0ZWQiOmZhbHNlLCJEYXRlRm9ybWF0Ijp7IiRyZWYiOiIzNzcifSwiV2Vla051bWJlcmluZyI6eyIkaWQiOiI1NTgiLCJGb3JtYXQiOjAsIklzVmlzaWJsZSI6ZmFsc2UsIkxhc3RLbm93blZpc2liaWxpdHlTdGF0ZSI6ZmFsc2V9LCJJZCI6IjYxYmQ0NDIxLWYxNTktNDEzZC1iYTcyLTgxYTUxODVlMzhiOCIsIkltcG9ydElkIjpudWxsLCJUaXRsZSI6IlN1Yi10YXNrIDIiLCJOb3RlIjpudWxsLCJIeXBlcmxpbmsiOnsiJGlkIjoiNTU5IiwiQWRkcmVzcyI6bnVsbCwiU3ViQWRkcmVzcyI6bnVsbH0sIklzQ2hhbmdlZCI6ZmFsc2UsIklzTmV3Ijp0cnVlfSx7IiRpZCI6IjU2MCIsIkdyb3VwTmFtZSI6IjNmMDg1NTZlLTI4NDAtNDczNi05MWY0LWZjODBmZmY2OTUzYiIsIlN0YXJ0RGF0ZSI6IjIwMjEtMDYtMTBUMDA6MDA6MDBaIiwiRW5kRGF0ZSI6IjIwMjEtMDYtMTZUMjM6NTk6MDBaIiwiUGVyY2VudGFnZUNvbXBsZXRlIjpudWxsLCJTdHlsZSI6eyIkaWQiOiI1NjEiLCJTaGFwZSI6NCwiU2hhcGVUaGlja25lc3MiOjEsIkR1cmF0aW9uRm9ybWF0IjowLCJJbmNsdWRlTm9uV29ya2luZ0RheXNJbkR1cmF0aW9uIjpmYWxzZSwiUGVyY2VudGFnZUNvbXBsZXRlU3R5bGUiOnsiJGlkIjoiNTYyIiwiRm9udFNldHRpbmdzIjp7IiRpZCI6IjU2MyIsIkZvbnRTaXplIjoxMCwiRm9udE5hbWUiOiJDYWxpYnJpIiwiSXNCb2xkIjpmYWxzZSwiSXNJdGFsaWMiOmZhbHNlLCJJc1VuZGVybGluZWQiOmZhbHNlLCJQYXJlbnRTdHlsZSI6eyIkcmVmIjoiODYifX0sIkF1dG9TaXplIjowLCJGb3JlZ3JvdW5kIjp7IiRpZCI6IjU2NCIsIkNvbG9yIjp7IiRpZCI6IjU2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GlkIjoiNTY2IiwiQ29sb3IiOnsiJHJlZiI6IjM1MSJ9fSwiSXNWaXNpYmxlIjp0cnVlLCJXaWR0aCI6MC4wLCJIZWlnaHQiOjAuMCwiQm9yZGVyU3R5bGUiOnsiJGlkIjoiNTY3IiwiTGluZUNvbG9yIjpudWxsLCJMaW5lV2VpZ2h0IjowLjAsIkxpbmVUeXBlIjowLCJQYXJlbnRTdHlsZSI6bnVsbH0sIlBhcmVudFN0eWxlIjp7IiRyZWYiOiI4NSJ9fSwiRHVyYXRpb25TdHlsZSI6eyIkaWQiOiI1NjgiLCJGb250U2V0dGluZ3MiOnsiJGlkIjoiNTY5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1NzAiLCJMaW5lQ29sb3IiOm51bGwsIkxpbmVXZWlnaHQiOjAuMCwiTGluZVR5cGUiOjAsIlBhcmVudFN0eWxlIjpudWxsfSwiUGFyZW50U3R5bGUiOnsiJHJlZiI6IjkyIn19LCJIb3Jpem9udGFsQ29ubmVjdG9yU3R5bGUiOnsiJGlkIjoiNTcxIiwiTGluZUNvbG9yIjp7IiRyZWYiOiIxMDAifSwiTGluZVdlaWdodCI6MC4wLCJMaW5lVHlwZSI6MCwiUGFyZW50U3R5bGUiOnsiJHJlZiI6Ijk5In19LCJWZXJ0aWNhbENvbm5lY3RvclN0eWxlIjp7IiRpZCI6IjU3MiIsIkxpbmVDb2xvciI6eyIkcmVmIjoiMTAzIn0sIkxpbmVXZWlnaHQiOjAuMCwiTGluZVR5cGUiOjAsIlBhcmVudFN0eWxlIjp7IiRyZWYiOiIxMDI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TczIiwiTWFyZ2luIjp7IiRyZWYiOiIxMDYifSwiUGFkZGluZyI6eyIkaWQiOiI1NzQiLCJUb3AiOjAsIkxlZnQiOjAsIlJpZ2h0IjoyLCJCb3R0b20iOjB9LCJCYWNrZ3JvdW5kIjp7IiRpZCI6IjU3NSIsIkNvbG9yIjp7IiRpZCI6IjU3NiIsIkEiOjI1NSwiUiI6OTEsIkciOjE1NSwiQiI6MjEzfX0sIklzVmlzaWJsZSI6dHJ1ZSwiV2lkdGgiOjAuMCwiSGVpZ2h0IjoxNi4wLCJCb3JkZXJTdHlsZSI6eyIkaWQiOiI1NzciLCJMaW5lQ29sb3IiOnsiJGlkIjoiNTc4IiwiJHR5cGUiOiJOTFJFLkNvbW1vbi5Eb20uU29saWRDb2xvckJydXNoLCBOTFJFLkNvbW1vbiIsIkNvbG9yIjp7IiRpZCI6IjU3OSIsIkEiOjI1NSwiUiI6MjU1LCJHIjowLCJCIjowfX0sIkxpbmVXZWlnaHQiOjAuMCwiTGluZVR5cGUiOjAsIlBhcmVudFN0eWxlIjpudWxsfSwiUGFyZW50U3R5bGUiOnsiJHJlZiI6IjEwNSJ9fSwiVGl0bGVTdHlsZSI6eyIkaWQiOiI1ODAiLCJGb250U2V0dGluZ3MiOnsiJGlkIjoiNTgxIiwiRm9udFNpemUiOjExLCJGb250TmFtZSI6IkNhbGlicmkiLCJJc0JvbGQiOmZhbHNlLCJJc0l0YWxpYyI6ZmFsc2UsIklzVW5kZXJsaW5lZCI6ZmFsc2UsIlBhcmVudFN0eWxlIjp7IiRyZWYiOiIxMTQifX0sIkF1dG9TaXplIjowLCJGb3JlZ3JvdW5kIjp7IiRpZCI6IjU4MiIsIkNvbG9yIjp7IiRpZCI6IjU4MyIsIkEiOjI1NSwiUiI6MjU1LCJHIjoyNTUsIkIiOjI1NX19LCJNYXhXaWR0aCI6NDguNjI1MDM4MTQ2OTcyNjU2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aWQiOiI1ODQiLCJDb2xvciI6eyIkaWQiOiI1ODUiLCJBIjowLCJSIjoyNTUsIkciOjI1NSwiQiI6MjU1fX0sIklzVmlzaWJsZSI6dHJ1ZSwiV2lkdGgiOjAuMCwiSGVpZ2h0IjowLjAsIkJvcmRlclN0eWxlIjp7IiRpZCI6IjU4NiIsIkxpbmVDb2xvciI6bnVsbCwiTGluZVdlaWdodCI6MC4wLCJMaW5lVHlwZSI6MCwiUGFyZW50U3R5bGUiOm51bGx9LCJQYXJlbnRTdHlsZSI6eyIkcmVmIjoiMTEzIn19LCJEYXRlU3R5bGUiOnsiJGlkIjoiNTg3IiwiRm9udFNldHRpbmdzIjp7IiRpZCI6IjU4OCIsIkZvbnRTaXplIjo4LCJGb250TmFtZSI6IkNhbGlicmkiLCJJc0JvbGQiOmZhbHNlLCJJc0l0YWxpYyI6ZmFsc2UsIklzVW5kZXJsaW5lZCI6ZmFsc2UsIlBhcmVudFN0eWxlIjp7IiRyZWYiOiIxMjEifX0sIkF1dG9TaXplIjowLCJGb3JlZ3JvdW5kIjp7IiRpZCI6IjU4OSIsIkNvbG9yIjp7IiRpZCI6IjU5MC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TkxIiwiTGluZUNvbG9yIjpudWxsLCJMaW5lV2VpZ2h0IjowLjAsIkxpbmVUeXBlIjowLCJQYXJlbnRTdHlsZSI6bnVsbH0sIlBhcmVudFN0eWxlIjp7IiRyZWYiOiIxMjAifX0sIkRhdGVGb3JtYXQiOnsiJHJlZiI6IjM3NyJ9LCJXZWVrTnVtYmVyaW5nIjp7IiRpZCI6IjU5MiIsIkZvcm1hdCI6MCwiSXNWaXNpYmxlIjpmYWxzZSwiTGFzdEtub3duVmlzaWJpbGl0eVN0YXRlIjpmYWxzZX0sIklzVmlzaWJsZSI6dHJ1ZSwiUGFyZW50U3R5bGUiOnsiJHJlZiI6Ijg0In19LCJJbmRleCI6MTIsIlNtYXJ0RHVyYXRpb25BY3RpdmF0ZWQiOmZhbHNlLCJEYXRlRm9ybWF0Ijp7IiRyZWYiOiIzNzcifSwiV2Vla051bWJlcmluZyI6eyIkaWQiOiI1OTMiLCJGb3JtYXQiOjAsIklzVmlzaWJsZSI6ZmFsc2UsIkxhc3RLbm93blZpc2liaWxpdHlTdGF0ZSI6ZmFsc2V9LCJJZCI6IjJmZGFkNDBkLWZkMTQtNDY3Yi05M2QwLWE3NTkyOTZmMjUxYSIsIkltcG9ydElkIjpudWxsLCJUaXRsZSI6IlN1Yi10YXNrIDMiLCJOb3RlIjpudWxsLCJIeXBlcmxpbmsiOnsiJGlkIjoiNTk0IiwiQWRkcmVzcyI6bnVsbCwiU3ViQWRkcmVzcyI6bnVsbH0sIklzQ2hhbmdlZCI6ZmFsc2UsIklzTmV3Ijp0cnVlfSx7IiRpZCI6IjU5NSIsIkdyb3VwTmFtZSI6IjNmMDg1NTZlLTI4NDAtNDczNi05MWY0LWZjODBmZmY2OTUzYiIsIlN0YXJ0RGF0ZSI6IjIwMjEtMDYtMTdUMDA6MDA6MDBaIiwiRW5kRGF0ZSI6IjIwMjEtMDYtMTdUMjM6NTk6MDBaIiwiUGVyY2VudGFnZUNvbXBsZXRlIjpudWxsLCJTdHlsZSI6eyIkaWQiOiI1OTYiLCJTaGFwZSI6NCwiU2hhcGVUaGlja25lc3MiOjEsIkR1cmF0aW9uRm9ybWF0IjowLCJJbmNsdWRlTm9uV29ya2luZ0RheXNJbkR1cmF0aW9uIjpmYWxzZSwiUGVyY2VudGFnZUNvbXBsZXRlU3R5bGUiOnsiJGlkIjoiNTk3IiwiRm9udFNldHRpbmdzIjp7IiRpZCI6IjU5OCIsIkZvbnRTaXplIjoxMCwiRm9udE5hbWUiOiJDYWxpYnJpIiwiSXNCb2xkIjpmYWxzZSwiSXNJdGFsaWMiOmZhbHNlLCJJc1VuZGVybGluZWQiOmZhbHNlLCJQYXJlbnRTdHlsZSI6eyIkcmVmIjoiODYifX0sIkF1dG9TaXplIjowLCJGb3JlZ3JvdW5kIjp7IiRpZCI6IjU5OSIsIkNvbG9yIjp7IiRpZCI6IjYwM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GlkIjoiNjAxIiwiQ29sb3IiOnsiJHJlZiI6IjM1MSJ9fSwiSXNWaXNpYmxlIjp0cnVlLCJXaWR0aCI6MC4wLCJIZWlnaHQiOjAuMCwiQm9yZGVyU3R5bGUiOnsiJGlkIjoiNjAyIiwiTGluZUNvbG9yIjpudWxsLCJMaW5lV2VpZ2h0IjowLjAsIkxpbmVUeXBlIjowLCJQYXJlbnRTdHlsZSI6bnVsbH0sIlBhcmVudFN0eWxlIjp7IiRyZWYiOiI4NSJ9fSwiRHVyYXRpb25TdHlsZSI6eyIkaWQiOiI2MDMiLCJGb250U2V0dGluZ3MiOnsiJGlkIjoiNjA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2MDUiLCJMaW5lQ29sb3IiOm51bGwsIkxpbmVXZWlnaHQiOjAuMCwiTGluZVR5cGUiOjAsIlBhcmVudFN0eWxlIjpudWxsfSwiUGFyZW50U3R5bGUiOnsiJHJlZiI6IjkyIn19LCJIb3Jpem9udGFsQ29ubmVjdG9yU3R5bGUiOnsiJGlkIjoiNjA2IiwiTGluZUNvbG9yIjp7IiRyZWYiOiIxMDAifSwiTGluZVdlaWdodCI6MC4wLCJMaW5lVHlwZSI6MCwiUGFyZW50U3R5bGUiOnsiJHJlZiI6Ijk5In19LCJWZXJ0aWNhbENvbm5lY3RvclN0eWxlIjp7IiRpZCI6IjYwNyIsIkxpbmVDb2xvciI6eyIkcmVmIjoiMTAzIn0sIkxpbmVXZWlnaHQiOjAuMCwiTGluZVR5cGUiOjAsIlBhcmVudFN0eWxlIjp7IiRyZWYiOiIxMDIifX0sIk1hcmdpbiI6bnVsbCwiU3RhcnREYXRlUG9zaXRpb24iOjYsIkVuZERhdGVQb3NpdGlvbiI6NiwiRGF0ZUlzVmlzaWJsZSI6ZmFsc2UsIlRpdGxlUG9zaXRpb24iOjQsIkR1cmF0aW9uUG9zaXRpb24iOjYsIlBlcmNlbnRhZ2VDb21wbGV0ZWRQb3NpdGlvbiI6MiwiU3BhY2luZyI6MTAsIklzQmVsb3dUaW1lYmFuZCI6ZmFsc2UsIlBlcmNlbnRhZ2VDb21wbGV0ZVNoYXBlT3BhY2l0eSI6MzUsIlNoYXBlU3R5bGUiOnsiJGlkIjoiNjA4IiwiTWFyZ2luIjp7IiRyZWYiOiIxMDYifSwiUGFkZGluZyI6eyIkaWQiOiI2MDkiLCJUb3AiOjAsIkxlZnQiOjAsIlJpZ2h0IjoyLCJCb3R0b20iOjB9LCJCYWNrZ3JvdW5kIjp7IiRpZCI6IjYxMCIsIkNvbG9yIjp7IiRpZCI6IjYxMSIsIkEiOjI1NSwiUiI6MTk3LCJHIjo5MCwiQiI6MTd9fSwiSXNWaXNpYmxlIjp0cnVlLCJXaWR0aCI6MC4wLCJIZWlnaHQiOjE2LjAsIkJvcmRlclN0eWxlIjp7IiRpZCI6IjYxMiIsIkxpbmVDb2xvciI6eyIkaWQiOiI2MTMiLCIkdHlwZSI6Ik5MUkUuQ29tbW9uLkRvbS5Tb2xpZENvbG9yQnJ1c2gsIE5MUkUuQ29tbW9uIiwiQ29sb3IiOnsiJGlkIjoiNjE0IiwiQSI6MjU1LCJSIjoyNTUsIkciOjAsIkIiOjB9fSwiTGluZVdlaWdodCI6MC4wLCJMaW5lVHlwZSI6MCwiUGFyZW50U3R5bGUiOm51bGx9LCJQYXJlbnRTdHlsZSI6eyIkcmVmIjoiMTA1In19LCJUaXRsZVN0eWxlIjp7IiRpZCI6IjYxNSIsIkZvbnRTZXR0aW5ncyI6eyIkaWQiOiI2MTYiLCJGb250U2l6ZSI6MTEsIkZvbnROYW1lIjoiQ2FsaWJyaSIsIklzQm9sZCI6ZmFsc2UsIklzSXRhbGljIjpmYWxzZSwiSXNVbmRlcmxpbmVkIjpmYWxzZSwiUGFyZW50U3R5bGUiOnsiJHJlZiI6IjExNCJ9fSwiQXV0b1NpemUiOjAsIkZvcmVncm91bmQiOnsiJGlkIjoiNjE3IiwiQ29sb3IiOnsiJGlkIjoiNjE4IiwiQSI6MjU1LCJSIjoxMTUsIkciOjExNSwiQiI6MTE1fX0sIk1heFdpZHRoIjoxMTcuMjU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pZCI6IjYxOSIsIkNvbG9yIjp7IiRpZCI6IjYyMCIsIkEiOjAsIlIiOjI1NSwiRyI6MjU1LCJCIjoyNTV9fSwiSXNWaXNpYmxlIjp0cnVlLCJXaWR0aCI6MC4wLCJIZWlnaHQiOjAuMCwiQm9yZGVyU3R5bGUiOnsiJGlkIjoiNjIxIiwiTGluZUNvbG9yIjpudWxsLCJMaW5lV2VpZ2h0IjowLjAsIkxpbmVUeXBlIjowLCJQYXJlbnRTdHlsZSI6bnVsbH0sIlBhcmVudFN0eWxlIjp7IiRyZWYiOiIxMTMifX0sIkRhdGVTdHlsZSI6eyIkaWQiOiI2MjIiLCJGb250U2V0dGluZ3MiOnsiJGlkIjoiNjIzIiwiRm9udFNpemUiOjgsIkZvbnROYW1lIjoiQ2FsaWJyaSIsIklzQm9sZCI6ZmFsc2UsIklzSXRhbGljIjpmYWxzZSwiSXNVbmRlcmxpbmVkIjpmYWxzZSwiUGFyZW50U3R5bGUiOnsiJHJlZiI6IjEyMSJ9fSwiQXV0b1NpemUiOjAsIkZvcmVncm91bmQiOnsiJGlkIjoiNjI0IiwiQ29sb3IiOnsiJGlkIjoiNjI1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2MjYiLCJMaW5lQ29sb3IiOm51bGwsIkxpbmVXZWlnaHQiOjAuMCwiTGluZVR5cGUiOjAsIlBhcmVudFN0eWxlIjpudWxsfSwiUGFyZW50U3R5bGUiOnsiJHJlZiI6IjEyMCJ9fSwiRGF0ZUZvcm1hdCI6eyIkcmVmIjoiMzc3In0sIldlZWtOdW1iZXJpbmciOnsiJGlkIjoiNjI3IiwiRm9ybWF0IjowLCJJc1Zpc2libGUiOmZhbHNlLCJMYXN0S25vd25WaXNpYmlsaXR5U3RhdGUiOmZhbHNlfSwiSXNWaXNpYmxlIjp0cnVlLCJQYXJlbnRTdHlsZSI6eyIkcmVmIjoiODQifX0sIkluZGV4IjoxMywiU21hcnREdXJhdGlvbkFjdGl2YXRlZCI6ZmFsc2UsIkRhdGVGb3JtYXQiOnsiJHJlZiI6IjM3NyJ9LCJXZWVrTnVtYmVyaW5nIjp7IiRpZCI6IjYyOCIsIkZvcm1hdCI6MCwiSXNWaXNpYmxlIjpmYWxzZSwiTGFzdEtub3duVmlzaWJpbGl0eVN0YXRlIjpmYWxzZX0sIklkIjoiYWM3N2JjMWItNjE1NC00NjgzLTllMGUtYmE2M2M4ZDE2YTcxIiwiSW1wb3J0SWQiOm51bGwsIlRpdGxlIjoiU3ViLXRhc2sgNCAtIHplcm8gZHVyYXRpb24iLCJOb3RlIjpudWxsLCJIeXBlcmxpbmsiOnsiJGlkIjoiNjI5IiwiQWRkcmVzcyI6bnVsbCwiU3ViQWRkcmVzcyI6bnVsbH0sIklzQ2hhbmdlZCI6ZmFsc2UsIklzTmV3Ijp0cnVlfSx7IiRpZCI6IjYzMCIsIkdyb3VwTmFtZSI6bnVsbCwiU3RhcnREYXRlIjoiMjAyMS0wNi0xOFQwMDowMDowMFoiLCJFbmREYXRlIjoiMjAyMS0wNy0wM1QyMzo1OTowMFoiLCJQZXJjZW50YWdlQ29tcGxldGUiOjE1LjAsIlN0eWxlIjp7IiRpZCI6IjYzMSIsIlNoYXBlIjo2LCJTaGFwZVRoaWNrbmVzcyI6MiwiRHVyYXRpb25Gb3JtYXQiOjAsIkluY2x1ZGVOb25Xb3JraW5nRGF5c0luRHVyYXRpb24iOmZhbHNlLCJQZXJjZW50YWdlQ29tcGxldGVTdHlsZSI6eyIkaWQiOiI2MzIiLCJGb250U2V0dGluZ3MiOnsiJGlkIjoiNjMz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2MzQiLCJMaW5lQ29sb3IiOm51bGwsIkxpbmVXZWlnaHQiOjAuMCwiTGluZVR5cGUiOjAsIlBhcmVudFN0eWxlIjpudWxsfSwiUGFyZW50U3R5bGUiOnsiJHJlZiI6Ijg1In19LCJEdXJhdGlvblN0eWxlIjp7IiRpZCI6IjYzNSIsIkZvbnRTZXR0aW5ncyI6eyIkaWQiOiI2MzY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YzNyIsIkxpbmVDb2xvciI6bnVsbCwiTGluZVdlaWdodCI6MC4wLCJMaW5lVHlwZSI6MCwiUGFyZW50U3R5bGUiOm51bGx9LCJQYXJlbnRTdHlsZSI6eyIkcmVmIjoiOTIifX0sIkhvcml6b250YWxDb25uZWN0b3JTdHlsZSI6eyIkaWQiOiI2MzgiLCJMaW5lQ29sb3IiOnsiJHJlZiI6IjEwMCJ9LCJMaW5lV2VpZ2h0IjowLjAsIkxpbmVUeXBlIjowLCJQYXJlbnRTdHlsZSI6eyIkcmVmIjoiOTkifX0sIlZlcnRpY2FsQ29ubmVjdG9yU3R5bGUiOnsiJGlkIjoiNjM5IiwiTGluZUNvbG9yIjp7IiRpZCI6IjY0MCIsIiR0eXBlIjoiTkxSRS5Db21tb24uRG9tLlNvbGlkQ29sb3JCcnVzaCwgTkxSRS5Db21tb24iLCJDb2xvciI6eyIkaWQiOiI2NDEiLCJBIjoyNTUsIlIiOjE3OCwiRyI6MTQsIkIiOjE4fX0sIkxpbmVXZWlnaHQiOjEuMCwiTGluZVR5cGUiOjAsIlBhcmVudFN0eWxlIjp7IiRyZWYiOiIxMDI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2NDIiLCJNYXJnaW4iOnsiJHJlZiI6IjEwNiJ9LCJQYWRkaW5nIjp7IiRpZCI6IjY0MyIsIlRvcCI6MywiTGVmdCI6MCwiUmlnaHQiOjAsIkJvdHRvbSI6NH0sIkJhY2tncm91bmQiOnsiJGlkIjoiNjQ0IiwiQ29sb3IiOnsiJGlkIjoiNjQ1IiwiQSI6MjU1LCJSIjoyMTMsIkciOjE3LCJCIjoyMn19LCJJc1Zpc2libGUiOnRydWUsIldpZHRoIjowLjAsIkhlaWdodCI6MjIuMCwiQm9yZGVyU3R5bGUiOnsiJGlkIjoiNjQ2IiwiTGluZUNvbG9yIjp7IiRpZCI6IjY0NyIsIiR0eXBlIjoiTkxSRS5Db21tb24uRG9tLlNvbGlkQ29sb3JCcnVzaCwgTkxSRS5Db21tb24iLCJDb2xvciI6eyIkaWQiOiI2NDgiLCJBIjoyNTUsIlIiOjI1NSwiRyI6MCwiQiI6MH19LCJMaW5lV2VpZ2h0IjowLjAsIkxpbmVUeXBlIjowLCJQYXJlbnRTdHlsZSI6bnVsbH0sIlBhcmVudFN0eWxlIjp7IiRyZWYiOiIxMDUifX0sIlRpdGxlU3R5bGUiOnsiJGlkIjoiNjQ5IiwiRm9udFNldHRpbmdzIjp7IiRpZCI6IjY1MCIsIkZvbnRTaXplIjoxMSwiRm9udE5hbWUiOiJDYWxpYnJpIiwiSXNCb2xkIjp0cnVlLCJJc0l0YWxpYyI6ZmFsc2UsIklzVW5kZXJsaW5lZCI6ZmFsc2UsIlBhcmVudFN0eWxlIjp7IiRyZWYiOiIxMTQifX0sIkF1dG9TaXplIjowLCJGb3JlZ3JvdW5kIjp7IiRpZCI6IjY1MSIsIkNvbG9yIjp7IiRpZCI6IjY1MiIsIkEiOjI1NSwiUiI6MCwiRyI6MCwiQiI6MH19LCJNYXhXaWR0aCI6NTAuMjU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pZCI6IjY1MyIsIkNvbG9yIjp7IiRpZCI6IjY1NCIsIkEiOjAsIlIiOjI1NSwiRyI6MjU1LCJCIjoyNTV9fSwiSXNWaXNpYmxlIjp0cnVlLCJXaWR0aCI6MC4wLCJIZWlnaHQiOjAuMCwiQm9yZGVyU3R5bGUiOnsiJGlkIjoiNjU1IiwiTGluZUNvbG9yIjpudWxsLCJMaW5lV2VpZ2h0IjowLjAsIkxpbmVUeXBlIjowLCJQYXJlbnRTdHlsZSI6bnVsbH0sIlBhcmVudFN0eWxlIjp7IiRyZWYiOiIxMTMifX0sIkRhdGVTdHlsZSI6eyIkaWQiOiI2NTYiLCJGb250U2V0dGluZ3MiOnsiJGlkIjoiNjU3IiwiRm9udFNpemUiOjEwLCJGb250TmFtZSI6IkNhbGlicmkiLCJJc0JvbGQiOnRydWUsIklzSXRhbGljIjpmYWxzZSwiSXNVbmRlcmxpbmVkIjpmYWxzZSwiUGFyZW50U3R5bGUiOnsiJHJlZiI6IjEyMSJ9fSwiQXV0b1NpemUiOjAsIkZvcmVncm91bmQiOnsiJGlkIjoiNjU4IiwiQ29sb3IiOnsiJGlkIjoiNjU5IiwiQSI6MjU1LCJSIjoxNzgsIkciOjE0LCJCIjoxO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pZCI6IjY2MCIsIkNvbG9yIjp7IiRpZCI6IjY2MSIsIkEiOjAsIlIiOjI1NSwiRyI6MjU1LCJCIjoyNTV9fSwiSXNWaXNpYmxlIjp0cnVlLCJXaWR0aCI6MC4wLCJIZWlnaHQiOjAuMCwiQm9yZGVyU3R5bGUiOnsiJGlkIjoiNjYyIiwiTGluZUNvbG9yIjpudWxsLCJMaW5lV2VpZ2h0IjowLjAsIkxpbmVUeXBlIjowLCJQYXJlbnRTdHlsZSI6bnVsbH0sIlBhcmVudFN0eWxlIjp7IiRyZWYiOiIxMjAifX0sIkRhdGVGb3JtYXQiOnsiJGlkIjoiNjYz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jY0IiwiRGF0ZVBhcnRJc1Zpc2libGUiOmZhbHNlLCJUaW1lUGFydElzVmlzaWJsZSI6ZmFsc2V9fSwiV2Vla051bWJlcmluZyI6eyIkaWQiOiI2NjUiLCJGb3JtYXQiOjAsIklzVmlzaWJsZSI6ZmFsc2UsIkxhc3RLbm93blZpc2liaWxpdHlTdGF0ZSI6ZmFsc2V9LCJJc1Zpc2libGUiOnRydWUsIlBhcmVudFN0eWxlIjp7IiRyZWYiOiI4NCJ9fSwiSW5kZXgiOjE0LCJTbWFydER1cmF0aW9uQWN0aXZhdGVkIjpmYWxzZSwiRGF0ZUZvcm1hdCI6eyIkcmVmIjoiNjYzIn0sIldlZWtOdW1iZXJpbmciOnsiJGlkIjoiNjY2IiwiRm9ybWF0IjowLCJJc1Zpc2libGUiOmZhbHNlLCJMYXN0S25vd25WaXNpYmlsaXR5U3RhdGUiOmZhbHNlfSwiSWQiOiJhMWZlMmRmMS1hZmI3LTRhMjQtYjQ4ZC1iOTViNmIzMzhiZjkiLCJJbXBvcnRJZCI6bnVsbCwiVGl0bGUiOiJTRUNUSU9OIDMiLCJOb3RlIjpudWxsLCJIeXBlcmxpbmsiOnsiJGlkIjoiNjY3IiwiQWRkcmVzcyI6bnVsbCwiU3ViQWRkcmVzcyI6bnVsbH0sIklzQ2hhbmdlZCI6ZmFsc2UsIklzTmV3Ijp0cnVlfSx7IiRpZCI6IjY2OCIsIkdyb3VwTmFtZSI6IjAxYzE2OTM3LTQyMDktNDUyNy04ZGM1LWY5NTJlY2YwNjJlYSIsIlN0YXJ0RGF0ZSI6IjIwMjEtMDYtMThUMDA6MDA6MDBaIiwiRW5kRGF0ZSI6IjIwMjEtMDYtMjNUMjM6NTk6MDBaIiwiUGVyY2VudGFnZUNvbXBsZXRlIjpudWxsLCJTdHlsZSI6eyIkaWQiOiI2NjkiLCJTaGFwZSI6NCwiU2hhcGVUaGlja25lc3MiOjEsIkR1cmF0aW9uRm9ybWF0IjowLCJJbmNsdWRlTm9uV29ya2luZ0RheXNJbkR1cmF0aW9uIjpmYWxzZSwiUGVyY2VudGFnZUNvbXBsZXRlU3R5bGUiOnsiJGlkIjoiNjcwIiwiRm9udFNldHRpbmdzIjp7IiRpZCI6IjY3MSIsIkZvbnRTaXplIjoxMCwiRm9udE5hbWUiOiJDYWxpYnJpIiwiSXNCb2xkIjpmYWxzZSwiSXNJdGFsaWMiOmZhbHNlLCJJc1VuZGVybGluZWQiOmZhbHNlLCJQYXJlbnRTdHlsZSI6eyIkcmVmIjoiODYifX0sIkF1dG9TaXplIjowLCJGb3JlZ3JvdW5kIjp7IiRpZCI6IjY3MiIsIkNvbG9yIjp7IiRpZCI6IjY3M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GlkIjoiNjc0IiwiQ29sb3IiOnsiJHJlZiI6IjM1MSJ9fSwiSXNWaXNpYmxlIjp0cnVlLCJXaWR0aCI6MC4wLCJIZWlnaHQiOjAuMCwiQm9yZGVyU3R5bGUiOnsiJGlkIjoiNjc1IiwiTGluZUNvbG9yIjpudWxsLCJMaW5lV2VpZ2h0IjowLjAsIkxpbmVUeXBlIjowLCJQYXJlbnRTdHlsZSI6bnVsbH0sIlBhcmVudFN0eWxlIjp7IiRyZWYiOiI4NSJ9fSwiRHVyYXRpb25TdHlsZSI6eyIkaWQiOiI2NzYiLCJGb250U2V0dGluZ3MiOnsiJGlkIjoiNjc3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2NzgiLCJMaW5lQ29sb3IiOm51bGwsIkxpbmVXZWlnaHQiOjAuMCwiTGluZVR5cGUiOjAsIlBhcmVudFN0eWxlIjpudWxsfSwiUGFyZW50U3R5bGUiOnsiJHJlZiI6IjkyIn19LCJIb3Jpem9udGFsQ29ubmVjdG9yU3R5bGUiOnsiJGlkIjoiNjc5IiwiTGluZUNvbG9yIjp7IiRyZWYiOiIxMDAifSwiTGluZVdlaWdodCI6MC4wLCJMaW5lVHlwZSI6MCwiUGFyZW50U3R5bGUiOnsiJHJlZiI6Ijk5In19LCJWZXJ0aWNhbENvbm5lY3RvclN0eWxlIjp7IiRpZCI6IjY4MCIsIkxpbmVDb2xvciI6eyIkcmVmIjoiMTAzIn0sIkxpbmVXZWlnaHQiOjAuMCwiTGluZVR5cGUiOjAsIlBhcmVudFN0eWxlIjp7IiRyZWYiOiIxMDI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jgxIiwiTWFyZ2luIjp7IiRyZWYiOiIxMDYifSwiUGFkZGluZyI6eyIkaWQiOiI2ODIiLCJUb3AiOjAsIkxlZnQiOjAsIlJpZ2h0IjoyLCJCb3R0b20iOjB9LCJCYWNrZ3JvdW5kIjp7IiRpZCI6IjY4MyIsIkNvbG9yIjp7IiRpZCI6IjY4NCIsIkEiOjI1NSwiUiI6NjgsIkciOjExNCwiQiI6MTk2fX0sIklzVmlzaWJsZSI6dHJ1ZSwiV2lkdGgiOjAuMCwiSGVpZ2h0IjoxNi4wLCJCb3JkZXJTdHlsZSI6eyIkaWQiOiI2ODUiLCJMaW5lQ29sb3IiOnsiJGlkIjoiNjg2IiwiJHR5cGUiOiJOTFJFLkNvbW1vbi5Eb20uU29saWRDb2xvckJydXNoLCBOTFJFLkNvbW1vbiIsIkNvbG9yIjp7IiRpZCI6IjY4NyIsIkEiOjI1NSwiUiI6MjU1LCJHIjowLCJCIjowfX0sIkxpbmVXZWlnaHQiOjAuMCwiTGluZVR5cGUiOjAsIlBhcmVudFN0eWxlIjpudWxsfSwiUGFyZW50U3R5bGUiOnsiJHJlZiI6IjEwNSJ9fSwiVGl0bGVTdHlsZSI6eyIkaWQiOiI2ODgiLCJGb250U2V0dGluZ3MiOnsiJGlkIjoiNjg5IiwiRm9udFNpemUiOjExLCJGb250TmFtZSI6IkNhbGlicmkiLCJJc0JvbGQiOmZhbHNlLCJJc0l0YWxpYyI6ZmFsc2UsIklzVW5kZXJsaW5lZCI6ZmFsc2UsIlBhcmVudFN0eWxlIjp7IiRyZWYiOiIxMTQifX0sIkF1dG9TaXplIjowLCJGb3JlZ3JvdW5kIjp7IiRpZCI6IjY5MCIsIkNvbG9yIjp7IiRpZCI6IjY5MSIsIkEiOjI1NSwiUiI6MjU1LCJHIjoyNTUsIkIiOjI1NX19LCJNYXhXaWR0aCI6NDguNjI1MDM4MTQ2OTcyNjU2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aWQiOiI2OTIiLCJDb2xvciI6eyIkaWQiOiI2OTMiLCJBIjowLCJSIjoyNTUsIkciOjI1NSwiQiI6MjU1fX0sIklzVmlzaWJsZSI6dHJ1ZSwiV2lkdGgiOjAuMCwiSGVpZ2h0IjowLjAsIkJvcmRlclN0eWxlIjp7IiRpZCI6IjY5NCIsIkxpbmVDb2xvciI6bnVsbCwiTGluZVdlaWdodCI6MC4wLCJMaW5lVHlwZSI6MCwiUGFyZW50U3R5bGUiOm51bGx9LCJQYXJlbnRTdHlsZSI6eyIkcmVmIjoiMTEzIn19LCJEYXRlU3R5bGUiOnsiJGlkIjoiNjk1IiwiRm9udFNldHRpbmdzIjp7IiRpZCI6IjY5NiIsIkZvbnRTaXplIjo4LCJGb250TmFtZSI6IkNhbGlicmkiLCJJc0JvbGQiOmZhbHNlLCJJc0l0YWxpYyI6ZmFsc2UsIklzVW5kZXJsaW5lZCI6ZmFsc2UsIlBhcmVudFN0eWxlIjp7IiRyZWYiOiIxMjEifX0sIkF1dG9TaXplIjowLCJGb3JlZ3JvdW5kIjp7IiRpZCI6IjY5NyIsIkNvbG9yIjp7IiRpZCI6IjY5OC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jk5IiwiTGluZUNvbG9yIjpudWxsLCJMaW5lV2VpZ2h0IjowLjAsIkxpbmVUeXBlIjowLCJQYXJlbnRTdHlsZSI6bnVsbH0sIlBhcmVudFN0eWxlIjp7IiRyZWYiOiIxMjAifX0sIkRhdGVGb3JtYXQiOnsiJHJlZiI6IjM3NyJ9LCJXZWVrTnVtYmVyaW5nIjp7IiRpZCI6IjcwMCIsIkZvcm1hdCI6MCwiSXNWaXNpYmxlIjpmYWxzZSwiTGFzdEtub3duVmlzaWJpbGl0eVN0YXRlIjpmYWxzZX0sIklzVmlzaWJsZSI6dHJ1ZSwiUGFyZW50U3R5bGUiOnsiJHJlZiI6Ijg0In19LCJJbmRleCI6MTUsIlNtYXJ0RHVyYXRpb25BY3RpdmF0ZWQiOmZhbHNlLCJEYXRlRm9ybWF0Ijp7IiRyZWYiOiIzNzcifSwiV2Vla051bWJlcmluZyI6eyIkaWQiOiI3MDEiLCJGb3JtYXQiOjAsIklzVmlzaWJsZSI6ZmFsc2UsIkxhc3RLbm93blZpc2liaWxpdHlTdGF0ZSI6ZmFsc2V9LCJJZCI6ImIyNTI4ZTI1LWZiNWYtNDAxOS1hMDJiLTAyOWQ3YjIzYjg2MiIsIkltcG9ydElkIjpudWxsLCJUaXRsZSI6IlN1Yi10YXNrIDEiLCJOb3RlIjpudWxsLCJIeXBlcmxpbmsiOnsiJGlkIjoiNzAyIiwiQWRkcmVzcyI6bnVsbCwiU3ViQWRkcmVzcyI6bnVsbH0sIklzQ2hhbmdlZCI6ZmFsc2UsIklzTmV3Ijp0cnVlfSx7IiRpZCI6IjcwMyIsIkdyb3VwTmFtZSI6IjAxYzE2OTM3LTQyMDktNDUyNy04ZGM1LWY5NTJlY2YwNjJlYSIsIlN0YXJ0RGF0ZSI6IjIwMjEtMDYtMjRUMDA6MDA6MDBaIiwiRW5kRGF0ZSI6IjIwMjEtMDYtMjlUMjM6NTk6MDBaIiwiUGVyY2VudGFnZUNvbXBsZXRlIjpudWxsLCJTdHlsZSI6eyIkaWQiOiI3MDQiLCJTaGFwZSI6NCwiU2hhcGVUaGlja25lc3MiOjEsIkR1cmF0aW9uRm9ybWF0IjowLCJJbmNsdWRlTm9uV29ya2luZ0RheXNJbkR1cmF0aW9uIjpmYWxzZSwiUGVyY2VudGFnZUNvbXBsZXRlU3R5bGUiOnsiJGlkIjoiNzA1IiwiRm9udFNldHRpbmdzIjp7IiRpZCI6IjcwNiIsIkZvbnRTaXplIjoxMCwiRm9udE5hbWUiOiJDYWxpYnJpIiwiSXNCb2xkIjpmYWxzZSwiSXNJdGFsaWMiOmZhbHNlLCJJc1VuZGVybGluZWQiOmZhbHNlLCJQYXJlbnRTdHlsZSI6eyIkcmVmIjoiODYifX0sIkF1dG9TaXplIjowLCJGb3JlZ3JvdW5kIjp7IiRpZCI6IjcwNyIsIkNvbG9yIjp7IiRpZCI6Ijcw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GlkIjoiNzA5IiwiQ29sb3IiOnsiJHJlZiI6IjM1MSJ9fSwiSXNWaXNpYmxlIjp0cnVlLCJXaWR0aCI6MC4wLCJIZWlnaHQiOjAuMCwiQm9yZGVyU3R5bGUiOnsiJGlkIjoiNzEwIiwiTGluZUNvbG9yIjpudWxsLCJMaW5lV2VpZ2h0IjowLjAsIkxpbmVUeXBlIjowLCJQYXJlbnRTdHlsZSI6bnVsbH0sIlBhcmVudFN0eWxlIjp7IiRyZWYiOiI4NSJ9fSwiRHVyYXRpb25TdHlsZSI6eyIkaWQiOiI3MTEiLCJGb250U2V0dGluZ3MiOnsiJGlkIjoiNzEy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3MTMiLCJMaW5lQ29sb3IiOm51bGwsIkxpbmVXZWlnaHQiOjAuMCwiTGluZVR5cGUiOjAsIlBhcmVudFN0eWxlIjpudWxsfSwiUGFyZW50U3R5bGUiOnsiJHJlZiI6IjkyIn19LCJIb3Jpem9udGFsQ29ubmVjdG9yU3R5bGUiOnsiJGlkIjoiNzE0IiwiTGluZUNvbG9yIjp7IiRyZWYiOiIxMDAifSwiTGluZVdlaWdodCI6MC4wLCJMaW5lVHlwZSI6MCwiUGFyZW50U3R5bGUiOnsiJHJlZiI6Ijk5In19LCJWZXJ0aWNhbENvbm5lY3RvclN0eWxlIjp7IiRpZCI6IjcxNSIsIkxpbmVDb2xvciI6eyIkcmVmIjoiMTAzIn0sIkxpbmVXZWlnaHQiOjAuMCwiTGluZVR5cGUiOjAsIlBhcmVudFN0eWxlIjp7IiRyZWYiOiIxMDI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zE2IiwiTWFyZ2luIjp7IiRyZWYiOiIxMDYifSwiUGFkZGluZyI6eyIkaWQiOiI3MTciLCJUb3AiOjAsIkxlZnQiOjAsIlJpZ2h0IjoyLCJCb3R0b20iOjB9LCJCYWNrZ3JvdW5kIjp7IiRpZCI6IjcxOCIsIkNvbG9yIjp7IiRpZCI6IjcxOSIsIkEiOjI1NSwiUiI6ODQsIkciOjEzMCwiQiI6NTN9fSwiSXNWaXNpYmxlIjp0cnVlLCJXaWR0aCI6MC4wLCJIZWlnaHQiOjE2LjAsIkJvcmRlclN0eWxlIjp7IiRpZCI6IjcyMCIsIkxpbmVDb2xvciI6eyIkaWQiOiI3MjEiLCIkdHlwZSI6Ik5MUkUuQ29tbW9uLkRvbS5Tb2xpZENvbG9yQnJ1c2gsIE5MUkUuQ29tbW9uIiwiQ29sb3IiOnsiJGlkIjoiNzIyIiwiQSI6MjU1LCJSIjoyNTUsIkciOjAsIkIiOjB9fSwiTGluZVdlaWdodCI6MC4wLCJMaW5lVHlwZSI6MCwiUGFyZW50U3R5bGUiOm51bGx9LCJQYXJlbnRTdHlsZSI6eyIkcmVmIjoiMTA1In19LCJUaXRsZVN0eWxlIjp7IiRpZCI6IjcyMyIsIkZvbnRTZXR0aW5ncyI6eyIkaWQiOiI3MjQiLCJGb250U2l6ZSI6MTEsIkZvbnROYW1lIjoiQ2FsaWJyaSIsIklzQm9sZCI6ZmFsc2UsIklzSXRhbGljIjpmYWxzZSwiSXNVbmRlcmxpbmVkIjpmYWxzZSwiUGFyZW50U3R5bGUiOnsiJHJlZiI6IjExNCJ9fSwiQXV0b1NpemUiOjAsIkZvcmVncm91bmQiOnsiJGlkIjoiNzI1IiwiQ29sb3IiOnsiJGlkIjoiNzI2IiwiQSI6MjU1LCJSIjoyNTUsIkciOjI1NSwiQiI6MjU1fX0sIk1heFdpZHRoIjo0OC42MjUwMzgxNDY5NzI2NTYsIk1heEhlaWdodCI6IkluZmluaXR5IiwiU21hcnRGb3JlZ3JvdW5kSXNBY3RpdmUiOmZhbHNlLCJIb3Jpem9udGFsQWxpZ25tZW50IjoxLCJWZXJ0aWNhbEFsaWdubWVudCI6MCwiU21hcnRGb3JlZ3JvdW5kIjpudWxsLCJCYWNrZ3JvdW5kRmlsbFR5cGUiOjAsIk1hcmdpbiI6eyIkcmVmIjoiMTE3In0sIlBhZGRpbmciOnsiJHJlZiI6IjExOCJ9LCJCYWNrZ3JvdW5kIjp7IiRpZCI6IjcyNyIsIkNvbG9yIjp7IiRpZCI6IjcyOCIsIkEiOjAsIlIiOjI1NSwiRyI6MjU1LCJCIjoyNTV9fSwiSXNWaXNpYmxlIjp0cnVlLCJXaWR0aCI6MC4wLCJIZWlnaHQiOjAuMCwiQm9yZGVyU3R5bGUiOnsiJGlkIjoiNzI5IiwiTGluZUNvbG9yIjpudWxsLCJMaW5lV2VpZ2h0IjowLjAsIkxpbmVUeXBlIjowLCJQYXJlbnRTdHlsZSI6bnVsbH0sIlBhcmVudFN0eWxlIjp7IiRyZWYiOiIxMTMifX0sIkRhdGVTdHlsZSI6eyIkaWQiOiI3MzAiLCJGb250U2V0dGluZ3MiOnsiJGlkIjoiNzMxIiwiRm9udFNpemUiOjgsIkZvbnROYW1lIjoiQ2FsaWJyaSIsIklzQm9sZCI6ZmFsc2UsIklzSXRhbGljIjpmYWxzZSwiSXNVbmRlcmxpbmVkIjpmYWxzZSwiUGFyZW50U3R5bGUiOnsiJHJlZiI6IjEyMSJ9fSwiQXV0b1NpemUiOjAsIkZvcmVncm91bmQiOnsiJGlkIjoiNzMyIiwiQ29sb3IiOnsiJGlkIjoiNzMz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3MzQiLCJMaW5lQ29sb3IiOm51bGwsIkxpbmVXZWlnaHQiOjAuMCwiTGluZVR5cGUiOjAsIlBhcmVudFN0eWxlIjpudWxsfSwiUGFyZW50U3R5bGUiOnsiJHJlZiI6IjEyMCJ9fSwiRGF0ZUZvcm1hdCI6eyIkcmVmIjoiMzc3In0sIldlZWtOdW1iZXJpbmciOnsiJGlkIjoiNzM1IiwiRm9ybWF0IjowLCJJc1Zpc2libGUiOmZhbHNlLCJMYXN0S25vd25WaXNpYmlsaXR5U3RhdGUiOmZhbHNlfSwiSXNWaXNpYmxlIjp0cnVlLCJQYXJlbnRTdHlsZSI6eyIkcmVmIjoiODQifX0sIkluZGV4IjoxNiwiU21hcnREdXJhdGlvbkFjdGl2YXRlZCI6ZmFsc2UsIkRhdGVGb3JtYXQiOnsiJHJlZiI6IjM3NyJ9LCJXZWVrTnVtYmVyaW5nIjp7IiRpZCI6IjczNiIsIkZvcm1hdCI6MCwiSXNWaXNpYmxlIjpmYWxzZSwiTGFzdEtub3duVmlzaWJpbGl0eVN0YXRlIjpmYWxzZX0sIklkIjoiYWMxZWY0MTQtMDIzYi00OThhLWI0MzgtMjg1MDY2ZDc4OWVmIiwiSW1wb3J0SWQiOm51bGwsIlRpdGxlIjoiU3ViLXRhc2sgMiIsIk5vdGUiOm51bGwsIkh5cGVybGluayI6eyIkaWQiOiI3MzciLCJBZGRyZXNzIjpudWxsLCJTdWJBZGRyZXNzIjpudWxsfSwiSXNDaGFuZ2VkIjpmYWxzZSwiSXNOZXciOnRydWV9LHsiJGlkIjoiNzM4IiwiR3JvdXBOYW1lIjoiMDFjMTY5MzctNDIwOS00NTI3LThkYzUtZjk1MmVjZjA2MmVhIiwiU3RhcnREYXRlIjoiMjAyMS0wNi0zMFQwMDowMDowMFoiLCJFbmREYXRlIjoiMjAyMS0wNy0wM1QyMzo1OTowMFoiLCJQZXJjZW50YWdlQ29tcGxldGUiOm51bGwsIlN0eWxlIjp7IiRpZCI6IjczOSIsIlNoYXBlIjo0LCJTaGFwZVRoaWNrbmVzcyI6MSwiRHVyYXRpb25Gb3JtYXQiOjAsIkluY2x1ZGVOb25Xb3JraW5nRGF5c0luRHVyYXRpb24iOmZhbHNlLCJQZXJjZW50YWdlQ29tcGxldGVTdHlsZSI6eyIkaWQiOiI3NDAiLCJGb250U2V0dGluZ3MiOnsiJGlkIjoiNzQxIiwiRm9udFNpemUiOjEwLCJGb250TmFtZSI6IkNhbGlicmkiLCJJc0JvbGQiOmZhbHNlLCJJc0l0YWxpYyI6ZmFsc2UsIklzVW5kZXJsaW5lZCI6ZmFsc2UsIlBhcmVudFN0eWxlIjp7IiRyZWYiOiI4NiJ9fSwiQXV0b1NpemUiOjAsIkZvcmVncm91bmQiOnsiJGlkIjoiNzQyIiwiQ29sb3IiOnsiJGlkIjoiNzQz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aWQiOiI3NDQiLCJDb2xvciI6eyIkcmVmIjoiMzUxIn19LCJJc1Zpc2libGUiOnRydWUsIldpZHRoIjowLjAsIkhlaWdodCI6MC4wLCJCb3JkZXJTdHlsZSI6eyIkaWQiOiI3NDUiLCJMaW5lQ29sb3IiOm51bGwsIkxpbmVXZWlnaHQiOjAuMCwiTGluZVR5cGUiOjAsIlBhcmVudFN0eWxlIjpudWxsfSwiUGFyZW50U3R5bGUiOnsiJHJlZiI6Ijg1In19LCJEdXJhdGlvblN0eWxlIjp7IiRpZCI6Ijc0NiIsIkZvbnRTZXR0aW5ncyI6eyIkaWQiOiI3NDc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c0OCIsIkxpbmVDb2xvciI6bnVsbCwiTGluZVdlaWdodCI6MC4wLCJMaW5lVHlwZSI6MCwiUGFyZW50U3R5bGUiOm51bGx9LCJQYXJlbnRTdHlsZSI6eyIkcmVmIjoiOTIifX0sIkhvcml6b250YWxDb25uZWN0b3JTdHlsZSI6eyIkaWQiOiI3NDkiLCJMaW5lQ29sb3IiOnsiJHJlZiI6IjEwMCJ9LCJMaW5lV2VpZ2h0IjowLjAsIkxpbmVUeXBlIjowLCJQYXJlbnRTdHlsZSI6eyIkcmVmIjoiOTkifX0sIlZlcnRpY2FsQ29ubmVjdG9yU3R5bGUiOnsiJGlkIjoiNzUwIiwiTGluZUNvbG9yIjp7IiRyZWYiOiIxMDMifSwiTGluZVdlaWdodCI6MC4wLCJMaW5lVHlwZSI6MCwiUGFyZW50U3R5bGUiOnsiJHJlZiI6IjEwMiJ9fSwiTWFyZ2luIjpudWxsLCJTdGFydERhdGVQb3NpdGlvbiI6NiwiRW5kRGF0ZVBvc2l0aW9uIjo2LCJEYXRlSXNWaXNpYmxlIjpmYWxzZSwiVGl0bGVQb3NpdGlvbiI6NCwiRHVyYXRpb25Qb3NpdGlvbiI6NiwiUGVyY2VudGFnZUNvbXBsZXRlZFBvc2l0aW9uIjoyLCJTcGFjaW5nIjoxMCwiSXNCZWxvd1RpbWViYW5kIjpmYWxzZSwiUGVyY2VudGFnZUNvbXBsZXRlU2hhcGVPcGFjaXR5IjozNSwiU2hhcGVTdHlsZSI6eyIkaWQiOiI3NTEiLCJNYXJnaW4iOnsiJHJlZiI6IjEwNiJ9LCJQYWRkaW5nIjp7IiRpZCI6Ijc1MiIsIlRvcCI6MCwiTGVmdCI6MCwiUmlnaHQiOjIsIkJvdHRvbSI6MH0sIkJhY2tncm91bmQiOnsiJGlkIjoiNzUzIiwiQ29sb3IiOnsiJGlkIjoiNzU0IiwiQSI6MjU1LCJSIjo2OCwiRyI6ODQsIkIiOjEwNn19LCJJc1Zpc2libGUiOnRydWUsIldpZHRoIjowLjAsIkhlaWdodCI6MTYuMCwiQm9yZGVyU3R5bGUiOnsiJGlkIjoiNzU1IiwiTGluZUNvbG9yIjp7IiRpZCI6Ijc1NiIsIiR0eXBlIjoiTkxSRS5Db21tb24uRG9tLlNvbGlkQ29sb3JCcnVzaCwgTkxSRS5Db21tb24iLCJDb2xvciI6eyIkaWQiOiI3NTciLCJBIjoyNTUsIlIiOjI1NSwiRyI6MCwiQiI6MH19LCJMaW5lV2VpZ2h0IjowLjAsIkxpbmVUeXBlIjowLCJQYXJlbnRTdHlsZSI6bnVsbH0sIlBhcmVudFN0eWxlIjp7IiRyZWYiOiIxMDUifX0sIlRpdGxlU3R5bGUiOnsiJGlkIjoiNzU4IiwiRm9udFNldHRpbmdzIjp7IiRpZCI6Ijc1OSIsIkZvbnRTaXplIjoxMSwiRm9udE5hbWUiOiJDYWxpYnJpIiwiSXNCb2xkIjpmYWxzZSwiSXNJdGFsaWMiOmZhbHNlLCJJc1VuZGVybGluZWQiOmZhbHNlLCJQYXJlbnRTdHlsZSI6eyIkcmVmIjoiMTE0In19LCJBdXRvU2l6ZSI6MiwiRm9yZWdyb3VuZCI6eyIkaWQiOiI3NjAiLCJDb2xvciI6eyIkaWQiOiI3NjEiLCJBIjoyNTUsIlIiOjExNSwiRyI6MTE1LCJCIjoxMTV9fSwiTWF4V2lkdGgiOjY5LjgxMTM0MDMzMjAzMTI1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aWQiOiI3NjIiLCJDb2xvciI6eyIkaWQiOiI3NjMiLCJBIjowLCJSIjoyNTUsIkciOjI1NSwiQiI6MjU1fX0sIklzVmlzaWJsZSI6dHJ1ZSwiV2lkdGgiOjAuMCwiSGVpZ2h0IjowLjAsIkJvcmRlclN0eWxlIjp7IiRpZCI6Ijc2NCIsIkxpbmVDb2xvciI6bnVsbCwiTGluZVdlaWdodCI6MC4wLCJMaW5lVHlwZSI6MCwiUGFyZW50U3R5bGUiOm51bGx9LCJQYXJlbnRTdHlsZSI6eyIkcmVmIjoiMTEzIn19LCJEYXRlU3R5bGUiOnsiJGlkIjoiNzY1IiwiRm9udFNldHRpbmdzIjp7IiRpZCI6Ijc2NiIsIkZvbnRTaXplIjo4LCJGb250TmFtZSI6IkNhbGlicmkiLCJJc0JvbGQiOmZhbHNlLCJJc0l0YWxpYyI6ZmFsc2UsIklzVW5kZXJsaW5lZCI6ZmFsc2UsIlBhcmVudFN0eWxlIjp7IiRyZWYiOiIxMjEifX0sIkF1dG9TaXplIjowLCJGb3JlZ3JvdW5kIjp7IiRpZCI6Ijc2NyIsIkNvbG9yIjp7IiRpZCI6Ijc2OC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zY5IiwiTGluZUNvbG9yIjpudWxsLCJMaW5lV2VpZ2h0IjowLjAsIkxpbmVUeXBlIjowLCJQYXJlbnRTdHlsZSI6bnVsbH0sIlBhcmVudFN0eWxlIjp7IiRyZWYiOiIxMjAifX0sIkRhdGVGb3JtYXQiOnsiJHJlZiI6IjM3NyJ9LCJXZWVrTnVtYmVyaW5nIjp7IiRpZCI6Ijc3MCIsIkZvcm1hdCI6MCwiSXNWaXNpYmxlIjpmYWxzZSwiTGFzdEtub3duVmlzaWJpbGl0eVN0YXRlIjpmYWxzZX0sIklzVmlzaWJsZSI6dHJ1ZSwiUGFyZW50U3R5bGUiOnsiJHJlZiI6Ijg0In19LCJJbmRleCI6MTcsIlNtYXJ0RHVyYXRpb25BY3RpdmF0ZWQiOmZhbHNlLCJEYXRlRm9ybWF0Ijp7IiRyZWYiOiIzNzcifSwiV2Vla051bWJlcmluZyI6eyIkaWQiOiI3NzEiLCJGb3JtYXQiOjAsIklzVmlzaWJsZSI6ZmFsc2UsIkxhc3RLbm93blZpc2liaWxpdHlTdGF0ZSI6ZmFsc2V9LCJJZCI6IjdiNmZiYTIxLTQ0Y2YtNDYzZS04YjlkLWFmMDI2Yzc0NWE2ZCIsIkltcG9ydElkIjpudWxsLCJUaXRsZSI6IlN1Yi1zZWN0aW9ucyAxIiwiTm90ZSI6bnVsbCwiSHlwZXJsaW5rIjp7IiRpZCI6Ijc3MiIsIkFkZHJlc3MiOm51bGwsIlN1YkFkZHJlc3MiOm51bGx9LCJJc0NoYW5nZWQiOmZhbHNlLCJJc05ldyI6dHJ1ZX0seyIkaWQiOiI3NzMiLCJHcm91cE5hbWUiOm51bGwsIlN0YXJ0RGF0ZSI6IjIwMjEtMDYtMjdUMDA6MDA6MDBaIiwiRW5kRGF0ZSI6IjIwMjEtMDctMDJUMjM6NTk6MDBaIiwiUGVyY2VudGFnZUNvbXBsZXRlIjpudWxsLCJTdHlsZSI6eyIkaWQiOiI3NzQiLCJTaGFwZSI6NiwiU2hhcGVUaGlja25lc3MiOjIsIkR1cmF0aW9uRm9ybWF0IjowLCJJbmNsdWRlTm9uV29ya2luZ0RheXNJbkR1cmF0aW9uIjpmYWxzZSwiUGVyY2VudGFnZUNvbXBsZXRlU3R5bGUiOnsiJGlkIjoiNzc1IiwiRm9udFNldHRpbmdzIjp7IiRpZCI6Ijc3Ni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zc3IiwiTGluZUNvbG9yIjpudWxsLCJMaW5lV2VpZ2h0IjowLjAsIkxpbmVUeXBlIjowLCJQYXJlbnRTdHlsZSI6bnVsbH0sIlBhcmVudFN0eWxlIjp7IiRyZWYiOiI4NSJ9fSwiRHVyYXRpb25TdHlsZSI6eyIkaWQiOiI3NzgiLCJGb250U2V0dGluZ3MiOnsiJGlkIjoiNzc5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3ODAiLCJMaW5lQ29sb3IiOm51bGwsIkxpbmVXZWlnaHQiOjAuMCwiTGluZVR5cGUiOjAsIlBhcmVudFN0eWxlIjpudWxsfSwiUGFyZW50U3R5bGUiOnsiJHJlZiI6IjkyIn19LCJIb3Jpem9udGFsQ29ubmVjdG9yU3R5bGUiOnsiJGlkIjoiNzgxIiwiTGluZUNvbG9yIjp7IiRyZWYiOiIxMDAifSwiTGluZVdlaWdodCI6MC4wLCJMaW5lVHlwZSI6MCwiUGFyZW50U3R5bGUiOnsiJHJlZiI6Ijk5In19LCJWZXJ0aWNhbENvbm5lY3RvclN0eWxlIjp7IiRpZCI6Ijc4MiIsIkxpbmVDb2xvciI6eyIkcmVmIjoiMTAzIn0sIkxpbmVXZWlnaHQiOjAuMCwiTGluZVR5cGUiOjAsIlBhcmVudFN0eWxlIjp7IiRyZWYiOiIxMDI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3ODMiLCJNYXJnaW4iOnsiJHJlZiI6IjEwNiJ9LCJQYWRkaW5nIjp7IiRpZCI6Ijc4NCIsIlRvcCI6MCwiTGVmdCI6MCwiUmlnaHQiOjIsIkJvdHRvbSI6MH0sIkJhY2tncm91bmQiOnsiJGlkIjoiNzg1IiwiQ29sb3IiOnsiJGlkIjoiNzg2IiwiQSI6MjU1LCJSIjo5MSwiRyI6MTU1LCJCIjoyMTN9fSwiSXNWaXNpYmxlIjp0cnVlLCJXaWR0aCI6MC4wLCJIZWlnaHQiOjIyLjAsIkJvcmRlclN0eWxlIjp7IiRpZCI6Ijc4NyIsIkxpbmVDb2xvciI6eyIkaWQiOiI3ODgiLCIkdHlwZSI6Ik5MUkUuQ29tbW9uLkRvbS5Tb2xpZENvbG9yQnJ1c2gsIE5MUkUuQ29tbW9uIiwiQ29sb3IiOnsiJGlkIjoiNzg5IiwiQSI6MjU1LCJSIjoyNTUsIkciOjAsIkIiOjB9fSwiTGluZVdlaWdodCI6MC4wLCJMaW5lVHlwZSI6MCwiUGFyZW50U3R5bGUiOm51bGx9LCJQYXJlbnRTdHlsZSI6eyIkcmVmIjoiMTA1In19LCJUaXRsZVN0eWxlIjp7IiRpZCI6Ijc5MCIsIkZvbnRTZXR0aW5ncyI6eyIkaWQiOiI3OTEiLCJGb250U2l6ZSI6MTEsIkZvbnROYW1lIjoiQ2FsaWJyaSIsIklzQm9sZCI6ZmFsc2UsIklzSXRhbGljIjpmYWxzZSwiSXNVbmRlcmxpbmVkIjpmYWxzZSwiUGFyZW50U3R5bGUiOnsiJHJlZiI6IjExNCJ9fSwiQXV0b1NpemUiOjAsIkZvcmVncm91bmQiOnsiJGlkIjoiNzkyIiwiQ29sb3IiOnsiJGlkIjoiNzkzIiwiQSI6MjU1LCJSIjoxMTUsIkciOjExNSwiQiI6MTE1fX0sIk1heFdpZHRoIjo2Ny43NS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GlkIjoiNzk0IiwiQ29sb3IiOnsiJGlkIjoiNzk1IiwiQSI6MCwiUiI6MjU1LCJHIjoyNTUsIkIiOjI1NX19LCJJc1Zpc2libGUiOnRydWUsIldpZHRoIjowLjAsIkhlaWdodCI6MC4wLCJCb3JkZXJTdHlsZSI6eyIkaWQiOiI3OTYiLCJMaW5lQ29sb3IiOm51bGwsIkxpbmVXZWlnaHQiOjAuMCwiTGluZVR5cGUiOjAsIlBhcmVudFN0eWxlIjpudWxsfSwiUGFyZW50U3R5bGUiOnsiJHJlZiI6IjExMyJ9fSwiRGF0ZVN0eWxlIjp7IiRpZCI6Ijc5NyIsIkZvbnRTZXR0aW5ncyI6eyIkaWQiOiI3OTgiLCJGb250U2l6ZSI6OCwiRm9udE5hbWUiOiJDYWxpYnJpIiwiSXNCb2xkIjpmYWxzZSwiSXNJdGFsaWMiOmZhbHNlLCJJc1VuZGVybGluZWQiOmZhbHNlLCJQYXJlbnRTdHlsZSI6eyIkcmVmIjoiMTIxIn19LCJBdXRvU2l6ZSI6MCwiRm9yZWdyb3VuZCI6eyIkaWQiOiI3OTkiLCJDb2xvciI6eyIkaWQiOiI4MDAiLCJBIjoyNTUsIlIiOjE5MSwiRyI6MTkxLCJCIjoxOTF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aWQiOiI4MDEiLCJDb2xvciI6eyIkaWQiOiI4MDIiLCJBIjowLCJSIjoyNTUsIkciOjI1NSwiQiI6MjU1fX0sIklzVmlzaWJsZSI6dHJ1ZSwiV2lkdGgiOjAuMCwiSGVpZ2h0IjowLjAsIkJvcmRlclN0eWxlIjp7IiRpZCI6IjgwMyIsIkxpbmVDb2xvciI6bnVsbCwiTGluZVdlaWdodCI6MC4wLCJMaW5lVHlwZSI6MCwiUGFyZW50U3R5bGUiOm51bGx9LCJQYXJlbnRTdHlsZSI6eyIkcmVmIjoiMTIwIn19LCJEYXRlRm9ybWF0Ijp7IiRyZWYiOiIzNzcifSwiV2Vla051bWJlcmluZyI6eyIkaWQiOiI4MDQiLCJGb3JtYXQiOjAsIklzVmlzaWJsZSI6ZmFsc2UsIkxhc3RLbm93blZpc2liaWxpdHlTdGF0ZSI6ZmFsc2V9LCJJc1Zpc2libGUiOnRydWUsIlBhcmVudFN0eWxlIjp7IiRyZWYiOiI4NCJ9fSwiSW5kZXgiOjE4LCJTbWFydER1cmF0aW9uQWN0aXZhdGVkIjpmYWxzZSwiRGF0ZUZvcm1hdCI6eyIkcmVmIjoiMzc3In0sIldlZWtOdW1iZXJpbmciOnsiJGlkIjoiODA1IiwiRm9ybWF0IjowLCJJc1Zpc2libGUiOmZhbHNlLCJMYXN0S25vd25WaXNpYmlsaXR5U3RhdGUiOmZhbHNlfSwiSWQiOiI4ZDc1YWFmOS0xZjExLTQwNWQtODcyMC02OThhZjUzMDQwNzEiLCJJbXBvcnRJZCI6bnVsbCwiVGl0bGUiOiJTdWItc3ViLXRhc2sgMSIsIk5vdGUiOm51bGwsIkh5cGVybGluayI6eyIkaWQiOiI4MDYiLCJBZGRyZXNzIjpudWxsLCJTdWJBZGRyZXNzIjpudWxsfSwiSXNDaGFuZ2VkIjpmYWxzZSwiSXNOZXciOnRydWV9LHsiJGlkIjoiODA3IiwiR3JvdXBOYW1lIjpudWxsLCJTdGFydERhdGUiOiIyMDIxLTA3LTAzVDAwOjAwOjAwWiIsIkVuZERhdGUiOiIyMDIxLTA3LTAzVDIzOjU5OjAwWiIsIlBlcmNlbnRhZ2VDb21wbGV0ZSI6bnVsbCwiU3R5bGUiOnsiJGlkIjoiODA4IiwiU2hhcGUiOjQsIlNoYXBlVGhpY2tuZXNzIjoxLCJEdXJhdGlvbkZvcm1hdCI6MCwiSW5jbHVkZU5vbldvcmtpbmdEYXlzSW5EdXJhdGlvbiI6ZmFsc2UsIlBlcmNlbnRhZ2VDb21wbGV0ZVN0eWxlIjp7IiRpZCI6IjgwOSIsIkZvbnRTZXR0aW5ncyI6eyIkaWQiOiI4MTA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gxMSIsIkxpbmVDb2xvciI6bnVsbCwiTGluZVdlaWdodCI6MC4wLCJMaW5lVHlwZSI6MCwiUGFyZW50U3R5bGUiOm51bGx9LCJQYXJlbnRTdHlsZSI6eyIkcmVmIjoiODUifX0sIkR1cmF0aW9uU3R5bGUiOnsiJGlkIjoiODEyIiwiRm9udFNldHRpbmdzIjp7IiRpZCI6IjgxMy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ODE0IiwiTGluZUNvbG9yIjpudWxsLCJMaW5lV2VpZ2h0IjowLjAsIkxpbmVUeXBlIjowLCJQYXJlbnRTdHlsZSI6bnVsbH0sIlBhcmVudFN0eWxlIjp7IiRyZWYiOiI5MiJ9fSwiSG9yaXpvbnRhbENvbm5lY3RvclN0eWxlIjp7IiRpZCI6IjgxNSIsIkxpbmVDb2xvciI6eyIkcmVmIjoiMTAwIn0sIkxpbmVXZWlnaHQiOjAuMCwiTGluZVR5cGUiOjAsIlBhcmVudFN0eWxlIjp7IiRyZWYiOiI5OSJ9fSwiVmVydGljYWxDb25uZWN0b3JTdHlsZSI6eyIkaWQiOiI4MTYiLCJMaW5lQ29sb3IiOnsiJHJlZiI6IjEwMyJ9LCJMaW5lV2VpZ2h0IjowLjAsIkxpbmVUeXBlIjowLCJQYXJlbnRTdHlsZSI6eyIkcmVmIjoiMTAyIn1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ODE3IiwiTWFyZ2luIjp7IiRyZWYiOiIxMDYifSwiUGFkZGluZyI6eyIkaWQiOiI4MTgiLCJUb3AiOjAsIkxlZnQiOjAsIlJpZ2h0IjoyLCJCb3R0b20iOjB9LCJCYWNrZ3JvdW5kIjp7IiRpZCI6IjgxOSIsIkNvbG9yIjp7IiRpZCI6IjgyMCIsIkEiOjI1NSwiUiI6MTk3LCJHIjo5MCwiQiI6MTd9fSwiSXNWaXNpYmxlIjp0cnVlLCJXaWR0aCI6MC4wLCJIZWlnaHQiOjE2LjAsIkJvcmRlclN0eWxlIjp7IiRpZCI6IjgyMSIsIkxpbmVDb2xvciI6eyIkaWQiOiI4MjIiLCIkdHlwZSI6Ik5MUkUuQ29tbW9uLkRvbS5Tb2xpZENvbG9yQnJ1c2gsIE5MUkUuQ29tbW9uIiwiQ29sb3IiOnsiJGlkIjoiODIzIiwiQSI6MjU1LCJSIjoyNTUsIkciOjAsIkIiOjB9fSwiTGluZVdlaWdodCI6MC4wLCJMaW5lVHlwZSI6MCwiUGFyZW50U3R5bGUiOm51bGx9LCJQYXJlbnRTdHlsZSI6eyIkcmVmIjoiMTA1In19LCJUaXRsZVN0eWxlIjp7IiRpZCI6IjgyNCIsIkZvbnRTZXR0aW5ncyI6eyIkaWQiOiI4MjUiLCJGb250U2l6ZSI6MTEsIkZvbnROYW1lIjoiQ2FsaWJyaSIsIklzQm9sZCI6ZmFsc2UsIklzSXRhbGljIjpmYWxzZSwiSXNVbmRlcmxpbmVkIjpmYWxzZSwiUGFyZW50U3R5bGUiOnsiJHJlZiI6IjExNCJ9fSwiQXV0b1NpemUiOjAsIkZvcmVncm91bmQiOnsiJGlkIjoiODI2IiwiQ29sb3IiOnsiJGlkIjoiODI3IiwiQSI6MjU1LCJSIjoxMTUsIkciOjExNSwiQiI6MTE1fX0sIk1heFdpZHRoIjo2Ny43NS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GlkIjoiODI4IiwiQ29sb3IiOnsiJGlkIjoiODI5IiwiQSI6MCwiUiI6MjU1LCJHIjoyNTUsIkIiOjI1NX19LCJJc1Zpc2libGUiOnRydWUsIldpZHRoIjowLjAsIkhlaWdodCI6MC4wLCJCb3JkZXJTdHlsZSI6eyIkaWQiOiI4MzAiLCJMaW5lQ29sb3IiOm51bGwsIkxpbmVXZWlnaHQiOjAuMCwiTGluZVR5cGUiOjAsIlBhcmVudFN0eWxlIjpudWxsfSwiUGFyZW50U3R5bGUiOnsiJHJlZiI6IjExMyJ9fSwiRGF0ZVN0eWxlIjp7IiRpZCI6IjgzMSIsIkZvbnRTZXR0aW5ncyI6eyIkaWQiOiI4MzIiLCJGb250U2l6ZSI6OCwiRm9udE5hbWUiOiJDYWxpYnJpIiwiSXNCb2xkIjpmYWxzZSwiSXNJdGFsaWMiOmZhbHNlLCJJc1VuZGVybGluZWQiOmZhbHNlLCJQYXJlbnRTdHlsZSI6eyIkcmVmIjoiMTIxIn19LCJBdXRvU2l6ZSI6MCwiRm9yZWdyb3VuZCI6eyIkaWQiOiI4MzMiLCJDb2xvciI6eyIkaWQiOiI4MzQiLCJBIjoyNTUsIlIiOjE5MSwiRyI6MTkxLCJCIjoxOTF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aWQiOiI4MzUiLCJDb2xvciI6eyIkaWQiOiI4MzYiLCJBIjowLCJSIjoyNTUsIkciOjI1NSwiQiI6MjU1fX0sIklzVmlzaWJsZSI6dHJ1ZSwiV2lkdGgiOjAuMCwiSGVpZ2h0IjowLjAsIkJvcmRlclN0eWxlIjp7IiRpZCI6IjgzNyIsIkxpbmVDb2xvciI6bnVsbCwiTGluZVdlaWdodCI6MC4wLCJMaW5lVHlwZSI6MCwiUGFyZW50U3R5bGUiOm51bGx9LCJQYXJlbnRTdHlsZSI6eyIkcmVmIjoiMTIwIn19LCJEYXRlRm9ybWF0Ijp7IiRyZWYiOiIzNzcifSwiV2Vla051bWJlcmluZyI6eyIkaWQiOiI4MzgiLCJGb3JtYXQiOjAsIklzVmlzaWJsZSI6ZmFsc2UsIkxhc3RLbm93blZpc2liaWxpdHlTdGF0ZSI6ZmFsc2V9LCJJc1Zpc2libGUiOnRydWUsIlBhcmVudFN0eWxlIjp7IiRyZWYiOiI4NCJ9fSwiSW5kZXgiOjE5LCJTbWFydER1cmF0aW9uQWN0aXZhdGVkIjpmYWxzZSwiRGF0ZUZvcm1hdCI6eyIkcmVmIjoiMzc3In0sIldlZWtOdW1iZXJpbmciOnsiJGlkIjoiODM5IiwiRm9ybWF0IjowLCJJc1Zpc2libGUiOmZhbHNlLCJMYXN0S25vd25WaXNpYmlsaXR5U3RhdGUiOmZhbHNlfSwiSWQiOiJkYzU5ODY0YS04ZmU2LTQ2MWYtOTNmOC01NDM5NjdjM2E3MTAiLCJJbXBvcnRJZCI6bnVsbCwiVGl0bGUiOiJTdWItc3ViLXRhc2sgMiIsIk5vdGUiOm51bGwsIkh5cGVybGluayI6eyIkaWQiOiI4NDAiLCJBZGRyZXNzIjpudWxsLCJTdWJBZGRyZXNzIjpudWxsfSwiSXNDaGFuZ2VkIjpmYWxzZSwiSXNOZXciOnRydWV9XSwiU3dpbWxhbmVzIjpbXSwiTXNQcm9qZWN0SXRlbXNUcmVlIjpudWxsLCJNZXRhZGF0YSI6eyIkaWQiOiI4NDE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ODQy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4NDMiLCJVc2VUaW1lIjpmYWxzZSwiV29ya0RheVN0YXJ0IjoiMDA6MDA6MDAiLCJXb3JrRGF5RW5kIjoiMjM6NTk6MDAifSwiTGFzdFVzZWRUZW1wbGF0ZUlkIjoiY2MyNmY4NjMtMjdjZS00ODBlLWE1ODktYjNmMTJmMmQ2ZWIwIiwiRmlyc3RXZWVrT2ZZZWFyIjowfQ=="/>
  <p:tag name="__MASTER" val="__part_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2"/>
  <p:tag name="OTLDATE" val="2021-09-29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view Agile Project Plan"/>
  <p:tag name="OTLDATE" val="2021-06-29T23:59:00.0000000"/>
  <p:tag name="OTLPOSITIONONTASK" val="Above"/>
  <p:tag name="OTLRELATEDTASKID" val="08e0bedf-0de5-468b-b668-50337b8fdc6a"/>
  <p:tag name="OTLWEEKNUMBERINGFORMAT" val="WNFormat1"/>
  <p:tag name="OTLWEEKNUMBERINGISVISIBLE" val="False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w"/>
  <p:tag name="OTLTIMEBANDSCALETYPE" val="Weeks"/>
  <p:tag name="OTLTIMEBANDSHAPETYPE" val="RoundedCornerRectangleTimeband"/>
  <p:tag name="OTLTIMEBANDTHREEDEFFECTS" val="Gel"/>
  <p:tag name="OTLTIMEBANDAUTODATERANGE" val="True"/>
  <p:tag name="OTLTIMEBANDSTARTDATE" val="2017-05-18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07-03T23:59:00.0000000"/>
  <p:tag name="OTLTIMEBANDQUICKPOSITION" val="Bottom"/>
  <p:tag name="OTLMARKERSHAPE" val="OTL"/>
  <p:tag name="OTLRIGHTENDCAPSMARGINRIGHT" val="26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view Agile Project Plan"/>
  <p:tag name="OTLDATE" val="2021-07-29T23:59:00.0000000"/>
  <p:tag name="OTLPOSITIONONTASK" val="Above"/>
  <p:tag name="OTLRELATEDTASKID" val="1b0e56a2-e8c6-404a-875d-0007c4a3b646"/>
  <p:tag name="OTLWEEKNUMBERINGFORMAT" val="WNFormat1"/>
  <p:tag name="OTLWEEKNUMBERINGISVISIBLE" val="False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view Agile Project Plan"/>
  <p:tag name="OTLDATE" val="2021-08-30T23:59:00.0000000"/>
  <p:tag name="OTLPOSITIONONTASK" val="Above"/>
  <p:tag name="OTLRELATEDTASKID" val="af1e3d0a-3492-408f-847e-4063645d2402"/>
  <p:tag name="OTLWEEKNUMBERINGFORMAT" val="WNFormat1"/>
  <p:tag name="OTLWEEKNUMBERINGISVISIBLE" val="False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7-03T00:00:00.0000000Z"/>
  <p:tag name="OTLENDDATE" val="2021-07-03T23:59:00.0000000Z"/>
  <p:tag name="OTLMARKERSHAPE" val="OTL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Thick"/>
  <p:tag name="OTLWEEKNUMBERINGFORMAT" val="WNFormat1"/>
  <p:tag name="OTLWEEKNUMBERINGISVISIBLE" val="False"/>
  <p:tag name="OTLSTARTDATE" val="2021-06-27T00:00:00.0000000Z"/>
  <p:tag name="OTLENDDATE" val="2021-07-02T23:59:00.0000000Z"/>
  <p:tag name="OTLMARKERSHAPE" val="OTL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6-30T00:00:00.0000000Z"/>
  <p:tag name="OTLENDDATE" val="2021-07-03T23:59:00.0000000Z"/>
  <p:tag name="OTLMARKERSHAPE" val="OTL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6-24T00:00:00.0000000Z"/>
  <p:tag name="OTLENDDATE" val="2021-06-29T23:59:00.0000000Z"/>
  <p:tag name="OTLMARKERSHAPE" val="OTL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6-18T00:00:00.0000000Z"/>
  <p:tag name="OTLENDDATE" val="2021-06-23T23:59:00.0000000Z"/>
  <p:tag name="OTLMARKERSHAPE" val="OTL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5"/>
  <p:tag name="OTLDURATIONFORMAT" val="day"/>
  <p:tag name="OTLSPACING" val="10"/>
  <p:tag name="OTLSHAPETHICKNESSTYPE" val="Thick"/>
  <p:tag name="OTLWEEKNUMBERINGFORMAT" val="WNFormat1"/>
  <p:tag name="OTLWEEKNUMBERINGISVISIBLE" val="False"/>
  <p:tag name="OTLSTARTDATE" val="2021-06-18T00:00:00.0000000Z"/>
  <p:tag name="OTLENDDATE" val="2021-07-03T23:59:00.0000000Z"/>
  <p:tag name="OTLMARKERSHAPE" val="OTL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6-17T00:00:00.0000000Z"/>
  <p:tag name="OTLENDDATE" val="2021-06-17T23:59:00.0000000Z"/>
  <p:tag name="OTLMARKERSHAPE" val="OTL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6-10T00:00:00.0000000Z"/>
  <p:tag name="OTLENDDATE" val="2021-06-16T23:59:00.0000000Z"/>
  <p:tag name="OTLMARKERSHAPE" val="OTL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6-05T00:00:00.0000000Z"/>
  <p:tag name="OTLENDDATE" val="2021-06-09T23:59:00.0000000Z"/>
  <p:tag name="OTLMARKERSHAPE" val="OTL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6-03T00:00:00.0000000Z"/>
  <p:tag name="OTLENDDATE" val="2021-06-04T23:59:00.0000000Z"/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view Agile Project Plan"/>
  <p:tag name="OTLDATE" val="2021-09-29T23:59:00.0000000"/>
  <p:tag name="OTLPOSITIONONTASK" val="Above"/>
  <p:tag name="OTLRELATEDTASKID" val="294fe748-a712-4b39-a3ac-bcb66a8d913c"/>
  <p:tag name="OTLWEEKNUMBERINGFORMAT" val="WNFormat1"/>
  <p:tag name="OTLWEEKNUMBERINGISVISIBLE" val="False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10"/>
  <p:tag name="OTLSHAPETHICKNESSTYPE" val="Thick"/>
  <p:tag name="OTLWEEKNUMBERINGFORMAT" val="WNFormat1"/>
  <p:tag name="OTLWEEKNUMBERINGISVISIBLE" val="False"/>
  <p:tag name="OTLSTARTDATE" val="2021-06-03T00:00:00.0000000Z"/>
  <p:tag name="OTLENDDATE" val="2021-06-17T23:59:00.0000000Z"/>
  <p:tag name="OTLMARKERSHAPE" val="OTL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5-29T00:00:00.0000000Z"/>
  <p:tag name="OTLENDDATE" val="2021-06-02T23:59:00.0000000Z"/>
  <p:tag name="OTLMARKERSHAPE" val="OTL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5-24T00:00:00.0000000Z"/>
  <p:tag name="OTLENDDATE" val="2021-05-28T23:59:00.0000000Z"/>
  <p:tag name="OTLMARKERSHAPE" val="OTL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5-19T00:00:00.0000000Z"/>
  <p:tag name="OTLENDDATE" val="2021-05-23T23:59:00.0000000Z"/>
  <p:tag name="OTLMARKERSHAPE" val="OTL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10"/>
  <p:tag name="OTLSHAPETHICKNESSTYPE" val="Thick"/>
  <p:tag name="OTLWEEKNUMBERINGFORMAT" val="WNFormat1"/>
  <p:tag name="OTLWEEKNUMBERINGISVISIBLE" val="False"/>
  <p:tag name="OTLSTARTDATE" val="2021-05-19T00:00:00.0000000Z"/>
  <p:tag name="OTLENDDATE" val="2021-06-02T23:59:00.0000000Z"/>
  <p:tag name="OTLMARKERSHAPE" val="OTL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takeholder Review"/>
  <p:tag name="OTLDATE" val="2021-06-30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takeholder Review"/>
  <p:tag name="OTLDATE" val="2021-08-31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taging R1"/>
  <p:tag name="OTLDATE" val="2021-07-23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taging R2"/>
  <p:tag name="OTLDATE" val="2021-09-20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1"/>
  <p:tag name="OTLDATE" val="2021-07-15T23:59:00.0000000"/>
  <p:tag name="OTLPOSITIONONTASK" val="Center"/>
  <p:tag name="OTLRELATEDTASKID" val="6d6be110-b01f-4214-8831-f9d5e736b478"/>
  <p:tag name="OTLWEEKNUMBERINGFORMAT" val="WNFormat1"/>
  <p:tag name="OTLWEEKNUMBERINGISVISIBLE" val="False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2"/>
  <p:tag name="OTLDATE" val="2021-07-20T23:59:00.0000000"/>
  <p:tag name="OTLPOSITIONONTASK" val="Center"/>
  <p:tag name="OTLRELATEDTASKID" val="6d6be110-b01f-4214-8831-f9d5e736b478"/>
  <p:tag name="OTLWEEKNUMBERINGFORMAT" val="WNFormat1"/>
  <p:tag name="OTLWEEKNUMBERINGISVISIBLE" val="False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3"/>
  <p:tag name="OTLDATE" val="2021-07-25T23:59:00.0000000"/>
  <p:tag name="OTLPOSITIONONTASK" val="Center"/>
  <p:tag name="OTLRELATEDTASKID" val="6d6be110-b01f-4214-8831-f9d5e736b478"/>
  <p:tag name="OTLWEEKNUMBERINGFORMAT" val="WNFormat1"/>
  <p:tag name="OTLWEEKNUMBERINGISVISIBLE" val="False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1"/>
  <p:tag name="OTLDATE" val="2021-09-15T23:59:00.0000000"/>
  <p:tag name="OTLPOSITIONONTASK" val="Center"/>
  <p:tag name="OTLRELATEDTASKID" val="ad9b37af-a356-4cfa-9200-5eda350aded8"/>
  <p:tag name="OTLWEEKNUMBERINGFORMAT" val="WNFormat1"/>
  <p:tag name="OTLWEEKNUMBERINGISVISIBLE" val="False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2"/>
  <p:tag name="OTLDATE" val="2021-09-20T23:59:00.0000000"/>
  <p:tag name="OTLPOSITIONONTASK" val="Center"/>
  <p:tag name="OTLRELATEDTASKID" val="ad9b37af-a356-4cfa-9200-5eda350aded8"/>
  <p:tag name="OTLWEEKNUMBERINGFORMAT" val="WNFormat1"/>
  <p:tag name="OTLWEEKNUMBERINGISVISIBLE" val="False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3"/>
  <p:tag name="OTLDATE" val="2021-09-25T23:59:00.0000000"/>
  <p:tag name="OTLPOSITIONONTASK" val="Center"/>
  <p:tag name="OTLRELATEDTASKID" val="ad9b37af-a356-4cfa-9200-5eda350aded8"/>
  <p:tag name="OTLWEEKNUMBERINGFORMAT" val="WNFormat1"/>
  <p:tag name="OTLWEEKNUMBERINGISVISIBLE" val="False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Kick-Off"/>
  <p:tag name="OTLDATE" val="2021-06-01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9T23:59:00.0000000"/>
  <p:tag name="OTLMARKERSHAPE" val="OTL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5-23T23:59:00.0000000"/>
  <p:tag name="OTLMARKERSHAPE" val="OTL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6-03T23:59:00.0000000"/>
  <p:tag name="OTLMARKERSHAPE" val="OTL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6-18T23:59:00.0000000"/>
  <p:tag name="OTLMARKERSHAPE" val="OTL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07-03T23:59:00.0000000"/>
  <p:tag name="OTLMARKERSHAPE" val="OTL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trategy Meeting"/>
  <p:tag name="OTLDATE" val="2021-07-29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y4wMC4wMCIsIkVkaXRpb24iOiJQcm8iLCJJc1BsdXNFZGl0aW9uIjp0cnVlLCJJc1Byb0VkaXRpb24iOnRydW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g5LCJHIjo2MiwiQiI6MTEy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MjU1LCJSIjoyNTUsIkciOjI1NSwiQiI6MjU1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pZCI6IjI4IiwiQSI6ODksIlIiOjAsIkciOjAsIkIiOjB9fSwiSXNWaXNpYmxlIjpmYWxzZSwiV2lkdGgiOjAuMCwiSGVpZ2h0IjowLjAsIkJvcmRlclN0eWxlIjpudWxsLCJQYXJlbnRTdHlsZSI6bnVsbH0sIlRvZGF5VGV4dFN0eWxlIjp7IiRpZCI6IjI5IiwiRm9udFNldHRpbmdzIjp7IiRpZCI6IjMwIiwiRm9udFNpemUiOjEyLCJGb250TmFtZSI6IkNhbGlicmkiLCJJc0JvbGQiOmZhbHNlLCJJc0l0YWxpYyI6ZmFsc2UsIklzVW5kZXJsaW5lZCI6ZmFsc2UsIlBhcmVudFN0eWxlIjpudWxsfSwiQXV0b1NpemUiOjAsIkZvcmVncm91bmQiOnsiJGlkIjoiMzEiLCJDb2xvciI6eyIkaWQiOiIz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yIsIlRvcCI6MCwiTGVmdCI6MCwiUmlnaHQiOjAsIkJvdHRvbSI6MH0sIlBhZGRpbmciOnsiJGlkIjoiMzQiLCJUb3AiOjAsIkxlZnQiOjAsIlJpZ2h0IjowLCJCb3R0b20iOjB9LCJCYWNrZ3JvdW5kIjp7IiRpZCI6IjM1IiwiQ29sb3IiOnsiJGlkIjoiMzYiLCJBIjoyNTUsIlIiOjI1NSwiRyI6MjU1LCJCIjoyNTV9fSwiSXNWaXNpYmxlIjp0cnVlLCJXaWR0aCI6MC4wLCJIZWlnaHQiOjAuMCwiQm9yZGVyU3R5bGUiOm51bGwsIlBhcmVudFN0eWxlIjpudWxsfSwiVG9kYXlNYXJrZXJTdHlsZSI6eyIkaWQiOiIzNyIsIk1hcmdpbiI6eyIkaWQiOiIzOCIsIlRvcCI6MCwiTGVmdCI6MCwiUmlnaHQiOjAsIkJvdHRvbSI6MH0sIlBhZGRpbmciOnsiJGlkIjoiMzkiLCJUb3AiOjAsIkxlZnQiOjAsIlJpZ2h0IjowLCJCb3R0b20iOjB9LCJCYWNrZ3JvdW5kIjp7IiRpZCI6IjQwIiwiQ29sb3IiOnsiJGlkIjoiNDEiLCJBIjoyNTUsIlIiOjI1NSwiRyI6MCwiQiI6MH19LCJJc1Zpc2libGUiOnRydWUsIldpZHRoIjowLjAsIkhlaWdodCI6MC4wLCJCb3JkZXJTdHlsZSI6bnVsbCwiUGFyZW50U3R5bGUiOm51bGx9LCJTY2FsZVN0eWxlIjp7IiRpZCI6IjQyIiwiU2hvd1NlZ21lbnRTZXBhcmF0b3JzIjpmYWxzZSwiU2VnbWVudFNlcGFyYXRvck9wYWNpdHkiOjMwLCJGb250U2V0dGluZ3MiOnsiJGlkIjoiNDMiLCJGb250U2l6ZSI6MTIsIkZvbnROYW1lIjoiQ2FsaWJyaSIsIklzQm9sZCI6ZmFsc2UsIklzSXRhbGljIjpmYWxzZSwiSXNVbmRlcmxpbmVkIjpmYWxzZSwiUGFyZW50U3R5bGUiOm51bGx9LCJBdXRvU2l6ZSI6MCwiRm9yZWdyb3VuZCI6eyIkaWQiOiI0NCIsIkNvbG9yIjp7IiRpZCI6IjQ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2IiwiVG9wIjowLCJMZWZ0Ijo1LCJSaWdodCI6MCwiQm90dG9tIjowfSwiUGFkZGluZyI6eyIkaWQiOiI0NyIsIlRvcCI6MCwiTGVmdCI6MCwiUmlnaHQiOjAsIkJvdHRvbSI6MH0sIkJhY2tncm91bmQiOnsiJGlkIjoiNDgiLCJDb2xvciI6eyIkcmVmIjoiMjgifX0sIklzVmlzaWJsZSI6dHJ1ZSwiV2lkdGgiOjAuMCwiSGVpZ2h0IjowLjAsIkJvcmRlclN0eWxlIjpudWxsLCJQYXJlbnRTdHlsZSI6bnVsbH0sIkVsYXBzZWRUaW1lQmFja2dyb3VuZCI6eyIkaWQiOiI0OSIsIkNvbG9yIjp7IiRpZCI6IjUwIiwiQSI6NzcsIlIiOjAsIkciOjAsIkIiOjB9fSwiQXBwZW5kWWVhck9uWWVhckNoYW5nZSI6ZmFsc2UsIkVsYXBzZWRUaW1lRm9ybWF0IjoxLCJUb2RheU1hcmtlclBvc2l0aW9uIjozLCJRdWlja1Bvc2l0aW9uIjozLCJBYnNvbHV0ZVBvc2l0aW9uIjo0MjcuMCwiTWFyZ2luIjp7IiRpZCI6IjUxIiwiVG9wIjowLCJMZWZ0IjoxMCwiUmlnaHQiOjEwLCJCb3R0b20iOjB9LCJQYWRkaW5nIjp7IiRpZCI6IjUyIiwiVG9wIjowLCJMZWZ0IjowLCJSaWdodCI6MCwiQm90dG9tIjowfSwiQmFja2dyb3VuZCI6eyIkaWQiOiI1MyIsIkNvbG9yIjp7IiRpZCI6IjU0IiwiQSI6MjU1LCJSIjo0NywiRyI6NTQsIkIiOjE1M319LCJJc1Zpc2libGUiOnRydWUsIldpZHRoIjowLjAsIkhlaWdodCI6MC4wLCJCb3JkZXJTdHlsZSI6bnVsbCwiUGFyZW50U3R5bGUiOm51bGx9LCJEZWZhdWx0TWlsZXN0b25lU3R5bGUiOnsiJGlkIjoiNTUiLCJTaGFwZSI6MiwiQ29ubmVjdG9yTWFyZ2luIjp7IiRpZCI6IjU2IiwiVG9wIjowLCJMZWZ0IjoyLCJSaWdodCI6MiwiQm90dG9tIjowfSwiQ29ubmVjdG9yU3R5bGUiOnsiJGlkIjoiNTciLCJMaW5lQ29sb3IiOnsiJGlkIjoiNTgiLCIkdHlwZSI6Ik5MUkUuQ29tbW9uLkRvbS5Tb2xpZENvbG9yQnJ1c2gsIE5MUkUuQ29tbW9uIiwiQ29sb3IiOnsiJGlkIjoiNTkiLCJBIjoxMjcsIlIiOjc5LCJHIjoxMjksIkIiOjE4OX19LCJMaW5lV2VpZ2h0IjoxLjAsIkxpbmVUeXBlIjowLCJQYXJlbnRTdHlsZSI6bnVsbH0sIklzQmVsb3dUaW1lYmFuZCI6ZmFsc2UsIlBvc2l0aW9uT25UYXNrIjowLCJIaWRlRGF0ZSI6ZmFsc2UsIlNoYXBlU2l6ZSI6MSwiU3BhY2luZyI6Mi4wLCJQYWRkaW5nIjp7IiRpZCI6IjYwIiwiVG9wIjo3LCJMZWZ0IjozLCJSaWdodCI6MCwiQm90dG9tIjoyfSwiU2hhcGVTdHlsZSI6eyIkaWQiOiI2MSIsIk1hcmdpbiI6eyIkaWQiOiI2MiIsIlRvcCI6MCwiTGVmdCI6MCwiUmlnaHQiOjAsIkJvdHRvbSI6MH0sIlBhZGRpbmciOnsiJGlkIjoiNjMiLCJUb3AiOjAsIkxlZnQiOjAsIlJpZ2h0IjowLCJCb3R0b20iOjB9LCJCYWNrZ3JvdW5kIjp7IiRpZCI6IjY0IiwiQ29sb3IiOnsiJGlkIjoiNjUiLCJBIjoyNTUsIlIiOjAsIkciOjExNCwiQiI6MTg4fX0sIklzVmlzaWJsZSI6dHJ1ZSwiV2lkdGgiOjEzLjAsIkhlaWdodCI6MTMuMCwiQm9yZGVyU3R5bGUiOnsiJGlkIjoiNjYiLCJMaW5lQ29sb3IiOnsiJGlkIjoiNjciLCIkdHlwZSI6Ik5MUkUuQ29tbW9uLkRvbS5Tb2xpZENvbG9yQnJ1c2gsIE5MUkUuQ29tbW9uIiwiQ29sb3IiOnsiJGlkIjoiNjgiLCJBIjoyNTUsIlIiOjI1NSwiRyI6MCwiQiI6MH19LCJMaW5lV2VpZ2h0IjowLjAsIkxpbmVUeXBlIjowLCJQYXJlbnRTdHlsZSI6bnVsbH0sIlBhcmVudFN0eWxlIjpudWxsfSwiVGl0bGVTdHlsZSI6eyIkaWQiOiI2OSIsIkZvbnRTZXR0aW5ncyI6eyIkaWQiOiI3MCIsIkZvbnRTaXplIjoxMSwiRm9udE5hbWUiOiJDYWxpYnJpIiwiSXNCb2xkIjp0cnVlLCJJc0l0YWxpYyI6ZmFsc2UsIklzVW5kZXJsaW5lZCI6ZmFsc2UsIlBhcmVudFN0eWxlIjpudWxsfSwiQXV0b1NpemUiOjAsIkZvcmVncm91bmQiOnsiJGlkIjoiNzEiLCJDb2xvciI6eyIkaWQiOiI3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yIsIlRvcCI6MCwiTGVmdCI6MCwiUmlnaHQiOjAsIkJvdHRvbSI6MH0sIlBhZGRpbmciOnsiJGlkIjoiNzQiLCJUb3AiOjAsIkxlZnQiOjAsIlJpZ2h0IjowLCJCb3R0b20iOjB9LCJCYWNrZ3JvdW5kIjp7IiRpZCI6Ijc1IiwiQ29sb3IiOnsiJHJlZiI6IjI4In19LCJJc1Zpc2libGUiOnRydWUsIldpZHRoIjowLjAsIkhlaWdodCI6MC4wLCJCb3JkZXJTdHlsZSI6bnVsbCwiUGFyZW50U3R5bGUiOm51bGx9LCJEYXRlU3R5bGUiOnsiJGlkIjoiNzYiLCJGb250U2V0dGluZ3MiOnsiJGlkIjoiNzciLCJGb250U2l6ZSI6MTAsIkZvbnROYW1lIjoiQ2FsaWJyaSIsIklzQm9sZCI6ZmFsc2UsIklzSXRhbGljIjpmYWxzZSwiSXNVbmRlcmxpbmVkIjpmYWxzZSwiUGFyZW50U3R5bGUiOm51bGx9LCJBdXRvU2l6ZSI6MCwiRm9yZWdyb3VuZCI6eyIkaWQiOiI3OCIsIkNvbG9yIjp7IiRpZCI6Ijc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CIsIlRvcCI6MCwiTGVmdCI6MCwiUmlnaHQiOjAsIkJvdHRvbSI6MH0sIlBhZGRpbmciOnsiJGlkIjoiODEiLCJUb3AiOjAsIkxlZnQiOjAsIlJpZ2h0IjowLCJCb3R0b20iOjB9LCJCYWNrZ3JvdW5kIjp7IiRpZCI6IjgyIiwiQ29sb3IiOnsiJHJlZiI6IjI4In19LCJJc1Zpc2libGUiOnRydWUsIldpZHRoIjowLjAsIkhlaWdodCI6MC4wLCJCb3JkZXJTdHlsZSI6bnVsbCwiUGFyZW50U3R5bGUiOm51bGx9LCJEYXRlRm9ybWF0Ijp7IiRpZCI6Ijg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0IiwiRm9ybWF0IjowLCJJc1Zpc2libGUiOmZhbHNlLCJMYXN0S25vd25WaXNpYmlsaXR5U3RhdGUiOmZhbHNlfSwiSXNWaXNpYmxlIjp0cnVlLCJQYXJlbnRTdHlsZSI6bnVsbH0sIkRlZmF1bHRUYXNrU3R5bGUiOnsiJGlkIjoiODUiLCJTaGFwZSI6MSwiU2hhcGVUaGlja25lc3MiOjAsIkR1cmF0aW9uRm9ybWF0IjowLCJJbmNsdWRlTm9uV29ya2luZ0RheXNJbkR1cmF0aW9uIjpmYWxzZSwiUGVyY2VudGFnZUNvbXBsZXRlU3R5bGUiOnsiJGlkIjoiODYiLCJGb250U2V0dGluZ3MiOnsiJGlkIjoiODciLCJGb250U2l6ZSI6MTAsIkZvbnROYW1lIjoiQ2FsaWJyaSIsIklzQm9sZCI6ZmFsc2UsIklzSXRhbGljIjpmYWxzZSwiSXNVbmRlcmxpbmVkIjpmYWxzZSwiUGFyZW50U3R5bGUiOm51bGx9LCJBdXRvU2l6ZSI6MCwiRm9yZWdyb3VuZCI6eyIkaWQiOiI4OCIsIkNvbG9yIjp7IiRpZCI6Ijg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AiLCJUb3AiOjAsIkxlZnQiOjAsIlJpZ2h0IjowLCJCb3R0b20iOjB9LCJQYWRkaW5nIjp7IiRpZCI6IjkxIiwiVG9wIjowLCJMZWZ0IjowLCJSaWdodCI6MCwiQm90dG9tIjowfSwiQmFja2dyb3VuZCI6eyIkaWQiOiI5MiIsIkNvbG9yIjp7IiRyZWYiOiIyOCJ9fSwiSXNWaXNpYmxlIjp0cnVlLCJXaWR0aCI6MC4wLCJIZWlnaHQiOjAuMCwiQm9yZGVyU3R5bGUiOm51bGwsIlBhcmVudFN0eWxlIjpudWxsfSwiRHVyYXRpb25TdHlsZSI6eyIkaWQiOiI5MyIsIkZvbnRTZXR0aW5ncyI6eyIkaWQiOiI5NCIsIkZvbnRTaXplIjoxMCwiRm9udE5hbWUiOiJDYWxpYnJpIiwiSXNCb2xkIjpmYWxzZSwiSXNJdGFsaWMiOmZhbHNlLCJJc1VuZGVybGluZWQiOmZhbHNlLCJQYXJlbnRTdHlsZSI6bnVsbH0sIkF1dG9TaXplIjowLCJGb3JlZ3JvdW5kIjp7IiRpZCI6Ijk1IiwiQ29sb3IiOnsiJGlkIjoiOT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yIsIlRvcCI6MCwiTGVmdCI6MCwiUmlnaHQiOjAsIkJvdHRvbSI6MH0sIlBhZGRpbmciOnsiJGlkIjoiOTgiLCJUb3AiOjAsIkxlZnQiOjAsIlJpZ2h0IjowLCJCb3R0b20iOjB9LCJCYWNrZ3JvdW5kIjp7IiRpZCI6Ijk5IiwiQ29sb3IiOnsiJHJlZiI6IjI4In19LCJJc1Zpc2libGUiOnRydWUsIldpZHRoIjowLjAsIkhlaWdodCI6MC4wLCJCb3JkZXJTdHlsZSI6bnVsbCwiUGFyZW50U3R5bGUiOm51bGx9LCJIb3Jpem9udG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WZXJ0aWNhbENvbm5lY3RvclN0eWxlIjp7IiRpZCI6IjEwMyIsIkxpbmVDb2xvciI6eyIkaWQiOiIxMDQiLCIkdHlwZSI6Ik5MUkUuQ29tbW9uLkRvbS5Tb2xpZENvbG9yQnJ1c2gsIE5MUkUuQ29tbW9uIiwiQ29sb3IiOnsiJGlkIjoiMTA1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A2IiwiTWFyZ2luIjp7IiRpZCI6IjEwNyIsIlRvcCI6MCwiTGVmdCI6NCwiUmlnaHQiOjQsIkJvdHRvbSI6MH0sIlBhZGRpbmciOnsiJGlkIjoiMTA4IiwiVG9wIjowLCJMZWZ0IjowLCJSaWdodCI6MCwiQm90dG9tIjowfSwiQmFja2dyb3VuZCI6eyIkaWQiOiIxMDkiLCJDb2xvciI6eyIkaWQiOiIxMTAiLCJBIjoyNTUsIlIiOjAsIkciOjExNCwiQiI6MTg4fX0sIklzVmlzaWJsZSI6dHJ1ZSwiV2lkdGgiOjAuMCwiSGVpZ2h0IjoxMC4wLCJCb3JkZXJTdHlsZSI6eyIkaWQiOiIxMTEiLCJMaW5lQ29sb3IiOnsiJGlkIjoiMTEyIiwiJHR5cGUiOiJOTFJFLkNvbW1vbi5Eb20uU29saWRDb2xvckJydXNoLCBOTFJFLkNvbW1vbiIsIkNvbG9yIjp7IiRpZCI6IjExMyIsIkEiOjI1NSwiUiI6MjU1LCJHIjowLCJCIjowfX0sIkxpbmVXZWlnaHQiOjAuMCwiTGluZVR5cGUiOjAsIlBhcmVudFN0eWxlIjpudWxsfSwiUGFyZW50U3R5bGUiOm51bGx9LCJUaXRsZVN0eWxlIjp7IiRpZCI6IjExNCIsIkZvbnRTZXR0aW5ncyI6eyIkaWQiOiIxMTUiLCJGb250U2l6ZSI6MTEsIkZvbnROYW1lIjoiQ2FsaWJyaSIsIklzQm9sZCI6dHJ1ZSwiSXNJdGFsaWMiOmZhbHNlLCJJc1VuZGVybGluZWQiOmZhbHNlLCJQYXJlbnRTdHlsZSI6bnVsbH0sIkF1dG9TaXplIjowLCJGb3JlZ3JvdW5kIjp7IiRpZCI6IjExNiIsIkNvbG9yIjp7IiRpZCI6IjExN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giLCJUb3AiOjAsIkxlZnQiOjAsIlJpZ2h0IjowLCJCb3R0b20iOjB9LCJQYWRkaW5nIjp7IiRpZCI6IjExOSIsIlRvcCI6MCwiTGVmdCI6MCwiUmlnaHQiOjAsIkJvdHRvbSI6MH0sIkJhY2tncm91bmQiOnsiJGlkIjoiMTIwIiwiQ29sb3IiOnsiJHJlZiI6IjI4In19LCJJc1Zpc2libGUiOnRydWUsIldpZHRoIjowLjAsIkhlaWdodCI6MC4wLCJCb3JkZXJTdHlsZSI6bnVsbCwiUGFyZW50U3R5bGUiOm51bGx9LCJEYXRlU3R5bGUiOnsiJGlkIjoiMTIxIiwiRm9udFNldHRpbmdzIjp7IiRpZCI6IjEyMiIsIkZvbnRTaXplIjoxMCwiRm9udE5hbWUiOiJDYWxpYnJpIiwiSXNCb2xkIjpmYWxzZSwiSXNJdGFsaWMiOmZhbHNlLCJJc1VuZGVybGluZWQiOmZhbHNlLCJQYXJlbnRTdHlsZSI6bnVsbH0sIkF1dG9TaXplIjowLCJGb3JlZ3JvdW5kIjp7IiRpZCI6IjEyMyIsIkNvbG9yIjp7IiRpZCI6IjE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1IiwiVG9wIjowLCJMZWZ0IjowLCJSaWdodCI6MCwiQm90dG9tIjowfSwiUGFkZGluZyI6eyIkaWQiOiIxMjYiLCJUb3AiOjAsIkxlZnQiOjAsIlJpZ2h0IjowLCJCb3R0b20iOjB9LCJCYWNrZ3JvdW5kIjp7IiRpZCI6IjEyNyIsIkNvbG9yIjp7IiRyZWYiOiIyOCJ9fSwiSXNWaXNpYmxlIjp0cnVlLCJXaWR0aCI6MC4wLCJIZWlnaHQiOjAuMCwiQm9yZGVyU3R5bGUiOm51bGwsIlBhcmVudFN0eWxlIjpudWxsfSwiRGF0ZUZvcm1hdCI6eyIkaWQiOiIxMj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kiLCJEYXRlUGFydElzVmlzaWJsZSI6ZmFsc2UsIlRpbWVQYXJ0SXNWaXNpYmxlIjpmYWxzZX19LCJXZWVrTnVtYmVyaW5nIjp7IiRpZCI6IjEzMCIsIkZvcm1hdCI6MCwiSXNWaXNpYmxlIjpmYWxzZSwiTGFzdEtub3duVmlzaWJpbGl0eVN0YXRlIjpmYWxzZX0sIklzVmlzaWJsZSI6dHJ1ZSwiUGFyZW50U3R5bGUiOm51bGwsIl9leHBsaWNpdGx5U2V0Ijp7IiRpZCI6IjEz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LCJXZWVrTnVtYmVyaW5nIjpmYWxzZX19LCJHcmlkbGluZVBhbmVsU3R5bGUiOnsiJGlkIjoiMTMyIiwiR3JpZGxpbmVTdHlsZSI6eyIkaWQiOiIxMzMiLCJMaW5lQ29sb3IiOnsiJGlkIjoiMTM0IiwiJHR5cGUiOiJOTFJFLkNvbW1vbi5Eb20uU29saWRDb2xvckJydXNoLCBOTFJFLkNvbW1vbiIsIkNvbG9yIjp7IiRpZCI6IjEzNSIsIkEiOjM4LCJSIjo5MSwiRyI6MTU1LCJCIjoyMTN9fSwiTGluZVdlaWdodCI6MS4wLCJMaW5lVHlwZSI6MCwiUGFyZW50U3R5bGUiOm51bGx9LCJNYXJnaW4iOnsiJGlkIjoiMTM2IiwiVG9wIjowLCJMZWZ0IjowLCJSaWdodCI6MCwiQm90dG9tIjowfSwiUGFkZGluZyI6eyIkaWQiOiIxMzc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4IiwiSGVhZGVyU3R5bGUiOnsiJGlkIjoiMTM5IiwiVGV4dFN0eWxlIjp7IiRpZCI6IjE0MCIsIkZvbnRTZXR0aW5ncyI6eyIkaWQiOiIxNDEiLCJGb250U2l6ZSI6MTIsIkZvbnROYW1lIjoiQ2FsaWJyaSIsIklzQm9sZCI6ZmFsc2UsIklzSXRhbGljIjpmYWxzZSwiSXNVbmRlcmxpbmVkIjpmYWxzZSwiUGFyZW50U3R5bGUiOm51bGx9LCJBdXRvU2l6ZSI6MCwiRm9yZWdyb3VuZCI6eyIkaWQiOiIxNDIiLCJDb2xvciI6eyIkaWQiOiIxNDM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0IiwiVG9wIjowLCJMZWZ0IjowLCJSaWdodCI6MCwiQm90dG9tIjowfSwiUGFkZGluZyI6eyIkaWQiOiIxNDUiLCJUb3AiOjAsIkxlZnQiOjAsIlJpZ2h0IjowLCJCb3R0b20iOjB9LCJCYWNrZ3JvdW5kIjpudWxsLCJJc1Zpc2libGUiOnRydWUsIldpZHRoIjowLjAsIkhlaWdodCI6MC4wLCJCb3JkZXJTdHlsZSI6bnVsbCwiUGFyZW50U3R5bGUiOm51bGx9LCJSZWN0YW5nbGVTdHlsZSI6eyIkaWQiOiIxNDYiLCJNYXJnaW4iOnsiJGlkIjoiMTQ3IiwiVG9wIjowLCJMZWZ0IjowLCJSaWdodCI6MCwiQm90dG9tIjowfSwiUGFkZGluZyI6eyIkaWQiOiIxNDgiLCJUb3AiOjAsIkxlZnQiOjAsIlJpZ2h0IjowLCJCb3R0b20iOjB9LCJCYWNrZ3JvdW5kIjp7IiRpZCI6IjE0OSIsIkNvbG9yIjp7IiRpZCI6IjE1MCIsIkEiOjEyNywiUiI6OTEsIkciOjE1NSwiQiI6MjEzfX0sIklzVmlzaWJsZSI6dHJ1ZSwiV2lkdGgiOjAuMCwiSGVpZ2h0IjowLjAsIkJvcmRlclN0eWxlIjp7IiRpZCI6IjE1MSIsIkxpbmVDb2xvciI6eyIkaWQiOiIxNTIiLCIkdHlwZSI6Ik5MUkUuQ29tbW9uLkRvbS5Tb2xpZENvbG9yQnJ1c2gsIE5MUkUuQ29tbW9uIiwiQ29sb3IiOnsiJGlkIjoiMTUzIiwiQSI6MjU1LCJSIjoyNTUsIkciOjAsIkIiOjB9fSwiTGluZVdlaWdodCI6MC4wLCJMaW5lVHlwZSI6MCwiUGFyZW50U3R5bGUiOm51bGx9LCJQYXJlbnRTdHlsZSI6bnVsbH0sIk1hcmdpbiI6eyIkaWQiOiIxNTQiLCJUb3AiOjAsIkxlZnQiOjAsIlJpZ2h0IjowLCJCb3R0b20iOjB9LCJQYWRkaW5nIjp7IiRpZCI6IjE1NSIsIlRvcCI6MCwiTGVmdCI6MCwiUmlnaHQiOjAsIkJvdHRvbSI6MH0sIkJhY2tncm91bmQiOm51bGwsIklzVmlzaWJsZSI6dHJ1ZSwiV2lkdGgiOjAuMCwiSGVpZ2h0IjowLjAsIkJvcmRlclN0eWxlIjpudWxsLCJQYXJlbnRTdHlsZSI6bnVsbH0sIkJhY2tncm91bmRTdHlsZSI6eyIkaWQiOiIxNTYiLCJNYXJnaW4iOnsiJGlkIjoiMTU3IiwiVG9wIjowLCJMZWZ0IjowLCJSaWdodCI6MCwiQm90dG9tIjowfSwiUGFkZGluZyI6eyIkaWQiOiIxNTgiLCJUb3AiOjAsIkxlZnQiOjAsIlJpZ2h0IjowLCJCb3R0b20iOjB9LCJCYWNrZ3JvdW5kIjp7IiRpZCI6IjE1OSIsIkNvbG9yIjp7IiRpZCI6IjE2MCIsIkEiOjM4LCJSIjo5MSwiRyI6MTU1LCJCIjoyMTN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SXNBYm92ZVRpbWViYW5kIjpmYWxzZSwiTWFyZ2luIjp7IiRpZCI6IjE2NCIsIlRvcCI6MCwiTGVmdCI6MCwiUmlnaHQiOjAsIkJvdHRvbSI6MH0sIlBhZGRpbmciOnsiJGlkIjoiMTY1IiwiVG9wIjowLCJMZWZ0IjowLCJSaWdodCI6MCwiQm90dG9tIjowfSwiSXNWaXNpYmxlIjp0cnVlLCJXaWR0aCI6MC4wLCJIZWlnaHQiOjAuMCwiQm9yZGVyU3R5bGUiOm51bGwsIlBhcmVudFN0eWxlIjpudWxsfX0sIlNjYWxlIjp7IiRpZCI6IjE2NiIsIlN0YXJ0RGF0ZSI6IjAwMDEtMDEtMDFUMDA6MDA6MDAiLCJFbmREYXRlIjoiMjAyMi0xMC0wMVQyMzo1OTowMCIsIkZvcm1hdCI6Ik1NTSIsIlR5cGUiOjQsIkF1dG9EYXRlUmFuZ2UiOnRydWUsIldvcmtpbmdEYXlzIjozMSwiRmlzY2FsWWVhciI6eyIkaWQiOiIxNjciLCJTdGFydE1vbnRoIjoxLCJVc2VTdGFydGluZ1llYXJGb3JOdW1iZXJpbmciOnRydWUsIlNob3dGaXNjYWxZZWFyTGFiZWwiOnRydWV9LCJUb2RheU1hcmtlclRleHQiOiJUb2RheSIsIkF1dG9TY2FsZVR5cGUiOnRydWV9LCJNaWxlc3RvbmVzIjpbXSwiVGFza3MiOlt7IiRpZCI6IjE2OCIsIkdyb3VwTmFtZSI6bnVsbCwiU3RhcnREYXRlIjoiMjAxOS0wMy0wMVQwMDowMDowMFoiLCJFbmREYXRlIjoiMjAyMC0wOS0wNVQyMzo1OTowMFoiLCJQZXJjZW50YWdlQ29tcGxldGUiOm51bGwsIlN0eWxlIjp7IiRpZCI6IjE2OSIsIlNoYXBlIjo2LCJTaGFwZVRoaWNrbmVzcyI6MiwiRHVyYXRpb25Gb3JtYXQiOjAsIkluY2x1ZGVOb25Xb3JraW5nRGF5c0luRHVyYXRpb24iOmZhbHNlLCJQZXJjZW50YWdlQ29tcGxldGVTdHlsZSI6eyIkaWQiOiIxNzAiLCJGb250U2V0dGluZ3MiOnsiJGlkIjoiMTcxIiwiRm9udFNpemUiOjEwLCJGb250TmFtZSI6IkNhbGlicmkiLCJJc0JvbGQiOmZhbHNlLCJJc0l0YWxpYyI6ZmFsc2UsIklzVW5kZXJsaW5lZCI6ZmFsc2UsIlBhcmVudFN0eWxlIjpudWxsfSwiQXV0b1NpemUiOjAsIkZvcmVncm91bmQiOnsiJGlkIjoiMTcyIiwiQ29sb3IiOnsiJHJlZiI6Ijg5In19LCJNYXhXaWR0aCI6MjAwLjAsIk1heEhlaWdodCI6IkluZmluaXR5IiwiU21hcnRGb3JlZ3JvdW5kSXNBY3RpdmUiOmZhbHNlLCJIb3Jpem9udGFsQWxpZ25tZW50IjowLCJWZXJ0aWNhbEFsaWdubWVudCI6MCwiU21hcnRGb3JlZ3JvdW5kIjpudWxsLCJCYWNrZ3JvdW5kRmlsbFR5cGUiOjAsIk1hcmdpbiI6eyIkaWQiOiIxNzMiLCJUb3AiOjAsIkxlZnQiOjAsIlJpZ2h0IjowLCJCb3R0b20iOjB9LCJQYWRkaW5nIjp7IiRpZCI6IjE3NCIsIlRvcCI6MCwiTGVmdCI6MCwiUmlnaHQiOjAsIkJvdHRvbSI6MH0sIkJhY2tncm91bmQiOnsiJHJlZiI6IjkyIn0sIklzVmlzaWJsZSI6dHJ1ZSwiV2lkdGgiOjAuMCwiSGVpZ2h0IjowLjAsIkJvcmRlclN0eWxlIjp7IiRpZCI6IjE3NSIsIkxpbmVDb2xvciI6bnVsbCwiTGluZVdlaWdodCI6MC4wLCJMaW5lVHlwZSI6MCwiUGFyZW50U3R5bGUiOm51bGx9LCJQYXJlbnRTdHlsZSI6bnVsbH0sIkR1cmF0aW9uU3R5bGUiOnsiJGlkIjoiMTc2IiwiRm9udFNldHRpbmdzIjp7IiRpZCI6IjE3NyIsIkZvbnRTaXplIjoxMCwiRm9udE5hbWUiOiJDYWxpYnJpIiwiSXNCb2xkIjpmYWxzZSwiSXNJdGFsaWMiOmZhbHNlLCJJc1VuZGVybGluZWQiOmZhbHNlLCJQYXJlbnRTdHlsZSI6bnVsbH0sIkF1dG9TaXplIjowLCJGb3JlZ3JvdW5kIjp7IiRpZCI6IjE3OCIsIkNvbG9yIjp7IiRyZWYiOiI5NiJ9fSwiTWF4V2lkdGgiOjIwMC4wLCJNYXhIZWlnaHQiOiJJbmZpbml0eSIsIlNtYXJ0Rm9yZWdyb3VuZElzQWN0aXZlIjpmYWxzZSwiSG9yaXpvbnRhbEFsaWdubWVudCI6MCwiVmVydGljYWxBbGlnbm1lbnQiOjAsIlNtYXJ0Rm9yZWdyb3VuZCI6bnVsbCwiQmFja2dyb3VuZEZpbGxUeXBlIjowLCJNYXJnaW4iOnsiJGlkIjoiMTc5IiwiVG9wIjowLCJMZWZ0IjowLCJSaWdodCI6MCwiQm90dG9tIjowfSwiUGFkZGluZyI6eyIkaWQiOiIxODAiLCJUb3AiOjAsIkxlZnQiOjAsIlJpZ2h0IjowLCJCb3R0b20iOjB9LCJCYWNrZ3JvdW5kIjp7IiRyZWYiOiI5OSJ9LCJJc1Zpc2libGUiOnRydWUsIldpZHRoIjowLjAsIkhlaWdodCI6MC4wLCJCb3JkZXJTdHlsZSI6eyIkaWQiOiIxODEiLCJMaW5lQ29sb3IiOm51bGwsIkxpbmVXZWlnaHQiOjAuMCwiTGluZVR5cGUiOjAsIlBhcmVudFN0eWxlIjpudWxsfSwiUGFyZW50U3R5bGUiOm51bGx9LCJIb3Jpem9udGFsQ29ubmVjdG9yU3R5bGUiOnsiJGlkIjoiMTgyIiwiTGluZUNvbG9yIjp7IiRyZWYiOiIxMDEifSwiTGluZVdlaWdodCI6MS4wLCJMaW5lVHlwZSI6MCwiUGFyZW50U3R5bGUiOm51bGx9LCJWZXJ0aWNhbENvbm5lY3RvclN0eWxlIjp7IiRpZCI6IjE4MyIsIkxpbmVDb2xvciI6eyIkaWQiOiIxODQiLCIkdHlwZSI6Ik5MUkUuQ29tbW9uLkRvbS5Tb2xpZENvbG9yQnJ1c2gsIE5MUkUuQ29tbW9uIiwiQ29sb3IiOnsiJGlkIjoiMTg1IiwiQSI6MjU1LCJSIjoyMDQsIkciOjIwNCwiQiI6MjA0fX0sIkxpbmVXZWlnaHQiOjE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ZmFsc2UsIlBlcmNlbnRhZ2VDb21wbGV0ZVNoYXBlT3BhY2l0eSI6MzUsIlNoYXBlU3R5bGUiOnsiJGlkIjoiMTg2IiwiTWFyZ2luIjp7IiRpZCI6IjE4NyIsIlRvcCI6MCwiTGVmdCI6NCwiUmlnaHQiOjQsIkJvdHRvbSI6MH0sIlBhZGRpbmciOnsiJGlkIjoiMTg4IiwiVG9wIjowLCJMZWZ0IjowLCJSaWdodCI6MCwiQm90dG9tIjowfSwiQmFja2dyb3VuZCI6eyIkaWQiOiIxODkiLCJDb2xvciI6eyIkaWQiOiIxOTAiLCJBIjoyNTUsIlIiOjExMSwiRyI6NDksIkIiOjE1Mn19LCJJc1Zpc2libGUiOnRydWUsIldpZHRoIjowLjAsIkhlaWdodCI6MjIuMCwiQm9yZGVyU3R5bGUiOnsiJGlkIjoiMTkxIiwiTGluZUNvbG9yIjp7IiRyZWYiOiIxMTIifSwiTGluZVdlaWdodCI6MC4wLCJMaW5lVHlwZSI6MCwiUGFyZW50U3R5bGUiOm51bGx9LCJQYXJlbnRTdHlsZSI6bnVsbH0sIlRpdGxlU3R5bGUiOnsiJGlkIjoiMTkyIiwiRm9udFNldHRpbmdzIjp7IiRpZCI6IjE5MyIsIkZvbnRTaXplIjoxMSwiRm9udE5hbWUiOiJDYWxpYnJpIiwiSXNCb2xkIjp0cnVlLCJJc0l0YWxpYyI6ZmFsc2UsIklzVW5kZXJsaW5lZCI6ZmFsc2UsIlBhcmVudFN0eWxlIjpudWxsfSwiQXV0b1NpemUiOjAsIkZvcmVncm91bmQiOnsiJGlkIjoiMTk0IiwiQ29sb3IiOnsiJGlkIjoiMTk1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E5NiIsIlRvcCI6MCwiTGVmdCI6MCwiUmlnaHQiOjAsIkJvdHRvbSI6MH0sIlBhZGRpbmciOnsiJGlkIjoiMTk3IiwiVG9wIjowLCJMZWZ0IjowLCJSaWdodCI6MCwiQm90dG9tIjowfSwiQmFja2dyb3VuZCI6eyIkcmVmIjoiMTIwIn0sIklzVmlzaWJsZSI6dHJ1ZSwiV2lkdGgiOjAuMCwiSGVpZ2h0IjowLjAsIkJvcmRlclN0eWxlIjp7IiRpZCI6IjE5OCIsIkxpbmVDb2xvciI6bnVsbCwiTGluZVdlaWdodCI6MC4wLCJMaW5lVHlwZSI6MCwiUGFyZW50U3R5bGUiOm51bGx9LCJQYXJlbnRTdHlsZSI6bnVsbH0sIkRhdGVTdHlsZSI6eyIkaWQiOiIxOTkiLCJGb250U2V0dGluZ3MiOnsiJGlkIjoiMjAwIiwiRm9udFNpemUiOjEwLCJGb250TmFtZSI6IkNhbGlicmkiLCJJc0JvbGQiOmZhbHNlLCJJc0l0YWxpYyI6ZmFsc2UsIklzVW5kZXJsaW5lZCI6ZmFsc2UsIlBhcmVudFN0eWxlIjpudWxsfSwiQXV0b1NpemUiOjAsIkZvcmVncm91bmQiOnsiJGlkIjoiMjAxIiwiQ29sb3IiOnsiJGlkIjoiMjA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MDMiLCJUb3AiOjAsIkxlZnQiOjAsIlJpZ2h0IjowLCJCb3R0b20iOjB9LCJQYWRkaW5nIjp7IiRpZCI6IjIwNCIsIlRvcCI6MCwiTGVmdCI6MCwiUmlnaHQiOjAsIkJvdHRvbSI6MH0sIkJhY2tncm91bmQiOnsiJHJlZiI6IjEyNyJ9LCJJc1Zpc2libGUiOnRydWUsIldpZHRoIjowLjAsIkhlaWdodCI6MC4wLCJCb3JkZXJTdHlsZSI6eyIkaWQiOiIyMDUiLCJMaW5lQ29sb3IiOm51bGwsIkxpbmVXZWlnaHQiOjAuMCwiTGluZVR5cGUiOjAsIlBhcmVudFN0eWxlIjpudWxsfSwiUGFyZW50U3R5bGUiOm51bGx9LCJEYXRlRm9ybWF0Ijp7IiRpZCI6IjIwN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IwNyIsIkRhdGVQYXJ0SXNWaXNpYmxlIjpmYWxzZSwiVGltZVBhcnRJc1Zpc2libGUiOmZhbHNlfX0sIldlZWtOdW1iZXJpbmciOnsiJGlkIjoiMjA4IiwiRm9ybWF0IjowLCJJc1Zpc2libGUiOmZhbHNlLCJMYXN0S25vd25WaXNpYmlsaXR5U3RhdGUiOmZhbHNlfSwiSXNWaXNpYmxlIjp0cnVlLCJQYXJlbnRTdHlsZSI6bnVsbH0sIkluZGV4IjowLCJTbWFydER1cmF0aW9uQWN0aXZhdGVkIjpmYWxzZSwiRGF0ZUZvcm1hdCI6eyIkcmVmIjoiMjA2In0sIldlZWtOdW1iZXJpbmciOnsiJGlkIjoiMjA5IiwiRm9ybWF0IjowLCJJc1Zpc2libGUiOmZhbHNlLCJMYXN0S25vd25WaXNpYmlsaXR5U3RhdGUiOmZhbHNlfSwiSWQiOiJkNWFiNjg5NS04ZjQ4LTRjMjYtOTE3Zi01MTE2MTQzM2IwYWMiLCJJbXBvcnRJZCI6bnVsbCwiVGl0bGUiOiJXZWIgUm9hZG1hcCIsIk5vdGUiOm51bGwsIkh5cGVybGluayI6eyIkaWQiOiIyMTAiLCJBZGRyZXNzIjpudWxsLCJTdWJBZGRyZXNzIjpudWxsfSwiSXNDaGFuZ2VkIjpmYWxzZSwiSXNOZXciOmZhbHNlfSx7IiRpZCI6IjIxMSIsIkdyb3VwTmFtZSI6bnVsbCwiU3RhcnREYXRlIjoiMjAxOS0wMy0wMVQwMDowMDowMFoiLCJFbmREYXRlIjoiMjAxOS0wNS0zMFQyMzo1OTowMFoiLCJQZXJjZW50YWdlQ29tcGxldGUiOm51bGwsIlN0eWxlIjp7IiRpZCI6IjIxMiIsIlNoYXBlIjoxLCJTaGFwZVRoaWNrbmVzcyI6MCwiRHVyYXRpb25Gb3JtYXQiOjAsIkluY2x1ZGVOb25Xb3JraW5nRGF5c0luRHVyYXRpb24iOmZhbHNlLCJQZXJjZW50YWdlQ29tcGxldGVTdHlsZSI6eyIkaWQiOiIyMTMiLCJGb250U2V0dGluZ3MiOnsiJGlkIjoiMjE0IiwiRm9udFNpemUiOjEwLCJGb250TmFtZSI6IkNhbGlicmkiLCJJc0JvbGQiOmZhbHNlLCJJc0l0YWxpYyI6ZmFsc2UsIklzVW5kZXJsaW5lZCI6ZmFsc2UsIlBhcmVudFN0eWxlIjpudWxsfSwiQXV0b1NpemUiOjAsIkZvcmVncm91bmQiOnsiJGlkIjoiMjE1IiwiQ29sb3IiOnsiJHJlZiI6Ijg5In19LCJNYXhXaWR0aCI6MjAwLjAsIk1heEhlaWdodCI6IkluZmluaXR5IiwiU21hcnRGb3JlZ3JvdW5kSXNBY3RpdmUiOmZhbHNlLCJIb3Jpem9udGFsQWxpZ25tZW50IjowLCJWZXJ0aWNhbEFsaWdubWVudCI6MCwiU21hcnRGb3JlZ3JvdW5kIjpudWxsLCJCYWNrZ3JvdW5kRmlsbFR5cGUiOjAsIk1hcmdpbiI6eyIkaWQiOiIyMTYiLCJUb3AiOjAsIkxlZnQiOjAsIlJpZ2h0IjowLCJCb3R0b20iOjB9LCJQYWRkaW5nIjp7IiRpZCI6IjIxNyIsIlRvcCI6MCwiTGVmdCI6MCwiUmlnaHQiOjAsIkJvdHRvbSI6MH0sIkJhY2tncm91bmQiOnsiJHJlZiI6IjkyIn0sIklzVmlzaWJsZSI6dHJ1ZSwiV2lkdGgiOjAuMCwiSGVpZ2h0IjowLjAsIkJvcmRlclN0eWxlIjp7IiRpZCI6IjIxOCIsIkxpbmVDb2xvciI6bnVsbCwiTGluZVdlaWdodCI6MC4wLCJMaW5lVHlwZSI6MCwiUGFyZW50U3R5bGUiOm51bGx9LCJQYXJlbnRTdHlsZSI6bnVsbH0sIkR1cmF0aW9uU3R5bGUiOnsiJGlkIjoiMjE5IiwiRm9udFNldHRpbmdzIjp7IiRpZCI6IjIyMCIsIkZvbnRTaXplIjoxMCwiRm9udE5hbWUiOiJDYWxpYnJpIiwiSXNCb2xkIjpmYWxzZSwiSXNJdGFsaWMiOmZhbHNlLCJJc1VuZGVybGluZWQiOmZhbHNlLCJQYXJlbnRTdHlsZSI6bnVsbH0sIkF1dG9TaXplIjowLCJGb3JlZ3JvdW5kIjp7IiRpZCI6IjIyMSIsIkNvbG9yIjp7IiRyZWYiOiI5NiJ9fSwiTWF4V2lkdGgiOjIwMC4wLCJNYXhIZWlnaHQiOiJJbmZpbml0eSIsIlNtYXJ0Rm9yZWdyb3VuZElzQWN0aXZlIjpmYWxzZSwiSG9yaXpvbnRhbEFsaWdubWVudCI6MCwiVmVydGljYWxBbGlnbm1lbnQiOjAsIlNtYXJ0Rm9yZWdyb3VuZCI6bnVsbCwiQmFja2dyb3VuZEZpbGxUeXBlIjowLCJNYXJnaW4iOnsiJGlkIjoiMjIyIiwiVG9wIjowLCJMZWZ0IjowLCJSaWdodCI6MCwiQm90dG9tIjowfSwiUGFkZGluZyI6eyIkaWQiOiIyMjMiLCJUb3AiOjAsIkxlZnQiOjAsIlJpZ2h0IjowLCJCb3R0b20iOjB9LCJCYWNrZ3JvdW5kIjp7IiRyZWYiOiI5OSJ9LCJJc1Zpc2libGUiOnRydWUsIldpZHRoIjowLjAsIkhlaWdodCI6MC4wLCJCb3JkZXJTdHlsZSI6eyIkaWQiOiIyMjQiLCJMaW5lQ29sb3IiOm51bGwsIkxpbmVXZWlnaHQiOjAuMCwiTGluZVR5cGUiOjAsIlBhcmVudFN0eWxlIjpudWxsfSwiUGFyZW50U3R5bGUiOm51bGx9LCJIb3Jpem9udGFsQ29ubmVjdG9yU3R5bGUiOnsiJGlkIjoiMjI1IiwiTGluZUNvbG9yIjp7IiRyZWYiOiIxMDEifSwiTGluZVdlaWdodCI6MS4wLCJMaW5lVHlwZSI6MCwiUGFyZW50U3R5bGUiOm51bGx9LCJWZXJ0aWNhbENvbm5lY3RvclN0eWxlIjp7IiRpZCI6IjIyNiIsIkxpbmVDb2xvciI6eyIkcmVmIjoiMTA0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IyNyIsIk1hcmdpbiI6eyIkaWQiOiIyMjgiLCJUb3AiOjAsIkxlZnQiOjQsIlJpZ2h0Ijo0LCJCb3R0b20iOjB9LCJQYWRkaW5nIjp7IiRpZCI6IjIyOSIsIlRvcCI6MCwiTGVmdCI6MCwiUmlnaHQiOjAsIkJvdHRvbSI6MH0sIkJhY2tncm91bmQiOnsiJGlkIjoiMjMwIiwiQ29sb3IiOnsiJGlkIjoiMjMxIiwiQSI6MjU1LCJSIjoxNTcsIkciOjkwLCJCIjoyMDF9fSwiSXNWaXNpYmxlIjp0cnVlLCJXaWR0aCI6MC4wLCJIZWlnaHQiOjEwLjAsIkJvcmRlclN0eWxlIjp7IiRpZCI6IjIzMiIsIkxpbmVDb2xvciI6eyIkcmVmIjoiMTEyIn0sIkxpbmVXZWlnaHQiOjAuMCwiTGluZVR5cGUiOjAsIlBhcmVudFN0eWxlIjpudWxsfSwiUGFyZW50U3R5bGUiOm51bGx9LCJUaXRsZVN0eWxlIjp7IiRpZCI6IjIzMyIsIkZvbnRTZXR0aW5ncyI6eyIkaWQiOiIyMzQiLCJGb250U2l6ZSI6MTEsIkZvbnROYW1lIjoiQ2FsaWJyaSIsIklzQm9sZCI6dHJ1ZSwiSXNJdGFsaWMiOmZhbHNlLCJJc1VuZGVybGluZWQiOmZhbHNlLCJQYXJlbnRTdHlsZSI6bnVsbH0sIkF1dG9TaXplIjowLCJGb3JlZ3JvdW5kIjp7IiRpZCI6IjIzNSIsIkNvbG9yIjp7IiRpZCI6IjIzNi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MzciLCJUb3AiOjAsIkxlZnQiOjAsIlJpZ2h0IjowLCJCb3R0b20iOjB9LCJQYWRkaW5nIjp7IiRpZCI6IjIzOCIsIlRvcCI6MCwiTGVmdCI6MCwiUmlnaHQiOjAsIkJvdHRvbSI6MH0sIkJhY2tncm91bmQiOnsiJHJlZiI6IjEyMCJ9LCJJc1Zpc2libGUiOnRydWUsIldpZHRoIjowLjAsIkhlaWdodCI6MC4wLCJCb3JkZXJTdHlsZSI6eyIkaWQiOiIyMzkiLCJMaW5lQ29sb3IiOm51bGwsIkxpbmVXZWlnaHQiOjAuMCwiTGluZVR5cGUiOjAsIlBhcmVudFN0eWxlIjpudWxsfSwiUGFyZW50U3R5bGUiOm51bGx9LCJEYXRlU3R5bGUiOnsiJGlkIjoiMjQwIiwiRm9udFNldHRpbmdzIjp7IiRpZCI6IjI0MSIsIkZvbnRTaXplIjoxMCwiRm9udE5hbWUiOiJDYWxpYnJpIiwiSXNCb2xkIjpmYWxzZSwiSXNJdGFsaWMiOmZhbHNlLCJJc1VuZGVybGluZWQiOmZhbHNlLCJQYXJlbnRTdHlsZSI6bnVsbH0sIkF1dG9TaXplIjowLCJGb3JlZ3JvdW5kIjp7IiRpZCI6IjI0MiIsIkNvbG9yIjp7IiRpZCI6IjI0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Q0IiwiVG9wIjowLCJMZWZ0IjowLCJSaWdodCI6MCwiQm90dG9tIjowfSwiUGFkZGluZyI6eyIkaWQiOiIyNDUiLCJUb3AiOjAsIkxlZnQiOjAsIlJpZ2h0IjowLCJCb3R0b20iOjB9LCJCYWNrZ3JvdW5kIjp7IiRyZWYiOiIxMjcifSwiSXNWaXNpYmxlIjp0cnVlLCJXaWR0aCI6MC4wLCJIZWlnaHQiOjAuMCwiQm9yZGVyU3R5bGUiOnsiJGlkIjoiMjQ2IiwiTGluZUNvbG9yIjpudWxsLCJMaW5lV2VpZ2h0IjowLjAsIkxpbmVUeXBlIjowLCJQYXJlbnRTdHlsZSI6bnVsbH0sIlBhcmVudFN0eWxlIjpudWxsfSwiRGF0ZUZvcm1hdCI6eyIkaWQiOiIyND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NDgiLCJEYXRlUGFydElzVmlzaWJsZSI6ZmFsc2UsIlRpbWVQYXJ0SXNWaXNpYmxlIjpmYWxzZX19LCJXZWVrTnVtYmVyaW5nIjp7IiRpZCI6IjI0OSIsIkZvcm1hdCI6MCwiSXNWaXNpYmxlIjpmYWxzZSwiTGFzdEtub3duVmlzaWJpbGl0eVN0YXRlIjpmYWxzZX0sIklzVmlzaWJsZSI6dHJ1ZSwiUGFyZW50U3R5bGUiOm51bGx9LCJJbmRleCI6MSwiU21hcnREdXJhdGlvbkFjdGl2YXRlZCI6ZmFsc2UsIkRhdGVGb3JtYXQiOnsiJHJlZiI6IjI0NyJ9LCJXZWVrTnVtYmVyaW5nIjp7IiRpZCI6IjI1MCIsIkZvcm1hdCI6MCwiSXNWaXNpYmxlIjpmYWxzZSwiTGFzdEtub3duVmlzaWJpbGl0eVN0YXRlIjpmYWxzZX0sIklkIjoiZjI5MjQ4ZWYtMjU5NS00MTc1LWI0ZjQtYjFkNGE4MGQ4NjQ4IiwiSW1wb3J0SWQiOm51bGwsIlRpdGxlIjoiU2VjdXJpdHkgIiwiTm90ZSI6bnVsbCwiSHlwZXJsaW5rIjp7IiRpZCI6IjI1MSIsIkFkZHJlc3MiOm51bGwsIlN1YkFkZHJlc3MiOm51bGx9LCJJc0NoYW5nZWQiOmZhbHNlLCJJc05ldyI6ZmFsc2V9LHsiJGlkIjoiMjUyIiwiR3JvdXBOYW1lIjpudWxsLCJTdGFydERhdGUiOiIyMDE5LTA1LTMxVDAwOjAwOjAwWiIsIkVuZERhdGUiOiIyMDE5LTA4LTIzVDIzOjU5OjAwWiIsIlBlcmNlbnRhZ2VDb21wbGV0ZSI6bnVsbCwiU3R5bGUiOnsiJGlkIjoiMjUzIiwiU2hhcGUiOjEsIlNoYXBlVGhpY2tuZXNzIjowLCJEdXJhdGlvbkZvcm1hdCI6MCwiSW5jbHVkZU5vbldvcmtpbmdEYXlzSW5EdXJhdGlvbiI6ZmFsc2UsIlBlcmNlbnRhZ2VDb21wbGV0ZVN0eWxlIjp7IiRpZCI6IjI1NCIsIkZvbnRTZXR0aW5ncyI6eyIkaWQiOiIyNTUiLCJGb250U2l6ZSI6MTAsIkZvbnROYW1lIjoiQ2FsaWJyaSIsIklzQm9sZCI6ZmFsc2UsIklzSXRhbGljIjpmYWxzZSwiSXNVbmRlcmxpbmVkIjpmYWxzZSwiUGFyZW50U3R5bGUiOm51bGx9LCJBdXRvU2l6ZSI6MCwiRm9yZWdyb3VuZCI6eyIkaWQiOiIyNTYiLCJDb2xvciI6eyIkcmVmIjoiODkifX0sIk1heFdpZHRoIjoyMDAuMCwiTWF4SGVpZ2h0IjoiSW5maW5pdHkiLCJTbWFydEZvcmVncm91bmRJc0FjdGl2ZSI6ZmFsc2UsIkhvcml6b250YWxBbGlnbm1lbnQiOjAsIlZlcnRpY2FsQWxpZ25tZW50IjowLCJTbWFydEZvcmVncm91bmQiOm51bGwsIkJhY2tncm91bmRGaWxsVHlwZSI6MCwiTWFyZ2luIjp7IiRpZCI6IjI1NyIsIlRvcCI6MCwiTGVmdCI6MCwiUmlnaHQiOjAsIkJvdHRvbSI6MH0sIlBhZGRpbmciOnsiJGlkIjoiMjU4IiwiVG9wIjowLCJMZWZ0IjowLCJSaWdodCI6MCwiQm90dG9tIjowfSwiQmFja2dyb3VuZCI6eyIkcmVmIjoiOTIifSwiSXNWaXNpYmxlIjp0cnVlLCJXaWR0aCI6MC4wLCJIZWlnaHQiOjAuMCwiQm9yZGVyU3R5bGUiOnsiJGlkIjoiMjU5IiwiTGluZUNvbG9yIjpudWxsLCJMaW5lV2VpZ2h0IjowLjAsIkxpbmVUeXBlIjowLCJQYXJlbnRTdHlsZSI6bnVsbH0sIlBhcmVudFN0eWxlIjpudWxsfSwiRHVyYXRpb25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k2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k5In0sIklzVmlzaWJsZSI6dHJ1ZSwiV2lkdGgiOjAuMCwiSGVpZ2h0IjowLjAsIkJvcmRlclN0eWxlIjp7IiRpZCI6IjI2NSIsIkxpbmVDb2xvciI6bnVsbCwiTGluZVdlaWdodCI6MC4wLCJMaW5lVHlwZSI6MCwiUGFyZW50U3R5bGUiOm51bGx9LCJQYXJlbnRTdHlsZSI6bnVsbH0sIkhvcml6b250YWxDb25uZWN0b3JTdHlsZSI6eyIkaWQiOiIyNjYiLCJMaW5lQ29sb3IiOnsiJHJlZiI6IjEwMSJ9LCJMaW5lV2VpZ2h0IjoxLjAsIkxpbmVUeXBlIjowLCJQYXJlbnRTdHlsZSI6bnVsbH0sIlZlcnRpY2FsQ29ubmVjdG9yU3R5bGUiOnsiJGlkIjoiMjY3IiwiTGluZUNvbG9yIjp7IiRyZWYiOiIxMDQ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UsIklzQmVsb3dUaW1lYmFuZCI6ZmFsc2UsIlBlcmNlbnRhZ2VDb21wbGV0ZVNoYXBlT3BhY2l0eSI6MzUsIlNoYXBlU3R5bGUiOnsiJGlkIjoiMjY4IiwiTWFyZ2luIjp7IiRpZCI6IjI2OSIsIlRvcCI6MCwiTGVmdCI6NCwiUmlnaHQiOjQsIkJvdHRvbSI6MH0sIlBhZGRpbmciOnsiJGlkIjoiMjcwIiwiVG9wIjowLCJMZWZ0IjowLCJSaWdodCI6MCwiQm90dG9tIjowfSwiQmFja2dyb3VuZCI6eyIkaWQiOiIyNzEiLCJDb2xvciI6eyIkaWQiOiIyNzIiLCJBIjoyNTUsIlIiOjE1NywiRyI6OTAsIkIiOjIwMX19LCJJc1Zpc2libGUiOnRydWUsIldpZHRoIjowLjAsIkhlaWdodCI6MTAuMCwiQm9yZGVyU3R5bGUiOnsiJGlkIjoiMjczIiwiTGluZUNvbG9yIjp7IiRyZWYiOiIxMTIifSwiTGluZVdlaWdodCI6MC4wLCJMaW5lVHlwZSI6MCwiUGFyZW50U3R5bGUiOm51bGx9LCJQYXJlbnRTdHlsZSI6bnVsbH0sIlRpdGxlU3R5bGUiOnsiJGlkIjoiMjc0IiwiRm9udFNldHRpbmdzIjp7IiRpZCI6IjI3NSIsIkZvbnRTaXplIjoxMSwiRm9udE5hbWUiOiJDYWxpYnJpIiwiSXNCb2xkIjp0cnVlLCJJc0l0YWxpYyI6ZmFsc2UsIklzVW5kZXJsaW5lZCI6ZmFsc2UsIlBhcmVudFN0eWxlIjpudWxsfSwiQXV0b1NpemUiOjAsIkZvcmVncm91bmQiOnsiJGlkIjoiMjc2IiwiQ29sb3IiOnsiJGlkIjoiMjc3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I3OCIsIlRvcCI6MCwiTGVmdCI6MCwiUmlnaHQiOjAsIkJvdHRvbSI6MH0sIlBhZGRpbmciOnsiJGlkIjoiMjc5IiwiVG9wIjowLCJMZWZ0IjowLCJSaWdodCI6MCwiQm90dG9tIjowfSwiQmFja2dyb3VuZCI6eyIkcmVmIjoiMTIwIn0sIklzVmlzaWJsZSI6dHJ1ZSwiV2lkdGgiOjAuMCwiSGVpZ2h0IjowLjAsIkJvcmRlclN0eWxlIjp7IiRpZCI6IjI4MCIsIkxpbmVDb2xvciI6bnVsbCwiTGluZVdlaWdodCI6MC4wLCJMaW5lVHlwZSI6MCwiUGFyZW50U3R5bGUiOm51bGx9LCJQYXJlbnRTdHlsZSI6bnVsbH0sIkRhdGVTdHlsZSI6eyIkaWQiOiIyODEiLCJGb250U2V0dGluZ3MiOnsiJGlkIjoiMjgyIiwiRm9udFNpemUiOjEwLCJGb250TmFtZSI6IkNhbGlicmkiLCJJc0JvbGQiOmZhbHNlLCJJc0l0YWxpYyI6ZmFsc2UsIklzVW5kZXJsaW5lZCI6ZmFsc2UsIlBhcmVudFN0eWxlIjpudWxsfSwiQXV0b1NpemUiOjAsIkZvcmVncm91bmQiOnsiJGlkIjoiMjgzIiwiQ29sb3IiOnsiJGlkIjoiMjg0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DUiLCJUb3AiOjAsIkxlZnQiOjAsIlJpZ2h0IjowLCJCb3R0b20iOjB9LCJQYWRkaW5nIjp7IiRpZCI6IjI4NiIsIlRvcCI6MCwiTGVmdCI6MCwiUmlnaHQiOjAsIkJvdHRvbSI6MH0sIkJhY2tncm91bmQiOnsiJHJlZiI6IjEyNyJ9LCJJc1Zpc2libGUiOnRydWUsIldpZHRoIjowLjAsIkhlaWdodCI6MC4wLCJCb3JkZXJTdHlsZSI6eyIkaWQiOiIyODciLCJMaW5lQ29sb3IiOm51bGwsIkxpbmVXZWlnaHQiOjAuMCwiTGluZVR5cGUiOjAsIlBhcmVudFN0eWxlIjpudWxsfSwiUGFyZW50U3R5bGUiOm51bGx9LCJEYXRlRm9ybWF0Ijp7IiRpZCI6IjI4O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I4OSIsIkRhdGVQYXJ0SXNWaXNpYmxlIjpmYWxzZSwiVGltZVBhcnRJc1Zpc2libGUiOmZhbHNlfX0sIldlZWtOdW1iZXJpbmciOnsiJGlkIjoiMjkwIiwiRm9ybWF0IjowLCJJc1Zpc2libGUiOmZhbHNlLCJMYXN0S25vd25WaXNpYmlsaXR5U3RhdGUiOmZhbHNlfSwiSXNWaXNpYmxlIjpmYWxzZSwiUGFyZW50U3R5bGUiOm51bGx9LCJJbmRleCI6MiwiU21hcnREdXJhdGlvbkFjdGl2YXRlZCI6ZmFsc2UsIkRhdGVGb3JtYXQiOnsiJHJlZiI6IjI4OCJ9LCJXZWVrTnVtYmVyaW5nIjp7IiRpZCI6IjI5MSIsIkZvcm1hdCI6MCwiSXNWaXNpYmxlIjpmYWxzZSwiTGFzdEtub3duVmlzaWJpbGl0eVN0YXRlIjpmYWxzZX0sIklkIjoiOTE5NDBkMzItODYwYi00MmYwLWE3MmQtNjQ2YTRmYmRlOWJhIiwiSW1wb3J0SWQiOm51bGwsIlRpdGxlIjoiQ3VzdG9tZXIgUG9ydGFsICIsIk5vdGUiOm51bGwsIkh5cGVybGluayI6eyIkaWQiOiIyOTIiLCJBZGRyZXNzIjpudWxsLCJTdWJBZGRyZXNzIjpudWxsfSwiSXNDaGFuZ2VkIjpmYWxzZSwiSXNOZXciOmZhbHNlfSx7IiRpZCI6IjI5MyIsIkdyb3VwTmFtZSI6bnVsbCwiU3RhcnREYXRlIjoiMjAxOS0wNi0wMVQwMDowMDowMFoiLCJFbmREYXRlIjoiMjAxOS0xMi0xOVQyMzo1OTowMFoiLCJQZXJjZW50YWdlQ29tcGxldGUiOm51bGwsIlN0eWxlIjp7IiRpZCI6IjI5NCIsIlNoYXBlIjoxLCJTaGFwZVRoaWNrbmVzcyI6MCwiRHVyYXRpb25Gb3JtYXQiOjAsIkluY2x1ZGVOb25Xb3JraW5nRGF5c0luRHVyYXRpb24iOmZhbHNlLCJQZXJjZW50YWdlQ29tcGxl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g5In19LCJNYXhXaWR0aCI6MjAwLjAsIk1heEhlaWdodCI6IkluZmluaXR5IiwiU21hcnRGb3JlZ3JvdW5kSXNBY3RpdmUiOmZhbHNlLCJIb3Jpem9udGFsQWxpZ25tZW50IjowLCJWZXJ0aWNhbEFsaWdubWVudCI6MCwiU21hcnRGb3JlZ3JvdW5kIjpudWxsLCJCYWNrZ3JvdW5kRmlsbFR5cGUiOjAsIk1hcmdpbiI6eyIkaWQiOiIyOTgiLCJUb3AiOjAsIkxlZnQiOjAsIlJpZ2h0IjowLCJCb3R0b20iOjB9LCJQYWRkaW5nIjp7IiRpZCI6IjI5OSIsIlRvcCI6MCwiTGVmdCI6MCwiUmlnaHQiOjAsIkJvdHRvbSI6MH0sIkJhY2tncm91bmQiOnsiJHJlZiI6IjkyIn0sIklzVmlzaWJsZSI6dHJ1ZSwiV2lkdGgiOjAuMCwiSGVpZ2h0IjowLjAsIkJvcmRlclN0eWxlIjp7IiRpZCI6IjMwMCIsIkxpbmVDb2xvciI6bnVsbCwiTGluZVdlaWdodCI6MC4wLCJMaW5lVHlwZSI6MCwiUGFyZW50U3R5bGUiOm51bGx9LCJQYXJlbnRTdHlsZSI6bnVsbH0sIkR1cmF0aW9uU3R5bGUiOnsiJGlkIjoiMzAxIiwiRm9udFNldHRpbmdzIjp7IiRpZCI6IjMwMiIsIkZvbnRTaXplIjoxMCwiRm9udE5hbWUiOiJDYWxpYnJpIiwiSXNCb2xkIjpmYWxzZSwiSXNJdGFsaWMiOmZhbHNlLCJJc1VuZGVybGluZWQiOmZhbHNlLCJQYXJlbnRTdHlsZSI6bnVsbH0sIkF1dG9TaXplIjowLCJGb3JlZ3JvdW5kIjp7IiRpZCI6IjMwMyIsIkNvbG9yIjp7IiRyZWYiOiI5NiJ9fSwiTWF4V2lkdGgiOjIwMC4wLCJNYXhIZWlnaHQiOiJJbmZpbml0eSIsIlNtYXJ0Rm9yZWdyb3VuZElzQWN0aXZlIjpmYWxzZSwiSG9yaXpvbnRhbEFsaWdubWVudCI6MCwiVmVydGljYWxBbGlnbm1lbnQiOjAsIlNtYXJ0Rm9yZWdyb3VuZCI6bnVsbCwiQmFja2dyb3VuZEZpbGxUeXBlIjowLCJNYXJnaW4iOnsiJGlkIjoiMzA0IiwiVG9wIjowLCJMZWZ0IjowLCJSaWdodCI6MCwiQm90dG9tIjowfSwiUGFkZGluZyI6eyIkaWQiOiIzMDUiLCJUb3AiOjAsIkxlZnQiOjAsIlJpZ2h0IjowLCJCb3R0b20iOjB9LCJCYWNrZ3JvdW5kIjp7IiRyZWYiOiI5OSJ9LCJJc1Zpc2libGUiOnRydWUsIldpZHRoIjowLjAsIkhlaWdodCI6MC4wLCJCb3JkZXJTdHlsZSI6eyIkaWQiOiIzMDYiLCJMaW5lQ29sb3IiOm51bGwsIkxpbmVXZWlnaHQiOjAuMCwiTGluZVR5cGUiOjAsIlBhcmVudFN0eWxlIjpudWxsfSwiUGFyZW50U3R5bGUiOm51bGx9LCJIb3Jpem9udGFsQ29ubmVjdG9yU3R5bGUiOnsiJGlkIjoiMzA3IiwiTGluZUNvbG9yIjp7IiRyZWYiOiIxMDEifSwiTGluZVdlaWdodCI6MS4wLCJMaW5lVHlwZSI6MCwiUGFyZW50U3R5bGUiOm51bGx9LCJWZXJ0aWNhbENvbm5lY3RvclN0eWxlIjp7IiRpZCI6IjMwOCIsIkxpbmVDb2xvciI6eyIkcmVmIjoiMTA0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MwOSIsIk1hcmdpbiI6eyIkaWQiOiIzMTAiLCJUb3AiOjAsIkxlZnQiOjQsIlJpZ2h0Ijo0LCJCb3R0b20iOjB9LCJQYWRkaW5nIjp7IiRpZCI6IjMxMSIsIlRvcCI6MCwiTGVmdCI6MCwiUmlnaHQiOjAsIkJvdHRvbSI6MH0sIkJhY2tncm91bmQiOnsiJGlkIjoiMzEyIiwiQ29sb3IiOnsiJGlkIjoiMzEzIiwiQSI6MjU1LCJSIjoxNTcsIkciOjkwLCJCIjoyMDF9fSwiSXNWaXNpYmxlIjp0cnVlLCJXaWR0aCI6MC4wLCJIZWlnaHQiOjEwLjAsIkJvcmRlclN0eWxlIjp7IiRpZCI6IjMxNCIsIkxpbmVDb2xvciI6eyIkcmVmIjoiMTEyIn0sIkxpbmVXZWlnaHQiOjAuMCwiTGluZVR5cGUiOjAsIlBhcmVudFN0eWxlIjpudWxsfSwiUGFyZW50U3R5bGUiOm51bGx9LCJUaXRsZVN0eWxlIjp7IiRpZCI6IjMxNSIsIkZvbnRTZXR0aW5ncyI6eyIkaWQiOiIzMTYiLCJGb250U2l6ZSI6MTEsIkZvbnROYW1lIjoiQ2FsaWJyaSIsIklzQm9sZCI6dHJ1ZSwiSXNJdGFsaWMiOmZhbHNlLCJJc1VuZGVybGluZWQiOmZhbHNlLCJQYXJlbnRTdHlsZSI6bnVsbH0sIkF1dG9TaXplIjowLCJGb3JlZ3JvdW5kIjp7IiRpZCI6IjMxNyIsIkNvbG9yIjp7IiRpZCI6IjMxO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MTkiLCJUb3AiOjAsIkxlZnQiOjAsIlJpZ2h0IjowLCJCb3R0b20iOjB9LCJQYWRkaW5nIjp7IiRpZCI6IjMyMCIsIlRvcCI6MCwiTGVmdCI6MCwiUmlnaHQiOjAsIkJvdHRvbSI6MH0sIkJhY2tncm91bmQiOnsiJHJlZiI6IjEyMCJ9LCJJc1Zpc2libGUiOnRydWUsIldpZHRoIjowLjAsIkhlaWdodCI6MC4wLCJCb3JkZXJTdHlsZSI6eyIkaWQiOiIzMjEiLCJMaW5lQ29sb3IiOm51bGwsIkxpbmVXZWlnaHQiOjAuMCwiTGluZVR5cGUiOjAsIlBhcmVudFN0eWxlIjpudWxsfSwiUGFyZW50U3R5bGUiOm51bGx9LCJEYXRlU3R5bGUiOnsiJGlkIjoiMzIyIiwiRm9udFNldHRpbmdzIjp7IiRpZCI6IjMyMyIsIkZvbnRTaXplIjoxMCwiRm9udE5hbWUiOiJDYWxpYnJpIiwiSXNCb2xkIjpmYWxzZSwiSXNJdGFsaWMiOmZhbHNlLCJJc1VuZGVybGluZWQiOmZhbHNlLCJQYXJlbnRTdHlsZSI6bnVsbH0sIkF1dG9TaXplIjowLCJGb3JlZ3JvdW5kIjp7IiRpZCI6IjMyNCIsIkNvbG9yIjp7IiRpZCI6IjMy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I2IiwiVG9wIjowLCJMZWZ0IjowLCJSaWdodCI6MCwiQm90dG9tIjowfSwiUGFkZGluZyI6eyIkaWQiOiIzMjciLCJUb3AiOjAsIkxlZnQiOjAsIlJpZ2h0IjowLCJCb3R0b20iOjB9LCJCYWNrZ3JvdW5kIjp7IiRyZWYiOiIxMjcifSwiSXNWaXNpYmxlIjp0cnVlLCJXaWR0aCI6MC4wLCJIZWlnaHQiOjAuMCwiQm9yZGVyU3R5bGUiOnsiJGlkIjoiMzI4IiwiTGluZUNvbG9yIjpudWxsLCJMaW5lV2VpZ2h0IjowLjAsIkxpbmVUeXBlIjowLCJQYXJlbnRTdHlsZSI6bnVsbH0sIlBhcmVudFN0eWxlIjpudWxsfSwiRGF0ZUZvcm1hdCI6eyIkaWQiOiIzMjk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MzAiLCJEYXRlUGFydElzVmlzaWJsZSI6ZmFsc2UsIlRpbWVQYXJ0SXNWaXNpYmxlIjpmYWxzZX19LCJXZWVrTnVtYmVyaW5nIjp7IiRpZCI6IjMzMSIsIkZvcm1hdCI6MCwiSXNWaXNpYmxlIjpmYWxzZSwiTGFzdEtub3duVmlzaWJpbGl0eVN0YXRlIjpmYWxzZX0sIklzVmlzaWJsZSI6dHJ1ZSwiUGFyZW50U3R5bGUiOm51bGx9LCJJbmRleCI6MywiU21hcnREdXJhdGlvbkFjdGl2YXRlZCI6ZmFsc2UsIkRhdGVGb3JtYXQiOnsiJHJlZiI6IjMyOSJ9LCJXZWVrTnVtYmVyaW5nIjp7IiRpZCI6IjMzMiIsIkZvcm1hdCI6MCwiSXNWaXNpYmxlIjpmYWxzZSwiTGFzdEtub3duVmlzaWJpbGl0eVN0YXRlIjpmYWxzZX0sIklkIjoiNmE0NTgxZTktMzdmMC00ZmFlLTk3NTMtMzEwNjVmMTE4M2RhIiwiSW1wb3J0SWQiOm51bGwsIlRpdGxlIjoiVGlja2V0aW5nICIsIk5vdGUiOm51bGwsIkh5cGVybGluayI6eyIkaWQiOiIzMzMiLCJBZGRyZXNzIjpudWxsLCJTdWJBZGRyZXNzIjpudWxsfSwiSXNDaGFuZ2VkIjpmYWxzZSwiSXNOZXciOmZhbHNlfSx7IiRpZCI6IjMzNCIsIkdyb3VwTmFtZSI6bnVsbCwiU3RhcnREYXRlIjoiMjAxOS0xMC0xMFQwMDowMDowMFoiLCJFbmREYXRlIjoiMjAyMC0wNS0wMVQyMzo1OTowMFoiLCJQZXJjZW50YWdlQ29tcGxldGUiOm51bGwsIlN0eWxlIjp7IiRpZCI6IjMzNSIsIlNoYXBlIjoxLCJTaGFwZVRoaWNrbmVzcyI6MCwiRHVyYXRpb25Gb3JtYXQiOjAsIkluY2x1ZGVOb25Xb3JraW5nRGF5c0luRHVyYXRpb24iOmZhbHNlLCJQZXJjZW50YWdlQ29tcGxldGVTdHlsZSI6eyIkaWQiOiIzMzYiLCJGb250U2V0dGluZ3MiOnsiJGlkIjoiMzM3IiwiRm9udFNpemUiOjEwLCJGb250TmFtZSI6IkNhbGlicmkiLCJJc0JvbGQiOmZhbHNlLCJJc0l0YWxpYyI6ZmFsc2UsIklzVW5kZXJsaW5lZCI6ZmFsc2UsIlBhcmVudFN0eWxlIjpudWxsfSwiQXV0b1NpemUiOjAsIkZvcmVncm91bmQiOnsiJGlkIjoiMzM4IiwiQ29sb3IiOnsiJHJlZiI6Ijg5In19LCJNYXhXaWR0aCI6MjAwLjAsIk1heEhlaWdodCI6IkluZmluaXR5IiwiU21hcnRGb3JlZ3JvdW5kSXNBY3RpdmUiOmZhbHNlLCJIb3Jpem9udGFsQWxpZ25tZW50IjowLCJWZXJ0aWNhbEFsaWdubWVudCI6MCwiU21hcnRGb3JlZ3JvdW5kIjpudWxsLCJCYWNrZ3JvdW5kRmlsbFR5cGUiOjAsIk1hcmdpbiI6eyIkaWQiOiIzMzkiLCJUb3AiOjAsIkxlZnQiOjAsIlJpZ2h0IjowLCJCb3R0b20iOjB9LCJQYWRkaW5nIjp7IiRpZCI6IjM0MCIsIlRvcCI6MCwiTGVmdCI6MCwiUmlnaHQiOjAsIkJvdHRvbSI6MH0sIkJhY2tncm91bmQiOnsiJHJlZiI6IjkyIn0sIklzVmlzaWJsZSI6dHJ1ZSwiV2lkdGgiOjAuMCwiSGVpZ2h0IjowLjAsIkJvcmRlclN0eWxlIjp7IiRpZCI6IjM0MSIsIkxpbmVDb2xvciI6bnVsbCwiTGluZVdlaWdodCI6MC4wLCJMaW5lVHlwZSI6MCwiUGFyZW50U3R5bGUiOm51bGx9LCJQYXJlbnRTdHlsZSI6bnVsbH0sIkR1cmF0aW9uU3R5bGUiOnsiJGlkIjoiMzQyIiwiRm9udFNldHRpbmdzIjp7IiRpZCI6IjM0MyIsIkZvbnRTaXplIjoxMCwiRm9udE5hbWUiOiJDYWxpYnJpIiwiSXNCb2xkIjpmYWxzZSwiSXNJdGFsaWMiOmZhbHNlLCJJc1VuZGVybGluZWQiOmZhbHNlLCJQYXJlbnRTdHlsZSI6bnVsbH0sIkF1dG9TaXplIjowLCJGb3JlZ3JvdW5kIjp7IiRpZCI6IjM0NCIsIkNvbG9yIjp7IiRyZWYiOiI5NiJ9fSwiTWF4V2lkdGgiOjIwMC4wLCJNYXhIZWlnaHQiOiJJbmZpbml0eSIsIlNtYXJ0Rm9yZWdyb3VuZElzQWN0aXZlIjpmYWxzZSwiSG9yaXpvbnRhbEFsaWdubWVudCI6MCwiVmVydGljYWxBbGlnbm1lbnQiOjAsIlNtYXJ0Rm9yZWdyb3VuZCI6bnVsbCwiQmFja2dyb3VuZEZpbGxUeXBlIjowLCJNYXJnaW4iOnsiJGlkIjoiMzQ1IiwiVG9wIjowLCJMZWZ0IjowLCJSaWdodCI6MCwiQm90dG9tIjowfSwiUGFkZGluZyI6eyIkaWQiOiIzNDYiLCJUb3AiOjAsIkxlZnQiOjAsIlJpZ2h0IjowLCJCb3R0b20iOjB9LCJCYWNrZ3JvdW5kIjp7IiRyZWYiOiI5OSJ9LCJJc1Zpc2libGUiOnRydWUsIldpZHRoIjowLjAsIkhlaWdodCI6MC4wLCJCb3JkZXJTdHlsZSI6eyIkaWQiOiIzNDciLCJMaW5lQ29sb3IiOm51bGwsIkxpbmVXZWlnaHQiOjAuMCwiTGluZVR5cGUiOjAsIlBhcmVudFN0eWxlIjpudWxsfSwiUGFyZW50U3R5bGUiOm51bGx9LCJIb3Jpem9udGFsQ29ubmVjdG9yU3R5bGUiOnsiJGlkIjoiMzQ4IiwiTGluZUNvbG9yIjp7IiRyZWYiOiIxMDEifSwiTGluZVdlaWdodCI6MS4wLCJMaW5lVHlwZSI6MCwiUGFyZW50U3R5bGUiOm51bGx9LCJWZXJ0aWNhbENvbm5lY3RvclN0eWxlIjp7IiRpZCI6IjM0OSIsIkxpbmVDb2xvciI6eyIkcmVmIjoiMTA0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M1MCIsIk1hcmdpbiI6eyIkaWQiOiIzNTEiLCJUb3AiOjAsIkxlZnQiOjQsIlJpZ2h0Ijo0LCJCb3R0b20iOjB9LCJQYWRkaW5nIjp7IiRpZCI6IjM1MiIsIlRvcCI6MCwiTGVmdCI6MCwiUmlnaHQiOjAsIkJvdHRvbSI6MH0sIkJhY2tncm91bmQiOnsiJGlkIjoiMzUzIiwiQ29sb3IiOnsiJGlkIjoiMzU0IiwiQSI6MjU1LCJSIjoxNTcsIkciOjkwLCJCIjoyMDF9fSwiSXNWaXNpYmxlIjp0cnVlLCJXaWR0aCI6MC4wLCJIZWlnaHQiOjEwLjAsIkJvcmRlclN0eWxlIjp7IiRpZCI6IjM1NSIsIkxpbmVDb2xvciI6eyIkcmVmIjoiMTEyIn0sIkxpbmVXZWlnaHQiOjAuMCwiTGluZVR5cGUiOjAsIlBhcmVudFN0eWxlIjpudWxsfSwiUGFyZW50U3R5bGUiOm51bGx9LCJUaXRsZVN0eWxlIjp7IiRpZCI6IjM1NiIsIkZvbnRTZXR0aW5ncyI6eyIkaWQiOiIzNTciLCJGb250U2l6ZSI6MTEsIkZvbnROYW1lIjoiQ2FsaWJyaSIsIklzQm9sZCI6dHJ1ZSwiSXNJdGFsaWMiOmZhbHNlLCJJc1VuZGVybGluZWQiOmZhbHNlLCJQYXJlbnRTdHlsZSI6bnVsbH0sIkF1dG9TaXplIjowLCJGb3JlZ3JvdW5kIjp7IiRpZCI6IjM1OCIsIkNvbG9yIjp7IiRpZCI6IjM1O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NjAiLCJUb3AiOjAsIkxlZnQiOjAsIlJpZ2h0IjowLCJCb3R0b20iOjB9LCJQYWRkaW5nIjp7IiRpZCI6IjM2MSIsIlRvcCI6MCwiTGVmdCI6MCwiUmlnaHQiOjAsIkJvdHRvbSI6MH0sIkJhY2tncm91bmQiOnsiJHJlZiI6IjEyMCJ9LCJJc1Zpc2libGUiOnRydWUsIldpZHRoIjowLjAsIkhlaWdodCI6MC4wLCJCb3JkZXJTdHlsZSI6eyIkaWQiOiIzNjIiLCJMaW5lQ29sb3IiOm51bGwsIkxpbmVXZWlnaHQiOjAuMCwiTGluZVR5cGUiOjAsIlBhcmVudFN0eWxlIjpudWxsfSwiUGFyZW50U3R5bGUiOm51bGx9LCJEYXRlU3R5bGUiOnsiJGlkIjoiMzYzIiwiRm9udFNldHRpbmdzIjp7IiRpZCI6IjM2NCIsIkZvbnRTaXplIjoxMCwiRm9udE5hbWUiOiJDYWxpYnJpIiwiSXNCb2xkIjpmYWxzZSwiSXNJdGFsaWMiOmZhbHNlLCJJc1VuZGVybGluZWQiOmZhbHNlLCJQYXJlbnRTdHlsZSI6bnVsbH0sIkF1dG9TaXplIjowLCJGb3JlZ3JvdW5kIjp7IiRpZCI6IjM2NSIsIkNvbG9yIjp7IiRpZCI6IjM2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Y3IiwiVG9wIjowLCJMZWZ0IjowLCJSaWdodCI6MCwiQm90dG9tIjowfSwiUGFkZGluZyI6eyIkaWQiOiIzNjgiLCJUb3AiOjAsIkxlZnQiOjAsIlJpZ2h0IjowLCJCb3R0b20iOjB9LCJCYWNrZ3JvdW5kIjp7IiRyZWYiOiIxMjcifSwiSXNWaXNpYmxlIjp0cnVlLCJXaWR0aCI6MC4wLCJIZWlnaHQiOjAuMCwiQm9yZGVyU3R5bGUiOnsiJGlkIjoiMzY5IiwiTGluZUNvbG9yIjpudWxsLCJMaW5lV2VpZ2h0IjowLjAsIkxpbmVUeXBlIjowLCJQYXJlbnRTdHlsZSI6bnVsbH0sIlBhcmVudFN0eWxlIjpudWxsfSwiRGF0ZUZvcm1hdCI6eyIkaWQiOiIzNz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NzEiLCJEYXRlUGFydElzVmlzaWJsZSI6ZmFsc2UsIlRpbWVQYXJ0SXNWaXNpYmxlIjpmYWxzZX19LCJXZWVrTnVtYmVyaW5nIjp7IiRpZCI6IjM3MiIsIkZvcm1hdCI6MCwiSXNWaXNpYmxlIjpmYWxzZSwiTGFzdEtub3duVmlzaWJpbGl0eVN0YXRlIjpmYWxzZX0sIklzVmlzaWJsZSI6ZmFsc2UsIlBhcmVudFN0eWxlIjpudWxsfSwiSW5kZXgiOjQsIlNtYXJ0RHVyYXRpb25BY3RpdmF0ZWQiOmZhbHNlLCJEYXRlRm9ybWF0Ijp7IiRyZWYiOiIzNzAifSwiV2Vla051bWJlcmluZyI6eyIkaWQiOiIzNzMiLCJGb3JtYXQiOjAsIklzVmlzaWJsZSI6ZmFsc2UsIkxhc3RLbm93blZpc2liaWxpdHlTdGF0ZSI6ZmFsc2V9LCJJZCI6ImNkY2VlYTRmLTdhNzgtNDQwNy05NGU1LTAyMTk2ZDU2OTdjYSIsIkltcG9ydElkIjpudWxsLCJUaXRsZSI6IlNESyIsIk5vdGUiOm51bGwsIkh5cGVybGluayI6eyIkaWQiOiIzNzQiLCJBZGRyZXNzIjpudWxsLCJTdWJBZGRyZXNzIjpudWxsfSwiSXNDaGFuZ2VkIjpmYWxzZSwiSXNOZXciOmZhbHNlfSx7IiRpZCI6IjM3NSIsIkdyb3VwTmFtZSI6bnVsbCwiU3RhcnREYXRlIjoiMjAxOS0xMC0xMFQwMDowMDowMFoiLCJFbmREYXRlIjoiMjAyMC0wNS0wMVQyMzo1OTowMFoiLCJQZXJjZW50YWdlQ29tcGxldGUiOm51bGwsIlN0eWxlIjp7IiRpZCI6IjM3NiIsIlNoYXBlIjoxLCJTaGFwZVRoaWNrbmVzcyI6MCwiRHVyYXRpb25Gb3JtYXQiOjA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udWxsfSwiQXV0b1NpemUiOjAsIkZvcmVncm91bmQiOnsiJGlkIjoiMzc5IiwiQ29sb3IiOnsiJHJlZiI6Ijg5In19LCJNYXhXaWR0aCI6MjAwLjAsIk1heEhlaWdodCI6IkluZmluaXR5IiwiU21hcnRGb3JlZ3JvdW5kSXNBY3RpdmUiOmZhbHNlLCJIb3Jpem9udGFsQWxpZ25tZW50IjowLCJWZXJ0aWNhbEFsaWdubWVudCI6MCwiU21hcnRGb3JlZ3JvdW5kIjpudWxsLCJCYWNrZ3JvdW5kRmlsbFR5cGUiOjAsIk1hcmdpbiI6eyIkaWQiOiIzODAiLCJUb3AiOjAsIkxlZnQiOjAsIlJpZ2h0IjowLCJCb3R0b20iOjB9LCJQYWRkaW5nIjp7IiRpZCI6IjM4MSIsIlRvcCI6MCwiTGVmdCI6MCwiUmlnaHQiOjAsIkJvdHRvbSI6MH0sIkJhY2tncm91bmQiOnsiJHJlZiI6IjkyIn0sIklzVmlzaWJsZSI6dHJ1ZSwiV2lkdGgiOjAuMCwiSGVpZ2h0IjowLjAsIkJvcmRlclN0eWxlIjp7IiRpZCI6IjM4MiIsIkxpbmVDb2xvciI6bnVsbCwiTGluZVdlaWdodCI6MC4wLCJMaW5lVHlwZSI6MCwiUGFyZW50U3R5bGUiOm51bGx9LCJQYXJlbnRTdHlsZSI6bnVsbH0sIkR1cmF0aW9uU3R5bGUiOnsiJGlkIjoiMzgzIiwiRm9udFNldHRpbmdzIjp7IiRpZCI6IjM4NCIsIkZvbnRTaXplIjoxMCwiRm9udE5hbWUiOiJDYWxpYnJpIiwiSXNCb2xkIjpmYWxzZSwiSXNJdGFsaWMiOmZhbHNlLCJJc1VuZGVybGluZWQiOmZhbHNlLCJQYXJlbnRTdHlsZSI6bnVsbH0sIkF1dG9TaXplIjowLCJGb3JlZ3JvdW5kIjp7IiRpZCI6IjM4NSIsIkNvbG9yIjp7IiRyZWYiOiI5NiJ9fSwiTWF4V2lkdGgiOjIwMC4wLCJNYXhIZWlnaHQiOiJJbmZpbml0eSIsIlNtYXJ0Rm9yZWdyb3VuZElzQWN0aXZlIjpmYWxzZSwiSG9yaXpvbnRhbEFsaWdubWVudCI6MCwiVmVydGljYWxBbGlnbm1lbnQiOjAsIlNtYXJ0Rm9yZWdyb3VuZCI6bnVsbCwiQmFja2dyb3VuZEZpbGxUeXBlIjowLCJNYXJnaW4iOnsiJGlkIjoiMzg2IiwiVG9wIjowLCJMZWZ0IjowLCJSaWdodCI6MCwiQm90dG9tIjowfSwiUGFkZGluZyI6eyIkaWQiOiIzODciLCJUb3AiOjAsIkxlZnQiOjAsIlJpZ2h0IjowLCJCb3R0b20iOjB9LCJCYWNrZ3JvdW5kIjp7IiRyZWYiOiI5OSJ9LCJJc1Zpc2libGUiOnRydWUsIldpZHRoIjowLjAsIkhlaWdodCI6MC4wLCJCb3JkZXJTdHlsZSI6eyIkaWQiOiIzODgiLCJMaW5lQ29sb3IiOm51bGwsIkxpbmVXZWlnaHQiOjAuMCwiTGluZVR5cGUiOjAsIlBhcmVudFN0eWxlIjpudWxsfSwiUGFyZW50U3R5bGUiOm51bGx9LCJIb3Jpem9udGFsQ29ubmVjdG9yU3R5bGUiOnsiJGlkIjoiMzg5IiwiTGluZUNvbG9yIjp7IiRyZWYiOiIxMDEifSwiTGluZVdlaWdodCI6MS4wLCJMaW5lVHlwZSI6MCwiUGFyZW50U3R5bGUiOm51bGx9LCJWZXJ0aWNhbENvbm5lY3RvclN0eWxlIjp7IiRpZCI6IjM5MCIsIkxpbmVDb2xvciI6eyIkcmVmIjoiMTA0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M5MSIsIk1hcmdpbiI6eyIkaWQiOiIzOTIiLCJUb3AiOjAsIkxlZnQiOjQsIlJpZ2h0Ijo0LCJCb3R0b20iOjB9LCJQYWRkaW5nIjp7IiRpZCI6IjM5MyIsIlRvcCI6MCwiTGVmdCI6MCwiUmlnaHQiOjAsIkJvdHRvbSI6MH0sIkJhY2tncm91bmQiOnsiJGlkIjoiMzk0IiwiQ29sb3IiOnsiJGlkIjoiMzk1IiwiQSI6MjU1LCJSIjoxNTcsIkciOjkwLCJCIjoyMDF9fSwiSXNWaXNpYmxlIjp0cnVlLCJXaWR0aCI6MC4wLCJIZWlnaHQiOjEwLjAsIkJvcmRlclN0eWxlIjp7IiRpZCI6IjM5NiIsIkxpbmVDb2xvciI6eyIkcmVmIjoiMTEyIn0sIkxpbmVXZWlnaHQiOjAuMCwiTGluZVR5cGUiOjAsIlBhcmVudFN0eWxlIjpudWxsfSwiUGFyZW50U3R5bGUiOm51bGx9LCJUaXRsZVN0eWxlIjp7IiRpZCI6IjM5NyIsIkZvbnRTZXR0aW5ncyI6eyIkaWQiOiIzOTgiLCJGb250U2l6ZSI6MTEsIkZvbnROYW1lIjoiQ2FsaWJyaSIsIklzQm9sZCI6dHJ1ZSwiSXNJdGFsaWMiOmZhbHNlLCJJc1VuZGVybGluZWQiOmZhbHNlLCJQYXJlbnRTdHlsZSI6bnVsbH0sIkF1dG9TaXplIjowLCJGb3JlZ3JvdW5kIjp7IiRpZCI6IjM5OSIsIkNvbG9yIjp7IiRpZCI6IjQw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0MDEiLCJUb3AiOjAsIkxlZnQiOjAsIlJpZ2h0IjowLCJCb3R0b20iOjB9LCJQYWRkaW5nIjp7IiRpZCI6IjQwMiIsIlRvcCI6MCwiTGVmdCI6MCwiUmlnaHQiOjAsIkJvdHRvbSI6MH0sIkJhY2tncm91bmQiOnsiJHJlZiI6IjEyMCJ9LCJJc1Zpc2libGUiOnRydWUsIldpZHRoIjowLjAsIkhlaWdodCI6MC4wLCJCb3JkZXJTdHlsZSI6eyIkaWQiOiI0MDMiLCJMaW5lQ29sb3IiOm51bGwsIkxpbmVXZWlnaHQiOjAuMCwiTGluZVR5cGUiOjAsIlBhcmVudFN0eWxlIjpudWxsfSwiUGFyZW50U3R5bGUiOm51bGx9LCJEYXRlU3R5bGUiOnsiJGlkIjoiNDA0IiwiRm9udFNldHRpbmdzIjp7IiRpZCI6IjQwNSIsIkZvbnRTaXplIjoxMCwiRm9udE5hbWUiOiJDYWxpYnJpIiwiSXNCb2xkIjpmYWxzZSwiSXNJdGFsaWMiOmZhbHNlLCJJc1VuZGVybGluZWQiOmZhbHNlLCJQYXJlbnRTdHlsZSI6bnVsbH0sIkF1dG9TaXplIjowLCJGb3JlZ3JvdW5kIjp7IiRpZCI6IjQwNiIsIkNvbG9yIjp7IiRpZCI6IjQw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DA4IiwiVG9wIjowLCJMZWZ0IjowLCJSaWdodCI6MCwiQm90dG9tIjowfSwiUGFkZGluZyI6eyIkaWQiOiI0MDkiLCJUb3AiOjAsIkxlZnQiOjAsIlJpZ2h0IjowLCJCb3R0b20iOjB9LCJCYWNrZ3JvdW5kIjp7IiRyZWYiOiIxMjcifSwiSXNWaXNpYmxlIjp0cnVlLCJXaWR0aCI6MC4wLCJIZWlnaHQiOjAuMCwiQm9yZGVyU3R5bGUiOnsiJGlkIjoiNDEwIiwiTGluZUNvbG9yIjpudWxsLCJMaW5lV2VpZ2h0IjowLjAsIkxpbmVUeXBlIjowLCJQYXJlbnRTdHlsZSI6bnVsbH0sIlBhcmVudFN0eWxlIjpudWxsfSwiRGF0ZUZvcm1hdCI6eyIkaWQiOiI0MT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0MTIiLCJEYXRlUGFydElzVmlzaWJsZSI6ZmFsc2UsIlRpbWVQYXJ0SXNWaXNpYmxlIjpmYWxzZX19LCJXZWVrTnVtYmVyaW5nIjp7IiRpZCI6IjQxMyIsIkZvcm1hdCI6MCwiSXNWaXNpYmxlIjpmYWxzZSwiTGFzdEtub3duVmlzaWJpbGl0eVN0YXRlIjpmYWxzZX0sIklzVmlzaWJsZSI6dHJ1ZSwiUGFyZW50U3R5bGUiOm51bGx9LCJJbmRleCI6NSwiU21hcnREdXJhdGlvbkFjdGl2YXRlZCI6ZmFsc2UsIkRhdGVGb3JtYXQiOnsiJHJlZiI6IjQxMSJ9LCJXZWVrTnVtYmVyaW5nIjp7IiRpZCI6IjQxNCIsIkZvcm1hdCI6MCwiSXNWaXNpYmxlIjpmYWxzZSwiTGFzdEtub3duVmlzaWJpbGl0eVN0YXRlIjpmYWxzZX0sIklkIjoiY2QzMjA3MDktZjRiNS00OTYxLWJmZjYtZGQ5NTg2N2NlMDRhIiwiSW1wb3J0SWQiOm51bGwsIlRpdGxlIjoiSW50ZWdyYXRpb25zICIsIk5vdGUiOm51bGwsIkh5cGVybGluayI6eyIkaWQiOiI0MTUiLCJBZGRyZXNzIjpudWxsLCJTdWJBZGRyZXNzIjpudWxsfSwiSXNDaGFuZ2VkIjpmYWxzZSwiSXNOZXciOmZhbHNlfSx7IiRpZCI6IjQxNiIsIkdyb3VwTmFtZSI6bnVsbCwiU3RhcnREYXRlIjoiMjAyMC0wNC0xOVQwMDowMDowMFoiLCJFbmREYXRlIjoiMjAyMC0wOS0wNVQyMzo1OTowMFoiLCJQZXJjZW50YWdlQ29tcGxldGUiOm51bGwsIlN0eWxlIjp7IiRpZCI6IjQxNyIsIlNoYXBlIjoxLCJTaGFwZVRoaWNrbmVzcyI6MCwiRHVyYXRpb25Gb3JtYXQiOjAsIkluY2x1ZGVOb25Xb3JraW5nRGF5c0luRHVyYXRpb24iOmZhbHNlLCJQZXJjZW50YWdlQ29tcGxldGVTdHlsZSI6eyIkaWQiOiI0MTgiLCJGb250U2V0dGluZ3MiOnsiJGlkIjoiNDE5IiwiRm9udFNpemUiOjEwLCJGb250TmFtZSI6IkNhbGlicmkiLCJJc0JvbGQiOmZhbHNlLCJJc0l0YWxpYyI6ZmFsc2UsIklzVW5kZXJsaW5lZCI6ZmFsc2UsIlBhcmVudFN0eWxlIjpudWxsfSwiQXV0b1NpemUiOjAsIkZvcmVncm91bmQiOnsiJGlkIjoiNDIwIiwiQ29sb3IiOnsiJHJlZiI6Ijg5In19LCJNYXhXaWR0aCI6MjAwLjAsIk1heEhlaWdodCI6IkluZmluaXR5IiwiU21hcnRGb3JlZ3JvdW5kSXNBY3RpdmUiOmZhbHNlLCJIb3Jpem9udGFsQWxpZ25tZW50IjowLCJWZXJ0aWNhbEFsaWdubWVudCI6MCwiU21hcnRGb3JlZ3JvdW5kIjpudWxsLCJCYWNrZ3JvdW5kRmlsbFR5cGUiOjAsIk1hcmdpbiI6eyIkaWQiOiI0MjEiLCJUb3AiOjAsIkxlZnQiOjAsIlJpZ2h0IjowLCJCb3R0b20iOjB9LCJQYWRkaW5nIjp7IiRpZCI6IjQyMiIsIlRvcCI6MCwiTGVmdCI6MCwiUmlnaHQiOjAsIkJvdHRvbSI6MH0sIkJhY2tncm91bmQiOnsiJHJlZiI6IjkyIn0sIklzVmlzaWJsZSI6dHJ1ZSwiV2lkdGgiOjAuMCwiSGVpZ2h0IjowLjAsIkJvcmRlclN0eWxlIjp7IiRpZCI6IjQyMyIsIkxpbmVDb2xvciI6bnVsbCwiTGluZVdlaWdodCI6MC4wLCJMaW5lVHlwZSI6MCwiUGFyZW50U3R5bGUiOm51bGx9LCJQYXJlbnRTdHlsZSI6bnVsbH0sIkR1cmF0aW9uU3R5bGUiOnsiJGlkIjoiNDI0IiwiRm9udFNldHRpbmdzIjp7IiRpZCI6IjQyNSIsIkZvbnRTaXplIjoxMCwiRm9udE5hbWUiOiJDYWxpYnJpIiwiSXNCb2xkIjpmYWxzZSwiSXNJdGFsaWMiOmZhbHNlLCJJc1VuZGVybGluZWQiOmZhbHNlLCJQYXJlbnRTdHlsZSI6bnVsbH0sIkF1dG9TaXplIjowLCJGb3JlZ3JvdW5kIjp7IiRpZCI6IjQyNiIsIkNvbG9yIjp7IiRyZWYiOiI5NiJ9fSwiTWF4V2lkdGgiOjIwMC4wLCJNYXhIZWlnaHQiOiJJbmZpbml0eSIsIlNtYXJ0Rm9yZWdyb3VuZElzQWN0aXZlIjpmYWxzZSwiSG9yaXpvbnRhbEFsaWdubWVudCI6MCwiVmVydGljYWxBbGlnbm1lbnQiOjAsIlNtYXJ0Rm9yZWdyb3VuZCI6bnVsbCwiQmFja2dyb3VuZEZpbGxUeXBlIjowLCJNYXJnaW4iOnsiJGlkIjoiNDI3IiwiVG9wIjowLCJMZWZ0IjowLCJSaWdodCI6MCwiQm90dG9tIjowfSwiUGFkZGluZyI6eyIkaWQiOiI0MjgiLCJUb3AiOjAsIkxlZnQiOjAsIlJpZ2h0IjowLCJCb3R0b20iOjB9LCJCYWNrZ3JvdW5kIjp7IiRyZWYiOiI5OSJ9LCJJc1Zpc2libGUiOnRydWUsIldpZHRoIjowLjAsIkhlaWdodCI6MC4wLCJCb3JkZXJTdHlsZSI6eyIkaWQiOiI0MjkiLCJMaW5lQ29sb3IiOm51bGwsIkxpbmVXZWlnaHQiOjAuMCwiTGluZVR5cGUiOjAsIlBhcmVudFN0eWxlIjpudWxsfSwiUGFyZW50U3R5bGUiOm51bGx9LCJIb3Jpem9udGFsQ29ubmVjdG9yU3R5bGUiOnsiJGlkIjoiNDMwIiwiTGluZUNvbG9yIjp7IiRyZWYiOiIxMDEifSwiTGluZVdlaWdodCI6MS4wLCJMaW5lVHlwZSI6MCwiUGFyZW50U3R5bGUiOm51bGx9LCJWZXJ0aWNhbENvbm5lY3RvclN0eWxlIjp7IiRpZCI6IjQzMSIsIkxpbmVDb2xvciI6eyIkcmVmIjoiMTA0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xMCwiSXNCZWxvd1RpbWViYW5kIjpmYWxzZSwiUGVyY2VudGFnZUNvbXBsZXRlU2hhcGVPcGFjaXR5IjozNSwiU2hhcGVTdHlsZSI6eyIkaWQiOiI0MzIiLCJNYXJnaW4iOnsiJGlkIjoiNDMzIiwiVG9wIjowLCJMZWZ0Ijo0LCJSaWdodCI6NCwiQm90dG9tIjowfSwiUGFkZGluZyI6eyIkaWQiOiI0MzQiLCJUb3AiOjAsIkxlZnQiOjAsIlJpZ2h0IjowLCJCb3R0b20iOjB9LCJCYWNrZ3JvdW5kIjp7IiRpZCI6IjQzNSIsIkNvbG9yIjp7IiRpZCI6IjQzNiIsIkEiOjI1NSwiUiI6MTU3LCJHIjo5MCwiQiI6MjAxfX0sIklzVmlzaWJsZSI6dHJ1ZSwiV2lkdGgiOjAuMCwiSGVpZ2h0IjoxMC4wLCJCb3JkZXJTdHlsZSI6eyIkaWQiOiI0MzciLCJMaW5lQ29sb3IiOnsiJHJlZiI6IjExMiJ9LCJMaW5lV2VpZ2h0IjowLjAsIkxpbmVUeXBlIjowLCJQYXJlbnRTdHlsZSI6bnVsbH0sIlBhcmVudFN0eWxlIjpudWxsfSwiVGl0bGVTdHlsZSI6eyIkaWQiOiI0MzgiLCJGb250U2V0dGluZ3MiOnsiJGlkIjoiNDM5IiwiRm9udFNpemUiOjExLCJGb250TmFtZSI6IkNhbGlicmkiLCJJc0JvbGQiOnRydWUsIklzSXRhbGljIjpmYWxzZSwiSXNVbmRlcmxpbmVkIjpmYWxzZSwiUGFyZW50U3R5bGUiOm51bGx9LCJBdXRvU2l6ZSI6MCwiRm9yZWdyb3VuZCI6eyIkaWQiOiI0NDAiLCJDb2xvciI6eyIkaWQiOiI0ND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DQyIiwiVG9wIjowLCJMZWZ0IjowLCJSaWdodCI6MCwiQm90dG9tIjowfSwiUGFkZGluZyI6eyIkaWQiOiI0NDMiLCJUb3AiOjAsIkxlZnQiOjAsIlJpZ2h0IjowLCJCb3R0b20iOjB9LCJCYWNrZ3JvdW5kIjp7IiRyZWYiOiIxMjAifSwiSXNWaXNpYmxlIjp0cnVlLCJXaWR0aCI6MC4wLCJIZWlnaHQiOjAuMCwiQm9yZGVyU3R5bGUiOnsiJGlkIjoiNDQ0IiwiTGluZUNvbG9yIjpudWxsLCJMaW5lV2VpZ2h0IjowLjAsIkxpbmVUeXBlIjowLCJQYXJlbnRTdHlsZSI6bnVsbH0sIlBhcmVudFN0eWxlIjpudWxsfSwiRGF0ZVN0eWxlIjp7IiRpZCI6IjQ0NSIsIkZvbnRTZXR0aW5ncyI6eyIkaWQiOiI0NDYiLCJGb250U2l6ZSI6MTAsIkZvbnROYW1lIjoiQ2FsaWJyaSIsIklzQm9sZCI6ZmFsc2UsIklzSXRhbGljIjpmYWxzZSwiSXNVbmRlcmxpbmVkIjpmYWxzZSwiUGFyZW50U3R5bGUiOm51bGx9LCJBdXRvU2l6ZSI6MCwiRm9yZWdyb3VuZCI6eyIkaWQiOiI0NDciLCJDb2xvciI6eyIkaWQiOiI0ND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Q0OSIsIlRvcCI6MCwiTGVmdCI6MCwiUmlnaHQiOjAsIkJvdHRvbSI6MH0sIlBhZGRpbmciOnsiJGlkIjoiNDUwIiwiVG9wIjowLCJMZWZ0IjowLCJSaWdodCI6MCwiQm90dG9tIjowfSwiQmFja2dyb3VuZCI6eyIkcmVmIjoiMTI3In0sIklzVmlzaWJsZSI6dHJ1ZSwiV2lkdGgiOjAuMCwiSGVpZ2h0IjowLjAsIkJvcmRlclN0eWxlIjp7IiRpZCI6IjQ1MSIsIkxpbmVDb2xvciI6bnVsbCwiTGluZVdlaWdodCI6MC4wLCJMaW5lVHlwZSI6MCwiUGFyZW50U3R5bGUiOm51bGx9LCJQYXJlbnRTdHlsZSI6bnVsbH0sIkRhdGVGb3JtYXQiOnsiJGlkIjoiNDUy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DUzIiwiRGF0ZVBhcnRJc1Zpc2libGUiOmZhbHNlLCJUaW1lUGFydElzVmlzaWJsZSI6ZmFsc2V9fSwiV2Vla051bWJlcmluZyI6eyIkaWQiOiI0NTQiLCJGb3JtYXQiOjAsIklzVmlzaWJsZSI6ZmFsc2UsIkxhc3RLbm93blZpc2liaWxpdHlTdGF0ZSI6ZmFsc2V9LCJJc1Zpc2libGUiOnRydWUsIlBhcmVudFN0eWxlIjpudWxsfSwiSW5kZXgiOjYsIlNtYXJ0RHVyYXRpb25BY3RpdmF0ZWQiOmZhbHNlLCJEYXRlRm9ybWF0Ijp7IiRyZWYiOiI0NTIifSwiV2Vla051bWJlcmluZyI6eyIkaWQiOiI0NTUiLCJGb3JtYXQiOjAsIklzVmlzaWJsZSI6ZmFsc2UsIkxhc3RLbm93blZpc2liaWxpdHlTdGF0ZSI6ZmFsc2V9LCJJZCI6IjAwNzAxYThjLWRkODAtNDc3Mi05Zjc0LTg4M2I5N2UyMTIyZiIsIkltcG9ydElkIjpudWxsLCJUaXRsZSI6IkNvZGUgUmV2aWV3ICIsIk5vdGUiOm51bGwsIkh5cGVybGluayI6eyIkaWQiOiI0NTYiLCJBZGRyZXNzIjpudWxsLCJTdWJBZGRyZXNzIjpudWxsfSwiSXNDaGFuZ2VkIjpmYWxzZSwiSXNOZXciOmZhbHNlfSx7IiRpZCI6IjQ1NyIsIkdyb3VwTmFtZSI6bnVsbCwiU3RhcnREYXRlIjoiMjAyMC0wNS0xNlQwMDowMDowMFoiLCJFbmREYXRlIjoiMjAyMi0wMS0yMlQyMzo1OTowMFoiLCJQZXJjZW50YWdlQ29tcGxldGUiOm51bGwsIlN0eWxlIjp7IiRpZCI6IjQ1OCIsIlNoYXBlIjo2LCJTaGFwZVRoaWNrbmVzcyI6MiwiRHVyYXRpb25Gb3JtYXQiOjAsIkluY2x1ZGVOb25Xb3JraW5nRGF5c0luRHVyYXRpb24iOmZhbHNlLCJQZXJjZW50YWdlQ29tcGxldGVTdHlsZSI6eyIkaWQiOiI0NTkiLCJGb250U2V0dGluZ3MiOnsiJGlkIjoiNDYwIiwiRm9udFNpemUiOjEwLCJGb250TmFtZSI6IkNhbGlicmkiLCJJc0JvbGQiOmZhbHNlLCJJc0l0YWxpYyI6ZmFsc2UsIklzVW5kZXJsaW5lZCI6ZmFsc2UsIlBhcmVudFN0eWxlIjpudWxsfSwiQXV0b1NpemUiOjAsIkZvcmVncm91bmQiOnsiJGlkIjoiNDYxIiwiQ29sb3IiOnsiJHJlZiI6Ijg5In19LCJNYXhXaWR0aCI6MjAwLjAsIk1heEhlaWdodCI6IkluZmluaXR5IiwiU21hcnRGb3JlZ3JvdW5kSXNBY3RpdmUiOmZhbHNlLCJIb3Jpem9udGFsQWxpZ25tZW50IjowLCJWZXJ0aWNhbEFsaWdubWVudCI6MCwiU21hcnRGb3JlZ3JvdW5kIjpudWxsLCJCYWNrZ3JvdW5kRmlsbFR5cGUiOjAsIk1hcmdpbiI6eyIkaWQiOiI0NjIiLCJUb3AiOjAsIkxlZnQiOjAsIlJpZ2h0IjowLCJCb3R0b20iOjB9LCJQYWRkaW5nIjp7IiRpZCI6IjQ2MyIsIlRvcCI6MCwiTGVmdCI6MCwiUmlnaHQiOjAsIkJvdHRvbSI6MH0sIkJhY2tncm91bmQiOnsiJHJlZiI6IjkyIn0sIklzVmlzaWJsZSI6dHJ1ZSwiV2lkdGgiOjAuMCwiSGVpZ2h0IjowLjAsIkJvcmRlclN0eWxlIjp7IiRpZCI6IjQ2NCIsIkxpbmVDb2xvciI6bnVsbCwiTGluZVdlaWdodCI6MC4wLCJMaW5lVHlwZSI6MCwiUGFyZW50U3R5bGUiOm51bGx9LCJQYXJlbnRTdHlsZSI6bnVsbH0sIkR1cmF0aW9uU3R5bGUiOnsiJGlkIjoiNDY1IiwiRm9udFNldHRpbmdzIjp7IiRpZCI6IjQ2NiIsIkZvbnRTaXplIjoxMCwiRm9udE5hbWUiOiJDYWxpYnJpIiwiSXNCb2xkIjpmYWxzZSwiSXNJdGFsaWMiOmZhbHNlLCJJc1VuZGVybGluZWQiOmZhbHNlLCJQYXJlbnRTdHlsZSI6bnVsbH0sIkF1dG9TaXplIjowLCJGb3JlZ3JvdW5kIjp7IiRpZCI6IjQ2NyIsIkNvbG9yIjp7IiRyZWYiOiI5NiJ9fSwiTWF4V2lkdGgiOjIwMC4wLCJNYXhIZWlnaHQiOiJJbmZpbml0eSIsIlNtYXJ0Rm9yZWdyb3VuZElzQWN0aXZlIjpmYWxzZSwiSG9yaXpvbnRhbEFsaWdubWVudCI6MCwiVmVydGljYWxBbGlnbm1lbnQiOjAsIlNtYXJ0Rm9yZWdyb3VuZCI6bnVsbCwiQmFja2dyb3VuZEZpbGxUeXBlIjowLCJNYXJnaW4iOnsiJGlkIjoiNDY4IiwiVG9wIjowLCJMZWZ0IjowLCJSaWdodCI6MCwiQm90dG9tIjowfSwiUGFkZGluZyI6eyIkaWQiOiI0NjkiLCJUb3AiOjAsIkxlZnQiOjAsIlJpZ2h0IjowLCJCb3R0b20iOjB9LCJCYWNrZ3JvdW5kIjp7IiRyZWYiOiI5OSJ9LCJJc1Zpc2libGUiOnRydWUsIldpZHRoIjowLjAsIkhlaWdodCI6MC4wLCJCb3JkZXJTdHlsZSI6eyIkaWQiOiI0NzAiLCJMaW5lQ29sb3IiOm51bGwsIkxpbmVXZWlnaHQiOjAuMCwiTGluZVR5cGUiOjAsIlBhcmVudFN0eWxlIjpudWxsfSwiUGFyZW50U3R5bGUiOm51bGx9LCJIb3Jpem9udGFsQ29ubmVjdG9yU3R5bGUiOnsiJGlkIjoiNDcxIiwiTGluZUNvbG9yIjp7IiRyZWYiOiIxMDEifSwiTGluZVdlaWdodCI6MS4wLCJMaW5lVHlwZSI6MCwiUGFyZW50U3R5bGUiOm51bGx9LCJWZXJ0aWNhbENvbm5lY3RvclN0eWxlIjp7IiRpZCI6IjQ3MiIsIkxpbmVDb2xvciI6eyIkaWQiOiI0NzMiLCIkdHlwZSI6Ik5MUkUuQ29tbW9uLkRvbS5Tb2xpZENvbG9yQnJ1c2gsIE5MUkUuQ29tbW9uIiwiQ29sb3IiOnsiJGlkIjoiNDc0IiwiQSI6MjU1LCJSIjoyMDQsIkciOjIwNCwiQiI6MjA0fX0sIkxpbmVXZWlnaHQiOjE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ZmFsc2UsIlBlcmNlbnRhZ2VDb21wbGV0ZVNoYXBlT3BhY2l0eSI6MzUsIlNoYXBlU3R5bGUiOnsiJGlkIjoiNDc1IiwiTWFyZ2luIjp7IiRpZCI6IjQ3NiIsIlRvcCI6MCwiTGVmdCI6NCwiUmlnaHQiOjQsIkJvdHRvbSI6MH0sIlBhZGRpbmciOnsiJGlkIjoiNDc3IiwiVG9wIjowLCJMZWZ0IjowLCJSaWdodCI6MCwiQm90dG9tIjowfSwiQmFja2dyb3VuZCI6eyIkaWQiOiI0NzgiLCJDb2xvciI6eyIkaWQiOiI0NzkiLCJBIjoyNTUsIlIiOjY4LCJHIjo4NCwiQiI6MTA2fX0sIklzVmlzaWJsZSI6dHJ1ZSwiV2lkdGgiOjAuMCwiSGVpZ2h0IjoyMi4wLCJCb3JkZXJTdHlsZSI6eyIkaWQiOiI0ODAiLCJMaW5lQ29sb3IiOnsiJHJlZiI6IjExMiJ9LCJMaW5lV2VpZ2h0IjowLjAsIkxpbmVUeXBlIjowLCJQYXJlbnRTdHlsZSI6bnVsbH0sIlBhcmVudFN0eWxlIjpudWxsfSwiVGl0bGVTdHlsZSI6eyIkaWQiOiI0ODEiLCJGb250U2V0dGluZ3MiOnsiJGlkIjoiNDgyIiwiRm9udFNpemUiOjExLCJGb250TmFtZSI6IkNhbGlicmkiLCJJc0JvbGQiOnRydWUsIklzSXRhbGljIjpmYWxzZSwiSXNVbmRlcmxpbmVkIjpmYWxzZSwiUGFyZW50U3R5bGUiOm51bGx9LCJBdXRvU2l6ZSI6MCwiRm9yZWdyb3VuZCI6eyIkaWQiOiI0ODMiLCJDb2xvciI6eyIkaWQiOiI0ODQ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NDg1IiwiVG9wIjowLCJMZWZ0IjowLCJSaWdodCI6MCwiQm90dG9tIjowfSwiUGFkZGluZyI6eyIkaWQiOiI0ODYiLCJUb3AiOjAsIkxlZnQiOjAsIlJpZ2h0IjowLCJCb3R0b20iOjB9LCJCYWNrZ3JvdW5kIjp7IiRyZWYiOiIxMjAifSwiSXNWaXNpYmxlIjp0cnVlLCJXaWR0aCI6MC4wLCJIZWlnaHQiOjAuMCwiQm9yZGVyU3R5bGUiOnsiJGlkIjoiNDg3IiwiTGluZUNvbG9yIjpudWxsLCJMaW5lV2VpZ2h0IjowLjAsIkxpbmVUeXBlIjowLCJQYXJlbnRTdHlsZSI6bnVsbH0sIlBhcmVudFN0eWxlIjpudWxsfSwiRGF0ZVN0eWxlIjp7IiRpZCI6IjQ4OCIsIkZvbnRTZXR0aW5ncyI6eyIkaWQiOiI0ODkiLCJGb250U2l6ZSI6MTAsIkZvbnROYW1lIjoiQ2FsaWJyaSIsIklzQm9sZCI6ZmFsc2UsIklzSXRhbGljIjpmYWxzZSwiSXNVbmRlcmxpbmVkIjpmYWxzZSwiUGFyZW50U3R5bGUiOm51bGx9LCJBdXRvU2l6ZSI6MCwiRm9yZWdyb3VuZCI6eyIkaWQiOiI0OTAiLCJDb2xvciI6eyIkaWQiOiI0OT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Q5MiIsIlRvcCI6MCwiTGVmdCI6MCwiUmlnaHQiOjAsIkJvdHRvbSI6MH0sIlBhZGRpbmciOnsiJGlkIjoiNDkzIiwiVG9wIjowLCJMZWZ0IjowLCJSaWdodCI6MCwiQm90dG9tIjowfSwiQmFja2dyb3VuZCI6eyIkcmVmIjoiMTI3In0sIklzVmlzaWJsZSI6dHJ1ZSwiV2lkdGgiOjAuMCwiSGVpZ2h0IjowLjAsIkJvcmRlclN0eWxlIjp7IiRpZCI6IjQ5NCIsIkxpbmVDb2xvciI6bnVsbCwiTGluZVdlaWdodCI6MC4wLCJMaW5lVHlwZSI6MCwiUGFyZW50U3R5bGUiOm51bGx9LCJQYXJlbnRTdHlsZSI6bnVsbH0sIkRhdGVGb3JtYXQiOnsiJGlkIjoiNDk1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Dk2IiwiRGF0ZVBhcnRJc1Zpc2libGUiOmZhbHNlLCJUaW1lUGFydElzVmlzaWJsZSI6ZmFsc2V9fSwiV2Vla051bWJlcmluZyI6eyIkaWQiOiI0OTciLCJGb3JtYXQiOjAsIklzVmlzaWJsZSI6ZmFsc2UsIkxhc3RLbm93blZpc2liaWxpdHlTdGF0ZSI6ZmFsc2V9LCJJc1Zpc2libGUiOnRydWUsIlBhcmVudFN0eWxlIjpudWxsfSwiSW5kZXgiOjcsIlNtYXJ0RHVyYXRpb25BY3RpdmF0ZWQiOmZhbHNlLCJEYXRlRm9ybWF0Ijp7IiRyZWYiOiI0OTUifSwiV2Vla051bWJlcmluZyI6eyIkaWQiOiI0OTgiLCJGb3JtYXQiOjAsIklzVmlzaWJsZSI6ZmFsc2UsIkxhc3RLbm93blZpc2liaWxpdHlTdGF0ZSI6ZmFsc2V9LCJJZCI6IjhlMGRhZTQ5LTU0NjktNDE4ZS1iNjQ4LTMxMTQ4M2QwZGIyYSIsIkltcG9ydElkIjpudWxsLCJUaXRsZSI6Ik1vYmlsZSBSb2FkbWFwIiwiTm90ZSI6bnVsbCwiSHlwZXJsaW5rIjp7IiRpZCI6IjQ5OSIsIkFkZHJlc3MiOm51bGwsIlN1YkFkZHJlc3MiOm51bGx9LCJJc0NoYW5nZWQiOmZhbHNlLCJJc05ldyI6ZmFsc2V9LHsiJGlkIjoiNTAwIiwiR3JvdXBOYW1lIjpudWxsLCJTdGFydERhdGUiOiIyMDIwLTA1LTE2VDAwOjAwOjAwWiIsIkVuZERhdGUiOiIyMDIxLTAxLTE1VDIzOjU5OjAwWiIsIlBlcmNlbnRhZ2VDb21wbGV0ZSI6bnVsbCwiU3R5bGUiOnsiJGlkIjoiNTAxIiwiU2hhcGUiOjEsIlNoYXBlVGhpY2tuZXNzIjowLCJEdXJhdGlvbkZvcm1hdCI6MCwiSW5jbHVkZU5vbldvcmtpbmdEYXlzSW5EdXJhdGlvbiI6ZmFsc2UsIlBlcmNlbnRhZ2VDb21wbGV0ZVN0eWxlIjp7IiRpZCI6IjUwMiIsIkZvbnRTZXR0aW5ncyI6eyIkaWQiOiI1MDMiLCJGb250U2l6ZSI6MTAsIkZvbnROYW1lIjoiQ2FsaWJyaSIsIklzQm9sZCI6ZmFsc2UsIklzSXRhbGljIjpmYWxzZSwiSXNVbmRlcmxpbmVkIjpmYWxzZSwiUGFyZW50U3R5bGUiOm51bGx9LCJBdXRvU2l6ZSI6MCwiRm9yZWdyb3VuZCI6eyIkaWQiOiI1MDQiLCJDb2xvciI6eyIkcmVmIjoiODkifX0sIk1heFdpZHRoIjoyMDAuMCwiTWF4SGVpZ2h0IjoiSW5maW5pdHkiLCJTbWFydEZvcmVncm91bmRJc0FjdGl2ZSI6ZmFsc2UsIkhvcml6b250YWxBbGlnbm1lbnQiOjAsIlZlcnRpY2FsQWxpZ25tZW50IjowLCJTbWFydEZvcmVncm91bmQiOm51bGwsIkJhY2tncm91bmRGaWxsVHlwZSI6MCwiTWFyZ2luIjp7IiRpZCI6IjUwNSIsIlRvcCI6MCwiTGVmdCI6MCwiUmlnaHQiOjAsIkJvdHRvbSI6MH0sIlBhZGRpbmciOnsiJGlkIjoiNTA2IiwiVG9wIjowLCJMZWZ0IjowLCJSaWdodCI6MCwiQm90dG9tIjowfSwiQmFja2dyb3VuZCI6eyIkcmVmIjoiOTIifSwiSXNWaXNpYmxlIjp0cnVlLCJXaWR0aCI6MC4wLCJIZWlnaHQiOjAuMCwiQm9yZGVyU3R5bGUiOnsiJGlkIjoiNTA3IiwiTGluZUNvbG9yIjpudWxsLCJMaW5lV2VpZ2h0IjowLjAsIkxpbmVUeXBlIjowLCJQYXJlbnRTdHlsZSI6bnVsbH0sIlBhcmVudFN0eWxlIjpudWxsfSwiRHVyYXRpb25TdHlsZSI6eyIkaWQiOiI1MDgiLCJGb250U2V0dGluZ3MiOnsiJGlkIjoiNTA5IiwiRm9udFNpemUiOjEwLCJGb250TmFtZSI6IkNhbGlicmkiLCJJc0JvbGQiOmZhbHNlLCJJc0l0YWxpYyI6ZmFsc2UsIklzVW5kZXJsaW5lZCI6ZmFsc2UsIlBhcmVudFN0eWxlIjpudWxsfSwiQXV0b1NpemUiOjAsIkZvcmVncm91bmQiOnsiJGlkIjoiNTEwIiwiQ29sb3IiOnsiJHJlZiI6Ijk2In19LCJNYXhXaWR0aCI6MjAwLjAsIk1heEhlaWdodCI6IkluZmluaXR5IiwiU21hcnRGb3JlZ3JvdW5kSXNBY3RpdmUiOmZhbHNlLCJIb3Jpem9udGFsQWxpZ25tZW50IjowLCJWZXJ0aWNhbEFsaWdubWVudCI6MCwiU21hcnRGb3JlZ3JvdW5kIjpudWxsLCJCYWNrZ3JvdW5kRmlsbFR5cGUiOjAsIk1hcmdpbiI6eyIkaWQiOiI1MTEiLCJUb3AiOjAsIkxlZnQiOjAsIlJpZ2h0IjowLCJCb3R0b20iOjB9LCJQYWRkaW5nIjp7IiRpZCI6IjUxMiIsIlRvcCI6MCwiTGVmdCI6MCwiUmlnaHQiOjAsIkJvdHRvbSI6MH0sIkJhY2tncm91bmQiOnsiJHJlZiI6Ijk5In0sIklzVmlzaWJsZSI6dHJ1ZSwiV2lkdGgiOjAuMCwiSGVpZ2h0IjowLjAsIkJvcmRlclN0eWxlIjp7IiRpZCI6IjUxMyIsIkxpbmVDb2xvciI6bnVsbCwiTGluZVdlaWdodCI6MC4wLCJMaW5lVHlwZSI6MCwiUGFyZW50U3R5bGUiOm51bGx9LCJQYXJlbnRTdHlsZSI6bnVsbH0sIkhvcml6b250YWxDb25uZWN0b3JTdHlsZSI6eyIkaWQiOiI1MTQiLCJMaW5lQ29sb3IiOnsiJHJlZiI6IjEwMSJ9LCJMaW5lV2VpZ2h0IjoxLjAsIkxpbmVUeXBlIjowLCJQYXJlbnRTdHlsZSI6bnVsbH0sIlZlcnRpY2FsQ29ubmVjdG9yU3R5bGUiOnsiJGlkIjoiNTE1IiwiTGluZUNvbG9yIjp7IiRyZWYiOiIxMDQ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TE2IiwiTWFyZ2luIjp7IiRpZCI6IjUxNyIsIlRvcCI6MCwiTGVmdCI6NCwiUmlnaHQiOjQsIkJvdHRvbSI6MH0sIlBhZGRpbmciOnsiJGlkIjoiNTE4IiwiVG9wIjowLCJMZWZ0IjowLCJSaWdodCI6MCwiQm90dG9tIjowfSwiQmFja2dyb3VuZCI6eyIkaWQiOiI1MTkiLCJDb2xvciI6eyIkaWQiOiI1MjAiLCJBIjoyNTUsIlIiOjEwNCwiRyI6MTIwLCJCIjoxNDJ9fSwiSXNWaXNpYmxlIjp0cnVlLCJXaWR0aCI6MC4wLCJIZWlnaHQiOjEwLjAsIkJvcmRlclN0eWxlIjp7IiRpZCI6IjUyMSIsIkxpbmVDb2xvciI6eyIkcmVmIjoiMTEyIn0sIkxpbmVXZWlnaHQiOjAuMCwiTGluZVR5cGUiOjAsIlBhcmVudFN0eWxlIjpudWxsfSwiUGFyZW50U3R5bGUiOm51bGx9LCJUaXRsZVN0eWxlIjp7IiRpZCI6IjUyMiIsIkZvbnRTZXR0aW5ncyI6eyIkaWQiOiI1MjMiLCJGb250U2l6ZSI6MTEsIkZvbnROYW1lIjoiQ2FsaWJyaSIsIklzQm9sZCI6dHJ1ZSwiSXNJdGFsaWMiOmZhbHNlLCJJc1VuZGVybGluZWQiOmZhbHNlLCJQYXJlbnRTdHlsZSI6bnVsbH0sIkF1dG9TaXplIjowLCJGb3JlZ3JvdW5kIjp7IiRpZCI6IjUyNCIsIkNvbG9yIjp7IiRpZCI6IjUyNS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1MjYiLCJUb3AiOjAsIkxlZnQiOjAsIlJpZ2h0IjowLCJCb3R0b20iOjB9LCJQYWRkaW5nIjp7IiRpZCI6IjUyNyIsIlRvcCI6MCwiTGVmdCI6MCwiUmlnaHQiOjAsIkJvdHRvbSI6MH0sIkJhY2tncm91bmQiOnsiJHJlZiI6IjEyMCJ9LCJJc1Zpc2libGUiOnRydWUsIldpZHRoIjowLjAsIkhlaWdodCI6MC4wLCJCb3JkZXJTdHlsZSI6eyIkaWQiOiI1MjgiLCJMaW5lQ29sb3IiOm51bGwsIkxpbmVXZWlnaHQiOjAuMCwiTGluZVR5cGUiOjAsIlBhcmVudFN0eWxlIjpudWxsfSwiUGFyZW50U3R5bGUiOm51bGx9LCJEYXRlU3R5bGUiOnsiJGlkIjoiNTI5IiwiRm9udFNldHRpbmdzIjp7IiRpZCI6IjUzMCIsIkZvbnRTaXplIjoxMCwiRm9udE5hbWUiOiJDYWxpYnJpIiwiSXNCb2xkIjpmYWxzZSwiSXNJdGFsaWMiOmZhbHNlLCJJc1VuZGVybGluZWQiOmZhbHNlLCJQYXJlbnRTdHlsZSI6bnVsbH0sIkF1dG9TaXplIjowLCJGb3JlZ3JvdW5kIjp7IiRpZCI6IjUzMSIsIkNvbG9yIjp7IiRpZCI6IjUz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TMzIiwiVG9wIjowLCJMZWZ0IjowLCJSaWdodCI6MCwiQm90dG9tIjowfSwiUGFkZGluZyI6eyIkaWQiOiI1MzQiLCJUb3AiOjAsIkxlZnQiOjAsIlJpZ2h0IjowLCJCb3R0b20iOjB9LCJCYWNrZ3JvdW5kIjp7IiRyZWYiOiIxMjcifSwiSXNWaXNpYmxlIjp0cnVlLCJXaWR0aCI6MC4wLCJIZWlnaHQiOjAuMCwiQm9yZGVyU3R5bGUiOnsiJGlkIjoiNTM1IiwiTGluZUNvbG9yIjpudWxsLCJMaW5lV2VpZ2h0IjowLjAsIkxpbmVUeXBlIjowLCJQYXJlbnRTdHlsZSI6bnVsbH0sIlBhcmVudFN0eWxlIjpudWxsfSwiRGF0ZUZvcm1hdCI6eyIkaWQiOiI1MzY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1MzciLCJEYXRlUGFydElzVmlzaWJsZSI6ZmFsc2UsIlRpbWVQYXJ0SXNWaXNpYmxlIjpmYWxzZX19LCJXZWVrTnVtYmVyaW5nIjp7IiRpZCI6IjUzOCIsIkZvcm1hdCI6MCwiSXNWaXNpYmxlIjpmYWxzZSwiTGFzdEtub3duVmlzaWJpbGl0eVN0YXRlIjpmYWxzZX0sIklzVmlzaWJsZSI6dHJ1ZSwiUGFyZW50U3R5bGUiOm51bGx9LCJJbmRleCI6OCwiU21hcnREdXJhdGlvbkFjdGl2YXRlZCI6ZmFsc2UsIkRhdGVGb3JtYXQiOnsiJHJlZiI6IjUzNiJ9LCJXZWVrTnVtYmVyaW5nIjp7IiRpZCI6IjUzOSIsIkZvcm1hdCI6MCwiSXNWaXNpYmxlIjpmYWxzZSwiTGFzdEtub3duVmlzaWJpbGl0eVN0YXRlIjpmYWxzZX0sIklkIjoiYzBlZWUwNGEtNjY3OC00NzEzLTgxNzAtODU2NDc0NWRjYTU1IiwiSW1wb3J0SWQiOm51bGwsIlRpdGxlIjoiTW9jay1VcCIsIk5vdGUiOm51bGwsIkh5cGVybGluayI6eyIkaWQiOiI1NDAiLCJBZGRyZXNzIjpudWxsLCJTdWJBZGRyZXNzIjpudWxsfSwiSXNDaGFuZ2VkIjpmYWxzZSwiSXNOZXciOmZhbHNlfSx7IiRpZCI6IjU0MSIsIkdyb3VwTmFtZSI6IjYxZjMyZjkwLTE5MTgtNGI3OC1hOTNlLTc3ZWY4ZmRiMTA4NCIsIlN0YXJ0RGF0ZSI6IjIwMjAtMDUtMTZUMDA6MDA6MDBaIiwiRW5kRGF0ZSI6IjIwMjAtMTEtMDdUMjM6NTk6MDBaIiwiUGVyY2VudGFnZUNvbXBsZXRlIjpudWxsLCJTdHlsZSI6eyIkaWQiOiI1NDIiLCJTaGFwZSI6MSwiU2hhcGVUaGlja25lc3MiOjAsIkR1cmF0aW9uRm9ybWF0IjowLCJJbmNsdWRlTm9uV29ya2luZ0RheXNJbkR1cmF0aW9uIjpmYWxzZSwiUGVyY2VudGFnZUNvbXBsZXRlU3R5bGUiOnsiJGlkIjoiNTQzIiwiRm9udFNldHRpbmdzIjp7IiRpZCI6IjU0NCIsIkZvbnRTaXplIjoxMCwiRm9udE5hbWUiOiJDYWxpYnJpIiwiSXNCb2xkIjpmYWxzZSwiSXNJdGFsaWMiOmZhbHNlLCJJc1VuZGVybGluZWQiOmZhbHNlLCJQYXJlbnRTdHlsZSI6bnVsbH0sIkF1dG9TaXplIjowLCJGb3JlZ3JvdW5kIjp7IiRpZCI6IjU0NSIsIkNvbG9yIjp7IiRyZWYiOiI4OSJ9fSwiTWF4V2lkdGgiOjIwMC4wLCJNYXhIZWlnaHQiOiJJbmZpbml0eSIsIlNtYXJ0Rm9yZWdyb3VuZElzQWN0aXZlIjpmYWxzZSwiSG9yaXpvbnRhbEFsaWdubWVudCI6MCwiVmVydGljYWxBbGlnbm1lbnQiOjAsIlNtYXJ0Rm9yZWdyb3VuZCI6bnVsbCwiQmFja2dyb3VuZEZpbGxUeXBlIjowLCJNYXJnaW4iOnsiJGlkIjoiNTQ2IiwiVG9wIjowLCJMZWZ0IjowLCJSaWdodCI6MCwiQm90dG9tIjowfSwiUGFkZGluZyI6eyIkaWQiOiI1NDciLCJUb3AiOjAsIkxlZnQiOjAsIlJpZ2h0IjowLCJCb3R0b20iOjB9LCJCYWNrZ3JvdW5kIjp7IiRyZWYiOiI5MiJ9LCJJc1Zpc2libGUiOnRydWUsIldpZHRoIjowLjAsIkhlaWdodCI6MC4wLCJCb3JkZXJTdHlsZSI6eyIkaWQiOiI1NDgiLCJMaW5lQ29sb3IiOm51bGwsIkxpbmVXZWlnaHQiOjAuMCwiTGluZVR5cGUiOjAsIlBhcmVudFN0eWxlIjpudWxsfSwiUGFyZW50U3R5bGUiOm51bGx9LCJEdXJhdGlvblN0eWxlIjp7IiRpZCI6IjU0OSIsIkZvbnRTZXR0aW5ncyI6eyIkaWQiOiI1NTAiLCJGb250U2l6ZSI6MTAsIkZvbnROYW1lIjoiQ2FsaWJyaSIsIklzQm9sZCI6ZmFsc2UsIklzSXRhbGljIjpmYWxzZSwiSXNVbmRlcmxpbmVkIjpmYWxzZSwiUGFyZW50U3R5bGUiOm51bGx9LCJBdXRvU2l6ZSI6MCwiRm9yZWdyb3VuZCI6eyIkaWQiOiI1NTEiLCJDb2xvciI6eyIkcmVmIjoiOTYifX0sIk1heFdpZHRoIjoyMDAuMCwiTWF4SGVpZ2h0IjoiSW5maW5pdHkiLCJTbWFydEZvcmVncm91bmRJc0FjdGl2ZSI6ZmFsc2UsIkhvcml6b250YWxBbGlnbm1lbnQiOjAsIlZlcnRpY2FsQWxpZ25tZW50IjowLCJTbWFydEZvcmVncm91bmQiOm51bGwsIkJhY2tncm91bmRGaWxsVHlwZSI6MCwiTWFyZ2luIjp7IiRpZCI6IjU1MiIsIlRvcCI6MCwiTGVmdCI6MCwiUmlnaHQiOjAsIkJvdHRvbSI6MH0sIlBhZGRpbmciOnsiJGlkIjoiNTUzIiwiVG9wIjowLCJMZWZ0IjowLCJSaWdodCI6MCwiQm90dG9tIjowfSwiQmFja2dyb3VuZCI6eyIkcmVmIjoiOTkifSwiSXNWaXNpYmxlIjp0cnVlLCJXaWR0aCI6MC4wLCJIZWlnaHQiOjAuMCwiQm9yZGVyU3R5bGUiOnsiJGlkIjoiNTU0IiwiTGluZUNvbG9yIjpudWxsLCJMaW5lV2VpZ2h0IjowLjAsIkxpbmVUeXBlIjowLCJQYXJlbnRTdHlsZSI6bnVsbH0sIlBhcmVudFN0eWxlIjpudWxsfSwiSG9yaXpvbnRhbENvbm5lY3RvclN0eWxlIjp7IiRpZCI6IjU1NSIsIkxpbmVDb2xvciI6eyIkcmVmIjoiMTAxIn0sIkxpbmVXZWlnaHQiOjEuMCwiTGluZVR5cGUiOjAsIlBhcmVudFN0eWxlIjpudWxsfSwiVmVydGljYWxDb25uZWN0b3JTdHlsZSI6eyIkaWQiOiI1NTYiLCJMaW5lQ29sb3IiOnsiJHJlZiI6IjEwNC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NSwiSXNCZWxvd1RpbWViYW5kIjpmYWxzZSwiUGVyY2VudGFnZUNvbXBsZXRlU2hhcGVPcGFjaXR5IjozNSwiU2hhcGVTdHlsZSI6eyIkaWQiOiI1NTciLCJNYXJnaW4iOnsiJGlkIjoiNTU4IiwiVG9wIjowLCJMZWZ0Ijo0LCJSaWdodCI6NCwiQm90dG9tIjowfSwiUGFkZGluZyI6eyIkaWQiOiI1NTkiLCJUb3AiOjAsIkxlZnQiOjAsIlJpZ2h0IjowLCJCb3R0b20iOjB9LCJCYWNrZ3JvdW5kIjp7IiRpZCI6IjU2MCIsIkNvbG9yIjp7IiRpZCI6IjU2MSIsIkEiOjI1NSwiUiI6MTA0LCJHIjoxMjAsIkIiOjE0Mn19LCJJc1Zpc2libGUiOnRydWUsIldpZHRoIjowLjAsIkhlaWdodCI6MTAuMCwiQm9yZGVyU3R5bGUiOnsiJGlkIjoiNTYyIiwiTGluZUNvbG9yIjp7IiRyZWYiOiIxMTIifSwiTGluZVdlaWdodCI6MC4wLCJMaW5lVHlwZSI6MCwiUGFyZW50U3R5bGUiOm51bGx9LCJQYXJlbnRTdHlsZSI6bnVsbH0sIlRpdGxlU3R5bGUiOnsiJGlkIjoiNTYzIiwiRm9udFNldHRpbmdzIjp7IiRpZCI6IjU2NCIsIkZvbnRTaXplIjoxMSwiRm9udE5hbWUiOiJDYWxpYnJpIiwiSXNCb2xkIjp0cnVlLCJJc0l0YWxpYyI6ZmFsc2UsIklzVW5kZXJsaW5lZCI6ZmFsc2UsIlBhcmVudFN0eWxlIjpudWxsfSwiQXV0b1NpemUiOjAsIkZvcmVncm91bmQiOnsiJGlkIjoiNTY1IiwiQ29sb3IiOnsiJGlkIjoiNTY2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U2NyIsIlRvcCI6MCwiTGVmdCI6MCwiUmlnaHQiOjAsIkJvdHRvbSI6MH0sIlBhZGRpbmciOnsiJGlkIjoiNTY4IiwiVG9wIjowLCJMZWZ0IjowLCJSaWdodCI6MCwiQm90dG9tIjowfSwiQmFja2dyb3VuZCI6eyIkcmVmIjoiMTIwIn0sIklzVmlzaWJsZSI6dHJ1ZSwiV2lkdGgiOjAuMCwiSGVpZ2h0IjowLjAsIkJvcmRlclN0eWxlIjp7IiRpZCI6IjU2OSIsIkxpbmVDb2xvciI6bnVsbCwiTGluZVdlaWdodCI6MC4wLCJMaW5lVHlwZSI6MCwiUGFyZW50U3R5bGUiOm51bGx9LCJQYXJlbnRTdHlsZSI6bnVsbH0sIkRhdGVTdHlsZSI6eyIkaWQiOiI1NzAiLCJGb250U2V0dGluZ3MiOnsiJGlkIjoiNTcxIiwiRm9udFNpemUiOjEwLCJGb250TmFtZSI6IkNhbGlicmkiLCJJc0JvbGQiOmZhbHNlLCJJc0l0YWxpYyI6ZmFsc2UsIklzVW5kZXJsaW5lZCI6ZmFsc2UsIlBhcmVudFN0eWxlIjpudWxsfSwiQXV0b1NpemUiOjAsIkZvcmVncm91bmQiOnsiJGlkIjoiNTcyIiwiQ29sb3IiOnsiJHJlZiI6IjEyNCJ9fSwiTWF4V2lkdGgiOjIwMC4wLCJNYXhIZWlnaHQiOiJJbmZpbml0eSIsIlNtYXJ0Rm9yZWdyb3VuZElzQWN0aXZlIjpmYWxzZSwiSG9yaXpvbnRhbEFsaWdubWVudCI6MiwiVmVydGljYWxBbGlnbm1lbnQiOjAsIlNtYXJ0Rm9yZWdyb3VuZCI6bnVsbCwiQmFja2dyb3VuZEZpbGxUeXBlIjowLCJNYXJnaW4iOnsiJGlkIjoiNTczIiwiVG9wIjowLCJMZWZ0IjowLCJSaWdodCI6MCwiQm90dG9tIjowfSwiUGFkZGluZyI6eyIkaWQiOiI1NzQiLCJUb3AiOjAsIkxlZnQiOjAsIlJpZ2h0IjowLCJCb3R0b20iOjB9LCJCYWNrZ3JvdW5kIjp7IiRyZWYiOiIxMjcifSwiSXNWaXNpYmxlIjp0cnVlLCJXaWR0aCI6MC4wLCJIZWlnaHQiOjAuMCwiQm9yZGVyU3R5bGUiOnsiJGlkIjoiNTc1IiwiTGluZUNvbG9yIjpudWxsLCJMaW5lV2VpZ2h0IjowLjAsIkxpbmVUeXBlIjowLCJQYXJlbnRTdHlsZSI6bnVsbH0sIlBhcmVudFN0eWxlIjpudWxsfSwiRGF0ZUZvcm1hdCI6eyIkaWQiOiI1NzY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1NzciLCJEYXRlUGFydElzVmlzaWJsZSI6ZmFsc2UsIlRpbWVQYXJ0SXNWaXNpYmxlIjpmYWxzZX19LCJXZWVrTnVtYmVyaW5nIjp7IiRpZCI6IjU3OCIsIkZvcm1hdCI6MCwiSXNWaXNpYmxlIjpmYWxzZSwiTGFzdEtub3duVmlzaWJpbGl0eVN0YXRlIjpmYWxzZX0sIklzVmlzaWJsZSI6dHJ1ZSwiUGFyZW50U3R5bGUiOm51bGx9LCJJbmRleCI6OSwiU21hcnREdXJhdGlvbkFjdGl2YXRlZCI6ZmFsc2UsIkRhdGVGb3JtYXQiOnsiJHJlZiI6IjU3NiJ9LCJXZWVrTnVtYmVyaW5nIjp7IiRpZCI6IjU3OSIsIkZvcm1hdCI6MCwiSXNWaXNpYmxlIjpmYWxzZSwiTGFzdEtub3duVmlzaWJpbGl0eVN0YXRlIjpmYWxzZX0sIklkIjoiNDY1MDc4ZDItMmYzOS00ODVmLWFiMjktMTU3MmE0OTY3YTk1IiwiSW1wb3J0SWQiOm51bGwsIlRpdGxlIjoiVVggUmVmaW5lbWVudHMgIiwiTm90ZSI6bnVsbCwiSHlwZXJsaW5rIjp7IiRpZCI6IjU4MCIsIkFkZHJlc3MiOm51bGwsIlN1YkFkZHJlc3MiOm51bGx9LCJJc0NoYW5nZWQiOmZhbHNlLCJJc05ldyI6ZmFsc2V9LHsiJGlkIjoiNTgxIiwiR3JvdXBOYW1lIjoiNjFmMzJmOTAtMTkxOC00Yjc4LWE5M2UtNzdlZjhmZGIxMDg0IiwiU3RhcnREYXRlIjoiMjAyMC0xMS0xN1QwMDowMDowMFoiLCJFbmREYXRlIjoiMjAyMS0wMy0xMlQyMzo1OTowMFoiLCJQZXJjZW50YWdlQ29tcGxldGUiOm51bGwsIlN0eWxlIjp7IiRpZCI6IjU4MiIsIlNoYXBlIjoxLCJTaGFwZVRoaWNrbmVzcyI6MCwiRHVyYXRpb25Gb3JtYXQiOjAsIkluY2x1ZGVOb25Xb3JraW5nRGF5c0luRHVyYXRpb24iOmZhbHNlLCJQZXJjZW50YWdlQ29tcGxldGVTdHlsZSI6eyIkaWQiOiI1ODMiLCJGb250U2V0dGluZ3MiOnsiJGlkIjoiNTg0IiwiRm9udFNpemUiOjEwLCJGb250TmFtZSI6IkNhbGlicmkiLCJJc0JvbGQiOmZhbHNlLCJJc0l0YWxpYyI6ZmFsc2UsIklzVW5kZXJsaW5lZCI6ZmFsc2UsIlBhcmVudFN0eWxlIjpudWxsfSwiQXV0b1NpemUiOjAsIkZvcmVncm91bmQiOnsiJGlkIjoiNTg1IiwiQ29sb3IiOnsiJHJlZiI6Ijg5In19LCJNYXhXaWR0aCI6MjAwLjAsIk1heEhlaWdodCI6IkluZmluaXR5IiwiU21hcnRGb3JlZ3JvdW5kSXNBY3RpdmUiOmZhbHNlLCJIb3Jpem9udGFsQWxpZ25tZW50IjowLCJWZXJ0aWNhbEFsaWdubWVudCI6MCwiU21hcnRGb3JlZ3JvdW5kIjpudWxsLCJCYWNrZ3JvdW5kRmlsbFR5cGUiOjAsIk1hcmdpbiI6eyIkaWQiOiI1ODYiLCJUb3AiOjAsIkxlZnQiOjAsIlJpZ2h0IjowLCJCb3R0b20iOjB9LCJQYWRkaW5nIjp7IiRpZCI6IjU4NyIsIlRvcCI6MCwiTGVmdCI6MCwiUmlnaHQiOjAsIkJvdHRvbSI6MH0sIkJhY2tncm91bmQiOnsiJHJlZiI6IjkyIn0sIklzVmlzaWJsZSI6dHJ1ZSwiV2lkdGgiOjAuMCwiSGVpZ2h0IjowLjAsIkJvcmRlclN0eWxlIjp7IiRpZCI6IjU4OCIsIkxpbmVDb2xvciI6bnVsbCwiTGluZVdlaWdodCI6MC4wLCJMaW5lVHlwZSI6MCwiUGFyZW50U3R5bGUiOm51bGx9LCJQYXJlbnRTdHlsZSI6bnVsbH0sIkR1cmF0aW9uU3R5bGUiOnsiJGlkIjoiNTg5IiwiRm9udFNldHRpbmdzIjp7IiRpZCI6IjU5MCIsIkZvbnRTaXplIjoxMCwiRm9udE5hbWUiOiJDYWxpYnJpIiwiSXNCb2xkIjpmYWxzZSwiSXNJdGFsaWMiOmZhbHNlLCJJc1VuZGVybGluZWQiOmZhbHNlLCJQYXJlbnRTdHlsZSI6bnVsbH0sIkF1dG9TaXplIjowLCJGb3JlZ3JvdW5kIjp7IiRpZCI6IjU5MSIsIkNvbG9yIjp7IiRyZWYiOiI5NiJ9fSwiTWF4V2lkdGgiOjIwMC4wLCJNYXhIZWlnaHQiOiJJbmZpbml0eSIsIlNtYXJ0Rm9yZWdyb3VuZElzQWN0aXZlIjpmYWxzZSwiSG9yaXpvbnRhbEFsaWdubWVudCI6MCwiVmVydGljYWxBbGlnbm1lbnQiOjAsIlNtYXJ0Rm9yZWdyb3VuZCI6bnVsbCwiQmFja2dyb3VuZEZpbGxUeXBlIjowLCJNYXJnaW4iOnsiJGlkIjoiNTkyIiwiVG9wIjowLCJMZWZ0IjowLCJSaWdodCI6MCwiQm90dG9tIjowfSwiUGFkZGluZyI6eyIkaWQiOiI1OTMiLCJUb3AiOjAsIkxlZnQiOjAsIlJpZ2h0IjowLCJCb3R0b20iOjB9LCJCYWNrZ3JvdW5kIjp7IiRyZWYiOiI5OSJ9LCJJc1Zpc2libGUiOnRydWUsIldpZHRoIjowLjAsIkhlaWdodCI6MC4wLCJCb3JkZXJTdHlsZSI6eyIkaWQiOiI1OTQiLCJMaW5lQ29sb3IiOm51bGwsIkxpbmVXZWlnaHQiOjAuMCwiTGluZVR5cGUiOjAsIlBhcmVudFN0eWxlIjpudWxsfSwiUGFyZW50U3R5bGUiOm51bGx9LCJIb3Jpem9udGFsQ29ubmVjdG9yU3R5bGUiOnsiJGlkIjoiNTk1IiwiTGluZUNvbG9yIjp7IiRyZWYiOiIxMDEifSwiTGluZVdlaWdodCI6MS4wLCJMaW5lVHlwZSI6MCwiUGFyZW50U3R5bGUiOm51bGx9LCJWZXJ0aWNhbENvbm5lY3RvclN0eWxlIjp7IiRpZCI6IjU5NiIsIkxpbmVDb2xvciI6eyIkcmVmIjoiMTA0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1LCJJc0JlbG93VGltZWJhbmQiOmZhbHNlLCJQZXJjZW50YWdlQ29tcGxldGVTaGFwZU9wYWNpdHkiOjM1LCJTaGFwZVN0eWxlIjp7IiRpZCI6IjU5NyIsIk1hcmdpbiI6eyIkaWQiOiI1OTgiLCJUb3AiOjAsIkxlZnQiOjQsIlJpZ2h0Ijo0LCJCb3R0b20iOjB9LCJQYWRkaW5nIjp7IiRpZCI6IjU5OSIsIlRvcCI6MCwiTGVmdCI6MCwiUmlnaHQiOjAsIkJvdHRvbSI6MH0sIkJhY2tncm91bmQiOnsiJGlkIjoiNjAwIiwiQ29sb3IiOnsiJGlkIjoiNjAxIiwiQSI6MjU1LCJSIjoxMDQsIkciOjEyMCwiQiI6MTQyfX0sIklzVmlzaWJsZSI6dHJ1ZSwiV2lkdGgiOjAuMCwiSGVpZ2h0IjoxMC4wLCJCb3JkZXJTdHlsZSI6eyIkaWQiOiI2MDIiLCJMaW5lQ29sb3IiOnsiJHJlZiI6IjExMiJ9LCJMaW5lV2VpZ2h0IjowLjAsIkxpbmVUeXBlIjowLCJQYXJlbnRTdHlsZSI6bnVsbH0sIlBhcmVudFN0eWxlIjpudWxsfSwiVGl0bGVTdHlsZSI6eyIkaWQiOiI2MDMiLCJGb250U2V0dGluZ3MiOnsiJGlkIjoiNjA0IiwiRm9udFNpemUiOjExLCJGb250TmFtZSI6IkNhbGlicmkiLCJJc0JvbGQiOnRydWUsIklzSXRhbGljIjpmYWxzZSwiSXNVbmRlcmxpbmVkIjpmYWxzZSwiUGFyZW50U3R5bGUiOm51bGx9LCJBdXRvU2l6ZSI6MCwiRm9yZWdyb3VuZCI6eyIkaWQiOiI2MDUiLCJDb2xvciI6eyIkaWQiOiI2MDY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NjA3IiwiVG9wIjowLCJMZWZ0IjowLCJSaWdodCI6MCwiQm90dG9tIjowfSwiUGFkZGluZyI6eyIkaWQiOiI2MDgiLCJUb3AiOjAsIkxlZnQiOjAsIlJpZ2h0IjowLCJCb3R0b20iOjB9LCJCYWNrZ3JvdW5kIjp7IiRyZWYiOiIxMjAifSwiSXNWaXNpYmxlIjp0cnVlLCJXaWR0aCI6MC4wLCJIZWlnaHQiOjAuMCwiQm9yZGVyU3R5bGUiOnsiJGlkIjoiNjA5IiwiTGluZUNvbG9yIjpudWxsLCJMaW5lV2VpZ2h0IjowLjAsIkxpbmVUeXBlIjowLCJQYXJlbnRTdHlsZSI6bnVsbH0sIlBhcmVudFN0eWxlIjpudWxsfSwiRGF0ZVN0eWxlIjp7IiRpZCI6IjYxMCIsIkZvbnRTZXR0aW5ncyI6eyIkaWQiOiI2MTEiLCJGb250U2l6ZSI6MTAsIkZvbnROYW1lIjoiQ2FsaWJyaSIsIklzQm9sZCI6ZmFsc2UsIklzSXRhbGljIjpmYWxzZSwiSXNVbmRlcmxpbmVkIjpmYWxzZSwiUGFyZW50U3R5bGUiOm51bGx9LCJBdXRvU2l6ZSI6MCwiRm9yZWdyb3VuZCI6eyIkaWQiOiI2MTIiLCJDb2xvciI6eyIkcmVmIjoiMTI0In19LCJNYXhXaWR0aCI6MjAwLjAsIk1heEhlaWdodCI6IkluZmluaXR5IiwiU21hcnRGb3JlZ3JvdW5kSXNBY3RpdmUiOmZhbHNlLCJIb3Jpem9udGFsQWxpZ25tZW50IjoyLCJWZXJ0aWNhbEFsaWdubWVudCI6MCwiU21hcnRGb3JlZ3JvdW5kIjpudWxsLCJCYWNrZ3JvdW5kRmlsbFR5cGUiOjAsIk1hcmdpbiI6eyIkaWQiOiI2MTMiLCJUb3AiOjAsIkxlZnQiOjAsIlJpZ2h0IjowLCJCb3R0b20iOjB9LCJQYWRkaW5nIjp7IiRpZCI6IjYxNCIsIlRvcCI6MCwiTGVmdCI6MCwiUmlnaHQiOjAsIkJvdHRvbSI6MH0sIkJhY2tncm91bmQiOnsiJHJlZiI6IjEyNyJ9LCJJc1Zpc2libGUiOnRydWUsIldpZHRoIjowLjAsIkhlaWdodCI6MC4wLCJCb3JkZXJTdHlsZSI6eyIkaWQiOiI2MTUiLCJMaW5lQ29sb3IiOm51bGwsIkxpbmVXZWlnaHQiOjAuMCwiTGluZVR5cGUiOjAsIlBhcmVudFN0eWxlIjpudWxsfSwiUGFyZW50U3R5bGUiOm51bGx9LCJEYXRlRm9ybWF0Ijp7IiRpZCI6IjYxN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YxNyIsIkRhdGVQYXJ0SXNWaXNpYmxlIjpmYWxzZSwiVGltZVBhcnRJc1Zpc2libGUiOmZhbHNlfX0sIldlZWtOdW1iZXJpbmciOnsiJGlkIjoiNjE4IiwiRm9ybWF0IjowLCJJc1Zpc2libGUiOmZhbHNlLCJMYXN0S25vd25WaXNpYmlsaXR5U3RhdGUiOmZhbHNlfSwiSXNWaXNpYmxlIjp0cnVlLCJQYXJlbnRTdHlsZSI6bnVsbH0sIkluZGV4IjoxMCwiU21hcnREdXJhdGlvbkFjdGl2YXRlZCI6ZmFsc2UsIkRhdGVGb3JtYXQiOnsiJHJlZiI6IjYxNiJ9LCJXZWVrTnVtYmVyaW5nIjp7IiRpZCI6IjYxOSIsIkZvcm1hdCI6MCwiSXNWaXNpYmxlIjpmYWxzZSwiTGFzdEtub3duVmlzaWJpbGl0eVN0YXRlIjpmYWxzZX0sIklkIjoiZmNhYjRjYzYtODdlOS00YWJlLWFlZmItNWM3ZDc3MmQxMDU2IiwiSW1wb3J0SWQiOm51bGwsIlRpdGxlIjoiSU9TIiwiTm90ZSI6bnVsbCwiSHlwZXJsaW5rIjp7IiRpZCI6IjYyMCIsIkFkZHJlc3MiOm51bGwsIlN1YkFkZHJlc3MiOm51bGx9LCJJc0NoYW5nZWQiOmZhbHNlLCJJc05ldyI6ZmFsc2V9LHsiJGlkIjoiNjIxIiwiR3JvdXBOYW1lIjoiNjFmMzJmOTAtMTkxOC00Yjc4LWE5M2UtNzdlZjhmZGIxMDg0IiwiU3RhcnREYXRlIjoiMjAyMS0wMy0yMlQyMzo1OTowMFoiLCJFbmREYXRlIjoiMjAyMS0wNy0xNlQyMzo1OTowMFoiLCJQZXJjZW50YWdlQ29tcGxldGUiOm51bGwsIlN0eWxlIjp7IiRpZCI6IjYyMiIsIlNoYXBlIjoxLCJTaGFwZVRoaWNrbmVzcyI6MCwiRHVyYXRpb25Gb3JtYXQiOjAsIkluY2x1ZGVOb25Xb3JraW5nRGF5c0luRHVyYXRpb24iOmZhbHNlLCJQZXJjZW50YWdlQ29tcGxldGVTdHlsZSI6eyIkaWQiOiI2MjMiLCJGb250U2V0dGluZ3MiOnsiJGlkIjoiNjI0IiwiRm9udFNpemUiOjEwLCJGb250TmFtZSI6IkNhbGlicmkiLCJJc0JvbGQiOmZhbHNlLCJJc0l0YWxpYyI6ZmFsc2UsIklzVW5kZXJsaW5lZCI6ZmFsc2UsIlBhcmVudFN0eWxlIjpudWxsfSwiQXV0b1NpemUiOjAsIkZvcmVncm91bmQiOnsiJHJlZiI6Ijg4In0sIk1heFdpZHRoIjoyMDAuMCwiTWF4SGVpZ2h0IjoiSW5maW5pdHkiLCJTbWFydEZvcmVncm91bmRJc0FjdGl2ZSI6ZmFsc2UsIkhvcml6b250YWxBbGlnbm1lbnQiOjAsIlZlcnRpY2FsQWxpZ25tZW50IjowLCJTbWFydEZvcmVncm91bmQiOm51bGwsIkJhY2tncm91bmRGaWxsVHlwZSI6MCwiTWFyZ2luIjp7IiRyZWYiOiI5MCJ9LCJQYWRkaW5nIjp7IiRyZWYiOiI5MSJ9LCJCYWNrZ3JvdW5kIjp7IiRyZWYiOiI5MiJ9LCJJc1Zpc2libGUiOnRydWUsIldpZHRoIjowLjAsIkhlaWdodCI6MC4wLCJCb3JkZXJTdHlsZSI6eyIkaWQiOiI2MjUiLCJMaW5lQ29sb3IiOm51bGwsIkxpbmVXZWlnaHQiOjAuMCwiTGluZVR5cGUiOjAsIlBhcmVudFN0eWxlIjpudWxsfSwiUGFyZW50U3R5bGUiOm51bGx9LCJEdXJhdGlvblN0eWxlIjp7IiRpZCI6IjYyNiIsIkZvbnRTZXR0aW5ncyI6eyIkaWQiOiI2MjciLCJGb250U2l6ZSI6MTAsIkZvbnROYW1lIjoiQ2FsaWJyaSIsIklzQm9sZCI6ZmFsc2UsIklzSXRhbGljIjpmYWxzZSwiSXNVbmRlcmxpbmVkIjpmYWxzZSwiUGFyZW50U3R5bGUiOm51bGx9LCJBdXRvU2l6ZSI6MCwiRm9yZWdyb3VuZCI6eyIkcmVmIjoiOTUifSwiTWF4V2lkdGgiOjIwMC4wLCJNYXhIZWlnaHQiOiJJbmZpbml0eSIsIlNtYXJ0Rm9yZWdyb3VuZElzQWN0aXZlIjpmYWxzZSwiSG9yaXpvbnRhbEFsaWdubWVudCI6MCwiVmVydGljYWxBbGlnbm1lbnQiOjAsIlNtYXJ0Rm9yZWdyb3VuZCI6bnVsbCwiQmFja2dyb3VuZEZpbGxUeXBlIjowLCJNYXJnaW4iOnsiJHJlZiI6Ijk3In0sIlBhZGRpbmciOnsiJHJlZiI6Ijk4In0sIkJhY2tncm91bmQiOnsiJHJlZiI6Ijk5In0sIklzVmlzaWJsZSI6dHJ1ZSwiV2lkdGgiOjAuMCwiSGVpZ2h0IjowLjAsIkJvcmRlclN0eWxlIjp7IiRpZCI6IjYyOCIsIkxpbmVDb2xvciI6bnVsbCwiTGluZVdlaWdodCI6MC4wLCJMaW5lVHlwZSI6MCwiUGFyZW50U3R5bGUiOm51bGx9LCJQYXJlbnRTdHlsZSI6bnVsbH0sIkhvcml6b250YWxDb25uZWN0b3JTdHlsZSI6eyIkaWQiOiI2MjkiLCJMaW5lQ29sb3IiOnsiJHJlZiI6IjEwMSJ9LCJMaW5lV2VpZ2h0IjoxLjAsIkxpbmVUeXBlIjowLCJQYXJlbnRTdHlsZSI6bnVsbH0sIlZlcnRpY2FsQ29ubmVjdG9yU3R5bGUiOnsiJGlkIjoiNjMwIiwiTGluZUNvbG9yIjp7IiRyZWYiOiIxMDQ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UsIklzQmVsb3dUaW1lYmFuZCI6ZmFsc2UsIlBlcmNlbnRhZ2VDb21wbGV0ZVNoYXBlT3BhY2l0eSI6MzUsIlNoYXBlU3R5bGUiOnsiJGlkIjoiNjMxIiwiTWFyZ2luIjp7IiRyZWYiOiIxMDcifSwiUGFkZGluZyI6eyIkcmVmIjoiMTA4In0sIkJhY2tncm91bmQiOnsiJGlkIjoiNjMyIiwiQ29sb3IiOnsiJGlkIjoiNjMzIiwiQSI6MjU1LCJSIjoxMDQsIkciOjEyMCwiQiI6MTQyfX0sIklzVmlzaWJsZSI6dHJ1ZSwiV2lkdGgiOjAuMCwiSGVpZ2h0IjoxMC4wLCJCb3JkZXJTdHlsZSI6eyIkaWQiOiI2MzQiLCJMaW5lQ29sb3IiOnsiJHJlZiI6IjExMiJ9LCJMaW5lV2VpZ2h0IjowLjAsIkxpbmVUeXBlIjowLCJQYXJlbnRTdHlsZSI6bnVsbH0sIlBhcmVudFN0eWxlIjpudWxsfSwiVGl0bGVTdHlsZSI6eyIkaWQiOiI2MzUiLCJGb250U2V0dGluZ3MiOnsiJGlkIjoiNjM2IiwiRm9udFNpemUiOjExLCJGb250TmFtZSI6IkNhbGlicmkiLCJJc0JvbGQiOnRydWUsIklzSXRhbGljIjpmYWxzZSwiSXNVbmRlcmxpbmVkIjpmYWxzZSwiUGFyZW50U3R5bGUiOm51bGx9LCJBdXRvU2l6ZSI6MCwiRm9yZWdyb3VuZCI6eyIkaWQiOiI2MzciLCJDb2xvciI6eyIkaWQiOiI2MzgiLCJBIjoyNTUsIlIiOjI1NSwiRyI6MjU1LCJCIjoyNTV9fSwiTWF4V2lkdGgiOjcyMC4wLCJNYXhIZWlnaHQiOiJJbmZpbml0eSIsIlNtYXJ0Rm9yZWdyb3VuZElzQWN0aXZlIjpmYWxzZSwiSG9yaXpvbnRhbEFsaWdubWVudCI6MCwiVmVydGljYWxBbGlnbm1lbnQiOjAsIlNtYXJ0Rm9yZWdyb3VuZCI6bnVsbCwiQmFja2dyb3VuZEZpbGxUeXBlIjowLCJNYXJnaW4iOnsiJHJlZiI6IjExOCJ9LCJQYWRkaW5nIjp7IiRyZWYiOiIxMTkifSwiQmFja2dyb3VuZCI6eyIkcmVmIjoiMTIwIn0sIklzVmlzaWJsZSI6dHJ1ZSwiV2lkdGgiOjAuMCwiSGVpZ2h0IjowLjAsIkJvcmRlclN0eWxlIjp7IiRpZCI6IjYzOSIsIkxpbmVDb2xvciI6bnVsbCwiTGluZVdlaWdodCI6MC4wLCJMaW5lVHlwZSI6MCwiUGFyZW50U3R5bGUiOm51bGx9LCJQYXJlbnRTdHlsZSI6bnVsbH0sIkRhdGVTdHlsZSI6eyIkaWQiOiI2NDAiLCJGb250U2V0dGluZ3MiOnsiJGlkIjoiNjQxIiwiRm9udFNpemUiOjEwLCJGb250TmFtZSI6IkNhbGlicmkiLCJJc0JvbGQiOmZhbHNlLCJJc0l0YWxpYyI6ZmFsc2UsIklzVW5kZXJsaW5lZCI6ZmFsc2UsIlBhcmVudFN0eWxlIjpudWxsfSwiQXV0b1NpemUiOjAsIkZvcmVncm91bmQiOnsiJHJlZiI6IjEyMyJ9LCJNYXhXaWR0aCI6MjAwLjAsIk1heEhlaWdodCI6IkluZmluaXR5IiwiU21hcnRGb3JlZ3JvdW5kSXNBY3RpdmUiOmZhbHNlLCJIb3Jpem9udGFsQWxpZ25tZW50IjoyLCJWZXJ0aWNhbEFsaWdubWVudCI6MCwiU21hcnRGb3JlZ3JvdW5kIjpudWxsLCJCYWNrZ3JvdW5kRmlsbFR5cGUiOjAsIk1hcmdpbiI6eyIkcmVmIjoiMTI1In0sIlBhZGRpbmciOnsiJHJlZiI6IjEyNiJ9LCJCYWNrZ3JvdW5kIjp7IiRyZWYiOiIxMjcifSwiSXNWaXNpYmxlIjp0cnVlLCJXaWR0aCI6MC4wLCJIZWlnaHQiOjAuMCwiQm9yZGVyU3R5bGUiOnsiJGlkIjoiNjQyIiwiTGluZUNvbG9yIjpudWxsLCJMaW5lV2VpZ2h0IjowLjAsIkxpbmVUeXBlIjowLCJQYXJlbnRTdHlsZSI6bnVsbH0sIlBhcmVudFN0eWxlIjpudWxsfSwiRGF0ZUZvcm1hdCI6eyIkcmVmIjoiMTI4In0sIldlZWtOdW1iZXJpbmciOnsiJGlkIjoiNjQzIiwiRm9ybWF0IjowLCJJc1Zpc2libGUiOmZhbHNlLCJMYXN0S25vd25WaXNpYmlsaXR5U3RhdGUiOmZhbHNlfSwiSXNWaXNpYmxlIjp0cnVlLCJQYXJlbnRTdHlsZSI6bnVsbH0sIkluZGV4IjoxMSwiU21hcnREdXJhdGlvbkFjdGl2YXRlZCI6ZmFsc2UsIkRhdGVGb3JtYXQiOnsiJHJlZiI6IjEyOCJ9LCJXZWVrTnVtYmVyaW5nIjp7IiRpZCI6IjY0NCIsIkZvcm1hdCI6MCwiSXNWaXNpYmxlIjpmYWxzZSwiTGFzdEtub3duVmlzaWJpbGl0eVN0YXRlIjpmYWxzZX0sIklkIjoiM2MwM2I3ZDAtYmY0OS00YTJjLWIwOGEtYjBjMzM2YjNhNDIzIiwiSW1wb3J0SWQiOm51bGwsIlRpdGxlIjoiQW5kcm9pZCAiLCJOb3RlIjpudWxsLCJIeXBlcmxpbmsiOnsiJGlkIjoiNjQ1IiwiQWRkcmVzcyI6bnVsbCwiU3ViQWRkcmVzcyI6bnVsbH0sIklzQ2hhbmdlZCI6ZmFsc2UsIklzTmV3IjpmYWxzZX0seyIkaWQiOiI2NDYiLCJHcm91cE5hbWUiOiI2MWYzMmY5MC0xOTE4LTRiNzgtYTkzZS03N2VmOGZkYjEwODQiLCJTdGFydERhdGUiOiIyMDIxLTA3LTI2VDAwOjAwOjAwWiIsIkVuZERhdGUiOiIyMDIyLTAxLTIyVDIzOjU5OjAwWiIsIlBlcmNlbnRhZ2VDb21wbGV0ZSI6bnVsbCwiU3R5bGUiOnsiJGlkIjoiNjQ3IiwiU2hhcGUiOjEsIlNoYXBlVGhpY2tuZXNzIjowLCJEdXJhdGlvbkZvcm1hdCI6MCwiSW5jbHVkZU5vbldvcmtpbmdEYXlzSW5EdXJhdGlvbiI6ZmFsc2UsIlBlcmNlbnRhZ2VDb21wbGV0ZVN0eWxlIjp7IiRpZCI6IjY0OCIsIkZvbnRTZXR0aW5ncyI6eyIkaWQiOiI2NDkiLCJGb250U2l6ZSI6MTAsIkZvbnROYW1lIjoiQ2FsaWJyaSIsIklzQm9sZCI6ZmFsc2UsIklzSXRhbGljIjpmYWxzZSwiSXNVbmRlcmxpbmVkIjpmYWxzZSwiUGFyZW50U3R5bGUiOm51bGx9LCJBdXRvU2l6ZSI6MCwiRm9yZWdyb3VuZCI6eyIkaWQiOiI2NTAiLCJDb2xvciI6eyIkcmVmIjoiODkifX0sIk1heFdpZHRoIjoyMDAuMCwiTWF4SGVpZ2h0IjoiSW5maW5pdHkiLCJTbWFydEZvcmVncm91bmRJc0FjdGl2ZSI6ZmFsc2UsIkhvcml6b250YWxBbGlnbm1lbnQiOjAsIlZlcnRpY2FsQWxpZ25tZW50IjowLCJTbWFydEZvcmVncm91bmQiOm51bGwsIkJhY2tncm91bmRGaWxsVHlwZSI6MCwiTWFyZ2luIjp7IiRpZCI6IjY1MSIsIlRvcCI6MCwiTGVmdCI6MCwiUmlnaHQiOjAsIkJvdHRvbSI6MH0sIlBhZGRpbmciOnsiJGlkIjoiNjUyIiwiVG9wIjowLCJMZWZ0IjowLCJSaWdodCI6MCwiQm90dG9tIjowfSwiQmFja2dyb3VuZCI6eyIkcmVmIjoiOTIifSwiSXNWaXNpYmxlIjp0cnVlLCJXaWR0aCI6MC4wLCJIZWlnaHQiOjAuMCwiQm9yZGVyU3R5bGUiOnsiJGlkIjoiNjUzIiwiTGluZUNvbG9yIjpudWxsLCJMaW5lV2VpZ2h0IjowLjAsIkxpbmVUeXBlIjowLCJQYXJlbnRTdHlsZSI6bnVsbH0sIlBhcmVudFN0eWxlIjpudWxsfSwiRHVyYXRpb25TdHlsZSI6eyIkaWQiOiI2NTQiLCJGb250U2V0dGluZ3MiOnsiJGlkIjoiNjU1IiwiRm9udFNpemUiOjEwLCJGb250TmFtZSI6IkNhbGlicmkiLCJJc0JvbGQiOmZhbHNlLCJJc0l0YWxpYyI6ZmFsc2UsIklzVW5kZXJsaW5lZCI6ZmFsc2UsIlBhcmVudFN0eWxlIjpudWxsfSwiQXV0b1NpemUiOjAsIkZvcmVncm91bmQiOnsiJGlkIjoiNjU2IiwiQ29sb3IiOnsiJHJlZiI6Ijk2In19LCJNYXhXaWR0aCI6MjAwLjAsIk1heEhlaWdodCI6IkluZmluaXR5IiwiU21hcnRGb3JlZ3JvdW5kSXNBY3RpdmUiOmZhbHNlLCJIb3Jpem9udGFsQWxpZ25tZW50IjowLCJWZXJ0aWNhbEFsaWdubWVudCI6MCwiU21hcnRGb3JlZ3JvdW5kIjpudWxsLCJCYWNrZ3JvdW5kRmlsbFR5cGUiOjAsIk1hcmdpbiI6eyIkaWQiOiI2NTciLCJUb3AiOjAsIkxlZnQiOjAsIlJpZ2h0IjowLCJCb3R0b20iOjB9LCJQYWRkaW5nIjp7IiRpZCI6IjY1OCIsIlRvcCI6MCwiTGVmdCI6MCwiUmlnaHQiOjAsIkJvdHRvbSI6MH0sIkJhY2tncm91bmQiOnsiJHJlZiI6Ijk5In0sIklzVmlzaWJsZSI6dHJ1ZSwiV2lkdGgiOjAuMCwiSGVpZ2h0IjowLjAsIkJvcmRlclN0eWxlIjp7IiRpZCI6IjY1OSIsIkxpbmVDb2xvciI6bnVsbCwiTGluZVdlaWdodCI6MC4wLCJMaW5lVHlwZSI6MCwiUGFyZW50U3R5bGUiOm51bGx9LCJQYXJlbnRTdHlsZSI6bnVsbH0sIkhvcml6b250YWxDb25uZWN0b3JTdHlsZSI6eyIkaWQiOiI2NjAiLCJMaW5lQ29sb3IiOnsiJHJlZiI6IjEwMSJ9LCJMaW5lV2VpZ2h0IjoxLjAsIkxpbmVUeXBlIjowLCJQYXJlbnRTdHlsZSI6bnVsbH0sIlZlcnRpY2FsQ29ubmVjdG9yU3R5bGUiOnsiJGlkIjoiNjYxIiwiTGluZUNvbG9yIjp7IiRyZWYiOiIxMDQ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UsIklzQmVsb3dUaW1lYmFuZCI6ZmFsc2UsIlBlcmNlbnRhZ2VDb21wbGV0ZVNoYXBlT3BhY2l0eSI6MzUsIlNoYXBlU3R5bGUiOnsiJGlkIjoiNjYyIiwiTWFyZ2luIjp7IiRpZCI6IjY2MyIsIlRvcCI6MCwiTGVmdCI6NCwiUmlnaHQiOjQsIkJvdHRvbSI6MH0sIlBhZGRpbmciOnsiJGlkIjoiNjY0IiwiVG9wIjowLCJMZWZ0IjowLCJSaWdodCI6MCwiQm90dG9tIjowfSwiQmFja2dyb3VuZCI6eyIkaWQiOiI2NjUiLCJDb2xvciI6eyIkaWQiOiI2NjYiLCJBIjoyNTUsIlIiOjEwNCwiRyI6MTIwLCJCIjoxNDJ9fSwiSXNWaXNpYmxlIjp0cnVlLCJXaWR0aCI6MC4wLCJIZWlnaHQiOjEwLjAsIkJvcmRlclN0eWxlIjp7IiRpZCI6IjY2NyIsIkxpbmVDb2xvciI6eyIkcmVmIjoiMTEyIn0sIkxpbmVXZWlnaHQiOjAuMCwiTGluZVR5cGUiOjAsIlBhcmVudFN0eWxlIjpudWxsfSwiUGFyZW50U3R5bGUiOm51bGx9LCJUaXRsZVN0eWxlIjp7IiRpZCI6IjY2OCIsIkZvbnRTZXR0aW5ncyI6eyIkaWQiOiI2NjkiLCJGb250U2l6ZSI6MTEsIkZvbnROYW1lIjoiQ2FsaWJyaSIsIklzQm9sZCI6dHJ1ZSwiSXNJdGFsaWMiOmZhbHNlLCJJc1VuZGVybGluZWQiOmZhbHNlLCJQYXJlbnRTdHlsZSI6bnVsbH0sIkF1dG9TaXplIjowLCJGb3JlZ3JvdW5kIjp7IiRpZCI6IjY3MCIsIkNvbG9yIjp7IiRpZCI6IjY3MS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2NzIiLCJUb3AiOjAsIkxlZnQiOjAsIlJpZ2h0IjowLCJCb3R0b20iOjB9LCJQYWRkaW5nIjp7IiRpZCI6IjY3MyIsIlRvcCI6MCwiTGVmdCI6MCwiUmlnaHQiOjAsIkJvdHRvbSI6MH0sIkJhY2tncm91bmQiOnsiJHJlZiI6IjEyMCJ9LCJJc1Zpc2libGUiOnRydWUsIldpZHRoIjowLjAsIkhlaWdodCI6MC4wLCJCb3JkZXJTdHlsZSI6eyIkaWQiOiI2NzQiLCJMaW5lQ29sb3IiOm51bGwsIkxpbmVXZWlnaHQiOjAuMCwiTGluZVR5cGUiOjAsIlBhcmVudFN0eWxlIjpudWxsfSwiUGFyZW50U3R5bGUiOm51bGx9LCJEYXRlU3R5bGUiOnsiJGlkIjoiNjc1IiwiRm9udFNldHRpbmdzIjp7IiRpZCI6IjY3NiIsIkZvbnRTaXplIjoxMCwiRm9udE5hbWUiOiJDYWxpYnJpIiwiSXNCb2xkIjpmYWxzZSwiSXNJdGFsaWMiOmZhbHNlLCJJc1VuZGVybGluZWQiOmZhbHNlLCJQYXJlbnRTdHlsZSI6bnVsbH0sIkF1dG9TaXplIjowLCJGb3JlZ3JvdW5kIjp7IiRpZCI6IjY3NyIsIkNvbG9yIjp7IiRyZWYiOiIxMjQifX0sIk1heFdpZHRoIjoyMDAuMCwiTWF4SGVpZ2h0IjoiSW5maW5pdHkiLCJTbWFydEZvcmVncm91bmRJc0FjdGl2ZSI6ZmFsc2UsIkhvcml6b250YWxBbGlnbm1lbnQiOjIsIlZlcnRpY2FsQWxpZ25tZW50IjowLCJTbWFydEZvcmVncm91bmQiOm51bGwsIkJhY2tncm91bmRGaWxsVHlwZSI6MCwiTWFyZ2luIjp7IiRpZCI6IjY3OCIsIlRvcCI6MCwiTGVmdCI6MCwiUmlnaHQiOjAsIkJvdHRvbSI6MH0sIlBhZGRpbmciOnsiJGlkIjoiNjc5IiwiVG9wIjowLCJMZWZ0IjowLCJSaWdodCI6MCwiQm90dG9tIjowfSwiQmFja2dyb3VuZCI6eyIkcmVmIjoiMTI3In0sIklzVmlzaWJsZSI6dHJ1ZSwiV2lkdGgiOjAuMCwiSGVpZ2h0IjowLjAsIkJvcmRlclN0eWxlIjp7IiRpZCI6IjY4MCIsIkxpbmVDb2xvciI6bnVsbCwiTGluZVdlaWdodCI6MC4wLCJMaW5lVHlwZSI6MCwiUGFyZW50U3R5bGUiOm51bGx9LCJQYXJlbnRTdHlsZSI6bnVsbH0sIkRhdGVGb3JtYXQiOnsiJGlkIjoiN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jgyIiwiRGF0ZVBhcnRJc1Zpc2libGUiOmZhbHNlLCJUaW1lUGFydElzVmlzaWJsZSI6ZmFsc2V9fSwiV2Vla051bWJlcmluZyI6eyIkaWQiOiI2ODMiLCJGb3JtYXQiOjAsIklzVmlzaWJsZSI6ZmFsc2UsIkxhc3RLbm93blZpc2liaWxpdHlTdGF0ZSI6ZmFsc2V9LCJJc1Zpc2libGUiOnRydWUsIlBhcmVudFN0eWxlIjpudWxsfSwiSW5kZXgiOjEyLCJTbWFydER1cmF0aW9uQWN0aXZhdGVkIjpmYWxzZSwiRGF0ZUZvcm1hdCI6eyIkcmVmIjoiNjgxIn0sIldlZWtOdW1iZXJpbmciOnsiJGlkIjoiNjg0IiwiRm9ybWF0IjowLCJJc1Zpc2libGUiOmZhbHNlLCJMYXN0S25vd25WaXNpYmlsaXR5U3RhdGUiOmZhbHNlfSwiSWQiOiIzN2I5NmQ4Ny01MjE5LTRkNWEtOTNhNC1jZDZhMDgzNGY0MzYiLCJJbXBvcnRJZCI6bnVsbCwiVGl0bGUiOiJDbG91ZCBTdG9yYWdlIiwiTm90ZSI6bnVsbCwiSHlwZXJsaW5rIjp7IiRpZCI6IjY4NSIsIkFkZHJlc3MiOm51bGwsIlN1YkFkZHJlc3MiOm51bGx9LCJJc0NoYW5nZWQiOmZhbHNlLCJJc05ldyI6ZmFsc2V9LHsiJGlkIjoiNjg2IiwiR3JvdXBOYW1lIjpudWxsLCJTdGFydERhdGUiOiIyMDIxLTAxLTE1VDAwOjAwOjAwWiIsIkVuZERhdGUiOiIyMDIyLTAxLTIyVDIzOjU5OjAwWiIsIlBlcmNlbnRhZ2VDb21wbGV0ZSI6bnVsbCwiU3R5bGUiOnsiJGlkIjoiNjg3IiwiU2hhcGUiOjEsIlNoYXBlVGhpY2tuZXNzIjowLCJEdXJhdGlvbkZvcm1hdCI6MCwiSW5jbHVkZU5vbldvcmtpbmdEYXlzSW5EdXJhdGlvbiI6ZmFsc2UsIlBlcmNlbnRhZ2VDb21wbGV0ZVN0eWxlIjp7IiRpZCI6IjY4OCIsIkZvbnRTZXR0aW5ncyI6eyIkaWQiOiI2ODkiLCJGb250U2l6ZSI6MTAsIkZvbnROYW1lIjoiQ2FsaWJyaSIsIklzQm9sZCI6ZmFsc2UsIklzSXRhbGljIjpmYWxzZSwiSXNVbmRlcmxpbmVkIjpmYWxzZSwiUGFyZW50U3R5bGUiOm51bGx9LCJBdXRvU2l6ZSI6MCwiRm9yZWdyb3VuZCI6eyIkaWQiOiI2OTAiLCJDb2xvciI6eyIkcmVmIjoiODkifX0sIk1heFdpZHRoIjoyMDAuMCwiTWF4SGVpZ2h0IjoiSW5maW5pdHkiLCJTbWFydEZvcmVncm91bmRJc0FjdGl2ZSI6ZmFsc2UsIkhvcml6b250YWxBbGlnbm1lbnQiOjAsIlZlcnRpY2FsQWxpZ25tZW50IjowLCJTbWFydEZvcmVncm91bmQiOm51bGwsIkJhY2tncm91bmRGaWxsVHlwZSI6MCwiTWFyZ2luIjp7IiRpZCI6IjY5MSIsIlRvcCI6MCwiTGVmdCI6MCwiUmlnaHQiOjAsIkJvdHRvbSI6MH0sIlBhZGRpbmciOnsiJGlkIjoiNjkyIiwiVG9wIjowLCJMZWZ0IjowLCJSaWdodCI6MCwiQm90dG9tIjowfSwiQmFja2dyb3VuZCI6eyIkcmVmIjoiOTIifSwiSXNWaXNpYmxlIjp0cnVlLCJXaWR0aCI6MC4wLCJIZWlnaHQiOjAuMCwiQm9yZGVyU3R5bGUiOnsiJGlkIjoiNjkzIiwiTGluZUNvbG9yIjpudWxsLCJMaW5lV2VpZ2h0IjowLjAsIkxpbmVUeXBlIjowLCJQYXJlbnRTdHlsZSI6bnVsbH0sIlBhcmVudFN0eWxlIjpudWxsfSwiRHVyYXRpb25TdHlsZSI6eyIkaWQiOiI2OTQiLCJGb250U2V0dGluZ3MiOnsiJGlkIjoiNjk1IiwiRm9udFNpemUiOjEwLCJGb250TmFtZSI6IkNhbGlicmkiLCJJc0JvbGQiOmZhbHNlLCJJc0l0YWxpYyI6ZmFsc2UsIklzVW5kZXJsaW5lZCI6ZmFsc2UsIlBhcmVudFN0eWxlIjpudWxsfSwiQXV0b1NpemUiOjAsIkZvcmVncm91bmQiOnsiJGlkIjoiNjk2IiwiQ29sb3IiOnsiJHJlZiI6Ijk2In19LCJNYXhXaWR0aCI6MjAwLjAsIk1heEhlaWdodCI6IkluZmluaXR5IiwiU21hcnRGb3JlZ3JvdW5kSXNBY3RpdmUiOmZhbHNlLCJIb3Jpem9udGFsQWxpZ25tZW50IjowLCJWZXJ0aWNhbEFsaWdubWVudCI6MCwiU21hcnRGb3JlZ3JvdW5kIjpudWxsLCJCYWNrZ3JvdW5kRmlsbFR5cGUiOjAsIk1hcmdpbiI6eyIkaWQiOiI2OTciLCJUb3AiOjAsIkxlZnQiOjAsIlJpZ2h0IjowLCJCb3R0b20iOjB9LCJQYWRkaW5nIjp7IiRpZCI6IjY5OCIsIlRvcCI6MCwiTGVmdCI6MCwiUmlnaHQiOjAsIkJvdHRvbSI6MH0sIkJhY2tncm91bmQiOnsiJHJlZiI6Ijk5In0sIklzVmlzaWJsZSI6dHJ1ZSwiV2lkdGgiOjAuMCwiSGVpZ2h0IjowLjAsIkJvcmRlclN0eWxlIjp7IiRpZCI6IjY5OSIsIkxpbmVDb2xvciI6bnVsbCwiTGluZVdlaWdodCI6MC4wLCJMaW5lVHlwZSI6MCwiUGFyZW50U3R5bGUiOm51bGx9LCJQYXJlbnRTdHlsZSI6bnVsbH0sIkhvcml6b250YWxDb25uZWN0b3JTdHlsZSI6eyIkaWQiOiI3MDAiLCJMaW5lQ29sb3IiOnsiJHJlZiI6IjEwMSJ9LCJMaW5lV2VpZ2h0IjoxLjAsIkxpbmVUeXBlIjowLCJQYXJlbnRTdHlsZSI6bnVsbH0sIlZlcnRpY2FsQ29ubmVjdG9yU3R5bGUiOnsiJGlkIjoiNzAxIiwiTGluZUNvbG9yIjp7IiRyZWYiOiIxMDQ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EwLCJJc0JlbG93VGltZWJhbmQiOmZhbHNlLCJQZXJjZW50YWdlQ29tcGxldGVTaGFwZU9wYWNpdHkiOjM1LCJTaGFwZVN0eWxlIjp7IiRpZCI6IjcwMiIsIk1hcmdpbiI6eyIkaWQiOiI3MDMiLCJUb3AiOjAsIkxlZnQiOjQsIlJpZ2h0Ijo0LCJCb3R0b20iOjB9LCJQYWRkaW5nIjp7IiRpZCI6IjcwNCIsIlRvcCI6MCwiTGVmdCI6MCwiUmlnaHQiOjAsIkJvdHRvbSI6MH0sIkJhY2tncm91bmQiOnsiJGlkIjoiNzA1IiwiQ29sb3IiOnsiJGlkIjoiNzA2IiwiQSI6MjU1LCJSIjoxMDQsIkciOjEyMCwiQiI6MTQyfX0sIklzVmlzaWJsZSI6dHJ1ZSwiV2lkdGgiOjAuMCwiSGVpZ2h0IjoxMC4wLCJCb3JkZXJTdHlsZSI6eyIkaWQiOiI3MDciLCJMaW5lQ29sb3IiOnsiJHJlZiI6IjExMiJ9LCJMaW5lV2VpZ2h0IjowLjAsIkxpbmVUeXBlIjowLCJQYXJlbnRTdHlsZSI6bnVsbH0sIlBhcmVudFN0eWxlIjpudWxsfSwiVGl0bGVTdHlsZSI6eyIkaWQiOiI3MDgiLCJGb250U2V0dGluZ3MiOnsiJGlkIjoiNzA5IiwiRm9udFNpemUiOjExLCJGb250TmFtZSI6IkNhbGlicmkiLCJJc0JvbGQiOnRydWUsIklzSXRhbGljIjpmYWxzZSwiSXNVbmRlcmxpbmVkIjpmYWxzZSwiUGFyZW50U3R5bGUiOm51bGx9LCJBdXRvU2l6ZSI6MCwiRm9yZWdyb3VuZCI6eyIkaWQiOiI3MTAiLCJDb2xvciI6eyIkaWQiOiI3MTE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NzEyIiwiVG9wIjowLCJMZWZ0IjowLCJSaWdodCI6MCwiQm90dG9tIjowfSwiUGFkZGluZyI6eyIkaWQiOiI3MTMiLCJUb3AiOjAsIkxlZnQiOjAsIlJpZ2h0IjowLCJCb3R0b20iOjB9LCJCYWNrZ3JvdW5kIjp7IiRyZWYiOiIxMjAifSwiSXNWaXNpYmxlIjp0cnVlLCJXaWR0aCI6MC4wLCJIZWlnaHQiOjAuMCwiQm9yZGVyU3R5bGUiOnsiJGlkIjoiNzE0IiwiTGluZUNvbG9yIjpudWxsLCJMaW5lV2VpZ2h0IjowLjAsIkxpbmVUeXBlIjowLCJQYXJlbnRTdHlsZSI6bnVsbH0sIlBhcmVudFN0eWxlIjpudWxsfSwiRGF0ZVN0eWxlIjp7IiRpZCI6IjcxNSIsIkZvbnRTZXR0aW5ncyI6eyIkaWQiOiI3MTYiLCJGb250U2l6ZSI6MTAsIkZvbnROYW1lIjoiQ2FsaWJyaSIsIklzQm9sZCI6ZmFsc2UsIklzSXRhbGljIjpmYWxzZSwiSXNVbmRlcmxpbmVkIjpmYWxzZSwiUGFyZW50U3R5bGUiOm51bGx9LCJBdXRvU2l6ZSI6MCwiRm9yZWdyb3VuZCI6eyIkaWQiOiI3MTciLCJDb2xvciI6eyIkaWQiOiI3MT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cxOSIsIlRvcCI6MCwiTGVmdCI6MCwiUmlnaHQiOjAsIkJvdHRvbSI6MH0sIlBhZGRpbmciOnsiJGlkIjoiNzIwIiwiVG9wIjowLCJMZWZ0IjowLCJSaWdodCI6MCwiQm90dG9tIjowfSwiQmFja2dyb3VuZCI6eyIkcmVmIjoiMTI3In0sIklzVmlzaWJsZSI6dHJ1ZSwiV2lkdGgiOjAuMCwiSGVpZ2h0IjowLjAsIkJvcmRlclN0eWxlIjp7IiRpZCI6IjcyMSIsIkxpbmVDb2xvciI6bnVsbCwiTGluZVdlaWdodCI6MC4wLCJMaW5lVHlwZSI6MCwiUGFyZW50U3R5bGUiOm51bGx9LCJQYXJlbnRTdHlsZSI6bnVsbH0sIkRhdGVGb3JtYXQiOnsiJGlkIjoiNzIy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zIzIiwiRGF0ZVBhcnRJc1Zpc2libGUiOmZhbHNlLCJUaW1lUGFydElzVmlzaWJsZSI6ZmFsc2V9fSwiV2Vla051bWJlcmluZyI6eyIkaWQiOiI3MjQiLCJGb3JtYXQiOjAsIklzVmlzaWJsZSI6ZmFsc2UsIkxhc3RLbm93blZpc2liaWxpdHlTdGF0ZSI6ZmFsc2V9LCJJc1Zpc2libGUiOnRydWUsIlBhcmVudFN0eWxlIjpudWxsfSwiSW5kZXgiOjEzLCJTbWFydER1cmF0aW9uQWN0aXZhdGVkIjpmYWxzZSwiRGF0ZUZvcm1hdCI6eyIkcmVmIjoiNzIyIn0sIldlZWtOdW1iZXJpbmciOnsiJGlkIjoiNzI1IiwiRm9ybWF0IjowLCJJc1Zpc2libGUiOmZhbHNlLCJMYXN0S25vd25WaXNpYmlsaXR5U3RhdGUiOmZhbHNlfSwiSWQiOiIyOGM4MTBkOS03OTk5LTRiYjMtODBkYi1jYWE5ZDk2NTMxOGUiLCJJbXBvcnRJZCI6bnVsbCwiVGl0bGUiOiJUZXN0aW5nICIsIk5vdGUiOm51bGwsIkh5cGVybGluayI6eyIkaWQiOiI3MjYiLCJBZGRyZXNzIjpudWxsLCJTdWJBZGRyZXNzIjpudWxsfSwiSXNDaGFuZ2VkIjpmYWxzZSwiSXNOZXciOmZhbHNlfSx7IiRpZCI6IjcyNyIsIkdyb3VwTmFtZSI6bnVsbCwiU3RhcnREYXRlIjoiMjAyMS0xMC0wMVQyMzo1OTowMFoiLCJFbmREYXRlIjoiMjAyMi0xMC0wMVQyMzo1OTowMFoiLCJQZXJjZW50YWdlQ29tcGxldGUiOm51bGwsIlN0eWxlIjp7IiRpZCI6IjcyOCIsIlNoYXBlIjo2LCJTaGFwZVRoaWNrbmVzcyI6MiwiRHVyYXRpb25Gb3JtYXQiOjAsIkluY2x1ZGVOb25Xb3JraW5nRGF5c0luRHVyYXRpb24iOmZhbHNlLCJQZXJjZW50YWdlQ29tcGxldGVTdHlsZSI6eyIkaWQiOiI3MjkiLCJGb250U2V0dGluZ3MiOnsiJGlkIjoiNzMwIiwiRm9udFNpemUiOjEwLCJGb250TmFtZSI6IkNhbGlicmkiLCJJc0JvbGQiOmZhbHNlLCJJc0l0YWxpYyI6ZmFsc2UsIklzVW5kZXJsaW5lZCI6ZmFsc2UsIlBhcmVudFN0eWxlIjpudWxsfSwiQXV0b1NpemUiOjAsIkZvcmVncm91bmQiOnsiJHJlZiI6Ijg4In0sIk1heFdpZHRoIjoyMDAuMCwiTWF4SGVpZ2h0IjoiSW5maW5pdHkiLCJTbWFydEZvcmVncm91bmRJc0FjdGl2ZSI6ZmFsc2UsIkhvcml6b250YWxBbGlnbm1lbnQiOjAsIlZlcnRpY2FsQWxpZ25tZW50IjowLCJTbWFydEZvcmVncm91bmQiOm51bGwsIkJhY2tncm91bmRGaWxsVHlwZSI6MCwiTWFyZ2luIjp7IiRyZWYiOiI5MCJ9LCJQYWRkaW5nIjp7IiRyZWYiOiI5MSJ9LCJCYWNrZ3JvdW5kIjp7IiRyZWYiOiI5MiJ9LCJJc1Zpc2libGUiOnRydWUsIldpZHRoIjowLjAsIkhlaWdodCI6MC4wLCJCb3JkZXJTdHlsZSI6eyIkaWQiOiI3MzEiLCJMaW5lQ29sb3IiOm51bGwsIkxpbmVXZWlnaHQiOjAuMCwiTGluZVR5cGUiOjAsIlBhcmVudFN0eWxlIjpudWxsfSwiUGFyZW50U3R5bGUiOm51bGx9LCJEdXJhdGlvblN0eWxlIjp7IiRpZCI6IjczMiIsIkZvbnRTZXR0aW5ncyI6eyIkaWQiOiI3MzMiLCJGb250U2l6ZSI6MTAsIkZvbnROYW1lIjoiQ2FsaWJyaSIsIklzQm9sZCI6ZmFsc2UsIklzSXRhbGljIjpmYWxzZSwiSXNVbmRlcmxpbmVkIjpmYWxzZSwiUGFyZW50U3R5bGUiOm51bGx9LCJBdXRvU2l6ZSI6MCwiRm9yZWdyb3VuZCI6eyIkcmVmIjoiOTUifSwiTWF4V2lkdGgiOjIwMC4wLCJNYXhIZWlnaHQiOiJJbmZpbml0eSIsIlNtYXJ0Rm9yZWdyb3VuZElzQWN0aXZlIjpmYWxzZSwiSG9yaXpvbnRhbEFsaWdubWVudCI6MCwiVmVydGljYWxBbGlnbm1lbnQiOjAsIlNtYXJ0Rm9yZWdyb3VuZCI6bnVsbCwiQmFja2dyb3VuZEZpbGxUeXBlIjowLCJNYXJnaW4iOnsiJHJlZiI6Ijk3In0sIlBhZGRpbmciOnsiJHJlZiI6Ijk4In0sIkJhY2tncm91bmQiOnsiJHJlZiI6Ijk5In0sIklzVmlzaWJsZSI6dHJ1ZSwiV2lkdGgiOjAuMCwiSGVpZ2h0IjowLjAsIkJvcmRlclN0eWxlIjp7IiRpZCI6IjczNCIsIkxpbmVDb2xvciI6bnVsbCwiTGluZVdlaWdodCI6MC4wLCJMaW5lVHlwZSI6MCwiUGFyZW50U3R5bGUiOm51bGx9LCJQYXJlbnRTdHlsZSI6bnVsbH0sIkhvcml6b250YWxDb25uZWN0b3JTdHlsZSI6eyIkaWQiOiI3MzUiLCJMaW5lQ29sb3IiOnsiJHJlZiI6IjEwMSJ9LCJMaW5lV2VpZ2h0IjoxLjAsIkxpbmVUeXBlIjowLCJQYXJlbnRTdHlsZSI6bnVsbH0sIlZlcnRpY2FsQ29ubmVjdG9yU3R5bGUiOnsiJGlkIjoiNzM2IiwiTGluZUNvbG9yIjp7IiRpZCI6IjczNyIsIiR0eXBlIjoiTkxSRS5Db21tb24uRG9tLlNvbGlkQ29sb3JCcnVzaCwgTkxSRS5Db21tb24iLCJDb2xvciI6eyIkaWQiOiI3Mzg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mYWxzZSwiUGVyY2VudGFnZUNvbXBsZXRlU2hhcGVPcGFjaXR5IjozNSwiU2hhcGVTdHlsZSI6eyIkaWQiOiI3MzkiLCJNYXJnaW4iOnsiJHJlZiI6IjEwNyJ9LCJQYWRkaW5nIjp7IiRyZWYiOiIxMDgifSwiQmFja2dyb3VuZCI6eyIkaWQiOiI3NDAiLCJDb2xvciI6eyIkaWQiOiI3NDEiLCJBIjoyNTUsIlIiOjQ3LCJHIjo1NCwiQiI6MTUzfX0sIklzVmlzaWJsZSI6dHJ1ZSwiV2lkdGgiOjAuMCwiSGVpZ2h0IjoyMi4wLCJCb3JkZXJTdHlsZSI6eyIkaWQiOiI3NDIiLCJMaW5lQ29sb3IiOnsiJHJlZiI6IjExMiJ9LCJMaW5lV2VpZ2h0IjowLjAsIkxpbmVUeXBlIjowLCJQYXJlbnRTdHlsZSI6bnVsbH0sIlBhcmVudFN0eWxlIjpudWxsfSwiVGl0bGVTdHlsZSI6eyIkaWQiOiI3NDMiLCJGb250U2V0dGluZ3MiOnsiJGlkIjoiNzQ0IiwiRm9udFNpemUiOjExLCJGb250TmFtZSI6IkNhbGlicmkiLCJJc0JvbGQiOnRydWUsIklzSXRhbGljIjpmYWxzZSwiSXNVbmRlcmxpbmVkIjpmYWxzZSwiUGFyZW50U3R5bGUiOm51bGx9LCJBdXRvU2l6ZSI6MCwiRm9yZWdyb3VuZCI6eyIkaWQiOiI3NDUiLCJDb2xvciI6eyIkaWQiOiI3NDYiLCJBIjoyNTUsIlIiOjI1NSwiRyI6MjU1LCJCIjoyNTV9fSwiTWF4V2lkdGgiOjcyMC4wLCJNYXhIZWlnaHQiOiJJbmZpbml0eSIsIlNtYXJ0Rm9yZWdyb3VuZElzQWN0aXZlIjpmYWxzZSwiSG9yaXpvbnRhbEFsaWdubWVudCI6MCwiVmVydGljYWxBbGlnbm1lbnQiOjAsIlNtYXJ0Rm9yZWdyb3VuZCI6bnVsbCwiQmFja2dyb3VuZEZpbGxUeXBlIjowLCJNYXJnaW4iOnsiJHJlZiI6IjExOCJ9LCJQYWRkaW5nIjp7IiRyZWYiOiIxMTkifSwiQmFja2dyb3VuZCI6eyIkcmVmIjoiMTIwIn0sIklzVmlzaWJsZSI6dHJ1ZSwiV2lkdGgiOjAuMCwiSGVpZ2h0IjowLjAsIkJvcmRlclN0eWxlIjp7IiRpZCI6Ijc0NyIsIkxpbmVDb2xvciI6bnVsbCwiTGluZVdlaWdodCI6MC4wLCJMaW5lVHlwZSI6MCwiUGFyZW50U3R5bGUiOm51bGx9LCJQYXJlbnRTdHlsZSI6bnVsbH0sIkRhdGVTdHlsZSI6eyIkaWQiOiI3NDgiLCJGb250U2V0dGluZ3MiOnsiJGlkIjoiNzQ5IiwiRm9udFNpemUiOjEwLCJGb250TmFtZSI6IkNhbGlicmkiLCJJc0JvbGQiOmZhbHNlLCJJc0l0YWxpYyI6ZmFsc2UsIklzVW5kZXJsaW5lZCI6ZmFsc2UsIlBhcmVudFN0eWxlIjpudWxsfSwiQXV0b1NpemUiOjAsIkZvcmVncm91bmQiOnsiJGlkIjoiNzUwIiwiQ29sb3IiOnsiJGlkIjoiNzU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I1In0sIlBhZGRpbmciOnsiJHJlZiI6IjEyNiJ9LCJCYWNrZ3JvdW5kIjp7IiRyZWYiOiIxMjcifSwiSXNWaXNpYmxlIjp0cnVlLCJXaWR0aCI6MC4wLCJIZWlnaHQiOjAuMCwiQm9yZGVyU3R5bGUiOnsiJGlkIjoiNzUyIiwiTGluZUNvbG9yIjpudWxsLCJMaW5lV2VpZ2h0IjowLjAsIkxpbmVUeXBlIjowLCJQYXJlbnRTdHlsZSI6bnVsbH0sIlBhcmVudFN0eWxlIjpudWxsfSwiRGF0ZUZvcm1hdCI6eyIkcmVmIjoiMTI4In0sIldlZWtOdW1iZXJpbmciOnsiJGlkIjoiNzUzIiwiRm9ybWF0IjowLCJJc1Zpc2libGUiOmZhbHNlLCJMYXN0S25vd25WaXNpYmlsaXR5U3RhdGUiOmZhbHNlfSwiSXNWaXNpYmxlIjp0cnVlLCJQYXJlbnRTdHlsZSI6bnVsbH0sIkluZGV4IjoxNCwiU21hcnREdXJhdGlvbkFjdGl2YXRlZCI6ZmFsc2UsIkRhdGVGb3JtYXQiOnsiJHJlZiI6IjEyOCJ9LCJXZWVrTnVtYmVyaW5nIjp7IiRpZCI6Ijc1NCIsIkZvcm1hdCI6MCwiSXNWaXNpYmxlIjpmYWxzZSwiTGFzdEtub3duVmlzaWJpbGl0eVN0YXRlIjpmYWxzZX0sIklkIjoiNmNiZjMyZWQtYTM1OS00Mzk1LTk4NTQtYTNmZmFmNDhkYjVlIiwiSW1wb3J0SWQiOm51bGwsIlRpdGxlIjoiTWFya2V0aW5nIFJvYWRtYXAiLCJOb3RlIjpudWxsLCJIeXBlcmxpbmsiOnsiJGlkIjoiNzU1IiwiQWRkcmVzcyI6bnVsbCwiU3ViQWRkcmVzcyI6bnVsbH0sIklzQ2hhbmdlZCI6ZmFsc2UsIklzTmV3IjpmYWxzZX0seyIkaWQiOiI3NTYiLCJHcm91cE5hbWUiOm51bGwsIlN0YXJ0RGF0ZSI6IjIwMjEtMTAtMDFUMDA6MDA6MDBaIiwiRW5kRGF0ZSI6IjIwMjItMTAtMDFUMjM6NTk6MDBaIiwiUGVyY2VudGFnZUNvbXBsZXRlIjpudWxsLCJTdHlsZSI6eyIkaWQiOiI3NTciLCJTaGFwZSI6MSwiU2hhcGVUaGlja25lc3MiOjAsIkR1cmF0aW9uRm9ybWF0IjowLCJJbmNsdWRlTm9uV29ya2luZ0RheXNJbkR1cmF0aW9uIjpmYWxzZSwiUGVyY2VudGFnZUNvbXBsZXRlU3R5bGUiOnsiJGlkIjoiNzU4IiwiRm9udFNldHRpbmdzIjp7IiRpZCI6Ijc1OSIsIkZvbnRTaXplIjoxMCwiRm9udE5hbWUiOiJDYWxpYnJpIiwiSXNCb2xkIjpmYWxzZSwiSXNJdGFsaWMiOmZhbHNlLCJJc1VuZGVybGluZWQiOmZhbHNlLCJQYXJlbnRTdHlsZSI6bnVsbH0sIkF1dG9TaXplIjowLCJGb3JlZ3JvdW5kIjp7IiRpZCI6Ijc2MCIsIkNvbG9yIjp7IiRyZWYiOiI4OSJ9fSwiTWF4V2lkdGgiOjIwMC4wLCJNYXhIZWlnaHQiOiJJbmZpbml0eSIsIlNtYXJ0Rm9yZWdyb3VuZElzQWN0aXZlIjpmYWxzZSwiSG9yaXpvbnRhbEFsaWdubWVudCI6MCwiVmVydGljYWxBbGlnbm1lbnQiOjAsIlNtYXJ0Rm9yZWdyb3VuZCI6bnVsbCwiQmFja2dyb3VuZEZpbGxUeXBlIjowLCJNYXJnaW4iOnsiJGlkIjoiNzYxIiwiVG9wIjowLCJMZWZ0IjowLCJSaWdodCI6MCwiQm90dG9tIjowfSwiUGFkZGluZyI6eyIkaWQiOiI3NjIiLCJUb3AiOjAsIkxlZnQiOjAsIlJpZ2h0IjowLCJCb3R0b20iOjB9LCJCYWNrZ3JvdW5kIjp7IiRyZWYiOiI5MiJ9LCJJc1Zpc2libGUiOnRydWUsIldpZHRoIjowLjAsIkhlaWdodCI6MC4wLCJCb3JkZXJTdHlsZSI6eyIkaWQiOiI3NjMiLCJMaW5lQ29sb3IiOm51bGwsIkxpbmVXZWlnaHQiOjAuMCwiTGluZVR5cGUiOjAsIlBhcmVudFN0eWxlIjpudWxsfSwiUGFyZW50U3R5bGUiOm51bGx9LCJEdXJhdGlvblN0eWxlIjp7IiRpZCI6Ijc2NCIsIkZvbnRTZXR0aW5ncyI6eyIkaWQiOiI3NjUiLCJGb250U2l6ZSI6MTAsIkZvbnROYW1lIjoiQ2FsaWJyaSIsIklzQm9sZCI6ZmFsc2UsIklzSXRhbGljIjpmYWxzZSwiSXNVbmRlcmxpbmVkIjpmYWxzZSwiUGFyZW50U3R5bGUiOm51bGx9LCJBdXRvU2l6ZSI6MCwiRm9yZWdyb3VuZCI6eyIkaWQiOiI3NjYiLCJDb2xvciI6eyIkcmVmIjoiOTYifX0sIk1heFdpZHRoIjoyMDAuMCwiTWF4SGVpZ2h0IjoiSW5maW5pdHkiLCJTbWFydEZvcmVncm91bmRJc0FjdGl2ZSI6ZmFsc2UsIkhvcml6b250YWxBbGlnbm1lbnQiOjAsIlZlcnRpY2FsQWxpZ25tZW50IjowLCJTbWFydEZvcmVncm91bmQiOm51bGwsIkJhY2tncm91bmRGaWxsVHlwZSI6MCwiTWFyZ2luIjp7IiRpZCI6Ijc2NyIsIlRvcCI6MCwiTGVmdCI6MCwiUmlnaHQiOjAsIkJvdHRvbSI6MH0sIlBhZGRpbmciOnsiJGlkIjoiNzY4IiwiVG9wIjowLCJMZWZ0IjowLCJSaWdodCI6MCwiQm90dG9tIjowfSwiQmFja2dyb3VuZCI6eyIkcmVmIjoiOTkifSwiSXNWaXNpYmxlIjp0cnVlLCJXaWR0aCI6MC4wLCJIZWlnaHQiOjAuMCwiQm9yZGVyU3R5bGUiOnsiJGlkIjoiNzY5IiwiTGluZUNvbG9yIjpudWxsLCJMaW5lV2VpZ2h0IjowLjAsIkxpbmVUeXBlIjowLCJQYXJlbnRTdHlsZSI6bnVsbH0sIlBhcmVudFN0eWxlIjpudWxsfSwiSG9yaXpvbnRhbENvbm5lY3RvclN0eWxlIjp7IiRpZCI6Ijc3MCIsIkxpbmVDb2xvciI6eyIkcmVmIjoiMTAxIn0sIkxpbmVXZWlnaHQiOjEuMCwiTGluZVR5cGUiOjAsIlBhcmVudFN0eWxlIjpudWxsfSwiVmVydGljYWxDb25uZWN0b3JTdHlsZSI6eyIkaWQiOiI3NzEiLCJMaW5lQ29sb3IiOnsiJHJlZiI6IjEwNC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mYWxzZSwiUGVyY2VudGFnZUNvbXBsZXRlU2hhcGVPcGFjaXR5IjozNSwiU2hhcGVTdHlsZSI6eyIkaWQiOiI3NzIiLCJNYXJnaW4iOnsiJGlkIjoiNzczIiwiVG9wIjowLCJMZWZ0Ijo0LCJSaWdodCI6NCwiQm90dG9tIjowfSwiUGFkZGluZyI6eyIkaWQiOiI3NzQiLCJUb3AiOjAsIkxlZnQiOjAsIlJpZ2h0IjowLCJCb3R0b20iOjB9LCJCYWNrZ3JvdW5kIjp7IiRpZCI6Ijc3NSIsIkNvbG9yIjp7IiRpZCI6Ijc3NiIsIkEiOjI1NSwiUiI6NzUsIkciOjgzLCJCIjoxODZ9fSwiSXNWaXNpYmxlIjp0cnVlLCJXaWR0aCI6MC4wLCJIZWlnaHQiOjEwLjAsIkJvcmRlclN0eWxlIjp7IiRpZCI6Ijc3NyIsIkxpbmVDb2xvciI6eyIkcmVmIjoiMTEyIn0sIkxpbmVXZWlnaHQiOjAuMCwiTGluZVR5cGUiOjAsIlBhcmVudFN0eWxlIjpudWxsfSwiUGFyZW50U3R5bGUiOm51bGx9LCJUaXRsZVN0eWxlIjp7IiRpZCI6Ijc3OCIsIkZvbnRTZXR0aW5ncyI6eyIkaWQiOiI3NzkiLCJGb250U2l6ZSI6MTEsIkZvbnROYW1lIjoiQ2FsaWJyaSIsIklzQm9sZCI6dHJ1ZSwiSXNJdGFsaWMiOmZhbHNlLCJJc1VuZGVybGluZWQiOmZhbHNlLCJQYXJlbnRTdHlsZSI6bnVsbH0sIkF1dG9TaXplIjowLCJGb3JlZ3JvdW5kIjp7IiRpZCI6Ijc4MCIsIkNvbG9yIjp7IiRpZCI6Ijc4MS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3ODIiLCJUb3AiOjAsIkxlZnQiOjAsIlJpZ2h0IjowLCJCb3R0b20iOjB9LCJQYWRkaW5nIjp7IiRpZCI6Ijc4MyIsIlRvcCI6MCwiTGVmdCI6MCwiUmlnaHQiOjAsIkJvdHRvbSI6MH0sIkJhY2tncm91bmQiOnsiJHJlZiI6IjEyMCJ9LCJJc1Zpc2libGUiOnRydWUsIldpZHRoIjowLjAsIkhlaWdodCI6MC4wLCJCb3JkZXJTdHlsZSI6eyIkaWQiOiI3ODQiLCJMaW5lQ29sb3IiOm51bGwsIkxpbmVXZWlnaHQiOjAuMCwiTGluZVR5cGUiOjAsIlBhcmVudFN0eWxlIjpudWxsfSwiUGFyZW50U3R5bGUiOm51bGx9LCJEYXRlU3R5bGUiOnsiJGlkIjoiNzg1IiwiRm9udFNldHRpbmdzIjp7IiRpZCI6Ijc4NiIsIkZvbnRTaXplIjoxMCwiRm9udE5hbWUiOiJDYWxpYnJpIiwiSXNCb2xkIjpmYWxzZSwiSXNJdGFsaWMiOmZhbHNlLCJJc1VuZGVybGluZWQiOmZhbHNlLCJQYXJlbnRTdHlsZSI6bnVsbH0sIkF1dG9TaXplIjowLCJGb3JlZ3JvdW5kIjp7IiRpZCI6Ijc4NyIsIkNvbG9yIjp7IiRpZCI6Ijc4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zg5IiwiVG9wIjowLCJMZWZ0IjowLCJSaWdodCI6MCwiQm90dG9tIjowfSwiUGFkZGluZyI6eyIkaWQiOiI3OTAiLCJUb3AiOjAsIkxlZnQiOjAsIlJpZ2h0IjowLCJCb3R0b20iOjB9LCJCYWNrZ3JvdW5kIjp7IiRyZWYiOiIxMjcifSwiSXNWaXNpYmxlIjp0cnVlLCJXaWR0aCI6MC4wLCJIZWlnaHQiOjAuMCwiQm9yZGVyU3R5bGUiOnsiJGlkIjoiNzkxIiwiTGluZUNvbG9yIjpudWxsLCJMaW5lV2VpZ2h0IjowLjAsIkxpbmVUeXBlIjowLCJQYXJlbnRTdHlsZSI6bnVsbH0sIlBhcmVudFN0eWxlIjpudWxsfSwiRGF0ZUZvcm1hdCI6eyIkaWQiOiI3OT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3OTMiLCJEYXRlUGFydElzVmlzaWJsZSI6ZmFsc2UsIlRpbWVQYXJ0SXNWaXNpYmxlIjpmYWxzZX19LCJXZWVrTnVtYmVyaW5nIjp7IiRpZCI6Ijc5NCIsIkZvcm1hdCI6MCwiSXNWaXNpYmxlIjpmYWxzZSwiTGFzdEtub3duVmlzaWJpbGl0eVN0YXRlIjpmYWxzZX0sIklzVmlzaWJsZSI6dHJ1ZSwiUGFyZW50U3R5bGUiOm51bGx9LCJJbmRleCI6MTUsIlNtYXJ0RHVyYXRpb25BY3RpdmF0ZWQiOmZhbHNlLCJEYXRlRm9ybWF0Ijp7IiRyZWYiOiI3OTIifSwiV2Vla051bWJlcmluZyI6eyIkaWQiOiI3OTUiLCJGb3JtYXQiOjAsIklzVmlzaWJsZSI6ZmFsc2UsIkxhc3RLbm93blZpc2liaWxpdHlTdGF0ZSI6ZmFsc2V9LCJJZCI6ImM2ZGVkNTk0LTUzMmUtNGUyOC05MWIyLTVlOTk0YmJiMTc4NCIsIkltcG9ydElkIjpudWxsLCJUaXRsZSI6IkNvbnRlbnQgUHVibGlzaGluZyIsIk5vdGUiOm51bGwsIkh5cGVybGluayI6eyIkaWQiOiI3OTYiLCJBZGRyZXNzIjpudWxsLCJTdWJBZGRyZXNzIjpudWxsfSwiSXNDaGFuZ2VkIjpmYWxzZSwiSXNOZXciOmZhbHNlfSx7IiRpZCI6Ijc5NyIsIkdyb3VwTmFtZSI6bnVsbCwiU3RhcnREYXRlIjoiMjAyMS0xMC0wMVQwMDowMDowMFoiLCJFbmREYXRlIjoiMjAyMi0wNC0wOVQyMzo1OTowMFoiLCJQZXJjZW50YWdlQ29tcGxldGUiOm51bGwsIlN0eWxlIjp7IiRpZCI6Ijc5OCIsIlNoYXBlIjoxLCJTaGFwZVRoaWNrbmVzcyI6MCwiRHVyYXRpb25Gb3JtYXQiOjAsIkluY2x1ZGVOb25Xb3JraW5nRGF5c0luRHVyYXRpb24iOmZhbHNlLCJQZXJjZW50YWdlQ29tcGxldGVTdHlsZSI6eyIkaWQiOiI3OTkiLCJGb250U2V0dGluZ3MiOnsiJGlkIjoiODAwIiwiRm9udFNpemUiOjEwLCJGb250TmFtZSI6IkNhbGlicmkiLCJJc0JvbGQiOmZhbHNlLCJJc0l0YWxpYyI6ZmFsc2UsIklzVW5kZXJsaW5lZCI6ZmFsc2UsIlBhcmVudFN0eWxlIjpudWxsfSwiQXV0b1NpemUiOjAsIkZvcmVncm91bmQiOnsiJGlkIjoiODAxIiwiQ29sb3IiOnsiJHJlZiI6Ijg5In19LCJNYXhXaWR0aCI6MjAwLjAsIk1heEhlaWdodCI6IkluZmluaXR5IiwiU21hcnRGb3JlZ3JvdW5kSXNBY3RpdmUiOmZhbHNlLCJIb3Jpem9udGFsQWxpZ25tZW50IjowLCJWZXJ0aWNhbEFsaWdubWVudCI6MCwiU21hcnRGb3JlZ3JvdW5kIjpudWxsLCJCYWNrZ3JvdW5kRmlsbFR5cGUiOjAsIk1hcmdpbiI6eyIkaWQiOiI4MDIiLCJUb3AiOjAsIkxlZnQiOjAsIlJpZ2h0IjowLCJCb3R0b20iOjB9LCJQYWRkaW5nIjp7IiRpZCI6IjgwMyIsIlRvcCI6MCwiTGVmdCI6MCwiUmlnaHQiOjAsIkJvdHRvbSI6MH0sIkJhY2tncm91bmQiOnsiJHJlZiI6IjkyIn0sIklzVmlzaWJsZSI6dHJ1ZSwiV2lkdGgiOjAuMCwiSGVpZ2h0IjowLjAsIkJvcmRlclN0eWxlIjp7IiRpZCI6IjgwNCIsIkxpbmVDb2xvciI6bnVsbCwiTGluZVdlaWdodCI6MC4wLCJMaW5lVHlwZSI6MCwiUGFyZW50U3R5bGUiOm51bGx9LCJQYXJlbnRTdHlsZSI6bnVsbH0sIkR1cmF0aW9uU3R5bGUiOnsiJGlkIjoiODA1IiwiRm9udFNldHRpbmdzIjp7IiRpZCI6IjgwNiIsIkZvbnRTaXplIjoxMCwiRm9udE5hbWUiOiJDYWxpYnJpIiwiSXNCb2xkIjpmYWxzZSwiSXNJdGFsaWMiOmZhbHNlLCJJc1VuZGVybGluZWQiOmZhbHNlLCJQYXJlbnRTdHlsZSI6bnVsbH0sIkF1dG9TaXplIjowLCJGb3JlZ3JvdW5kIjp7IiRpZCI6IjgwNyIsIkNvbG9yIjp7IiRyZWYiOiI5NiJ9fSwiTWF4V2lkdGgiOjIwMC4wLCJNYXhIZWlnaHQiOiJJbmZpbml0eSIsIlNtYXJ0Rm9yZWdyb3VuZElzQWN0aXZlIjpmYWxzZSwiSG9yaXpvbnRhbEFsaWdubWVudCI6MCwiVmVydGljYWxBbGlnbm1lbnQiOjAsIlNtYXJ0Rm9yZWdyb3VuZCI6bnVsbCwiQmFja2dyb3VuZEZpbGxUeXBlIjowLCJNYXJnaW4iOnsiJGlkIjoiODA4IiwiVG9wIjowLCJMZWZ0IjowLCJSaWdodCI6MCwiQm90dG9tIjowfSwiUGFkZGluZyI6eyIkaWQiOiI4MDkiLCJUb3AiOjAsIkxlZnQiOjAsIlJpZ2h0IjowLCJCb3R0b20iOjB9LCJCYWNrZ3JvdW5kIjp7IiRyZWYiOiI5OSJ9LCJJc1Zpc2libGUiOnRydWUsIldpZHRoIjowLjAsIkhlaWdodCI6MC4wLCJCb3JkZXJTdHlsZSI6eyIkaWQiOiI4MTAiLCJMaW5lQ29sb3IiOm51bGwsIkxpbmVXZWlnaHQiOjAuMCwiTGluZVR5cGUiOjAsIlBhcmVudFN0eWxlIjpudWxsfSwiUGFyZW50U3R5bGUiOm51bGx9LCJIb3Jpem9udGFsQ29ubmVjdG9yU3R5bGUiOnsiJGlkIjoiODExIiwiTGluZUNvbG9yIjp7IiRyZWYiOiIxMDEifSwiTGluZVdlaWdodCI6MS4wLCJMaW5lVHlwZSI6MCwiUGFyZW50U3R5bGUiOm51bGx9LCJWZXJ0aWNhbENvbm5lY3RvclN0eWxlIjp7IiRpZCI6IjgxMiIsIkxpbmVDb2xvciI6eyIkcmVmIjoiMTA0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gxMyIsIk1hcmdpbiI6eyIkaWQiOiI4MTQiLCJUb3AiOjAsIkxlZnQiOjQsIlJpZ2h0Ijo0LCJCb3R0b20iOjB9LCJQYWRkaW5nIjp7IiRpZCI6IjgxNSIsIlRvcCI6MCwiTGVmdCI6MCwiUmlnaHQiOjAsIkJvdHRvbSI6MH0sIkJhY2tncm91bmQiOnsiJGlkIjoiODE2IiwiQ29sb3IiOnsiJGlkIjoiODE3IiwiQSI6MjU1LCJSIjo3NSwiRyI6ODMsIkIiOjE4Nn19LCJJc1Zpc2libGUiOnRydWUsIldpZHRoIjowLjAsIkhlaWdodCI6MTAuMCwiQm9yZGVyU3R5bGUiOnsiJGlkIjoiODE4IiwiTGluZUNvbG9yIjp7IiRyZWYiOiIxMTIifSwiTGluZVdlaWdodCI6MC4wLCJMaW5lVHlwZSI6MCwiUGFyZW50U3R5bGUiOm51bGx9LCJQYXJlbnRTdHlsZSI6bnVsbH0sIlRpdGxlU3R5bGUiOnsiJGlkIjoiODE5IiwiRm9udFNldHRpbmdzIjp7IiRpZCI6IjgyMCIsIkZvbnRTaXplIjoxMSwiRm9udE5hbWUiOiJDYWxpYnJpIiwiSXNCb2xkIjp0cnVlLCJJc0l0YWxpYyI6ZmFsc2UsIklzVW5kZXJsaW5lZCI6ZmFsc2UsIlBhcmVudFN0eWxlIjpudWxsfSwiQXV0b1NpemUiOjAsIkZvcmVncm91bmQiOnsiJGlkIjoiODIxIiwiQ29sb3IiOnsiJGlkIjoiODIy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gyMyIsIlRvcCI6MCwiTGVmdCI6MCwiUmlnaHQiOjAsIkJvdHRvbSI6MH0sIlBhZGRpbmciOnsiJGlkIjoiODI0IiwiVG9wIjowLCJMZWZ0IjowLCJSaWdodCI6MCwiQm90dG9tIjowfSwiQmFja2dyb3VuZCI6eyIkcmVmIjoiMTIwIn0sIklzVmlzaWJsZSI6dHJ1ZSwiV2lkdGgiOjAuMCwiSGVpZ2h0IjowLjAsIkJvcmRlclN0eWxlIjp7IiRpZCI6IjgyNSIsIkxpbmVDb2xvciI6bnVsbCwiTGluZVdlaWdodCI6MC4wLCJMaW5lVHlwZSI6MCwiUGFyZW50U3R5bGUiOm51bGx9LCJQYXJlbnRTdHlsZSI6bnVsbH0sIkRhdGVTdHlsZSI6eyIkaWQiOiI4MjYiLCJGb250U2V0dGluZ3MiOnsiJGlkIjoiODI3IiwiRm9udFNpemUiOjEwLCJGb250TmFtZSI6IkNhbGlicmkiLCJJc0JvbGQiOmZhbHNlLCJJc0l0YWxpYyI6ZmFsc2UsIklzVW5kZXJsaW5lZCI6ZmFsc2UsIlBhcmVudFN0eWxlIjpudWxsfSwiQXV0b1NpemUiOjAsIkZvcmVncm91bmQiOnsiJGlkIjoiODI4IiwiQ29sb3IiOnsiJGlkIjoiODI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4MzAiLCJUb3AiOjAsIkxlZnQiOjAsIlJpZ2h0IjowLCJCb3R0b20iOjB9LCJQYWRkaW5nIjp7IiRpZCI6IjgzMSIsIlRvcCI6MCwiTGVmdCI6MCwiUmlnaHQiOjAsIkJvdHRvbSI6MH0sIkJhY2tncm91bmQiOnsiJHJlZiI6IjEyNyJ9LCJJc1Zpc2libGUiOnRydWUsIldpZHRoIjowLjAsIkhlaWdodCI6MC4wLCJCb3JkZXJTdHlsZSI6eyIkaWQiOiI4MzIiLCJMaW5lQ29sb3IiOm51bGwsIkxpbmVXZWlnaHQiOjAuMCwiTGluZVR5cGUiOjAsIlBhcmVudFN0eWxlIjpudWxsfSwiUGFyZW50U3R5bGUiOm51bGx9LCJEYXRlRm9ybWF0Ijp7IiRpZCI6IjgzM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zNCIsIkRhdGVQYXJ0SXNWaXNpYmxlIjpmYWxzZSwiVGltZVBhcnRJc1Zpc2libGUiOmZhbHNlfX0sIldlZWtOdW1iZXJpbmciOnsiJGlkIjoiODM1IiwiRm9ybWF0IjowLCJJc1Zpc2libGUiOmZhbHNlLCJMYXN0S25vd25WaXNpYmlsaXR5U3RhdGUiOmZhbHNlfSwiSXNWaXNpYmxlIjp0cnVlLCJQYXJlbnRTdHlsZSI6bnVsbH0sIkluZGV4IjoxNiwiU21hcnREdXJhdGlvbkFjdGl2YXRlZCI6ZmFsc2UsIkRhdGVGb3JtYXQiOnsiJHJlZiI6IjgzMyJ9LCJXZWVrTnVtYmVyaW5nIjp7IiRpZCI6IjgzNiIsIkZvcm1hdCI6MCwiSXNWaXNpYmxlIjpmYWxzZSwiTGFzdEtub3duVmlzaWJpbGl0eVN0YXRlIjpmYWxzZX0sIklkIjoiNDI4NzY2MzktZTM0ZS00NTZhLTgyNWMtMjgxZjk0OTYyZmViIiwiSW1wb3J0SWQiOm51bGwsIlRpdGxlIjoiTGVhZCBHZW5lcmF0aW9uIiwiTm90ZSI6bnVsbCwiSHlwZXJsaW5rIjp7IiRpZCI6IjgzNyIsIkFkZHJlc3MiOm51bGwsIlN1YkFkZHJlc3MiOm51bGx9LCJJc0NoYW5nZWQiOmZhbHNlLCJJc05ldyI6ZmFsc2V9LHsiJGlkIjoiODM4IiwiR3JvdXBOYW1lIjpudWxsLCJTdGFydERhdGUiOiIyMDIxLTEyLTI0VDAwOjAwOjAwWiIsIkVuZERhdGUiOiIyMDIyLTAyLTI1VDIzOjU5OjAwWiIsIlBlcmNlbnRhZ2VDb21wbGV0ZSI6bnVsbCwiU3R5bGUiOnsiJGlkIjoiODM5IiwiU2hhcGUiOjEsIlNoYXBlVGhpY2tuZXNzIjowLCJEdXJhdGlvbkZvcm1hdCI6MCwiSW5jbHVkZU5vbldvcmtpbmdEYXlzSW5EdXJhdGlvbiI6ZmFsc2UsIlBlcmNlbnRhZ2VDb21wbGV0ZVN0eWxlIjp7IiRpZCI6Ijg0MCIsIkZvbnRTZXR0aW5ncyI6eyIkaWQiOiI4NDEiLCJGb250U2l6ZSI6MTAsIkZvbnROYW1lIjoiQ2FsaWJyaSIsIklzQm9sZCI6ZmFsc2UsIklzSXRhbGljIjpmYWxzZSwiSXNVbmRlcmxpbmVkIjpmYWxzZSwiUGFyZW50U3R5bGUiOm51bGx9LCJBdXRvU2l6ZSI6MCwiRm9yZWdyb3VuZCI6eyIkaWQiOiI4NDIiLCJDb2xvciI6eyIkcmVmIjoiODkifX0sIk1heFdpZHRoIjoyMDAuMCwiTWF4SGVpZ2h0IjoiSW5maW5pdHkiLCJTbWFydEZvcmVncm91bmRJc0FjdGl2ZSI6ZmFsc2UsIkhvcml6b250YWxBbGlnbm1lbnQiOjAsIlZlcnRpY2FsQWxpZ25tZW50IjowLCJTbWFydEZvcmVncm91bmQiOm51bGwsIkJhY2tncm91bmRGaWxsVHlwZSI6MCwiTWFyZ2luIjp7IiRpZCI6Ijg0MyIsIlRvcCI6MCwiTGVmdCI6MCwiUmlnaHQiOjAsIkJvdHRvbSI6MH0sIlBhZGRpbmciOnsiJGlkIjoiODQ0IiwiVG9wIjowLCJMZWZ0IjowLCJSaWdodCI6MCwiQm90dG9tIjowfSwiQmFja2dyb3VuZCI6eyIkcmVmIjoiOTIifSwiSXNWaXNpYmxlIjp0cnVlLCJXaWR0aCI6MC4wLCJIZWlnaHQiOjAuMCwiQm9yZGVyU3R5bGUiOnsiJGlkIjoiODQ1IiwiTGluZUNvbG9yIjpudWxsLCJMaW5lV2VpZ2h0IjowLjAsIkxpbmVUeXBlIjowLCJQYXJlbnRTdHlsZSI6bnVsbH0sIlBhcmVudFN0eWxlIjpudWxsfSwiRHVyYXRpb25TdHlsZSI6eyIkaWQiOiI4NDYiLCJGb250U2V0dGluZ3MiOnsiJGlkIjoiODQ3IiwiRm9udFNpemUiOjEwLCJGb250TmFtZSI6IkNhbGlicmkiLCJJc0JvbGQiOmZhbHNlLCJJc0l0YWxpYyI6ZmFsc2UsIklzVW5kZXJsaW5lZCI6ZmFsc2UsIlBhcmVudFN0eWxlIjpudWxsfSwiQXV0b1NpemUiOjAsIkZvcmVncm91bmQiOnsiJGlkIjoiODQ4IiwiQ29sb3IiOnsiJHJlZiI6Ijk2In19LCJNYXhXaWR0aCI6MjAwLjAsIk1heEhlaWdodCI6IkluZmluaXR5IiwiU21hcnRGb3JlZ3JvdW5kSXNBY3RpdmUiOmZhbHNlLCJIb3Jpem9udGFsQWxpZ25tZW50IjowLCJWZXJ0aWNhbEFsaWdubWVudCI6MCwiU21hcnRGb3JlZ3JvdW5kIjpudWxsLCJCYWNrZ3JvdW5kRmlsbFR5cGUiOjAsIk1hcmdpbiI6eyIkaWQiOiI4NDkiLCJUb3AiOjAsIkxlZnQiOjAsIlJpZ2h0IjowLCJCb3R0b20iOjB9LCJQYWRkaW5nIjp7IiRpZCI6Ijg1MCIsIlRvcCI6MCwiTGVmdCI6MCwiUmlnaHQiOjAsIkJvdHRvbSI6MH0sIkJhY2tncm91bmQiOnsiJHJlZiI6Ijk5In0sIklzVmlzaWJsZSI6dHJ1ZSwiV2lkdGgiOjAuMCwiSGVpZ2h0IjowLjAsIkJvcmRlclN0eWxlIjp7IiRpZCI6Ijg1MSIsIkxpbmVDb2xvciI6bnVsbCwiTGluZVdlaWdodCI6MC4wLCJMaW5lVHlwZSI6MCwiUGFyZW50U3R5bGUiOm51bGx9LCJQYXJlbnRTdHlsZSI6bnVsbH0sIkhvcml6b250YWxDb25uZWN0b3JTdHlsZSI6eyIkaWQiOiI4NTIiLCJMaW5lQ29sb3IiOnsiJHJlZiI6IjEwMSJ9LCJMaW5lV2VpZ2h0IjoxLjAsIkxpbmVUeXBlIjowLCJQYXJlbnRTdHlsZSI6bnVsbH0sIlZlcnRpY2FsQ29ubmVjdG9yU3R5bGUiOnsiJGlkIjoiODUzIiwiTGluZUNvbG9yIjp7IiRyZWYiOiIxMDQ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UsIklzQmVsb3dUaW1lYmFuZCI6ZmFsc2UsIlBlcmNlbnRhZ2VDb21wbGV0ZVNoYXBlT3BhY2l0eSI6MzUsIlNoYXBlU3R5bGUiOnsiJGlkIjoiODU0IiwiTWFyZ2luIjp7IiRpZCI6Ijg1NSIsIlRvcCI6MCwiTGVmdCI6NCwiUmlnaHQiOjQsIkJvdHRvbSI6MH0sIlBhZGRpbmciOnsiJGlkIjoiODU2IiwiVG9wIjowLCJMZWZ0IjowLCJSaWdodCI6MCwiQm90dG9tIjowfSwiQmFja2dyb3VuZCI6eyIkaWQiOiI4NTciLCJDb2xvciI6eyIkaWQiOiI4NTgiLCJBIjoyNTUsIlIiOjc1LCJHIjo4MywiQiI6MTg2fX0sIklzVmlzaWJsZSI6dHJ1ZSwiV2lkdGgiOjAuMCwiSGVpZ2h0IjoxMC4wLCJCb3JkZXJTdHlsZSI6eyIkaWQiOiI4NTkiLCJMaW5lQ29sb3IiOnsiJHJlZiI6IjExMiJ9LCJMaW5lV2VpZ2h0IjowLjAsIkxpbmVUeXBlIjowLCJQYXJlbnRTdHlsZSI6bnVsbH0sIlBhcmVudFN0eWxlIjpudWxsfSwiVGl0bGVTdHlsZSI6eyIkaWQiOiI4NjAiLCJGb250U2V0dGluZ3MiOnsiJGlkIjoiODYxIiwiRm9udFNpemUiOjExLCJGb250TmFtZSI6IkNhbGlicmkiLCJJc0JvbGQiOnRydWUsIklzSXRhbGljIjpmYWxzZSwiSXNVbmRlcmxpbmVkIjpmYWxzZSwiUGFyZW50U3R5bGUiOm51bGx9LCJBdXRvU2l6ZSI6MCwiRm9yZWdyb3VuZCI6eyIkaWQiOiI4NjIiLCJDb2xvciI6eyIkaWQiOiI4NjM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ODY0IiwiVG9wIjowLCJMZWZ0IjowLCJSaWdodCI6MCwiQm90dG9tIjowfSwiUGFkZGluZyI6eyIkaWQiOiI4NjUiLCJUb3AiOjAsIkxlZnQiOjAsIlJpZ2h0IjowLCJCb3R0b20iOjB9LCJCYWNrZ3JvdW5kIjp7IiRyZWYiOiIxMjAifSwiSXNWaXNpYmxlIjp0cnVlLCJXaWR0aCI6MC4wLCJIZWlnaHQiOjAuMCwiQm9yZGVyU3R5bGUiOnsiJGlkIjoiODY2IiwiTGluZUNvbG9yIjpudWxsLCJMaW5lV2VpZ2h0IjowLjAsIkxpbmVUeXBlIjowLCJQYXJlbnRTdHlsZSI6bnVsbH0sIlBhcmVudFN0eWxlIjpudWxsfSwiRGF0ZVN0eWxlIjp7IiRpZCI6Ijg2NyIsIkZvbnRTZXR0aW5ncyI6eyIkaWQiOiI4NjgiLCJGb250U2l6ZSI6MTAsIkZvbnROYW1lIjoiQ2FsaWJyaSIsIklzQm9sZCI6ZmFsc2UsIklzSXRhbGljIjpmYWxzZSwiSXNVbmRlcmxpbmVkIjpmYWxzZSwiUGFyZW50U3R5bGUiOm51bGx9LCJBdXRvU2l6ZSI6MCwiRm9yZWdyb3VuZCI6eyIkaWQiOiI4NjkiLCJDb2xvciI6eyIkaWQiOiI4Nz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g3MSIsIlRvcCI6MCwiTGVmdCI6MCwiUmlnaHQiOjAsIkJvdHRvbSI6MH0sIlBhZGRpbmciOnsiJGlkIjoiODcyIiwiVG9wIjowLCJMZWZ0IjowLCJSaWdodCI6MCwiQm90dG9tIjowfSwiQmFja2dyb3VuZCI6eyIkcmVmIjoiMTI3In0sIklzVmlzaWJsZSI6dHJ1ZSwiV2lkdGgiOjAuMCwiSGVpZ2h0IjowLjAsIkJvcmRlclN0eWxlIjp7IiRpZCI6Ijg3MyIsIkxpbmVDb2xvciI6bnVsbCwiTGluZVdlaWdodCI6MC4wLCJMaW5lVHlwZSI6MCwiUGFyZW50U3R5bGUiOm51bGx9LCJQYXJlbnRTdHlsZSI6bnVsbH0sIkRhdGVGb3JtYXQiOnsiJGlkIjoiODc0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c1IiwiRGF0ZVBhcnRJc1Zpc2libGUiOmZhbHNlLCJUaW1lUGFydElzVmlzaWJsZSI6ZmFsc2V9fSwiV2Vla051bWJlcmluZyI6eyIkaWQiOiI4NzYiLCJGb3JtYXQiOjAsIklzVmlzaWJsZSI6ZmFsc2UsIkxhc3RLbm93blZpc2liaWxpdHlTdGF0ZSI6ZmFsc2V9LCJJc1Zpc2libGUiOmZhbHNlLCJQYXJlbnRTdHlsZSI6bnVsbH0sIkluZGV4IjoxNywiU21hcnREdXJhdGlvbkFjdGl2YXRlZCI6ZmFsc2UsIkRhdGVGb3JtYXQiOnsiJHJlZiI6Ijg3NCJ9LCJXZWVrTnVtYmVyaW5nIjp7IiRpZCI6Ijg3NyIsIkZvcm1hdCI6MCwiSXNWaXNpYmxlIjpmYWxzZSwiTGFzdEtub3duVmlzaWJpbGl0eVN0YXRlIjpmYWxzZX0sIklkIjoiNDU3ZTE2NmYtMDBmMS00NWE4LTljNjUtMzYzMmI4Mzc2NzI4IiwiSW1wb3J0SWQiOm51bGwsIlRpdGxlIjoiU0VPIFBsYW4iLCJOb3RlIjpudWxsLCJIeXBlcmxpbmsiOnsiJGlkIjoiODc4IiwiQWRkcmVzcyI6bnVsbCwiU3ViQWRkcmVzcyI6bnVsbH0sIklzQ2hhbmdlZCI6ZmFsc2UsIklzTmV3IjpmYWxzZX0seyIkaWQiOiI4NzkiLCJHcm91cE5hbWUiOm51bGwsIlN0YXJ0RGF0ZSI6IjIwMjItMDEtMTRUMDA6MDA6MDBaIiwiRW5kRGF0ZSI6IjIwMjItMDctMTVUMjM6NTk6MDBaIiwiUGVyY2VudGFnZUNvbXBsZXRlIjpudWxsLCJTdHlsZSI6eyIkaWQiOiI4ODAiLCJTaGFwZSI6MSwiU2hhcGVUaGlja25lc3MiOjAsIkR1cmF0aW9uRm9ybWF0IjowLCJJbmNsdWRlTm9uV29ya2luZ0RheXNJbkR1cmF0aW9uIjpmYWxzZSwiUGVyY2VudGFnZUNvbXBsZXRlU3R5bGUiOnsiJGlkIjoiODgxIiwiRm9udFNldHRpbmdzIjp7IiRpZCI6Ijg4MiIsIkZvbnRTaXplIjoxMCwiRm9udE5hbWUiOiJDYWxpYnJpIiwiSXNCb2xkIjpmYWxzZSwiSXNJdGFsaWMiOmZhbHNlLCJJc1VuZGVybGluZWQiOmZhbHNlLCJQYXJlbnRTdHlsZSI6bnVsbH0sIkF1dG9TaXplIjowLCJGb3JlZ3JvdW5kIjp7IiRpZCI6Ijg4MyIsIkNvbG9yIjp7IiRyZWYiOiI4OSJ9fSwiTWF4V2lkdGgiOjIwMC4wLCJNYXhIZWlnaHQiOiJJbmZpbml0eSIsIlNtYXJ0Rm9yZWdyb3VuZElzQWN0aXZlIjpmYWxzZSwiSG9yaXpvbnRhbEFsaWdubWVudCI6MCwiVmVydGljYWxBbGlnbm1lbnQiOjAsIlNtYXJ0Rm9yZWdyb3VuZCI6bnVsbCwiQmFja2dyb3VuZEZpbGxUeXBlIjowLCJNYXJnaW4iOnsiJGlkIjoiODg0IiwiVG9wIjowLCJMZWZ0IjowLCJSaWdodCI6MCwiQm90dG9tIjowfSwiUGFkZGluZyI6eyIkaWQiOiI4ODUiLCJUb3AiOjAsIkxlZnQiOjAsIlJpZ2h0IjowLCJCb3R0b20iOjB9LCJCYWNrZ3JvdW5kIjp7IiRyZWYiOiI5MiJ9LCJJc1Zpc2libGUiOnRydWUsIldpZHRoIjowLjAsIkhlaWdodCI6MC4wLCJCb3JkZXJTdHlsZSI6eyIkaWQiOiI4ODYiLCJMaW5lQ29sb3IiOm51bGwsIkxpbmVXZWlnaHQiOjAuMCwiTGluZVR5cGUiOjAsIlBhcmVudFN0eWxlIjpudWxsfSwiUGFyZW50U3R5bGUiOm51bGx9LCJEdXJhdGlvblN0eWxlIjp7IiRpZCI6Ijg4NyIsIkZvbnRTZXR0aW5ncyI6eyIkaWQiOiI4ODgiLCJGb250U2l6ZSI6MTAsIkZvbnROYW1lIjoiQ2FsaWJyaSIsIklzQm9sZCI6ZmFsc2UsIklzSXRhbGljIjpmYWxzZSwiSXNVbmRlcmxpbmVkIjpmYWxzZSwiUGFyZW50U3R5bGUiOm51bGx9LCJBdXRvU2l6ZSI6MCwiRm9yZWdyb3VuZCI6eyIkaWQiOiI4ODkiLCJDb2xvciI6eyIkcmVmIjoiOTYifX0sIk1heFdpZHRoIjoyMDAuMCwiTWF4SGVpZ2h0IjoiSW5maW5pdHkiLCJTbWFydEZvcmVncm91bmRJc0FjdGl2ZSI6ZmFsc2UsIkhvcml6b250YWxBbGlnbm1lbnQiOjAsIlZlcnRpY2FsQWxpZ25tZW50IjowLCJTbWFydEZvcmVncm91bmQiOm51bGwsIkJhY2tncm91bmRGaWxsVHlwZSI6MCwiTWFyZ2luIjp7IiRpZCI6Ijg5MCIsIlRvcCI6MCwiTGVmdCI6MCwiUmlnaHQiOjAsIkJvdHRvbSI6MH0sIlBhZGRpbmciOnsiJGlkIjoiODkxIiwiVG9wIjowLCJMZWZ0IjowLCJSaWdodCI6MCwiQm90dG9tIjowfSwiQmFja2dyb3VuZCI6eyIkcmVmIjoiOTkifSwiSXNWaXNpYmxlIjp0cnVlLCJXaWR0aCI6MC4wLCJIZWlnaHQiOjAuMCwiQm9yZGVyU3R5bGUiOnsiJGlkIjoiODkyIiwiTGluZUNvbG9yIjpudWxsLCJMaW5lV2VpZ2h0IjowLjAsIkxpbmVUeXBlIjowLCJQYXJlbnRTdHlsZSI6bnVsbH0sIlBhcmVudFN0eWxlIjpudWxsfSwiSG9yaXpvbnRhbENvbm5lY3RvclN0eWxlIjp7IiRpZCI6Ijg5MyIsIkxpbmVDb2xvciI6eyIkcmVmIjoiMTAxIn0sIkxpbmVXZWlnaHQiOjEuMCwiTGluZVR5cGUiOjAsIlBhcmVudFN0eWxlIjpudWxsfSwiVmVydGljYWxDb25uZWN0b3JTdHlsZSI6eyIkaWQiOiI4OTQiLCJMaW5lQ29sb3IiOnsiJHJlZiI6IjEwNCJ9LCJMaW5lV2VpZ2h0IjowLjAsIkxpbmVUeXBlIjowLCJQYXJlbnRTdHlsZSI6bnVsbH0sIk1hcmdpbiI6bnVsbCwiU3RhcnREYXRlUG9zaXRpb24iOjYsIkVuZERhdGVQb3NpdGlvbiI6NiwiRGF0ZUlzVmlzaWJsZSI6ZmFsc2UsIlRpdGxlUG9zaXRpb24iOjQsIkR1cmF0aW9uUG9zaXRpb24iOjYsIlBlcmNlbnRhZ2VDb21wbGV0ZWRQb3NpdGlvbiI6NiwiU3BhY2luZyI6NSwiSXNCZWxvd1RpbWViYW5kIjpmYWxzZSwiUGVyY2VudGFnZUNvbXBsZXRlU2hhcGVPcGFjaXR5IjozNSwiU2hhcGVTdHlsZSI6eyIkaWQiOiI4OTUiLCJNYXJnaW4iOnsiJGlkIjoiODk2IiwiVG9wIjowLCJMZWZ0Ijo0LCJSaWdodCI6NCwiQm90dG9tIjowfSwiUGFkZGluZyI6eyIkaWQiOiI4OTciLCJUb3AiOjAsIkxlZnQiOjAsIlJpZ2h0IjowLCJCb3R0b20iOjB9LCJCYWNrZ3JvdW5kIjp7IiRpZCI6Ijg5OCIsIkNvbG9yIjp7IiRpZCI6Ijg5OSIsIkEiOjI1NSwiUiI6NzUsIkciOjgzLCJCIjoxODZ9fSwiSXNWaXNpYmxlIjp0cnVlLCJXaWR0aCI6MC4wLCJIZWlnaHQiOjEwLjAsIkJvcmRlclN0eWxlIjp7IiRpZCI6IjkwMCIsIkxpbmVDb2xvciI6eyIkcmVmIjoiMTEyIn0sIkxpbmVXZWlnaHQiOjAuMCwiTGluZVR5cGUiOjAsIlBhcmVudFN0eWxlIjpudWxsfSwiUGFyZW50U3R5bGUiOm51bGx9LCJUaXRsZVN0eWxlIjp7IiRpZCI6IjkwMSIsIkZvbnRTZXR0aW5ncyI6eyIkaWQiOiI5MDIiLCJGb250U2l6ZSI6MTEsIkZvbnROYW1lIjoiQ2FsaWJyaSIsIklzQm9sZCI6dHJ1ZSwiSXNJdGFsaWMiOmZhbHNlLCJJc1VuZGVybGluZWQiOmZhbHNlLCJQYXJlbnRTdHlsZSI6bnVsbH0sIkF1dG9TaXplIjowLCJGb3JlZ3JvdW5kIjp7IiRpZCI6IjkwMyIsIkNvbG9yIjp7IiRpZCI6IjkwN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5MDUiLCJUb3AiOjAsIkxlZnQiOjAsIlJpZ2h0IjowLCJCb3R0b20iOjB9LCJQYWRkaW5nIjp7IiRpZCI6IjkwNiIsIlRvcCI6MCwiTGVmdCI6MCwiUmlnaHQiOjAsIkJvdHRvbSI6MH0sIkJhY2tncm91bmQiOnsiJHJlZiI6IjEyMCJ9LCJJc1Zpc2libGUiOnRydWUsIldpZHRoIjowLjAsIkhlaWdodCI6MC4wLCJCb3JkZXJTdHlsZSI6eyIkaWQiOiI5MDciLCJMaW5lQ29sb3IiOm51bGwsIkxpbmVXZWlnaHQiOjAuMCwiTGluZVR5cGUiOjAsIlBhcmVudFN0eWxlIjpudWxsfSwiUGFyZW50U3R5bGUiOm51bGx9LCJEYXRlU3R5bGUiOnsiJGlkIjoiOTA4IiwiRm9udFNldHRpbmdzIjp7IiRpZCI6IjkwOSIsIkZvbnRTaXplIjoxMCwiRm9udE5hbWUiOiJDYWxpYnJpIiwiSXNCb2xkIjpmYWxzZSwiSXNJdGFsaWMiOmZhbHNlLCJJc1VuZGVybGluZWQiOmZhbHNlLCJQYXJlbnRTdHlsZSI6bnVsbH0sIkF1dG9TaXplIjowLCJGb3JlZ3JvdW5kIjp7IiRpZCI6IjkxMCIsIkNvbG9yIjp7IiRpZCI6Ijkx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OTEyIiwiVG9wIjowLCJMZWZ0IjowLCJSaWdodCI6MCwiQm90dG9tIjowfSwiUGFkZGluZyI6eyIkaWQiOiI5MTMiLCJUb3AiOjAsIkxlZnQiOjAsIlJpZ2h0IjowLCJCb3R0b20iOjB9LCJCYWNrZ3JvdW5kIjp7IiRyZWYiOiIxMjcifSwiSXNWaXNpYmxlIjp0cnVlLCJXaWR0aCI6MC4wLCJIZWlnaHQiOjAuMCwiQm9yZGVyU3R5bGUiOnsiJGlkIjoiOTE0IiwiTGluZUNvbG9yIjpudWxsLCJMaW5lV2VpZ2h0IjowLjAsIkxpbmVUeXBlIjowLCJQYXJlbnRTdHlsZSI6bnVsbH0sIlBhcmVudFN0eWxlIjpudWxsfSwiRGF0ZUZvcm1hdCI6eyIkaWQiOiI5MTU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5MTYiLCJEYXRlUGFydElzVmlzaWJsZSI6ZmFsc2UsIlRpbWVQYXJ0SXNWaXNpYmxlIjpmYWxzZX19LCJXZWVrTnVtYmVyaW5nIjp7IiRpZCI6IjkxNyIsIkZvcm1hdCI6MCwiSXNWaXNpYmxlIjpmYWxzZSwiTGFzdEtub3duVmlzaWJpbGl0eVN0YXRlIjpmYWxzZX0sIklzVmlzaWJsZSI6dHJ1ZSwiUGFyZW50U3R5bGUiOm51bGx9LCJJbmRleCI6MTgsIlNtYXJ0RHVyYXRpb25BY3RpdmF0ZWQiOmZhbHNlLCJEYXRlRm9ybWF0Ijp7IiRyZWYiOiI5MTUifSwiV2Vla051bWJlcmluZyI6eyIkaWQiOiI5MTgiLCJGb3JtYXQiOjAsIklzVmlzaWJsZSI6ZmFsc2UsIkxhc3RLbm93blZpc2liaWxpdHlTdGF0ZSI6ZmFsc2V9LCJJZCI6IjI5MDYzM2NhLWEwNzItNDRhYi04ZTkyLWJhNTRkNzE5ZGY5ZiIsIkltcG9ydElkIjpudWxsLCJUaXRsZSI6IkNoYW5uZWwgT3V0cmVhY2giLCJOb3RlIjpudWxsLCJIeXBlcmxpbmsiOnsiJGlkIjoiOTE5IiwiQWRkcmVzcyI6bnVsbCwiU3ViQWRkcmVzcyI6bnVsbH0sIklzQ2hhbmdlZCI6ZmFsc2UsIklzTmV3IjpmYWxzZX0seyIkaWQiOiI5MjAiLCJHcm91cE5hbWUiOm51bGwsIlN0YXJ0RGF0ZSI6IjIwMjItMDQtMTJUMjM6NTk6MDBaIiwiRW5kRGF0ZSI6IjIwMjItMTAtMDFUMjM6NTk6MDBaIiwiUGVyY2VudGFnZUNvbXBsZXRlIjpudWxsLCJTdHlsZSI6eyIkaWQiOiI5MjEiLCJTaGFwZSI6MSwiU2hhcGVUaGlja25lc3MiOjAsIkR1cmF0aW9uRm9ybWF0IjowLCJJbmNsdWRlTm9uV29ya2luZ0RheXNJbkR1cmF0aW9uIjpmYWxzZSwiUGVyY2VudGFnZUNvbXBsZXRlU3R5bGUiOnsiJGlkIjoiOTIyIiwiRm9udFNldHRpbmdzIjp7IiRpZCI6IjkyMyIsIkZvbnRTaXplIjoxMCwiRm9udE5hbWUiOiJDYWxpYnJpIiwiSXNCb2xkIjpmYWxzZSwiSXNJdGFsaWMiOmZhbHNlLCJJc1VuZGVybGluZWQiOmZhbHNlLCJQYXJlbnRTdHlsZSI6bnVsbH0sIkF1dG9TaXplIjowLCJGb3JlZ3JvdW5kIjp7IiRyZWYiOiI4OCJ9LCJNYXhXaWR0aCI6MjAwLjAsIk1heEhlaWdodCI6IkluZmluaXR5IiwiU21hcnRGb3JlZ3JvdW5kSXNBY3RpdmUiOmZhbHNlLCJIb3Jpem9udGFsQWxpZ25tZW50IjowLCJWZXJ0aWNhbEFsaWdubWVudCI6MCwiU21hcnRGb3JlZ3JvdW5kIjpudWxsLCJCYWNrZ3JvdW5kRmlsbFR5cGUiOjAsIk1hcmdpbiI6eyIkcmVmIjoiOTAifSwiUGFkZGluZyI6eyIkcmVmIjoiOTEifSwiQmFja2dyb3VuZCI6eyIkcmVmIjoiOTIifSwiSXNWaXNpYmxlIjp0cnVlLCJXaWR0aCI6MC4wLCJIZWlnaHQiOjAuMCwiQm9yZGVyU3R5bGUiOnsiJGlkIjoiOTI0IiwiTGluZUNvbG9yIjpudWxsLCJMaW5lV2VpZ2h0IjowLjAsIkxpbmVUeXBlIjowLCJQYXJlbnRTdHlsZSI6bnVsbH0sIlBhcmVudFN0eWxlIjpudWxsfSwiRHVyYXRpb25TdHlsZSI6eyIkaWQiOiI5MjUiLCJGb250U2V0dGluZ3MiOnsiJGlkIjoiOTI2IiwiRm9udFNpemUiOjEwLCJGb250TmFtZSI6IkNhbGlicmkiLCJJc0JvbGQiOmZhbHNlLCJJc0l0YWxpYyI6ZmFsc2UsIklzVW5kZXJsaW5lZCI6ZmFsc2UsIlBhcmVudFN0eWxlIjpudWxsfSwiQXV0b1NpemUiOjAsIkZvcmVncm91bmQiOnsiJHJlZiI6Ijk1In0sIk1heFdpZHRoIjoyMDAuMCwiTWF4SGVpZ2h0IjoiSW5maW5pdHkiLCJTbWFydEZvcmVncm91bmRJc0FjdGl2ZSI6ZmFsc2UsIkhvcml6b250YWxBbGlnbm1lbnQiOjAsIlZlcnRpY2FsQWxpZ25tZW50IjowLCJTbWFydEZvcmVncm91bmQiOm51bGwsIkJhY2tncm91bmRGaWxsVHlwZSI6MCwiTWFyZ2luIjp7IiRyZWYiOiI5NyJ9LCJQYWRkaW5nIjp7IiRyZWYiOiI5OCJ9LCJCYWNrZ3JvdW5kIjp7IiRyZWYiOiI5OSJ9LCJJc1Zpc2libGUiOnRydWUsIldpZHRoIjowLjAsIkhlaWdodCI6MC4wLCJCb3JkZXJTdHlsZSI6eyIkaWQiOiI5MjciLCJMaW5lQ29sb3IiOm51bGwsIkxpbmVXZWlnaHQiOjAuMCwiTGluZVR5cGUiOjAsIlBhcmVudFN0eWxlIjpudWxsfSwiUGFyZW50U3R5bGUiOm51bGx9LCJIb3Jpem9udGFsQ29ubmVjdG9yU3R5bGUiOnsiJGlkIjoiOTI4IiwiTGluZUNvbG9yIjp7IiRyZWYiOiIxMDEifSwiTGluZVdlaWdodCI6MS4wLCJMaW5lVHlwZSI6MCwiUGFyZW50U3R5bGUiOm51bGx9LCJWZXJ0aWNhbENvbm5lY3RvclN0eWxlIjp7IiRpZCI6IjkyOSIsIkxpbmVDb2xvciI6eyIkcmVmIjoiMTA0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kzMCIsIk1hcmdpbiI6eyIkcmVmIjoiMTA3In0sIlBhZGRpbmciOnsiJHJlZiI6IjEwOCJ9LCJCYWNrZ3JvdW5kIjp7IiRpZCI6IjkzMSIsIkNvbG9yIjp7IiRpZCI6IjkzMiIsIkEiOjI1NSwiUiI6NzUsIkciOjgzLCJCIjoxODZ9fSwiSXNWaXNpYmxlIjp0cnVlLCJXaWR0aCI6MC4wLCJIZWlnaHQiOjEwLjAsIkJvcmRlclN0eWxlIjp7IiRpZCI6IjkzMyIsIkxpbmVDb2xvciI6eyIkcmVmIjoiMTEyIn0sIkxpbmVXZWlnaHQiOjAuMCwiTGluZVR5cGUiOjAsIlBhcmVudFN0eWxlIjpudWxsfSwiUGFyZW50U3R5bGUiOm51bGx9LCJUaXRsZVN0eWxlIjp7IiRpZCI6IjkzNCIsIkZvbnRTZXR0aW5ncyI6eyIkaWQiOiI5MzUiLCJGb250U2l6ZSI6MTEsIkZvbnROYW1lIjoiQ2FsaWJyaSIsIklzQm9sZCI6dHJ1ZSwiSXNJdGFsaWMiOmZhbHNlLCJJc1VuZGVybGluZWQiOmZhbHNlLCJQYXJlbnRTdHlsZSI6bnVsbH0sIkF1dG9TaXplIjowLCJGb3JlZ3JvdW5kIjp7IiRyZWYiOiIxMTYifSwiTWF4V2lkdGgiOjcyMC4wLCJNYXhIZWlnaHQiOiJJbmZpbml0eSIsIlNtYXJ0Rm9yZWdyb3VuZElzQWN0aXZlIjpmYWxzZSwiSG9yaXpvbnRhbEFsaWdubWVudCI6MCwiVmVydGljYWxBbGlnbm1lbnQiOjAsIlNtYXJ0Rm9yZWdyb3VuZCI6bnVsbCwiQmFja2dyb3VuZEZpbGxUeXBlIjowLCJNYXJnaW4iOnsiJHJlZiI6IjExOCJ9LCJQYWRkaW5nIjp7IiRyZWYiOiIxMTkifSwiQmFja2dyb3VuZCI6eyIkcmVmIjoiMTIwIn0sIklzVmlzaWJsZSI6dHJ1ZSwiV2lkdGgiOjAuMCwiSGVpZ2h0IjowLjAsIkJvcmRlclN0eWxlIjp7IiRpZCI6IjkzNiIsIkxpbmVDb2xvciI6bnVsbCwiTGluZVdlaWdodCI6MC4wLCJMaW5lVHlwZSI6MCwiUGFyZW50U3R5bGUiOm51bGx9LCJQYXJlbnRTdHlsZSI6bnVsbH0sIkRhdGVTdHlsZSI6eyIkaWQiOiI5MzciLCJGb250U2V0dGluZ3MiOnsiJGlkIjoiOTM4IiwiRm9udFNpemUiOjEwLCJGb250TmFtZSI6IkNhbGlicmkiLCJJc0JvbGQiOmZhbHNlLCJJc0l0YWxpYyI6ZmFsc2UsIklzVW5kZXJsaW5lZCI6ZmFsc2UsIlBhcmVudFN0eWxlIjpudWxsfSwiQXV0b1NpemUiOjAsIkZvcmVncm91bmQiOnsiJHJlZiI6IjEyMyJ9LCJNYXhXaWR0aCI6MjAwLjAsIk1heEhlaWdodCI6IkluZmluaXR5IiwiU21hcnRGb3JlZ3JvdW5kSXNBY3RpdmUiOmZhbHNlLCJIb3Jpem9udGFsQWxpZ25tZW50IjoyLCJWZXJ0aWNhbEFsaWdubWVudCI6MCwiU21hcnRGb3JlZ3JvdW5kIjpudWxsLCJCYWNrZ3JvdW5kRmlsbFR5cGUiOjAsIk1hcmdpbiI6eyIkcmVmIjoiMTI1In0sIlBhZGRpbmciOnsiJHJlZiI6IjEyNiJ9LCJCYWNrZ3JvdW5kIjp7IiRyZWYiOiIxMjcifSwiSXNWaXNpYmxlIjp0cnVlLCJXaWR0aCI6MC4wLCJIZWlnaHQiOjAuMCwiQm9yZGVyU3R5bGUiOnsiJGlkIjoiOTM5IiwiTGluZUNvbG9yIjpudWxsLCJMaW5lV2VpZ2h0IjowLjAsIkxpbmVUeXBlIjowLCJQYXJlbnRTdHlsZSI6bnVsbH0sIlBhcmVudFN0eWxlIjpudWxsfSwiRGF0ZUZvcm1hdCI6eyIkcmVmIjoiMTI4In0sIldlZWtOdW1iZXJpbmciOnsiJGlkIjoiOTQwIiwiRm9ybWF0IjowLCJJc1Zpc2libGUiOmZhbHNlLCJMYXN0S25vd25WaXNpYmlsaXR5U3RhdGUiOmZhbHNlfSwiSXNWaXNpYmxlIjp0cnVlLCJQYXJlbnRTdHlsZSI6bnVsbH0sIkluZGV4IjoxOSwiU21hcnREdXJhdGlvbkFjdGl2YXRlZCI6ZmFsc2UsIkRhdGVGb3JtYXQiOnsiJHJlZiI6IjEyOCJ9LCJXZWVrTnVtYmVyaW5nIjp7IiRpZCI6Ijk0MSIsIkZvcm1hdCI6MCwiSXNWaXNpYmxlIjpmYWxzZSwiTGFzdEtub3duVmlzaWJpbGl0eVN0YXRlIjpmYWxzZX0sIklkIjoiZmJkYjgwYjItYzcwNi00OGEwLWFmZWItNmE0ZWQyMjc4ZDQxIiwiSW1wb3J0SWQiOm51bGwsIlRpdGxlIjoiTGF1bmNoIiwiTm90ZSI6bnVsbCwiSHlwZXJsaW5rIjp7IiRpZCI6Ijk0MiIsIkFkZHJlc3MiOm51bGwsIlN1YkFkZHJlc3MiOm51bGx9LCJJc0NoYW5nZWQiOmZhbHNlLCJJc05ldyI6ZmFsc2V9XSwiU3dpbWxhbmVzIjpbXSwiTXNQcm9qZWN0SXRlbXNUcmVlIjpudWxsLCJNZXRhZGF0YSI6eyIkaWQiOiI5NDM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OTQ0IiwiSW1wYU9wdGlvbnMiOnsiJGlkIjoiOTQ1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mZhbHNlLCJJbXBvcnRUeXBlIjowLCJGaWxlUGF0aCI6bnVsbCwiVGltZUNvbmZpZ3VyYXRpb24iOnsiJGlkIjoiOTQ2IiwiVXNlVGltZSI6ZmFsc2UsIldvcmtEYXlTdGFydCI6IjAwOjAwOjAwIiwiV29ya0RheUVuZCI6IjIzOjU5OjAwIn0sIkxhc3RVc2VkVGVtcGxhdGVJZCI6ImNjMjZmODYzLTI3Y2UtNDgwZS1hNTg5LWIzZjEyZjJkNmViMCIsIkZpcnN0V2Vla09mWWVhciI6MH0="/>
  <p:tag name="__MASTER" val="__part_0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trategy Meeting"/>
  <p:tag name="OTLDATE" val="2021-09-29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Years"/>
  <p:tag name="OTLTIMEBANDQUICKPOSITION" val="Custom"/>
  <p:tag name="OTLTIMEBANDSHAPETYPE" val="RoundedCornerRectangleTimeband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2-10-01T23:59:00.0000000"/>
  <p:tag name="OTLMARKERSHAPE" val="OTL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ck"/>
  <p:tag name="OTLWEEKNUMBERINGFORMAT" val="WNFormat1"/>
  <p:tag name="OTLWEEKNUMBERINGISVISIBLE" val="False"/>
  <p:tag name="OTLSTARTDATE" val="2019-03-01T00:00:00.0000000Z"/>
  <p:tag name="OTLENDDATE" val="2020-09-05T23:59:00.0000000Z"/>
  <p:tag name="OTLMARKERSHAPE" val="OTL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19-03-01T00:00:00.0000000Z"/>
  <p:tag name="OTLENDDATE" val="2019-05-30T23:59:00.0000000Z"/>
  <p:tag name="OTLMARKERSHAPE" val="OTL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19-06-01T00:00:00.0000000Z"/>
  <p:tag name="OTLENDDATE" val="2019-12-19T23:59:00.0000000Z"/>
  <p:tag name="OTLMARKERSHAPE" val="OTL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19-10-10T00:00:00.0000000Z"/>
  <p:tag name="OTLENDDATE" val="2020-05-01T23:59:00.0000000Z"/>
  <p:tag name="OTLMARKERSHAPE" val="OTL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Thin"/>
  <p:tag name="OTLWEEKNUMBERINGFORMAT" val="WNFormat1"/>
  <p:tag name="OTLWEEKNUMBERINGISVISIBLE" val="False"/>
  <p:tag name="OTLSTARTDATE" val="2020-04-19T00:00:00.0000000Z"/>
  <p:tag name="OTLENDDATE" val="2020-09-05T23:59:00.0000000Z"/>
  <p:tag name="OTLMARKERSHAPE" val="OTL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ck"/>
  <p:tag name="OTLWEEKNUMBERINGFORMAT" val="WNFormat1"/>
  <p:tag name="OTLWEEKNUMBERINGISVISIBLE" val="False"/>
  <p:tag name="OTLSTARTDATE" val="2020-05-16T00:00:00.0000000Z"/>
  <p:tag name="OTLENDDATE" val="2022-01-22T23:59:00.0000000Z"/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0-05-16T00:00:00.0000000Z"/>
  <p:tag name="OTLENDDATE" val="2021-01-15T23:59:00.0000000Z"/>
  <p:tag name="OTLMARKERSHAPE" val="OTL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0-05-16T00:00:00.0000000Z"/>
  <p:tag name="OTLENDDATE" val="2020-11-07T23:59:00.0000000Z"/>
  <p:tag name="OTLMARKERSHAPE" val="OTL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0-11-17T00:00:00.0000000Z"/>
  <p:tag name="OTLENDDATE" val="2021-03-12T23:59:00.0000000Z"/>
  <p:tag name="OTLMARKERSHAPE" val="OTL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3-22T23:59:00.0000000Z"/>
  <p:tag name="OTLENDDATE" val="2021-07-16T23:59:00.0000000Z"/>
  <p:tag name="OTLMARKERSHAPE" val="OTL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26T00:00:00.0000000Z"/>
  <p:tag name="OTLENDDATE" val="2022-01-22T23:59:00.0000000Z"/>
  <p:tag name="OTLMARKERSHAPE" val="OTL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Thin"/>
  <p:tag name="OTLWEEKNUMBERINGFORMAT" val="WNFormat1"/>
  <p:tag name="OTLWEEKNUMBERINGISVISIBLE" val="False"/>
  <p:tag name="OTLSTARTDATE" val="2021-01-15T00:00:00.0000000Z"/>
  <p:tag name="OTLENDDATE" val="2022-01-22T23:59:00.0000000Z"/>
  <p:tag name="OTLMARKERSHAPE" val="OTL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ck"/>
  <p:tag name="OTLWEEKNUMBERINGFORMAT" val="WNFormat1"/>
  <p:tag name="OTLWEEKNUMBERINGISVISIBLE" val="False"/>
  <p:tag name="OTLSTARTDATE" val="2021-10-01T23:59:00.0000000Z"/>
  <p:tag name="OTLENDDATE" val="2022-10-01T23:59:00.0000000Z"/>
  <p:tag name="OTLMARKERSHAPE" val="OTL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10-01T00:00:00.0000000Z"/>
  <p:tag name="OTLENDDATE" val="2022-10-01T23:59:00.0000000Z"/>
  <p:tag name="OTLMARKERSHAPE" val="OTL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10-01T00:00:00.0000000Z"/>
  <p:tag name="OTLENDDATE" val="2022-04-09T23:59:00.0000000Z"/>
  <p:tag name="OTLMARKERSHAPE" val="OTL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2-01-14T00:00:00.0000000Z"/>
  <p:tag name="OTLENDDATE" val="2022-07-15T23:59:00.0000000Z"/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2-04-12T23:59:00.0000000Z"/>
  <p:tag name="OTLENDDATE" val="2022-10-01T23:59:00.0000000Z"/>
  <p:tag name="OTLMARKERSHAPE" val="OTL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6-01T00:00:00.0000000Z"/>
  <p:tag name="OTLENDDATE" val="2021-06-29T23:59:00.0000000Z"/>
  <p:tag name="OTLDURATIONFORMAT" val="day"/>
  <p:tag name="OTLSPACING" val="10"/>
  <p:tag name="OTLSHAPETHICKNESSTYPE" val="Regular"/>
  <p:tag name="OTLWEEKNUMBERINGFORMAT" val="WNFormat1"/>
  <p:tag name="OTLWEEKNUMBERINGISVISIBLE" val="Fals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C4wMC4wMS4wMCIsIkVkaXRpb24iOiJQcm8iLCJJc1BsdXNFZGl0aW9uIjp0cnVlLCJJc1Byb0VkaXRpb24iOnRydWV9LCJFZmZlY3QiOjA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mZhbHNlLCJFbGFwc2VkVGltZUZvcm1hdCI6MiwiVG9kYXlNYXJrZXJQb3NpdGlvbiI6MCwiUXVpY2tQb3NpdGlvbiI6MywiQWJzb2x1dGVQb3NpdGlvbiI6MTcyLjg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EsIlNoYXBlVGhpY2tuZXNzIjowLCJEdXJhdGlvbkZvcm1hdCI6MC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mYWxz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w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CwiRm9udE5hbWUiOiJDYWxpYnJpIiwiSXNCb2xkIjp0cnVlLCJJc0l0YWxpYyI6ZmFsc2UsIklzVW5kZXJsaW5lZCI6ZmFsc2UsIlBhcmVudFN0eWxlIjpudWxsfSwiQXV0b1NpemUiOjAsIkZvcmVncm91bmQiOnsiJGlkIjoiMTE0IiwiQ29sb3IiOnsiJGlkIjoiMTE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iIsIlRvcCI6MCwiTGVmdCI6MCwiUmlnaHQiOjAsIkJvdHRvbSI6MH0sIlBhZGRpbmciOnsiJGlkIjoiMTE3IiwiVG9wIjowLCJMZWZ0IjowLCJSaWdodCI6MCwiQm90dG9tIjowfSwiQmFja2dyb3VuZCI6eyIkaWQiOiIxMTgiLCJDb2xvciI6eyIkcmVmIjoiMjAifX0sIklzVmlzaWJsZSI6dHJ1ZSwiV2lkdGgiOjAuMCwiSGVpZ2h0IjowLjAsIkJvcmRlclN0eWxlIjpudWxsLCJQYXJlbnRTdHlsZSI6bnVsbH0sIkRhdGVTdHlsZSI6eyIkaWQiOiIxMTkiLCJGb250U2V0dGluZ3MiOnsiJGlkIjoiMTIwIiwiRm9udFNpemUiOjEwLCJGb250TmFtZSI6IkNhbGlicmkiLCJJc0JvbGQiOmZhbHNlLCJJc0l0YWxpYyI6ZmFsc2UsIklzVW5kZXJsaW5lZCI6ZmFsc2UsIlBhcmVudFN0eWxlIjpudWxsfSwiQXV0b1NpemUiOjAsIkZvcmVncm91bmQiOnsiJGlkIjoiMTIxIiwiQ29sb3IiOnsiJGlkIjoiMT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MiLCJUb3AiOjAsIkxlZnQiOjAsIlJpZ2h0IjowLCJCb3R0b20iOjB9LCJQYWRkaW5nIjp7IiRpZCI6IjEyNCIsIlRvcCI6MCwiTGVmdCI6MCwiUmlnaHQiOjAsIkJvdHRvbSI6MH0sIkJhY2tncm91bmQiOnsiJGlkIjoiMTI1IiwiQ29sb3IiOnsiJHJlZiI6IjIwIn19LCJJc1Zpc2libGUiOnRydWUsIldpZHRoIjowLjAsIkhlaWdodCI6MC4wLCJCb3JkZXJTdHlsZSI6bnVsbCwiUGFyZW50U3R5bGUiOm51bGx9LCJEYXRlRm9ybWF0Ijp7IiRpZCI6IjE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ciLCJGb3JtYXQiOjAsIklzVmlzaWJsZSI6ZmFsc2UsIkxhc3RLbm93blZpc2liaWxpdHlTdGF0ZSI6ZmFsc2V9LCJJc1Zpc2libGUiOnRydWUsIlBhcmVudFN0eWxlIjpudWxsLCJfZXhwbGljaXRseVNldCI6eyIkaWQiOiIxMj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yOSIsIkdyaWRsaW5lU3R5bGUiOnsiJGlkIjoiMTMwIiwiTGluZUNvbG9yIjp7IiRpZCI6IjEzMSIsIiR0eXBlIjoiTkxSRS5Db21tb24uRG9tLlNvbGlkQ29sb3JCcnVzaCwgTkxSRS5Db21tb24iLCJDb2xvciI6eyIkaWQiOiIxMzIiLCJBIjozOCwiUiI6OTEsIkciOjE1NSwiQiI6MjEzfX0sIkxpbmVXZWlnaHQiOjEuMCwiTGluZVR5cGUiOjAsIlBhcmVudFN0eWxlIjpudWxsfSwiTWFyZ2luIjp7IiRpZCI6IjEzMyIsIlRvcCI6MCwiTGVmdCI6MCwiUmlnaHQiOjAsIkJvdHRvbSI6MH0sIlBhZGRpbmciOnsiJGlkIjoiMTM0IiwiVG9wIjowLCJMZWZ0IjowLCJSaWdodCI6MCwiQm90dG9tIjowfSwiQmFja2dyb3VuZCI6bnVsbCwiSXNWaXNpYmxlIjp0cnVlLCJXaWR0aCI6MC4wLCJIZWlnaHQiOjAuMCwiQm9yZGVyU3R5bGUiOnsiJGlkIjoiMTM1IiwiTGluZUNvbG9yIjpudWxsLCJMaW5lV2VpZ2h0IjowLjAsIkxpbmVUeXBlIjowLCJQYXJlbnRTdHlsZSI6bnVsbH0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IwMjEtMTItMjJUMTE6NTk6MDAiLCJGb3JtYXQiOiJNTU0iLCJUeXBlIjoyLCJBdXRvRGF0ZVJhbmdlIjp0cnVlLCJXb3JraW5nRGF5cyI6MzEsIkZpc2NhbFllYXIiOnsiJGlkIjoiMTY1IiwiU3RhcnRNb250aCI6MSwiVXNlU3RhcnRpbmdZZWFyRm9yTnVtYmVyaW5nIjp0cnVlLCJTaG93RmlzY2FsWWVhckxhYmVsIjp0cnVlfSwiVG9kYXlNYXJrZXJUZXh0IjoiVG9kYXkiLCJBdXRvU2NhbGVUeXBlIjp0cnVlfSwiTWlsZXN0b25lcyI6W3siJGlkIjoiMTY2IiwiRGF0ZSI6IjIwMjEtMDEtMjVUMTE6NTk6MDAiLCJTdHlsZSI6eyIkaWQiOiIxNjciLCJTaGFwZSI6MTksIkNvbm5lY3Rvck1hcmdpbiI6eyIkaWQiOiIxNjgiLCJUb3AiOjAsIkxlZnQiOjIsIlJpZ2h0IjoyLCJCb3R0b20iOjB9LCJDb25uZWN0b3JTdHlsZSI6eyIkaWQiOiIxNjkiLCJMaW5lQ29sb3IiOnsiJGlkIjoiMTcwIiwiJHR5cGUiOiJOTFJFLkNvbW1vbi5Eb20uU29saWRDb2xvckJydXNoLCBOTFJFLkNvbW1vbiIsIkNvbG9yIjp7IiRpZCI6IjE3MSIsIkEiOjEyNywiUiI6NzksIkciOjEyOSwiQiI6MTg5fX0sIkxpbmVXZWlnaHQiOjEuMCwiTGluZVR5cGUiOjAsIlBhcmVudFN0eWxlIjpudWxsfSwiSXNCZWxvd1RpbWViYW5kIjpmYWxzZSwiUG9zaXRpb25PblRhc2siOjAsIkhpZGVEYXRlIjpmYWxzZSwiU2hhcGVTaXplIjoxLCJTcGFjaW5nIjoyLjAsIlBhZGRpbmciOnsiJGlkIjoiMTcyIiwiVG9wIjo3LCJMZWZ0IjozLCJSaWdodCI6MCwiQm90dG9tIjoyfSwiU2hhcGVTdHlsZSI6eyIkaWQiOiIxNzMiLCJNYXJnaW4iOnsiJGlkIjoiMTc0IiwiVG9wIjowLCJMZWZ0IjowLCJSaWdodCI6MCwiQm90dG9tIjowfSwiUGFkZGluZyI6eyIkaWQiOiIxNzUiLCJUb3AiOjAsIkxlZnQiOjAsIlJpZ2h0IjowLCJCb3R0b20iOjB9LCJCYWNrZ3JvdW5kIjp7IiRpZCI6IjE3NiIsIkNvbG9yIjp7IiRpZCI6IjE3NyIsIkEiOjI1NSwiUiI6MTEyLCJHIjoxNzMsIkIiOjcxfX0sIklzVmlzaWJsZSI6dHJ1ZSwiV2lkdGgiOjEzLjAsIkhlaWdodCI6MTMuMCwiQm9yZGVyU3R5bGUiOnsiJGlkIjoiMTc4IiwiTGluZUNvbG9yIjp7IiRyZWYiOiI2NSJ9LCJMaW5lV2VpZ2h0IjowLjAsIkxpbmVUeXBlIjowLCJQYXJlbnRTdHlsZSI6bnVsbH0sIlBhcmVudFN0eWxlIjpudWxsfSwiVGl0bGVTdHlsZSI6eyIkaWQiOiIxNzkiLCJGb250U2V0dGluZ3MiOnsiJGlkIjoiMTgwIiwiRm9udFNpemUiOjExLCJGb250TmFtZSI6IkNhbGlicmkiLCJJc0JvbGQiOnRydWUsIklzSXRhbGljIjpmYWxzZSwiSXNVbmRlcmxpbmVkIjpmYWxzZSwiUGFyZW50U3R5bGUiOm51bGx9LCJBdXRvU2l6ZSI6MCwiRm9yZWdyb3VuZCI6eyIkaWQiOiIxODEiLCJDb2xvciI6eyIkaWQiOiIxOD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gzIiwiVG9wIjowLCJMZWZ0IjowLCJSaWdodCI6MCwiQm90dG9tIjowfSwiUGFkZGluZyI6eyIkaWQiOiIxODQiLCJUb3AiOjAsIkxlZnQiOjAsIlJpZ2h0IjowLCJCb3R0b20iOjB9LCJCYWNrZ3JvdW5kIjp7IiRpZCI6IjE4NSIsIkNvbG9yIjp7IiRpZCI6IjE4NiIsIkEiOjAsIlIiOjI1NSwiRyI6MjU1LCJCIjoyNTV9fSwiSXNWaXNpYmxlIjp0cnVlLCJXaWR0aCI6MC4wLCJIZWlnaHQiOjAuMCwiQm9yZGVyU3R5bGUiOnsiJGlkIjoiMTg3IiwiTGluZUNvbG9yIjpudWxsLCJMaW5lV2VpZ2h0IjowLjAsIkxpbmVUeXBlIjowLCJQYXJlbnRTdHlsZSI6bnVsbH0sIlBhcmVudFN0eWxlIjpudWxsfSwiRGF0ZVN0eWxlIjp7IiRpZCI6IjE4OCIsIkZvbnRTZXR0aW5ncyI6eyIkaWQiOiIxODkiLCJGb250U2l6ZSI6MTAsIkZvbnROYW1lIjoiQ2FsaWJyaSIsIklzQm9sZCI6ZmFsc2UsIklzSXRhbGljIjpmYWxzZSwiSXNVbmRlcmxpbmVkIjpmYWxzZSwiUGFyZW50U3R5bGUiOm51bGx9LCJBdXRvU2l6ZSI6MCwiRm9yZWdyb3VuZCI6eyIkaWQiOiIxOTAiLCJDb2xvciI6eyIkaWQiOiIxO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5MiIsIlRvcCI6MCwiTGVmdCI6MCwiUmlnaHQiOjAsIkJvdHRvbSI6MH0sIlBhZGRpbmciOnsiJGlkIjoiMTkzIiwiVG9wIjowLCJMZWZ0IjowLCJSaWdodCI6MCwiQm90dG9tIjowfSwiQmFja2dyb3VuZCI6eyIkaWQiOiIxOTQiLCJDb2xvciI6eyIkaWQiOiIxOTUiLCJBIjowLCJSIjoyNTUsIkciOjI1NSwiQiI6MjU1fX0sIklzVmlzaWJsZSI6dHJ1ZSwiV2lkdGgiOjAuMCwiSGVpZ2h0IjowLjAsIkJvcmRlclN0eWxlIjp7IiRpZCI6IjE5NiIsIkxpbmVDb2xvciI6bnVsbCwiTGluZVdlaWdodCI6MC4wLCJMaW5lVHlwZSI6MCwiUGFyZW50U3R5bGUiOm51bGx9LCJQYXJlbnRTdHlsZSI6bnVsbH0sIkRhdGVGb3JtYXQiOnsiJGlkIjoiMTk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OCIsIkZvcm1hdCI6MCwiSXNWaXNpYmxlIjpmYWxzZSwiTGFzdEtub3duVmlzaWJpbGl0eVN0YXRlIjpmYWxzZX0sIklzVmlzaWJsZSI6dHJ1ZSwiUGFyZW50U3R5bGUiOm51bGx9LCJJbmRleCI6MCwiUGVyY2VudGFnZUNvbXBsZXRlIjpudWxsLCJQb3NpdGlvbiI6eyJSYXRpbyI6MC4wLCJJc0N1c3RvbSI6ZmFsc2V9LCJEYXRlRm9ybWF0Ijp7IiRyZWYiOiIxOTcifSwiV2Vla051bWJlcmluZyI6eyIkaWQiOiIxOTkiLCJGb3JtYXQiOjAsIklzVmlzaWJsZSI6ZmFsc2UsIkxhc3RLbm93blZpc2liaWxpdHlTdGF0ZSI6ZmFsc2V9LCJSZWxhdGVkVGFza0lkIjoiMDAwMDAwMDAtMDAwMC0wMDAwLTAwMDAtMDAwMDAwMDAwMDAwIiwiSWQiOiIxNzcxODg3MC03ZTU0LTQ4MzAtYjhjZS04ODRhNDViMTRkM2EiLCJJbXBvcnRJZCI6bnVsbCwiVGl0bGUiOiJQcm9qZWN0IEtpY2tvZmYiLCJOb3RlIjpudWxsLCJIeXBlcmxpbmsiOnsiJGlkIjoiMjAwIiwiQWRkcmVzcyI6IiIsIlN1YkFkZHJlc3MiOiIifSwiSXNDaGFuZ2VkIjpmYWxzZSwiSXNOZXciOmZhbHNlfSx7IiRpZCI6IjIwMSIsIkRhdGUiOiIyMDIxLTAzLTEwVDExOjU5OjAwIiwiU3R5bGUiOnsiJGlkIjoiMjAyIiwiU2hhcGUiOjE5LCJDb25uZWN0b3JNYXJnaW4iOnsiJGlkIjoiMjAzIiwiVG9wIjowLCJMZWZ0IjoyLCJSaWdodCI6MiwiQm90dG9tIjowfSwiQ29ubmVjdG9yU3R5bGUiOnsiJGlkIjoiMjA0IiwiTGluZUNvbG9yIjp7IiRpZCI6IjIwNSIsIiR0eXBlIjoiTkxSRS5Db21tb24uRG9tLlNvbGlkQ29sb3JCcnVzaCwgTkxSRS5Db21tb24iLCJDb2xvciI6eyIkaWQiOiIyMDYiLCJBIjoxMjcsIlIiOjc5LCJHIjoxMjksIkIiOjE4OX19LCJMaW5lV2VpZ2h0IjoxLjAsIkxpbmVUeXBlIjowLCJQYXJlbnRTdHlsZSI6bnVsbH0sIklzQmVsb3dUaW1lYmFuZCI6ZmFsc2UsIlBvc2l0aW9uT25UYXNrIjowLCJIaWRlRGF0ZSI6ZmFsc2UsIlNoYXBlU2l6ZSI6MSwiU3BhY2luZyI6MC4wLCJQYWRkaW5nIjp7IiRpZCI6IjIwNyIsIlRvcCI6NywiTGVmdCI6MywiUmlnaHQiOjAsIkJvdHRvbSI6Mn0sIlNoYXBlU3R5bGUiOnsiJGlkIjoiMjA4IiwiTWFyZ2luIjp7IiRpZCI6IjIwOSIsIlRvcCI6MCwiTGVmdCI6MCwiUmlnaHQiOjAsIkJvdHRvbSI6MH0sIlBhZGRpbmciOnsiJGlkIjoiMjEwIiwiVG9wIjowLCJMZWZ0IjowLCJSaWdodCI6MCwiQm90dG9tIjowfSwiQmFja2dyb3VuZCI6eyIkaWQiOiIyMTEiLCJDb2xvciI6eyIkaWQiOiIyMTIiLCJBIjoyNTUsIlIiOjE3OCwiRyI6MTQsIkIiOjE4fX0sIklzVmlzaWJsZSI6dHJ1ZSwiV2lkdGgiOjEzLjAsIkhlaWdodCI6MTMuMCwiQm9yZGVyU3R5bGUiOnsiJGlkIjoiMjEzIiwiTGluZUNvbG9yIjp7IiRyZWYiOiI2NSJ9LCJMaW5lV2VpZ2h0IjowLjAsIkxpbmVUeXBlIjowLCJQYXJlbnRTdHlsZSI6bnVsbH0sIlBhcmVudFN0eWxlIjpudWxsfSwiVGl0bGVTdHlsZSI6eyIkaWQiOiIyMTQiLCJGb250U2V0dGluZ3MiOnsiJGlkIjoiMjE1IiwiRm9udFNpemUiOjExLCJGb250TmFtZSI6IkNhbGlicmkiLCJJc0JvbGQiOnRydWUsIklzSXRhbGljIjpmYWxzZSwiSXNVbmRlcmxpbmVkIjpmYWxzZSwiUGFyZW50U3R5bGUiOm51bGx9LCJBdXRvU2l6ZSI6MiwiRm9yZWdyb3VuZCI6eyIkaWQiOiIyMTYiLCJDb2xvciI6eyIkaWQiOiIyMTciLCJBIjoyNTUsIlIiOjAsIkciOjAsIkIiOjB9fSwiTWF4V2lkdGgiOjc4Ljg2NjY2NjY2NjY2NjY3NCwiTWF4SGVpZ2h0IjoiSW5maW5pdHkiLCJTbWFydEZvcmVncm91bmRJc0FjdGl2ZSI6ZmFsc2UsIkhvcml6b250YWxBbGlnbm1lbnQiOjAsIlZlcnRpY2FsQWxpZ25tZW50IjowLCJTbWFydEZvcmVncm91bmQiOm51bGwsIkJhY2tncm91bmRGaWxsVHlwZSI6MCwiTWFyZ2luIjp7IiRpZCI6IjIxOCIsIlRvcCI6MCwiTGVmdCI6MCwiUmlnaHQiOjAsIkJvdHRvbSI6MH0sIlBhZGRpbmciOnsiJGlkIjoiMjE5IiwiVG9wIjowLCJMZWZ0IjowLCJSaWdodCI6MCwiQm90dG9tIjowfSwiQmFja2dyb3VuZCI6eyIkaWQiOiIyMjAiLCJDb2xvciI6eyIkaWQiOiIyMjEiLCJBIjowLCJSIjoyNTUsIkciOjI1NSwiQiI6MjU1fX0sIklzVmlzaWJsZSI6dHJ1ZSwiV2lkdGgiOjAuMCwiSGVpZ2h0IjowLjAsIkJvcmRlclN0eWxlIjp7IiRpZCI6IjIyMiIsIkxpbmVDb2xvciI6bnVsbCwiTGluZVdlaWdodCI6MC4wLCJMaW5lVHlwZSI6MCwiUGFyZW50U3R5bGUiOm51bGx9LCJQYXJlbnRTdHlsZSI6bnVsbH0sIkRhdGVTdHlsZSI6eyIkaWQiOiIyMjMiLCJGb250U2V0dGluZ3MiOnsiJGlkIjoiMjI0IiwiRm9udFNpemUiOjEwLCJGb250TmFtZSI6IkNhbGlicmkiLCJJc0JvbGQiOmZhbHNlLCJJc0l0YWxpYyI6ZmFsc2UsIklzVW5kZXJsaW5lZCI6ZmFsc2UsIlBhcmVudFN0eWxlIjpudWxsfSwiQXV0b1NpemUiOjAsIkZvcmVncm91bmQiOnsiJGlkIjoiMjI1IiwiQ29sb3IiOnsiJGlkIjoiMjI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jciLCJUb3AiOjAsIkxlZnQiOjAsIlJpZ2h0IjowLCJCb3R0b20iOjB9LCJQYWRkaW5nIjp7IiRpZCI6IjIyOCIsIlRvcCI6MCwiTGVmdCI6MCwiUmlnaHQiOjAsIkJvdHRvbSI6MH0sIkJhY2tncm91bmQiOnsiJGlkIjoiMjI5IiwiQ29sb3IiOnsiJGlkIjoiMjMwIiwiQSI6MCwiUiI6MjU1LCJHIjoyNTUsIkIiOjI1NX19LCJJc1Zpc2libGUiOnRydWUsIldpZHRoIjowLjAsIkhlaWdodCI6MC4wLCJCb3JkZXJTdHlsZSI6eyIkaWQiOiIyMzEiLCJMaW5lQ29sb3IiOm51bGwsIkxpbmVXZWlnaHQiOjAuMCwiTGluZVR5cGUiOjAsIlBhcmVudFN0eWxlIjpudWxsfSwiUGFyZW50U3R5bGUiOm51bGx9LCJEYXRlRm9ybWF0Ijp7IiRpZCI6IjIz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MiLCJGb3JtYXQiOjAsIklzVmlzaWJsZSI6ZmFsc2UsIkxhc3RLbm93blZpc2liaWxpdHlTdGF0ZSI6ZmFsc2V9LCJJc1Zpc2libGUiOnRydWUsIlBhcmVudFN0eWxlIjpudWxsfSwiSW5kZXgiOjEsIlBlcmNlbnRhZ2VDb21wbGV0ZSI6bnVsbCwiUG9zaXRpb24iOnsiUmF0aW8iOjAuMCwiSXNDdXN0b20iOmZhbHNlfSwiRGF0ZUZvcm1hdCI6eyIkcmVmIjoiMjMyIn0sIldlZWtOdW1iZXJpbmciOnsiJGlkIjoiMjM0IiwiRm9ybWF0IjowLCJJc1Zpc2libGUiOmZhbHNlLCJMYXN0S25vd25WaXNpYmlsaXR5U3RhdGUiOmZhbHNlfSwiUmVsYXRlZFRhc2tJZCI6IjAwMDAwMDAwLTAwMDAtMDAwMC0wMDAwLTAwMDAwMDAwMDAwMCIsIklkIjoiZTdkNDI0MjEtZDllNi00MGEyLWExMDctYWZhNDIzMTQxYzQ2IiwiSW1wb3J0SWQiOm51bGwsIlRpdGxlIjoiRXhlY3V0aXZlIFJldmlldyIsIk5vdGUiOm51bGwsIkh5cGVybGluayI6eyIkaWQiOiIyMzUiLCJBZGRyZXNzIjoiIiwiU3ViQWRkcmVzcyI6IiJ9LCJJc0NoYW5nZWQiOmZhbHNlLCJJc05ldyI6ZmFsc2V9LHsiJGlkIjoiMjM2IiwiRGF0ZSI6IjIwMjEtMDMtMjFUMTE6NTk6MDAiLCJTdHlsZSI6eyIkaWQiOiIyMzciLCJTaGFwZSI6MTksIkNvbm5lY3Rvck1hcmdpbiI6eyIkaWQiOiIyMzgiLCJUb3AiOjAsIkxlZnQiOjIsIlJpZ2h0IjoyLCJCb3R0b20iOjB9LCJDb25uZWN0b3JTdHlsZSI6eyIkaWQiOiIyMzkiLCJMaW5lQ29sb3IiOnsiJGlkIjoiMjQwIiwiJHR5cGUiOiJOTFJFLkNvbW1vbi5Eb20uU29saWRDb2xvckJydXNoLCBOTFJFLkNvbW1vbiIsIkNvbG9yIjp7IiRpZCI6IjI0MSIsIkEiOjEyNywiUiI6NzksIkciOjEyOSwiQiI6MTg5fX0sIkxpbmVXZWlnaHQiOjEuMCwiTGluZVR5cGUiOjAsIlBhcmVudFN0eWxlIjpudWxsfSwiSXNCZWxvd1RpbWViYW5kIjpmYWxzZSwiUG9zaXRpb25PblRhc2siOjAsIkhpZGVEYXRlIjpmYWxzZSwiU2hhcGVTaXplIjoxLCJTcGFjaW5nIjowLjAsIlBhZGRpbmciOnsiJGlkIjoiMjQyIiwiVG9wIjo3LCJMZWZ0IjozLCJSaWdodCI6MCwiQm90dG9tIjoyfSwiU2hhcGVTdHlsZSI6eyIkaWQiOiIyNDMiLCJNYXJnaW4iOnsiJGlkIjoiMjQ0IiwiVG9wIjowLCJMZWZ0IjowLCJSaWdodCI6MCwiQm90dG9tIjowfSwiUGFkZGluZyI6eyIkaWQiOiIyNDUiLCJUb3AiOjAsIkxlZnQiOjAsIlJpZ2h0IjowLCJCb3R0b20iOjB9LCJCYWNrZ3JvdW5kIjp7IiRpZCI6IjI0NiIsIkNvbG9yIjp7IiRpZCI6IjI0NyIsIkEiOjI1NSwiUiI6MTc4LCJHIjoxNCwiQiI6MTh9fSwiSXNWaXNpYmxlIjp0cnVlLCJXaWR0aCI6MTMuMCwiSGVpZ2h0IjoxMy4wLCJCb3JkZXJTdHlsZSI6eyIkaWQiOiIyNDgiLCJMaW5lQ29sb3IiOnsiJHJlZiI6IjY1In0sIkxpbmVXZWlnaHQiOjAuMCwiTGluZVR5cGUiOjAsIlBhcmVudFN0eWxlIjpudWxsfSwiUGFyZW50U3R5bGUiOm51bGx9LCJUaXRsZVN0eWxlIjp7IiRpZCI6IjI0OSIsIkZvbnRTZXR0aW5ncyI6eyIkaWQiOiIyNTAiLCJGb250U2l6ZSI6MTEsIkZvbnROYW1lIjoiQ2FsaWJyaSIsIklzQm9sZCI6dHJ1ZSwiSXNJdGFsaWMiOmZhbHNlLCJJc1VuZGVybGluZWQiOmZhbHNlLCJQYXJlbnRTdHlsZSI6bnVsbH0sIkF1dG9TaXplIjoyLCJGb3JlZ3JvdW5kIjp7IiRpZCI6IjI1MSIsIkNvbG9yIjp7IiRpZCI6IjI1MiIsIkEiOjI1NSwiUiI6MCwiRyI6MCwiQiI6MH19LCJNYXhXaWR0aCI6ODQuNDQzMzMzMzMzMzMzMzQyLCJNYXhIZWlnaHQiOiJJbmZpbml0eSIsIlNtYXJ0Rm9yZWdyb3VuZElzQWN0aXZlIjpmYWxzZSwiSG9yaXpvbnRhbEFsaWdubWVudCI6MCwiVmVydGljYWxBbGlnbm1lbnQiOjAsIlNtYXJ0Rm9yZWdyb3VuZCI6bnVsbCwiQmFja2dyb3VuZEZpbGxUeXBlIjowLCJNYXJnaW4iOnsiJGlkIjoiMjUzIiwiVG9wIjowLCJMZWZ0IjowLCJSaWdodCI6MCwiQm90dG9tIjowfSwiUGFkZGluZyI6eyIkaWQiOiIyNTQiLCJUb3AiOjAsIkxlZnQiOjAsIlJpZ2h0IjowLCJCb3R0b20iOjB9LCJCYWNrZ3JvdW5kIjp7IiRpZCI6IjI1NSIsIkNvbG9yIjp7IiRpZCI6IjI1NiIsIkEiOjAsIlIiOjI1NSwiRyI6MjU1LCJCIjoyNTV9fSwiSXNWaXNpYmxlIjp0cnVlLCJXaWR0aCI6MC4wLCJIZWlnaHQiOjAuMCwiQm9yZGVyU3R5bGUiOnsiJGlkIjoiMjU3IiwiTGluZUNvbG9yIjpudWxsLCJMaW5lV2VpZ2h0IjowLjAsIkxpbmVUeXBlIjowLCJQYXJlbnRTdHlsZSI6bnVsbH0sIlBhcmVudFN0eWxlIjpudWxsfSwiRGF0ZVN0eWxlIjp7IiRpZCI6IjI1OCIsIkZvbnRTZXR0aW5ncyI6eyIkaWQiOiIyNTkiLCJGb250U2l6ZSI6MTAsIkZvbnROYW1lIjoiQ2FsaWJyaSIsIklzQm9sZCI6ZmFsc2UsIklzSXRhbGljIjpmYWxzZSwiSXNVbmRlcmxpbmVkIjpmYWxzZSwiUGFyZW50U3R5bGUiOm51bGx9LCJBdXRvU2l6ZSI6MCwiRm9yZWdyb3VuZCI6eyIkaWQiOiIyNjAiLCJDb2xvciI6eyIkaWQiOiIyN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2MiIsIlRvcCI6MCwiTGVmdCI6MCwiUmlnaHQiOjAsIkJvdHRvbSI6MH0sIlBhZGRpbmciOnsiJGlkIjoiMjYzIiwiVG9wIjowLCJMZWZ0IjowLCJSaWdodCI6MCwiQm90dG9tIjowfSwiQmFja2dyb3VuZCI6eyIkaWQiOiIyNjQiLCJDb2xvciI6eyIkaWQiOiIyNjUiLCJBIjowLCJSIjoyNTUsIkciOjI1NSwiQiI6MjU1fX0sIklzVmlzaWJsZSI6dHJ1ZSwiV2lkdGgiOjAuMCwiSGVpZ2h0IjowLjAsIkJvcmRlclN0eWxlIjp7IiRpZCI6IjI2NiIsIkxpbmVDb2xvciI6bnVsbCwiTGluZVdlaWdodCI6MC4wLCJMaW5lVHlwZSI6MCwiUGFyZW50U3R5bGUiOm51bGx9LCJQYXJlbnRTdHlsZSI6bnVsbH0sIkRhdGVGb3JtYXQiOnsiJGlkIjoiMj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2OCIsIkZvcm1hdCI6MCwiSXNWaXNpYmxlIjpmYWxzZSwiTGFzdEtub3duVmlzaWJpbGl0eVN0YXRlIjpmYWxzZX0sIklzVmlzaWJsZSI6dHJ1ZSwiUGFyZW50U3R5bGUiOm51bGx9LCJJbmRleCI6MiwiUGVyY2VudGFnZUNvbXBsZXRlIjpudWxsLCJQb3NpdGlvbiI6eyJSYXRpbyI6MC4wLCJJc0N1c3RvbSI6ZmFsc2V9LCJEYXRlRm9ybWF0Ijp7IiRyZWYiOiIyNjcifSwiV2Vla051bWJlcmluZyI6eyIkaWQiOiIyNjkiLCJGb3JtYXQiOjAsIklzVmlzaWJsZSI6ZmFsc2UsIkxhc3RLbm93blZpc2liaWxpdHlTdGF0ZSI6ZmFsc2V9LCJSZWxhdGVkVGFza0lkIjoiMDAwMDAwMDAtMDAwMC0wMDAwLTAwMDAtMDAwMDAwMDAwMDAwIiwiSWQiOiIwZTI4YTg0Yy1mNjcyLTRlMDAtYTA4OS05NjRiZTBkMjRiMGMiLCJJbXBvcnRJZCI6bnVsbCwiVGl0bGUiOiJFeGVjdXRpdmUgRGVjaXNpb24iLCJOb3RlIjpudWxsLCJIeXBlcmxpbmsiOnsiJGlkIjoiMjcwIiwiQWRkcmVzcyI6IiIsIlN1YkFkZHJlc3MiOiIifSwiSXNDaGFuZ2VkIjpmYWxzZSwiSXNOZXciOmZhbHNlfSx7IiRpZCI6IjI3MSIsIkRhdGUiOiIyMDIxLTA2LTMwVDExOjU5OjAwIiwiU3R5bGUiOnsiJGlkIjoiMjcyIiwiU2hhcGUiOjE5LCJDb25uZWN0b3JNYXJnaW4iOnsiJGlkIjoiMjczIiwiVG9wIjowLCJMZWZ0IjoyLCJSaWdodCI6MiwiQm90dG9tIjowfSwiQ29ubmVjdG9yU3R5bGUiOnsiJGlkIjoiMjc0IiwiTGluZUNvbG9yIjp7IiRpZCI6IjI3NSIsIiR0eXBlIjoiTkxSRS5Db21tb24uRG9tLlNvbGlkQ29sb3JCcnVzaCwgTkxSRS5Db21tb24iLCJDb2xvciI6eyIkaWQiOiIyNzYiLCJBIjoxMjcsIlIiOjc5LCJHIjoxMjksIkIiOjE4OX19LCJMaW5lV2VpZ2h0IjoxLjAsIkxpbmVUeXBlIjowLCJQYXJlbnRTdHlsZSI6bnVsbH0sIklzQmVsb3dUaW1lYmFuZCI6ZmFsc2UsIlBvc2l0aW9uT25UYXNrIjowLCJIaWRlRGF0ZSI6ZmFsc2UsIlNoYXBlU2l6ZSI6MSwiU3BhY2luZyI6MC4wLCJQYWRkaW5nIjp7IiRpZCI6IjI3NyIsIlRvcCI6NywiTGVmdCI6MywiUmlnaHQiOjAsIkJvdHRvbSI6Mn0sIlNoYXBlU3R5bGUiOnsiJGlkIjoiMjc4IiwiTWFyZ2luIjp7IiRpZCI6IjI3OSIsIlRvcCI6MCwiTGVmdCI6MCwiUmlnaHQiOjAsIkJvdHRvbSI6MH0sIlBhZGRpbmciOnsiJGlkIjoiMjgwIiwiVG9wIjowLCJMZWZ0IjowLCJSaWdodCI6MCwiQm90dG9tIjowfSwiQmFja2dyb3VuZCI6eyIkaWQiOiIyODEiLCJDb2xvciI6eyIkaWQiOiIyODIiLCJBIjoyNTUsIlIiOjgyLCJHIjoxNDcsIkIiOjIwNX19LCJJc1Zpc2libGUiOnRydWUsIldpZHRoIjoxMy4wLCJIZWlnaHQiOjEzLjAsIkJvcmRlclN0eWxlIjp7IiRpZCI6IjI4MyIsIkxpbmVDb2xvciI6eyIkcmVmIjoiNjUifSwiTGluZVdlaWdodCI6MC4wLCJMaW5lVHlwZSI6MCwiUGFyZW50U3R5bGUiOm51bGx9LCJQYXJlbnRTdHlsZSI6bnVsbH0sIlRpdGxlU3R5bGUiOnsiJGlkIjoiMjg0IiwiRm9udFNldHRpbmdzIjp7IiRpZCI6IjI4NSIsIkZvbnRTaXplIjoxMSwiRm9udE5hbWUiOiJDYWxpYnJpIiwiSXNCb2xkIjp0cnVlLCJJc0l0YWxpYyI6ZmFsc2UsIklzVW5kZXJsaW5lZCI6ZmFsc2UsIlBhcmVudFN0eWxlIjpudWxsfSwiQXV0b1NpemUiOjAsIkZvcmVncm91bmQiOnsiJGlkIjoiMjg2IiwiQ29sb3IiOnsiJGlkIjoiMjg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4OCIsIlRvcCI6MCwiTGVmdCI6MCwiUmlnaHQiOjAsIkJvdHRvbSI6MH0sIlBhZGRpbmciOnsiJGlkIjoiMjg5IiwiVG9wIjowLCJMZWZ0IjowLCJSaWdodCI6MCwiQm90dG9tIjowfSwiQmFja2dyb3VuZCI6eyIkaWQiOiIyOTAiLCJDb2xvciI6eyIkaWQiOiIyOTEiLCJBIjowLCJSIjoyNTUsIkciOjI1NSwiQiI6MjU1fX0sIklzVmlzaWJsZSI6dHJ1ZSwiV2lkdGgiOjAuMCwiSGVpZ2h0IjowLjAsIkJvcmRlclN0eWxlIjp7IiRpZCI6IjI5MiIsIkxpbmVDb2xvciI6bnVsbCwiTGluZVdlaWdodCI6MC4wLCJMaW5lVHlwZSI6MCwiUGFyZW50U3R5bGUiOm51bGx9LCJQYXJlbnRTdHlsZSI6bnVsbH0sIkRhdGVTdHlsZSI6eyIkaWQiOiIyOTMiLCJGb250U2V0dGluZ3MiOnsiJGlkIjoiMjk0IiwiRm9udFNpemUiOjEwLCJGb250TmFtZSI6IkNhbGlicmkiLCJJc0JvbGQiOmZhbHNlLCJJc0l0YWxpYyI6ZmFsc2UsIklzVW5kZXJsaW5lZCI6ZmFsc2UsIlBhcmVudFN0eWxlIjpudWxsfSwiQXV0b1NpemUiOjAsIkZvcmVncm91bmQiOnsiJGlkIjoiMjk1IiwiQ29sb3IiOnsiJGlkIjoiMjk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OTciLCJUb3AiOjAsIkxlZnQiOjAsIlJpZ2h0IjowLCJCb3R0b20iOjB9LCJQYWRkaW5nIjp7IiRpZCI6IjI5OCIsIlRvcCI6MCwiTGVmdCI6MCwiUmlnaHQiOjAsIkJvdHRvbSI6MH0sIkJhY2tncm91bmQiOnsiJGlkIjoiMjk5IiwiQ29sb3IiOnsiJGlkIjoiMzAwIiwiQSI6MCwiUiI6MjU1LCJHIjoyNTUsIkIiOjI1NX19LCJJc1Zpc2libGUiOnRydWUsIldpZHRoIjowLjAsIkhlaWdodCI6MC4wLCJCb3JkZXJTdHlsZSI6eyIkaWQiOiIzMDEiLCJMaW5lQ29sb3IiOm51bGwsIkxpbmVXZWlnaHQiOjAuMCwiTGluZVR5cGUiOjAsIlBhcmVudFN0eWxlIjpudWxsfSwiUGFyZW50U3R5bGUiOm51bGx9LCJEYXRlRm9ybWF0Ijp7IiRpZCI6IjM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DMiLCJGb3JtYXQiOjAsIklzVmlzaWJsZSI6ZmFsc2UsIkxhc3RLbm93blZpc2liaWxpdHlTdGF0ZSI6ZmFsc2V9LCJJc1Zpc2libGUiOnRydWUsIlBhcmVudFN0eWxlIjpudWxsfSwiSW5kZXgiOjMsIlBlcmNlbnRhZ2VDb21wbGV0ZSI6bnVsbCwiUG9zaXRpb24iOnsiUmF0aW8iOjAuMCwiSXNDdXN0b20iOmZhbHNlfSwiRGF0ZUZvcm1hdCI6eyIkcmVmIjoiMzAyIn0sIldlZWtOdW1iZXJpbmciOnsiJGlkIjoiMzA0IiwiRm9ybWF0IjowLCJJc1Zpc2libGUiOmZhbHNlLCJMYXN0S25vd25WaXNpYmlsaXR5U3RhdGUiOmZhbHNlfSwiUmVsYXRlZFRhc2tJZCI6IjAwMDAwMDAwLTAwMDAtMDAwMC0wMDAwLTAwMDAwMDAwMDAwMCIsIklkIjoiYjhjNjAzMjYtOTk1Mi00MzliLTk3N2MtYjEwM2U1Zjc2YmRiIiwiSW1wb3J0SWQiOm51bGwsIlRpdGxlIjoiQmV0YSBSZWxlYXNlIiwiTm90ZSI6bnVsbCwiSHlwZXJsaW5rIjp7IiRpZCI6IjMwNSIsIkFkZHJlc3MiOiIiLCJTdWJBZGRyZXNzIjoiIn0sIklzQ2hhbmdlZCI6ZmFsc2UsIklzTmV3IjpmYWxzZX0seyIkaWQiOiIzMDYiLCJEYXRlIjoiMjAyMS0xMC0wMVQxMTo1OTowMCIsIlN0eWxlIjp7IiRpZCI6IjMwNyIsIlNoYXBlIjoxOSwiQ29ubmVjdG9yTWFyZ2luIjp7IiRpZCI6IjMwOCIsIlRvcCI6MCwiTGVmdCI6MiwiUmlnaHQiOjIsIkJvdHRvbSI6MH0sIkNvbm5lY3RvclN0eWxlIjp7IiRpZCI6IjMwOSIsIkxpbmVDb2xvciI6eyIkaWQiOiIzMTAiLCIkdHlwZSI6Ik5MUkUuQ29tbW9uLkRvbS5Tb2xpZENvbG9yQnJ1c2gsIE5MUkUuQ29tbW9uIiwiQ29sb3IiOnsiJGlkIjoiMzExIiwiQSI6MTI3LCJSIjo3OSwiRyI6MTI5LCJCIjoxODl9fSwiTGluZVdlaWdodCI6MS4wLCJMaW5lVHlwZSI6MCwiUGFyZW50U3R5bGUiOm51bGx9LCJJc0JlbG93VGltZWJhbmQiOmZhbHNlLCJQb3NpdGlvbk9uVGFzayI6MCwiSGlkZURhdGUiOmZhbHNlLCJTaGFwZVNpemUiOjEsIlNwYWNpbmciOjAuMCwiUGFkZGluZyI6eyIkaWQiOiIzMTIiLCJUb3AiOjcsIkxlZnQiOjMsIlJpZ2h0IjowLCJCb3R0b20iOjJ9LCJTaGFwZVN0eWxlIjp7IiRpZCI6IjMxMyIsIk1hcmdpbiI6eyIkaWQiOiIzMTQiLCJUb3AiOjAsIkxlZnQiOjAsIlJpZ2h0IjowLCJCb3R0b20iOjB9LCJQYWRkaW5nIjp7IiRpZCI6IjMxNSIsIlRvcCI6MCwiTGVmdCI6MCwiUmlnaHQiOjAsIkJvdHRvbSI6MH0sIkJhY2tncm91bmQiOnsiJGlkIjoiMzE2IiwiQ29sb3IiOnsiJGlkIjoiMzE3IiwiQSI6MjU1LCJSIjo4MiwiRyI6MTQ3LCJCIjoyMDV9fSwiSXNWaXNpYmxlIjp0cnVlLCJXaWR0aCI6MTMuMCwiSGVpZ2h0IjoxMy4wLCJCb3JkZXJTdHlsZSI6eyIkaWQiOiIzMTgiLCJMaW5lQ29sb3IiOnsiJHJlZiI6IjY1In0sIkxpbmVXZWlnaHQiOjAuMCwiTGluZVR5cGUiOjAsIlBhcmVudFN0eWxlIjpudWxsfSwiUGFyZW50U3R5bGUiOm51bGx9LCJUaXRsZVN0eWxlIjp7IiRpZCI6IjMxOSIsIkZvbnRTZXR0aW5ncyI6eyIkaWQiOiIzMjAiLCJGb250U2l6ZSI6MTEsIkZvbnROYW1lIjoiQ2FsaWJyaSIsIklzQm9sZCI6dHJ1ZSwiSXNJdGFsaWMiOmZhbHNlLCJJc1VuZGVybGluZWQiOmZhbHNlLCJQYXJlbnRTdHlsZSI6bnVsbH0sIkF1dG9TaXplIjowLCJGb3JlZ3JvdW5kIjp7IiRpZCI6IjMyMSIsIkNvbG9yIjp7IiRpZCI6IjMy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jMiLCJUb3AiOjAsIkxlZnQiOjAsIlJpZ2h0IjowLCJCb3R0b20iOjB9LCJQYWRkaW5nIjp7IiRpZCI6IjMyNCIsIlRvcCI6MCwiTGVmdCI6MCwiUmlnaHQiOjAsIkJvdHRvbSI6MH0sIkJhY2tncm91bmQiOnsiJGlkIjoiMzI1IiwiQ29sb3IiOnsiJGlkIjoiMzI2IiwiQSI6MCwiUiI6MjU1LCJHIjoyNTUsIkIiOjI1NX19LCJJc1Zpc2libGUiOnRydWUsIldpZHRoIjowLjAsIkhlaWdodCI6MC4wLCJCb3JkZXJTdHlsZSI6eyIkaWQiOiIzMjciLCJMaW5lQ29sb3IiOm51bGwsIkxpbmVXZWlnaHQiOjAuMCwiTGluZVR5cGUiOjAsIlBhcmVudFN0eWxlIjpudWxsfSwiUGFyZW50U3R5bGUiOm51bGx9LCJEYXRlU3R5bGUiOnsiJGlkIjoiMzI4IiwiRm9udFNldHRpbmdzIjp7IiRpZCI6IjMyOSIsIkZvbnRTaXplIjoxMCwiRm9udE5hbWUiOiJDYWxpYnJpIiwiSXNCb2xkIjpmYWxzZSwiSXNJdGFsaWMiOmZhbHNlLCJJc1VuZGVybGluZWQiOmZhbHNlLCJQYXJlbnRTdHlsZSI6bnVsbH0sIkF1dG9TaXplIjowLCJGb3JlZ3JvdW5kIjp7IiRpZCI6IjMzMCIsIkNvbG9yIjp7IiRpZCI6IjMzMS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aWQiOiIzMzIiLCJUb3AiOjAsIkxlZnQiOjAsIlJpZ2h0IjowLCJCb3R0b20iOjB9LCJQYWRkaW5nIjp7IiRpZCI6IjMzMyIsIlRvcCI6MCwiTGVmdCI6MCwiUmlnaHQiOjAsIkJvdHRvbSI6MH0sIkJhY2tncm91bmQiOnsiJGlkIjoiMzM0IiwiQ29sb3IiOnsiJGlkIjoiMzM1IiwiQSI6MCwiUiI6MjU1LCJHIjoyNTUsIkIiOjI1NX19LCJJc1Zpc2libGUiOnRydWUsIldpZHRoIjowLjAsIkhlaWdodCI6MC4wLCJCb3JkZXJTdHlsZSI6eyIkaWQiOiIzMzYiLCJMaW5lQ29sb3IiOm51bGwsIkxpbmVXZWlnaHQiOjAuMCwiTGluZVR5cGUiOjAsIlBhcmVudFN0eWxlIjpudWxsfSwiUGFyZW50U3R5bGUiOm51bGx9LCJEYXRlRm9ybWF0Ijp7IiRpZCI6IjMz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zgiLCJGb3JtYXQiOjAsIklzVmlzaWJsZSI6ZmFsc2UsIkxhc3RLbm93blZpc2liaWxpdHlTdGF0ZSI6ZmFsc2V9LCJJc1Zpc2libGUiOnRydWUsIlBhcmVudFN0eWxlIjpudWxsfSwiSW5kZXgiOjQsIlBlcmNlbnRhZ2VDb21wbGV0ZSI6bnVsbCwiUG9zaXRpb24iOnsiUmF0aW8iOjAuMCwiSXNDdXN0b20iOmZhbHNlfSwiRGF0ZUZvcm1hdCI6eyIkcmVmIjoiMzM3In0sIldlZWtOdW1iZXJpbmciOnsiJGlkIjoiMzM5IiwiRm9ybWF0IjowLCJJc1Zpc2libGUiOmZhbHNlLCJMYXN0S25vd25WaXNpYmlsaXR5U3RhdGUiOmZhbHNlfSwiUmVsYXRlZFRhc2tJZCI6IjAwMDAwMDAwLTAwMDAtMDAwMC0wMDAwLTAwMDAwMDAwMDAwMCIsIklkIjoiNzhhYjkwOGYtMTRjNy00Yzg4LTk4YWMtMzRkMjY2NWUxMmYyIiwiSW1wb3J0SWQiOm51bGwsIlRpdGxlIjoiUmVsZWFzZSBDYW5kaWRhdGUiLCJOb3RlIjpudWxsLCJIeXBlcmxpbmsiOnsiJGlkIjoiMzQwIiwiQWRkcmVzcyI6IiIsIlN1YkFkZHJlc3MiOiIifSwiSXNDaGFuZ2VkIjpmYWxzZSwiSXNOZXciOmZhbHNlfSx7IiRpZCI6IjM0MSIsIkRhdGUiOiIyMDIxLTEwLTIwVDExOjU5OjAwIiwiU3R5bGUiOnsiJGlkIjoiMzQyIiwiU2hhcGUiOjE5LCJDb25uZWN0b3JNYXJnaW4iOnsiJGlkIjoiMzQzIiwiVG9wIjowLCJMZWZ0IjoyLCJSaWdodCI6MiwiQm90dG9tIjowfSwiQ29ubmVjdG9yU3R5bGUiOnsiJGlkIjoiMzQ0IiwiTGluZUNvbG9yIjp7IiRpZCI6IjM0NSIsIiR0eXBlIjoiTkxSRS5Db21tb24uRG9tLlNvbGlkQ29sb3JCcnVzaCwgTkxSRS5Db21tb24iLCJDb2xvciI6eyIkaWQiOiIzNDYiLCJBIjoxMjcsIlIiOjc5LCJHIjoxMjksIkIiOjE4OX19LCJMaW5lV2VpZ2h0IjoxLjAsIkxpbmVUeXBlIjowLCJQYXJlbnRTdHlsZSI6bnVsbH0sIklzQmVsb3dUaW1lYmFuZCI6ZmFsc2UsIlBvc2l0aW9uT25UYXNrIjowLCJIaWRlRGF0ZSI6ZmFsc2UsIlNoYXBlU2l6ZSI6MSwiU3BhY2luZyI6MC4wLCJQYWRkaW5nIjp7IiRpZCI6IjM0NyIsIlRvcCI6NywiTGVmdCI6MywiUmlnaHQiOjAsIkJvdHRvbSI6Mn0sIlNoYXBlU3R5bGUiOnsiJGlkIjoiMzQ4IiwiTWFyZ2luIjp7IiRpZCI6IjM0OSIsIlRvcCI6MCwiTGVmdCI6MCwiUmlnaHQiOjAsIkJvdHRvbSI6MH0sIlBhZGRpbmciOnsiJGlkIjoiMzUwIiwiVG9wIjowLCJMZWZ0IjowLCJSaWdodCI6MCwiQm90dG9tIjowfSwiQmFja2dyb3VuZCI6eyIkaWQiOiIzNTEiLCJDb2xvciI6eyIkaWQiOiIzNTIiLCJBIjoyNTUsIlIiOjExMiwiRyI6MTczLCJCIjo3MX19LCJJc1Zpc2libGUiOnRydWUsIldpZHRoIjoxMy4wLCJIZWlnaHQiOjEzLjAsIkJvcmRlclN0eWxlIjp7IiRpZCI6IjM1MyIsIkxpbmVDb2xvciI6eyIkcmVmIjoiNjUifSwiTGluZVdlaWdodCI6MC4wLCJMaW5lVHlwZSI6MCwiUGFyZW50U3R5bGUiOm51bGx9LCJQYXJlbnRTdHlsZSI6bnVsbH0sIlRpdGxlU3R5bGUiOnsiJGlkIjoiMzU0IiwiRm9udFNldHRpbmdzIjp7IiRpZCI6IjM1NSIsIkZvbnRTaXplIjoxMSwiRm9udE5hbWUiOiJDYWxpYnJpIiwiSXNCb2xkIjp0cnVlLCJJc0l0YWxpYyI6ZmFsc2UsIklzVW5kZXJsaW5lZCI6ZmFsc2UsIlBhcmVudFN0eWxlIjpudWxsfSwiQXV0b1NpemUiOjAsIkZvcmVncm91bmQiOnsiJGlkIjoiMzU2IiwiQ29sb3IiOnsiJGlkIjoiMzU3IiwiQSI6MjU1LCJSIjo1OCwiRyI6MTM3LCJCIjowfX0sIk1heFdpZHRoIjoyMDAuMCwiTWF4SGVpZ2h0IjoiSW5maW5pdHkiLCJTbWFydEZvcmVncm91bmRJc0FjdGl2ZSI6ZmFsc2UsIkhvcml6b250YWxBbGlnbm1lbnQiOjAsIlZlcnRpY2FsQWxpZ25tZW50IjowLCJTbWFydEZvcmVncm91bmQiOm51bGwsIkJhY2tncm91bmRGaWxsVHlwZSI6MCwiTWFyZ2luIjp7IiRpZCI6IjM1OCIsIlRvcCI6MCwiTGVmdCI6MCwiUmlnaHQiOjAsIkJvdHRvbSI6MH0sIlBhZGRpbmciOnsiJGlkIjoiMzU5IiwiVG9wIjowLCJMZWZ0IjowLCJSaWdodCI6MCwiQm90dG9tIjowfSwiQmFja2dyb3VuZCI6eyIkaWQiOiIzNjAiLCJDb2xvciI6eyIkaWQiOiIzNjEiLCJBIjowLCJSIjoyNTUsIkciOjI1NSwiQiI6MjU1fX0sIklzVmlzaWJsZSI6dHJ1ZSwiV2lkdGgiOjAuMCwiSGVpZ2h0IjowLjAsIkJvcmRlclN0eWxlIjp7IiRpZCI6IjM2MiIsIkxpbmVDb2xvciI6bnVsbCwiTGluZVdlaWdodCI6MC4wLCJMaW5lVHlwZSI6MCwiUGFyZW50U3R5bGUiOm51bGx9LCJQYXJlbnRTdHlsZSI6bnVsbH0sIkRhdGVTdHlsZSI6eyIkaWQiOiIzNjMiLCJGb250U2V0dGluZ3MiOnsiJGlkIjoiMzY0IiwiRm9udFNpemUiOjEwLCJGb250TmFtZSI6IkNhbGlicmkiLCJJc0JvbGQiOmZhbHNlLCJJc0l0YWxpYyI6ZmFsc2UsIklzVW5kZXJsaW5lZCI6ZmFsc2UsIlBhcmVudFN0eWxlIjpudWxsfSwiQXV0b1NpemUiOjAsIkZvcmVncm91bmQiOnsiJGlkIjoiMzY1IiwiQ29sb3IiOnsiJGlkIjoiMzY2IiwiQSI6MjU1LCJSIjo1OCwiRyI6MTM3LCJCIjowfX0sIk1heFdpZHRoIjoyMDAuMCwiTWF4SGVpZ2h0IjoiSW5maW5pdHkiLCJTbWFydEZvcmVncm91bmRJc0FjdGl2ZSI6ZmFsc2UsIkhvcml6b250YWxBbGlnbm1lbnQiOjAsIlZlcnRpY2FsQWxpZ25tZW50IjowLCJTbWFydEZvcmVncm91bmQiOm51bGwsIkJhY2tncm91bmRGaWxsVHlwZSI6MCwiTWFyZ2luIjp7IiRpZCI6IjM2NyIsIlRvcCI6MCwiTGVmdCI6MCwiUmlnaHQiOjAsIkJvdHRvbSI6MH0sIlBhZGRpbmciOnsiJGlkIjoiMzY4IiwiVG9wIjowLCJMZWZ0IjowLCJSaWdodCI6MCwiQm90dG9tIjowfSwiQmFja2dyb3VuZCI6eyIkaWQiOiIzNjkiLCJDb2xvciI6eyIkaWQiOiIzNzAiLCJBIjowLCJSIjoyNTUsIkciOjI1NSwiQiI6MjU1fX0sIklzVmlzaWJsZSI6dHJ1ZSwiV2lkdGgiOjAuMCwiSGVpZ2h0IjowLjAsIkJvcmRlclN0eWxlIjp7IiRpZCI6IjM3MSIsIkxpbmVDb2xvciI6bnVsbCwiTGluZVdlaWdodCI6MC4wLCJMaW5lVHlwZSI6MCwiUGFyZW50U3R5bGUiOm51bGx9LCJQYXJlbnRTdHlsZSI6bnVsbH0sIkRhdGVGb3JtYXQiOnsiJGlkIjoiMz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3MyIsIkZvcm1hdCI6MCwiSXNWaXNpYmxlIjpmYWxzZSwiTGFzdEtub3duVmlzaWJpbGl0eVN0YXRlIjpmYWxzZX0sIklzVmlzaWJsZSI6dHJ1ZSwiUGFyZW50U3R5bGUiOm51bGx9LCJJbmRleCI6NSwiUGVyY2VudGFnZUNvbXBsZXRlIjpudWxsLCJQb3NpdGlvbiI6eyJSYXRpbyI6MC4wLCJJc0N1c3RvbSI6ZmFsc2V9LCJEYXRlRm9ybWF0Ijp7IiRyZWYiOiIzNzIifSwiV2Vla051bWJlcmluZyI6eyIkaWQiOiIzNzQiLCJGb3JtYXQiOjAsIklzVmlzaWJsZSI6ZmFsc2UsIkxhc3RLbm93blZpc2liaWxpdHlTdGF0ZSI6ZmFsc2V9LCJSZWxhdGVkVGFza0lkIjoiMDAwMDAwMDAtMDAwMC0wMDAwLTAwMDAtMDAwMDAwMDAwMDAwIiwiSWQiOiJiMWEyYjBhZC01MGM1LTRmM2QtYjI0Yi0zYWFiNjlkNjhmYzUiLCJJbXBvcnRJZCI6bnVsbCwiVGl0bGUiOiJGaW5hbCBSZWxlYXNlIiwiTm90ZSI6bnVsbCwiSHlwZXJsaW5rIjp7IiRpZCI6IjM3NSIsIkFkZHJlc3MiOiIiLCJTdWJBZGRyZXNzIjoiIn0sIklzQ2hhbmdlZCI6ZmFsc2UsIklzTmV3IjpmYWxzZX1dLCJUYXNrcyI6W10sIlN3aW1sYW5lcyI6W3siJGlkIjoiMzc2IiwiSWQiOiI3OWYwNWU4ZC1lNzJlLTRjYzMtODVmYy1lODc1ZmE2NTUxN2YiLCJJbmRleCI6MCwiSGVhZGVyVGV4dCI6IlBsYW4iLCJTdHlsZSI6eyIkaWQiOiIzNzciLCJIZWFkZXJTdHlsZSI6eyIkaWQiOiIzNzgiLCJUZXh0U3R5bGUiOnsiJGlkIjoiMzc5IiwiRm9udFNldHRpbmdzIjp7IiRpZCI6IjM4MCIsIkZvbnRTaXplIjoxMCwiRm9udE5hbWUiOiJGcmFua2xpbiBHb3RoaWMgTWVkaXVtIiwiSXNCb2xkIjpmYWxzZSwiSXNJdGFsaWMiOmZhbHNlLCJJc1VuZGVybGluZWQiOmZhbHNlLCJQYXJlbnRTdHlsZSI6bnVsbH0sIkF1dG9TaXplIjowLCJGb3JlZ3JvdW5kIjp7IiRpZCI6IjM4MSIsIkNvbG9yIjp7IiRpZCI6IjM4MiIsIkEiOjI1NSwiUiI6MzIsIkciOjU2LCJCIjoxMDB9fSwiTWF4V2lkdGgiOjAuMCwiTWF4SGVpZ2h0IjowLjAsIlNtYXJ0Rm9yZWdyb3VuZElzQWN0aXZlIjpmYWxzZSwiSG9yaXpvbnRhbEFsaWdubWVudCI6MCwiVmVydGljYWxBbGlnbm1lbnQiOjAsIlNtYXJ0Rm9yZWdyb3VuZCI6bnVsbCwiQmFja2dyb3VuZEZpbGxUeXBlIjowLCJNYXJnaW4iOnsiJHJlZiI6IjE0MiJ9LCJQYWRkaW5nIjp7IiRyZWYiOiIxNDMifSwiQmFja2dyb3VuZCI6bnVsbCwiSXNWaXNpYmxlIjpmYWxzZSwiV2lkdGgiOjAuMCwiSGVpZ2h0IjowLjAsIkJvcmRlclN0eWxlIjpudWxsLCJQYXJlbnRTdHlsZSI6bnVsbH0sIlJlY3RhbmdsZVN0eWxlIjp7IiRpZCI6IjM4MyIsIk1hcmdpbiI6eyIkcmVmIjoiMTQ1In0sIlBhZGRpbmciOnsiJHJlZiI6IjE0NiJ9LCJCYWNrZ3JvdW5kIjp7IiRpZCI6IjM4NCIsIkNvbG9yIjp7IiRpZCI6IjM4NSIsIkEiOjEyNywiUiI6OTEsIkciOjE1NSwiQiI6MjEzfX0sIklzVmlzaWJsZSI6ZmFsc2UsIldpZHRoIjowLjAsIkhlaWdodCI6MC4wLCJCb3JkZXJTdHlsZSI6eyIkaWQiOiIzODYiLCJMaW5lQ29sb3IiOnsiJHJlZiI6IjE1MCJ9LCJMaW5lV2VpZ2h0IjowLjAsIkxpbmVUeXBlIjowLCJQYXJlbnRTdHlsZSI6bnVsbH0sIlBhcmVudFN0eWxlIjpudWxsfSwiTWFyZ2luIjp7IiRyZWYiOiIxNTIifSwiUGFkZGluZyI6eyIkcmVmIjoiMTUzIn0sIkJhY2tncm91bmQiOm51bGwsIklzVmlzaWJsZSI6dHJ1ZSwiV2lkdGgiOjAuMCwiSGVpZ2h0IjowLjAsIkJvcmRlclN0eWxlIjpudWxsLCJQYXJlbnRTdHlsZSI6bnVsbH0sIkJhY2tncm91bmRTdHlsZSI6eyIkaWQiOiIzODciLCJNYXJnaW4iOnsiJHJlZiI6IjE1NSJ9LCJQYWRkaW5nIjp7IiRyZWYiOiIxNTYifSwiQmFja2dyb3VuZCI6eyIkaWQiOiIzODgiLCJDb2xvciI6eyIkaWQiOiIzODkiLCJBIjozOCwiUiI6OTEsIkciOjE1NSwiQiI6MjEzfX0sIklzVmlzaWJsZSI6dHJ1ZSwiV2lkdGgiOjAuMCwiSGVpZ2h0IjowLjAsIkJvcmRlclN0eWxlIjp7IiRpZCI6IjM5MCIsIkxpbmVDb2xvciI6eyIkcmVmIjoiMTYwIn0sIkxpbmVXZWlnaHQiOjAuMCwiTGluZVR5cGUiOjAsIlBhcmVudFN0eWxlIjpudWxsfSwiUGFyZW50U3R5bGUiOm51bGx9LCJJc0Fib3ZlVGltZWJhbmQiOmZhbHNlLCJNYXJnaW4iOnsiJHJlZiI6IjE2MiJ9LCJQYWRkaW5nIjp7IiRyZWYiOiIxNjMifSwiSXNWaXNpYmxlIjp0cnVlLCJXaWR0aCI6MC4wLCJIZWlnaHQiOjAuMCwiQm9yZGVyU3R5bGUiOm51bGwsIlBhcmVudFN0eWxlIjpudWxsfSwiVGFza3MiOlt7IiRpZCI6IjM5MSIsIl9hdHRhY2hlZE1pbGVzdG9uZXMiOltdLCJUYXNrRGVmaW5pdGlvbiI6eyIkaWQiOiIzOTIiLCJHcm91cE5hbWUiOm51bGwsIlN0YXJ0RGF0ZSI6IjIwMjEtMDEtMDFUMDA6MDA6MDBaIiwiRW5kRGF0ZSI6IjIwMjEtMDMtMDZUMTg6MjU6MDAiLCJQZXJjZW50YWdlQ29tcGxldGUiOm51bGwsIlN0eWxlIjp7IiRpZCI6IjM5MyIsIlNoYXBlIjoxLCJTaGFwZVRoaWNrbmVzcyI6MCwiRHVyYXRpb25Gb3JtYXQiOjAsIkluY2x1ZGVOb25Xb3JraW5nRGF5c0luRHVyYXRpb24iOmZhbHNlLCJQZXJjZW50YWdlQ29tcGxldGVTdHlsZSI6eyIkaWQiOiIzOTQiLCJGb250U2V0dGluZ3MiOnsiJGlkIjoiMzk1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M5NiIsIlRvcCI6MCwiTGVmdCI6MCwiUmlnaHQiOjAsIkJvdHRvbSI6MH0sIlBhZGRpbmciOnsiJGlkIjoiMzk3IiwiVG9wIjowLCJMZWZ0IjowLCJSaWdodCI6MCwiQm90dG9tIjowfSwiQmFja2dyb3VuZCI6eyIkcmVmIjoiOTAifSwiSXNWaXNpYmxlIjp0cnVlLCJXaWR0aCI6MC4wLCJIZWlnaHQiOjAuMCwiQm9yZGVyU3R5bGUiOnsiJGlkIjoiMzk4IiwiTGluZUNvbG9yIjpudWxsLCJMaW5lV2VpZ2h0IjowLjAsIkxpbmVUeXBlIjowLCJQYXJlbnRTdHlsZSI6bnVsbH0sIlBhcmVudFN0eWxlIjpudWxsfSwiRHVyYXRpb25TdHlsZSI6eyIkaWQiOiIzOTkiLCJGb250U2V0dGluZ3MiOnsiJGlkIjoiNDAwIiwiRm9udFNpemUiOjEwLCJGb250TmFtZSI6IkNhbGlicmkiLCJJc0JvbGQiOmZhbHNlLCJJc0l0YWxpYyI6ZmFsc2UsIklzVW5kZXJsaW5lZCI6ZmFsc2UsIlBhcmVudFN0eWxlIjpudWxsfSwiQXV0b1NpemUiOjAsIkZvcmVncm91bmQiOnsiJGlkIjoiNDAxIiwiQ29sb3IiOnsiJHJlZiI6Ijk0In19LCJNYXhXaWR0aCI6MjAwLjAsIk1heEhlaWdodCI6IkluZmluaXR5IiwiU21hcnRGb3JlZ3JvdW5kSXNBY3RpdmUiOmZhbHNlLCJIb3Jpem9udGFsQWxpZ25tZW50IjowLCJWZXJ0aWNhbEFsaWdubWVudCI6MCwiU21hcnRGb3JlZ3JvdW5kIjpudWxsLCJCYWNrZ3JvdW5kRmlsbFR5cGUiOjAsIk1hcmdpbiI6eyIkaWQiOiI0MDIiLCJUb3AiOjAsIkxlZnQiOjAsIlJpZ2h0IjowLCJCb3R0b20iOjB9LCJQYWRkaW5nIjp7IiRpZCI6IjQwMyIsIlRvcCI6MCwiTGVmdCI6MCwiUmlnaHQiOjAsIkJvdHRvbSI6MH0sIkJhY2tncm91bmQiOnsiJHJlZiI6Ijk3In0sIklzVmlzaWJsZSI6dHJ1ZSwiV2lkdGgiOjAuMCwiSGVpZ2h0IjowLjAsIkJvcmRlclN0eWxlIjp7IiRpZCI6IjQwNCIsIkxpbmVDb2xvciI6bnVsbCwiTGluZVdlaWdodCI6MC4wLCJMaW5lVHlwZSI6MCwiUGFyZW50U3R5bGUiOm51bGx9LCJQYXJlbnRTdHlsZSI6bnVsbH0sIkhvcml6b250YWxDb25uZWN0b3JTdHlsZSI6eyIkaWQiOiI0MDUiLCJMaW5lQ29sb3IiOnsiJHJlZiI6Ijk5In0sIkxpbmVXZWlnaHQiOjEuMCwiTGluZVR5cGUiOjAsIlBhcmVudFN0eWxlIjpudWxsfSwiVmVydGljYWxDb25uZWN0b3JTdHlsZSI6eyIkaWQiOiI0MDY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QwNyIsIk1hcmdpbiI6eyIkaWQiOiI0MDgiLCJUb3AiOjAsIkxlZnQiOjQsIlJpZ2h0Ijo0LCJCb3R0b20iOjB9LCJQYWRkaW5nIjp7IiRpZCI6IjQwOSIsIlRvcCI6MCwiTGVmdCI6MCwiUmlnaHQiOjAsIkJvdHRvbSI6MH0sIkJhY2tncm91bmQiOnsiJGlkIjoiNDEwIiwiQ29sb3IiOnsiJGlkIjoiNDExIiwiQSI6MjU1LCJSIjo4MiwiRyI6MTQ3LCJCIjoyMDV9fSwiSXNWaXNpYmxlIjp0cnVlLCJXaWR0aCI6MC4wLCJIZWlnaHQiOjEzLjQyNjY2NjY2NjY2NjY3NywiQm9yZGVyU3R5bGUiOnsiJGlkIjoiNDEyIiwiTGluZUNvbG9yIjp7IiRpZCI6IjQxMyIsIiR0eXBlIjoiTkxSRS5Db21tb24uRG9tLlNvbGlkQ29sb3JCcnVzaCwgTkxSRS5Db21tb24iLCJDb2xvciI6eyIkaWQiOiI0MTQiLCJBIjoyNTUsIlIiOjI1NSwiRyI6MCwiQiI6MH19LCJMaW5lV2VpZ2h0IjowLjAsIkxpbmVUeXBlIjowLCJQYXJlbnRTdHlsZSI6bnVsbH0sIlBhcmVudFN0eWxlIjpudWxsfSwiVGl0bGVTdHlsZSI6eyIkaWQiOiI0MTUiLCJGb250U2V0dGluZ3MiOnsiJGlkIjoiNDE2IiwiRm9udFNpemUiOjEwLCJGb250TmFtZSI6IkNhbGlicmkiLCJJc0JvbGQiOnRydWUsIklzSXRhbGljIjpmYWxzZSwiSXNVbmRlcmxpbmVkIjpmYWxzZSwiUGFyZW50U3R5bGUiOm51bGx9LCJBdXRvU2l6ZSI6MiwiRm9yZWdyb3VuZCI6eyIkaWQiOiI0MTciLCJDb2xvciI6eyIkaWQiOiI0MTgiLCJBIjoyNTUsIlIiOjI1NSwiRyI6MjU1LCJCIjoyNTV9fSwiTWF4V2lkdGgiOjExMC41NTUzNTEyNTczMjQyMiwiTWF4SGVpZ2h0IjoiSW5maW5pdHkiLCJTbWFydEZvcmVncm91bmRJc0FjdGl2ZSI6ZmFsc2UsIkhvcml6b250YWxBbGlnbm1lbnQiOjEsIlZlcnRpY2FsQWxpZ25tZW50IjowLCJTbWFydEZvcmVncm91bmQiOm51bGwsIkJhY2tncm91bmRGaWxsVHlwZSI6MCwiTWFyZ2luIjp7IiRpZCI6IjQxOSIsIlRvcCI6MCwiTGVmdCI6MCwiUmlnaHQiOjAsIkJvdHRvbSI6MH0sIlBhZGRpbmciOnsiJGlkIjoiNDIwIiwiVG9wIjowLCJMZWZ0IjowLCJSaWdodCI6MCwiQm90dG9tIjowfSwiQmFja2dyb3VuZCI6eyIkaWQiOiI0MjEiLCJDb2xvciI6eyIkaWQiOiI0MjIiLCJBIjowLCJSIjoyNTUsIkciOjI1NSwiQiI6MjU1fX0sIklzVmlzaWJsZSI6dHJ1ZSwiV2lkdGgiOjAuMCwiSGVpZ2h0IjowLjAsIkJvcmRlclN0eWxlIjp7IiRpZCI6IjQyMyIsIkxpbmVDb2xvciI6bnVsbCwiTGluZVdlaWdodCI6MC4wLCJMaW5lVHlwZSI6MCwiUGFyZW50U3R5bGUiOm51bGx9LCJQYXJlbnRTdHlsZSI6bnVsbH0sIkRhdGVTdHlsZSI6eyIkaWQiOiI0MjQiLCJGb250U2V0dGluZ3MiOnsiJGlkIjoiNDI1IiwiRm9udFNpemUiOjEwLCJGb250TmFtZSI6IkNhbGlicmkiLCJJc0JvbGQiOmZhbHNlLCJJc0l0YWxpYyI6ZmFsc2UsIklzVW5kZXJsaW5lZCI6ZmFsc2UsIlBhcmVudFN0eWxlIjpudWxsfSwiQXV0b1NpemUiOjAsIkZvcmVncm91bmQiOnsiJGlkIjoiNDI2IiwiQ29sb3IiOnsiJGlkIjoiNDI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jgiLCJUb3AiOjAsIkxlZnQiOjAsIlJpZ2h0IjowLCJCb3R0b20iOjB9LCJQYWRkaW5nIjp7IiRpZCI6IjQyOSIsIlRvcCI6MCwiTGVmdCI6MCwiUmlnaHQiOjAsIkJvdHRvbSI6MH0sIkJhY2tncm91bmQiOnsiJHJlZiI6IjEyNSJ9LCJJc1Zpc2libGUiOnRydWUsIldpZHRoIjowLjAsIkhlaWdodCI6MC4wLCJCb3JkZXJTdHlsZSI6eyIkaWQiOiI0MzAiLCJMaW5lQ29sb3IiOm51bGwsIkxpbmVXZWlnaHQiOjAuMCwiTGluZVR5cGUiOjAsIlBhcmVudFN0eWxlIjpudWxsfSwiUGFyZW50U3R5bGUiOm51bGx9LCJEYXRlRm9ybWF0Ijp7IiRpZCI6IjQ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zIiLCJGb3JtYXQiOjAsIklzVmlzaWJsZSI6ZmFsc2UsIkxhc3RLbm93blZpc2liaWxpdHlTdGF0ZSI6ZmFsc2V9LCJJc1Zpc2libGUiOnRydWUsIlBhcmVudFN0eWxlIjpudWxsfSwiSW5kZXgiOjAsIlNtYXJ0RHVyYXRpb25BY3RpdmF0ZWQiOmZhbHNlLCJEYXRlRm9ybWF0Ijp7IiRyZWYiOiI0MzEifSwiV2Vla051bWJlcmluZyI6eyIkaWQiOiI0MzMiLCJGb3JtYXQiOjAsIklzVmlzaWJsZSI6ZmFsc2UsIkxhc3RLbm93blZpc2liaWxpdHlTdGF0ZSI6ZmFsc2V9LCJJZCI6ImNiYzYwNTMyLTczNjctNDc0Mi05ODJlLTg1ZDU0Mjk3ODA2NCIsIkltcG9ydElkIjpudWxsLCJUaXRsZSI6IkFzc2VtYmxlIFJlc291cmNlcyIsIk5vdGUiOm51bGwsIkh5cGVybGluayI6eyIkaWQiOiI0MzQiLCJBZGRyZXNzIjpudWxsLCJTdWJBZGRyZXNzIjpudWxsfSwiSXNDaGFuZ2VkIjpmYWxzZSwiSXNOZXciOmZhbHNlfX0seyIkaWQiOiI0MzUiLCJfYXR0YWNoZWRNaWxlc3RvbmVzIjpbXSwiVGFza0RlZmluaXRpb24iOnsiJGlkIjoiNDM2IiwiR3JvdXBOYW1lIjpudWxsLCJTdGFydERhdGUiOiIyMDIxLTAyLTAxVDAwOjAwOjAwWiIsIkVuZERhdGUiOiIyMDIxLTAzLTI1VDExOjE0OjAwIiwiUGVyY2VudGFnZUNvbXBsZXRlIjpudWxsLCJTdHlsZSI6eyIkaWQiOiI0MzciLCJTaGFwZSI6MSwiU2hhcGVUaGlja25lc3MiOjAsIkR1cmF0aW9uRm9ybWF0IjowLCJJbmNsdWRlTm9uV29ya2luZ0RheXNJbkR1cmF0aW9uIjpmYWxzZSwiUGVyY2VudGFnZUNvbXBsZXRlU3R5bGUiOnsiJGlkIjoiNDM4IiwiRm9udFNldHRpbmdzIjp7IiRpZCI6IjQzOS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0NDAiLCJUb3AiOjAsIkxlZnQiOjAsIlJpZ2h0IjowLCJCb3R0b20iOjB9LCJQYWRkaW5nIjp7IiRpZCI6IjQ0MSIsIlRvcCI6MCwiTGVmdCI6MCwiUmlnaHQiOjAsIkJvdHRvbSI6MH0sIkJhY2tncm91bmQiOnsiJHJlZiI6IjkwIn0sIklzVmlzaWJsZSI6dHJ1ZSwiV2lkdGgiOjAuMCwiSGVpZ2h0IjowLjAsIkJvcmRlclN0eWxlIjp7IiRpZCI6IjQ0MiIsIkxpbmVDb2xvciI6bnVsbCwiTGluZVdlaWdodCI6MC4wLCJMaW5lVHlwZSI6MCwiUGFyZW50U3R5bGUiOm51bGx9LCJQYXJlbnRTdHlsZSI6bnVsbH0sIkR1cmF0aW9uU3R5bGUiOnsiJGlkIjoiNDQzIiwiRm9udFNldHRpbmdzIjp7IiRpZCI6IjQ0NCIsIkZvbnRTaXplIjoxMCwiRm9udE5hbWUiOiJDYWxpYnJpIiwiSXNCb2xkIjpmYWxzZSwiSXNJdGFsaWMiOmZhbHNlLCJJc1VuZGVybGluZWQiOmZhbHNlLCJQYXJlbnRTdHlsZSI6bnVsbH0sIkF1dG9TaXplIjowLCJGb3JlZ3JvdW5kIjp7IiRpZCI6IjQ0NSIsIkNvbG9yIjp7IiRyZWYiOiI5NCJ9fSwiTWF4V2lkdGgiOjIwMC4wLCJNYXhIZWlnaHQiOiJJbmZpbml0eSIsIlNtYXJ0Rm9yZWdyb3VuZElzQWN0aXZlIjpmYWxzZSwiSG9yaXpvbnRhbEFsaWdubWVudCI6MCwiVmVydGljYWxBbGlnbm1lbnQiOjAsIlNtYXJ0Rm9yZWdyb3VuZCI6bnVsbCwiQmFja2dyb3VuZEZpbGxUeXBlIjowLCJNYXJnaW4iOnsiJGlkIjoiNDQ2IiwiVG9wIjowLCJMZWZ0IjowLCJSaWdodCI6MCwiQm90dG9tIjowfSwiUGFkZGluZyI6eyIkaWQiOiI0NDciLCJUb3AiOjAsIkxlZnQiOjAsIlJpZ2h0IjowLCJCb3R0b20iOjB9LCJCYWNrZ3JvdW5kIjp7IiRyZWYiOiI5NyJ9LCJJc1Zpc2libGUiOnRydWUsIldpZHRoIjowLjAsIkhlaWdodCI6MC4wLCJCb3JkZXJTdHlsZSI6eyIkaWQiOiI0NDgiLCJMaW5lQ29sb3IiOm51bGwsIkxpbmVXZWlnaHQiOjAuMCwiTGluZVR5cGUiOjAsIlBhcmVudFN0eWxlIjpudWxsfSwiUGFyZW50U3R5bGUiOm51bGx9LCJIb3Jpem9udGFsQ29ubmVjdG9yU3R5bGUiOnsiJGlkIjoiNDQ5IiwiTGluZUNvbG9yIjp7IiRyZWYiOiI5OSJ9LCJMaW5lV2VpZ2h0IjoxLjAsIkxpbmVUeXBlIjowLCJQYXJlbnRTdHlsZSI6bnVsbH0sIlZlcnRpY2FsQ29ubmVjdG9yU3R5bGUiOnsiJGlkIjoiNDUw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0NTEiLCJNYXJnaW4iOnsiJGlkIjoiNDUyIiwiVG9wIjowLCJMZWZ0Ijo0LCJSaWdodCI6NCwiQm90dG9tIjowfSwiUGFkZGluZyI6eyIkaWQiOiI0NTMiLCJUb3AiOjAsIkxlZnQiOjAsIlJpZ2h0IjowLCJCb3R0b20iOjB9LCJCYWNrZ3JvdW5kIjp7IiRpZCI6IjQ1NCIsIkNvbG9yIjp7IiRpZCI6IjQ1NSIsIkEiOjI1NSwiUiI6ODIsIkciOjE0NywiQiI6MjA1fX0sIklzVmlzaWJsZSI6dHJ1ZSwiV2lkdGgiOjAuMCwiSGVpZ2h0IjoxMy40MjY2NjY2NjY2NjY2NzcsIkJvcmRlclN0eWxlIjp7IiRpZCI6IjQ1NiIsIkxpbmVDb2xvciI6eyIkcmVmIjoiNDEzIn0sIkxpbmVXZWlnaHQiOjAuMCwiTGluZVR5cGUiOjAsIlBhcmVudFN0eWxlIjpudWxsfSwiUGFyZW50U3R5bGUiOm51bGx9LCJUaXRsZVN0eWxlIjp7IiRpZCI6IjQ1NyIsIkZvbnRTZXR0aW5ncyI6eyIkaWQiOiI0NTgiLCJGb250U2l6ZSI6MTAsIkZvbnROYW1lIjoiQ2FsaWJyaSIsIklzQm9sZCI6dHJ1ZSwiSXNJdGFsaWMiOmZhbHNlLCJJc1VuZGVybGluZWQiOmZhbHNlLCJQYXJlbnRTdHlsZSI6bnVsbH0sIkF1dG9TaXplIjoyLCJGb3JlZ3JvdW5kIjp7IiRpZCI6IjQ1OSIsIkNvbG9yIjp7IiRpZCI6IjQ2MCIsIkEiOjI1NSwiUiI6MjU1LCJHIjoyNTUsIkIiOjI1NX19LCJNYXhXaWR0aCI6NjYuNDAzNjI1NDg4MjgxMjUsIk1heEhlaWdodCI6IkluZmluaXR5IiwiU21hcnRGb3JlZ3JvdW5kSXNBY3RpdmUiOmZhbHNlLCJIb3Jpem9udGFsQWxpZ25tZW50IjoxLCJWZXJ0aWNhbEFsaWdubWVudCI6MCwiU21hcnRGb3JlZ3JvdW5kIjpudWxsLCJCYWNrZ3JvdW5kRmlsbFR5cGUiOjAsIk1hcmdpbiI6eyIkaWQiOiI0NjEiLCJUb3AiOjAsIkxlZnQiOjAsIlJpZ2h0IjowLCJCb3R0b20iOjB9LCJQYWRkaW5nIjp7IiRpZCI6IjQ2MiIsIlRvcCI6MCwiTGVmdCI6MCwiUmlnaHQiOjAsIkJvdHRvbSI6MH0sIkJhY2tncm91bmQiOnsiJGlkIjoiNDYzIiwiQ29sb3IiOnsiJGlkIjoiNDY0IiwiQSI6MCwiUiI6MjU1LCJHIjoyNTUsIkIiOjI1NX19LCJJc1Zpc2libGUiOnRydWUsIldpZHRoIjowLjAsIkhlaWdodCI6MC4wLCJCb3JkZXJTdHlsZSI6eyIkaWQiOiI0NjUiLCJMaW5lQ29sb3IiOm51bGwsIkxpbmVXZWlnaHQiOjAuMCwiTGluZVR5cGUiOjAsIlBhcmVudFN0eWxlIjpudWxsfSwiUGFyZW50U3R5bGUiOm51bGx9LCJEYXRlU3R5bGUiOnsiJGlkIjoiNDY2IiwiRm9udFNldHRpbmdzIjp7IiRpZCI6IjQ2NyIsIkZvbnRTaXplIjoxMCwiRm9udE5hbWUiOiJDYWxpYnJpIiwiSXNCb2xkIjpmYWxzZSwiSXNJdGFsaWMiOmZhbHNlLCJJc1VuZGVybGluZWQiOmZhbHNlLCJQYXJlbnRTdHlsZSI6bnVsbH0sIkF1dG9TaXplIjowLCJGb3JlZ3JvdW5kIjp7IiRpZCI6IjQ2OCIsIkNvbG9yIjp7IiRpZCI6IjQ2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cwIiwiVG9wIjowLCJMZWZ0IjowLCJSaWdodCI6MCwiQm90dG9tIjowfSwiUGFkZGluZyI6eyIkaWQiOiI0NzEiLCJUb3AiOjAsIkxlZnQiOjAsIlJpZ2h0IjowLCJCb3R0b20iOjB9LCJCYWNrZ3JvdW5kIjp7IiRyZWYiOiIxMjUifSwiSXNWaXNpYmxlIjp0cnVlLCJXaWR0aCI6MC4wLCJIZWlnaHQiOjAuMCwiQm9yZGVyU3R5bGUiOnsiJGlkIjoiNDcyIiwiTGluZUNvbG9yIjpudWxsLCJMaW5lV2VpZ2h0IjowLjAsIkxpbmVUeXBlIjowLCJQYXJlbnRTdHlsZSI6bnVsbH0sIlBhcmVudFN0eWxlIjpudWxsfSwiRGF0ZUZvcm1hdCI6eyIkaWQiOiI0Nz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0IiwiRm9ybWF0IjowLCJJc1Zpc2libGUiOmZhbHNlLCJMYXN0S25vd25WaXNpYmlsaXR5U3RhdGUiOmZhbHNlfSwiSXNWaXNpYmxlIjp0cnVlLCJQYXJlbnRTdHlsZSI6bnVsbH0sIkluZGV4IjoxLCJTbWFydER1cmF0aW9uQWN0aXZhdGVkIjpmYWxzZSwiRGF0ZUZvcm1hdCI6eyIkcmVmIjoiNDczIn0sIldlZWtOdW1iZXJpbmciOnsiJGlkIjoiNDc1IiwiRm9ybWF0IjowLCJJc1Zpc2libGUiOmZhbHNlLCJMYXN0S25vd25WaXNpYmlsaXR5U3RhdGUiOmZhbHNlfSwiSWQiOiI5Y2U5NDBkOS03YTRiLTRmZTctYWMwYy1hM2IwMzUyZGVjY2IiLCJJbXBvcnRJZCI6bnVsbCwiVGl0bGUiOiJXb3JraW5nIFBsYW5zIiwiTm90ZSI6bnVsbCwiSHlwZXJsaW5rIjp7IiRpZCI6IjQ3NiIsIkFkZHJlc3MiOm51bGwsIlN1YkFkZHJlc3MiOm51bGx9LCJJc0NoYW5nZWQiOmZhbHNlLCJJc05ldyI6ZmFsc2V9fSx7IiRpZCI6IjQ3NyIsIl9hdHRhY2hlZE1pbGVzdG9uZXMiOltdLCJUYXNrRGVmaW5pdGlvbiI6eyIkaWQiOiI0NzgiLCJHcm91cE5hbWUiOm51bGwsIlN0YXJ0RGF0ZSI6IjIwMjEtMDMtMDFUMDA6MDA6MDBaIiwiRW5kRGF0ZSI6IjIwMjEtMDUtMTZUMTE6NTk6MDBaIiwiUGVyY2VudGFnZUNvbXBsZXRlIjpudWxsLCJTdHlsZSI6eyIkaWQiOiI0NzkiLCJTaGFwZSI6MSwiU2hhcGVUaGlja25lc3MiOjAsIkR1cmF0aW9uRm9ybWF0IjowLCJJbmNsdWRlTm9uV29ya2luZ0RheXNJbkR1cmF0aW9uIjpmYWxzZSwiUGVyY2VudGFnZUNvbXBsZXRlU3R5bGUiOnsiJGlkIjoiNDgwIiwiRm9udFNldHRpbmdzIjp7IiRpZCI6IjQ4MS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0ODIiLCJUb3AiOjAsIkxlZnQiOjAsIlJpZ2h0IjowLCJCb3R0b20iOjB9LCJQYWRkaW5nIjp7IiRpZCI6IjQ4MyIsIlRvcCI6MCwiTGVmdCI6MCwiUmlnaHQiOjAsIkJvdHRvbSI6MH0sIkJhY2tncm91bmQiOnsiJHJlZiI6IjkwIn0sIklzVmlzaWJsZSI6dHJ1ZSwiV2lkdGgiOjAuMCwiSGVpZ2h0IjowLjAsIkJvcmRlclN0eWxlIjp7IiRpZCI6IjQ4NCIsIkxpbmVDb2xvciI6bnVsbCwiTGluZVdlaWdodCI6MC4wLCJMaW5lVHlwZSI6MCwiUGFyZW50U3R5bGUiOm51bGx9LCJQYXJlbnRTdHlsZSI6bnVsbH0sIkR1cmF0aW9uU3R5bGUiOnsiJGlkIjoiNDg1IiwiRm9udFNldHRpbmdzIjp7IiRpZCI6IjQ4NiIsIkZvbnRTaXplIjoxMCwiRm9udE5hbWUiOiJDYWxpYnJpIiwiSXNCb2xkIjpmYWxzZSwiSXNJdGFsaWMiOmZhbHNlLCJJc1VuZGVybGluZWQiOmZhbHNlLCJQYXJlbnRTdHlsZSI6bnVsbH0sIkF1dG9TaXplIjowLCJGb3JlZ3JvdW5kIjp7IiRpZCI6IjQ4NyIsIkNvbG9yIjp7IiRyZWYiOiI5NCJ9fSwiTWF4V2lkdGgiOjIwMC4wLCJNYXhIZWlnaHQiOiJJbmZpbml0eSIsIlNtYXJ0Rm9yZWdyb3VuZElzQWN0aXZlIjpmYWxzZSwiSG9yaXpvbnRhbEFsaWdubWVudCI6MCwiVmVydGljYWxBbGlnbm1lbnQiOjAsIlNtYXJ0Rm9yZWdyb3VuZCI6bnVsbCwiQmFja2dyb3VuZEZpbGxUeXBlIjowLCJNYXJnaW4iOnsiJGlkIjoiNDg4IiwiVG9wIjowLCJMZWZ0IjowLCJSaWdodCI6MCwiQm90dG9tIjowfSwiUGFkZGluZyI6eyIkaWQiOiI0ODkiLCJUb3AiOjAsIkxlZnQiOjAsIlJpZ2h0IjowLCJCb3R0b20iOjB9LCJCYWNrZ3JvdW5kIjp7IiRyZWYiOiI5NyJ9LCJJc1Zpc2libGUiOnRydWUsIldpZHRoIjowLjAsIkhlaWdodCI6MC4wLCJCb3JkZXJTdHlsZSI6eyIkaWQiOiI0OTAiLCJMaW5lQ29sb3IiOm51bGwsIkxpbmVXZWlnaHQiOjAuMCwiTGluZVR5cGUiOjAsIlBhcmVudFN0eWxlIjpudWxsfSwiUGFyZW50U3R5bGUiOm51bGx9LCJIb3Jpem9udGFsQ29ubmVjdG9yU3R5bGUiOnsiJGlkIjoiNDkxIiwiTGluZUNvbG9yIjp7IiRyZWYiOiI5OSJ9LCJMaW5lV2VpZ2h0IjoxLjAsIkxpbmVUeXBlIjowLCJQYXJlbnRTdHlsZSI6bnVsbH0sIlZlcnRpY2FsQ29ubmVjdG9yU3R5bGUiOnsiJGlkIjoiNDky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0OTMiLCJNYXJnaW4iOnsiJGlkIjoiNDk0IiwiVG9wIjowLCJMZWZ0Ijo0LCJSaWdodCI6NCwiQm90dG9tIjowfSwiUGFkZGluZyI6eyIkaWQiOiI0OTUiLCJUb3AiOjAsIkxlZnQiOjAsIlJpZ2h0IjowLCJCb3R0b20iOjB9LCJCYWNrZ3JvdW5kIjp7IiRpZCI6IjQ5NiIsIkNvbG9yIjp7IiRpZCI6IjQ5NyIsIkEiOjI1NSwiUiI6ODIsIkciOjE0NywiQiI6MjA1fX0sIklzVmlzaWJsZSI6dHJ1ZSwiV2lkdGgiOjAuMCwiSGVpZ2h0IjoxMy40MjY2NjY2NjY2NjY2NzcsIkJvcmRlclN0eWxlIjp7IiRpZCI6IjQ5OCIsIkxpbmVDb2xvciI6eyIkcmVmIjoiNDEzIn0sIkxpbmVXZWlnaHQiOjAuMCwiTGluZVR5cGUiOjAsIlBhcmVudFN0eWxlIjpudWxsfSwiUGFyZW50U3R5bGUiOm51bGx9LCJUaXRsZVN0eWxlIjp7IiRpZCI6IjQ5OSIsIkZvbnRTZXR0aW5ncyI6eyIkaWQiOiI1MDAiLCJGb250U2l6ZSI6MTAsIkZvbnROYW1lIjoiQ2FsaWJyaSIsIklzQm9sZCI6dHJ1ZSwiSXNJdGFsaWMiOmZhbHNlLCJJc1VuZGVybGluZWQiOmZhbHNlLCJQYXJlbnRTdHlsZSI6bnVsbH0sIkF1dG9TaXplIjoyLCJGb3JlZ3JvdW5kIjp7IiRpZCI6IjUwMSIsIkNvbG9yIjp7IiRpZCI6IjUwMiIsIkEiOjI1NSwiUiI6MjU1LCJHIjoyNTUsIkIiOjI1NX19LCJNYXhXaWR0aCI6MTAxLjA5NzMyMDU1NjY0MDYzLCJNYXhIZWlnaHQiOiJJbmZpbml0eSIsIlNtYXJ0Rm9yZWdyb3VuZElzQWN0aXZlIjpmYWxzZSwiSG9yaXpvbnRhbEFsaWdubWVudCI6MSwiVmVydGljYWxBbGlnbm1lbnQiOjAsIlNtYXJ0Rm9yZWdyb3VuZCI6bnVsbCwiQmFja2dyb3VuZEZpbGxUeXBlIjowLCJNYXJnaW4iOnsiJGlkIjoiNTAzIiwiVG9wIjowLCJMZWZ0IjowLCJSaWdodCI6MCwiQm90dG9tIjowfSwiUGFkZGluZyI6eyIkaWQiOiI1MDQiLCJUb3AiOjAsIkxlZnQiOjAsIlJpZ2h0IjowLCJCb3R0b20iOjB9LCJCYWNrZ3JvdW5kIjp7IiRpZCI6IjUwNSIsIkNvbG9yIjp7IiRpZCI6IjUwNiIsIkEiOjAsIlIiOjI1NSwiRyI6MjU1LCJCIjoyNTV9fSwiSXNWaXNpYmxlIjp0cnVlLCJXaWR0aCI6MC4wLCJIZWlnaHQiOjAuMCwiQm9yZGVyU3R5bGUiOnsiJGlkIjoiNTA3IiwiTGluZUNvbG9yIjpudWxsLCJMaW5lV2VpZ2h0IjowLjAsIkxpbmVUeXBlIjowLCJQYXJlbnRTdHlsZSI6bnVsbH0sIlBhcmVudFN0eWxlIjpudWxsfSwiRGF0ZVN0eWxlIjp7IiRpZCI6IjUwOCIsIkZvbnRTZXR0aW5ncyI6eyIkaWQiOiI1MDkiLCJGb250U2l6ZSI6MTAsIkZvbnROYW1lIjoiQ2FsaWJyaSIsIklzQm9sZCI6ZmFsc2UsIklzSXRhbGljIjpmYWxzZSwiSXNVbmRlcmxpbmVkIjpmYWxzZSwiUGFyZW50U3R5bGUiOm51bGx9LCJBdXRvU2l6ZSI6MCwiRm9yZWdyb3VuZCI6eyIkaWQiOiI1MTAiLCJDb2xvciI6eyIkaWQiOiI1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xMiIsIlRvcCI6MCwiTGVmdCI6MCwiUmlnaHQiOjAsIkJvdHRvbSI6MH0sIlBhZGRpbmciOnsiJGlkIjoiNTEzIiwiVG9wIjowLCJMZWZ0IjowLCJSaWdodCI6MCwiQm90dG9tIjowfSwiQmFja2dyb3VuZCI6eyIkcmVmIjoiMTI1In0sIklzVmlzaWJsZSI6dHJ1ZSwiV2lkdGgiOjAuMCwiSGVpZ2h0IjowLjAsIkJvcmRlclN0eWxlIjp7IiRpZCI6IjUxNCIsIkxpbmVDb2xvciI6bnVsbCwiTGluZVdlaWdodCI6MC4wLCJMaW5lVHlwZSI6MCwiUGFyZW50U3R5bGUiOm51bGx9LCJQYXJlbnRTdHlsZSI6bnVsbH0sIkRhdGVGb3JtYXQiOnsiJGlkIjoiNTE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xNiIsIkZvcm1hdCI6MCwiSXNWaXNpYmxlIjpmYWxzZSwiTGFzdEtub3duVmlzaWJpbGl0eVN0YXRlIjpmYWxzZX0sIklzVmlzaWJsZSI6dHJ1ZSwiUGFyZW50U3R5bGUiOm51bGx9LCJJbmRleCI6MiwiU21hcnREdXJhdGlvbkFjdGl2YXRlZCI6ZmFsc2UsIkRhdGVGb3JtYXQiOnsiJHJlZiI6IjUxNSJ9LCJXZWVrTnVtYmVyaW5nIjp7IiRpZCI6IjUxNyIsIkZvcm1hdCI6MCwiSXNWaXNpYmxlIjpmYWxzZSwiTGFzdEtub3duVmlzaWJpbGl0eVN0YXRlIjpmYWxzZX0sIklkIjoiMmZmNWI4ZTAtMzRiNi00YTgyLTg2MjItMTQ3ZGE5YTJmNmIyIiwiSW1wb3J0SWQiOm51bGwsIlRpdGxlIjoiU3ViY29udHJhY3RvciBTZWxlY3Rpb24iLCJOb3RlIjpudWxsLCJIeXBlcmxpbmsiOnsiJGlkIjoiNTE4IiwiQWRkcmVzcyI6bnVsbCwiU3ViQWRkcmVzcyI6bnVsbH0sIklzQ2hhbmdlZCI6ZmFsc2UsIklzTmV3IjpmYWxzZX19LHsiJGlkIjoiNTE5IiwiX2F0dGFjaGVkTWlsZXN0b25lcyI6W3siJGlkIjoiNTIwIiwiRGF0ZSI6IjIwMjEtMDUtMjlUMTE6NTk6MDAiLCJTdHlsZSI6eyIkaWQiOiI1MjEiLCJTaGFwZSI6MSwiQ29ubmVjdG9yTWFyZ2luIjp7IiRpZCI6IjUyMiIsIlRvcCI6MCwiTGVmdCI6MiwiUmlnaHQiOjIsIkJvdHRvbSI6MH0sIkNvbm5lY3RvclN0eWxlIjp7IiRpZCI6IjUyMyIsIkxpbmVDb2xvciI6eyIkaWQiOiI1MjQiLCIkdHlwZSI6Ik5MUkUuQ29tbW9uLkRvbS5Tb2xpZENvbG9yQnJ1c2gsIE5MUkUuQ29tbW9uIiwiQ29sb3IiOnsiJGlkIjoiNTI1IiwiQSI6MTI3LCJSIjo2OCwiRyI6ODQsIkIiOjEwNn19LCJMaW5lV2VpZ2h0IjoxLjAsIkxpbmVUeXBlIjowLCJQYXJlbnRTdHlsZSI6bnVsbH0sIklzQmVsb3dUaW1lYmFuZCI6dHJ1ZSwiUG9zaXRpb25PblRhc2siOjMsIkhpZGVEYXRlIjpmYWxzZSwiU2hhcGVTaXplIjowLCJTcGFjaW5nIjoyLjAsIlBhZGRpbmciOnsiJGlkIjoiNTI2IiwiVG9wIjo3LCJMZWZ0IjozLCJSaWdodCI6MCwiQm90dG9tIjoyfSwiU2hhcGVTdHlsZSI6eyIkaWQiOiI1MjciLCJNYXJnaW4iOnsiJGlkIjoiNTI4IiwiVG9wIjowLCJMZWZ0IjowLCJSaWdodCI6MCwiQm90dG9tIjowfSwiUGFkZGluZyI6eyIkaWQiOiI1MjkiLCJUb3AiOjAsIkxlZnQiOjAsIlJpZ2h0IjowLCJCb3R0b20iOjB9LCJCYWNrZ3JvdW5kIjp7IiRpZCI6IjUzMCIsIkNvbG9yIjp7IiRpZCI6IjUzMSIsIkEiOjI1NSwiUiI6NjgsIkciOjg0LCJCIjoxMDZ9fSwiSXNWaXNpYmxlIjp0cnVlLCJXaWR0aCI6MTIuMCwiSGVpZ2h0IjoxNC4wLCJCb3JkZXJTdHlsZSI6eyIkaWQiOiI1MzIiLCJMaW5lQ29sb3IiOm51bGwsIkxpbmVXZWlnaHQiOjAuMCwiTGluZVR5cGUiOjAsIlBhcmVudFN0eWxlIjpudWxsfSwiUGFyZW50U3R5bGUiOm51bGx9LCJUaXRsZVN0eWxlIjp7IiRpZCI6IjUzMyIsIkZvbnRTZXR0aW5ncyI6eyIkaWQiOiI1MzQiLCJGb250U2l6ZSI6MTEsIkZvbnROYW1lIjoiQ2FsaWJyaSIsIklzQm9sZCI6dHJ1ZSwiSXNJdGFsaWMiOmZhbHNlLCJJc1VuZGVybGluZWQiOmZhbHNlLCJQYXJlbnRTdHlsZSI6bnVsbH0sIkF1dG9TaXplIjowLCJGb3JlZ3JvdW5kIjp7IiRpZCI6IjUzNSIsIkNvbG9yIjp7IiRpZCI6IjUzN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1MzciLCJUb3AiOjAsIkxlZnQiOjAsIlJpZ2h0IjowLCJCb3R0b20iOjB9LCJQYWRkaW5nIjp7IiRpZCI6IjUzOCIsIlRvcCI6MCwiTGVmdCI6MCwiUmlnaHQiOjAsIkJvdHRvbSI6MH0sIkJhY2tncm91bmQiOnsiJGlkIjoiNTM5IiwiQ29sb3IiOnsiJGlkIjoiNTQwIiwiQSI6MCwiUiI6MjU1LCJHIjoyNTUsIkIiOjI1NX19LCJJc1Zpc2libGUiOmZhbHNlLCJXaWR0aCI6MC4wLCJIZWlnaHQiOjAuMCwiQm9yZGVyU3R5bGUiOnsiJGlkIjoiNTQxIiwiTGluZUNvbG9yIjpudWxsLCJMaW5lV2VpZ2h0IjowLjAsIkxpbmVUeXBlIjowLCJQYXJlbnRTdHlsZSI6bnVsbH0sIlBhcmVudFN0eWxlIjpudWxsfSwiRGF0ZVN0eWxlIjp7IiRpZCI6IjU0MiIsIkZvbnRTZXR0aW5ncyI6eyIkaWQiOiI1NDMiLCJGb250U2l6ZSI6MTAsIkZvbnROYW1lIjoiQ2FsaWJyaSIsIklzQm9sZCI6ZmFsc2UsIklzSXRhbGljIjpmYWxzZSwiSXNVbmRlcmxpbmVkIjpmYWxzZSwiUGFyZW50U3R5bGUiOm51bGx9LCJBdXRvU2l6ZSI6MCwiRm9yZWdyb3VuZCI6eyIkaWQiOiI1NDQiLCJDb2xvciI6eyIkaWQiOiI1ND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0NiIsIlRvcCI6MCwiTGVmdCI6MCwiUmlnaHQiOjAsIkJvdHRvbSI6MH0sIlBhZGRpbmciOnsiJGlkIjoiNTQ3IiwiVG9wIjowLCJMZWZ0IjowLCJSaWdodCI6MCwiQm90dG9tIjowfSwiQmFja2dyb3VuZCI6eyIkaWQiOiI1NDgiLCJDb2xvciI6eyIkaWQiOiI1NDkiLCJBIjowLCJSIjoyNTUsIkciOjI1NSwiQiI6MjU1fX0sIklzVmlzaWJsZSI6dHJ1ZSwiV2lkdGgiOjAuMCwiSGVpZ2h0IjowLjAsIkJvcmRlclN0eWxlIjp7IiRpZCI6IjU1MCIsIkxpbmVDb2xvciI6bnVsbCwiTGluZVdlaWdodCI6MC4wLCJMaW5lVHlwZSI6MCwiUGFyZW50U3R5bGUiOm51bGx9LCJQYXJlbnRTdHlsZSI6bnVsbH0sIkRhdGVGb3JtYXQiOnsiJGlkIjoiNTU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1MiIsIkZvcm1hdCI6MCwiSXNWaXNpYmxlIjpmYWxzZSwiTGFzdEtub3duVmlzaWJpbGl0eVN0YXRlIjpmYWxzZX0sIklzVmlzaWJsZSI6dHJ1ZSwiUGFyZW50U3R5bGUiOm51bGx9LCJJbmRleCI6MTEsIlBlcmNlbnRhZ2VDb21wbGV0ZSI6bnVsbCwiUG9zaXRpb24iOnsiUmF0aW8iOjAuMCwiSXNDdXN0b20iOmZhbHNlfSwiRGF0ZUZvcm1hdCI6eyIkcmVmIjoiNTUxIn0sIldlZWtOdW1iZXJpbmciOnsiJGlkIjoiNTUzIiwiRm9ybWF0IjowLCJJc1Zpc2libGUiOmZhbHNlLCJMYXN0S25vd25WaXNpYmlsaXR5U3RhdGUiOmZhbHNlfSwiUmVsYXRlZFRhc2tJZCI6IjdjYTMyYWNkLTU5MDgtNDcxYS05MDQyLTk2YjA3MDExMTU5NSIsIklkIjoiOTZjOTU1NmEtNzE0OS00NTlhLWIxYWEtNTgzMGVlMjllNTA4IiwiSW1wb3J0SWQiOm51bGwsIlRpdGxlIjoiUGxhbm5pbmcgUjIgQmVnaW4iLCJOb3RlIjpudWxsLCJIeXBlcmxpbmsiOnsiJGlkIjoiNTU0IiwiQWRkcmVzcyI6IiIsIlN1YkFkZHJlc3MiOiIifSwiSXNDaGFuZ2VkIjpmYWxzZSwiSXNOZXciOmZhbHNlfSx7IiRpZCI6IjU1NSIsIkRhdGUiOiIyMDIxLTA2LTE5VDExOjU5OjAwIiwiU3R5bGUiOnsiJGlkIjoiNTU2IiwiU2hhcGUiOjEsIkNvbm5lY3Rvck1hcmdpbiI6eyIkaWQiOiI1NTciLCJUb3AiOjAsIkxlZnQiOjIsIlJpZ2h0IjoyLCJCb3R0b20iOjB9LCJDb25uZWN0b3JTdHlsZSI6eyIkaWQiOiI1NTgiLCJMaW5lQ29sb3IiOnsiJGlkIjoiNTU5IiwiJHR5cGUiOiJOTFJFLkNvbW1vbi5Eb20uU29saWRDb2xvckJydXNoLCBOTFJFLkNvbW1vbiIsIkNvbG9yIjp7IiRpZCI6IjU2MCIsIkEiOjEyNywiUiI6NjgsIkciOjg0LCJCIjoxMDZ9fSwiTGluZVdlaWdodCI6MS4wLCJMaW5lVHlwZSI6MCwiUGFyZW50U3R5bGUiOm51bGx9LCJJc0JlbG93VGltZWJhbmQiOnRydWUsIlBvc2l0aW9uT25UYXNrIjozLCJIaWRlRGF0ZSI6ZmFsc2UsIlNoYXBlU2l6ZSI6MCwiU3BhY2luZyI6Mi4wLCJQYWRkaW5nIjp7IiRyZWYiOiI1MjYifSwiU2hhcGVTdHlsZSI6eyIkaWQiOiI1NjEiLCJNYXJnaW4iOnsiJGlkIjoiNTYyIiwiVG9wIjowLCJMZWZ0IjowLCJSaWdodCI6MCwiQm90dG9tIjowfSwiUGFkZGluZyI6eyIkaWQiOiI1NjMiLCJUb3AiOjAsIkxlZnQiOjAsIlJpZ2h0IjowLCJCb3R0b20iOjB9LCJCYWNrZ3JvdW5kIjp7IiRpZCI6IjU2NCIsIkNvbG9yIjp7IiRpZCI6IjU2NSIsIkEiOjI1NSwiUiI6NjgsIkciOjg0LCJCIjoxMDZ9fSwiSXNWaXNpYmxlIjp0cnVlLCJXaWR0aCI6MTIuMCwiSGVpZ2h0IjoxNC4wLCJCb3JkZXJTdHlsZSI6eyIkaWQiOiI1NjYiLCJMaW5lQ29sb3IiOm51bGwsIkxpbmVXZWlnaHQiOjAuMCwiTGluZVR5cGUiOjAsIlBhcmVudFN0eWxlIjpudWxsfSwiUGFyZW50U3R5bGUiOm51bGx9LCJUaXRsZVN0eWxlIjp7IiRpZCI6IjU2NyIsIkZvbnRTZXR0aW5ncyI6eyIkaWQiOiI1NjgiLCJGb250U2l6ZSI6MTEsIkZvbnROYW1lIjoiQ2FsaWJyaSIsIklzQm9sZCI6dHJ1ZSwiSXNJdGFsaWMiOmZhbHNlLCJJc1VuZGVybGluZWQiOmZhbHNlLCJQYXJlbnRTdHlsZSI6bnVsbH0sIkF1dG9TaXplIjowLCJGb3JlZ3JvdW5kIjp7IiRpZCI6IjU2OSIsIkNvbG9yIjp7IiRpZCI6IjU3MC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1NzEiLCJUb3AiOjAsIkxlZnQiOjAsIlJpZ2h0IjowLCJCb3R0b20iOjB9LCJQYWRkaW5nIjp7IiRpZCI6IjU3MiIsIlRvcCI6MCwiTGVmdCI6MCwiUmlnaHQiOjAsIkJvdHRvbSI6MH0sIkJhY2tncm91bmQiOnsiJGlkIjoiNTczIiwiQ29sb3IiOnsiJGlkIjoiNTc0IiwiQSI6MCwiUiI6MjU1LCJHIjoyNTUsIkIiOjI1NX19LCJJc1Zpc2libGUiOmZhbHNlLCJXaWR0aCI6MC4wLCJIZWlnaHQiOjAuMCwiQm9yZGVyU3R5bGUiOnsiJGlkIjoiNTc1IiwiTGluZUNvbG9yIjpudWxsLCJMaW5lV2VpZ2h0IjowLjAsIkxpbmVUeXBlIjowLCJQYXJlbnRTdHlsZSI6bnVsbH0sIlBhcmVudFN0eWxlIjpudWxsfSwiRGF0ZVN0eWxlIjp7IiRpZCI6IjU3NiIsIkZvbnRTZXR0aW5ncyI6eyIkaWQiOiI1NzciLCJGb250U2l6ZSI6MTAsIkZvbnROYW1lIjoiQ2FsaWJyaSIsIklzQm9sZCI6ZmFsc2UsIklzSXRhbGljIjpmYWxzZSwiSXNVbmRlcmxpbmVkIjpmYWxzZSwiUGFyZW50U3R5bGUiOm51bGx9LCJBdXRvU2l6ZSI6MCwiRm9yZWdyb3VuZCI6eyIkaWQiOiI1NzgiLCJDb2xvciI6eyIkaWQiOiI1Nzk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4MCIsIlRvcCI6MCwiTGVmdCI6MCwiUmlnaHQiOjAsIkJvdHRvbSI6MH0sIlBhZGRpbmciOnsiJGlkIjoiNTgxIiwiVG9wIjowLCJMZWZ0IjowLCJSaWdodCI6MCwiQm90dG9tIjowfSwiQmFja2dyb3VuZCI6eyIkaWQiOiI1ODIiLCJDb2xvciI6eyIkaWQiOiI1ODMiLCJBIjowLCJSIjoyNTUsIkciOjI1NSwiQiI6MjU1fX0sIklzVmlzaWJsZSI6dHJ1ZSwiV2lkdGgiOjAuMCwiSGVpZ2h0IjowLjAsIkJvcmRlclN0eWxlIjp7IiRpZCI6IjU4NCIsIkxpbmVDb2xvciI6bnVsbCwiTGluZVdlaWdodCI6MC4wLCJMaW5lVHlwZSI6MCwiUGFyZW50U3R5bGUiOm51bGx9LCJQYXJlbnRTdHlsZSI6bnVsbH0sIkRhdGVGb3JtYXQiOnsiJGlkIjoiNTg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NiIsIkZvcm1hdCI6MCwiSXNWaXNpYmxlIjpmYWxzZSwiTGFzdEtub3duVmlzaWJpbGl0eVN0YXRlIjpmYWxzZX0sIklzVmlzaWJsZSI6dHJ1ZSwiUGFyZW50U3R5bGUiOm51bGx9LCJJbmRleCI6MTIsIlBlcmNlbnRhZ2VDb21wbGV0ZSI6bnVsbCwiUG9zaXRpb24iOnsiUmF0aW8iOjAuMCwiSXNDdXN0b20iOmZhbHNlfSwiRGF0ZUZvcm1hdCI6eyIkcmVmIjoiNTg1In0sIldlZWtOdW1iZXJpbmciOnsiJGlkIjoiNTg3IiwiRm9ybWF0IjowLCJJc1Zpc2libGUiOmZhbHNlLCJMYXN0S25vd25WaXNpYmlsaXR5U3RhdGUiOmZhbHNlfSwiUmVsYXRlZFRhc2tJZCI6IjdjYTMyYWNkLTU5MDgtNDcxYS05MDQyLTk2YjA3MDExMTU5NSIsIklkIjoiNTlhMjhiZjYtZTI1MC00YmZjLTk4MTctYjgxZTFkYjcwY2U3IiwiSW1wb3J0SWQiOm51bGwsIlRpdGxlIjoiUGxhbm5pbmcgUjIgQmVnaW4iLCJOb3RlIjpudWxsLCJIeXBlcmxpbmsiOnsiJGlkIjoiNTg4IiwiQWRkcmVzcyI6IiIsIlN1YkFkZHJlc3MiOiIifSwiSXNDaGFuZ2VkIjpmYWxzZSwiSXNOZXciOmZhbHNlfSx7IiRpZCI6IjU4OSIsIkRhdGUiOiIyMDIxLTA3LTEwVDExOjU5OjAwIiwiU3R5bGUiOnsiJGlkIjoiNTkwIiwiU2hhcGUiOjEsIkNvbm5lY3Rvck1hcmdpbiI6eyIkaWQiOiI1OTEiLCJUb3AiOjAsIkxlZnQiOjIsIlJpZ2h0IjoyLCJCb3R0b20iOjB9LCJDb25uZWN0b3JTdHlsZSI6eyIkaWQiOiI1OTIiLCJMaW5lQ29sb3IiOnsiJGlkIjoiNTkzIiwiJHR5cGUiOiJOTFJFLkNvbW1vbi5Eb20uU29saWRDb2xvckJydXNoLCBOTFJFLkNvbW1vbiIsIkNvbG9yIjp7IiRpZCI6IjU5NCIsIkEiOjEyNywiUiI6NjgsIkciOjg0LCJCIjoxMDZ9fSwiTGluZVdlaWdodCI6MS4wLCJMaW5lVHlwZSI6MCwiUGFyZW50U3R5bGUiOm51bGx9LCJJc0JlbG93VGltZWJhbmQiOnRydWUsIlBvc2l0aW9uT25UYXNrIjozLCJIaWRlRGF0ZSI6ZmFsc2UsIlNoYXBlU2l6ZSI6MCwiU3BhY2luZyI6Mi4wLCJQYWRkaW5nIjp7IiRyZWYiOiI1MjYifSwiU2hhcGVTdHlsZSI6eyIkaWQiOiI1OTUiLCJNYXJnaW4iOnsiJGlkIjoiNTk2IiwiVG9wIjowLCJMZWZ0IjowLCJSaWdodCI6MCwiQm90dG9tIjowfSwiUGFkZGluZyI6eyIkaWQiOiI1OTciLCJUb3AiOjAsIkxlZnQiOjAsIlJpZ2h0IjowLCJCb3R0b20iOjB9LCJCYWNrZ3JvdW5kIjp7IiRpZCI6IjU5OCIsIkNvbG9yIjp7IiRpZCI6IjU5OSIsIkEiOjI1NSwiUiI6NjgsIkciOjg0LCJCIjoxMDZ9fSwiSXNWaXNpYmxlIjp0cnVlLCJXaWR0aCI6MTIuMCwiSGVpZ2h0IjoxNC4wLCJCb3JkZXJTdHlsZSI6eyIkaWQiOiI2MDAiLCJMaW5lQ29sb3IiOm51bGwsIkxpbmVXZWlnaHQiOjAuMCwiTGluZVR5cGUiOjAsIlBhcmVudFN0eWxlIjpudWxsfSwiUGFyZW50U3R5bGUiOm51bGx9LCJUaXRsZVN0eWxlIjp7IiRpZCI6IjYwMSIsIkZvbnRTZXR0aW5ncyI6eyIkaWQiOiI2MDIiLCJGb250U2l6ZSI6MTEsIkZvbnROYW1lIjoiQ2FsaWJyaSIsIklzQm9sZCI6dHJ1ZSwiSXNJdGFsaWMiOmZhbHNlLCJJc1VuZGVybGluZWQiOmZhbHNlLCJQYXJlbnRTdHlsZSI6bnVsbH0sIkF1dG9TaXplIjowLCJGb3JlZ3JvdW5kIjp7IiRpZCI6IjYwMyIsIkNvbG9yIjp7IiRpZCI6IjYwNC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2MDUiLCJUb3AiOjAsIkxlZnQiOjAsIlJpZ2h0IjowLCJCb3R0b20iOjB9LCJQYWRkaW5nIjp7IiRpZCI6IjYwNiIsIlRvcCI6MCwiTGVmdCI6MCwiUmlnaHQiOjAsIkJvdHRvbSI6MH0sIkJhY2tncm91bmQiOnsiJGlkIjoiNjA3IiwiQ29sb3IiOnsiJGlkIjoiNjA4IiwiQSI6MCwiUiI6MjU1LCJHIjoyNTUsIkIiOjI1NX19LCJJc1Zpc2libGUiOmZhbHNlLCJXaWR0aCI6MC4wLCJIZWlnaHQiOjAuMCwiQm9yZGVyU3R5bGUiOnsiJGlkIjoiNjA5IiwiTGluZUNvbG9yIjpudWxsLCJMaW5lV2VpZ2h0IjowLjAsIkxpbmVUeXBlIjowLCJQYXJlbnRTdHlsZSI6bnVsbH0sIlBhcmVudFN0eWxlIjpudWxsfSwiRGF0ZVN0eWxlIjp7IiRpZCI6IjYxMCIsIkZvbnRTZXR0aW5ncyI6eyIkaWQiOiI2MTEiLCJGb250U2l6ZSI6MTAsIkZvbnROYW1lIjoiQ2FsaWJyaSIsIklzQm9sZCI6ZmFsc2UsIklzSXRhbGljIjpmYWxzZSwiSXNVbmRlcmxpbmVkIjpmYWxzZSwiUGFyZW50U3R5bGUiOm51bGx9LCJBdXRvU2l6ZSI6MCwiRm9yZWdyb3VuZCI6eyIkaWQiOiI2MTIiLCJDb2xvciI6eyIkaWQiOiI2M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xNCIsIlRvcCI6MCwiTGVmdCI6MCwiUmlnaHQiOjAsIkJvdHRvbSI6MH0sIlBhZGRpbmciOnsiJGlkIjoiNjE1IiwiVG9wIjowLCJMZWZ0IjowLCJSaWdodCI6MCwiQm90dG9tIjowfSwiQmFja2dyb3VuZCI6eyIkaWQiOiI2MTYiLCJDb2xvciI6eyIkaWQiOiI2MTciLCJBIjowLCJSIjoyNTUsIkciOjI1NSwiQiI6MjU1fX0sIklzVmlzaWJsZSI6dHJ1ZSwiV2lkdGgiOjAuMCwiSGVpZ2h0IjowLjA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yMCIsIkZvcm1hdCI6MCwiSXNWaXNpYmxlIjpmYWxzZSwiTGFzdEtub3duVmlzaWJpbGl0eVN0YXRlIjpmYWxzZX0sIklzVmlzaWJsZSI6dHJ1ZSwiUGFyZW50U3R5bGUiOm51bGx9LCJJbmRleCI6MTMsIlBlcmNlbnRhZ2VDb21wbGV0ZSI6bnVsbCwiUG9zaXRpb24iOnsiUmF0aW8iOjAuMCwiSXNDdXN0b20iOmZhbHNlfSwiRGF0ZUZvcm1hdCI6eyIkcmVmIjoiNjE5In0sIldlZWtOdW1iZXJpbmciOnsiJGlkIjoiNjIxIiwiRm9ybWF0IjowLCJJc1Zpc2libGUiOmZhbHNlLCJMYXN0S25vd25WaXNpYmlsaXR5U3RhdGUiOmZhbHNlfSwiUmVsYXRlZFRhc2tJZCI6IjdjYTMyYWNkLTU5MDgtNDcxYS05MDQyLTk2YjA3MDExMTU5NSIsIklkIjoiNTEyODhkZDctZWUxMS00MWMxLTg3ZTktZjNhYjEzZjEwZTkxIiwiSW1wb3J0SWQiOm51bGwsIlRpdGxlIjoiUGxhbm5pbmcgUjIgQmVnaW4iLCJOb3RlIjpudWxsLCJIeXBlcmxpbmsiOnsiJGlkIjoiNjIyIiwiQWRkcmVzcyI6IiIsIlN1YkFkZHJlc3MiOiIifSwiSXNDaGFuZ2VkIjpmYWxzZSwiSXNOZXciOmZhbHNlfV0sIlRhc2tEZWZpbml0aW9uIjp7IiRpZCI6IjYyMyIsIkdyb3VwTmFtZSI6IjhlZGU2MmUwLTIwN2MtNGVjMC05ZGQ2LTgwZDE5ZmUyOWVhNyIsIlN0YXJ0RGF0ZSI6IjIwMjEtMDUtMTdUMDA6MDA6MDBaIiwiRW5kRGF0ZSI6IjIwMjEtMDctMjBUMTE6NTk6MDBaIiwiUGVyY2VudGFnZUNvbXBsZXRlIjpudWxsLCJTdHlsZSI6eyIkaWQiOiI2MjQiLCJTaGFwZSI6MSwiU2hhcGVUaGlja25lc3MiOjMsIkR1cmF0aW9uRm9ybWF0IjowLCJJbmNsdWRlTm9uV29ya2luZ0RheXNJbkR1cmF0aW9uIjpmYWxzZSwiUGVyY2VudGFnZUNvbXBsZXRlU3R5bGUiOnsiJGlkIjoiNjI1IiwiRm9udFNldHRpbmdzIjp7IiRpZCI6IjYyN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2MjciLCJUb3AiOjAsIkxlZnQiOjAsIlJpZ2h0IjowLCJCb3R0b20iOjB9LCJQYWRkaW5nIjp7IiRpZCI6IjYyOCIsIlRvcCI6MCwiTGVmdCI6MCwiUmlnaHQiOjAsIkJvdHRvbSI6MH0sIkJhY2tncm91bmQiOnsiJHJlZiI6IjkwIn0sIklzVmlzaWJsZSI6dHJ1ZSwiV2lkdGgiOjAuMCwiSGVpZ2h0IjowLjAsIkJvcmRlclN0eWxlIjp7IiRpZCI6IjYyOSIsIkxpbmVDb2xvciI6bnVsbCwiTGluZVdlaWdodCI6MC4wLCJMaW5lVHlwZSI6MCwiUGFyZW50U3R5bGUiOm51bGx9LCJQYXJlbnRTdHlsZSI6bnVsbH0sIkR1cmF0aW9uU3R5bGUiOnsiJGlkIjoiNjMwIiwiRm9udFNldHRpbmdzIjp7IiRpZCI6IjYzMSIsIkZvbnRTaXplIjoxMCwiRm9udE5hbWUiOiJDYWxpYnJpIiwiSXNCb2xkIjpmYWxzZSwiSXNJdGFsaWMiOmZhbHNlLCJJc1VuZGVybGluZWQiOmZhbHNlLCJQYXJlbnRTdHlsZSI6bnVsbH0sIkF1dG9TaXplIjowLCJGb3JlZ3JvdW5kIjp7IiRpZCI6IjYzMiIsIkNvbG9yIjp7IiRyZWYiOiI5NCJ9fSwiTWF4V2lkdGgiOjIwMC4wLCJNYXhIZWlnaHQiOiJJbmZpbml0eSIsIlNtYXJ0Rm9yZWdyb3VuZElzQWN0aXZlIjpmYWxzZSwiSG9yaXpvbnRhbEFsaWdubWVudCI6MCwiVmVydGljYWxBbGlnbm1lbnQiOjAsIlNtYXJ0Rm9yZWdyb3VuZCI6bnVsbCwiQmFja2dyb3VuZEZpbGxUeXBlIjowLCJNYXJnaW4iOnsiJGlkIjoiNjMzIiwiVG9wIjowLCJMZWZ0IjowLCJSaWdodCI6MCwiQm90dG9tIjowfSwiUGFkZGluZyI6eyIkaWQiOiI2MzQiLCJUb3AiOjAsIkxlZnQiOjAsIlJpZ2h0IjowLCJCb3R0b20iOjB9LCJCYWNrZ3JvdW5kIjp7IiRyZWYiOiI5NyJ9LCJJc1Zpc2libGUiOnRydWUsIldpZHRoIjowLjAsIkhlaWdodCI6MC4wLCJCb3JkZXJTdHlsZSI6eyIkaWQiOiI2MzUiLCJMaW5lQ29sb3IiOm51bGwsIkxpbmVXZWlnaHQiOjAuMCwiTGluZVR5cGUiOjAsIlBhcmVudFN0eWxlIjpudWxsfSwiUGFyZW50U3R5bGUiOm51bGx9LCJIb3Jpem9udGFsQ29ubmVjdG9yU3R5bGUiOnsiJGlkIjoiNjM2IiwiTGluZUNvbG9yIjp7IiRyZWYiOiI5OSJ9LCJMaW5lV2VpZ2h0IjoxLjAsIkxpbmVUeXBlIjowLCJQYXJlbnRTdHlsZSI6bnVsbH0sIlZlcnRpY2FsQ29ubmVjdG9yU3R5bGUiOnsiJGlkIjoiNjM3IiwiTGluZUNvbG9yIjp7IiRyZWYiOiIxMDIifSwiTGluZVdlaWdodCI6MC4wLCJMaW5lVHlwZSI6MCwiUGFyZW50U3R5bGUiOm51bGx9LCJNYXJnaW4iOm51bGwsIlN0YXJ0RGF0ZVBvc2l0aW9uIjo2LCJFbmREYXRlUG9zaXRpb24iOjYsIkRhdGVJc1Zpc2libGUiOmZhbHNlLCJUaXRsZVBvc2l0aW9uIjozLCJEdXJhdGlvblBvc2l0aW9uIjo2LCJQZXJjZW50YWdlQ29tcGxldGVkUG9zaXRpb24iOjYsIlNwYWNpbmciOjUsIklzQmVsb3dUaW1lYmFuZCI6dHJ1ZSwiUGVyY2VudGFnZUNvbXBsZXRlU2hhcGVPcGFjaXR5IjozNSwiU2hhcGVTdHlsZSI6eyIkaWQiOiI2MzgiLCJNYXJnaW4iOnsiJGlkIjoiNjM5IiwiVG9wIjowLCJMZWZ0Ijo0LCJSaWdodCI6NCwiQm90dG9tIjowfSwiUGFkZGluZyI6eyIkaWQiOiI2NDAiLCJUb3AiOjAsIkxlZnQiOjAsIlJpZ2h0IjowLCJCb3R0b20iOjB9LCJCYWNrZ3JvdW5kIjp7IiRpZCI6IjY0MSIsIkNvbG9yIjp7IiRpZCI6IjY0MiIsIkEiOjI1NSwiUiI6ODIsIkciOjE0NywiQiI6MjA1fX0sIklzVmlzaWJsZSI6dHJ1ZSwiV2lkdGgiOjAuMCwiSGVpZ2h0IjoxMy40MjY2NjY2NjY2NjY2NzcsIkJvcmRlclN0eWxlIjp7IiRpZCI6IjY0MyIsIkxpbmVDb2xvciI6eyIkcmVmIjoiNDEzIn0sIkxpbmVXZWlnaHQiOjAuMCwiTGluZVR5cGUiOjAsIlBhcmVudFN0eWxlIjpudWxsfSwiUGFyZW50U3R5bGUiOm51bGx9LCJUaXRsZVN0eWxlIjp7IiRpZCI6IjY0NCIsIkZvbnRTZXR0aW5ncyI6eyIkaWQiOiI2NDUiLCJGb250U2l6ZSI6MTAsIkZvbnROYW1lIjoiQ2FsaWJyaSIsIklzQm9sZCI6dHJ1ZSwiSXNJdGFsaWMiOmZhbHNlLCJJc1VuZGVybGluZWQiOmZhbHNlLCJQYXJlbnRTdHlsZSI6bnVsbH0sIkF1dG9TaXplIjowLCJGb3JlZ3JvdW5kIjp7IiRpZCI6IjY0NiIsIkNvbG9yIjp7IiRpZCI6IjY0Ny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2NDgiLCJUb3AiOjAsIkxlZnQiOjAsIlJpZ2h0IjowLCJCb3R0b20iOjB9LCJQYWRkaW5nIjp7IiRpZCI6IjY0OSIsIlRvcCI6MCwiTGVmdCI6MCwiUmlnaHQiOjAsIkJvdHRvbSI6MH0sIkJhY2tncm91bmQiOnsiJGlkIjoiNjUwIiwiQ29sb3IiOnsiJGlkIjoiNjUxIiwiQSI6MCwiUiI6MjU1LCJHIjoyNTUsIkIiOjI1NX19LCJJc1Zpc2libGUiOnRydWUsIldpZHRoIjowLjAsIkhlaWdodCI6MC4wLCJCb3JkZXJTdHlsZSI6eyIkaWQiOiI2NTIiLCJMaW5lQ29sb3IiOm51bGwsIkxpbmVXZWlnaHQiOjAuMCwiTGluZVR5cGUiOjAsIlBhcmVudFN0eWxlIjpudWxsfSwiUGFyZW50U3R5bGUiOm51bGx9LCJEYXRlU3R5bGUiOnsiJGlkIjoiNjUzIiwiRm9udFNldHRpbmdzIjp7IiRpZCI6IjY1NCIsIkZvbnRTaXplIjoxMCwiRm9udE5hbWUiOiJDYWxpYnJpIiwiSXNCb2xkIjpmYWxzZSwiSXNJdGFsaWMiOmZhbHNlLCJJc1VuZGVybGluZWQiOmZhbHNlLCJQYXJlbnRTdHlsZSI6bnVsbH0sIkF1dG9TaXplIjowLCJGb3JlZ3JvdW5kIjp7IiRpZCI6IjY1NSIsIkNvbG9yIjp7IiRpZCI6IjY1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U3IiwiVG9wIjowLCJMZWZ0IjowLCJSaWdodCI6MCwiQm90dG9tIjowfSwiUGFkZGluZyI6eyIkaWQiOiI2NTgiLCJUb3AiOjAsIkxlZnQiOjAsIlJpZ2h0IjowLCJCb3R0b20iOjB9LCJCYWNrZ3JvdW5kIjp7IiRyZWYiOiIxMjUifSwiSXNWaXNpYmxlIjp0cnVlLCJXaWR0aCI6MC4wLCJIZWlnaHQiOjAuMCwiQm9yZGVyU3R5bGUiOnsiJGlkIjoiNjU5IiwiTGluZUNvbG9yIjpudWxsLCJMaW5lV2VpZ2h0IjowLjAsIkxpbmVUeXBlIjowLCJQYXJlbnRTdHlsZSI6bnVsbH0sIlBhcmVudFN0eWxlIjpudWxsfSwiRGF0ZUZvcm1hdCI6eyIkaWQiOiI2NjAiLCJGb3JtYXRTdHJpbmciOiJNL2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2MSIsIkZvcm1hdCI6MCwiSXNWaXNpYmxlIjpmYWxzZSwiTGFzdEtub3duVmlzaWJpbGl0eVN0YXRlIjpmYWxzZX0sIklzVmlzaWJsZSI6dHJ1ZSwiUGFyZW50U3R5bGUiOm51bGx9LCJJbmRleCI6NCwiU21hcnREdXJhdGlvbkFjdGl2YXRlZCI6ZmFsc2UsIkRhdGVGb3JtYXQiOnsiJHJlZiI6IjY2MCJ9LCJXZWVrTnVtYmVyaW5nIjp7IiRpZCI6IjY2MiIsIkZvcm1hdCI6MCwiSXNWaXNpYmxlIjpmYWxzZSwiTGFzdEtub3duVmlzaWJpbGl0eVN0YXRlIjpmYWxzZX0sIklkIjoiN2NhMzJhY2QtNTkwOC00NzFhLTkwNDItOTZiMDcwMTExNTk1IiwiSW1wb3J0SWQiOm51bGwsIlRpdGxlIjoiSGVscGRlc2sgQ29udGVudCBQbGFuIiwiTm90ZSI6bnVsbCwiSHlwZXJsaW5rIjp7IiRpZCI6IjY2MyIsIkFkZHJlc3MiOm51bGwsIlN1YkFkZHJlc3MiOm51bGx9LCJJc0NoYW5nZWQiOmZhbHNlLCJJc05ldyI6ZmFsc2V9fV0sIk1pbGVzdG9uZXMiOlt7IiRpZCI6IjY2NCIsIklkIjoiMzJiZjgzYWUtZDY4NS00NjdkLTg5MjAtZGI1MTAwMzcyNDJmIiwiSW5kZXgiOjMsIkdyb3VwSWQiOiI4ZWRlNjJlMC0yMDdjLTRlYzAtOWRkNi04MGQxOWZlMjllYTciLCJUaXRsZSI6IlBsYW5uaW5nIFIyIEJlZ2luIiwiRGF0ZVRpbWUiOiIyMDIxLTA4LTAxVDExOjU5OjAwIiwiUGVyY2VudGFnZUNvbXBsZXRlIjpudWxsLCJOb3RlIjpudWxsLCJTdHlsZSI6eyIkaWQiOiI2NjUiLCJUaXRsZVBvc2l0aW9uIjoiUmlnaHQiLCJEYXRlUG9zaXRpb24iOiJMZWZ0IiwiU2hhcGVUeXBlIjoxLCJTaGFwZVNpemUiOjAsIlNoYXBlU3R5bGUiOnsiJGlkIjoiNjY2IiwiTWFyZ2luIjp7IiRyZWYiOiI2MCJ9LCJQYWRkaW5nIjp7IiRyZWYiOiI2MSJ9LCJCYWNrZ3JvdW5kIjp7IiRpZCI6IjY2NyIsIkNvbG9yIjp7IiRpZCI6IjY2OCIsIkEiOjI1NSwiUiI6NjgsIkciOjg0LCJCIjoxMDZ9fSwiSXNWaXNpYmxlIjp0cnVlLCJXaWR0aCI6MTIuMCwiSGVpZ2h0IjoxNC4wLCJCb3JkZXJTdHlsZSI6eyIkaWQiOiI2NjkiLCJMaW5lQ29sb3IiOnsiJHJlZiI6IjY1In0sIkxpbmVXZWlnaHQiOjAuMCwiTGluZVR5cGUiOjAsIlBhcmVudFN0eWxlIjpudWxsfSwiUGFyZW50U3R5bGUiOm51bGx9LCJUaXRsZVN0eWxlIjp7IiRpZCI6IjY3MCIsIkZvbnRTZXR0aW5ncyI6eyIkaWQiOiI2NzEiLCJGb250U2l6ZSI6MTEsIkZvbnROYW1lIjoiQ2FsaWJyaSIsIklzQm9sZCI6dHJ1ZSwiSXNJdGFsaWMiOmZhbHNlLCJJc1VuZGVybGluZWQiOmZhbHNlLCJQYXJlbnRTdHlsZSI6bnVsbH0sIkF1dG9TaXplIjowLCJGb3JlZ3JvdW5kIjp7IiRpZCI6IjY3MiIsIkNvbG9yIjp7IiRpZCI6IjY3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2NzQiLCJDb2xvciI6eyIkaWQiOiI2NzUiLCJBIjowLCJSIjoyNTUsIkciOjI1NSwiQiI6MjU1fX0sIklzVmlzaWJsZSI6dHJ1ZSwiV2lkdGgiOjAuMCwiSGVpZ2h0IjowLjAsIkJvcmRlclN0eWxlIjpudWxsLCJQYXJlbnRTdHlsZSI6bnVsbH0sIkRhdGVTdHlsZSI6eyIkaWQiOiI2NzYiLCJGb250U2V0dGluZ3MiOnsiJGlkIjoiNjc3IiwiRm9udFNpemUiOjEwLCJGb250TmFtZSI6IkNhbGlicmkiLCJJc0JvbGQiOmZhbHNlLCJJc0l0YWxpYyI6ZmFsc2UsIklzVW5kZXJsaW5lZCI6ZmFsc2UsIlBhcmVudFN0eWxlIjpudWxsfSwiQXV0b1NpemUiOjAsIkZvcmVncm91bmQiOnsiJGlkIjoiNjc4IiwiQ29sb3IiOnsiJGlkIjoiNjc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2ODAiLCJDb2xvciI6eyIkaWQiOiI2ODEiLCJBIjowLCJSIjoyNTUsIkciOjI1NSwiQiI6MjU1fX0sIklzVmlzaWJsZSI6ZmFsc2UsIldpZHRoIjowLjAsIkhlaWdodCI6MC4wLCJCb3JkZXJTdHlsZSI6bnVsbCwiUGFyZW50U3R5bGUiOm51bGx9LCJEYXRlRm9ybWF0Ijp7IiRpZCI6IjY4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MiLCJGb3JtYXQiOjAsIklzVmlzaWJsZSI6ZmFsc2UsIkxhc3RLbm93blZpc2liaWxpdHlTdGF0ZSI6ZmFsc2V9LCJJc1Zpc2libGUiOnRydWUsIlBhcmVudFN0eWxlIjpudWxsfSwiSHlwZXJsaW5rIjp7IiRpZCI6IjY4NCIsIkFkZHJlc3MiOiIiLCJTdWJBZGRyZXNzIjoiIn0sIkltcG9ydElkIjoiIn1dfSx7IiRpZCI6IjY4NSIsIklkIjoiMjA3ZGQzMjctMWUzNC00NjAzLTg0MzAtYTc3NjQ3NjU0M2U3IiwiSW5kZXgiOjEsIkhlYWRlclRleHQiOiJUZXN0IiwiU3R5bGUiOnsiJGlkIjoiNjg2IiwiSGVhZGVyU3R5bGUiOnsiJGlkIjoiNjg3IiwiVGV4dFN0eWxlIjp7IiRpZCI6IjY4OCIsIkZvbnRTZXR0aW5ncyI6eyIkaWQiOiI2ODkiLCJGb250U2l6ZSI6MTAsIkZvbnROYW1lIjoiRnJhbmtsaW4gR290aGljIE1lZGl1bSIsIklzQm9sZCI6ZmFsc2UsIklzSXRhbGljIjpmYWxzZSwiSXNVbmRlcmxpbmVkIjpmYWxzZSwiUGFyZW50U3R5bGUiOm51bGx9LCJBdXRvU2l6ZSI6MCwiRm9yZWdyb3VuZCI6eyIkaWQiOiI2OTAiLCJDb2xvciI6eyIkaWQiOiI2OTEiLCJBIjoyNTUsIlIiOjExOCwiRyI6OTAsIkIiOjB9fSwiTWF4V2lkdGgiOjAuMCwiTWF4SGVpZ2h0IjowLjAsIlNtYXJ0Rm9yZWdyb3VuZElzQWN0aXZlIjpmYWxzZSwiSG9yaXpvbnRhbEFsaWdubWVudCI6MCwiVmVydGljYWxBbGlnbm1lbnQiOjAsIlNtYXJ0Rm9yZWdyb3VuZCI6bnVsbCwiQmFja2dyb3VuZEZpbGxUeXBlIjowLCJNYXJnaW4iOnsiJHJlZiI6IjE0MiJ9LCJQYWRkaW5nIjp7IiRyZWYiOiIxNDMifSwiQmFja2dyb3VuZCI6bnVsbCwiSXNWaXNpYmxlIjpmYWxzZSwiV2lkdGgiOjAuMCwiSGVpZ2h0IjowLjAsIkJvcmRlclN0eWxlIjpudWxsLCJQYXJlbnRTdHlsZSI6bnVsbH0sIlJlY3RhbmdsZVN0eWxlIjp7IiRpZCI6IjY5MiIsIk1hcmdpbiI6eyIkcmVmIjoiMTQ1In0sIlBhZGRpbmciOnsiJHJlZiI6IjE0NiJ9LCJCYWNrZ3JvdW5kIjp7IiRpZCI6IjY5MyIsIkNvbG9yIjp7IiRpZCI6IjY5NCIsIkEiOjEyNywiUiI6MjU1LCJHIjoxOTIsIkIiOjB9fSwiSXNWaXNpYmxlIjpmYWxzZSwiV2lkdGgiOjAuMCwiSGVpZ2h0IjowLjAsIkJvcmRlclN0eWxlIjp7IiRpZCI6IjY5NSIsIkxpbmVDb2xvciI6eyIkcmVmIjoiMTUwIn0sIkxpbmVXZWlnaHQiOjAuMCwiTGluZVR5cGUiOjAsIlBhcmVudFN0eWxlIjpudWxsfSwiUGFyZW50U3R5bGUiOm51bGx9LCJNYXJnaW4iOnsiJHJlZiI6IjE1MiJ9LCJQYWRkaW5nIjp7IiRyZWYiOiIxNTMifSwiQmFja2dyb3VuZCI6bnVsbCwiSXNWaXNpYmxlIjp0cnVlLCJXaWR0aCI6MC4wLCJIZWlnaHQiOjAuMCwiQm9yZGVyU3R5bGUiOm51bGwsIlBhcmVudFN0eWxlIjpudWxsfSwiQmFja2dyb3VuZFN0eWxlIjp7IiRpZCI6IjY5NiIsIk1hcmdpbiI6eyIkcmVmIjoiMTU1In0sIlBhZGRpbmciOnsiJHJlZiI6IjE1NiJ9LCJCYWNrZ3JvdW5kIjp7IiRpZCI6IjY5NyIsIkNvbG9yIjp7IiRpZCI6IjY5OCIsIkEiOjM4LCJSIjoyNTUsIkciOjE5MiwiQiI6MH19LCJJc1Zpc2libGUiOnRydWUsIldpZHRoIjowLjAsIkhlaWdodCI6MC4wLCJCb3JkZXJTdHlsZSI6eyIkaWQiOiI2OTkiLCJMaW5lQ29sb3IiOnsiJHJlZiI6IjE2MCJ9LCJMaW5lV2VpZ2h0IjowLjAsIkxpbmVUeXBlIjowLCJQYXJlbnRTdHlsZSI6bnVsbH0sIlBhcmVudFN0eWxlIjpudWxsfSwiSXNBYm92ZVRpbWViYW5kIjpmYWxzZSwiTWFyZ2luIjp7IiRyZWYiOiIxNjIifSwiUGFkZGluZyI6eyIkcmVmIjoiMTYzIn0sIklzVmlzaWJsZSI6dHJ1ZSwiV2lkdGgiOjAuMCwiSGVpZ2h0IjowLjAsIkJvcmRlclN0eWxlIjpudWxsLCJQYXJlbnRTdHlsZSI6bnVsbH0sIlRhc2tzIjpbeyIkaWQiOiI3MDAiLCJfYXR0YWNoZWRNaWxlc3RvbmVzIjpbXSwiVGFza0RlZmluaXRpb24iOnsiJGlkIjoiNzAxIiwiR3JvdXBOYW1lIjoiMTJhZTg0MzgtNTM3Mi00ODNlLTgwOGQtMjcyNTI3MTFiZGRlIiwiU3RhcnREYXRlIjoiMjAyMS0wNS0xMVQwMDowMDowMFoiLCJFbmREYXRlIjoiMjAyMS0wNi0zMFQxMTo1OTowMFoiLCJQZXJjZW50YWdlQ29tcGxldGUiOm51bGwsIlN0eWxlIjp7IiRpZCI6IjcwMiIsIlNoYXBlIjo2LCJTaGFwZVRoaWNrbmVzcyI6MSwiRHVyYXRpb25Gb3JtYXQiOjAsIkluY2x1ZGVOb25Xb3JraW5nRGF5c0luRHVyYXRpb24iOmZhbHNlLCJQZXJjZW50YWdlQ29tcGxldGVTdHlsZSI6eyIkaWQiOiI3MDMiLCJGb250U2V0dGluZ3MiOnsiJGlkIjoiNzA0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cwNSIsIlRvcCI6MCwiTGVmdCI6MCwiUmlnaHQiOjAsIkJvdHRvbSI6MH0sIlBhZGRpbmciOnsiJGlkIjoiNzA2IiwiVG9wIjowLCJMZWZ0IjowLCJSaWdodCI6MCwiQm90dG9tIjowfSwiQmFja2dyb3VuZCI6eyIkcmVmIjoiOTAifSwiSXNWaXNpYmxlIjp0cnVlLCJXaWR0aCI6MC4wLCJIZWlnaHQiOjAuMCwiQm9yZGVyU3R5bGUiOnsiJGlkIjoiNzA3IiwiTGluZUNvbG9yIjpudWxsLCJMaW5lV2VpZ2h0IjowLjAsIkxpbmVUeXBlIjowLCJQYXJlbnRTdHlsZSI6bnVsbH0sIlBhcmVudFN0eWxlIjpudWxsfSwiRHVyYXRpb25TdHlsZSI6eyIkaWQiOiI3MDgiLCJGb250U2V0dGluZ3MiOnsiJGlkIjoiNzA5IiwiRm9udFNpemUiOjEwLCJGb250TmFtZSI6IkNhbGlicmkiLCJJc0JvbGQiOmZhbHNlLCJJc0l0YWxpYyI6ZmFsc2UsIklzVW5kZXJsaW5lZCI6ZmFsc2UsIlBhcmVudFN0eWxlIjpudWxsfSwiQXV0b1NpemUiOjAsIkZvcmVncm91bmQiOnsiJGlkIjoiNzEwIiwiQ29sb3IiOnsiJHJlZiI6Ijk0In19LCJNYXhXaWR0aCI6MjAwLjAsIk1heEhlaWdodCI6IkluZmluaXR5IiwiU21hcnRGb3JlZ3JvdW5kSXNBY3RpdmUiOmZhbHNlLCJIb3Jpem9udGFsQWxpZ25tZW50IjowLCJWZXJ0aWNhbEFsaWdubWVudCI6MCwiU21hcnRGb3JlZ3JvdW5kIjpudWxsLCJCYWNrZ3JvdW5kRmlsbFR5cGUiOjAsIk1hcmdpbiI6eyIkaWQiOiI3MTEiLCJUb3AiOjAsIkxlZnQiOjAsIlJpZ2h0IjowLCJCb3R0b20iOjB9LCJQYWRkaW5nIjp7IiRpZCI6IjcxMiIsIlRvcCI6MCwiTGVmdCI6MCwiUmlnaHQiOjAsIkJvdHRvbSI6MH0sIkJhY2tncm91bmQiOnsiJHJlZiI6Ijk3In0sIklzVmlzaWJsZSI6dHJ1ZSwiV2lkdGgiOjAuMCwiSGVpZ2h0IjowLjAsIkJvcmRlclN0eWxlIjp7IiRpZCI6IjcxMyIsIkxpbmVDb2xvciI6bnVsbCwiTGluZVdlaWdodCI6MC4wLCJMaW5lVHlwZSI6MCwiUGFyZW50U3R5bGUiOm51bGx9LCJQYXJlbnRTdHlsZSI6bnVsbH0sIkhvcml6b250YWxDb25uZWN0b3JTdHlsZSI6eyIkaWQiOiI3MTQiLCJMaW5lQ29sb3IiOnsiJHJlZiI6Ijk5In0sIkxpbmVXZWlnaHQiOjEuMCwiTGluZVR5cGUiOjAsIlBhcmVudFN0eWxlIjpudWxsfSwiVmVydGljYWxDb25uZWN0b3JTdHlsZSI6eyIkaWQiOiI3MTU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xNiIsIk1hcmdpbiI6eyIkaWQiOiI3MTciLCJUb3AiOjAsIkxlZnQiOjQsIlJpZ2h0Ijo0LCJCb3R0b20iOjB9LCJQYWRkaW5nIjp7IiRpZCI6IjcxOCIsIlRvcCI6MCwiTGVmdCI6MCwiUmlnaHQiOjAsIkJvdHRvbSI6MH0sIkJhY2tncm91bmQiOnsiJGlkIjoiNzE5IiwiQ29sb3IiOnsiJGlkIjoiNzIwIiwiQSI6MjU1LCJSIjoyNTQsIkciOjE4NiwiQiI6MTB9fSwiSXNWaXNpYmxlIjp0cnVlLCJXaWR0aCI6MC4wLCJIZWlnaHQiOjE2LjAsIkJvcmRlclN0eWxlIjp7IiRpZCI6IjcyMSIsIkxpbmVDb2xvciI6eyIkcmVmIjoiNDEzIn0sIkxpbmVXZWlnaHQiOjAuMCwiTGluZVR5cGUiOjAsIlBhcmVudFN0eWxlIjpudWxsfSwiUGFyZW50U3R5bGUiOm51bGx9LCJUaXRsZVN0eWxlIjp7IiRpZCI6IjcyMiIsIkZvbnRTZXR0aW5ncyI6eyIkaWQiOiI3MjMiLCJGb250U2l6ZSI6MTAsIkZvbnROYW1lIjoiQ2FsaWJyaSIsIklzQm9sZCI6dHJ1ZSwiSXNJdGFsaWMiOmZhbHNlLCJJc1VuZGVybGluZWQiOmZhbHNlLCJQYXJlbnRTdHlsZSI6bnVsbH0sIkF1dG9TaXplIjowLCJGb3JlZ3JvdW5kIjp7IiRpZCI6IjcyNCIsIkNvbG9yIjp7IiRpZCI6IjcyNSIsIkEiOjI1NSwiUiI6NzIsIkciOjcyLCJCIjo3Mn19LCJNYXhXaWR0aCI6ODcyLjcyNzI3MjcyNzI3Mjc1LCJNYXhIZWlnaHQiOiJJbmZpbml0eSIsIlNtYXJ0Rm9yZWdyb3VuZElzQWN0aXZlIjpmYWxzZSwiSG9yaXpvbnRhbEFsaWdubWVudCI6MSwiVmVydGljYWxBbGlnbm1lbnQiOjAsIlNtYXJ0Rm9yZWdyb3VuZCI6bnVsbCwiQmFja2dyb3VuZEZpbGxUeXBlIjowLCJNYXJnaW4iOnsiJGlkIjoiNzI2IiwiVG9wIjowLCJMZWZ0IjowLCJSaWdodCI6MCwiQm90dG9tIjowfSwiUGFkZGluZyI6eyIkaWQiOiI3MjciLCJUb3AiOjAsIkxlZnQiOjAsIlJpZ2h0IjowLCJCb3R0b20iOjB9LCJCYWNrZ3JvdW5kIjp7IiRpZCI6IjcyOCIsIkNvbG9yIjp7IiRpZCI6IjcyOSIsIkEiOjAsIlIiOjI1NSwiRyI6MjU1LCJCIjoyNTV9fSwiSXNWaXNpYmxlIjp0cnVlLCJXaWR0aCI6MC4wLCJIZWlnaHQiOjAuMCwiQm9yZGVyU3R5bGUiOnsiJGlkIjoiNzMwIiwiTGluZUNvbG9yIjpudWxsLCJMaW5lV2VpZ2h0IjowLjAsIkxpbmVUeXBlIjowLCJQYXJlbnRTdHlsZSI6bnVsbH0sIlBhcmVudFN0eWxlIjpudWxsfSwiRGF0ZVN0eWxlIjp7IiRpZCI6IjczMSIsIkZvbnRTZXR0aW5ncyI6eyIkaWQiOiI3MzIiLCJGb250U2l6ZSI6MTAsIkZvbnROYW1lIjoiQ2FsaWJyaSIsIklzQm9sZCI6ZmFsc2UsIklzSXRhbGljIjpmYWxzZSwiSXNVbmRlcmxpbmVkIjpmYWxzZSwiUGFyZW50U3R5bGUiOm51bGx9LCJBdXRvU2l6ZSI6MCwiRm9yZWdyb3VuZCI6eyIkaWQiOiI3MzMiLCJDb2xvciI6eyIkaWQiOiI3Mz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zNSIsIlRvcCI6MCwiTGVmdCI6MCwiUmlnaHQiOjAsIkJvdHRvbSI6MH0sIlBhZGRpbmciOnsiJGlkIjoiNzM2IiwiVG9wIjowLCJMZWZ0IjowLCJSaWdodCI6MCwiQm90dG9tIjowfSwiQmFja2dyb3VuZCI6eyIkcmVmIjoiMTI1In0sIklzVmlzaWJsZSI6dHJ1ZSwiV2lkdGgiOjAuMCwiSGVpZ2h0IjowLjAsIkJvcmRlclN0eWxlIjp7IiRpZCI6IjczNyIsIkxpbmVDb2xvciI6bnVsbCwiTGluZVdlaWdodCI6MC4wLCJMaW5lVHlwZSI6MCwiUGFyZW50U3R5bGUiOm51bGx9LCJQYXJlbnRTdHlsZSI6bnVsbH0sIkRhdGVGb3JtYXQiOnsiJGlkIjoiNzM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zOSIsIkZvcm1hdCI6MCwiSXNWaXNpYmxlIjpmYWxzZSwiTGFzdEtub3duVmlzaWJpbGl0eVN0YXRlIjpmYWxzZX0sIklzVmlzaWJsZSI6dHJ1ZSwiUGFyZW50U3R5bGUiOm51bGx9LCJJbmRleCI6NSwiU21hcnREdXJhdGlvbkFjdGl2YXRlZCI6ZmFsc2UsIkRhdGVGb3JtYXQiOnsiJHJlZiI6IjczOCJ9LCJXZWVrTnVtYmVyaW5nIjp7IiRpZCI6Ijc0MCIsIkZvcm1hdCI6MCwiSXNWaXNpYmxlIjpmYWxzZSwiTGFzdEtub3duVmlzaWJpbGl0eVN0YXRlIjpmYWxzZX0sIklkIjoiMTU0OGE0NTktMjlkNS00MmYwLThlYmItYzM2NDY5MGUzODY1IiwiSW1wb3J0SWQiOm51bGwsIlRpdGxlIjoiSW50ZWdyYXRpb24gSSIsIk5vdGUiOm51bGwsIkh5cGVybGluayI6eyIkaWQiOiI3NDEiLCJBZGRyZXNzIjpudWxsLCJTdWJBZGRyZXNzIjpudWxsfSwiSXNDaGFuZ2VkIjpmYWxzZSwiSXNOZXciOmZhbHNlfX0seyIkaWQiOiI3NDIiLCJfYXR0YWNoZWRNaWxlc3RvbmVzIjpbXSwiVGFza0RlZmluaXRpb24iOnsiJGlkIjoiNzQzIiwiR3JvdXBOYW1lIjoiMTJhZTg0MzgtNTM3Mi00ODNlLTgwOGQtMjcyNTI3MTFiZGRlIiwiU3RhcnREYXRlIjoiMjAyMS0wNi0zMFQwMDowMDowMFoiLCJFbmREYXRlIjoiMjAyMS0wOC0xN1QxMTo1OTowMFoiLCJQZXJjZW50YWdlQ29tcGxldGUiOm51bGwsIlN0eWxlIjp7IiRpZCI6Ijc0NCIsIlNoYXBlIjo2LCJTaGFwZVRoaWNrbmVzcyI6MSwiRHVyYXRpb25Gb3JtYXQiOjAsIkluY2x1ZGVOb25Xb3JraW5nRGF5c0luRHVyYXRpb24iOmZhbHNlLCJQZXJjZW50YWdlQ29tcGxldGVTdHlsZSI6eyIkaWQiOiI3NDUiLCJGb250U2V0dGluZ3MiOnsiJGlkIjoiNzQ2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c0NyIsIlRvcCI6MCwiTGVmdCI6MCwiUmlnaHQiOjAsIkJvdHRvbSI6MH0sIlBhZGRpbmciOnsiJGlkIjoiNzQ4IiwiVG9wIjowLCJMZWZ0IjowLCJSaWdodCI6MCwiQm90dG9tIjowfSwiQmFja2dyb3VuZCI6eyIkcmVmIjoiOTAifSwiSXNWaXNpYmxlIjp0cnVlLCJXaWR0aCI6MC4wLCJIZWlnaHQiOjAuMCwiQm9yZGVyU3R5bGUiOnsiJGlkIjoiNzQ5IiwiTGluZUNvbG9yIjpudWxsLCJMaW5lV2VpZ2h0IjowLjAsIkxpbmVUeXBlIjowLCJQYXJlbnRTdHlsZSI6bnVsbH0sIlBhcmVudFN0eWxlIjpudWxsfSwiRHVyYXRpb25TdHlsZSI6eyIkaWQiOiI3NTAiLCJGb250U2V0dGluZ3MiOnsiJGlkIjoiNzUxIiwiRm9udFNpemUiOjEwLCJGb250TmFtZSI6IkNhbGlicmkiLCJJc0JvbGQiOmZhbHNlLCJJc0l0YWxpYyI6ZmFsc2UsIklzVW5kZXJsaW5lZCI6ZmFsc2UsIlBhcmVudFN0eWxlIjpudWxsfSwiQXV0b1NpemUiOjAsIkZvcmVncm91bmQiOnsiJGlkIjoiNzUyIiwiQ29sb3IiOnsiJHJlZiI6Ijk0In19LCJNYXhXaWR0aCI6MjAwLjAsIk1heEhlaWdodCI6IkluZmluaXR5IiwiU21hcnRGb3JlZ3JvdW5kSXNBY3RpdmUiOmZhbHNlLCJIb3Jpem9udGFsQWxpZ25tZW50IjowLCJWZXJ0aWNhbEFsaWdubWVudCI6MCwiU21hcnRGb3JlZ3JvdW5kIjpudWxsLCJCYWNrZ3JvdW5kRmlsbFR5cGUiOjAsIk1hcmdpbiI6eyIkaWQiOiI3NTMiLCJUb3AiOjAsIkxlZnQiOjAsIlJpZ2h0IjowLCJCb3R0b20iOjB9LCJQYWRkaW5nIjp7IiRpZCI6Ijc1NCIsIlRvcCI6MCwiTGVmdCI6MCwiUmlnaHQiOjAsIkJvdHRvbSI6MH0sIkJhY2tncm91bmQiOnsiJHJlZiI6Ijk3In0sIklzVmlzaWJsZSI6dHJ1ZSwiV2lkdGgiOjAuMCwiSGVpZ2h0IjowLjAsIkJvcmRlclN0eWxlIjp7IiRpZCI6Ijc1NSIsIkxpbmVDb2xvciI6bnVsbCwiTGluZVdlaWdodCI6MC4wLCJMaW5lVHlwZSI6MCwiUGFyZW50U3R5bGUiOm51bGx9LCJQYXJlbnRTdHlsZSI6bnVsbH0sIkhvcml6b250YWxDb25uZWN0b3JTdHlsZSI6eyIkaWQiOiI3NTYiLCJMaW5lQ29sb3IiOnsiJHJlZiI6Ijk5In0sIkxpbmVXZWlnaHQiOjEuMCwiTGluZVR5cGUiOjAsIlBhcmVudFN0eWxlIjpudWxsfSwiVmVydGljYWxDb25uZWN0b3JTdHlsZSI6eyIkaWQiOiI3NTc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1OCIsIk1hcmdpbiI6eyIkaWQiOiI3NTkiLCJUb3AiOjAsIkxlZnQiOjQsIlJpZ2h0Ijo0LCJCb3R0b20iOjB9LCJQYWRkaW5nIjp7IiRpZCI6Ijc2MCIsIlRvcCI6MCwiTGVmdCI6MCwiUmlnaHQiOjAsIkJvdHRvbSI6MH0sIkJhY2tncm91bmQiOnsiJGlkIjoiNzYxIiwiQ29sb3IiOnsiJGlkIjoiNzYyIiwiQSI6MjU1LCJSIjoyNTQsIkciOjE4NiwiQiI6MTB9fSwiSXNWaXNpYmxlIjp0cnVlLCJXaWR0aCI6MC4wLCJIZWlnaHQiOjE2LjAsIkJvcmRlclN0eWxlIjp7IiRpZCI6Ijc2MyIsIkxpbmVDb2xvciI6eyIkcmVmIjoiNDEzIn0sIkxpbmVXZWlnaHQiOjAuMCwiTGluZVR5cGUiOjAsIlBhcmVudFN0eWxlIjpudWxsfSwiUGFyZW50U3R5bGUiOm51bGx9LCJUaXRsZVN0eWxlIjp7IiRpZCI6Ijc2NCIsIkZvbnRTZXR0aW5ncyI6eyIkaWQiOiI3NjUiLCJGb250U2l6ZSI6MTAsIkZvbnROYW1lIjoiQ2FsaWJyaSIsIklzQm9sZCI6dHJ1ZSwiSXNJdGFsaWMiOmZhbHNlLCJJc1VuZGVybGluZWQiOmZhbHNlLCJQYXJlbnRTdHlsZSI6bnVsbH0sIkF1dG9TaXplIjowLCJGb3JlZ3JvdW5kIjp7IiRpZCI6Ijc2NiIsIkNvbG9yIjp7IiRpZCI6Ijc2NyIsIkEiOjI1NSwiUiI6NzIsIkciOjcyLCJCIjo3Mn19LCJNYXhXaWR0aCI6ODcyLjcyNzI3MjcyNzI3Mjc1LCJNYXhIZWlnaHQiOiJJbmZpbml0eSIsIlNtYXJ0Rm9yZWdyb3VuZElzQWN0aXZlIjpmYWxzZSwiSG9yaXpvbnRhbEFsaWdubWVudCI6MSwiVmVydGljYWxBbGlnbm1lbnQiOjAsIlNtYXJ0Rm9yZWdyb3VuZCI6bnVsbCwiQmFja2dyb3VuZEZpbGxUeXBlIjowLCJNYXJnaW4iOnsiJGlkIjoiNzY4IiwiVG9wIjowLCJMZWZ0IjowLCJSaWdodCI6MCwiQm90dG9tIjowfSwiUGFkZGluZyI6eyIkaWQiOiI3NjkiLCJUb3AiOjAsIkxlZnQiOjAsIlJpZ2h0IjowLCJCb3R0b20iOjB9LCJCYWNrZ3JvdW5kIjp7IiRpZCI6Ijc3MCIsIkNvbG9yIjp7IiRpZCI6Ijc3MSIsIkEiOjAsIlIiOjI1NSwiRyI6MjU1LCJCIjoyNTV9fSwiSXNWaXNpYmxlIjp0cnVlLCJXaWR0aCI6MC4wLCJIZWlnaHQiOjAuMCwiQm9yZGVyU3R5bGUiOnsiJGlkIjoiNzcyIiwiTGluZUNvbG9yIjpudWxsLCJMaW5lV2VpZ2h0IjowLjAsIkxpbmVUeXBlIjowLCJQYXJlbnRTdHlsZSI6bnVsbH0sIlBhcmVudFN0eWxlIjpudWxsfSwiRGF0ZVN0eWxlIjp7IiRpZCI6Ijc3MyIsIkZvbnRTZXR0aW5ncyI6eyIkaWQiOiI3NzQiLCJGb250U2l6ZSI6MTAsIkZvbnROYW1lIjoiQ2FsaWJyaSIsIklzQm9sZCI6ZmFsc2UsIklzSXRhbGljIjpmYWxzZSwiSXNVbmRlcmxpbmVkIjpmYWxzZSwiUGFyZW50U3R5bGUiOm51bGx9LCJBdXRvU2l6ZSI6MCwiRm9yZWdyb3VuZCI6eyIkaWQiOiI3NzUiLCJDb2xvciI6eyIkaWQiOiI3Nz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3NyIsIlRvcCI6MCwiTGVmdCI6MCwiUmlnaHQiOjAsIkJvdHRvbSI6MH0sIlBhZGRpbmciOnsiJGlkIjoiNzc4IiwiVG9wIjowLCJMZWZ0IjowLCJSaWdodCI6MCwiQm90dG9tIjowfSwiQmFja2dyb3VuZCI6eyIkcmVmIjoiMTI1In0sIklzVmlzaWJsZSI6dHJ1ZSwiV2lkdGgiOjAuMCwiSGVpZ2h0IjowLjAsIkJvcmRlclN0eWxlIjp7IiRpZCI6Ijc3OSIsIkxpbmVDb2xvciI6bnVsbCwiTGluZVdlaWdodCI6MC4wLCJMaW5lVHlwZSI6MCwiUGFyZW50U3R5bGUiOm51bGx9LCJQYXJlbnRTdHlsZSI6bnVsbH0sIkRhdGVGb3JtYXQiOnsiJGlkIjoiNzg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4MSIsIkZvcm1hdCI6MCwiSXNWaXNpYmxlIjpmYWxzZSwiTGFzdEtub3duVmlzaWJpbGl0eVN0YXRlIjpmYWxzZX0sIklzVmlzaWJsZSI6dHJ1ZSwiUGFyZW50U3R5bGUiOm51bGx9LCJJbmRleCI6NiwiU21hcnREdXJhdGlvbkFjdGl2YXRlZCI6ZmFsc2UsIkRhdGVGb3JtYXQiOnsiJHJlZiI6Ijc4MCJ9LCJXZWVrTnVtYmVyaW5nIjp7IiRpZCI6Ijc4MiIsIkZvcm1hdCI6MCwiSXNWaXNpYmxlIjpmYWxzZSwiTGFzdEtub3duVmlzaWJpbGl0eVN0YXRlIjpmYWxzZX0sIklkIjoiNTI2ZGU1YjYtOWU5Ny00OTdmLTlhNTYtMjVkNDUzYmViNjIzIiwiSW1wb3J0SWQiOm51bGwsIlRpdGxlIjoiSW50ZWdyYXRpb24gSUkiLCJOb3RlIjpudWxsLCJIeXBlcmxpbmsiOnsiJGlkIjoiNzgzIiwiQWRkcmVzcyI6bnVsbCwiU3ViQWRkcmVzcyI6bnVsbH0sIklzQ2hhbmdlZCI6ZmFsc2UsIklzTmV3IjpmYWxzZX19LHsiJGlkIjoiNzg0IiwiX2F0dGFjaGVkTWlsZXN0b25lcyI6W10sIlRhc2tEZWZpbml0aW9uIjp7IiRpZCI6Ijc4NSIsIkdyb3VwTmFtZSI6IjEyYWU4NDM4LTUzNzItNDgzZS04MDhkLTI3MjUyNzExYmRkZSIsIlN0YXJ0RGF0ZSI6IjIwMjEtMDgtMThUMDA6MDA6MDBaIiwiRW5kRGF0ZSI6IjIwMjEtMTAtMDRUMTE6NTk6MDBaIiwiUGVyY2VudGFnZUNvbXBsZXRlIjpudWxsLCJTdHlsZSI6eyIkaWQiOiI3ODYiLCJTaGFwZSI6NiwiU2hhcGVUaGlja25lc3MiOjEsIkR1cmF0aW9uRm9ybWF0IjowLCJJbmNsdWRlTm9uV29ya2luZ0RheXNJbkR1cmF0aW9uIjpmYWxzZSwiUGVyY2VudGFnZUNvbXBsZXRlU3R5bGUiOnsiJGlkIjoiNzg3IiwiRm9udFNldHRpbmdzIjp7IiRpZCI6Ijc4O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3ODkiLCJUb3AiOjAsIkxlZnQiOjAsIlJpZ2h0IjowLCJCb3R0b20iOjB9LCJQYWRkaW5nIjp7IiRpZCI6Ijc5MCIsIlRvcCI6MCwiTGVmdCI6MCwiUmlnaHQiOjAsIkJvdHRvbSI6MH0sIkJhY2tncm91bmQiOnsiJHJlZiI6IjkwIn0sIklzVmlzaWJsZSI6dHJ1ZSwiV2lkdGgiOjAuMCwiSGVpZ2h0IjowLjAsIkJvcmRlclN0eWxlIjp7IiRpZCI6Ijc5MSIsIkxpbmVDb2xvciI6bnVsbCwiTGluZVdlaWdodCI6MC4wLCJMaW5lVHlwZSI6MCwiUGFyZW50U3R5bGUiOm51bGx9LCJQYXJlbnRTdHlsZSI6bnVsbH0sIkR1cmF0aW9uU3R5bGUiOnsiJGlkIjoiNzkyIiwiRm9udFNldHRpbmdzIjp7IiRpZCI6Ijc5MyIsIkZvbnRTaXplIjoxMCwiRm9udE5hbWUiOiJDYWxpYnJpIiwiSXNCb2xkIjpmYWxzZSwiSXNJdGFsaWMiOmZhbHNlLCJJc1VuZGVybGluZWQiOmZhbHNlLCJQYXJlbnRTdHlsZSI6bnVsbH0sIkF1dG9TaXplIjowLCJGb3JlZ3JvdW5kIjp7IiRpZCI6Ijc5NCIsIkNvbG9yIjp7IiRyZWYiOiI5NCJ9fSwiTWF4V2lkdGgiOjIwMC4wLCJNYXhIZWlnaHQiOiJJbmZpbml0eSIsIlNtYXJ0Rm9yZWdyb3VuZElzQWN0aXZlIjpmYWxzZSwiSG9yaXpvbnRhbEFsaWdubWVudCI6MCwiVmVydGljYWxBbGlnbm1lbnQiOjAsIlNtYXJ0Rm9yZWdyb3VuZCI6bnVsbCwiQmFja2dyb3VuZEZpbGxUeXBlIjowLCJNYXJnaW4iOnsiJGlkIjoiNzk1IiwiVG9wIjowLCJMZWZ0IjowLCJSaWdodCI6MCwiQm90dG9tIjowfSwiUGFkZGluZyI6eyIkaWQiOiI3OTYiLCJUb3AiOjAsIkxlZnQiOjAsIlJpZ2h0IjowLCJCb3R0b20iOjB9LCJCYWNrZ3JvdW5kIjp7IiRyZWYiOiI5NyJ9LCJJc1Zpc2libGUiOnRydWUsIldpZHRoIjowLjAsIkhlaWdodCI6MC4wLCJCb3JkZXJTdHlsZSI6eyIkaWQiOiI3OTciLCJMaW5lQ29sb3IiOm51bGwsIkxpbmVXZWlnaHQiOjAuMCwiTGluZVR5cGUiOjAsIlBhcmVudFN0eWxlIjpudWxsfSwiUGFyZW50U3R5bGUiOm51bGx9LCJIb3Jpem9udGFsQ29ubmVjdG9yU3R5bGUiOnsiJGlkIjoiNzk4IiwiTGluZUNvbG9yIjp7IiRyZWYiOiI5OSJ9LCJMaW5lV2VpZ2h0IjoxLjAsIkxpbmVUeXBlIjowLCJQYXJlbnRTdHlsZSI6bnVsbH0sIlZlcnRpY2FsQ29ubmVjdG9yU3R5bGUiOnsiJGlkIjoiNzk5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4MDAiLCJNYXJnaW4iOnsiJGlkIjoiODAxIiwiVG9wIjowLCJMZWZ0Ijo0LCJSaWdodCI6NCwiQm90dG9tIjowfSwiUGFkZGluZyI6eyIkaWQiOiI4MDIiLCJUb3AiOjAsIkxlZnQiOjAsIlJpZ2h0IjowLCJCb3R0b20iOjB9LCJCYWNrZ3JvdW5kIjp7IiRpZCI6IjgwMyIsIkNvbG9yIjp7IiRpZCI6IjgwNCIsIkEiOjI1NSwiUiI6MjU0LCJHIjoxODYsIkIiOjEwfX0sIklzVmlzaWJsZSI6dHJ1ZSwiV2lkdGgiOjAuMCwiSGVpZ2h0IjoxNi4wLCJCb3JkZXJTdHlsZSI6eyIkaWQiOiI4MDUiLCJMaW5lQ29sb3IiOnsiJHJlZiI6IjQxMyJ9LCJMaW5lV2VpZ2h0IjowLjAsIkxpbmVUeXBlIjowLCJQYXJlbnRTdHlsZSI6bnVsbH0sIlBhcmVudFN0eWxlIjpudWxsfSwiVGl0bGVTdHlsZSI6eyIkaWQiOiI4MDYiLCJGb250U2V0dGluZ3MiOnsiJGlkIjoiODA3IiwiRm9udFNpemUiOjEwLCJGb250TmFtZSI6IkNhbGlicmkiLCJJc0JvbGQiOnRydWUsIklzSXRhbGljIjpmYWxzZSwiSXNVbmRlcmxpbmVkIjpmYWxzZSwiUGFyZW50U3R5bGUiOm51bGx9LCJBdXRvU2l6ZSI6MCwiRm9yZWdyb3VuZCI6eyIkaWQiOiI4MDgiLCJDb2xvciI6eyIkaWQiOiI4MDkiLCJBIjoyNTUsIlIiOjcyLCJHIjo3MiwiQiI6NzJ9fSwiTWF4V2lkdGgiOjg3Mi43MjcyNzI3MjcyNzI3NSwiTWF4SGVpZ2h0IjoiSW5maW5pdHkiLCJTbWFydEZvcmVncm91bmRJc0FjdGl2ZSI6ZmFsc2UsIkhvcml6b250YWxBbGlnbm1lbnQiOjEsIlZlcnRpY2FsQWxpZ25tZW50IjowLCJTbWFydEZvcmVncm91bmQiOm51bGwsIkJhY2tncm91bmRGaWxsVHlwZSI6MCwiTWFyZ2luIjp7IiRpZCI6IjgxMCIsIlRvcCI6MCwiTGVmdCI6MCwiUmlnaHQiOjAsIkJvdHRvbSI6MH0sIlBhZGRpbmciOnsiJGlkIjoiODExIiwiVG9wIjowLCJMZWZ0IjowLCJSaWdodCI6MCwiQm90dG9tIjowfSwiQmFja2dyb3VuZCI6eyIkaWQiOiI4MTIiLCJDb2xvciI6eyIkaWQiOiI4MTMiLCJBIjowLCJSIjoyNTUsIkciOjI1NSwiQiI6MjU1fX0sIklzVmlzaWJsZSI6dHJ1ZSwiV2lkdGgiOjAuMCwiSGVpZ2h0IjowLjAsIkJvcmRlclN0eWxlIjp7IiRpZCI6IjgxNCIsIkxpbmVDb2xvciI6bnVsbCwiTGluZVdlaWdodCI6MC4wLCJMaW5lVHlwZSI6MCwiUGFyZW50U3R5bGUiOm51bGx9LCJQYXJlbnRTdHlsZSI6bnVsbH0sIkRhdGVTdHlsZSI6eyIkaWQiOiI4MTUiLCJGb250U2V0dGluZ3MiOnsiJGlkIjoiODE2IiwiRm9udFNpemUiOjEwLCJGb250TmFtZSI6IkNhbGlicmkiLCJJc0JvbGQiOmZhbHNlLCJJc0l0YWxpYyI6ZmFsc2UsIklzVW5kZXJsaW5lZCI6ZmFsc2UsIlBhcmVudFN0eWxlIjpudWxsfSwiQXV0b1NpemUiOjAsIkZvcmVncm91bmQiOnsiJGlkIjoiODE3IiwiQ29sb3IiOnsiJGlkIjoiODE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TkiLCJUb3AiOjAsIkxlZnQiOjAsIlJpZ2h0IjowLCJCb3R0b20iOjB9LCJQYWRkaW5nIjp7IiRpZCI6IjgyMCIsIlRvcCI6MCwiTGVmdCI6MCwiUmlnaHQiOjAsIkJvdHRvbSI6MH0sIkJhY2tncm91bmQiOnsiJHJlZiI6IjEyNSJ9LCJJc1Zpc2libGUiOnRydWUsIldpZHRoIjowLjAsIkhlaWdodCI6MC4wLCJCb3JkZXJTdHlsZSI6eyIkaWQiOiI4MjEiLCJMaW5lQ29sb3IiOm51bGwsIkxpbmVXZWlnaHQiOjAuMCwiTGluZVR5cGUiOjAsIlBhcmVudFN0eWxlIjpudWxsfSwiUGFyZW50U3R5bGUiOm51bGx9LCJEYXRlRm9ybWF0Ijp7IiRpZCI6Ijgy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jMiLCJGb3JtYXQiOjAsIklzVmlzaWJsZSI6ZmFsc2UsIkxhc3RLbm93blZpc2liaWxpdHlTdGF0ZSI6ZmFsc2V9LCJJc1Zpc2libGUiOnRydWUsIlBhcmVudFN0eWxlIjpudWxsfSwiSW5kZXgiOjcsIlNtYXJ0RHVyYXRpb25BY3RpdmF0ZWQiOmZhbHNlLCJEYXRlRm9ybWF0Ijp7IiRyZWYiOiI4MjIifSwiV2Vla051bWJlcmluZyI6eyIkaWQiOiI4MjQiLCJGb3JtYXQiOjAsIklzVmlzaWJsZSI6ZmFsc2UsIkxhc3RLbm93blZpc2liaWxpdHlTdGF0ZSI6ZmFsc2V9LCJJZCI6IjJlOTIxZTk1LWNkOGQtNGIxMy1hMTM1LTAwYmM3YjIxYmY0YyIsIkltcG9ydElkIjpudWxsLCJUaXRsZSI6IkludGVncmF0aW9uIElJSSIsIk5vdGUiOm51bGwsIkh5cGVybGluayI6eyIkaWQiOiI4MjUiLCJBZGRyZXNzIjpudWxsLCJTdWJBZGRyZXNzIjpudWxsfSwiSXNDaGFuZ2VkIjpmYWxzZSwiSXNOZXciOmZhbHNlfX1dLCJNaWxlc3RvbmVzIjpbeyIkaWQiOiI4MjYiLCJJZCI6IjI5MDZlNjJjLTJkNjQtNDIzYS04YTZmLWYwY2ZmY2UzNDNmZCIsIkluZGV4IjowLCJHcm91cElkIjoiMGRmZGMyOTEtNTRmOC00NzVkLWEyMmItYThiZDcwZTY3MWJmIiwiVGl0bGUiOiJQZXJmb3JtYW5jZSBWYWxpZGF0aW9uIiwiRGF0ZVRpbWUiOiIyMDIxLTAyLTEwVDExOjU5OjAwIiwiUGVyY2VudGFnZUNvbXBsZXRlIjpudWxsLCJOb3RlIjpudWxsLCJTdHlsZSI6eyIkaWQiOiI4MjciLCJUaXRsZVBvc2l0aW9uIjoiUmlnaHQiLCJEYXRlUG9zaXRpb24iOiJMZWZ0IiwiU2hhcGVUeXBlIjoxLCJTaGFwZVNpemUiOjAsIlNoYXBlU3R5bGUiOnsiJGlkIjoiODI4IiwiTWFyZ2luIjp7IiRyZWYiOiI2MCJ9LCJQYWRkaW5nIjp7IiRyZWYiOiI2MSJ9LCJCYWNrZ3JvdW5kIjp7IiRpZCI6IjgyOSIsIkNvbG9yIjp7IiRpZCI6IjgzMCIsIkEiOjI1NSwiUiI6MjA2LCJHIjoxNDYsIkIiOjB9fSwiSXNWaXNpYmxlIjp0cnVlLCJXaWR0aCI6MTIuMCwiSGVpZ2h0IjoxNC4wLCJCb3JkZXJTdHlsZSI6eyIkaWQiOiI4MzEiLCJMaW5lQ29sb3IiOnsiJHJlZiI6IjY1In0sIkxpbmVXZWlnaHQiOjAuMCwiTGluZVR5cGUiOjAsIlBhcmVudFN0eWxlIjpudWxsfSwiUGFyZW50U3R5bGUiOm51bGx9LCJUaXRsZVN0eWxlIjp7IiRpZCI6IjgzMiIsIkZvbnRTZXR0aW5ncyI6eyIkaWQiOiI4MzMiLCJGb250U2l6ZSI6MTEsIkZvbnROYW1lIjoiQ2FsaWJyaSIsIklzQm9sZCI6dHJ1ZSwiSXNJdGFsaWMiOmZhbHNlLCJJc1VuZGVybGluZWQiOmZhbHNlLCJQYXJlbnRTdHlsZSI6bnVsbH0sIkF1dG9TaXplIjowLCJGb3JlZ3JvdW5kIjp7IiRpZCI6IjgzNCIsIkNvbG9yIjp7IiRpZCI6IjgzNSIsIkEiOjI1NSwiUiI6MTI3LCJHIjo5Ni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4MzYiLCJDb2xvciI6eyIkaWQiOiI4MzciLCJBIjowLCJSIjoyNTUsIkciOjI1NSwiQiI6MjU1fX0sIklzVmlzaWJsZSI6dHJ1ZSwiV2lkdGgiOjAuMCwiSGVpZ2h0IjowLjAsIkJvcmRlclN0eWxlIjpudWxsLCJQYXJlbnRTdHlsZSI6bnVsbH0sIkRhdGVTdHlsZSI6eyIkaWQiOiI4MzgiLCJGb250U2V0dGluZ3MiOnsiJGlkIjoiODM5IiwiRm9udFNpemUiOjEwLCJGb250TmFtZSI6IkNhbGlicmkiLCJJc0JvbGQiOmZhbHNlLCJJc0l0YWxpYyI6ZmFsc2UsIklzVW5kZXJsaW5lZCI6ZmFsc2UsIlBhcmVudFN0eWxlIjpudWxsfSwiQXV0b1NpemUiOjAsIkZvcmVncm91bmQiOnsiJGlkIjoiODQwIiwiQ29sb3IiOnsiJGlkIjoiODQ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4NDIiLCJDb2xvciI6eyIkaWQiOiI4NDMiLCJBIjowLCJSIjoyNTUsIkciOjI1NSwiQiI6MjU1fX0sIklzVmlzaWJsZSI6ZmFsc2UsIldpZHRoIjowLjAsIkhlaWdodCI6MC4wLCJCb3JkZXJTdHlsZSI6bnVsbCwiUGFyZW50U3R5bGUiOm51bGx9LCJEYXRlRm9ybWF0Ijp7IiRpZCI6Ijg0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NDUiLCJGb3JtYXQiOjAsIklzVmlzaWJsZSI6ZmFsc2UsIkxhc3RLbm93blZpc2liaWxpdHlTdGF0ZSI6ZmFsc2V9LCJJc1Zpc2libGUiOnRydWUsIlBhcmVudFN0eWxlIjpudWxsfSwiSHlwZXJsaW5rIjp7IiRpZCI6Ijg0NiIsIkFkZHJlc3MiOiIiLCJTdWJBZGRyZXNzIjoiIn0sIkltcG9ydElkIjoiIn0seyIkaWQiOiI4NDciLCJJZCI6IjRiZWUxY2JlLTcyNzUtNGE3MC04ZWIxLTZlYWVhMWQzZDQyYyIsIkluZGV4IjoxLCJHcm91cElkIjoiMGRmZGMyOTEtNTRmOC00NzVkLWEyMmItYThiZDcwZTY3MWJmIiwiVGl0bGUiOiJUZXN0IENvbXBsZXRlIiwiRGF0ZVRpbWUiOiIyMDIxLTA1LTAxVDExOjU5OjAwIiwiUGVyY2VudGFnZUNvbXBsZXRlIjpudWxsLCJOb3RlIjpudWxsLCJTdHlsZSI6eyIkaWQiOiI4NDgiLCJUaXRsZVBvc2l0aW9uIjoiUmlnaHQiLCJEYXRlUG9zaXRpb24iOiJMZWZ0IiwiU2hhcGVUeXBlIjoxLCJTaGFwZVNpemUiOjAsIlNoYXBlU3R5bGUiOnsiJGlkIjoiODQ5IiwiTWFyZ2luIjp7IiRyZWYiOiI2MCJ9LCJQYWRkaW5nIjp7IiRyZWYiOiI2MSJ9LCJCYWNrZ3JvdW5kIjp7IiRpZCI6Ijg1MCIsIkNvbG9yIjp7IiRpZCI6Ijg1MSIsIkEiOjI1NSwiUiI6MjA2LCJHIjoxNDYsIkIiOjB9fSwiSXNWaXNpYmxlIjp0cnVlLCJXaWR0aCI6MTIuMCwiSGVpZ2h0IjoxNC4wLCJCb3JkZXJTdHlsZSI6eyIkaWQiOiI4NTIiLCJMaW5lQ29sb3IiOnsiJHJlZiI6IjY1In0sIkxpbmVXZWlnaHQiOjAuMCwiTGluZVR5cGUiOjAsIlBhcmVudFN0eWxlIjpudWxsfSwiUGFyZW50U3R5bGUiOm51bGx9LCJUaXRsZVN0eWxlIjp7IiRpZCI6Ijg1MyIsIkZvbnRTZXR0aW5ncyI6eyIkaWQiOiI4NTQiLCJGb250U2l6ZSI6MTEsIkZvbnROYW1lIjoiQ2FsaWJyaSIsIklzQm9sZCI6dHJ1ZSwiSXNJdGFsaWMiOmZhbHNlLCJJc1VuZGVybGluZWQiOmZhbHNlLCJQYXJlbnRTdHlsZSI6bnVsbH0sIkF1dG9TaXplIjowLCJGb3JlZ3JvdW5kIjp7IiRpZCI6Ijg1NSIsIkNvbG9yIjp7IiRpZCI6Ijg1NiIsIkEiOjI1NSwiUiI6MTI3LCJHIjo5Ni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4NTciLCJDb2xvciI6eyIkaWQiOiI4NTgiLCJBIjowLCJSIjoyNTUsIkciOjI1NSwiQiI6MjU1fX0sIklzVmlzaWJsZSI6dHJ1ZSwiV2lkdGgiOjAuMCwiSGVpZ2h0IjowLjAsIkJvcmRlclN0eWxlIjpudWxsLCJQYXJlbnRTdHlsZSI6bnVsbH0sIkRhdGVTdHlsZSI6eyIkaWQiOiI4NTkiLCJGb250U2V0dGluZ3MiOnsiJGlkIjoiODYwIiwiRm9udFNpemUiOjEwLCJGb250TmFtZSI6IkNhbGlicmkiLCJJc0JvbGQiOmZhbHNlLCJJc0l0YWxpYyI6ZmFsc2UsIklzVW5kZXJsaW5lZCI6ZmFsc2UsIlBhcmVudFN0eWxlIjpudWxsfSwiQXV0b1NpemUiOjAsIkZvcmVncm91bmQiOnsiJGlkIjoiODYxIiwiQ29sb3IiOnsiJGlkIjoiODY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4NjMiLCJDb2xvciI6eyIkaWQiOiI4NjQiLCJBIjowLCJSIjoyNTUsIkciOjI1NSwiQiI6MjU1fX0sIklzVmlzaWJsZSI6ZmFsc2UsIldpZHRoIjowLjAsIkhlaWdodCI6MC4wLCJCb3JkZXJTdHlsZSI6bnVsbCwiUGFyZW50U3R5bGUiOm51bGx9LCJEYXRlRm9ybWF0Ijp7IiRpZCI6Ijg2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NjYiLCJGb3JtYXQiOjAsIklzVmlzaWJsZSI6ZmFsc2UsIkxhc3RLbm93blZpc2liaWxpdHlTdGF0ZSI6ZmFsc2V9LCJJc1Zpc2libGUiOnRydWUsIlBhcmVudFN0eWxlIjpudWxsfSwiSHlwZXJsaW5rIjp7IiRpZCI6Ijg2NyIsIkFkZHJlc3MiOiIiLCJTdWJBZGRyZXNzIjoiIn0sIkltcG9ydElkIjoiIn0seyIkaWQiOiI4NjgiLCJJZCI6IjA5MTlhZThlLWY5Y2UtNGJjOC04OTc0LTlmZmM0Zjg5MmI1NiIsIkluZGV4IjoyLCJHcm91cElkIjoiMGRmZGMyOTEtNTRmOC00NzVkLWEyMmItYThiZDcwZTY3MWJmIiwiVGl0bGUiOiJNb25pdG9yaW5nIiwiRGF0ZVRpbWUiOiIyMDIxLTA2LTI2VDExOjU5OjAwIiwiUGVyY2VudGFnZUNvbXBsZXRlIjpudWxsLCJOb3RlIjpudWxsLCJTdHlsZSI6eyIkaWQiOiI4NjkiLCJUaXRsZVBvc2l0aW9uIjoiUmlnaHQiLCJEYXRlUG9zaXRpb24iOiJMZWZ0IiwiU2hhcGVUeXBlIjoxLCJTaGFwZVNpemUiOjAsIlNoYXBlU3R5bGUiOnsiJGlkIjoiODcwIiwiTWFyZ2luIjp7IiRyZWYiOiI2MCJ9LCJQYWRkaW5nIjp7IiRyZWYiOiI2MSJ9LCJCYWNrZ3JvdW5kIjp7IiRpZCI6Ijg3MSIsIkNvbG9yIjp7IiRpZCI6Ijg3MiIsIkEiOjI1NSwiUiI6MjA2LCJHIjoxNDYsIkIiOjB9fSwiSXNWaXNpYmxlIjp0cnVlLCJXaWR0aCI6MTIuMCwiSGVpZ2h0IjoxNC4wLCJCb3JkZXJTdHlsZSI6eyIkaWQiOiI4NzMiLCJMaW5lQ29sb3IiOnsiJHJlZiI6IjY1In0sIkxpbmVXZWlnaHQiOjAuMCwiTGluZVR5cGUiOjAsIlBhcmVudFN0eWxlIjpudWxsfSwiUGFyZW50U3R5bGUiOm51bGx9LCJUaXRsZVN0eWxlIjp7IiRpZCI6Ijg3NCIsIkZvbnRTZXR0aW5ncyI6eyIkaWQiOiI4NzUiLCJGb250U2l6ZSI6MTEsIkZvbnROYW1lIjoiQ2FsaWJyaSIsIklzQm9sZCI6dHJ1ZSwiSXNJdGFsaWMiOmZhbHNlLCJJc1VuZGVybGluZWQiOmZhbHNlLCJQYXJlbnRTdHlsZSI6bnVsbH0sIkF1dG9TaXplIjowLCJGb3JlZ3JvdW5kIjp7IiRpZCI6Ijg3NiIsIkNvbG9yIjp7IiRpZCI6Ijg3NyIsIkEiOjI1NSwiUiI6MTI3LCJHIjo5Ni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4NzgiLCJDb2xvciI6eyIkaWQiOiI4NzkiLCJBIjowLCJSIjoyNTUsIkciOjI1NSwiQiI6MjU1fX0sIklzVmlzaWJsZSI6dHJ1ZSwiV2lkdGgiOjAuMCwiSGVpZ2h0IjowLjAsIkJvcmRlclN0eWxlIjpudWxsLCJQYXJlbnRTdHlsZSI6bnVsbH0sIkRhdGVTdHlsZSI6eyIkaWQiOiI4ODAiLCJGb250U2V0dGluZ3MiOnsiJGlkIjoiODgxIiwiRm9udFNpemUiOjEwLCJGb250TmFtZSI6IkNhbGlicmkiLCJJc0JvbGQiOmZhbHNlLCJJc0l0YWxpYyI6ZmFsc2UsIklzVW5kZXJsaW5lZCI6ZmFsc2UsIlBhcmVudFN0eWxlIjpudWxsfSwiQXV0b1NpemUiOjAsIkZvcmVncm91bmQiOnsiJGlkIjoiODgyIiwiQ29sb3IiOnsiJGlkIjoiODg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4ODQiLCJDb2xvciI6eyIkaWQiOiI4ODUiLCJBIjowLCJSIjoyNTUsIkciOjI1NSwiQiI6MjU1fX0sIklzVmlzaWJsZSI6ZmFsc2UsIldpZHRoIjowLjAsIkhlaWdodCI6MC4wLCJCb3JkZXJTdHlsZSI6bnVsbCwiUGFyZW50U3R5bGUiOm51bGx9LCJEYXRlRm9ybWF0Ijp7IiRpZCI6Ijg4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ODciLCJGb3JtYXQiOjAsIklzVmlzaWJsZSI6ZmFsc2UsIkxhc3RLbm93blZpc2liaWxpdHlTdGF0ZSI6ZmFsc2V9LCJJc1Zpc2libGUiOnRydWUsIlBhcmVudFN0eWxlIjpudWxsfSwiSHlwZXJsaW5rIjp7IiRpZCI6Ijg4OCIsIkFkZHJlc3MiOiIiLCJTdWJBZGRyZXNzIjoiIn0sIkltcG9ydElkIjoiIn0seyIkaWQiOiI4ODkiLCJJZCI6IjE2YTlmNzgxLWZiY2YtNDM0OC1hOTBkLTQxODM1ZmEzMjQ5ZSIsIkluZGV4IjozLCJHcm91cElkIjoiMGRmZGMyOTEtNTRmOC00NzVkLWEyMmItYThiZDcwZTY3MWJmIiwiVGl0bGUiOiJQaGFzZSBTeW5jIiwiRGF0ZVRpbWUiOiIyMDIxLTA4LTE0VDExOjU5OjAwIiwiUGVyY2VudGFnZUNvbXBsZXRlIjpudWxsLCJOb3RlIjpudWxsLCJTdHlsZSI6eyIkaWQiOiI4OTAiLCJUaXRsZVBvc2l0aW9uIjoiUmlnaHQiLCJEYXRlUG9zaXRpb24iOiJMZWZ0IiwiU2hhcGVUeXBlIjoxLCJTaGFwZVNpemUiOjAsIlNoYXBlU3R5bGUiOnsiJGlkIjoiODkxIiwiTWFyZ2luIjp7IiRyZWYiOiI2MCJ9LCJQYWRkaW5nIjp7IiRyZWYiOiI2MSJ9LCJCYWNrZ3JvdW5kIjp7IiRpZCI6Ijg5MiIsIkNvbG9yIjp7IiRpZCI6Ijg5MyIsIkEiOjI1NSwiUiI6MjA2LCJHIjoxNDYsIkIiOjB9fSwiSXNWaXNpYmxlIjp0cnVlLCJXaWR0aCI6MTIuMCwiSGVpZ2h0IjoxNC4wLCJCb3JkZXJTdHlsZSI6eyIkaWQiOiI4OTQiLCJMaW5lQ29sb3IiOnsiJHJlZiI6IjY1In0sIkxpbmVXZWlnaHQiOjAuMCwiTGluZVR5cGUiOjAsIlBhcmVudFN0eWxlIjpudWxsfSwiUGFyZW50U3R5bGUiOm51bGx9LCJUaXRsZVN0eWxlIjp7IiRpZCI6Ijg5NSIsIkZvbnRTZXR0aW5ncyI6eyIkaWQiOiI4OTYiLCJGb250U2l6ZSI6MTEsIkZvbnROYW1lIjoiQ2FsaWJyaSIsIklzQm9sZCI6dHJ1ZSwiSXNJdGFsaWMiOmZhbHNlLCJJc1VuZGVybGluZWQiOmZhbHNlLCJQYXJlbnRTdHlsZSI6bnVsbH0sIkF1dG9TaXplIjowLCJGb3JlZ3JvdW5kIjp7IiRpZCI6Ijg5NyIsIkNvbG9yIjp7IiRpZCI6Ijg5OCIsIkEiOjI1NSwiUiI6MTI3LCJHIjo5Ni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4OTkiLCJDb2xvciI6eyIkaWQiOiI5MDAiLCJBIjowLCJSIjoyNTUsIkciOjI1NSwiQiI6MjU1fX0sIklzVmlzaWJsZSI6dHJ1ZSwiV2lkdGgiOjAuMCwiSGVpZ2h0IjowLjAsIkJvcmRlclN0eWxlIjpudWxsLCJQYXJlbnRTdHlsZSI6bnVsbH0sIkRhdGVTdHlsZSI6eyIkaWQiOiI5MDEiLCJGb250U2V0dGluZ3MiOnsiJGlkIjoiOTAyIiwiRm9udFNpemUiOjEwLCJGb250TmFtZSI6IkNhbGlicmkiLCJJc0JvbGQiOmZhbHNlLCJJc0l0YWxpYyI6ZmFsc2UsIklzVW5kZXJsaW5lZCI6ZmFsc2UsIlBhcmVudFN0eWxlIjpudWxsfSwiQXV0b1NpemUiOjAsIkZvcmVncm91bmQiOnsiJGlkIjoiOTAzIiwiQ29sb3IiOnsiJGlkIjoiOTA0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5MDUiLCJDb2xvciI6eyIkaWQiOiI5MDYiLCJBIjowLCJSIjoyNTUsIkciOjI1NSwiQiI6MjU1fX0sIklzVmlzaWJsZSI6ZmFsc2UsIldpZHRoIjowLjAsIkhlaWdodCI6MC4wLCJCb3JkZXJTdHlsZSI6bnVsbCwiUGFyZW50U3R5bGUiOm51bGx9LCJEYXRlRm9ybWF0Ijp7IiRpZCI6Ijk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MDgiLCJGb3JtYXQiOjAsIklzVmlzaWJsZSI6ZmFsc2UsIkxhc3RLbm93blZpc2liaWxpdHlTdGF0ZSI6ZmFsc2V9LCJJc1Zpc2libGUiOnRydWUsIlBhcmVudFN0eWxlIjpudWxsfSwiSHlwZXJsaW5rIjp7IiRpZCI6IjkwOSIsIkFkZHJlc3MiOiIiLCJTdWJBZGRyZXNzIjoiIn0sIkltcG9ydElkIjoiIn0seyIkaWQiOiI5MTAiLCJJZCI6ImZhOGMxYjFhLWQ5ZjktNGY4ZS05MGIzLTI3NDM3ZjkwMmExMSIsIkluZGV4Ijo0LCJHcm91cElkIjoiMGRmZGMyOTEtNTRmOC00NzVkLWEyMmItYThiZDcwZTY3MWJmIiwiVGl0bGUiOiJMb2FkIEJhbGFuY2UiLCJEYXRlVGltZSI6IjIwMjEtMTAtMDJUMTE6NTk6MDAiLCJQZXJjZW50YWdlQ29tcGxldGUiOm51bGwsIk5vdGUiOm51bGwsIlN0eWxlIjp7IiRpZCI6IjkxMSIsIlRpdGxlUG9zaXRpb24iOiJSaWdodCIsIkRhdGVQb3NpdGlvbiI6IkxlZnQiLCJTaGFwZVR5cGUiOjEsIlNoYXBlU2l6ZSI6MCwiU2hhcGVTdHlsZSI6eyIkaWQiOiI5MTIiLCJNYXJnaW4iOnsiJHJlZiI6IjYwIn0sIlBhZGRpbmciOnsiJHJlZiI6IjYxIn0sIkJhY2tncm91bmQiOnsiJGlkIjoiOTEzIiwiQ29sb3IiOnsiJGlkIjoiOTE0IiwiQSI6MjU1LCJSIjoyMDYsIkciOjE0NiwiQiI6MH19LCJJc1Zpc2libGUiOnRydWUsIldpZHRoIjoxMi4wLCJIZWlnaHQiOjE0LjAsIkJvcmRlclN0eWxlIjp7IiRpZCI6IjkxNSIsIkxpbmVDb2xvciI6eyIkcmVmIjoiNjUifSwiTGluZVdlaWdodCI6MC4wLCJMaW5lVHlwZSI6MCwiUGFyZW50U3R5bGUiOm51bGx9LCJQYXJlbnRTdHlsZSI6bnVsbH0sIlRpdGxlU3R5bGUiOnsiJGlkIjoiOTE2IiwiRm9udFNldHRpbmdzIjp7IiRpZCI6IjkxNyIsIkZvbnRTaXplIjoxMSwiRm9udE5hbWUiOiJDYWxpYnJpIiwiSXNCb2xkIjp0cnVlLCJJc0l0YWxpYyI6ZmFsc2UsIklzVW5kZXJsaW5lZCI6ZmFsc2UsIlBhcmVudFN0eWxlIjpudWxsfSwiQXV0b1NpemUiOjAsIkZvcmVncm91bmQiOnsiJGlkIjoiOTE4IiwiQ29sb3IiOnsiJGlkIjoiOTE5IiwiQSI6MjU1LCJSIjoxMjcsIkciOjk2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kyMCIsIkNvbG9yIjp7IiRpZCI6IjkyMSIsIkEiOjAsIlIiOjI1NSwiRyI6MjU1LCJCIjoyNTV9fSwiSXNWaXNpYmxlIjp0cnVlLCJXaWR0aCI6MC4wLCJIZWlnaHQiOjAuMCwiQm9yZGVyU3R5bGUiOm51bGwsIlBhcmVudFN0eWxlIjpudWxsfSwiRGF0ZVN0eWxlIjp7IiRpZCI6IjkyMiIsIkZvbnRTZXR0aW5ncyI6eyIkaWQiOiI5MjMiLCJGb250U2l6ZSI6MTAsIkZvbnROYW1lIjoiQ2FsaWJyaSIsIklzQm9sZCI6ZmFsc2UsIklzSXRhbGljIjpmYWxzZSwiSXNVbmRlcmxpbmVkIjpmYWxzZSwiUGFyZW50U3R5bGUiOm51bGx9LCJBdXRvU2l6ZSI6MCwiRm9yZWdyb3VuZCI6eyIkaWQiOiI5MjQiLCJDb2xvciI6eyIkaWQiOiI5Mj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pZCI6IjkyNiIsIkNvbG9yIjp7IiRpZCI6IjkyNyIsIkEiOjAsIlIiOjI1NSwiRyI6MjU1LCJCIjoyNTV9fSwiSXNWaXNpYmxlIjpmYWxzZSwiV2lkdGgiOjAuMCwiSGVpZ2h0IjowLjAsIkJvcmRlclN0eWxlIjpudWxsLCJQYXJlbnRTdHlsZSI6bnVsbH0sIkRhdGVGb3JtYXQiOnsiJGlkIjoiOTI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yOSIsIkZvcm1hdCI6MCwiSXNWaXNpYmxlIjpmYWxzZSwiTGFzdEtub3duVmlzaWJpbGl0eVN0YXRlIjpmYWxzZX0sIklzVmlzaWJsZSI6dHJ1ZSwiUGFyZW50U3R5bGUiOm51bGx9LCJIeXBlcmxpbmsiOnsiJGlkIjoiOTMwIiwiQWRkcmVzcyI6IiIsIlN1YkFkZHJlc3MiOiIifSwiSW1wb3J0SWQiOiIifV19LHsiJGlkIjoiOTMxIiwiSWQiOiI4OTExYmNlYi02Nzk0LTQxYWQtYjM3NS02YTc5NGI2ODJmMzEiLCJJbmRleCI6MiwiSGVhZGVyVGV4dCI6IkRldmVsb3AiLCJTdHlsZSI6eyIkaWQiOiI5MzIiLCJIZWFkZXJTdHlsZSI6eyIkaWQiOiI5MzMiLCJUZXh0U3R5bGUiOnsiJGlkIjoiOTM0IiwiRm9udFNldHRpbmdzIjp7IiRpZCI6IjkzNSIsIkZvbnRTaXplIjoxMCwiRm9udE5hbWUiOiJGcmFua2xpbiBHb3RoaWMgTWVkaXVtIiwiSXNCb2xkIjpmYWxzZSwiSXNJdGFsaWMiOmZhbHNlLCJJc1VuZGVybGluZWQiOmZhbHNlLCJQYXJlbnRTdHlsZSI6bnVsbH0sIkF1dG9TaXplIjowLCJGb3JlZ3JvdW5kIjp7IiRpZCI6IjkzNiIsIkNvbG9yIjp7IiRpZCI6IjkzNyIsIkEiOjI1NSwiUiI6MzksIkciOjEwMywiQiI6MH19LCJNYXhXaWR0aCI6MC4wLCJNYXhIZWlnaHQiOjAuMCwiU21hcnRGb3JlZ3JvdW5kSXNBY3RpdmUiOmZhbHNlLCJIb3Jpem9udGFsQWxpZ25tZW50IjowLCJWZXJ0aWNhbEFsaWdubWVudCI6MCwiU21hcnRGb3JlZ3JvdW5kIjpudWxsLCJCYWNrZ3JvdW5kRmlsbFR5cGUiOjAsIk1hcmdpbiI6eyIkcmVmIjoiMTQyIn0sIlBhZGRpbmciOnsiJHJlZiI6IjE0MyJ9LCJCYWNrZ3JvdW5kIjpudWxsLCJJc1Zpc2libGUiOmZhbHNlLCJXaWR0aCI6MC4wLCJIZWlnaHQiOjAuMCwiQm9yZGVyU3R5bGUiOm51bGwsIlBhcmVudFN0eWxlIjpudWxsfSwiUmVjdGFuZ2xlU3R5bGUiOnsiJGlkIjoiOTM4IiwiTWFyZ2luIjp7IiRyZWYiOiIxNDUifSwiUGFkZGluZyI6eyIkcmVmIjoiMTQ2In0sIkJhY2tncm91bmQiOnsiJGlkIjoiOTM5IiwiQ29sb3IiOnsiJGlkIjoiOTQwIiwiQSI6MTI3LCJSIjoxMTIsIkciOjE3MywiQiI6NzF9fSwiSXNWaXNpYmxlIjpmYWxzZSwiV2lkdGgiOjAuMCwiSGVpZ2h0IjowLjAsIkJvcmRlclN0eWxlIjp7IiRpZCI6Ijk0MSIsIkxpbmVDb2xvciI6eyIkcmVmIjoiMTUwIn0sIkxpbmVXZWlnaHQiOjAuMCwiTGluZVR5cGUiOjAsIlBhcmVudFN0eWxlIjpudWxsfSwiUGFyZW50U3R5bGUiOm51bGx9LCJNYXJnaW4iOnsiJHJlZiI6IjE1MiJ9LCJQYWRkaW5nIjp7IiRyZWYiOiIxNTMifSwiQmFja2dyb3VuZCI6bnVsbCwiSXNWaXNpYmxlIjp0cnVlLCJXaWR0aCI6MC4wLCJIZWlnaHQiOjAuMCwiQm9yZGVyU3R5bGUiOm51bGwsIlBhcmVudFN0eWxlIjpudWxsfSwiQmFja2dyb3VuZFN0eWxlIjp7IiRpZCI6Ijk0MiIsIk1hcmdpbiI6eyIkcmVmIjoiMTU1In0sIlBhZGRpbmciOnsiJHJlZiI6IjE1NiJ9LCJCYWNrZ3JvdW5kIjp7IiRpZCI6Ijk0MyIsIkNvbG9yIjp7IiRpZCI6Ijk0NCIsIkEiOjM4LCJSIjoxMTIsIkciOjE3MywiQiI6NzF9fSwiSXNWaXNpYmxlIjp0cnVlLCJXaWR0aCI6MC4wLCJIZWlnaHQiOjAuMCwiQm9yZGVyU3R5bGUiOnsiJGlkIjoiOTQ1IiwiTGluZUNvbG9yIjp7IiRyZWYiOiIxNjAifSwiTGluZVdlaWdodCI6MC4wLCJMaW5lVHlwZSI6MCwiUGFyZW50U3R5bGUiOm51bGx9LCJQYXJlbnRTdHlsZSI6bnVsbH0sIklzQWJvdmVUaW1lYmFuZCI6ZmFsc2UsIk1hcmdpbiI6eyIkcmVmIjoiMTYyIn0sIlBhZGRpbmciOnsiJHJlZiI6IjE2MyJ9LCJJc1Zpc2libGUiOnRydWUsIldpZHRoIjowLjAsIkhlaWdodCI6MC4wLCJCb3JkZXJTdHlsZSI6bnVsbCwiUGFyZW50U3R5bGUiOm51bGx9LCJUYXNrcyI6W3siJGlkIjoiOTQ2IiwiX2F0dGFjaGVkTWlsZXN0b25lcyI6W10sIlRhc2tEZWZpbml0aW9uIjp7IiRpZCI6Ijk0NyIsIkdyb3VwTmFtZSI6Ijg3NTA5ZDM2LWI2YTktNGEzNi05ZjViLTQ3MjkxMDY3ZTg1NSIsIlN0YXJ0RGF0ZSI6IjIwMjEtMDMtMDFUMDA6MDA6MDBaIiwiRW5kRGF0ZSI6IjIwMjEtMDQtMDFUMTE6NTk6MDBaIiwiUGVyY2VudGFnZUNvbXBsZXRlIjpudWxsLCJTdHlsZSI6eyIkaWQiOiI5NDgiLCJTaGFwZSI6MSwiU2hhcGVUaGlja25lc3MiOjAsIkR1cmF0aW9uRm9ybWF0IjowLCJJbmNsdWRlTm9uV29ya2luZ0RheXNJbkR1cmF0aW9uIjpmYWxzZSwiUGVyY2VudGFnZUNvbXBsZXRlU3R5bGUiOnsiJGlkIjoiOTQ5IiwiRm9udFNldHRpbmdzIjp7IiRpZCI6Ijk1M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5NTEiLCJUb3AiOjAsIkxlZnQiOjAsIlJpZ2h0IjowLCJCb3R0b20iOjB9LCJQYWRkaW5nIjp7IiRpZCI6Ijk1MiIsIlRvcCI6MCwiTGVmdCI6MCwiUmlnaHQiOjAsIkJvdHRvbSI6MH0sIkJhY2tncm91bmQiOnsiJHJlZiI6IjkwIn0sIklzVmlzaWJsZSI6dHJ1ZSwiV2lkdGgiOjAuMCwiSGVpZ2h0IjowLjAsIkJvcmRlclN0eWxlIjp7IiRpZCI6Ijk1MyIsIkxpbmVDb2xvciI6bnVsbCwiTGluZVdlaWdodCI6MC4wLCJMaW5lVHlwZSI6MCwiUGFyZW50U3R5bGUiOm51bGx9LCJQYXJlbnRTdHlsZSI6bnVsbH0sIkR1cmF0aW9uU3R5bGUiOnsiJGlkIjoiOTU0IiwiRm9udFNldHRpbmdzIjp7IiRpZCI6Ijk1NSIsIkZvbnRTaXplIjoxMCwiRm9udE5hbWUiOiJDYWxpYnJpIiwiSXNCb2xkIjpmYWxzZSwiSXNJdGFsaWMiOmZhbHNlLCJJc1VuZGVybGluZWQiOmZhbHNlLCJQYXJlbnRTdHlsZSI6bnVsbH0sIkF1dG9TaXplIjowLCJGb3JlZ3JvdW5kIjp7IiRpZCI6Ijk1NiIsIkNvbG9yIjp7IiRyZWYiOiI5NCJ9fSwiTWF4V2lkdGgiOjIwMC4wLCJNYXhIZWlnaHQiOiJJbmZpbml0eSIsIlNtYXJ0Rm9yZWdyb3VuZElzQWN0aXZlIjpmYWxzZSwiSG9yaXpvbnRhbEFsaWdubWVudCI6MCwiVmVydGljYWxBbGlnbm1lbnQiOjAsIlNtYXJ0Rm9yZWdyb3VuZCI6bnVsbCwiQmFja2dyb3VuZEZpbGxUeXBlIjowLCJNYXJnaW4iOnsiJGlkIjoiOTU3IiwiVG9wIjowLCJMZWZ0IjowLCJSaWdodCI6MCwiQm90dG9tIjowfSwiUGFkZGluZyI6eyIkaWQiOiI5NTgiLCJUb3AiOjAsIkxlZnQiOjAsIlJpZ2h0IjowLCJCb3R0b20iOjB9LCJCYWNrZ3JvdW5kIjp7IiRyZWYiOiI5NyJ9LCJJc1Zpc2libGUiOnRydWUsIldpZHRoIjowLjAsIkhlaWdodCI6MC4wLCJCb3JkZXJTdHlsZSI6eyIkaWQiOiI5NTkiLCJMaW5lQ29sb3IiOm51bGwsIkxpbmVXZWlnaHQiOjAuMCwiTGluZVR5cGUiOjAsIlBhcmVudFN0eWxlIjpudWxsfSwiUGFyZW50U3R5bGUiOm51bGx9LCJIb3Jpem9udGFsQ29ubmVjdG9yU3R5bGUiOnsiJGlkIjoiOTYwIiwiTGluZUNvbG9yIjp7IiRyZWYiOiI5OSJ9LCJMaW5lV2VpZ2h0IjoxLjAsIkxpbmVUeXBlIjowLCJQYXJlbnRTdHlsZSI6bnVsbH0sIlZlcnRpY2FsQ29ubmVjdG9yU3R5bGUiOnsiJGlkIjoiOTYx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5NjIiLCJNYXJnaW4iOnsiJGlkIjoiOTYzIiwiVG9wIjowLCJMZWZ0Ijo0LCJSaWdodCI6NCwiQm90dG9tIjowfSwiUGFkZGluZyI6eyIkaWQiOiI5NjQiLCJUb3AiOjAsIkxlZnQiOjAsIlJpZ2h0IjowLCJCb3R0b20iOjB9LCJCYWNrZ3JvdW5kIjp7IiRpZCI6Ijk2NSIsIkNvbG9yIjp7IiRpZCI6Ijk2NiIsIkEiOjI1NSwiUiI6MTE2LCJHIjoxNzMsIkIiOjczfX0sIklzVmlzaWJsZSI6dHJ1ZSwiV2lkdGgiOjAuMCwiSGVpZ2h0IjoxMy40MjY2NjY2NjY2NjY2NzcsIkJvcmRlclN0eWxlIjp7IiRpZCI6Ijk2NyIsIkxpbmVDb2xvciI6eyIkcmVmIjoiNDEzIn0sIkxpbmVXZWlnaHQiOjAuMCwiTGluZVR5cGUiOjAsIlBhcmVudFN0eWxlIjpudWxsfSwiUGFyZW50U3R5bGUiOm51bGx9LCJUaXRsZVN0eWxlIjp7IiRpZCI6Ijk2OCIsIkZvbnRTZXR0aW5ncyI6eyIkaWQiOiI5NjkiLCJGb250U2l6ZSI6MTAsIkZvbnROYW1lIjoiQ2FsaWJyaSIsIklzQm9sZCI6dHJ1ZSwiSXNJdGFsaWMiOmZhbHNlLCJJc1VuZGVybGluZWQiOmZhbHNlLCJQYXJlbnRTdHlsZSI6bnVsbH0sIkF1dG9TaXplIjowLCJGb3JlZ3JvdW5kIjp7IiRpZCI6Ijk3MCIsIkNvbG9yIjp7IiRpZCI6Ijk3MSIsIkEiOjI1NSwiUiI6MjU1LCJHIjoyNTUsIkIiOjI1NX19LCJNYXhXaWR0aCI6ODcyLjcyNzI3MjcyNzI3Mjc1LCJNYXhIZWlnaHQiOiJJbmZpbml0eSIsIlNtYXJ0Rm9yZWdyb3VuZElzQWN0aXZlIjpmYWxzZSwiSG9yaXpvbnRhbEFsaWdubWVudCI6MSwiVmVydGljYWxBbGlnbm1lbnQiOjAsIlNtYXJ0Rm9yZWdyb3VuZCI6bnVsbCwiQmFja2dyb3VuZEZpbGxUeXBlIjowLCJNYXJnaW4iOnsiJGlkIjoiOTcyIiwiVG9wIjowLCJMZWZ0IjowLCJSaWdodCI6MCwiQm90dG9tIjowfSwiUGFkZGluZyI6eyIkaWQiOiI5NzMiLCJUb3AiOjAsIkxlZnQiOjAsIlJpZ2h0IjowLCJCb3R0b20iOjB9LCJCYWNrZ3JvdW5kIjp7IiRpZCI6Ijk3NCIsIkNvbG9yIjp7IiRpZCI6Ijk3NSIsIkEiOjAsIlIiOjI1NSwiRyI6MjU1LCJCIjoyNTV9fSwiSXNWaXNpYmxlIjp0cnVlLCJXaWR0aCI6MC4wLCJIZWlnaHQiOjAuMCwiQm9yZGVyU3R5bGUiOnsiJGlkIjoiOTc2IiwiTGluZUNvbG9yIjpudWxsLCJMaW5lV2VpZ2h0IjowLjAsIkxpbmVUeXBlIjowLCJQYXJlbnRTdHlsZSI6bnVsbH0sIlBhcmVudFN0eWxlIjpudWxsfSwiRGF0ZVN0eWxlIjp7IiRpZCI6Ijk3NyIsIkZvbnRTZXR0aW5ncyI6eyIkaWQiOiI5NzgiLCJGb250U2l6ZSI6MTAsIkZvbnROYW1lIjoiQ2FsaWJyaSIsIklzQm9sZCI6ZmFsc2UsIklzSXRhbGljIjpmYWxzZSwiSXNVbmRlcmxpbmVkIjpmYWxzZSwiUGFyZW50U3R5bGUiOm51bGx9LCJBdXRvU2l6ZSI6MCwiRm9yZWdyb3VuZCI6eyIkaWQiOiI5NzkiLCJDb2xvciI6eyIkaWQiOiI5OD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k4MSIsIlRvcCI6MCwiTGVmdCI6MCwiUmlnaHQiOjAsIkJvdHRvbSI6MH0sIlBhZGRpbmciOnsiJGlkIjoiOTgyIiwiVG9wIjowLCJMZWZ0IjowLCJSaWdodCI6MCwiQm90dG9tIjowfSwiQmFja2dyb3VuZCI6eyIkcmVmIjoiMTI1In0sIklzVmlzaWJsZSI6dHJ1ZSwiV2lkdGgiOjAuMCwiSGVpZ2h0IjowLjAsIkJvcmRlclN0eWxlIjp7IiRpZCI6Ijk4MyIsIkxpbmVDb2xvciI6bnVsbCwiTGluZVdlaWdodCI6MC4wLCJMaW5lVHlwZSI6MCwiUGFyZW50U3R5bGUiOm51bGx9LCJQYXJlbnRTdHlsZSI6bnVsbH0sIkRhdGVGb3JtYXQiOnsiJGlkIjoiOTg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4NSIsIkZvcm1hdCI6MCwiSXNWaXNpYmxlIjpmYWxzZSwiTGFzdEtub3duVmlzaWJpbGl0eVN0YXRlIjpmYWxzZX0sIklzVmlzaWJsZSI6dHJ1ZSwiUGFyZW50U3R5bGUiOm51bGx9LCJJbmRleCI6MCwiU21hcnREdXJhdGlvbkFjdGl2YXRlZCI6ZmFsc2UsIkRhdGVGb3JtYXQiOnsiJHJlZiI6Ijk4NCJ9LCJXZWVrTnVtYmVyaW5nIjp7IiRpZCI6Ijk4NiIsIkZvcm1hdCI6MCwiSXNWaXNpYmxlIjpmYWxzZSwiTGFzdEtub3duVmlzaWJpbGl0eVN0YXRlIjpmYWxzZX0sIklkIjoiY2YyNWU3Y2EtZWI5My00Yjc1LWIxZWYtZDJkYjcxOTA1YWQ1IiwiSW1wb3J0SWQiOm51bGwsIlRpdGxlIjoiUHJvdG90eXBlIiwiTm90ZSI6bnVsbCwiSHlwZXJsaW5rIjp7IiRpZCI6Ijk4NyIsIkFkZHJlc3MiOm51bGwsIlN1YkFkZHJlc3MiOm51bGx9LCJJc0NoYW5nZWQiOmZhbHNlLCJJc05ldyI6ZmFsc2V9fSx7IiRpZCI6Ijk4OCIsIl9hdHRhY2hlZE1pbGVzdG9uZXMiOltdLCJUYXNrRGVmaW5pdGlvbiI6eyIkaWQiOiI5ODkiLCJHcm91cE5hbWUiOiI4NzUwOWQzNi1iNmE5LTRhMzYtOWY1Yi00NzI5MTA2N2U4NTUiLCJTdGFydERhdGUiOiIyMDIxLTA0LTAxVDAwOjAwOjAwWiIsIkVuZERhdGUiOiIyMDIxLTA1LTEzVDExOjU5OjAwWiIsIlBlcmNlbnRhZ2VDb21wbGV0ZSI6bnVsbCwiU3R5bGUiOnsiJGlkIjoiOTkwIiwiU2hhcGUiOjMsIlNoYXBlVGhpY2tuZXNzIjowLCJEdXJhdGlvbkZvcm1hdCI6MCwiSW5jbHVkZU5vbldvcmtpbmdEYXlzSW5EdXJhdGlvbiI6ZmFsc2UsIlBlcmNlbnRhZ2VDb21wbGV0ZVN0eWxlIjp7IiRpZCI6Ijk5MSIsIkZvbnRTZXR0aW5ncyI6eyIkaWQiOiI5OTI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OTkzIiwiVG9wIjowLCJMZWZ0IjowLCJSaWdodCI6MCwiQm90dG9tIjowfSwiUGFkZGluZyI6eyIkaWQiOiI5OTQiLCJUb3AiOjAsIkxlZnQiOjAsIlJpZ2h0IjowLCJCb3R0b20iOjB9LCJCYWNrZ3JvdW5kIjp7IiRyZWYiOiI5MCJ9LCJJc1Zpc2libGUiOnRydWUsIldpZHRoIjowLjAsIkhlaWdodCI6MC4wLCJCb3JkZXJTdHlsZSI6eyIkaWQiOiI5OTUiLCJMaW5lQ29sb3IiOm51bGwsIkxpbmVXZWlnaHQiOjAuMCwiTGluZVR5cGUiOjAsIlBhcmVudFN0eWxlIjpudWxsfSwiUGFyZW50U3R5bGUiOm51bGx9LCJEdXJhdGlvblN0eWxlIjp7IiRpZCI6Ijk5NiIsIkZvbnRTZXR0aW5ncyI6eyIkaWQiOiI5OTciLCJGb250U2l6ZSI6MTAsIkZvbnROYW1lIjoiQ2FsaWJyaSIsIklzQm9sZCI6ZmFsc2UsIklzSXRhbGljIjpmYWxzZSwiSXNVbmRlcmxpbmVkIjpmYWxzZSwiUGFyZW50U3R5bGUiOm51bGx9LCJBdXRvU2l6ZSI6MCwiRm9yZWdyb3VuZCI6eyIkaWQiOiI5OTgiLCJDb2xvciI6eyIkcmVmIjoiOTQifX0sIk1heFdpZHRoIjoyMDAuMCwiTWF4SGVpZ2h0IjoiSW5maW5pdHkiLCJTbWFydEZvcmVncm91bmRJc0FjdGl2ZSI6ZmFsc2UsIkhvcml6b250YWxBbGlnbm1lbnQiOjAsIlZlcnRpY2FsQWxpZ25tZW50IjowLCJTbWFydEZvcmVncm91bmQiOm51bGwsIkJhY2tncm91bmRGaWxsVHlwZSI6MCwiTWFyZ2luIjp7IiRpZCI6Ijk5OSIsIlRvcCI6MCwiTGVmdCI6MCwiUmlnaHQiOjAsIkJvdHRvbSI6MH0sIlBhZGRpbmciOnsiJGlkIjoiMTAwMCIsIlRvcCI6MCwiTGVmdCI6MCwiUmlnaHQiOjAsIkJvdHRvbSI6MH0sIkJhY2tncm91bmQiOnsiJHJlZiI6Ijk3In0sIklzVmlzaWJsZSI6dHJ1ZSwiV2lkdGgiOjAuMCwiSGVpZ2h0IjowLjAsIkJvcmRlclN0eWxlIjp7IiRpZCI6IjEwMDEiLCJMaW5lQ29sb3IiOm51bGwsIkxpbmVXZWlnaHQiOjAuMCwiTGluZVR5cGUiOjAsIlBhcmVudFN0eWxlIjpudWxsfSwiUGFyZW50U3R5bGUiOm51bGx9LCJIb3Jpem9udGFsQ29ubmVjdG9yU3R5bGUiOnsiJGlkIjoiMTAwMiIsIkxpbmVDb2xvciI6eyIkcmVmIjoiOTkifSwiTGluZVdlaWdodCI6MS4wLCJMaW5lVHlwZSI6MCwiUGFyZW50U3R5bGUiOm51bGx9LCJWZXJ0aWNhbENvbm5lY3RvclN0eWxlIjp7IiRpZCI6IjEwMDM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EwMDQiLCJNYXJnaW4iOnsiJGlkIjoiMTAwNSIsIlRvcCI6MCwiTGVmdCI6NCwiUmlnaHQiOjQsIkJvdHRvbSI6MH0sIlBhZGRpbmciOnsiJGlkIjoiMTAwNiIsIlRvcCI6MCwiTGVmdCI6MCwiUmlnaHQiOjAsIkJvdHRvbSI6MH0sIkJhY2tncm91bmQiOnsiJGlkIjoiMTAwNyIsIkNvbG9yIjp7IiRpZCI6IjEwMDgiLCJBIjoyNTUsIlIiOjExNiwiRyI6MTczLCJCIjo3M319LCJJc1Zpc2libGUiOnRydWUsIldpZHRoIjowLjAsIkhlaWdodCI6MTMuNDI2NjY2NjY2NjY2Njc3LCJCb3JkZXJTdHlsZSI6eyIkaWQiOiIxMDA5IiwiTGluZUNvbG9yIjp7IiRyZWYiOiI0MTMifSwiTGluZVdlaWdodCI6MC4wLCJMaW5lVHlwZSI6MCwiUGFyZW50U3R5bGUiOm51bGx9LCJQYXJlbnRTdHlsZSI6bnVsbH0sIlRpdGxlU3R5bGUiOnsiJGlkIjoiMTAxMCIsIkZvbnRTZXR0aW5ncyI6eyIkaWQiOiIxMDExIiwiRm9udFNpemUiOjEwLCJGb250TmFtZSI6IkNhbGlicmkiLCJJc0JvbGQiOnRydWUsIklzSXRhbGljIjpmYWxzZSwiSXNVbmRlcmxpbmVkIjpmYWxzZSwiUGFyZW50U3R5bGUiOm51bGx9LCJBdXRvU2l6ZSI6MCwiRm9yZWdyb3VuZCI6eyIkaWQiOiIxMDEyIiwiQ29sb3IiOnsiJGlkIjoiMTAxMyIsIkEiOjI1NSwiUiI6MjU1LCJHIjoyNTUsIkIiOjI1NX19LCJNYXhXaWR0aCI6ODcyLjcyNzI3MjcyNzI3Mjc1LCJNYXhIZWlnaHQiOiJJbmZpbml0eSIsIlNtYXJ0Rm9yZWdyb3VuZElzQWN0aXZlIjpmYWxzZSwiSG9yaXpvbnRhbEFsaWdubWVudCI6MSwiVmVydGljYWxBbGlnbm1lbnQiOjAsIlNtYXJ0Rm9yZWdyb3VuZCI6bnVsbCwiQmFja2dyb3VuZEZpbGxUeXBlIjowLCJNYXJnaW4iOnsiJGlkIjoiMTAxNCIsIlRvcCI6MCwiTGVmdCI6MCwiUmlnaHQiOjAsIkJvdHRvbSI6MH0sIlBhZGRpbmciOnsiJGlkIjoiMTAxNSIsIlRvcCI6MCwiTGVmdCI6MCwiUmlnaHQiOjAsIkJvdHRvbSI6MH0sIkJhY2tncm91bmQiOnsiJGlkIjoiMTAxNiIsIkNvbG9yIjp7IiRpZCI6IjEwMTciLCJBIjowLCJSIjoyNTUsIkciOjI1NSwiQiI6MjU1fX0sIklzVmlzaWJsZSI6dHJ1ZSwiV2lkdGgiOjAuMCwiSGVpZ2h0IjowLjAsIkJvcmRlclN0eWxlIjp7IiRpZCI6IjEwMTgiLCJMaW5lQ29sb3IiOm51bGwsIkxpbmVXZWlnaHQiOjAuMCwiTGluZVR5cGUiOjAsIlBhcmVudFN0eWxlIjpudWxsfSwiUGFyZW50U3R5bGUiOm51bGx9LCJEYXRlU3R5bGUiOnsiJGlkIjoiMTAxOSIsIkZvbnRTZXR0aW5ncyI6eyIkaWQiOiIxMDIwIiwiRm9udFNpemUiOjEwLCJGb250TmFtZSI6IkNhbGlicmkiLCJJc0JvbGQiOmZhbHNlLCJJc0l0YWxpYyI6ZmFsc2UsIklzVW5kZXJsaW5lZCI6ZmFsc2UsIlBhcmVudFN0eWxlIjpudWxsfSwiQXV0b1NpemUiOjAsIkZvcmVncm91bmQiOnsiJGlkIjoiMTAyMSIsIkNvbG9yIjp7IiRpZCI6IjEw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wMjMiLCJUb3AiOjAsIkxlZnQiOjAsIlJpZ2h0IjowLCJCb3R0b20iOjB9LCJQYWRkaW5nIjp7IiRpZCI6IjEwMjQiLCJUb3AiOjAsIkxlZnQiOjAsIlJpZ2h0IjowLCJCb3R0b20iOjB9LCJCYWNrZ3JvdW5kIjp7IiRyZWYiOiIxMjUifSwiSXNWaXNpYmxlIjp0cnVlLCJXaWR0aCI6MC4wLCJIZWlnaHQiOjAuMCwiQm9yZGVyU3R5bGUiOnsiJGlkIjoiMTAyNSIsIkxpbmVDb2xvciI6bnVsbCwiTGluZVdlaWdodCI6MC4wLCJMaW5lVHlwZSI6MCwiUGFyZW50U3R5bGUiOm51bGx9LCJQYXJlbnRTdHlsZSI6bnVsbH0sIkRhdGVGb3JtYXQiOnsiJGlkIjoiMTA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I3IiwiRm9ybWF0IjowLCJJc1Zpc2libGUiOmZhbHNlLCJMYXN0S25vd25WaXNpYmlsaXR5U3RhdGUiOmZhbHNlfSwiSXNWaXNpYmxlIjp0cnVlLCJQYXJlbnRTdHlsZSI6bnVsbH0sIkluZGV4IjoxLCJTbWFydER1cmF0aW9uQWN0aXZhdGVkIjpmYWxzZSwiRGF0ZUZvcm1hdCI6eyIkcmVmIjoiMTAyNiJ9LCJXZWVrTnVtYmVyaW5nIjp7IiRpZCI6IjEwMjgiLCJGb3JtYXQiOjAsIklzVmlzaWJsZSI6ZmFsc2UsIkxhc3RLbm93blZpc2liaWxpdHlTdGF0ZSI6ZmFsc2V9LCJJZCI6IjQ3Y2JlODljLWRmNTUtNDE5OS05YWUwLWQzYWM1MjYxOTRmNiIsIkltcG9ydElkIjpudWxsLCJUaXRsZSI6IkFscGhhIEJ1aWxkIiwiTm90ZSI6bnVsbCwiSHlwZXJsaW5rIjp7IiRpZCI6IjEwMjkiLCJBZGRyZXNzIjpudWxsLCJTdWJBZGRyZXNzIjpudWxsfSwiSXNDaGFuZ2VkIjpmYWxzZSwiSXNOZXciOmZhbHNlfX0seyIkaWQiOiIxMDMwIiwiX2F0dGFjaGVkTWlsZXN0b25lcyI6W10sIlRhc2tEZWZpbml0aW9uIjp7IiRpZCI6IjEwMzEiLCJHcm91cE5hbWUiOm51bGwsIlN0YXJ0RGF0ZSI6IjIwMjEtMDQtMDFUMDA6MDA6MDBaIiwiRW5kRGF0ZSI6IjIwMjEtMTAtMjFUMTE6NTk6MDBaIiwiUGVyY2VudGFnZUNvbXBsZXRlIjpudWxsLCJTdHlsZSI6eyIkaWQiOiIxMDMyIiwiU2hhcGUiOjYsIlNoYXBlVGhpY2tuZXNzIjoxLCJEdXJhdGlvbkZvcm1hdCI6MCwiSW5jbHVkZU5vbldvcmtpbmdEYXlzSW5EdXJhdGlvbiI6ZmFsc2UsIlBlcmNlbnRhZ2VDb21wbGV0ZVN0eWxlIjp7IiRpZCI6IjEwMzMiLCJGb250U2V0dGluZ3MiOnsiJGlkIjoiMTAzN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xMDM1IiwiVG9wIjowLCJMZWZ0IjowLCJSaWdodCI6MCwiQm90dG9tIjowfSwiUGFkZGluZyI6eyIkaWQiOiIxMDM2IiwiVG9wIjowLCJMZWZ0IjowLCJSaWdodCI6MCwiQm90dG9tIjowfSwiQmFja2dyb3VuZCI6eyIkcmVmIjoiOTAifSwiSXNWaXNpYmxlIjp0cnVlLCJXaWR0aCI6MC4wLCJIZWlnaHQiOjAuMCwiQm9yZGVyU3R5bGUiOnsiJGlkIjoiMTAzNyIsIkxpbmVDb2xvciI6bnVsbCwiTGluZVdlaWdodCI6MC4wLCJMaW5lVHlwZSI6MCwiUGFyZW50U3R5bGUiOm51bGx9LCJQYXJlbnRTdHlsZSI6bnVsbH0sIkR1cmF0aW9uU3R5bGUiOnsiJGlkIjoiMTAzOCIsIkZvbnRTZXR0aW5ncyI6eyIkaWQiOiIxMDM5IiwiRm9udFNpemUiOjEwLCJGb250TmFtZSI6IkNhbGlicmkiLCJJc0JvbGQiOmZhbHNlLCJJc0l0YWxpYyI6ZmFsc2UsIklzVW5kZXJsaW5lZCI6ZmFsc2UsIlBhcmVudFN0eWxlIjpudWxsfSwiQXV0b1NpemUiOjAsIkZvcmVncm91bmQiOnsiJGlkIjoiMTA0MCIsIkNvbG9yIjp7IiRyZWYiOiI5NCJ9fSwiTWF4V2lkdGgiOjIwMC4wLCJNYXhIZWlnaHQiOiJJbmZpbml0eSIsIlNtYXJ0Rm9yZWdyb3VuZElzQWN0aXZlIjpmYWxzZSwiSG9yaXpvbnRhbEFsaWdubWVudCI6MCwiVmVydGljYWxBbGlnbm1lbnQiOjAsIlNtYXJ0Rm9yZWdyb3VuZCI6bnVsbCwiQmFja2dyb3VuZEZpbGxUeXBlIjowLCJNYXJnaW4iOnsiJGlkIjoiMTA0MSIsIlRvcCI6MCwiTGVmdCI6MCwiUmlnaHQiOjAsIkJvdHRvbSI6MH0sIlBhZGRpbmciOnsiJGlkIjoiMTA0MiIsIlRvcCI6MCwiTGVmdCI6MCwiUmlnaHQiOjAsIkJvdHRvbSI6MH0sIkJhY2tncm91bmQiOnsiJHJlZiI6Ijk3In0sIklzVmlzaWJsZSI6dHJ1ZSwiV2lkdGgiOjAuMCwiSGVpZ2h0IjowLjAsIkJvcmRlclN0eWxlIjp7IiRpZCI6IjEwNDMiLCJMaW5lQ29sb3IiOm51bGwsIkxpbmVXZWlnaHQiOjAuMCwiTGluZVR5cGUiOjAsIlBhcmVudFN0eWxlIjpudWxsfSwiUGFyZW50U3R5bGUiOm51bGx9LCJIb3Jpem9udGFsQ29ubmVjdG9yU3R5bGUiOnsiJGlkIjoiMTA0NCIsIkxpbmVDb2xvciI6eyIkcmVmIjoiOTkifSwiTGluZVdlaWdodCI6MS4wLCJMaW5lVHlwZSI6MCwiUGFyZW50U3R5bGUiOm51bGx9LCJWZXJ0aWNhbENvbm5lY3RvclN0eWxlIjp7IiRpZCI6IjEwNDU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EwNDYiLCJNYXJnaW4iOnsiJGlkIjoiMTA0NyIsIlRvcCI6MCwiTGVmdCI6NCwiUmlnaHQiOjQsIkJvdHRvbSI6MH0sIlBhZGRpbmciOnsiJGlkIjoiMTA0OCIsIlRvcCI6MCwiTGVmdCI6MCwiUmlnaHQiOjAsIkJvdHRvbSI6MH0sIkJhY2tncm91bmQiOnsiJGlkIjoiMTA0OSIsIkNvbG9yIjp7IiRpZCI6IjEwNTAiLCJBIjoyNTUsIlIiOjExNiwiRyI6MTczLCJCIjo3M319LCJJc1Zpc2libGUiOnRydWUsIldpZHRoIjowLjAsIkhlaWdodCI6MTYuMCwiQm9yZGVyU3R5bGUiOnsiJGlkIjoiMTA1MSIsIkxpbmVDb2xvciI6eyIkcmVmIjoiNDEzIn0sIkxpbmVXZWlnaHQiOjAuMCwiTGluZVR5cGUiOjAsIlBhcmVudFN0eWxlIjpudWxsfSwiUGFyZW50U3R5bGUiOm51bGx9LCJUaXRsZVN0eWxlIjp7IiRpZCI6IjEwNTIiLCJGb250U2V0dGluZ3MiOnsiJGlkIjoiMTA1MyIsIkZvbnRTaXplIjoxMCwiRm9udE5hbWUiOiJDYWxpYnJpIiwiSXNCb2xkIjp0cnVlLCJJc0l0YWxpYyI6ZmFsc2UsIklzVW5kZXJsaW5lZCI6ZmFsc2UsIlBhcmVudFN0eWxlIjpudWxsfSwiQXV0b1NpemUiOjAsIkZvcmVncm91bmQiOnsiJGlkIjoiMTA1NCIsIkNvbG9yIjp7IiRpZCI6IjEwNTUiLCJBIjoyNTUsIlIiOjI1NSwiRyI6MjU1LCJCIjoyNTV9fSwiTWF4V2lkdGgiOjg3Mi43MjcyNzI3MjcyNzI3NSwiTWF4SGVpZ2h0IjoiSW5maW5pdHkiLCJTbWFydEZvcmVncm91bmRJc0FjdGl2ZSI6ZmFsc2UsIkhvcml6b250YWxBbGlnbm1lbnQiOjEsIlZlcnRpY2FsQWxpZ25tZW50IjowLCJTbWFydEZvcmVncm91bmQiOm51bGwsIkJhY2tncm91bmRGaWxsVHlwZSI6MCwiTWFyZ2luIjp7IiRpZCI6IjEwNTYiLCJUb3AiOjAsIkxlZnQiOjAsIlJpZ2h0IjowLCJCb3R0b20iOjB9LCJQYWRkaW5nIjp7IiRpZCI6IjEwNTciLCJUb3AiOjAsIkxlZnQiOjAsIlJpZ2h0IjowLCJCb3R0b20iOjB9LCJCYWNrZ3JvdW5kIjp7IiRpZCI6IjEwNTgiLCJDb2xvciI6eyIkaWQiOiIxMDU5IiwiQSI6MCwiUiI6MjU1LCJHIjoyNTUsIkIiOjI1NX19LCJJc1Zpc2libGUiOnRydWUsIldpZHRoIjowLjAsIkhlaWdodCI6MC4wLCJCb3JkZXJTdHlsZSI6eyIkaWQiOiIxMDYwIiwiTGluZUNvbG9yIjpudWxsLCJMaW5lV2VpZ2h0IjowLjAsIkxpbmVUeXBlIjowLCJQYXJlbnRTdHlsZSI6bnVsbH0sIlBhcmVudFN0eWxlIjpudWxsfSwiRGF0ZVN0eWxlIjp7IiRpZCI6IjEwNjEiLCJGb250U2V0dGluZ3MiOnsiJGlkIjoiMTA2MiIsIkZvbnRTaXplIjoxMCwiRm9udE5hbWUiOiJDYWxpYnJpIiwiSXNCb2xkIjpmYWxzZSwiSXNJdGFsaWMiOmZhbHNlLCJJc1VuZGVybGluZWQiOmZhbHNlLCJQYXJlbnRTdHlsZSI6bnVsbH0sIkF1dG9TaXplIjowLCJGb3JlZ3JvdW5kIjp7IiRpZCI6IjEwNjMiLCJDb2xvciI6eyIkaWQiOiIxMDY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Y1IiwiVG9wIjowLCJMZWZ0IjowLCJSaWdodCI6MCwiQm90dG9tIjowfSwiUGFkZGluZyI6eyIkaWQiOiIxMDY2IiwiVG9wIjowLCJMZWZ0IjowLCJSaWdodCI6MCwiQm90dG9tIjowfSwiQmFja2dyb3VuZCI6eyIkcmVmIjoiMTI1In0sIklzVmlzaWJsZSI6dHJ1ZSwiV2lkdGgiOjAuMCwiSGVpZ2h0IjowLjAsIkJvcmRlclN0eWxlIjp7IiRpZCI6IjEwNjciLCJMaW5lQ29sb3IiOm51bGwsIkxpbmVXZWlnaHQiOjAuMCwiTGluZVR5cGUiOjAsIlBhcmVudFN0eWxlIjpudWxsfSwiUGFyZW50U3R5bGUiOm51bGx9LCJEYXRlRm9ybWF0Ijp7IiRpZCI6IjEwNj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2OSIsIkZvcm1hdCI6MCwiSXNWaXNpYmxlIjpmYWxzZSwiTGFzdEtub3duVmlzaWJpbGl0eVN0YXRlIjpmYWxzZX0sIklzVmlzaWJsZSI6dHJ1ZSwiUGFyZW50U3R5bGUiOm51bGx9LCJJbmRleCI6MiwiU21hcnREdXJhdGlvbkFjdGl2YXRlZCI6ZmFsc2UsIkRhdGVGb3JtYXQiOnsiJHJlZiI6IjEwNjgifSwiV2Vla051bWJlcmluZyI6eyIkaWQiOiIxMDcwIiwiRm9ybWF0IjowLCJJc1Zpc2libGUiOmZhbHNlLCJMYXN0S25vd25WaXNpYmlsaXR5U3RhdGUiOmZhbHNlfSwiSWQiOiI1NDZkYzMzMi0zZDc0LTQ2NGEtOGVmNi1hNGU2ZTUzZjM2ZWEiLCJJbXBvcnRJZCI6bnVsbCwiVGl0bGUiOiJEZXZlbG9wbWVudCBQaGFzZSBJIiwiTm90ZSI6bnVsbCwiSHlwZXJsaW5rIjp7IiRpZCI6IjEwNzEiLCJBZGRyZXNzIjpudWxsLCJTdWJBZGRyZXNzIjpudWxsfSwiSXNDaGFuZ2VkIjpmYWxzZSwiSXNOZXciOmZhbHNlfX0seyIkaWQiOiIxMDcyIiwiX2F0dGFjaGVkTWlsZXN0b25lcyI6W10sIlRhc2tEZWZpbml0aW9uIjp7IiRpZCI6IjEwNzMiLCJHcm91cE5hbWUiOm51bGwsIlN0YXJ0RGF0ZSI6IjIwMjEtMDgtMTFUMTk6NTg6MDAiLCJFbmREYXRlIjoiMjAyMS0xMC0yMVQxMTo1OTowMFoiLCJQZXJjZW50YWdlQ29tcGxldGUiOm51bGwsIlN0eWxlIjp7IiRpZCI6IjEwNzQiLCJTaGFwZSI6NiwiU2hhcGVUaGlja25lc3MiOjEsIkR1cmF0aW9uRm9ybWF0IjowLCJJbmNsdWRlTm9uV29ya2luZ0RheXNJbkR1cmF0aW9uIjpmYWxzZSwiUGVyY2VudGFnZUNvbXBsZXRlU3R5bGUiOnsiJGlkIjoiMTA3NSIsIkZvbnRTZXR0aW5ncyI6eyIkaWQiOiIxMDc2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EwNzciLCJUb3AiOjAsIkxlZnQiOjAsIlJpZ2h0IjowLCJCb3R0b20iOjB9LCJQYWRkaW5nIjp7IiRpZCI6IjEwNzgiLCJUb3AiOjAsIkxlZnQiOjAsIlJpZ2h0IjowLCJCb3R0b20iOjB9LCJCYWNrZ3JvdW5kIjp7IiRyZWYiOiI5MCJ9LCJJc1Zpc2libGUiOnRydWUsIldpZHRoIjowLjAsIkhlaWdodCI6MC4wLCJCb3JkZXJTdHlsZSI6eyIkaWQiOiIxMDc5IiwiTGluZUNvbG9yIjpudWxsLCJMaW5lV2VpZ2h0IjowLjAsIkxpbmVUeXBlIjowLCJQYXJlbnRTdHlsZSI6bnVsbH0sIlBhcmVudFN0eWxlIjpudWxsfSwiRHVyYXRpb25TdHlsZSI6eyIkaWQiOiIxMDgwIiwiRm9udFNldHRpbmdzIjp7IiRpZCI6IjEwODEiLCJGb250U2l6ZSI6MTAsIkZvbnROYW1lIjoiQ2FsaWJyaSIsIklzQm9sZCI6ZmFsc2UsIklzSXRhbGljIjpmYWxzZSwiSXNVbmRlcmxpbmVkIjpmYWxzZSwiUGFyZW50U3R5bGUiOm51bGx9LCJBdXRvU2l6ZSI6MCwiRm9yZWdyb3VuZCI6eyIkaWQiOiIxMDgyIiwiQ29sb3IiOnsiJHJlZiI6Ijk0In19LCJNYXhXaWR0aCI6MjAwLjAsIk1heEhlaWdodCI6IkluZmluaXR5IiwiU21hcnRGb3JlZ3JvdW5kSXNBY3RpdmUiOmZhbHNlLCJIb3Jpem9udGFsQWxpZ25tZW50IjowLCJWZXJ0aWNhbEFsaWdubWVudCI6MCwiU21hcnRGb3JlZ3JvdW5kIjpudWxsLCJCYWNrZ3JvdW5kRmlsbFR5cGUiOjAsIk1hcmdpbiI6eyIkaWQiOiIxMDgzIiwiVG9wIjowLCJMZWZ0IjowLCJSaWdodCI6MCwiQm90dG9tIjowfSwiUGFkZGluZyI6eyIkaWQiOiIxMDg0IiwiVG9wIjowLCJMZWZ0IjowLCJSaWdodCI6MCwiQm90dG9tIjowfSwiQmFja2dyb3VuZCI6eyIkcmVmIjoiOTcifSwiSXNWaXNpYmxlIjp0cnVlLCJXaWR0aCI6MC4wLCJIZWlnaHQiOjAuMCwiQm9yZGVyU3R5bGUiOnsiJGlkIjoiMTA4NSIsIkxpbmVDb2xvciI6bnVsbCwiTGluZVdlaWdodCI6MC4wLCJMaW5lVHlwZSI6MCwiUGFyZW50U3R5bGUiOm51bGx9LCJQYXJlbnRTdHlsZSI6bnVsbH0sIkhvcml6b250YWxDb25uZWN0b3JTdHlsZSI6eyIkaWQiOiIxMDg2IiwiTGluZUNvbG9yIjp7IiRyZWYiOiI5OSJ9LCJMaW5lV2VpZ2h0IjoxLjAsIkxpbmVUeXBlIjowLCJQYXJlbnRTdHlsZSI6bnVsbH0sIlZlcnRpY2FsQ29ubmVjdG9yU3R5bGUiOnsiJGlkIjoiMTA4NyIsIkxpbmVDb2xvciI6eyIkcmVmIjoiMTAy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MTA4OCIsIk1hcmdpbiI6eyIkaWQiOiIxMDg5IiwiVG9wIjowLCJMZWZ0Ijo0LCJSaWdodCI6NCwiQm90dG9tIjowfSwiUGFkZGluZyI6eyIkaWQiOiIxMDkwIiwiVG9wIjowLCJMZWZ0IjowLCJSaWdodCI6MCwiQm90dG9tIjowfSwiQmFja2dyb3VuZCI6eyIkaWQiOiIxMDkxIiwiQ29sb3IiOnsiJGlkIjoiMTA5MiIsIkEiOjI1NSwiUiI6MTE2LCJHIjoxNzMsIkIiOjczfX0sIklzVmlzaWJsZSI6dHJ1ZSwiV2lkdGgiOjAuMCwiSGVpZ2h0IjoxNi4wLCJCb3JkZXJTdHlsZSI6eyIkaWQiOiIxMDkzIiwiTGluZUNvbG9yIjp7IiRyZWYiOiI0MTMifSwiTGluZVdlaWdodCI6MC4wLCJMaW5lVHlwZSI6MCwiUGFyZW50U3R5bGUiOm51bGx9LCJQYXJlbnRTdHlsZSI6bnVsbH0sIlRpdGxlU3R5bGUiOnsiJGlkIjoiMTA5NCIsIkZvbnRTZXR0aW5ncyI6eyIkaWQiOiIxMDk1IiwiRm9udFNpemUiOjEwLCJGb250TmFtZSI6IkNhbGlicmkiLCJJc0JvbGQiOnRydWUsIklzSXRhbGljIjpmYWxzZSwiSXNVbmRlcmxpbmVkIjpmYWxzZSwiUGFyZW50U3R5bGUiOm51bGx9LCJBdXRvU2l6ZSI6MiwiRm9yZWdyb3VuZCI6eyIkaWQiOiIxMDk2IiwiQ29sb3IiOnsiJGlkIjoiMTA5NyIsIkEiOjI1NSwiUiI6MjU1LCJHIjoyNTUsIkIiOjI1NX19LCJNYXhXaWR0aCI6MTAwLjMzNzMyNjA0OTgwNDY5LCJNYXhIZWlnaHQiOiJJbmZpbml0eSIsIlNtYXJ0Rm9yZWdyb3VuZElzQWN0aXZlIjpmYWxzZSwiSG9yaXpvbnRhbEFsaWdubWVudCI6MSwiVmVydGljYWxBbGlnbm1lbnQiOjAsIlNtYXJ0Rm9yZWdyb3VuZCI6bnVsbCwiQmFja2dyb3VuZEZpbGxUeXBlIjowLCJNYXJnaW4iOnsiJGlkIjoiMTA5OCIsIlRvcCI6MCwiTGVmdCI6MCwiUmlnaHQiOjAsIkJvdHRvbSI6MH0sIlBhZGRpbmciOnsiJGlkIjoiMTA5OSIsIlRvcCI6MCwiTGVmdCI6MCwiUmlnaHQiOjAsIkJvdHRvbSI6MH0sIkJhY2tncm91bmQiOnsiJGlkIjoiMTEwMCIsIkNvbG9yIjp7IiRpZCI6IjExMDEiLCJBIjowLCJSIjoyNTUsIkciOjI1NSwiQiI6MjU1fX0sIklzVmlzaWJsZSI6dHJ1ZSwiV2lkdGgiOjAuMCwiSGVpZ2h0IjowLjAsIkJvcmRlclN0eWxlIjp7IiRpZCI6IjExMDIiLCJMaW5lQ29sb3IiOm51bGwsIkxpbmVXZWlnaHQiOjAuMCwiTGluZVR5cGUiOjAsIlBhcmVudFN0eWxlIjpudWxsfSwiUGFyZW50U3R5bGUiOm51bGx9LCJEYXRlU3R5bGUiOnsiJGlkIjoiMTEwMyIsIkZvbnRTZXR0aW5ncyI6eyIkaWQiOiIxMTA0IiwiRm9udFNpemUiOjEwLCJGb250TmFtZSI6IkNhbGlicmkiLCJJc0JvbGQiOmZhbHNlLCJJc0l0YWxpYyI6ZmFsc2UsIklzVW5kZXJsaW5lZCI6ZmFsc2UsIlBhcmVudFN0eWxlIjpudWxsfSwiQXV0b1NpemUiOjAsIkZvcmVncm91bmQiOnsiJGlkIjoiMTEwNSIsIkNvbG9yIjp7IiRpZCI6IjExMD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DciLCJUb3AiOjAsIkxlZnQiOjAsIlJpZ2h0IjowLCJCb3R0b20iOjB9LCJQYWRkaW5nIjp7IiRpZCI6IjExMDgiLCJUb3AiOjAsIkxlZnQiOjAsIlJpZ2h0IjowLCJCb3R0b20iOjB9LCJCYWNrZ3JvdW5kIjp7IiRyZWYiOiIxMjUifSwiSXNWaXNpYmxlIjp0cnVlLCJXaWR0aCI6MC4wLCJIZWlnaHQiOjAuMCwiQm9yZGVyU3R5bGUiOnsiJGlkIjoiMTEwOSIsIkxpbmVDb2xvciI6bnVsbCwiTGluZVdlaWdodCI6MC4wLCJMaW5lVHlwZSI6MCwiUGFyZW50U3R5bGUiOm51bGx9LCJQYXJlbnRTdHlsZSI6bnVsbH0sIkRhdGVGb3JtYXQiOnsiJGlkIjoiMTEx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ExIiwiRm9ybWF0IjowLCJJc1Zpc2libGUiOmZhbHNlLCJMYXN0S25vd25WaXNpYmlsaXR5U3RhdGUiOmZhbHNlfSwiSXNWaXNpYmxlIjp0cnVlLCJQYXJlbnRTdHlsZSI6bnVsbH0sIkluZGV4IjozLCJTbWFydER1cmF0aW9uQWN0aXZhdGVkIjpmYWxzZSwiRGF0ZUZvcm1hdCI6eyIkcmVmIjoiMTExMCJ9LCJXZWVrTnVtYmVyaW5nIjp7IiRpZCI6IjExMTIiLCJGb3JtYXQiOjAsIklzVmlzaWJsZSI6ZmFsc2UsIkxhc3RLbm93blZpc2liaWxpdHlTdGF0ZSI6ZmFsc2V9LCJJZCI6IjdkOTYwOTY5LWRkZmMtNGRmZS1hODMxLTcyMzE0OWMxODQyZSIsIkltcG9ydElkIjpudWxsLCJUaXRsZSI6IkRldmVsb3BtZW50IFBoYXNlIElJIiwiTm90ZSI6bnVsbCwiSHlwZXJsaW5rIjp7IiRpZCI6IjExMTMiLCJBZGRyZXNzIjpudWxsLCJTdWJBZGRyZXNzIjpudWxsfSwiSXNDaGFuZ2VkIjpmYWxzZSwiSXNOZXciOmZhbHNlfX0seyIkaWQiOiIxMTE0IiwiX2F0dGFjaGVkTWlsZXN0b25lcyI6W10sIlRhc2tEZWZpbml0aW9uIjp7IiRpZCI6IjExMTUiLCJHcm91cE5hbWUiOm51bGwsIlN0YXJ0RGF0ZSI6IjIwMjEtMTAtMDFUMjI6MTg6MDAiLCJFbmREYXRlIjoiMjAyMS0xMi0yMlQxMTo1OTowMFoiLCJQZXJjZW50YWdlQ29tcGxldGUiOm51bGwsIlN0eWxlIjp7IiRpZCI6IjExMTYiLCJTaGFwZSI6MywiU2hhcGVUaGlja25lc3MiOjAsIkR1cmF0aW9uRm9ybWF0IjowLCJJbmNsdWRlTm9uV29ya2luZ0RheXNJbkR1cmF0aW9uIjpmYWxzZSwiUGVyY2VudGFnZUNvbXBsZXRlU3R5bGUiOnsiJGlkIjoiMTExNyIsIkZvbnRTZXR0aW5ncyI6eyIkaWQiOiIxMTE4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ExMTkiLCJUb3AiOjAsIkxlZnQiOjAsIlJpZ2h0IjowLCJCb3R0b20iOjB9LCJQYWRkaW5nIjp7IiRpZCI6IjExMjAiLCJUb3AiOjAsIkxlZnQiOjAsIlJpZ2h0IjowLCJCb3R0b20iOjB9LCJCYWNrZ3JvdW5kIjp7IiRyZWYiOiI5MCJ9LCJJc1Zpc2libGUiOnRydWUsIldpZHRoIjowLjAsIkhlaWdodCI6MC4wLCJCb3JkZXJTdHlsZSI6eyIkaWQiOiIxMTIxIiwiTGluZUNvbG9yIjpudWxsLCJMaW5lV2VpZ2h0IjowLjAsIkxpbmVUeXBlIjowLCJQYXJlbnRTdHlsZSI6bnVsbH0sIlBhcmVudFN0eWxlIjpudWxsfSwiRHVyYXRpb25TdHlsZSI6eyIkaWQiOiIxMTIyIiwiRm9udFNldHRpbmdzIjp7IiRpZCI6IjExMjMiLCJGb250U2l6ZSI6MTAsIkZvbnROYW1lIjoiQ2FsaWJyaSIsIklzQm9sZCI6ZmFsc2UsIklzSXRhbGljIjpmYWxzZSwiSXNVbmRlcmxpbmVkIjpmYWxzZSwiUGFyZW50U3R5bGUiOm51bGx9LCJBdXRvU2l6ZSI6MCwiRm9yZWdyb3VuZCI6eyIkaWQiOiIxMTI0IiwiQ29sb3IiOnsiJHJlZiI6Ijk0In19LCJNYXhXaWR0aCI6MjAwLjAsIk1heEhlaWdodCI6IkluZmluaXR5IiwiU21hcnRGb3JlZ3JvdW5kSXNBY3RpdmUiOmZhbHNlLCJIb3Jpem9udGFsQWxpZ25tZW50IjowLCJWZXJ0aWNhbEFsaWdubWVudCI6MCwiU21hcnRGb3JlZ3JvdW5kIjpudWxsLCJCYWNrZ3JvdW5kRmlsbFR5cGUiOjAsIk1hcmdpbiI6eyIkaWQiOiIxMTI1IiwiVG9wIjowLCJMZWZ0IjowLCJSaWdodCI6MCwiQm90dG9tIjowfSwiUGFkZGluZyI6eyIkaWQiOiIxMTI2IiwiVG9wIjowLCJMZWZ0IjowLCJSaWdodCI6MCwiQm90dG9tIjowfSwiQmFja2dyb3VuZCI6eyIkcmVmIjoiOTcifSwiSXNWaXNpYmxlIjp0cnVlLCJXaWR0aCI6MC4wLCJIZWlnaHQiOjAuMCwiQm9yZGVyU3R5bGUiOnsiJGlkIjoiMTEyNyIsIkxpbmVDb2xvciI6bnVsbCwiTGluZVdlaWdodCI6MC4wLCJMaW5lVHlwZSI6MCwiUGFyZW50U3R5bGUiOm51bGx9LCJQYXJlbnRTdHlsZSI6bnVsbH0sIkhvcml6b250YWxDb25uZWN0b3JTdHlsZSI6eyIkaWQiOiIxMTI4IiwiTGluZUNvbG9yIjp7IiRyZWYiOiI5OSJ9LCJMaW5lV2VpZ2h0IjoxLjAsIkxpbmVUeXBlIjowLCJQYXJlbnRTdHlsZSI6bnVsbH0sIlZlcnRpY2FsQ29ubmVjdG9yU3R5bGUiOnsiJGlkIjoiMTEyOSIsIkxpbmVDb2xvciI6eyIkcmVmIjoiMTAy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MTEzMCIsIk1hcmdpbiI6eyIkaWQiOiIxMTMxIiwiVG9wIjowLCJMZWZ0Ijo0LCJSaWdodCI6NCwiQm90dG9tIjowfSwiUGFkZGluZyI6eyIkaWQiOiIxMTMyIiwiVG9wIjowLCJMZWZ0IjowLCJSaWdodCI6MCwiQm90dG9tIjowfSwiQmFja2dyb3VuZCI6eyIkaWQiOiIxMTMzIiwiQ29sb3IiOnsiJGlkIjoiMTEzNCIsIkEiOjI1NSwiUiI6MTE2LCJHIjoxNzMsIkIiOjczfX0sIklzVmlzaWJsZSI6dHJ1ZSwiV2lkdGgiOjAuMCwiSGVpZ2h0IjoxMy40MjY2NjY2NjY2NjY2NzcsIkJvcmRlclN0eWxlIjp7IiRpZCI6IjExMzUiLCJMaW5lQ29sb3IiOnsiJHJlZiI6IjQxMyJ9LCJMaW5lV2VpZ2h0IjowLjAsIkxpbmVUeXBlIjowLCJQYXJlbnRTdHlsZSI6bnVsbH0sIlBhcmVudFN0eWxlIjpudWxsfSwiVGl0bGVTdHlsZSI6eyIkaWQiOiIxMTM2IiwiRm9udFNldHRpbmdzIjp7IiRpZCI6IjExMzciLCJGb250U2l6ZSI6MTAsIkZvbnROYW1lIjoiQ2FsaWJyaSIsIklzQm9sZCI6dHJ1ZSwiSXNJdGFsaWMiOmZhbHNlLCJJc1VuZGVybGluZWQiOmZhbHNlLCJQYXJlbnRTdHlsZSI6bnVsbH0sIkF1dG9TaXplIjowLCJGb3JlZ3JvdW5kIjp7IiRpZCI6IjExMzgiLCJDb2xvciI6eyIkaWQiOiIxMTM5IiwiQSI6MjU1LCJSIjoyNTUsIkciOjI1NSwiQiI6MjU1fX0sIk1heFdpZHRoIjo2NTQuNTQ1NDU0NTQ1NDU0NSwiTWF4SGVpZ2h0IjoiSW5maW5pdHkiLCJTbWFydEZvcmVncm91bmRJc0FjdGl2ZSI6ZmFsc2UsIkhvcml6b250YWxBbGlnbm1lbnQiOjEsIlZlcnRpY2FsQWxpZ25tZW50IjowLCJTbWFydEZvcmVncm91bmQiOm51bGwsIkJhY2tncm91bmRGaWxsVHlwZSI6MCwiTWFyZ2luIjp7IiRpZCI6IjExNDAiLCJUb3AiOjAsIkxlZnQiOjAsIlJpZ2h0IjowLCJCb3R0b20iOjB9LCJQYWRkaW5nIjp7IiRpZCI6IjExNDEiLCJUb3AiOjAsIkxlZnQiOjAsIlJpZ2h0IjowLCJCb3R0b20iOjB9LCJCYWNrZ3JvdW5kIjp7IiRpZCI6IjExNDIiLCJDb2xvciI6eyIkaWQiOiIxMTQzIiwiQSI6MCwiUiI6MjU1LCJHIjoyNTUsIkIiOjI1NX19LCJJc1Zpc2libGUiOnRydWUsIldpZHRoIjowLjAsIkhlaWdodCI6MC4wLCJCb3JkZXJTdHlsZSI6eyIkaWQiOiIxMTQ0IiwiTGluZUNvbG9yIjpudWxsLCJMaW5lV2VpZ2h0IjowLjAsIkxpbmVUeXBlIjowLCJQYXJlbnRTdHlsZSI6bnVsbH0sIlBhcmVudFN0eWxlIjpudWxsfSwiRGF0ZVN0eWxlIjp7IiRpZCI6IjExNDUiLCJGb250U2V0dGluZ3MiOnsiJGlkIjoiMTE0NiIsIkZvbnRTaXplIjoxMCwiRm9udE5hbWUiOiJDYWxpYnJpIiwiSXNCb2xkIjpmYWxzZSwiSXNJdGFsaWMiOmZhbHNlLCJJc1VuZGVybGluZWQiOmZhbHNlLCJQYXJlbnRTdHlsZSI6bnVsbH0sIkF1dG9TaXplIjowLCJGb3JlZ3JvdW5kIjp7IiRpZCI6IjExNDciLCJDb2xvciI6eyIkaWQiOiIxMTQ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Q5IiwiVG9wIjowLCJMZWZ0IjowLCJSaWdodCI6MCwiQm90dG9tIjowfSwiUGFkZGluZyI6eyIkaWQiOiIxMTUwIiwiVG9wIjowLCJMZWZ0IjowLCJSaWdodCI6MCwiQm90dG9tIjowfSwiQmFja2dyb3VuZCI6eyIkcmVmIjoiMTI1In0sIklzVmlzaWJsZSI6dHJ1ZSwiV2lkdGgiOjAuMCwiSGVpZ2h0IjowLjAsIkJvcmRlclN0eWxlIjp7IiRpZCI6IjExNTEiLCJMaW5lQ29sb3IiOm51bGwsIkxpbmVXZWlnaHQiOjAuMCwiTGluZVR5cGUiOjAsIlBhcmVudFN0eWxlIjpudWxsfSwiUGFyZW50U3R5bGUiOm51bGx9LCJEYXRlRm9ybWF0Ijp7IiRpZCI6IjExN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1MyIsIkZvcm1hdCI6MCwiSXNWaXNpYmxlIjpmYWxzZSwiTGFzdEtub3duVmlzaWJpbGl0eVN0YXRlIjpmYWxzZX0sIklzVmlzaWJsZSI6dHJ1ZSwiUGFyZW50U3R5bGUiOm51bGx9LCJJbmRleCI6NiwiU21hcnREdXJhdGlvbkFjdGl2YXRlZCI6ZmFsc2UsIkRhdGVGb3JtYXQiOnsiJHJlZiI6IjExNTIifSwiV2Vla051bWJlcmluZyI6eyIkaWQiOiIxMTU0IiwiRm9ybWF0IjowLCJJc1Zpc2libGUiOmZhbHNlLCJMYXN0S25vd25WaXNpYmlsaXR5U3RhdGUiOmZhbHNlfSwiSWQiOiJmOGEwYzllYi04MTdhLTQ5ZmMtODk1Ni05ODI5YjM4YzRiNzgiLCJJbXBvcnRJZCI6bnVsbCwiVGl0bGUiOiJWMiBEZXZlbG9wbWVudCBCZWdpbnMiLCJOb3RlIjpudWxsLCJIeXBlcmxpbmsiOnsiJGlkIjoiMTE1NSIsIkFkZHJlc3MiOm51bGwsIlN1YkFkZHJlc3MiOm51bGx9LCJJc0NoYW5nZWQiOmZhbHNlLCJJc05ldyI6ZmFsc2V9fV0sIk1pbGVzdG9uZXMiOlt7IiRpZCI6IjExNTYiLCJJZCI6IjJiNjg4MGYxLTQ5YzYtNDIxNC1iNjEyLTllYzhkZGY1MzQzZSIsIkluZGV4Ijo0LCJHcm91cElkIjoiYzg3OTM1ZTQtNmY3ZC00YmJiLTljYjQtMjYyNmVmM2I3ZjE5IiwiVGl0bGUiOiJSQyBQaWxvdCBEZXBsb3ltZW50IiwiRGF0ZVRpbWUiOiIyMDIxLTA4LTA0VDExOjU5OjAwIiwiUGVyY2VudGFnZUNvbXBsZXRlIjpudWxsLCJOb3RlIjpudWxsLCJTdHlsZSI6eyIkaWQiOiIxMTU3IiwiVGl0bGVQb3NpdGlvbiI6IlJpZ2h0IiwiRGF0ZVBvc2l0aW9uIjoiTGVmdCIsIlNoYXBlVHlwZSI6MSwiU2hhcGVTaXplIjowLCJTaGFwZVN0eWxlIjp7IiRpZCI6IjExNTgiLCJNYXJnaW4iOnsiJHJlZiI6IjYwIn0sIlBhZGRpbmciOnsiJHJlZiI6IjYxIn0sIkJhY2tncm91bmQiOnsiJGlkIjoiMTE1OSIsIkNvbG9yIjp7IiRpZCI6IjExNjAiLCJBIjoyNTUsIlIiOjU3LCJHIjoxMTQsIkIiOjE4fX0sIklzVmlzaWJsZSI6dHJ1ZSwiV2lkdGgiOjEyLjAsIkhlaWdodCI6MTQuMCwiQm9yZGVyU3R5bGUiOnsiJGlkIjoiMTE2MSIsIkxpbmVDb2xvciI6eyIkcmVmIjoiNjUifSwiTGluZVdlaWdodCI6MC4wLCJMaW5lVHlwZSI6MCwiUGFyZW50U3R5bGUiOm51bGx9LCJQYXJlbnRTdHlsZSI6bnVsbH0sIlRpdGxlU3R5bGUiOnsiJGlkIjoiMTE2MiIsIkZvbnRTZXR0aW5ncyI6eyIkaWQiOiIxMTYzIiwiRm9udFNpemUiOjExLCJGb250TmFtZSI6IkNhbGlicmkiLCJJc0JvbGQiOnRydWUsIklzSXRhbGljIjpmYWxzZSwiSXNVbmRlcmxpbmVkIjpmYWxzZSwiUGFyZW50U3R5bGUiOm51bGx9LCJBdXRvU2l6ZSI6MCwiRm9yZWdyb3VuZCI6eyIkaWQiOiIxMTY0IiwiQ29sb3IiOnsiJGlkIjoiMTE2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xMTY2IiwiQ29sb3IiOnsiJGlkIjoiMTE2NyIsIkEiOjAsIlIiOjI1NSwiRyI6MjU1LCJCIjoyNTV9fSwiSXNWaXNpYmxlIjp0cnVlLCJXaWR0aCI6MC4wLCJIZWlnaHQiOjAuMCwiQm9yZGVyU3R5bGUiOm51bGwsIlBhcmVudFN0eWxlIjpudWxsfSwiRGF0ZVN0eWxlIjp7IiRpZCI6IjExNjgiLCJGb250U2V0dGluZ3MiOnsiJGlkIjoiMTE2OSIsIkZvbnRTaXplIjoxMCwiRm9udE5hbWUiOiJDYWxpYnJpIiwiSXNCb2xkIjpmYWxzZSwiSXNJdGFsaWMiOmZhbHNlLCJJc1VuZGVybGluZWQiOmZhbHNlLCJQYXJlbnRTdHlsZSI6bnVsbH0sIkF1dG9TaXplIjowLCJGb3JlZ3JvdW5kIjp7IiRpZCI6IjExNzAiLCJDb2xvciI6eyIkaWQiOiIxMTc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xMTcyIiwiQ29sb3IiOnsiJGlkIjoiMTE3MyIsIkEiOjAsIlIiOjI1NSwiRyI6MjU1LCJCIjoyNTV9fSwiSXNWaXNpYmxlIjpmYWxzZSwiV2lkdGgiOjAuMCwiSGVpZ2h0IjowLjAsIkJvcmRlclN0eWxlIjpudWxsLCJQYXJlbnRTdHlsZSI6bnVsbH0sIkRhdGVGb3JtYXQiOnsiJGlkIjoiMTE3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c1IiwiRm9ybWF0IjowLCJJc1Zpc2libGUiOmZhbHNlLCJMYXN0S25vd25WaXNpYmlsaXR5U3RhdGUiOmZhbHNlfSwiSXNWaXNpYmxlIjp0cnVlLCJQYXJlbnRTdHlsZSI6bnVsbH0sIkh5cGVybGluayI6eyIkaWQiOiIxMTc2IiwiQWRkcmVzcyI6IiIsIlN1YkFkZHJlc3MiOiIifSwiSW1wb3J0SWQiOiIifSx7IiRpZCI6IjExNzciLCJJZCI6IjI2YzU2OWMwLTFlNmEtNDdiOC1iOWJiLTYyMTkwNjhkYzA4ZSIsIkluZGV4Ijo1LCJHcm91cElkIjoiYzg3OTM1ZTQtNmY3ZC00YmJiLTljYjQtMjYyNmVmM2I3ZjE5IiwiVGl0bGUiOiJSVFcgRGVwbG95bWVudCIsIkRhdGVUaW1lIjoiMjAyMS0xMC0xOVQxMTo1OTowMCIsIlBlcmNlbnRhZ2VDb21wbGV0ZSI6bnVsbCwiTm90ZSI6bnVsbCwiU3R5bGUiOnsiJGlkIjoiMTE3OCIsIlRpdGxlUG9zaXRpb24iOiJSaWdodCIsIkRhdGVQb3NpdGlvbiI6IkxlZnQiLCJTaGFwZVR5cGUiOjEsIlNoYXBlU2l6ZSI6MCwiU2hhcGVTdHlsZSI6eyIkaWQiOiIxMTc5IiwiTWFyZ2luIjp7IiRyZWYiOiI2MCJ9LCJQYWRkaW5nIjp7IiRyZWYiOiI2MSJ9LCJCYWNrZ3JvdW5kIjp7IiRpZCI6IjExODAiLCJDb2xvciI6eyIkaWQiOiIxMTgxIiwiQSI6MjU1LCJSIjo1NywiRyI6MTE0LCJCIjoxOH19LCJJc1Zpc2libGUiOnRydWUsIldpZHRoIjoxMi4wLCJIZWlnaHQiOjE0LjAsIkJvcmRlclN0eWxlIjp7IiRpZCI6IjExODIiLCJMaW5lQ29sb3IiOnsiJHJlZiI6IjY1In0sIkxpbmVXZWlnaHQiOjAuMCwiTGluZVR5cGUiOjAsIlBhcmVudFN0eWxlIjpudWxsfSwiUGFyZW50U3R5bGUiOm51bGx9LCJUaXRsZVN0eWxlIjp7IiRpZCI6IjExODMiLCJGb250U2V0dGluZ3MiOnsiJGlkIjoiMTE4NCIsIkZvbnRTaXplIjoxMSwiRm9udE5hbWUiOiJDYWxpYnJpIiwiSXNCb2xkIjp0cnVlLCJJc0l0YWxpYyI6ZmFsc2UsIklzVW5kZXJsaW5lZCI6ZmFsc2UsIlBhcmVudFN0eWxlIjpudWxsfSwiQXV0b1NpemUiOjAsIkZvcmVncm91bmQiOnsiJGlkIjoiMTE4NSIsIkNvbG9yIjp7IiRpZCI6IjExODY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TE4NyIsIkNvbG9yIjp7IiRpZCI6IjExODgiLCJBIjowLCJSIjoyNTUsIkciOjI1NSwiQiI6MjU1fX0sIklzVmlzaWJsZSI6dHJ1ZSwiV2lkdGgiOjAuMCwiSGVpZ2h0IjowLjAsIkJvcmRlclN0eWxlIjpudWxsLCJQYXJlbnRTdHlsZSI6bnVsbH0sIkRhdGVTdHlsZSI6eyIkaWQiOiIxMTg5IiwiRm9udFNldHRpbmdzIjp7IiRpZCI6IjExOTAiLCJGb250U2l6ZSI6MTAsIkZvbnROYW1lIjoiQ2FsaWJyaSIsIklzQm9sZCI6ZmFsc2UsIklzSXRhbGljIjpmYWxzZSwiSXNVbmRlcmxpbmVkIjpmYWxzZSwiUGFyZW50U3R5bGUiOm51bGx9LCJBdXRvU2l6ZSI6MCwiRm9yZWdyb3VuZCI6eyIkaWQiOiIxMTkxIiwiQ29sb3IiOnsiJGlkIjoiMTE5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GlkIjoiMTE5MyIsIkNvbG9yIjp7IiRpZCI6IjExOTQiLCJBIjowLCJSIjoyNTUsIkciOjI1NSwiQiI6MjU1fX0sIklzVmlzaWJsZSI6ZmFsc2UsIldpZHRoIjowLjAsIkhlaWdodCI6MC4wLCJCb3JkZXJTdHlsZSI6bnVsbCwiUGFyZW50U3R5bGUiOm51bGx9LCJEYXRlRm9ybWF0Ijp7IiRpZCI6IjExO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5NiIsIkZvcm1hdCI6MCwiSXNWaXNpYmxlIjpmYWxzZSwiTGFzdEtub3duVmlzaWJpbGl0eVN0YXRlIjpmYWxzZX0sIklzVmlzaWJsZSI6dHJ1ZSwiUGFyZW50U3R5bGUiOm51bGx9LCJIeXBlcmxpbmsiOnsiJGlkIjoiMTE5NyIsIkFkZHJlc3MiOiIiLCJTdWJBZGRyZXNzIjoiIn0sIkltcG9ydElkIjoiIn1dfSx7IiRpZCI6IjExOTgiLCJJZCI6IjllYjc2NTg0LWJiMzItNDUyZS1hYzA3LWZiMjYzN2JhZWExYSIsIkluZGV4IjozLCJIZWFkZXJUZXh0IjoiTGF1bmNoIiwiU3R5bGUiOnsiJGlkIjoiMTE5OSIsIkhlYWRlclN0eWxlIjp7IiRpZCI6IjEyMDAiLCJUZXh0U3R5bGUiOnsiJGlkIjoiMTIwMSIsIkZvbnRTZXR0aW5ncyI6eyIkaWQiOiIxMjAyIiwiRm9udFNpemUiOjEwLCJGb250TmFtZSI6IkZyYW5rbGluIEdvdGhpYyBNZWRpdW0iLCJJc0JvbGQiOmZhbHNlLCJJc0l0YWxpYyI6ZmFsc2UsIklzVW5kZXJsaW5lZCI6ZmFsc2UsIlBhcmVudFN0eWxlIjpudWxsfSwiQXV0b1NpemUiOjAsIkZvcmVncm91bmQiOnsiJGlkIjoiMTIwMyIsIkNvbG9yIjp7IiRpZCI6IjEyMDQiLCJBIjoyNTUsIlIiOjAsIkciOjAsIkIiOjB9fSwiTWF4V2lkdGgiOjAuMCwiTWF4SGVpZ2h0IjowLjAsIlNtYXJ0Rm9yZWdyb3VuZElzQWN0aXZlIjpmYWxzZSwiSG9yaXpvbnRhbEFsaWdubWVudCI6MCwiVmVydGljYWxBbGlnbm1lbnQiOjAsIlNtYXJ0Rm9yZWdyb3VuZCI6bnVsbCwiQmFja2dyb3VuZEZpbGxUeXBlIjowLCJNYXJnaW4iOnsiJHJlZiI6IjE0MiJ9LCJQYWRkaW5nIjp7IiRyZWYiOiIxNDMifSwiQmFja2dyb3VuZCI6bnVsbCwiSXNWaXNpYmxlIjpmYWxzZSwiV2lkdGgiOjAuMCwiSGVpZ2h0IjowLjAsIkJvcmRlclN0eWxlIjpudWxsLCJQYXJlbnRTdHlsZSI6bnVsbH0sIlJlY3RhbmdsZVN0eWxlIjp7IiRpZCI6IjEyMDUiLCJNYXJnaW4iOnsiJHJlZiI6IjE0NSJ9LCJQYWRkaW5nIjp7IiRyZWYiOiIxNDYifSwiQmFja2dyb3VuZCI6eyIkaWQiOiIxMjA2IiwiQ29sb3IiOnsiJGlkIjoiMTIwNyIsIkEiOjEyNywiUiI6MTY1LCJHIjoxNjUsIkIiOjE2NX19LCJJc1Zpc2libGUiOmZhbHNlLCJXaWR0aCI6MC4wLCJIZWlnaHQiOjAuMCwiQm9yZGVyU3R5bGUiOnsiJGlkIjoiMTIwOCIsIkxpbmVDb2xvciI6eyIkcmVmIjoiMTUwIn0sIkxpbmVXZWlnaHQiOjAuMCwiTGluZVR5cGUiOjAsIlBhcmVudFN0eWxlIjpudWxsfSwiUGFyZW50U3R5bGUiOm51bGx9LCJNYXJnaW4iOnsiJHJlZiI6IjE1MiJ9LCJQYWRkaW5nIjp7IiRyZWYiOiIxNTMifSwiQmFja2dyb3VuZCI6bnVsbCwiSXNWaXNpYmxlIjp0cnVlLCJXaWR0aCI6MC4wLCJIZWlnaHQiOjAuMCwiQm9yZGVyU3R5bGUiOm51bGwsIlBhcmVudFN0eWxlIjpudWxsfSwiQmFja2dyb3VuZFN0eWxlIjp7IiRpZCI6IjEyMDkiLCJNYXJnaW4iOnsiJHJlZiI6IjE1NSJ9LCJQYWRkaW5nIjp7IiRyZWYiOiIxNTYifSwiQmFja2dyb3VuZCI6eyIkaWQiOiIxMjEwIiwiQ29sb3IiOnsiJGlkIjoiMTIxMSIsIkEiOjM4LCJSIjoxNjUsIkciOjE2NSwiQiI6MTY1fX0sIklzVmlzaWJsZSI6dHJ1ZSwiV2lkdGgiOjAuMCwiSGVpZ2h0IjowLjAsIkJvcmRlclN0eWxlIjp7IiRpZCI6IjEyMTIiLCJMaW5lQ29sb3IiOnsiJHJlZiI6IjE2MCJ9LCJMaW5lV2VpZ2h0IjowLjAsIkxpbmVUeXBlIjowLCJQYXJlbnRTdHlsZSI6bnVsbH0sIlBhcmVudFN0eWxlIjpudWxsfSwiSXNBYm92ZVRpbWViYW5kIjpmYWxzZSwiTWFyZ2luIjp7IiRyZWYiOiIxNjIifSwiUGFkZGluZyI6eyIkcmVmIjoiMTYzIn0sIklzVmlzaWJsZSI6dHJ1ZSwiV2lkdGgiOjAuMCwiSGVpZ2h0IjowLjAsIkJvcmRlclN0eWxlIjpudWxsLCJQYXJlbnRTdHlsZSI6bnVsbH0sIlRhc2tzIjpbXSwiTWlsZXN0b25lcyI6W3siJGlkIjoiMTIxMyIsIklkIjoiMDk3ZmUwMzUtMDMyZS00Y2ZlLTllODktZDIzZGRkOGQ1MGNjIiwiSW5kZXgiOjAsIkdyb3VwSWQiOm51bGwsIlRpdGxlIjoiV1cgTGF1bmNoIEV2ZW50IiwiRGF0ZVRpbWUiOiIyMDIxLTExLTAxVDExOjU5OjAwIiwiUGVyY2VudGFnZUNvbXBsZXRlIjpudWxsLCJOb3RlIjpudWxsLCJTdHlsZSI6eyIkaWQiOiIxMjE0IiwiVGl0bGVQb3NpdGlvbiI6IlJpZ2h0IiwiRGF0ZVBvc2l0aW9uIjoiTGVmdCIsIlNoYXBlVHlwZSI6MTMsIlNoYXBlU2l6ZSI6MCwiU2hhcGVTdHlsZSI6eyIkaWQiOiIxMjE1IiwiTWFyZ2luIjp7IiRyZWYiOiI2MCJ9LCJQYWRkaW5nIjp7IiRyZWYiOiI2MSJ9LCJCYWNrZ3JvdW5kIjp7IiRpZCI6IjEyMTYiLCJDb2xvciI6eyIkaWQiOiIxMjE3IiwiQSI6MjU1LCJSIjoxMTUsIkciOjExNSwiQiI6MTE1fX0sIklzVmlzaWJsZSI6dHJ1ZSwiV2lkdGgiOjEyLjAsIkhlaWdodCI6MTQuMCwiQm9yZGVyU3R5bGUiOnsiJGlkIjoiMTIxOCIsIkxpbmVDb2xvciI6eyIkcmVmIjoiNjUifSwiTGluZVdlaWdodCI6MC4wLCJMaW5lVHlwZSI6MCwiUGFyZW50U3R5bGUiOm51bGx9LCJQYXJlbnRTdHlsZSI6bnVsbH0sIlRpdGxlU3R5bGUiOnsiJGlkIjoiMTIxOSIsIkZvbnRTZXR0aW5ncyI6eyIkaWQiOiIxMjIwIiwiRm9udFNpemUiOjExLCJGb250TmFtZSI6IkNhbGlicmkiLCJJc0JvbGQiOnRydWUsIklzSXRhbGljIjpmYWxzZSwiSXNVbmRlcmxpbmVkIjpmYWxzZSwiUGFyZW50U3R5bGUiOm51bGx9LCJBdXRvU2l6ZSI6MCwiRm9yZWdyb3VuZCI6eyIkaWQiOiIxMjIxIiwiQ29sb3IiOnsiJGlkIjoiMTIyMiIsIkEiOjI1NSwiUiI6ODksIkciOjg5LCJCIjo4OX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xMjIzIiwiQ29sb3IiOnsiJGlkIjoiMTIyNCIsIkEiOjAsIlIiOjI1NSwiRyI6MjU1LCJCIjoyNTV9fSwiSXNWaXNpYmxlIjp0cnVlLCJXaWR0aCI6MC4wLCJIZWlnaHQiOjAuMCwiQm9yZGVyU3R5bGUiOm51bGwsIlBhcmVudFN0eWxlIjpudWxsfSwiRGF0ZVN0eWxlIjp7IiRpZCI6IjEyMjUiLCJGb250U2V0dGluZ3MiOnsiJGlkIjoiMTIyNiIsIkZvbnRTaXplIjoxMCwiRm9udE5hbWUiOiJDYWxpYnJpIiwiSXNCb2xkIjpmYWxzZSwiSXNJdGFsaWMiOmZhbHNlLCJJc1VuZGVybGluZWQiOmZhbHNlLCJQYXJlbnRTdHlsZSI6bnVsbH0sIkF1dG9TaXplIjowLCJGb3JlZ3JvdW5kIjp7IiRpZCI6IjEyMjciLCJDb2xvciI6eyIkaWQiOiIxMjI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xMjI5IiwiQ29sb3IiOnsiJGlkIjoiMTIzMCIsIkEiOjAsIlIiOjI1NSwiRyI6MjU1LCJCIjoyNTV9fSwiSXNWaXNpYmxlIjp0cnVlLCJXaWR0aCI6MC4wLCJIZWlnaHQiOjAuMCwiQm9yZGVyU3R5bGUiOm51bGwsIlBhcmVudFN0eWxlIjpudWxsfSwiRGF0ZUZvcm1hdCI6eyIkaWQiOiIxMjMxIiwiRm9ybWF0U3RyaW5nIjoiZGRkLCBNTU0gZCwgeXl5eSIsIlNlcGFyYXRvciI6Ii8iLCJVc2VJbnRlcm5hdGlvbmFsRGF0ZUZvcm1hdCI6ZmFsc2UsIkRhdGVJc1Zpc2libGUiOnRydWUsIlRpbWVJc1Zpc2libGUiOmZhbHNlLCJIb3VyRGlnaXRzIjoxLCJBbVBtRGVzaWduYXRvciI6MiwiVHJpbTAwTWludXRlcyI6ZmFsc2UsIkxhc3RLbm93blZpc2liaWxpdHlTdGF0ZSI6eyIkaWQiOiIxMjMyIiwiRGF0ZVBhcnRJc1Zpc2libGUiOnRydWUsIlRpbWVQYXJ0SXNWaXNpYmxlIjpmYWxzZX19LCJXZWVrTnVtYmVyaW5nIjp7IiRpZCI6IjEyMzMiLCJGb3JtYXQiOjAsIklzVmlzaWJsZSI6ZmFsc2UsIkxhc3RLbm93blZpc2liaWxpdHlTdGF0ZSI6ZmFsc2V9LCJJc1Zpc2libGUiOnRydWUsIlBhcmVudFN0eWxlIjpudWxsfSwiSHlwZXJsaW5rIjp7IiRpZCI6IjEyMzQiLCJBZGRyZXNzIjoiIiwiU3ViQWRkcmVzcyI6IiJ9LCJJbXBvcnRJZCI6IiJ9LHsiJGlkIjoiMTIzNSIsIklkIjoiY2EzZGJlNDAtMGMxNS00MjM0LTkzYjYtYzAyZTVmMTdmZmNmIiwiSW5kZXgiOjEsIkdyb3VwSWQiOiIyOWUwNDllOS0zNTM4LTRhNGItOWJmZC1lNWY3ZjI3ZWU2OGQiLCJUaXRsZSI6IkJldGEgQmxvZyBMYXVuY2giLCJEYXRlVGltZSI6IjIwMjEtMDctMDRUMTE6NTk6MDAiLCJQZXJjZW50YWdlQ29tcGxldGUiOm51bGwsIk5vdGUiOm51bGwsIlN0eWxlIjp7IiRpZCI6IjEyMzYiLCJUaXRsZVBvc2l0aW9uIjoiTGVmdCIsIkRhdGVQb3NpdGlvbiI6IlJpZ2h0IiwiU2hhcGVUeXBlIjoxMywiU2hhcGVTaXplIjowLCJTaGFwZVN0eWxlIjp7IiRpZCI6IjEyMzciLCJNYXJnaW4iOnsiJHJlZiI6IjYwIn0sIlBhZGRpbmciOnsiJHJlZiI6IjYxIn0sIkJhY2tncm91bmQiOnsiJGlkIjoiMTIzOCIsIkNvbG9yIjp7IiRpZCI6IjEyMzkiLCJBIjoyNTUsIlIiOjExNSwiRyI6MTE1LCJCIjoxMTV9fSwiSXNWaXNpYmxlIjp0cnVlLCJXaWR0aCI6MTIuMCwiSGVpZ2h0IjoxNC4wLCJCb3JkZXJTdHlsZSI6eyIkaWQiOiIxMjQwIiwiTGluZUNvbG9yIjp7IiRyZWYiOiI2NSJ9LCJMaW5lV2VpZ2h0IjowLjAsIkxpbmVUeXBlIjowLCJQYXJlbnRTdHlsZSI6bnVsbH0sIlBhcmVudFN0eWxlIjpudWxsfSwiVGl0bGVTdHlsZSI6eyIkaWQiOiIxMjQxIiwiRm9udFNldHRpbmdzIjp7IiRpZCI6IjEyNDIiLCJGb250U2l6ZSI6MTEsIkZvbnROYW1lIjoiQ2FsaWJyaSIsIklzQm9sZCI6dHJ1ZSwiSXNJdGFsaWMiOmZhbHNlLCJJc1VuZGVybGluZWQiOmZhbHNlLCJQYXJlbnRTdHlsZSI6bnVsbH0sIkF1dG9TaXplIjowLCJGb3JlZ3JvdW5kIjp7IiRpZCI6IjEyNDMiLCJDb2xvciI6eyIkaWQiOiIxMjQ0IiwiQSI6MjU1LCJSIjo4OSwiRyI6ODksIkIiOjg5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pZCI6IjEyNDUiLCJDb2xvciI6eyIkaWQiOiIxMjQ2IiwiQSI6MCwiUiI6MjU1LCJHIjoyNTUsIkIiOjI1NX19LCJJc1Zpc2libGUiOnRydWUsIldpZHRoIjowLjAsIkhlaWdodCI6MC4wLCJCb3JkZXJTdHlsZSI6bnVsbCwiUGFyZW50U3R5bGUiOm51bGx9LCJEYXRlU3R5bGUiOnsiJGlkIjoiMTI0NyIsIkZvbnRTZXR0aW5ncyI6eyIkaWQiOiIxMjQ4IiwiRm9udFNpemUiOjksIkZvbnROYW1lIjoiQ2FsaWJyaSIsIklzQm9sZCI6ZmFsc2UsIklzSXRhbGljIjpmYWxzZSwiSXNVbmRlcmxpbmVkIjpmYWxzZSwiUGFyZW50U3R5bGUiOm51bGx9LCJBdXRvU2l6ZSI6MCwiRm9yZWdyb3VuZCI6eyIkaWQiOiIxMjQ5IiwiQ29sb3IiOnsiJGlkIjoiMTI1MC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xMjUxIiwiQ29sb3IiOnsiJGlkIjoiMTI1MiIsIkEiOjAsIlIiOjI1NSwiRyI6MjU1LCJCIjoyNTV9fSwiSXNWaXNpYmxlIjp0cnVlLCJXaWR0aCI6MC4wLCJIZWlnaHQiOjAuMCwiQm9yZGVyU3R5bGUiOm51bGwsIlBhcmVudFN0eWxlIjpudWxsfSwiRGF0ZUZvcm1hdCI6eyIkaWQiOiIxMjUz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yNTQiLCJEYXRlUGFydElzVmlzaWJsZSI6dHJ1ZSwiVGltZVBhcnRJc1Zpc2libGUiOmZhbHNlfX0sIldlZWtOdW1iZXJpbmciOnsiJGlkIjoiMTI1NSIsIkZvcm1hdCI6MCwiSXNWaXNpYmxlIjpmYWxzZSwiTGFzdEtub3duVmlzaWJpbGl0eVN0YXRlIjpmYWxzZX0sIklzVmlzaWJsZSI6dHJ1ZSwiUGFyZW50U3R5bGUiOm51bGx9LCJIeXBlcmxpbmsiOnsiJGlkIjoiMTI1NiIsIkFkZHJlc3MiOiIiLCJTdWJBZGRyZXNzIjoiIn0sIkltcG9ydElkIjoiIn0seyIkaWQiOiIxMjU3IiwiSWQiOiIwOGY3M2JmOC02YTI0LTRmMGEtODFhYy1lMWY3NWVmYmRkNmIiLCJJbmRleCI6MiwiR3JvdXBJZCI6IjI5ZTA0OWU5LTM1MzgtNGE0Yi05YmZkLWU1ZjdmMjdlZTY4ZCIsIlRpdGxlIjoiR2FydG5lciBBbmFseXN0IFJldmlldyIsIkRhdGVUaW1lIjoiMjAyMS0xMS0wMVQxMTo1OTowMCIsIlBlcmNlbnRhZ2VDb21wbGV0ZSI6bnVsbCwiTm90ZSI6bnVsbCwiU3R5bGUiOnsiJGlkIjoiMTI1OCIsIlRpdGxlUG9zaXRpb24iOiJMZWZ0IiwiRGF0ZVBvc2l0aW9uIjoiUmlnaHQiLCJTaGFwZVR5cGUiOjEzLCJTaGFwZVNpemUiOjAsIlNoYXBlU3R5bGUiOnsiJGlkIjoiMTI1OSIsIk1hcmdpbiI6eyIkcmVmIjoiNjAifSwiUGFkZGluZyI6eyIkcmVmIjoiNjEifSwiQmFja2dyb3VuZCI6eyIkaWQiOiIxMjYwIiwiQ29sb3IiOnsiJGlkIjoiMTI2MSIsIkEiOjI1NSwiUiI6MTE1LCJHIjoxMTUsIkIiOjExNX19LCJJc1Zpc2libGUiOnRydWUsIldpZHRoIjoxMi4wLCJIZWlnaHQiOjE0LjAsIkJvcmRlclN0eWxlIjp7IiRpZCI6IjEyNjIiLCJMaW5lQ29sb3IiOnsiJHJlZiI6IjY1In0sIkxpbmVXZWlnaHQiOjAuMCwiTGluZVR5cGUiOjAsIlBhcmVudFN0eWxlIjpudWxsfSwiUGFyZW50U3R5bGUiOm51bGx9LCJUaXRsZVN0eWxlIjp7IiRpZCI6IjEyNjMiLCJGb250U2V0dGluZ3MiOnsiJGlkIjoiMTI2NCIsIkZvbnRTaXplIjoxMSwiRm9udE5hbWUiOiJDYWxpYnJpIiwiSXNCb2xkIjp0cnVlLCJJc0l0YWxpYyI6ZmFsc2UsIklzVW5kZXJsaW5lZCI6ZmFsc2UsIlBhcmVudFN0eWxlIjpudWxsfSwiQXV0b1NpemUiOjAsIkZvcmVncm91bmQiOnsiJGlkIjoiMTI2NSIsIkNvbG9yIjp7IiRpZCI6IjEyNjY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GlkIjoiMTI2NyIsIkNvbG9yIjp7IiRpZCI6IjEyNjgiLCJBIjowLCJSIjoyNTUsIkciOjI1NSwiQiI6MjU1fX0sIklzVmlzaWJsZSI6dHJ1ZSwiV2lkdGgiOjAuMCwiSGVpZ2h0IjowLjAsIkJvcmRlclN0eWxlIjpudWxsLCJQYXJlbnRTdHlsZSI6bnVsbH0sIkRhdGVTdHlsZSI6eyIkaWQiOiIxMjY5IiwiRm9udFNldHRpbmdzIjp7IiRpZCI6IjEyNzAiLCJGb250U2l6ZSI6OSwiRm9udE5hbWUiOiJDYWxpYnJpIiwiSXNCb2xkIjpmYWxzZSwiSXNJdGFsaWMiOmZhbHNlLCJJc1VuZGVybGluZWQiOmZhbHNlLCJQYXJlbnRTdHlsZSI6bnVsbH0sIkF1dG9TaXplIjowLCJGb3JlZ3JvdW5kIjp7IiRpZCI6IjEyNzEiLCJDb2xvciI6eyIkaWQiOiIxMjcy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pZCI6IjEyNzMiLCJDb2xvciI6eyIkaWQiOiIxMjc0IiwiQSI6MCwiUiI6MjU1LCJHIjoyNTUsIkIiOjI1NX19LCJJc1Zpc2libGUiOnRydWUsIldpZHRoIjowLjAsIkhlaWdodCI6MC4wLCJCb3JkZXJTdHlsZSI6bnVsbCwiUGFyZW50U3R5bGUiOm51bGx9LCJEYXRlRm9ybWF0Ijp7IiRpZCI6IjEyNzU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MTI3NiIsIkRhdGVQYXJ0SXNWaXNpYmxlIjp0cnVlLCJUaW1lUGFydElzVmlzaWJsZSI6ZmFsc2V9fSwiV2Vla051bWJlcmluZyI6eyIkaWQiOiIxMjc3IiwiRm9ybWF0IjowLCJJc1Zpc2libGUiOmZhbHNlLCJMYXN0S25vd25WaXNpYmlsaXR5U3RhdGUiOmZhbHNlfSwiSXNWaXNpYmxlIjp0cnVlLCJQYXJlbnRTdHlsZSI6bnVsbH0sIkh5cGVybGluayI6eyIkaWQiOiIxMjc4IiwiQWRkcmVzcyI6IiIsIlN1YkFkZHJlc3MiOiIifSwiSW1wb3J0SWQiOiIifSx7IiRpZCI6IjEyNzkiLCJJZCI6IjE1NWRjMGRmLTZmNDEtNDNhOC1hMDViLTdmMTg3ZDE2ZjNjYiIsIkluZGV4IjozLCJHcm91cElkIjoiOGY3YTg2OTUtNDg5ZC00MmE0LWFiNzUtMzlkNmRhMDMzMDk4IiwiVGl0bGUiOiJQcmVzcyBSZWxlYXNlIiwiRGF0ZVRpbWUiOiIyMDIxLTA3LTE2VDExOjU5OjAwIiwiUGVyY2VudGFnZUNvbXBsZXRlIjpudWxsLCJOb3RlIjpudWxsLCJTdHlsZSI6eyIkaWQiOiIxMjgwIiwiVGl0bGVQb3NpdGlvbiI6IkxlZnQiLCJEYXRlUG9zaXRpb24iOiJSaWdodCIsIlNoYXBlVHlwZSI6MTMsIlNoYXBlU2l6ZSI6MCwiU2hhcGVTdHlsZSI6eyIkaWQiOiIxMjgxIiwiTWFyZ2luIjp7IiRyZWYiOiI2MCJ9LCJQYWRkaW5nIjp7IiRyZWYiOiI2MSJ9LCJCYWNrZ3JvdW5kIjp7IiRpZCI6IjEyODIiLCJDb2xvciI6eyIkaWQiOiIxMjgzIiwiQSI6MjU1LCJSIjoxMTUsIkciOjExNSwiQiI6MTE1fX0sIklzVmlzaWJsZSI6dHJ1ZSwiV2lkdGgiOjEyLjAsIkhlaWdodCI6MTQuMCwiQm9yZGVyU3R5bGUiOnsiJGlkIjoiMTI4NCIsIkxpbmVDb2xvciI6eyIkcmVmIjoiNjUifSwiTGluZVdlaWdodCI6MC4wLCJMaW5lVHlwZSI6MCwiUGFyZW50U3R5bGUiOm51bGx9LCJQYXJlbnRTdHlsZSI6bnVsbH0sIlRpdGxlU3R5bGUiOnsiJGlkIjoiMTI4NSIsIkZvbnRTZXR0aW5ncyI6eyIkaWQiOiIxMjg2IiwiRm9udFNpemUiOjExLCJGb250TmFtZSI6IkNhbGlicmkiLCJJc0JvbGQiOnRydWUsIklzSXRhbGljIjpmYWxzZSwiSXNVbmRlcmxpbmVkIjpmYWxzZSwiUGFyZW50U3R5bGUiOm51bGx9LCJBdXRvU2l6ZSI6MCwiRm9yZWdyb3VuZCI6eyIkaWQiOiIxMjg3IiwiQ29sb3IiOnsiJGlkIjoiMTI4OCIsIkEiOjI1NSwiUiI6ODksIkciOjg5LCJCIjo4OX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aWQiOiIxMjg5IiwiQ29sb3IiOnsiJGlkIjoiMTI5MCIsIkEiOjAsIlIiOjI1NSwiRyI6MjU1LCJCIjoyNTV9fSwiSXNWaXNpYmxlIjp0cnVlLCJXaWR0aCI6MC4wLCJIZWlnaHQiOjAuMCwiQm9yZGVyU3R5bGUiOm51bGwsIlBhcmVudFN0eWxlIjpudWxsfSwiRGF0ZVN0eWxlIjp7IiRpZCI6IjEyOTEiLCJGb250U2V0dGluZ3MiOnsiJGlkIjoiMTI5MiIsIkZvbnRTaXplIjo5LCJGb250TmFtZSI6IkNhbGlicmkiLCJJc0JvbGQiOmZhbHNlLCJJc0l0YWxpYyI6ZmFsc2UsIklzVW5kZXJsaW5lZCI6ZmFsc2UsIlBhcmVudFN0eWxlIjpudWxsfSwiQXV0b1NpemUiOjAsIkZvcmVncm91bmQiOnsiJGlkIjoiMTI5MyIsIkNvbG9yIjp7IiRpZCI6IjEyOTQ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TI5NSIsIkNvbG9yIjp7IiRpZCI6IjEyOTYiLCJBIjowLCJSIjoyNTUsIkciOjI1NSwiQiI6MjU1fX0sIklzVmlzaWJsZSI6dHJ1ZSwiV2lkdGgiOjAuMCwiSGVpZ2h0IjowLjAsIkJvcmRlclN0eWxlIjpudWxsLCJQYXJlbnRTdHlsZSI6bnVsbH0sIkRhdGVGb3JtYXQiOnsiJGlkIjoiMTI5Ny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xMjk4IiwiRGF0ZVBhcnRJc1Zpc2libGUiOnRydWUsIlRpbWVQYXJ0SXNWaXNpYmxlIjpmYWxzZX19LCJXZWVrTnVtYmVyaW5nIjp7IiRpZCI6IjEyOTkiLCJGb3JtYXQiOjAsIklzVmlzaWJsZSI6ZmFsc2UsIkxhc3RLbm93blZpc2liaWxpdHlTdGF0ZSI6ZmFsc2V9LCJJc1Zpc2libGUiOnRydWUsIlBhcmVudFN0eWxlIjpudWxsfSwiSHlwZXJsaW5rIjp7IiRpZCI6IjEzMDAiLCJBZGRyZXNzIjoiIiwiU3ViQWRkcmVzcyI6IiJ9LCJJbXBvcnRJZCI6IiJ9LHsiJGlkIjoiMTMwMSIsIklkIjoiMDdiOThiY2YtNjc4ZC00NjcxLWFhNjMtZTZjOTBmMDQwMmFhIiwiSW5kZXgiOjQsIkdyb3VwSWQiOiI4ZjdhODY5NS00ODlkLTQyYTQtYWI3NS0zOWQ2ZGEwMzMwOTgiLCJUaXRsZSI6IlB1YmxpYyBXZWJzaXRlIExpdmUiLCJEYXRlVGltZSI6IjIwMjEtMTEtMDFUMTE6NTk6MDAiLCJQZXJjZW50YWdlQ29tcGxldGUiOm51bGwsIk5vdGUiOm51bGwsIlN0eWxlIjp7IiRpZCI6IjEzMDIiLCJUaXRsZVBvc2l0aW9uIjoiTGVmdCIsIkRhdGVQb3NpdGlvbiI6IlJpZ2h0IiwiU2hhcGVUeXBlIjoxMywiU2hhcGVTaXplIjowLCJTaGFwZVN0eWxlIjp7IiRpZCI6IjEzMDMiLCJNYXJnaW4iOnsiJHJlZiI6IjYwIn0sIlBhZGRpbmciOnsiJHJlZiI6IjYxIn0sIkJhY2tncm91bmQiOnsiJGlkIjoiMTMwNCIsIkNvbG9yIjp7IiRpZCI6IjEzMDUiLCJBIjoyNTUsIlIiOjExNSwiRyI6MTE1LCJCIjoxMTV9fSwiSXNWaXNpYmxlIjp0cnVlLCJXaWR0aCI6MTIuMCwiSGVpZ2h0IjoxNC4wLCJCb3JkZXJTdHlsZSI6eyIkaWQiOiIxMzA2IiwiTGluZUNvbG9yIjp7IiRyZWYiOiI2NSJ9LCJMaW5lV2VpZ2h0IjowLjAsIkxpbmVUeXBlIjowLCJQYXJlbnRTdHlsZSI6bnVsbH0sIlBhcmVudFN0eWxlIjpudWxsfSwiVGl0bGVTdHlsZSI6eyIkaWQiOiIxMzA3IiwiRm9udFNldHRpbmdzIjp7IiRpZCI6IjEzMDgiLCJGb250U2l6ZSI6MTEsIkZvbnROYW1lIjoiQ2FsaWJyaSIsIklzQm9sZCI6dHJ1ZSwiSXNJdGFsaWMiOmZhbHNlLCJJc1VuZGVybGluZWQiOmZhbHNlLCJQYXJlbnRTdHlsZSI6bnVsbH0sIkF1dG9TaXplIjowLCJGb3JlZ3JvdW5kIjp7IiRpZCI6IjEzMDkiLCJDb2xvciI6eyIkaWQiOiIxMzEwIiwiQSI6MjU1LCJSIjo4OSwiRyI6ODksIkIiOjg5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pZCI6IjEzMTEiLCJDb2xvciI6eyIkaWQiOiIxMzEyIiwiQSI6MCwiUiI6MjU1LCJHIjoyNTUsIkIiOjI1NX19LCJJc1Zpc2libGUiOnRydWUsIldpZHRoIjowLjAsIkhlaWdodCI6MC4wLCJCb3JkZXJTdHlsZSI6bnVsbCwiUGFyZW50U3R5bGUiOm51bGx9LCJEYXRlU3R5bGUiOnsiJGlkIjoiMTMxMyIsIkZvbnRTZXR0aW5ncyI6eyIkaWQiOiIxMzE0IiwiRm9udFNpemUiOjksIkZvbnROYW1lIjoiQ2FsaWJyaSIsIklzQm9sZCI6ZmFsc2UsIklzSXRhbGljIjpmYWxzZSwiSXNVbmRlcmxpbmVkIjpmYWxzZSwiUGFyZW50U3R5bGUiOm51bGx9LCJBdXRvU2l6ZSI6MCwiRm9yZWdyb3VuZCI6eyIkaWQiOiIxMzE1IiwiQ29sb3IiOnsiJGlkIjoiMTMxNi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xMzE3IiwiQ29sb3IiOnsiJGlkIjoiMTMxOCIsIkEiOjAsIlIiOjI1NSwiRyI6MjU1LCJCIjoyNTV9fSwiSXNWaXNpYmxlIjp0cnVlLCJXaWR0aCI6MC4wLCJIZWlnaHQiOjAuMCwiQm9yZGVyU3R5bGUiOm51bGwsIlBhcmVudFN0eWxlIjpudWxsfSwiRGF0ZUZvcm1hdCI6eyIkaWQiOiIxMzE5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zMjAiLCJEYXRlUGFydElzVmlzaWJsZSI6dHJ1ZSwiVGltZVBhcnRJc1Zpc2libGUiOmZhbHNlfX0sIldlZWtOdW1iZXJpbmciOnsiJGlkIjoiMTMyMSIsIkZvcm1hdCI6MCwiSXNWaXNpYmxlIjpmYWxzZSwiTGFzdEtub3duVmlzaWJpbGl0eVN0YXRlIjpmYWxzZX0sIklzVmlzaWJsZSI6dHJ1ZSwiUGFyZW50U3R5bGUiOm51bGx9LCJIeXBlcmxpbmsiOnsiJGlkIjoiMTMyMiIsIkFkZHJlc3MiOiIiLCJTdWJBZGRyZXNzIjoiIn0sIkltcG9ydElkIjoiIn1dfV0sIk1zUHJvamVjdEl0ZW1zVHJlZSI6bnVsbCwiTWV0YWRhdGEiOnsiJGlkIjoiMTMyMyIsIlJlY2VudENvbG9yc0NvbGxlY3Rpb24iOiJbXCIjRkY1MjkzQ0RcIixcIiNGRkNFOTIwMFwiLFwiI0ZGNzRBRDQ5XCIsXCIjRkY3MzczNzNcIixcIiNGRjQ0NTQ2QVwiLFwiI0ZGRkVCQTBBXCIsXCIjRkY3MEFENDdcIixcIiNGRkIyMEUxMlwi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xMzI0IiwiSW1wYU9wdGlvbnMiOnsiJGlkIjoiMTMyN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zMjYiLCJVc2VUaW1lIjpmYWxzZSwiV29ya0RheVN0YXJ0IjoiMDA6MDA6MDAiLCJXb3JrRGF5RW5kIjoiMjM6NTk6MDAifSwiTGFzdFVzZWRUZW1wbGF0ZUlkIjoiZjM3NDYwNjMtMDA0Yy00NDVkLTkxODctY2VkZjdhY2UxNDNiIiwiRmlyc3RXZWVrT2ZZZWFyIjowfQ=="/>
  <p:tag name="__MASTER" val="__part_0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SHAPETYPE" val="RoundedCornerRectangleTimeband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12-22T11:59:00.0000000"/>
  <p:tag name="OTLTIMEBANDQUICKPOSITION" val="Custom"/>
  <p:tag name="OTLMARKERSHAPE" val="OTL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1-01T00:00:00.0000000Z"/>
  <p:tag name="OTLENDDATE" val="2021-03-06T18:25:00.0000000"/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2-01T00:00:00.0000000Z"/>
  <p:tag name="OTLENDDATE" val="2021-03-25T11:14:00.0000000"/>
  <p:tag name="OTLMARKERSHAPE" val="OTL"/>
</p:tagLst>
</file>

<file path=ppt/tags/tag2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3-01T00:00:00.0000000Z"/>
  <p:tag name="OTLENDDATE" val="2021-05-16T11:59:00.0000000Z"/>
  <p:tag name="OTLMARKERSHAPE" val="OTL"/>
</p:tagLst>
</file>

<file path=ppt/tags/tag2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1-05-17T00:00:00.0000000Z"/>
  <p:tag name="OTLENDDATE" val="2021-07-20T11:59:00.0000000Z"/>
  <p:tag name="OTLMARKERSHAPE" val="OTL"/>
</p:tagLst>
</file>

<file path=ppt/tags/tag2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5-11T00:00:00.0000000Z"/>
  <p:tag name="OTLENDDATE" val="2021-06-30T11:59:00.0000000Z"/>
  <p:tag name="OTLMARKERSHAPE" val="OTL"/>
</p:tagLst>
</file>

<file path=ppt/tags/tag2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6-30T00:00:00.0000000Z"/>
  <p:tag name="OTLENDDATE" val="2021-08-17T11:59:00.0000000Z"/>
  <p:tag name="OTLMARKERSHAPE" val="OTL"/>
</p:tagLst>
</file>

<file path=ppt/tags/tag2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8-18T00:00:00.0000000Z"/>
  <p:tag name="OTLENDDATE" val="2021-10-04T11:59:00.0000000Z"/>
  <p:tag name="OTLMARKERSHAPE" val="OTL"/>
</p:tagLst>
</file>

<file path=ppt/tags/tag2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4-01T00:00:00.0000000Z"/>
  <p:tag name="OTLENDDATE" val="2021-05-13T11:59:00.0000000Z"/>
  <p:tag name="OTLMARKERSHAPE" val="OTL"/>
</p:tagLst>
</file>

<file path=ppt/tags/tag2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3-01T00:00:00.0000000Z"/>
  <p:tag name="OTLENDDATE" val="2021-04-01T11:59:00.0000000Z"/>
  <p:tag name="OTLMARKERSHAPE" val="OTL"/>
</p:tagLst>
</file>

<file path=ppt/tags/tag2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4-01T00:00:00.0000000Z"/>
  <p:tag name="OTLENDDATE" val="2021-10-21T11:59:00.0000000Z"/>
  <p:tag name="OTLMARKERSHAPE" val="OTL"/>
</p:tagLst>
</file>

<file path=ppt/tags/tag2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ENDDATE" val="2021-10-21T11:59:00.0000000Z"/>
  <p:tag name="OTLSTARTDATE" val="2021-08-11T19:58:00.0000000"/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ENDDATE" val="2021-12-22T11:59:00.0000000Z"/>
  <p:tag name="OTLSTARTDATE" val="2021-10-01T22:18:00.0000000"/>
  <p:tag name="OTLMARKERSHAPE" val="OTL"/>
</p:tagLst>
</file>

<file path=ppt/tags/tag2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2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"/>
  <p:tag name="OTLPOSITIONONTASK" val="None"/>
  <p:tag name="OTLRELATEDTASKID" val="00000000-0000-0000-0000-000000000000"/>
  <p:tag name="OTLWEEKNUMBERINGFORMAT" val="WNFormat1"/>
  <p:tag name="OTLWEEKNUMBERINGISVISIBLE" val="False"/>
  <p:tag name="OTLDATE" val="2021-08-01T11:59:00.0000000"/>
  <p:tag name="OTLMARKERSHAPE" val="OTL"/>
</p:tagLst>
</file>

<file path=ppt/tags/tag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erformance Valid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2-10T11:59:00.0000000"/>
  <p:tag name="OTLMARKERSHAPE" val="OTL"/>
</p:tagLst>
</file>

<file path=ppt/tags/tag2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est Complete"/>
  <p:tag name="OTLPOSITIONONTASK" val="None"/>
  <p:tag name="OTLRELATEDTASKID" val="00000000-0000-0000-0000-000000000000"/>
  <p:tag name="OTLWEEKNUMBERINGFORMAT" val="WNFormat1"/>
  <p:tag name="OTLWEEKNUMBERINGISVISIBLE" val="False"/>
  <p:tag name="OTLDATE" val="2021-05-01T11:59:00.0000000"/>
  <p:tag name="OTLMARKERSHAPE" val="OTL"/>
</p:tagLst>
</file>

<file path=ppt/tags/tag2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onitoring"/>
  <p:tag name="OTLPOSITIONONTASK" val="None"/>
  <p:tag name="OTLRELATEDTASKID" val="00000000-0000-0000-0000-000000000000"/>
  <p:tag name="OTLWEEKNUMBERINGFORMAT" val="WNFormat1"/>
  <p:tag name="OTLWEEKNUMBERINGISVISIBLE" val="False"/>
  <p:tag name="OTLDATE" val="2021-06-26T11:59:00.0000000"/>
  <p:tag name="OTLMARKERSHAPE" val="OTL"/>
</p:tagLst>
</file>

<file path=ppt/tags/tag2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hase Sync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4T11:59:00.0000000"/>
  <p:tag name="OTLMARKERSHAPE" val="OTL"/>
</p:tagLst>
</file>

<file path=ppt/tags/tag2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Load Balance"/>
  <p:tag name="OTLPOSITIONONTASK" val="None"/>
  <p:tag name="OTLRELATEDTASKID" val="00000000-0000-0000-0000-000000000000"/>
  <p:tag name="OTLWEEKNUMBERINGFORMAT" val="WNFormat1"/>
  <p:tag name="OTLWEEKNUMBERINGISVISIBLE" val="False"/>
  <p:tag name="OTLDATE" val="2021-10-02T11:59:00.0000000"/>
  <p:tag name="OTLMARKERSHAPE" val="OTL"/>
</p:tagLst>
</file>

<file path=ppt/tags/tag2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TW Deployment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9T11:59:00.0000000"/>
  <p:tag name="OTLMARKERSHAPE" val="OTL"/>
</p:tagLst>
</file>

<file path=ppt/tags/tag2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C Pilot Deployment"/>
  <p:tag name="OTLPOSITIONONTASK" val="None"/>
  <p:tag name="OTLRELATEDTASKID" val="00000000-0000-0000-0000-000000000000"/>
  <p:tag name="OTLWEEKNUMBERINGFORMAT" val="WNFormat1"/>
  <p:tag name="OTLWEEKNUMBERINGISVISIBLE" val="False"/>
  <p:tag name="OTLDATE" val="2021-08-04T11:59:00.0000000"/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, 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1T11:59:00.0000000"/>
  <p:tag name="OTLMARKERSHAPE" val="OTL"/>
</p:tagLst>
</file>

<file path=ppt/tags/tag2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1-07-04T11:59:00.0000000"/>
  <p:tag name="OTLMARKERSHAPE" val="OTL"/>
</p:tagLst>
</file>

<file path=ppt/tags/tag2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Gartner Analyst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1T11:59:00.0000000"/>
  <p:tag name="OTLMARKERSHAPE" val="OTL"/>
</p:tagLst>
</file>

<file path=ppt/tags/tag2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6T11:59:00.0000000"/>
  <p:tag name="OTLMARKERSHAPE" val="OTL"/>
</p:tagLst>
</file>

<file path=ppt/tags/tag2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Web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1T11:59:00.0000000"/>
  <p:tag name="OTLMARKERSHAPE" val="OTL"/>
</p:tagLst>
</file>

<file path=ppt/tags/tag2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2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7-01T00:00:00.0000000Z"/>
  <p:tag name="OTLENDDATE" val="2021-07-29T23:59:00.0000000Z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5T11:59:00.0000000"/>
  <p:tag name="OTLMARKERSHAPE" val="OTL"/>
</p:tagLst>
</file>

<file path=ppt/tags/tag2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1-03-10T11:59:00.0000000"/>
  <p:tag name="OTLMARKERSHAPE" val="OTL"/>
</p:tagLst>
</file>

<file path=ppt/tags/tag2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Decis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3-21T11:59:00.0000000"/>
  <p:tag name="OTLMARKERSHAPE" val="OTL"/>
</p:tagLst>
</file>

<file path=ppt/tags/tag2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1-06-30T11:59:00.0000000"/>
  <p:tag name="OTLMARKERSHAPE" val="OTL"/>
</p:tagLst>
</file>

<file path=ppt/tags/tag2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Candidate"/>
  <p:tag name="OTLPOSITIONONTASK" val="None"/>
  <p:tag name="OTLRELATEDTASKID" val="00000000-0000-0000-0000-000000000000"/>
  <p:tag name="OTLWEEKNUMBERINGFORMAT" val="WNFormat1"/>
  <p:tag name="OTLWEEKNUMBERINGISVISIBLE" val="False"/>
  <p:tag name="OTLDATE" val="2021-10-01T11:59:00.0000000"/>
  <p:tag name="OTLMARKERSHAPE" val="OTL"/>
</p:tagLst>
</file>

<file path=ppt/tags/tag2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1-10-20T11:59:00.0000000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6-01T00:00:00.0000000Z"/>
  <p:tag name="OTLENDDATE" val="2021-07-29T23:59:00.0000000Z"/>
  <p:tag name="OTLDURATIONFORMAT" val="day"/>
  <p:tag name="OTLSPACING" val="10"/>
  <p:tag name="OTLSHAPETHICKNESSTYPE" val="Regular"/>
  <p:tag name="OTLWEEKNUMBERINGFORMAT" val="WNFormat1"/>
  <p:tag name="OTLWEEKNUMBERINGISVISIBLE" val="Fals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lanning R2 Begin"/>
  <p:tag name="OTLDATE" val="2021-05-29T11:59:00.0000000"/>
  <p:tag name="OTLPOSITIONONTASK" val="Center"/>
  <p:tag name="OTLRELATEDTASKID" val="7ca32acd-5908-471a-9042-96b070111595"/>
  <p:tag name="OTLMARKERSHAPE" val="OTL"/>
</p:tagLst>
</file>

<file path=ppt/tags/tag2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lanning R2 Begin"/>
  <p:tag name="OTLDATE" val="2021-06-19T11:59:00.0000000"/>
  <p:tag name="OTLPOSITIONONTASK" val="Center"/>
  <p:tag name="OTLRELATEDTASKID" val="7ca32acd-5908-471a-9042-96b070111595"/>
  <p:tag name="OTLMARKERSHAPE" val="OTL"/>
</p:tagLst>
</file>

<file path=ppt/tags/tag2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lanning R2 Begin"/>
  <p:tag name="OTLDATE" val="2021-07-10T11:59:00.0000000"/>
  <p:tag name="OTLPOSITIONONTASK" val="Center"/>
  <p:tag name="OTLRELATEDTASKID" val="7ca32acd-5908-471a-9042-96b070111595"/>
  <p:tag name="OTLMARKERSHAPE" val="OTL"/>
</p:tagLst>
</file>

<file path=ppt/tags/tag2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MZWFmIiwiVmVyc2lvbiI6eyIkaWQiOiIyIiwiVmVyc2lvbiI6IjMuMy4yIiwiT3JpZ2luYWxBc3NlbWJseVZlcnNpb24iOiIxLjAwLjAwLjAwIiwiRWRpdGlvbiI6IlBybyIsIklzUGx1c0VkaXRpb24iOnRydWUsIklzUHJvRWRpdGlvbiI6dHJ1ZX0sIkVmZmVjdCI6MSwiU3R5bGUiOnsiJGlkIjoiMyIsIlRpbWViYW5kU3R5bGUiOnsiJGlkIjoiNCIsIlNjYWxlTWFya2luZyI6MCwiU2hhcGUiOjE3LCJTaGFwZVN0eWxlIjp7IiRpZCI6IjUiLCJNYXJnaW4iOnsiJGlkIjoiNiIsIlRvcCI6MCwiTGVmdCI6MTAsIlJpZ2h0IjoxMCwiQm90dG9tIjowfSwiUGFkZGluZyI6eyIkaWQiOiI3IiwiVG9wIjozLCJMZWZ0IjoxMywiUmlnaHQiOjEzLCJCb3R0b20iOjN9LCJCYWNrZ3JvdW5kIjp7IiRpZCI6IjgiLCJDb2xvciI6eyIkaWQiOiI5IiwiQSI6MjU1LCJSIjo4MCwiRyI6ODAsIkIiOjcw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NTUsIkciOjY5LCJCIjow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NTUsIkciOjY5LCJCIjow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CwiRm9udE5hbWUiOiJDZW50dXJ5IEdvdGhpYy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MyLCJHIjo3NiwiQiI6MzR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VudHVyeSBHb3RoaWM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zOCwiRyI6MjM2LCJCIjoyMjV9fSwiQXBwZW5kWWVhck9uWWVhckNoYW5nZSI6dHJ1ZSwiRWxhcHNlZFRpbWVGb3JtYXQiOjEsIlRvZGF5TWFya2VyUG9zaXRpb24iOjAsIlF1aWNrUG9zaXRpb24iOjMsIkFic29sdXRlUG9zaXRpb24iOjE2Mi4wLCJNYXJnaW4iOnsiJGlkIjoiNDkiLCJUb3AiOjAsIkxlZnQiOjEwLCJSaWdodCI6MTAsIkJvdHRvbSI6MH0sIlBhZGRpbmciOnsiJGlkIjoiNTAiLCJUb3AiOjAsIkxlZnQiOjAsIlJpZ2h0IjowLCJCb3R0b20iOjB9LCJCYWNrZ3JvdW5kIjp7IiRpZCI6IjUxIiwiQ29sb3IiOnsiJGlkIjoiNTIiLCJBIjoyNTUsIlIiOjgwLCJHIjo4MCwiQiI6NzB9fSwiSXNWaXNpYmxlIjp0cnVlLCJXaWR0aCI6MC4wLCJIZWlnaHQiOjAuMCwiQm9yZGVyU3R5bGUiOm51bGwsIlBhcmVudFN0eWxlIjpudWxsfSwiRGVmYXVsdE1pbGVzdG9uZVN0eWxlIjp7IiRpZCI6IjUzIiwiU2hhcGUiOjk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lbnR1cnkgR290aGljIiwiSXNCb2xkIjpmYWxzZSwiSXNJdGFsaWMiOmZhbHNlLCJJc1VuZGVybGluZWQiOmZhbHNlLCJQYXJlbnRTdHlsZSI6bnVsbH0sIkF1dG9TaXplIjowLCJGb3JlZ3JvdW5kIjp7IiRpZCI6Ijc2IiwiQ29sb3IiOnsiJGlkIjoiNzciLCJBIjoyNTUsIlIiOjE3OCwiRyI6MzgsIkIiOjB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SIsIlNlcGFyYXRvciI6Ii8iLCJVc2VJbnRlcm5hdGlvbmFsRGF0ZUZvcm1hdCI6ZmFsc2UsIkRhdGVJc1Zpc2libGUiOnRydWUsIlRpbWVJc1Zpc2libGUiOmZhbHNlLCJIb3VyRGlnaXRzIjoxLCJBbVBtRGVzaWduYXRvciI6MiwiVHJpbTAwTWludXRlcyI6ZmFsc2UsIkxhc3RLbm93blZpc2liaWxpdHlTdGF0ZSI6eyIkaWQiOiI4MiIsIkRhdGVQYXJ0SXNWaXNpYmxlIjpmYWxzZSwiVGltZVBhcnRJc1Zpc2libGUiOmZhbHNlfX0sIldlZWtOdW1iZXJpbmciOnsiJGlkIjoiODMiLCJGb3JtYXQiOjAsIklzVmlzaWJsZSI6ZmFsc2UsIkxhc3RLbm93blZpc2liaWxpdHlTdGF0ZSI6ZmFsc2V9LCJJc1Zpc2libGUiOnRydWUsIlBhcmVudFN0eWxlIjpudWxsfSwiRGVmYXVsdFRhc2tTdHlsZSI6eyIkaWQiOiI4NCIsIlNoYXBlIjo4LCJTaGFwZVRoaWNrbmVzcyI6MSwiRHVyYXRpb25Gb3JtYXQiOjAsIkluY2x1ZGVOb25Xb3JraW5nRGF5c0luRHVyYXRpb24iOmZhbHN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5IiwiVG9wIjowLCJMZWZ0IjowLCJSaWdodCI6MCwiQm90dG9tIjowfSwiUGFkZGluZyI6eyIkaWQiOiI5MCIsIlRvcCI6MCwiTGVmdCI6MCwiUmlnaHQiOjAsIkJvdHRvbSI6MH0sIkJhY2tncm91bmQiOnsiJGlkIjoiOTEiLCJDb2xvciI6eyIkcmVmIjoiMjAifX0sIklzVmlzaWJsZSI6dHJ1ZSwiV2lkdGgiOjAuMCwiSGVpZ2h0IjowLjAsIkJvcmRlclN0eWxlIjpudWxsLCJQYXJlbnRTdHlsZSI6bnVsbH0sIkR1cmF0aW9uU3R5bGUiOnsiJGlkIjoiOTIiLCJGb250U2V0dGluZ3MiOnsiJGlkIjoiOTMiLCJGb250U2l6ZSI6MTAsIkZvbnROYW1lIjoiQ2FsaWJyaSIsIklzQm9sZCI6ZmFsc2UsIklzSXRhbGljIjpmYWxzZSwiSXNVbmRlcmxpbmVkIjpmYWxzZSwiUGFyZW50U3R5bGUiOm51bGx9LCJBdXRvU2l6ZSI6MCwiRm9yZWdyb3VuZCI6eyIkaWQiOiI5NCIsIkNvbG9yIjp7IiRpZCI6Ijk1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M4LCJHIjoyMzYsIkIiOjIyNX19LCJMaW5lV2VpZ2h0IjowLjAsIkxpbmVUeXBlIjowLCJQYXJlbnRTdHlsZSI6bnVsbH0sIlZlcnRpY2FsQ29ubmVjdG9yU3R5bGUiOnsiJGlkIjoiMTAyIiwiTGluZUNvbG9yIjp7IiRpZCI6IjEwMyIsIiR0eXBlIjoiTkxSRS5Db21tb24uRG9tLlNvbGlkQ29sb3JCcnVzaCwgTkxSRS5Db21tb24iLCJDb2xvciI6eyIkaWQiOiIxMDQiLCJBIjoyNTUsIlIiOjIzOCwiRyI6MjM2LCJCIjoyMjV9fSwiTGluZVdlaWdodCI6MS4wLCJMaW5lVHlwZSI6MCwiUGFyZW50U3R5bGUiOm51bGx9LCJNYXJnaW4iOm51bGwsIlN0YXJ0RGF0ZVBvc2l0aW9uIjo0LCJFbmREYXRlUG9zaXRpb24iOjQsIkRhdGVJc1Zpc2libGUiOnRydWUsIlRpdGxlUG9zaXRpb24iOjMsIkR1cmF0aW9uUG9zaXRpb24iOjAsIlBlcmNlbnRhZ2VDb21wbGV0ZWRQb3NpdGlvbiI6MiwiU3BhY2luZyI6MiwiSXNCZWxvd1RpbWViYW5kIjp0cnV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Y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wLCJGb250TmFtZSI6IkNhbGlicmkiLCJJc0JvbGQiOmZhbHNlLCJJc0l0YWxpYyI6ZmFsc2UsIklzVW5kZXJsaW5lZCI6ZmFsc2UsIlBhcmVudFN0eWxlIjpudWxsfSwiQXV0b1NpemUiOjAsIkZvcmVncm91bmQiOnsiJGlkIjoiMTE1IiwiQ29sb3IiOnsiJGlkIjoiMTE2IiwiQSI6MjU1LCJSIjo4MCwiRyI6ODAsIkIiOjcwfX0sIk1heFdpZHRoIjoyMDAuMCwiTWF4SGVpZ2h0IjoiSW5maW5pdHkiLCJTbWFydEZvcmVncm91bmRJc0FjdGl2ZSI6ZmFsc2UsIkhvcml6b250YWxBbGlnbm1lbnQiOjI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yLCJGb250TmFtZSI6IkNhbGlicmkiLCJJc0JvbGQiOmZhbHNlLCJJc0l0YWxpYyI6ZmFsc2UsIklzVW5kZXJsaW5lZCI6ZmFsc2UsIlBhcmVudFN0eWxlIjpudWxsfSwiQXV0b1NpemUiOjAsIkZvcmVncm91bmQiOnsiJGlkIjoiMTIyIiwiQ29sb3IiOnsiJGlkIjoiMTIz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S95eSIsIlNlcGFyYXRvciI6Ii8iLCJVc2VJbnRlcm5hdGlvbmFsRGF0ZUZvcm1hdCI6ZmFsc2UsIkRhdGVJc1Zpc2libGUiOnRydWUsIlRpbWVJc1Zpc2libGUiOmZhbHNlLCJIb3VyRGlnaXRzIjoxLCJBbVBtRGVzaWduYXRvciI6MiwiVHJpbTAwTWludXRlcyI6ZmFsc2UsIkxhc3RLbm93blZpc2liaWxpdHlTdGF0ZSI6eyIkaWQiOiIxMjgiLCJEYXRlUGFydElzVmlzaWJsZSI6ZmFsc2UsIlRpbWVQYXJ0SXNWaXNpYmxlIjpmYWxzZX19LCJXZWVrTnVtYmVyaW5nIjp7IiRpZCI6IjEyOSIsIkZvcm1hdCI6MCwiSXNWaXNpYmxlIjpmYWxzZSwiTGFzdEtub3duVmlzaWJpbGl0eVN0YXRlIjpmYWxzZX0sIklzVmlzaWJsZSI6dHJ1ZSwiUGFyZW50U3R5bGUiOm51bGwsIl9leHBsaWNpdGx5U2V0Ijp7IiRpZCI6IjEz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xIiwiR3JpZGxpbmVTdHlsZSI6eyIkaWQiOiIxMzIiLCJMaW5lQ29sb3IiOnsiJGlkIjoiMTMzIiwiJHR5cGUiOiJOTFJFLkNvbW1vbi5Eb20uU29saWRDb2xvckJydXNoLCBOTFJFLkNvbW1vbiIsIkNvbG9yIjp7IiRpZCI6IjEzNCIsIkEiOjM4LCJSIjo5MSwiRyI6MTU1LCJCIjoyMTN9fSwiTGluZVdlaWdodCI6MS4wLCJMaW5lVHlwZSI6MCwiUGFyZW50U3R5bGUiOm51bGx9LCJNYXJnaW4iOnsiJGlkIjoiMTM1IiwiVG9wIjowLCJMZWZ0IjowLCJSaWdodCI6MCwiQm90dG9tIjowfSwiUGFkZGluZyI6eyIkaWQiOiIxMzY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nRydW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dHJ1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IwMjEtMDQtMDFUMDA6MDA6MDAiLCJFbmREYXRlIjoiMjAyMy0wNS0yNlQyMzo1OTowMCIsIkZvcm1hdCI6Ik1NTSIsIlR5cGUiOjIsIkF1dG9EYXRlUmFuZ2UiOmZhbHNlLCJXb3JraW5nRGF5cyI6MzEsIkZpc2NhbFllYXIiOnsiJGlkIjoiMTY2IiwiU3RhcnRNb250aCI6MSwiVXNlU3RhcnRpbmdZZWFyRm9yTnVtYmVyaW5nIjp0cnVlLCJTaG93RmlzY2FsWWVhckxhYmVsIjp0cnVlfSwiVG9kYXlNYXJrZXJUZXh0IjoiVG9kYXkiLCJBdXRvU2NhbGVUeXBlIjpmYWxzZX0sIk1pbGVzdG9uZXMiOlt7IiRpZCI6IjE2NyIsIkRhdGUiOiIyMDIxLTA1LTAxVDIzOjU5OjAwIiwiU3R5bGUiOnsiJGlkIjoiMTY4IiwiU2hhcGUiOjExLCJDb25uZWN0b3JNYXJnaW4iOnsiJHJlZiI6IjU0In0sIkNvbm5lY3RvclN0eWxlIjp7IiRpZCI6IjE2OSIsIkxpbmVDb2xvciI6eyIkaWQiOiIxNzAiLCIkdHlwZSI6Ik5MUkUuQ29tbW9uLkRvbS5Tb2xpZENvbG9yQnJ1c2gsIE5MUkUuQ29tbW9uIiwiQ29sb3IiOnsiJGlkIjoiMTcxIiwiQSI6MjU1LCJSIjoyMzIsIkciOjc2LCJCIjozNH19LCJMaW5lV2VpZ2h0IjoxLjAsIkxpbmVUeXBlIjowLCJQYXJlbnRTdHlsZSI6eyIkcmVmIjoiNTUifX0sIklzQmVsb3dUaW1lYmFuZCI6ZmFsc2UsIlBvc2l0aW9uT25UYXNrIjowLCJIaWRlRGF0ZSI6ZmFsc2UsIlNoYXBlU2l6ZSI6MiwiU3BhY2luZyI6MC4wLCJQYWRkaW5nIjp7IiRpZCI6IjE3MiIsIlRvcCI6MCwiTGVmdCI6MCwiUmlnaHQiOjAsIkJvdHRvbSI6MH0sIlNoYXBlU3R5bGUiOnsiJGlkIjoiMTczIiwiTWFyZ2luIjp7IiRyZWYiOiI2MCJ9LCJQYWRkaW5nIjp7IiRyZWYiOiI2MSJ9LCJCYWNrZ3JvdW5kIjp7IiRpZCI6IjE3NCIsIkNvbG9yIjp7IiRpZCI6IjE3NSIsIkEiOjI1NSwiUiI6MjMyLCJHIjo3NiwiQiI6MzR9fSwiSXNWaXNpYmxlIjp0cnVlLCJXaWR0aCI6MjQuMCwiSGVpZ2h0IjoyNi4wLCJCb3JkZXJTdHlsZSI6eyIkaWQiOiIxNzYiLCJMaW5lQ29sb3IiOnsiJHJlZiI6IjY1In0sIkxpbmVXZWlnaHQiOjAuMCwiTGluZVR5cGUiOjAsIlBhcmVudFN0eWxlIjp7IiRyZWYiOiI2NCJ9fSwiUGFyZW50U3R5bGUiOnsiJHJlZiI6IjU5In19LCJUaXRsZVN0eWxlIjp7IiRpZCI6IjE3NyIsIkZvbnRTZXR0aW5ncyI6eyIkaWQiOiIxNzgiLCJGb250U2l6ZSI6MTEsIkZvbnROYW1lIjoiQ2FsaWJyaSIsIklzQm9sZCI6dHJ1ZSwiSXNJdGFsaWMiOmZhbHNlLCJJc1VuZGVybGluZWQiOmZhbHNlLCJQYXJlbnRTdHlsZSI6eyIkcmVmIjoiNjgifX0sIkF1dG9TaXplIjowLCJGb3JlZ3JvdW5kIjp7IiRyZWYiOiI2OSJ9LCJNYXhXaWR0aCI6Mzk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zkiLCJMaW5lQ29sb3IiOm51bGwsIkxpbmVXZWlnaHQiOjAuMCwiTGluZVR5cGUiOjAsIlBhcmVudFN0eWxlIjpudWxsfSwiUGFyZW50U3R5bGUiOnsiJHJlZiI6IjY3In19LCJEYXRlU3R5bGUiOnsiJGlkIjoiMTgwIiwiRm9udFNldHRpbmdzIjp7IiRpZCI6IjE4MSIsIkZvbnRTaXplIjoxMCwiRm9udE5hbWUiOiJDZW50dXJ5IEdvdGhpYy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4MiIsIkxpbmVDb2xvciI6bnVsbCwiTGluZVdlaWdodCI6MC4wLCJMaW5lVHlwZSI6MCwiUGFyZW50U3R5bGUiOm51bGx9LCJQYXJlbnRTdHlsZSI6eyIkcmVmIjoiNzQifX0sIkRhdGVGb3JtYXQiOnsiJHJlZiI6IjgxIn0sIldlZWtOdW1iZXJpbmciOnsiJGlkIjoiMTgzIiwiRm9ybWF0IjowLCJJc1Zpc2libGUiOmZhbHNlLCJMYXN0S25vd25WaXNpYmlsaXR5U3RhdGUiOmZhbHNlfSwiSXNWaXNpYmxlIjp0cnVlLCJQYXJlbnRTdHlsZSI6eyIkcmVmIjoiNTMifX0sIkluZGV4IjowLCJQZXJjZW50YWdlQ29tcGxldGUiOm51bGwsIlBvc2l0aW9uIjp7IlJhdGlvIjowLjA5NzQzOTE5MzcyNTU4NTkzMiwiSXNDdXN0b20iOnRydWV9LCJEYXRlRm9ybWF0Ijp7IiRyZWYiOiI4MSJ9LCJXZWVrTnVtYmVyaW5nIjp7IiRpZCI6IjE4NCIsIkZvcm1hdCI6MCwiSXNWaXNpYmxlIjpmYWxzZSwiTGFzdEtub3duVmlzaWJpbGl0eVN0YXRlIjpmYWxzZX0sIlJlbGF0ZWRUYXNrSWQiOiIwMDAwMDAwMC0wMDAwLTAwMDAtMDAwMC0wMDAwMDAwMDAwMDAiLCJJZCI6IjFmMjAzZjllLTlkNmUtNDhlNC04Yjg1LTllZGIwZWE0MjJhNyIsIkltcG9ydElkIjpudWxsLCJUaXRsZSI6IktpY2stT2ZmIiwiTm90ZSI6bnVsbCwiSHlwZXJsaW5rIjp7IiRpZCI6IjE4NSIsIkFkZHJlc3MiOm51bGwsIlN1YkFkZHJlc3MiOm51bGx9LCJJc0NoYW5nZWQiOmZhbHNlLCJJc05ldyI6dHJ1ZX0seyIkaWQiOiIxODYiLCJEYXRlIjoiMjAyMS0wOS0zMFQyMzo1OTowMCIsIlN0eWxlIjp7IiRpZCI6IjE4NyIsIlNoYXBlIjoxMiwiQ29ubmVjdG9yTWFyZ2luIjp7IiRyZWYiOiI1NCJ9LCJDb25uZWN0b3JTdHlsZSI6eyIkaWQiOiIxODgiLCJMaW5lQ29sb3IiOnsiJGlkIjoiMTg5IiwiJHR5cGUiOiJOTFJFLkNvbW1vbi5Eb20uU29saWRDb2xvckJydXNoLCBOTFJFLkNvbW1vbiIsIkNvbG9yIjp7IiRpZCI6IjE5MCIsIkEiOjI1NSwiUiI6MjU1LCJHIjoxODksIkIiOjcxfX0sIkxpbmVXZWlnaHQiOjEuMCwiTGluZVR5cGUiOjAsIlBhcmVudFN0eWxlIjp7IiRyZWYiOiI1NSJ9fSwiSXNCZWxvd1RpbWViYW5kIjpmYWxzZSwiUG9zaXRpb25PblRhc2siOjAsIkhpZGVEYXRlIjpmYWxzZSwiU2hhcGVTaXplIjowLCJTcGFjaW5nIjowLjAsIlBhZGRpbmciOnsiJGlkIjoiMTkxIiwiVG9wIjowLCJMZWZ0IjowLCJSaWdodCI6MCwiQm90dG9tIjowfSwiU2hhcGVTdHlsZSI6eyIkaWQiOiIxOTIiLCJNYXJnaW4iOnsiJHJlZiI6IjYwIn0sIlBhZGRpbmciOnsiJHJlZiI6IjYxIn0sIkJhY2tncm91bmQiOnsiJGlkIjoiMTkzIiwiQ29sb3IiOnsiJGlkIjoiMTk0IiwiQSI6MjU1LCJSIjoyNTUsIkciOjE4OSwiQiI6NzF9fSwiSXNWaXNpYmxlIjp0cnVlLCJXaWR0aCI6MTIuMCwiSGVpZ2h0IjoxNC4wLCJCb3JkZXJTdHlsZSI6eyIkaWQiOiIxOTUiLCJMaW5lQ29sb3IiOnsiJHJlZiI6IjY1In0sIkxpbmVXZWlnaHQiOjAuMCwiTGluZVR5cGUiOjAsIlBhcmVudFN0eWxlIjp7IiRyZWYiOiI2NCJ9fSwiUGFyZW50U3R5bGUiOnsiJHJlZiI6IjU5In19LCJUaXRsZVN0eWxlIjp7IiRpZCI6IjE5NiIsIkZvbnRTZXR0aW5ncyI6eyIkaWQiOiIxOTciLCJGb250U2l6ZSI6MTEsIkZvbnROYW1lIjoiQ2FsaWJyaSIsIklzQm9sZCI6dHJ1ZSwiSXNJdGFsaWMiOmZhbHNlLCJJc1VuZGVybGluZWQiOmZhbHNlLCJQYXJlbnRTdHlsZSI6eyIkcmVmIjoiNjgifX0sIkF1dG9TaXplIjowLCJGb3JlZ3JvdW5kIjp7IiRyZWYiOiI2OSJ9LCJNYXhXaWR0aCI6OTEu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OTgiLCJMaW5lQ29sb3IiOm51bGwsIkxpbmVXZWlnaHQiOjAuMCwiTGluZVR5cGUiOjAsIlBhcmVudFN0eWxlIjpudWxsfSwiUGFyZW50U3R5bGUiOnsiJHJlZiI6IjY3In19LCJEYXRlU3R5bGUiOnsiJGlkIjoiMTk5IiwiRm9udFNldHRpbmdzIjp7IiRpZCI6IjIwMCIsIkZvbnRTaXplIjoxMCwiRm9udE5hbWUiOiJDZW50dXJ5IEdvdGhpYy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MSIsIkxpbmVDb2xvciI6bnVsbCwiTGluZVdlaWdodCI6MC4wLCJMaW5lVHlwZSI6MCwiUGFyZW50U3R5bGUiOm51bGx9LCJQYXJlbnRTdHlsZSI6eyIkcmVmIjoiNzQifX0sIkRhdGVGb3JtYXQiOnsiJHJlZiI6IjgxIn0sIldlZWtOdW1iZXJpbmciOnsiJGlkIjoiMjAyIiwiRm9ybWF0IjowLCJJc1Zpc2libGUiOmZhbHNlLCJMYXN0S25vd25WaXNpYmlsaXR5U3RhdGUiOmZhbHNlfSwiSXNWaXNpYmxlIjp0cnVlLCJQYXJlbnRTdHlsZSI6eyIkcmVmIjoiNTMifX0sIkluZGV4IjoxLCJQZXJjZW50YWdlQ29tcGxldGUiOm51bGwsIlBvc2l0aW9uIjp7IlJhdGlvIjowLjE2MTkxMDAzNTg3NTEwODQ5LCJJc0N1c3RvbSI6dHJ1ZX0sIkRhdGVGb3JtYXQiOnsiJHJlZiI6IjgxIn0sIldlZWtOdW1iZXJpbmciOnsiJGlkIjoiMjAzIiwiRm9ybWF0IjowLCJJc1Zpc2libGUiOmZhbHNlLCJMYXN0S25vd25WaXNpYmlsaXR5U3RhdGUiOmZhbHNlfSwiUmVsYXRlZFRhc2tJZCI6IjAwMDAwMDAwLTAwMDAtMDAwMC0wMDAwLTAwMDAwMDAwMDAwMCIsIklkIjoiZDVhNjFjYjktZmI2OC00MTcyLTg4YzktZWJiYzRlYWNlZDEwIiwiSW1wb3J0SWQiOm51bGwsIlRpdGxlIjoiTWluaW1hbCBQcm90b3R5cGUgIiwiTm90ZSI6bnVsbCwiSHlwZXJsaW5rIjp7IiRpZCI6IjIwNCIsIkFkZHJlc3MiOm51bGwsIlN1YkFkZHJlc3MiOm51bGx9LCJJc0NoYW5nZWQiOmZhbHNlLCJJc05ldyI6dHJ1ZX0seyIkaWQiOiIyMDUiLCJEYXRlIjoiMjAyMS0xMC0zMFQyMzo1OTowMCIsIlN0eWxlIjp7IiRpZCI6IjIwNiIsIlNoYXBlIjoxMiwiQ29ubmVjdG9yTWFyZ2luIjp7IiRyZWYiOiI1NCJ9LCJDb25uZWN0b3JTdHlsZSI6eyIkaWQiOiIyMDciLCJMaW5lQ29sb3IiOnsiJGlkIjoiMjA4IiwiJHR5cGUiOiJOTFJFLkNvbW1vbi5Eb20uU29saWRDb2xvckJydXNoLCBOTFJFLkNvbW1vbiIsIkNvbG9yIjp7IiRpZCI6IjIwOSIsIkEiOjI1NSwiUiI6MjU1LCJHIjoxODksIkIiOjcxfX0sIkxpbmVXZWlnaHQiOjEuMCwiTGluZVR5cGUiOjAsIlBhcmVudFN0eWxlIjp7IiRyZWYiOiI1NSJ9fSwiSXNCZWxvd1RpbWViYW5kIjp0cnVlLCJQb3NpdGlvbk9uVGFzayI6MCwiSGlkZURhdGUiOmZhbHNlLCJTaGFwZVNpemUiOjAsIlNwYWNpbmciOjAuMCwiUGFkZGluZyI6eyIkaWQiOiIyMTAiLCJUb3AiOjAsIkxlZnQiOjAsIlJpZ2h0IjowLCJCb3R0b20iOjB9LCJTaGFwZVN0eWxlIjp7IiRpZCI6IjIxMSIsIk1hcmdpbiI6eyIkcmVmIjoiNjAifSwiUGFkZGluZyI6eyIkcmVmIjoiNjEifSwiQmFja2dyb3VuZCI6eyIkaWQiOiIyMTIiLCJDb2xvciI6eyIkaWQiOiIyMTMiLCJBIjoyNTUsIlIiOjI1NSwiRyI6MTg5LCJCIjo3MX19LCJJc1Zpc2libGUiOnRydWUsIldpZHRoIjoxMi4wLCJIZWlnaHQiOjE0LjAsIkJvcmRlclN0eWxlIjp7IiRpZCI6IjIxNCIsIkxpbmVDb2xvciI6eyIkcmVmIjoiNjUifSwiTGluZVdlaWdodCI6MC4wLCJMaW5lVHlwZSI6MCwiUGFyZW50U3R5bGUiOnsiJHJlZiI6IjY0In19LCJQYXJlbnRTdHlsZSI6eyIkcmVmIjoiNTkifX0sIlRpdGxlU3R5bGUiOnsiJGlkIjoiMjE1IiwiRm9udFNldHRpbmdzIjp7IiRpZCI6IjIxNiIsIkZvbnRTaXplIjoxMSwiRm9udE5hbWUiOiJDYWxpYnJpIiwiSXNCb2xkIjp0cnVlLCJJc0l0YWxpYyI6ZmFsc2UsIklzVW5kZXJsaW5lZCI6ZmFsc2UsIlBhcmVudFN0eWxlIjp7IiRyZWYiOiI2OCJ9fSwiQXV0b1NpemUiOjAsIkZvcmVncm91bmQiOnsiJHJlZiI6IjY5In0sIk1heFdpZHRoIjo1My4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xNyIsIkxpbmVDb2xvciI6bnVsbCwiTGluZVdlaWdodCI6MC4wLCJMaW5lVHlwZSI6MCwiUGFyZW50U3R5bGUiOm51bGx9LCJQYXJlbnRTdHlsZSI6eyIkcmVmIjoiNjcifX0sIkRhdGVTdHlsZSI6eyIkaWQiOiIyMTgiLCJGb250U2V0dGluZ3MiOnsiJGlkIjoiMjE5IiwiRm9udFNpemUiOjEwLCJGb250TmFtZSI6IkNlbnR1cnkgR290aGlj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IwIiwiTGluZUNvbG9yIjpudWxsLCJMaW5lV2VpZ2h0IjowLjAsIkxpbmVUeXBlIjowLCJQYXJlbnRTdHlsZSI6bnVsbH0sIlBhcmVudFN0eWxlIjp7IiRyZWYiOiI3NCJ9fSwiRGF0ZUZvcm1hdCI6eyIkcmVmIjoiODEifSwiV2Vla051bWJlcmluZyI6eyIkaWQiOiIyMjEiLCJGb3JtYXQiOjAsIklzVmlzaWJsZSI6ZmFsc2UsIkxhc3RLbm93blZpc2liaWxpdHlTdGF0ZSI6ZmFsc2V9LCJJc1Zpc2libGUiOnRydWUsIlBhcmVudFN0eWxlIjp7IiRyZWYiOiI1MyJ9fSwiSW5kZXgiOjIsIlBlcmNlbnRhZ2VDb21wbGV0ZSI6bnVsbCwiUG9zaXRpb24iOnsiUmF0aW8iOjAuMDgzNDE0NTE2NDk2MDY5NjUyLCJJc0N1c3RvbSI6dHJ1ZX0sIkRhdGVGb3JtYXQiOnsiJHJlZiI6IjgxIn0sIldlZWtOdW1iZXJpbmciOnsiJGlkIjoiMjIyIiwiRm9ybWF0IjowLCJJc1Zpc2libGUiOmZhbHNlLCJMYXN0S25vd25WaXNpYmlsaXR5U3RhdGUiOmZhbHNlfSwiUmVsYXRlZFRhc2tJZCI6IjAwMDAwMDAwLTAwMDAtMDAwMC0wMDAwLTAwMDAwMDAwMDAwMCIsIklkIjoiZGY5NDlkYWQtNjRhNC00ODE4LTk4NGItZGUwZDBjOGZkM2FmIiwiSW1wb3J0SWQiOm51bGwsIlRpdGxlIjoiSW50ZWdyYXRpb24iLCJOb3RlIjpudWxsLCJIeXBlcmxpbmsiOnsiJGlkIjoiMjIzIiwiQWRkcmVzcyI6bnVsbCwiU3ViQWRkcmVzcyI6bnVsbH0sIklzQ2hhbmdlZCI6ZmFsc2UsIklzTmV3Ijp0cnVlfSx7IiRpZCI6IjIyNCIsIkRhdGUiOiIyMDIxLTExLTI1VDIzOjU5OjAwIiwiU3R5bGUiOnsiJGlkIjoiMjI1IiwiU2hhcGUiOjEzLCJDb25uZWN0b3JNYXJnaW4iOnsiJHJlZiI6IjU0In0sIkNvbm5lY3RvclN0eWxlIjp7IiRpZCI6IjIyNiIsIkxpbmVDb2xvciI6eyIkaWQiOiIyMjciLCIkdHlwZSI6Ik5MUkUuQ29tbW9uLkRvbS5Tb2xpZENvbG9yQnJ1c2gsIE5MUkUuQ29tbW9uIiwiQ29sb3IiOnsiJGlkIjoiMjI4IiwiQSI6MjU1LCJSIjoyMzIsIkciOjc2LCJCIjozNH19LCJMaW5lV2VpZ2h0IjoxLjAsIkxpbmVUeXBlIjowLCJQYXJlbnRTdHlsZSI6eyIkcmVmIjoiNTUifX0sIklzQmVsb3dUaW1lYmFuZCI6ZmFsc2UsIlBvc2l0aW9uT25UYXNrIjowLCJIaWRlRGF0ZSI6ZmFsc2UsIlNoYXBlU2l6ZSI6MSwiU3BhY2luZyI6MC4wLCJQYWRkaW5nIjp7IiRpZCI6IjIyOSIsIlRvcCI6MCwiTGVmdCI6MCwiUmlnaHQiOjAsIkJvdHRvbSI6MH0sIlNoYXBlU3R5bGUiOnsiJGlkIjoiMjMwIiwiTWFyZ2luIjp7IiRyZWYiOiI2MCJ9LCJQYWRkaW5nIjp7IiRyZWYiOiI2MSJ9LCJCYWNrZ3JvdW5kIjp7IiRpZCI6IjIzMSIsIkNvbG9yIjp7IiRpZCI6IjIzMiIsIkEiOjI1NSwiUiI6MjMyLCJHIjo3NiwiQiI6MzR9fSwiSXNWaXNpYmxlIjp0cnVlLCJXaWR0aCI6MTguMCwiSGVpZ2h0IjoyMC4wLCJCb3JkZXJTdHlsZSI6eyIkaWQiOiIyMzMiLCJMaW5lQ29sb3IiOnsiJHJlZiI6IjY1In0sIkxpbmVXZWlnaHQiOjAuMCwiTGluZVR5cGUiOjAsIlBhcmVudFN0eWxlIjp7IiRyZWYiOiI2NCJ9fSwiUGFyZW50U3R5bGUiOnsiJHJlZiI6IjU5In19LCJUaXRsZVN0eWxlIjp7IiRpZCI6IjIzNCIsIkZvbnRTZXR0aW5ncyI6eyIkaWQiOiIyMzUiLCJGb250U2l6ZSI6MTEsIkZvbnROYW1lIjoiQ2FsaWJyaSIsIklzQm9sZCI6dHJ1ZSwiSXNJdGFsaWMiOmZhbHNlLCJJc1VuZGVybGluZWQiOmZhbHNlLCJQYXJlbnRTdHlsZSI6eyIkcmVmIjoiNjgifX0sIkF1dG9TaXplIjowLCJGb3JlZ3JvdW5kIjp7IiRyZWYiOiI2OSJ9LCJNYXhXaWR0aCI6NTQu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MzYiLCJMaW5lQ29sb3IiOm51bGwsIkxpbmVXZWlnaHQiOjAuMCwiTGluZVR5cGUiOjAsIlBhcmVudFN0eWxlIjpudWxsfSwiUGFyZW50U3R5bGUiOnsiJHJlZiI6IjY3In19LCJEYXRlU3R5bGUiOnsiJGlkIjoiMjM3IiwiRm9udFNldHRpbmdzIjp7IiRpZCI6IjIzOCIsIkZvbnRTaXplIjoxMCwiRm9udE5hbWUiOiJDZW50dXJ5IEdvdGhpYy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zOSIsIkxpbmVDb2xvciI6bnVsbCwiTGluZVdlaWdodCI6MC4wLCJMaW5lVHlwZSI6MCwiUGFyZW50U3R5bGUiOm51bGx9LCJQYXJlbnRTdHlsZSI6eyIkcmVmIjoiNzQifX0sIkRhdGVGb3JtYXQiOnsiJHJlZiI6IjgxIn0sIldlZWtOdW1iZXJpbmciOnsiJGlkIjoiMjQwIiwiRm9ybWF0IjowLCJJc1Zpc2libGUiOmZhbHNlLCJMYXN0S25vd25WaXNpYmlsaXR5U3RhdGUiOmZhbHNlfSwiSXNWaXNpYmxlIjp0cnVlLCJQYXJlbnRTdHlsZSI6eyIkcmVmIjoiNTMifX0sIkluZGV4IjozLCJQZXJjZW50YWdlQ29tcGxldGUiOm51bGwsIlBvc2l0aW9uIjp7IlJhdGlvIjowLjA4NDc3ODM1NDc4NjA2MDQ4MSwiSXNDdXN0b20iOnRydWV9LCJEYXRlRm9ybWF0Ijp7IiRyZWYiOiI4MSJ9LCJXZWVrTnVtYmVyaW5nIjp7IiRpZCI6IjI0MSIsIkZvcm1hdCI6MCwiSXNWaXNpYmxlIjpmYWxzZSwiTGFzdEtub3duVmlzaWJpbGl0eVN0YXRlIjpmYWxzZX0sIlJlbGF0ZWRUYXNrSWQiOiIwMDAwMDAwMC0wMDAwLTAwMDAtMDAwMC0wMDAwMDAwMDAwMDAiLCJJZCI6IjgwODQ5MmU3LWZjZmUtNDk3MC05MDE1LTQwMWI3NGZhZDI0YyIsIkltcG9ydElkIjpudWxsLCJUaXRsZSI6IlN1Ym1pc3Npb24iLCJOb3RlIjpudWxsLCJIeXBlcmxpbmsiOnsiJGlkIjoiMjQyIiwiQWRkcmVzcyI6bnVsbCwiU3ViQWRkcmVzcyI6bnVsbH0sIklzQ2hhbmdlZCI6ZmFsc2UsIklzTmV3Ijp0cnVlfSx7IiRpZCI6IjI0MyIsIkRhdGUiOiIyMDIyLTAzLTAxVDIzOjU5OjAwIiwiU3R5bGUiOnsiJGlkIjoiMjQ0IiwiU2hhcGUiOjEzLCJDb25uZWN0b3JNYXJnaW4iOnsiJHJlZiI6IjU0In0sIkNvbm5lY3RvclN0eWxlIjp7IiRpZCI6IjI0NSIsIkxpbmVDb2xvciI6eyIkaWQiOiIyNDYiLCIkdHlwZSI6Ik5MUkUuQ29tbW9uLkRvbS5Tb2xpZENvbG9yQnJ1c2gsIE5MUkUuQ29tbW9uIiwiQ29sb3IiOnsiJGlkIjoiMjQ3IiwiQSI6MjU1LCJSIjoyMzIsIkciOjc2LCJCIjozNH19LCJMaW5lV2VpZ2h0IjoxLjAsIkxpbmVUeXBlIjowLCJQYXJlbnRTdHlsZSI6eyIkcmVmIjoiNTUifX0sIklzQmVsb3dUaW1lYmFuZCI6ZmFsc2UsIlBvc2l0aW9uT25UYXNrIjowLCJIaWRlRGF0ZSI6ZmFsc2UsIlNoYXBlU2l6ZSI6MSwiU3BhY2luZyI6MC4wLCJQYWRkaW5nIjp7IiRpZCI6IjI0OCIsIlRvcCI6MCwiTGVmdCI6MCwiUmlnaHQiOjAsIkJvdHRvbSI6MH0sIlNoYXBlU3R5bGUiOnsiJGlkIjoiMjQ5IiwiTWFyZ2luIjp7IiRyZWYiOiI2MCJ9LCJQYWRkaW5nIjp7IiRyZWYiOiI2MSJ9LCJCYWNrZ3JvdW5kIjp7IiRpZCI6IjI1MCIsIkNvbG9yIjp7IiRpZCI6IjI1MSIsIkEiOjI1NSwiUiI6MjMyLCJHIjo3NiwiQiI6MzR9fSwiSXNWaXNpYmxlIjp0cnVlLCJXaWR0aCI6MTguMCwiSGVpZ2h0IjoyMC4wLCJCb3JkZXJTdHlsZSI6eyIkaWQiOiIyNTIiLCJMaW5lQ29sb3IiOnsiJHJlZiI6IjY1In0sIkxpbmVXZWlnaHQiOjAuMCwiTGluZVR5cGUiOjAsIlBhcmVudFN0eWxlIjp7IiRyZWYiOiI2NCJ9fSwiUGFyZW50U3R5bGUiOnsiJHJlZiI6IjU5In19LCJUaXRsZVN0eWxlIjp7IiRpZCI6IjI1MyIsIkZvbnRTZXR0aW5ncyI6eyIkaWQiOiIyNTQiLCJGb250U2l6ZSI6MTEsIkZvbnROYW1lIjoiQ2FsaWJyaSIsIklzQm9sZCI6dHJ1ZSwiSXNJdGFsaWMiOmZhbHNlLCJJc1VuZGVybGluZWQiOmZhbHNlLCJQYXJlbnRTdHlsZSI6eyIkcmVmIjoiNjgifX0sIkF1dG9TaXplIjowLCJGb3JlZ3JvdW5kIjp7IiRyZWYiOiI2OSJ9LCJNYXhXaWR0aCI6NjEuNjI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1NSIsIkxpbmVDb2xvciI6bnVsbCwiTGluZVdlaWdodCI6MC4wLCJMaW5lVHlwZSI6MCwiUGFyZW50U3R5bGUiOm51bGx9LCJQYXJlbnRTdHlsZSI6eyIkcmVmIjoiNjcifX0sIkRhdGVTdHlsZSI6eyIkaWQiOiIyNTYiLCJGb250U2V0dGluZ3MiOnsiJGlkIjoiMjU3IiwiRm9udFNpemUiOjEwLCJGb250TmFtZSI6IkNlbnR1cnkgR290aGlj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U4IiwiTGluZUNvbG9yIjpudWxsLCJMaW5lV2VpZ2h0IjowLjAsIkxpbmVUeXBlIjowLCJQYXJlbnRTdHlsZSI6bnVsbH0sIlBhcmVudFN0eWxlIjp7IiRyZWYiOiI3NCJ9fSwiRGF0ZUZvcm1hdCI6eyIkcmVmIjoiODEifSwiV2Vla051bWJlcmluZyI6eyIkaWQiOiIyNTkiLCJGb3JtYXQiOjAsIklzVmlzaWJsZSI6ZmFsc2UsIkxhc3RLbm93blZpc2liaWxpdHlTdGF0ZSI6ZmFsc2V9LCJJc1Zpc2libGUiOnRydWUsIlBhcmVudFN0eWxlIjp7IiRyZWYiOiI1MyJ9fSwiSW5kZXgiOjQsIlBlcmNlbnRhZ2VDb21wbGV0ZSI6bnVsbCwiUG9zaXRpb24iOnsiUmF0aW8iOjAuMTg2MjM2OTUzNzM1MzUxNTcsIklzQ3VzdG9tIjp0cnVlfSwiRGF0ZUZvcm1hdCI6eyIkcmVmIjoiODEifSwiV2Vla051bWJlcmluZyI6eyIkaWQiOiIyNjAiLCJGb3JtYXQiOjAsIklzVmlzaWJsZSI6ZmFsc2UsIkxhc3RLbm93blZpc2liaWxpdHlTdGF0ZSI6ZmFsc2V9LCJSZWxhdGVkVGFza0lkIjoiMDAwMDAwMDAtMDAwMC0wMDAwLTAwMDAtMDAwMDAwMDAwMDAwIiwiSWQiOiIyMTM3NTdmOS01NDIwLTRmOWMtYTY2Zi04YmZjNzBkOWU3YjkiLCJJbXBvcnRJZCI6bnVsbCwiVGl0bGUiOiJSZWxlYXNlIFdlYiBQcm90b3R5cGUiLCJOb3RlIjpudWxsLCJIeXBlcmxpbmsiOnsiJGlkIjoiMjYxIiwiQWRkcmVzcyI6bnVsbCwiU3ViQWRkcmVzcyI6bnVsbH0sIklzQ2hhbmdlZCI6ZmFsc2UsIklzTmV3Ijp0cnVlfSx7IiRpZCI6IjI2MiIsIkRhdGUiOiIyMDIyLTA1LTIwVDIzOjU5OjAwIiwiU3R5bGUiOnsiJGlkIjoiMjYzIiwiU2hhcGUiOjE0LCJDb25uZWN0b3JNYXJnaW4iOnsiJHJlZiI6IjU0In0sIkNvbm5lY3RvclN0eWxlIjp7IiRpZCI6IjI2NCIsIkxpbmVDb2xvciI6eyIkaWQiOiIyNjUiLCIkdHlwZSI6Ik5MUkUuQ29tbW9uLkRvbS5Tb2xpZENvbG9yQnJ1c2gsIE5MUkUuQ29tbW9uIiwiQ29sb3IiOnsiJGlkIjoiMjY2IiwiQSI6MjU1LCJSIjoxNzgsIkciOjM4LCJCIjowfX0sIkxpbmVXZWlnaHQiOjEuMCwiTGluZVR5cGUiOjAsIlBhcmVudFN0eWxlIjp7IiRyZWYiOiI1NSJ9fSwiSXNCZWxvd1RpbWViYW5kIjpmYWxzZSwiUG9zaXRpb25PblRhc2siOjAsIkhpZGVEYXRlIjpmYWxzZSwiU2hhcGVTaXplIjoxLCJTcGFjaW5nIjowLjAsIlBhZGRpbmciOnsiJGlkIjoiMjY3IiwiVG9wIjowLCJMZWZ0IjowLCJSaWdodCI6MCwiQm90dG9tIjowfSwiU2hhcGVTdHlsZSI6eyIkaWQiOiIyNjgiLCJNYXJnaW4iOnsiJHJlZiI6IjYwIn0sIlBhZGRpbmciOnsiJHJlZiI6IjYxIn0sIkJhY2tncm91bmQiOnsiJGlkIjoiMjY5IiwiQ29sb3IiOnsiJGlkIjoiMjcwIiwiQSI6MjU1LCJSIjoxNzgsIkciOjM4LCJCIjowfX0sIklzVmlzaWJsZSI6dHJ1ZSwiV2lkdGgiOjE4LjAsIkhlaWdodCI6MjAuMCwiQm9yZGVyU3R5bGUiOnsiJGlkIjoiMjcxIiwiTGluZUNvbG9yIjp7IiRyZWYiOiI2NSJ9LCJMaW5lV2VpZ2h0IjowLjAsIkxpbmVUeXBlIjowLCJQYXJlbnRTdHlsZSI6eyIkcmVmIjoiNjQifX0sIlBhcmVudFN0eWxlIjp7IiRyZWYiOiI1OSJ9fSwiVGl0bGVTdHlsZSI6eyIkaWQiOiIyNzIiLCJGb250U2V0dGluZ3MiOnsiJGlkIjoiMjczIiwiRm9udFNpemUiOjExLCJGb250TmFtZSI6IkNhbGlicmkiLCJJc0JvbGQiOnRydWUsIklzSXRhbGljIjpmYWxzZSwiSXNVbmRlcmxpbmVkIjpmYWxzZSwiUGFyZW50U3R5bGUiOnsiJHJlZiI6IjY4In19LCJBdXRvU2l6ZSI6MCwiRm9yZWdyb3VuZCI6eyIkcmVmIjoiNjkifSwiTWF4V2lkdGgiOjcwLjg3NDk2MTg1MzAyNzM0N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zQiLCJMaW5lQ29sb3IiOm51bGwsIkxpbmVXZWlnaHQiOjAuMCwiTGluZVR5cGUiOjAsIlBhcmVudFN0eWxlIjpudWxsfSwiUGFyZW50U3R5bGUiOnsiJHJlZiI6IjY3In19LCJEYXRlU3R5bGUiOnsiJGlkIjoiMjc1IiwiRm9udFNldHRpbmdzIjp7IiRpZCI6IjI3NiIsIkZvbnRTaXplIjoxMCwiRm9udE5hbWUiOiJDZW50dXJ5IEdvdGhpYy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3NyIsIkxpbmVDb2xvciI6bnVsbCwiTGluZVdlaWdodCI6MC4wLCJMaW5lVHlwZSI6MCwiUGFyZW50U3R5bGUiOm51bGx9LCJQYXJlbnRTdHlsZSI6eyIkcmVmIjoiNzQifX0sIkRhdGVGb3JtYXQiOnsiJHJlZiI6IjgxIn0sIldlZWtOdW1iZXJpbmciOnsiJGlkIjoiMjc4IiwiRm9ybWF0IjowLCJJc1Zpc2libGUiOmZhbHNlLCJMYXN0S25vd25WaXNpYmlsaXR5U3RhdGUiOmZhbHNlfSwiSXNWaXNpYmxlIjp0cnVlLCJQYXJlbnRTdHlsZSI6eyIkcmVmIjoiNTMifX0sIkluZGV4Ijo1LCJQZXJjZW50YWdlQ29tcGxldGUiOm51bGwsIlBvc2l0aW9uIjp7IlJhdGlvIjowLjA4NzU1NjEzMjU2MzgzODI0OSwiSXNDdXN0b20iOnRydWV9LCJEYXRlRm9ybWF0Ijp7IiRyZWYiOiI4MSJ9LCJXZWVrTnVtYmVyaW5nIjp7IiRpZCI6IjI3OSIsIkZvcm1hdCI6MCwiSXNWaXNpYmxlIjpmYWxzZSwiTGFzdEtub3duVmlzaWJpbGl0eVN0YXRlIjpmYWxzZX0sIlJlbGF0ZWRUYXNrSWQiOiIwMDAwMDAwMC0wMDAwLTAwMDAtMDAwMC0wMDAwMDAwMDAwMDAiLCJJZCI6IjA3YjM1MmM4LTgxZjQtNGE3NS04ZGM1LWRkNWQ0MGMxZjNjMiIsIkltcG9ydElkIjpudWxsLCJUaXRsZSI6Ik9ubGluZSBUZXN0aW5nICIsIk5vdGUiOm51bGwsIkh5cGVybGluayI6eyIkaWQiOiIyODAiLCJBZGRyZXNzIjpudWxsLCJTdWJBZGRyZXNzIjpudWxsfSwiSXNDaGFuZ2VkIjpmYWxzZSwiSXNOZXciOnRydWV9LHsiJGlkIjoiMjgxIiwiRGF0ZSI6IjIwMjItMDctMjJUMjM6NTk6MDAiLCJTdHlsZSI6eyIkaWQiOiIyODIiLCJTaGFwZSI6MTIsIkNvbm5lY3Rvck1hcmdpbiI6eyIkcmVmIjoiNTQifSwiQ29ubmVjdG9yU3R5bGUiOnsiJGlkIjoiMjgzIiwiTGluZUNvbG9yIjp7IiRpZCI6IjI4NCIsIiR0eXBlIjoiTkxSRS5Db21tb24uRG9tLlNvbGlkQ29sb3JCcnVzaCwgTkxSRS5Db21tb24iLCJDb2xvciI6eyIkaWQiOiIyODUiLCJBIjoyNTUsIlIiOjI1NSwiRyI6MTg5LCJCIjo3MX19LCJMaW5lV2VpZ2h0IjoxLjAsIkxpbmVUeXBlIjowLCJQYXJlbnRTdHlsZSI6eyIkcmVmIjoiNTUifX0sIklzQmVsb3dUaW1lYmFuZCI6dHJ1ZSwiUG9zaXRpb25PblRhc2siOjAsIkhpZGVEYXRlIjpmYWxzZSwiU2hhcGVTaXplIjowLCJTcGFjaW5nIjowLjAsIlBhZGRpbmciOnsiJGlkIjoiMjg2IiwiVG9wIjowLCJMZWZ0IjowLCJSaWdodCI6MCwiQm90dG9tIjowfSwiU2hhcGVTdHlsZSI6eyIkaWQiOiIyODciLCJNYXJnaW4iOnsiJHJlZiI6IjYwIn0sIlBhZGRpbmciOnsiJHJlZiI6IjYxIn0sIkJhY2tncm91bmQiOnsiJGlkIjoiMjg4IiwiQ29sb3IiOnsiJGlkIjoiMjg5IiwiQSI6MjU1LCJSIjoyNTUsIkciOjE4OSwiQiI6NzF9fSwiSXNWaXNpYmxlIjp0cnVlLCJXaWR0aCI6MTIuMCwiSGVpZ2h0IjoxNC4wLCJCb3JkZXJTdHlsZSI6eyIkaWQiOiIyOTAiLCJMaW5lQ29sb3IiOnsiJHJlZiI6IjY1In0sIkxpbmVXZWlnaHQiOjAuMCwiTGluZVR5cGUiOjAsIlBhcmVudFN0eWxlIjp7IiRyZWYiOiI2NCJ9fSwiUGFyZW50U3R5bGUiOnsiJHJlZiI6IjU5In19LCJUaXRsZVN0eWxlIjp7IiRpZCI6IjI5MSIsIkZvbnRTZXR0aW5ncyI6eyIkaWQiOiIyOTIiLCJGb250U2l6ZSI6MTEsIkZvbnROYW1lIjoiQ2FsaWJyaSIsIklzQm9sZCI6dHJ1ZSwiSXNJdGFsaWMiOmZhbHNlLCJJc1VuZGVybGluZWQiOmZhbHNlLCJQYXJlbnRTdHlsZSI6eyIkcmVmIjoiNjgifX0sIkF1dG9TaXplIjowLCJGb3JlZ3JvdW5kIjp7IiRyZWYiOiI2OSJ9LCJNYXhXaWR0aCI6NDku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OTMiLCJMaW5lQ29sb3IiOm51bGwsIkxpbmVXZWlnaHQiOjAuMCwiTGluZVR5cGUiOjAsIlBhcmVudFN0eWxlIjpudWxsfSwiUGFyZW50U3R5bGUiOnsiJHJlZiI6IjY3In19LCJEYXRlU3R5bGUiOnsiJGlkIjoiMjk0IiwiRm9udFNldHRpbmdzIjp7IiRpZCI6IjI5NSIsIkZvbnRTaXplIjoxMCwiRm9udE5hbWUiOiJDZW50dXJ5IEdvdGhpYy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5NiIsIkxpbmVDb2xvciI6bnVsbCwiTGluZVdlaWdodCI6MC4wLCJMaW5lVHlwZSI6MCwiUGFyZW50U3R5bGUiOm51bGx9LCJQYXJlbnRTdHlsZSI6eyIkcmVmIjoiNzQifX0sIkRhdGVGb3JtYXQiOnsiJHJlZiI6IjgxIn0sIldlZWtOdW1iZXJpbmciOnsiJGlkIjoiMjk3IiwiRm9ybWF0IjowLCJJc1Zpc2libGUiOmZhbHNlLCJMYXN0S25vd25WaXNpYmlsaXR5U3RhdGUiOmZhbHNlfSwiSXNWaXNpYmxlIjp0cnVlLCJQYXJlbnRTdHlsZSI6eyIkcmVmIjoiNTMifX0sIkluZGV4Ijo2LCJQZXJjZW50YWdlQ29tcGxldGUiOm51bGwsIlBvc2l0aW9uIjp7IlJhdGlvIjowLjA4MzQxNDUxNjQ5NjA2OTY1MiwiSXNDdXN0b20iOnRydWV9LCJEYXRlRm9ybWF0Ijp7IiRyZWYiOiI4MSJ9LCJXZWVrTnVtYmVyaW5nIjp7IiRpZCI6IjI5OCIsIkZvcm1hdCI6MCwiSXNWaXNpYmxlIjpmYWxzZSwiTGFzdEtub3duVmlzaWJpbGl0eVN0YXRlIjpmYWxzZX0sIlJlbGF0ZWRUYXNrSWQiOiIwMDAwMDAwMC0wMDAwLTAwMDAtMDAwMC0wMDAwMDAwMDAwMDAiLCJJZCI6IjZlM2QzNmJhLThmNWYtNDIzZi1hYTdhLTBhNTc0NzBjZTkxMCIsIkltcG9ydElkIjpudWxsLCJUaXRsZSI6IlZhbGlkYXRpb24iLCJOb3RlIjpudWxsLCJIeXBlcmxpbmsiOnsiJGlkIjoiMjk5IiwiQWRkcmVzcyI6bnVsbCwiU3ViQWRkcmVzcyI6bnVsbH0sIklzQ2hhbmdlZCI6ZmFsc2UsIklzTmV3Ijp0cnVlfSx7IiRpZCI6IjMwMCIsIkRhdGUiOiIyMDIzLTAxLTAxVDIzOjU5OjAwIiwiU3R5bGUiOnsiJGlkIjoiMzAxIiwiU2hhcGUiOjEyLCJDb25uZWN0b3JNYXJnaW4iOnsiJHJlZiI6IjU0In0sIkNvbm5lY3RvclN0eWxlIjp7IiRpZCI6IjMwMiIsIkxpbmVDb2xvciI6eyIkaWQiOiIzMDMiLCIkdHlwZSI6Ik5MUkUuQ29tbW9uLkRvbS5Tb2xpZENvbG9yQnJ1c2gsIE5MUkUuQ29tbW9uIiwiQ29sb3IiOnsiJGlkIjoiMzA0IiwiQSI6MjU1LCJSIjoyNTUsIkciOjE4OSwiQiI6NzF9fSwiTGluZVdlaWdodCI6MS4wLCJMaW5lVHlwZSI6MCwiUGFyZW50U3R5bGUiOnsiJHJlZiI6IjU1In19LCJJc0JlbG93VGltZWJhbmQiOnRydWUsIlBvc2l0aW9uT25UYXNrIjowLCJIaWRlRGF0ZSI6ZmFsc2UsIlNoYXBlU2l6ZSI6MCwiU3BhY2luZyI6MC4wLCJQYWRkaW5nIjp7IiRpZCI6IjMwNSIsIlRvcCI6MCwiTGVmdCI6MCwiUmlnaHQiOjAsIkJvdHRvbSI6MH0sIlNoYXBlU3R5bGUiOnsiJGlkIjoiMzA2IiwiTWFyZ2luIjp7IiRyZWYiOiI2MCJ9LCJQYWRkaW5nIjp7IiRyZWYiOiI2MSJ9LCJCYWNrZ3JvdW5kIjp7IiRpZCI6IjMwNyIsIkNvbG9yIjp7IiRpZCI6IjMwOCIsIkEiOjI1NSwiUiI6MjU1LCJHIjoxODksIkIiOjcxfX0sIklzVmlzaWJsZSI6dHJ1ZSwiV2lkdGgiOjEyLjAsIkhlaWdodCI6MTQuMCwiQm9yZGVyU3R5bGUiOnsiJGlkIjoiMzA5IiwiTGluZUNvbG9yIjp7IiRyZWYiOiI2NSJ9LCJMaW5lV2VpZ2h0IjowLjAsIkxpbmVUeXBlIjowLCJQYXJlbnRTdHlsZSI6eyIkcmVmIjoiNjQifX0sIlBhcmVudFN0eWxlIjp7IiRyZWYiOiI1OSJ9fSwiVGl0bGVTdHlsZSI6eyIkaWQiOiIzMTAiLCJGb250U2V0dGluZ3MiOnsiJGlkIjoiMzExIiwiRm9udFNpemUiOjExLCJGb250TmFtZSI6IkNhbGlicmkiLCJJc0JvbGQiOnRydWUsIklzSXRhbGljIjpmYWxzZSwiSXNVbmRlcmxpbmVkIjpmYWxzZSwiUGFyZW50U3R5bGUiOnsiJHJlZiI6IjY4In19LCJBdXRvU2l6ZSI6MCwiRm9yZWdyb3VuZCI6eyIkcmVmIjoiNjkifSwiTWF4V2lkdGgiOjM2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EyIiwiTGluZUNvbG9yIjpudWxsLCJMaW5lV2VpZ2h0IjowLjAsIkxpbmVUeXBlIjowLCJQYXJlbnRTdHlsZSI6bnVsbH0sIlBhcmVudFN0eWxlIjp7IiRyZWYiOiI2NyJ9fSwiRGF0ZVN0eWxlIjp7IiRpZCI6IjMxMyIsIkZvbnRTZXR0aW5ncyI6eyIkaWQiOiIzMTQiLCJGb250U2l6ZSI6MTAsIkZvbnROYW1lIjoiQ2VudHVyeSBHb3RoaWM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TUiLCJMaW5lQ29sb3IiOm51bGwsIkxpbmVXZWlnaHQiOjAuMCwiTGluZVR5cGUiOjAsIlBhcmVudFN0eWxlIjpudWxsfSwiUGFyZW50U3R5bGUiOnsiJHJlZiI6Ijc0In19LCJEYXRlRm9ybWF0Ijp7IiRyZWYiOiI4MSJ9LCJXZWVrTnVtYmVyaW5nIjp7IiRpZCI6IjMxNiIsIkZvcm1hdCI6MCwiSXNWaXNpYmxlIjpmYWxzZSwiTGFzdEtub3duVmlzaWJpbGl0eVN0YXRlIjpmYWxzZX0sIklzVmlzaWJsZSI6dHJ1ZSwiUGFyZW50U3R5bGUiOnsiJHJlZiI6IjUzIn19LCJJbmRleCI6NywiUGVyY2VudGFnZUNvbXBsZXRlIjpudWxsLCJQb3NpdGlvbiI6eyJSYXRpbyI6MC4xMDgyNzg3MTQwMjY5MzM4MSwiSXNDdXN0b20iOnRydWV9LCJEYXRlRm9ybWF0Ijp7IiRyZWYiOiI4MSJ9LCJXZWVrTnVtYmVyaW5nIjp7IiRpZCI6IjMxNyIsIkZvcm1hdCI6MCwiSXNWaXNpYmxlIjpmYWxzZSwiTGFzdEtub3duVmlzaWJpbGl0eVN0YXRlIjpmYWxzZX0sIlJlbGF0ZWRUYXNrSWQiOiIwMDAwMDAwMC0wMDAwLTAwMDAtMDAwMC0wMDAwMDAwMDAwMDAiLCJJZCI6IjQ3NDI3OTMxLTA0M2QtNGRlMS05NmM0LWRlZjVkMzM4ZGJjZiIsIkltcG9ydElkIjpudWxsLCJUaXRsZSI6IkV4ZWMgUmV2aWV3IiwiTm90ZSI6bnVsbCwiSHlwZXJsaW5rIjp7IiRpZCI6IjMxOCIsIkFkZHJlc3MiOm51bGwsIlN1YkFkZHJlc3MiOm51bGx9LCJJc0NoYW5nZWQiOmZhbHNlLCJJc05ldyI6dHJ1ZX0seyIkaWQiOiIzMTkiLCJEYXRlIjoiMjAyMy0wMy0xNVQyMzo1OTowMCIsIlN0eWxlIjp7IiRpZCI6IjMyMCIsIlNoYXBlIjoyLCJDb25uZWN0b3JNYXJnaW4iOnsiJHJlZiI6IjU0In0sIkNvbm5lY3RvclN0eWxlIjp7IiRpZCI6IjMyMSIsIkxpbmVDb2xvciI6eyIkaWQiOiIzMjIiLCIkdHlwZSI6Ik5MUkUuQ29tbW9uLkRvbS5Tb2xpZENvbG9yQnJ1c2gsIE5MUkUuQ29tbW9uIiwiQ29sb3IiOnsiJGlkIjoiMzIzIiwiQSI6MjU1LCJSIjoxNTAsIkciOjIxNCwiQiI6NjZ9fSwiTGluZVdlaWdodCI6MS4wLCJMaW5lVHlwZSI6MCwiUGFyZW50U3R5bGUiOnsiJHJlZiI6IjU1In19LCJJc0JlbG93VGltZWJhbmQiOmZhbHNlLCJQb3NpdGlvbk9uVGFzayI6MCwiSGlkZURhdGUiOmZhbHNlLCJTaGFwZVNpemUiOjIsIlNwYWNpbmciOjAuMCwiUGFkZGluZyI6eyIkaWQiOiIzMjQiLCJUb3AiOjAsIkxlZnQiOjAsIlJpZ2h0IjowLCJCb3R0b20iOjB9LCJTaGFwZVN0eWxlIjp7IiRpZCI6IjMyNSIsIk1hcmdpbiI6eyIkcmVmIjoiNjAifSwiUGFkZGluZyI6eyIkcmVmIjoiNjEifSwiQmFja2dyb3VuZCI6eyIkaWQiOiIzMjYiLCJDb2xvciI6eyIkaWQiOiIzMjciLCJBIjoyNTUsIlIiOjE1MCwiRyI6MjE0LCJCIjo2Nn19LCJJc1Zpc2libGUiOnRydWUsIldpZHRoIjoxOC4wLCJIZWlnaHQiOjE4LjAsIkJvcmRlclN0eWxlIjp7IiRpZCI6IjMyOCIsIkxpbmVDb2xvciI6eyIkcmVmIjoiNjUifSwiTGluZVdlaWdodCI6MC4wLCJMaW5lVHlwZSI6MCwiUGFyZW50U3R5bGUiOnsiJHJlZiI6IjY0In19LCJQYXJlbnRTdHlsZSI6eyIkcmVmIjoiNTkifX0sIlRpdGxlU3R5bGUiOnsiJGlkIjoiMzI5IiwiRm9udFNldHRpbmdzIjp7IiRpZCI6IjMzMCIsIkZvbnRTaXplIjoxMSwiRm9udE5hbWUiOiJDYWxpYnJpIiwiSXNCb2xkIjp0cnVlLCJJc0l0YWxpYyI6ZmFsc2UsIklzVW5kZXJsaW5lZCI6ZmFsc2UsIlBhcmVudFN0eWxlIjp7IiRyZWYiOiI2OCJ9fSwiQXV0b1NpemUiOjAsIkZvcmVncm91bmQiOnsiJHJlZiI6IjY5In0sIk1heFdpZHRoIjozNy43N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zMzEiLCJMaW5lQ29sb3IiOm51bGwsIkxpbmVXZWlnaHQiOjAuMCwiTGluZVR5cGUiOjAsIlBhcmVudFN0eWxlIjpudWxsfSwiUGFyZW50U3R5bGUiOnsiJHJlZiI6IjY3In19LCJEYXRlU3R5bGUiOnsiJGlkIjoiMzMyIiwiRm9udFNldHRpbmdzIjp7IiRpZCI6IjMzMyIsIkZvbnRTaXplIjoxMCwiRm9udE5hbWUiOiJDZW50dXJ5IEdvdGhpYy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zNCIsIkxpbmVDb2xvciI6bnVsbCwiTGluZVdlaWdodCI6MC4wLCJMaW5lVHlwZSI6MCwiUGFyZW50U3R5bGUiOm51bGx9LCJQYXJlbnRTdHlsZSI6eyIkcmVmIjoiNzQifX0sIkRhdGVGb3JtYXQiOnsiJHJlZiI6IjgxIn0sIldlZWtOdW1iZXJpbmciOnsiJGlkIjoiMzM1IiwiRm9ybWF0IjowLCJJc1Zpc2libGUiOmZhbHNlLCJMYXN0S25vd25WaXNpYmlsaXR5U3RhdGUiOmZhbHNlfSwiSXNWaXNpYmxlIjp0cnVlLCJQYXJlbnRTdHlsZSI6eyIkcmVmIjoiNTMifX0sIkluZGV4Ijo4LCJQZXJjZW50YWdlQ29tcGxldGUiOm51bGwsIlBvc2l0aW9uIjp7IlJhdGlvIjowLjA5MTk1MjAyMDE1MDY0MzgxMiwiSXNDdXN0b20iOnRydWV9LCJEYXRlRm9ybWF0Ijp7IiRyZWYiOiI4MSJ9LCJXZWVrTnVtYmVyaW5nIjp7IiRpZCI6IjMzNiIsIkZvcm1hdCI6MCwiSXNWaXNpYmxlIjpmYWxzZSwiTGFzdEtub3duVmlzaWJpbGl0eVN0YXRlIjpmYWxzZX0sIlJlbGF0ZWRUYXNrSWQiOiIwMDAwMDAwMC0wMDAwLTAwMDAtMDAwMC0wMDAwMDAwMDAwMDAiLCJJZCI6IjBhMWVmNTE5LTU1N2MtNDVmNC05NDJkLTA4NjcwNDdiYmI4ZSIsIkltcG9ydElkIjpudWxsLCJUaXRsZSI6IlJlbGVhc2UiLCJOb3RlIjpudWxsLCJIeXBlcmxpbmsiOnsiJGlkIjoiMzM3IiwiQWRkcmVzcyI6bnVsbCwiU3ViQWRkcmVzcyI6bnVsbH0sIklzQ2hhbmdlZCI6ZmFsc2UsIklzTmV3Ijp0cnVlfV0sIlRhc2tzIjpbeyIkaWQiOiIzMzgiLCJHcm91cE5hbWUiOm51bGwsIlN0YXJ0RGF0ZSI6IjIwMjEtMDUtMDFUMDA6MDA6MDBaIiwiRW5kRGF0ZSI6IjIwMjEtMTEtMTVUMjM6NTk6MDBaIiwiUGVyY2VudGFnZUNvbXBsZXRlIjo4MC4wLCJTdHlsZSI6eyIkaWQiOiIzMzkiLCJTaGFwZSI6OCwiU2hhcGVUaGlja25lc3MiOjEsIkR1cmF0aW9uRm9ybWF0IjowLCJJbmNsdWRlTm9uV29ya2luZ0RheXNJbkR1cmF0aW9uIjpmYWxzZSwiUGVyY2VudGFnZUNvbXBsZXRlU3R5bGUiOnsiJGlkIjoiMzQwIiwiRm9udFNldHRpbmdzIjp7IiRpZCI6IjM0MSIsIkZvbnRTaXplIjoxMCwiRm9udE5hbWUiOiJDYWxpYnJpIiwiSXNCb2xkIjpmYWxzZSwiSXNJdGFsaWMiOmZhbHNlLCJJc1VuZGVybGluZWQiOmZhbHNlLCJQYXJlbnRTdHlsZSI6eyIkcmVmIjoiODYifX0sIkF1dG9TaXplIjowLCJGb3JlZ3JvdW5kIjp7IiRpZCI6IjM0MiIsIkNvbG9yIjp7IiRpZCI6IjM0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Q0IiwiTGluZUNvbG9yIjpudWxsLCJMaW5lV2VpZ2h0IjowLjAsIkxpbmVUeXBlIjowLCJQYXJlbnRTdHlsZSI6bnVsbH0sIlBhcmVudFN0eWxlIjp7IiRyZWYiOiI4NSJ9fSwiRHVyYXRpb25TdHlsZSI6eyIkaWQiOiIzNDUiLCJGb250U2V0dGluZ3MiOnsiJGlkIjoiMzQ2IiwiRm9udFNpemUiOjEwLCJGb250TmFtZSI6IkNhbGlicmkiLCJJc0JvbGQiOmZhbHNlLCJJc0l0YWxpYyI6ZmFsc2UsIklzVW5kZXJsaW5lZCI6ZmFsc2UsIlBhcmVudFN0eWxlIjp7IiRyZWYiOiI5MyJ9fSwiQXV0b1NpemUiOjAsIkZvcmVncm91bmQiOnsiJGlkIjoiMzQ3IiwiQ29sb3IiOnsiJGlkIjoiMzQ4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NDkiLCJMaW5lQ29sb3IiOm51bGwsIkxpbmVXZWlnaHQiOjAuMCwiTGluZVR5cGUiOjAsIlBhcmVudFN0eWxlIjpudWxsfSwiUGFyZW50U3R5bGUiOnsiJHJlZiI6IjkyIn19LCJIb3Jpem9udGFsQ29ubmVjdG9yU3R5bGUiOnsiJGlkIjoiMzUwIiwiTGluZUNvbG9yIjp7IiRyZWYiOiIxMDAifSwiTGluZVdlaWdodCI6MC4wLCJMaW5lVHlwZSI6MCwiUGFyZW50U3R5bGUiOnsiJHJlZiI6Ijk5In19LCJWZXJ0aWNhbENvbm5lY3RvclN0eWxlIjp7IiRpZCI6IjM1MSIsIkxpbmVDb2xvciI6eyIkcmVmIjoiMTAzIn0sIkxpbmVXZWlnaHQiOjEuMCwiTGluZVR5cGUiOjAsIlBhcmVudFN0eWxlIjp7IiRyZWYiOiIxMDIifX0sIk1hcmdpbiI6bnVsbCwiU3RhcnREYXRlUG9zaXRpb24iOjQsIkVuZERhdGVQb3NpdGlvbiI6NCwiRGF0ZUlzVmlzaWJsZSI6dHJ1ZSwiVGl0bGVQb3NpdGlvbiI6MywiRHVyYXRpb25Qb3NpdGlvbiI6MCwiUGVyY2VudGFnZUNvbXBsZXRlZFBvc2l0aW9uIjoyLCJTcGFjaW5nIjoyLCJJc0JlbG93VGltZWJhbmQiOnRydWUsIlBlcmNlbnRhZ2VDb21wbGV0ZVNoYXBlT3BhY2l0eSI6MzUsIlNoYXBlU3R5bGUiOnsiJGlkIjoiMzUyIiwiTWFyZ2luIjp7IiRyZWYiOiIxMDYifSwiUGFkZGluZyI6eyIkaWQiOiIzNTMiLCJUb3AiOjAsIkxlZnQiOjIsIlJpZ2h0IjoyLCJCb3R0b20iOjB9LCJCYWNrZ3JvdW5kIjp7IiRpZCI6IjM1NCIsIkNvbG9yIjp7IiRpZCI6IjM1NSIsIkEiOjI1NSwiUiI6ODAsIkciOjgwLCJCIjo3MH19LCJJc1Zpc2libGUiOnRydWUsIldpZHRoIjowLjAsIkhlaWdodCI6MTYuMCwiQm9yZGVyU3R5bGUiOnsiJGlkIjoiMzU2IiwiTGluZUNvbG9yIjp7IiRpZCI6IjM1NyIsIiR0eXBlIjoiTkxSRS5Db21tb24uRG9tLlNvbGlkQ29sb3JCcnVzaCwgTkxSRS5Db21tb24iLCJDb2xvciI6eyIkaWQiOiIzNTgiLCJBIjoyNTUsIlIiOjI1NSwiRyI6MCwiQiI6MH19LCJMaW5lV2VpZ2h0IjowLjAsIkxpbmVUeXBlIjowLCJQYXJlbnRTdHlsZSI6bnVsbH0sIlBhcmVudFN0eWxlIjp7IiRyZWYiOiIxMDUifX0sIlRpdGxlU3R5bGUiOnsiJGlkIjoiMzU5IiwiRm9udFNldHRpbmdzIjp7IiRpZCI6IjM2MCIsIkZvbnRTaXplIjoxMiwiRm9udE5hbWUiOiJDYWxpYnJpIiwiSXNCb2xkIjpmYWxzZSwiSXNJdGFsaWMiOmZhbHNlLCJJc1VuZGVybGluZWQiOmZhbHNlLCJQYXJlbnRTdHlsZSI6eyIkcmVmIjoiMTE0In19LCJBdXRvU2l6ZSI6MCwiRm9yZWdyb3VuZCI6eyIkaWQiOiIzNjEiLCJDb2xvciI6eyIkaWQiOiIzNjIiLCJBIjoyNTUsIlIiOjQwLCJHIjo0MCwiQiI6MzV9fSwiTWF4V2lkdGgiOjc2Ljk5NDgwNDM4MjMyNDIxOS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jMiLCJMaW5lQ29sb3IiOm51bGwsIkxpbmVXZWlnaHQiOjAuMCwiTGluZVR5cGUiOjAsIlBhcmVudFN0eWxlIjpudWxsfSwiUGFyZW50U3R5bGUiOnsiJHJlZiI6IjExMyJ9fSwiRGF0ZVN0eWxlIjp7IiRpZCI6IjM2NCIsIkZvbnRTZXR0aW5ncyI6eyIkaWQiOiIzNjUiLCJGb250U2l6ZSI6OSwiRm9udE5hbWUiOiJDZW50dXJ5IEdvdGhpYyIsIklzQm9sZCI6ZmFsc2UsIklzSXRhbGljIjpmYWxzZSwiSXNVbmRlcmxpbmVkIjpmYWxzZSwiUGFyZW50U3R5bGUiOnsiJHJlZiI6IjEyMSJ9fSwiQXV0b1NpemUiOjAsIkZvcmVncm91bmQiOnsiJGlkIjoiMzY2IiwiQ29sb3IiOnsiJGlkIjoiMzY3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Y4IiwiTGluZUNvbG9yIjpudWxsLCJMaW5lV2VpZ2h0IjowLjAsIkxpbmVUeXBlIjowLCJQYXJlbnRTdHlsZSI6bnVsbH0sIlBhcmVudFN0eWxlIjp7IiRyZWYiOiIxMjAifX0sIkRhdGVGb3JtYXQiOnsiJHJlZiI6IjEyNyJ9LCJXZWVrTnVtYmVyaW5nIjp7IiRpZCI6IjM2OSIsIkZvcm1hdCI6MCwiSXNWaXNpYmxlIjpmYWxzZSwiTGFzdEtub3duVmlzaWJpbGl0eVN0YXRlIjpmYWxzZX0sIklzVmlzaWJsZSI6dHJ1ZSwiUGFyZW50U3R5bGUiOnsiJHJlZiI6Ijg0In19LCJJbmRleCI6OSwiU21hcnREdXJhdGlvbkFjdGl2YXRlZCI6ZmFsc2UsIkRhdGVGb3JtYXQiOnsiJHJlZiI6IjEyNyJ9LCJXZWVrTnVtYmVyaW5nIjp7IiRpZCI6IjM3MCIsIkZvcm1hdCI6MCwiSXNWaXNpYmxlIjpmYWxzZSwiTGFzdEtub3duVmlzaWJpbGl0eVN0YXRlIjpmYWxzZX0sIklkIjoiZjNjNzcwZDgtYTZhMi00MjM4LWE1N2ItMzczZWY5OTg0NTUwIiwiSW1wb3J0SWQiOm51bGwsIlRpdGxlIjoiU3lzdGVtIERlc2lnbiIsIk5vdGUiOm51bGwsIkh5cGVybGluayI6eyIkaWQiOiIzNzEiLCJBZGRyZXNzIjpudWxsLCJTdWJBZGRyZXNzIjpudWxsfSwiSXNDaGFuZ2VkIjpmYWxzZSwiSXNOZXciOnRydWV9LHsiJGlkIjoiMzcyIiwiR3JvdXBOYW1lIjpudWxsLCJTdGFydERhdGUiOiIyMDIxLTExLTE5VDAwOjAwOjAwWiIsIkVuZERhdGUiOiIyMDIyLTAzLTAxVDIzOjU5OjAwWiIsIlBlcmNlbnRhZ2VDb21wbGV0ZSI6NzMuMCwiU3R5bGUiOnsiJGlkIjoiMzczIiwiU2hhcGUiOjgsIlNoYXBlVGhpY2tuZXNzIjoxLCJEdXJhdGlvbkZvcm1hdCI6MCwiSW5jbHVkZU5vbldvcmtpbmdEYXlzSW5EdXJhdGlvbiI6ZmFsc2UsIlBlcmNlbnRhZ2VDb21wbGV0ZVN0eWxlIjp7IiRpZCI6IjM3NCIsIkZvbnRTZXR0aW5ncyI6eyIkaWQiOiIzNzUiLCJGb250U2l6ZSI6MTAsIkZvbnROYW1lIjoiQ2FsaWJyaSIsIklzQm9sZCI6ZmFsc2UsIklzSXRhbGljIjpmYWxzZSwiSXNVbmRlcmxpbmVkIjpmYWxzZSwiUGFyZW50U3R5bGUiOnsiJHJlZiI6Ijg2In19LCJBdXRvU2l6ZSI6MCwiRm9yZWdyb3VuZCI6eyIkaWQiOiIzNzYiLCJDb2xvciI6eyIkaWQiOiIzNz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3OCIsIkxpbmVDb2xvciI6bnVsbCwiTGluZVdlaWdodCI6MC4wLCJMaW5lVHlwZSI6MCwiUGFyZW50U3R5bGUiOm51bGx9LCJQYXJlbnRTdHlsZSI6eyIkcmVmIjoiODUifX0sIkR1cmF0aW9uU3R5bGUiOnsiJGlkIjoiMzc5IiwiRm9udFNldHRpbmdzIjp7IiRpZCI6IjM4MCIsIkZvbnRTaXplIjoxMCwiRm9udE5hbWUiOiJDYWxpYnJpIiwiSXNCb2xkIjpmYWxzZSwiSXNJdGFsaWMiOmZhbHNlLCJJc1VuZGVybGluZWQiOmZhbHNlLCJQYXJlbnRTdHlsZSI6eyIkcmVmIjoiOTMifX0sIkF1dG9TaXplIjowLCJGb3JlZ3JvdW5kIjp7IiRpZCI6IjM4MSIsIkNvbG9yIjp7IiRpZCI6IjM4MiIsIkEiOjI1NSwiUiI6MTI3LCJHIjoxMjcsIkIiOjEyN3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gzIiwiTGluZUNvbG9yIjpudWxsLCJMaW5lV2VpZ2h0IjowLjAsIkxpbmVUeXBlIjowLCJQYXJlbnRTdHlsZSI6bnVsbH0sIlBhcmVudFN0eWxlIjp7IiRyZWYiOiI5MiJ9fSwiSG9yaXpvbnRhbENvbm5lY3RvclN0eWxlIjp7IiRpZCI6IjM4NCIsIkxpbmVDb2xvciI6eyIkcmVmIjoiMTAwIn0sIkxpbmVXZWlnaHQiOjAuMCwiTGluZVR5cGUiOjAsIlBhcmVudFN0eWxlIjp7IiRyZWYiOiI5OSJ9fSwiVmVydGljYWxDb25uZWN0b3JTdHlsZSI6eyIkaWQiOiIzODUiLCJMaW5lQ29sb3IiOnsiJHJlZiI6IjEwMyJ9LCJMaW5lV2VpZ2h0IjoxLjAsIkxpbmVUeXBlIjowLCJQYXJlbnRTdHlsZSI6eyIkcmVmIjoiMTAyIn19LCJNYXJnaW4iOm51bGwsIlN0YXJ0RGF0ZVBvc2l0aW9uIjo0LCJFbmREYXRlUG9zaXRpb24iOjQsIkRhdGVJc1Zpc2libGUiOnRydWUsIlRpdGxlUG9zaXRpb24iOjMsIkR1cmF0aW9uUG9zaXRpb24iOjAsIlBlcmNlbnRhZ2VDb21wbGV0ZWRQb3NpdGlvbiI6MiwiU3BhY2luZyI6MiwiSXNCZWxvd1RpbWViYW5kIjp0cnVlLCJQZXJjZW50YWdlQ29tcGxldGVTaGFwZU9wYWNpdHkiOjM1LCJTaGFwZVN0eWxlIjp7IiRpZCI6IjM4NiIsIk1hcmdpbiI6eyIkcmVmIjoiMTA2In0sIlBhZGRpbmciOnsiJGlkIjoiMzg3IiwiVG9wIjowLCJMZWZ0IjoyLCJSaWdodCI6MiwiQm90dG9tIjowfSwiQmFja2dyb3VuZCI6eyIkaWQiOiIzODgiLCJDb2xvciI6eyIkaWQiOiIzODkiLCJBIjoyNTUsIlIiOjE3OCwiRyI6MzgsIkIiOjB9fSwiSXNWaXNpYmxlIjp0cnVlLCJXaWR0aCI6MC4wLCJIZWlnaHQiOjE2LjAsIkJvcmRlclN0eWxlIjp7IiRpZCI6IjM5MCIsIkxpbmVDb2xvciI6eyIkaWQiOiIzOTEiLCIkdHlwZSI6Ik5MUkUuQ29tbW9uLkRvbS5Tb2xpZENvbG9yQnJ1c2gsIE5MUkUuQ29tbW9uIiwiQ29sb3IiOnsiJGlkIjoiMzkyIiwiQSI6MjU1LCJSIjoyNTUsIkciOjAsIkIiOjB9fSwiTGluZVdlaWdodCI6MC4wLCJMaW5lVHlwZSI6MCwiUGFyZW50U3R5bGUiOm51bGx9LCJQYXJlbnRTdHlsZSI6eyIkcmVmIjoiMTA1In19LCJUaXRsZVN0eWxlIjp7IiRpZCI6IjM5MyIsIkZvbnRTZXR0aW5ncyI6eyIkaWQiOiIzOTQiLCJGb250U2l6ZSI6MTIsIkZvbnROYW1lIjoiQ2FsaWJyaSIsIklzQm9sZCI6ZmFsc2UsIklzSXRhbGljIjpmYWxzZSwiSXNVbmRlcmxpbmVkIjpmYWxzZSwiUGFyZW50U3R5bGUiOnsiJHJlZiI6IjExNCJ9fSwiQXV0b1NpemUiOjAsIkZvcmVncm91bmQiOnsiJGlkIjoiMzk1IiwiQ29sb3IiOnsiJGlkIjoiMzk2IiwiQSI6MjU1LCJSIjo0MCwiRyI6NDAsIkIiOjM1fX0sIk1heFdpZHRoIjozNy43NzY0NTQ5MjU1MzcxMDk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k3IiwiTGluZUNvbG9yIjpudWxsLCJMaW5lV2VpZ2h0IjowLjAsIkxpbmVUeXBlIjowLCJQYXJlbnRTdHlsZSI6bnVsbH0sIlBhcmVudFN0eWxlIjp7IiRyZWYiOiIxMTMifX0sIkRhdGVTdHlsZSI6eyIkaWQiOiIzOTgiLCJGb250U2V0dGluZ3MiOnsiJGlkIjoiMzk5IiwiRm9udFNpemUiOjksIkZvbnROYW1lIjoiQ2VudHVyeSBHb3RoaWMiLCJJc0JvbGQiOmZhbHNlLCJJc0l0YWxpYyI6ZmFsc2UsIklzVW5kZXJsaW5lZCI6ZmFsc2UsIlBhcmVudFN0eWxlIjp7IiRyZWYiOiIxMjEifX0sIkF1dG9TaXplIjowLCJGb3JlZ3JvdW5kIjp7IiRpZCI6IjQwMCIsIkNvbG9yIjp7IiRpZCI6IjQwMSIsIkEiOjI1NSwiUiI6MjMyLCJHIjo3NiwiQiI6MzR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wMiIsIkxpbmVDb2xvciI6bnVsbCwiTGluZVdlaWdodCI6MC4wLCJMaW5lVHlwZSI6MCwiUGFyZW50U3R5bGUiOm51bGx9LCJQYXJlbnRTdHlsZSI6eyIkcmVmIjoiMTIwIn19LCJEYXRlRm9ybWF0Ijp7IiRyZWYiOiIxMjcifSwiV2Vla051bWJlcmluZyI6eyIkaWQiOiI0MDMiLCJGb3JtYXQiOjAsIklzVmlzaWJsZSI6ZmFsc2UsIkxhc3RLbm93blZpc2liaWxpdHlTdGF0ZSI6ZmFsc2V9LCJJc1Zpc2libGUiOnRydWUsIlBhcmVudFN0eWxlIjp7IiRyZWYiOiI4NCJ9fSwiSW5kZXgiOjEwLCJTbWFydER1cmF0aW9uQWN0aXZhdGVkIjpmYWxzZSwiRGF0ZUZvcm1hdCI6eyIkcmVmIjoiMTI3In0sIldlZWtOdW1iZXJpbmciOnsiJGlkIjoiNDA0IiwiRm9ybWF0IjowLCJJc1Zpc2libGUiOmZhbHNlLCJMYXN0S25vd25WaXNpYmlsaXR5U3RhdGUiOmZhbHNlfSwiSWQiOiJjM2Q2ODVkNS1hZTg1LTRmYjEtODU5Mi01ZTUyN2U1MzRmMjgiLCJJbXBvcnRJZCI6bnVsbCwiVGl0bGUiOiJDb2RpbmciLCJOb3RlIjpudWxsLCJIeXBlcmxpbmsiOnsiJGlkIjoiNDA1IiwiQWRkcmVzcyI6bnVsbCwiU3ViQWRkcmVzcyI6bnVsbH0sIklzQ2hhbmdlZCI6ZmFsc2UsIklzTmV3Ijp0cnVlfSx7IiRpZCI6IjQwNiIsIkdyb3VwTmFtZSI6bnVsbCwiU3RhcnREYXRlIjoiMjAyMi0wMy0wNlQwMDowMDowMFoiLCJFbmREYXRlIjoiMjAyMi0wOC0zMVQyMzo1OTowMFoiLCJQZXJjZW50YWdlQ29tcGxldGUiOjU2LjAsIlN0eWxlIjp7IiRpZCI6IjQwNyIsIlNoYXBlIjo4LCJTaGFwZVRoaWNrbmVzcyI6MSwiRHVyYXRpb25Gb3JtYXQiOjAsIkluY2x1ZGVOb25Xb3JraW5nRGF5c0luRHVyYXRpb24iOmZhbHNlLCJQZXJjZW50YWdlQ29tcGxldGVTdHlsZSI6eyIkaWQiOiI0MDgiLCJGb250U2V0dGluZ3MiOnsiJGlkIjoiNDA5IiwiRm9udFNpemUiOjEwLCJGb250TmFtZSI6IkNhbGlicmkiLCJJc0JvbGQiOmZhbHNlLCJJc0l0YWxpYyI6ZmFsc2UsIklzVW5kZXJsaW5lZCI6ZmFsc2UsIlBhcmVudFN0eWxlIjp7IiRyZWYiOiI4NiJ9fSwiQXV0b1NpemUiOjAsIkZvcmVncm91bmQiOnsiJGlkIjoiNDEwIiwiQ29sb3IiOnsiJGlkIjoiNDEx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MTIiLCJMaW5lQ29sb3IiOm51bGwsIkxpbmVXZWlnaHQiOjAuMCwiTGluZVR5cGUiOjAsIlBhcmVudFN0eWxlIjpudWxsfSwiUGFyZW50U3R5bGUiOnsiJHJlZiI6Ijg1In19LCJEdXJhdGlvblN0eWxlIjp7IiRpZCI6IjQxMyIsIkZvbnRTZXR0aW5ncyI6eyIkaWQiOiI0MTQiLCJGb250U2l6ZSI6MTAsIkZvbnROYW1lIjoiQ2FsaWJyaSIsIklzQm9sZCI6ZmFsc2UsIklzSXRhbGljIjpmYWxzZSwiSXNVbmRlcmxpbmVkIjpmYWxzZSwiUGFyZW50U3R5bGUiOnsiJHJlZiI6IjkzIn19LCJBdXRvU2l6ZSI6MCwiRm9yZWdyb3VuZCI6eyIkaWQiOiI0MTUiLCJDb2xvciI6eyIkaWQiOiI0MTYiLCJBIjoyNTUsIlIiOjEyNywiRyI6MTI3LCJCIjoxMjd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xNyIsIkxpbmVDb2xvciI6bnVsbCwiTGluZVdlaWdodCI6MC4wLCJMaW5lVHlwZSI6MCwiUGFyZW50U3R5bGUiOm51bGx9LCJQYXJlbnRTdHlsZSI6eyIkcmVmIjoiOTIifX0sIkhvcml6b250YWxDb25uZWN0b3JTdHlsZSI6eyIkaWQiOiI0MTgiLCJMaW5lQ29sb3IiOnsiJHJlZiI6IjEwMCJ9LCJMaW5lV2VpZ2h0IjowLjAsIkxpbmVUeXBlIjowLCJQYXJlbnRTdHlsZSI6eyIkcmVmIjoiOTkifX0sIlZlcnRpY2FsQ29ubmVjdG9yU3R5bGUiOnsiJGlkIjoiNDE5IiwiTGluZUNvbG9yIjp7IiRyZWYiOiIxMDMifSwiTGluZVdlaWdodCI6MS4wLCJMaW5lVHlwZSI6MCwiUGFyZW50U3R5bGUiOnsiJHJlZiI6IjEwMiJ9fSwiTWFyZ2luIjpudWxsLCJTdGFydERhdGVQb3NpdGlvbiI6NCwiRW5kRGF0ZVBvc2l0aW9uIjo0LCJEYXRlSXNWaXNpYmxlIjp0cnVlLCJUaXRsZVBvc2l0aW9uIjozLCJEdXJhdGlvblBvc2l0aW9uIjowLCJQZXJjZW50YWdlQ29tcGxldGVkUG9zaXRpb24iOjIsIlNwYWNpbmciOjIsIklzQmVsb3dUaW1lYmFuZCI6dHJ1ZSwiUGVyY2VudGFnZUNvbXBsZXRlU2hhcGVPcGFjaXR5IjozNSwiU2hhcGVTdHlsZSI6eyIkaWQiOiI0MjAiLCJNYXJnaW4iOnsiJHJlZiI6IjEwNiJ9LCJQYWRkaW5nIjp7IiRpZCI6IjQyMSIsIlRvcCI6MCwiTGVmdCI6MiwiUmlnaHQiOjIsIkJvdHRvbSI6MH0sIkJhY2tncm91bmQiOnsiJGlkIjoiNDIyIiwiQ29sb3IiOnsiJGlkIjoiNDIzIiwiQSI6MjU1LCJSIjo4MCwiRyI6ODAsIkIiOjcwfX0sIklzVmlzaWJsZSI6dHJ1ZSwiV2lkdGgiOjAuMCwiSGVpZ2h0IjoxNi4wLCJCb3JkZXJTdHlsZSI6eyIkaWQiOiI0MjQiLCJMaW5lQ29sb3IiOnsiJGlkIjoiNDI1IiwiJHR5cGUiOiJOTFJFLkNvbW1vbi5Eb20uU29saWRDb2xvckJydXNoLCBOTFJFLkNvbW1vbiIsIkNvbG9yIjp7IiRpZCI6IjQyNiIsIkEiOjI1NSwiUiI6MjU1LCJHIjowLCJCIjowfX0sIkxpbmVXZWlnaHQiOjAuMCwiTGluZVR5cGUiOjAsIlBhcmVudFN0eWxlIjpudWxsfSwiUGFyZW50U3R5bGUiOnsiJHJlZiI6IjEwNSJ9fSwiVGl0bGVTdHlsZSI6eyIkaWQiOiI0MjciLCJGb250U2V0dGluZ3MiOnsiJGlkIjoiNDI4IiwiRm9udFNpemUiOjEyLCJGb250TmFtZSI6IkNhbGlicmkiLCJJc0JvbGQiOmZhbHNlLCJJc0l0YWxpYyI6ZmFsc2UsIklzVW5kZXJsaW5lZCI6ZmFsc2UsIlBhcmVudFN0eWxlIjp7IiRyZWYiOiIxMTQifX0sIkF1dG9TaXplIjowLCJGb3JlZ3JvdW5kIjp7IiRpZCI6IjQyOSIsIkNvbG9yIjp7IiRpZCI6IjQzMCIsIkEiOjI1NSwiUiI6NDAsIkciOjQwLCJCIjozNX19LCJNYXhXaWR0aCI6MTA2LjU1Mjc1NzI2MzE4MzU5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zMSIsIkxpbmVDb2xvciI6bnVsbCwiTGluZVdlaWdodCI6MC4wLCJMaW5lVHlwZSI6MCwiUGFyZW50U3R5bGUiOm51bGx9LCJQYXJlbnRTdHlsZSI6eyIkcmVmIjoiMTEzIn19LCJEYXRlU3R5bGUiOnsiJGlkIjoiNDMyIiwiRm9udFNldHRpbmdzIjp7IiRpZCI6IjQzMyIsIkZvbnRTaXplIjo5LCJGb250TmFtZSI6IkNlbnR1cnkgR290aGljIiwiSXNCb2xkIjpmYWxzZSwiSXNJdGFsaWMiOmZhbHNlLCJJc1VuZGVybGluZWQiOmZhbHNlLCJQYXJlbnRTdHlsZSI6eyIkcmVmIjoiMTIxIn19LCJBdXRvU2l6ZSI6MCwiRm9yZWdyb3VuZCI6eyIkaWQiOiI0MzQiLCJDb2xvciI6eyIkaWQiOiI0MzUiLCJBIjoyNTUsIlIiOjIzMiwiRyI6NzYsIkIiOjM0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zYiLCJMaW5lQ29sb3IiOm51bGwsIkxpbmVXZWlnaHQiOjAuMCwiTGluZVR5cGUiOjAsIlBhcmVudFN0eWxlIjpudWxsfSwiUGFyZW50U3R5bGUiOnsiJHJlZiI6IjEyMCJ9fSwiRGF0ZUZvcm1hdCI6eyIkcmVmIjoiMTI3In0sIldlZWtOdW1iZXJpbmciOnsiJGlkIjoiNDM3IiwiRm9ybWF0IjowLCJJc1Zpc2libGUiOmZhbHNlLCJMYXN0S25vd25WaXNpYmlsaXR5U3RhdGUiOmZhbHNlfSwiSXNWaXNpYmxlIjp0cnVlLCJQYXJlbnRTdHlsZSI6eyIkcmVmIjoiODQifX0sIkluZGV4IjoxMSwiU21hcnREdXJhdGlvbkFjdGl2YXRlZCI6ZmFsc2UsIkRhdGVGb3JtYXQiOnsiJHJlZiI6IjEyNyJ9LCJXZWVrTnVtYmVyaW5nIjp7IiRpZCI6IjQzOCIsIkZvcm1hdCI6MCwiSXNWaXNpYmxlIjpmYWxzZSwiTGFzdEtub3duVmlzaWJpbGl0eVN0YXRlIjpmYWxzZX0sIklkIjoiNWQ2MzdhNGQtODlhNi00N2U3LWIzZDUtNDc0NjFjMDBkYzk4IiwiSW1wb3J0SWQiOm51bGwsIlRpdGxlIjoiQ29kZSBJbXByb3ZlbWVudHMiLCJOb3RlIjpudWxsLCJIeXBlcmxpbmsiOnsiJGlkIjoiNDM5IiwiQWRkcmVzcyI6bnVsbCwiU3ViQWRkcmVzcyI6bnVsbH0sIklzQ2hhbmdlZCI6ZmFsc2UsIklzTmV3Ijp0cnVlfSx7IiRpZCI6IjQ0MCIsIkdyb3VwTmFtZSI6bnVsbCwiU3RhcnREYXRlIjoiMjAyMi0wOC0zMVQwMDowMDowMFoiLCJFbmREYXRlIjoiMjAyMi0xMC0yOVQyMzo1OTowMFoiLCJQZXJjZW50YWdlQ29tcGxldGUiOjIwLjAsIlN0eWxlIjp7IiRpZCI6IjQ0MSIsIlNoYXBlIjo4LCJTaGFwZVRoaWNrbmVzcyI6MSwiRHVyYXRpb25Gb3JtYXQiOjAsIkluY2x1ZGVOb25Xb3JraW5nRGF5c0luRHVyYXRpb24iOmZhbHNlLCJQZXJjZW50YWdlQ29tcGxldGVTdHlsZSI6eyIkaWQiOiI0NDIiLCJGb250U2V0dGluZ3MiOnsiJGlkIjoiNDQzIiwiRm9udFNpemUiOjEwLCJGb250TmFtZSI6IkNhbGlicmkiLCJJc0JvbGQiOmZhbHNlLCJJc0l0YWxpYyI6ZmFsc2UsIklzVW5kZXJsaW5lZCI6ZmFsc2UsIlBhcmVudFN0eWxlIjp7IiRyZWYiOiI4NiJ9fSwiQXV0b1NpemUiOjAsIkZvcmVncm91bmQiOnsiJGlkIjoiNDQ0IiwiQ29sb3IiOnsiJGlkIjoiNDQ1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NDYiLCJMaW5lQ29sb3IiOm51bGwsIkxpbmVXZWlnaHQiOjAuMCwiTGluZVR5cGUiOjAsIlBhcmVudFN0eWxlIjpudWxsfSwiUGFyZW50U3R5bGUiOnsiJHJlZiI6Ijg1In19LCJEdXJhdGlvblN0eWxlIjp7IiRpZCI6IjQ0NyIsIkZvbnRTZXR0aW5ncyI6eyIkaWQiOiI0NDgiLCJGb250U2l6ZSI6MTAsIkZvbnROYW1lIjoiQ2FsaWJyaSIsIklzQm9sZCI6ZmFsc2UsIklzSXRhbGljIjpmYWxzZSwiSXNVbmRlcmxpbmVkIjpmYWxzZSwiUGFyZW50U3R5bGUiOnsiJHJlZiI6IjkzIn19LCJBdXRvU2l6ZSI6MCwiRm9yZWdyb3VuZCI6eyIkaWQiOiI0NDkiLCJDb2xvciI6eyIkaWQiOiI0NTAiLCJBIjoyNTUsIlIiOjEyNywiRyI6MTI3LCJCIjoxMjd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1MSIsIkxpbmVDb2xvciI6bnVsbCwiTGluZVdlaWdodCI6MC4wLCJMaW5lVHlwZSI6MCwiUGFyZW50U3R5bGUiOm51bGx9LCJQYXJlbnRTdHlsZSI6eyIkcmVmIjoiOTIifX0sIkhvcml6b250YWxDb25uZWN0b3JTdHlsZSI6eyIkaWQiOiI0NTIiLCJMaW5lQ29sb3IiOnsiJHJlZiI6IjEwMCJ9LCJMaW5lV2VpZ2h0IjowLjAsIkxpbmVUeXBlIjowLCJQYXJlbnRTdHlsZSI6eyIkcmVmIjoiOTkifX0sIlZlcnRpY2FsQ29ubmVjdG9yU3R5bGUiOnsiJGlkIjoiNDUzIiwiTGluZUNvbG9yIjp7IiRyZWYiOiIxMDMifSwiTGluZVdlaWdodCI6MS4wLCJMaW5lVHlwZSI6MCwiUGFyZW50U3R5bGUiOnsiJHJlZiI6IjEwMiJ9fSwiTWFyZ2luIjpudWxsLCJTdGFydERhdGVQb3NpdGlvbiI6NCwiRW5kRGF0ZVBvc2l0aW9uIjo0LCJEYXRlSXNWaXNpYmxlIjp0cnVlLCJUaXRsZVBvc2l0aW9uIjozLCJEdXJhdGlvblBvc2l0aW9uIjowLCJQZXJjZW50YWdlQ29tcGxldGVkUG9zaXRpb24iOjIsIlNwYWNpbmciOjIsIklzQmVsb3dUaW1lYmFuZCI6dHJ1ZSwiUGVyY2VudGFnZUNvbXBsZXRlU2hhcGVPcGFjaXR5IjozNSwiU2hhcGVTdHlsZSI6eyIkaWQiOiI0NTQiLCJNYXJnaW4iOnsiJHJlZiI6IjEwNiJ9LCJQYWRkaW5nIjp7IiRpZCI6IjQ1NSIsIlRvcCI6MCwiTGVmdCI6MiwiUmlnaHQiOjIsIkJvdHRvbSI6MH0sIkJhY2tncm91bmQiOnsiJGlkIjoiNDU2IiwiQ29sb3IiOnsiJGlkIjoiNDU3IiwiQSI6MjU1LCJSIjoxNzgsIkciOjM4LCJCIjowfX0sIklzVmlzaWJsZSI6dHJ1ZSwiV2lkdGgiOjAuMCwiSGVpZ2h0IjoxNi4wLCJCb3JkZXJTdHlsZSI6eyIkaWQiOiI0NTgiLCJMaW5lQ29sb3IiOnsiJGlkIjoiNDU5IiwiJHR5cGUiOiJOTFJFLkNvbW1vbi5Eb20uU29saWRDb2xvckJydXNoLCBOTFJFLkNvbW1vbiIsIkNvbG9yIjp7IiRpZCI6IjQ2MCIsIkEiOjI1NSwiUiI6MjU1LCJHIjowLCJCIjowfX0sIkxpbmVXZWlnaHQiOjAuMCwiTGluZVR5cGUiOjAsIlBhcmVudFN0eWxlIjpudWxsfSwiUGFyZW50U3R5bGUiOnsiJHJlZiI6IjEwNSJ9fSwiVGl0bGVTdHlsZSI6eyIkaWQiOiI0NjEiLCJGb250U2V0dGluZ3MiOnsiJGlkIjoiNDYyIiwiRm9udFNpemUiOjEyLCJGb250TmFtZSI6IkNhbGlicmkiLCJJc0JvbGQiOmZhbHNlLCJJc0l0YWxpYyI6ZmFsc2UsIklzVW5kZXJsaW5lZCI6ZmFsc2UsIlBhcmVudFN0eWxlIjp7IiRyZWYiOiIxMTQifX0sIkF1dG9TaXplIjowLCJGb3JlZ3JvdW5kIjp7IiRpZCI6IjQ2MyIsIkNvbG9yIjp7IiRpZCI6IjQ2NCIsIkEiOjI1NSwiUiI6NDAsIkciOjQwLCJCIjozNX19LCJNYXhXaWR0aCI6NjQuODgzMjMyMTE2Njk5MjE5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2NSIsIkxpbmVDb2xvciI6bnVsbCwiTGluZVdlaWdodCI6MC4wLCJMaW5lVHlwZSI6MCwiUGFyZW50U3R5bGUiOm51bGx9LCJQYXJlbnRTdHlsZSI6eyIkcmVmIjoiMTEzIn19LCJEYXRlU3R5bGUiOnsiJGlkIjoiNDY2IiwiRm9udFNldHRpbmdzIjp7IiRpZCI6IjQ2NyIsIkZvbnRTaXplIjo5LCJGb250TmFtZSI6IkNlbnR1cnkgR290aGljIiwiSXNCb2xkIjpmYWxzZSwiSXNJdGFsaWMiOmZhbHNlLCJJc1VuZGVybGluZWQiOmZhbHNlLCJQYXJlbnRTdHlsZSI6eyIkcmVmIjoiMTIxIn19LCJBdXRvU2l6ZSI6MCwiRm9yZWdyb3VuZCI6eyIkaWQiOiI0NjgiLCJDb2xvciI6eyIkaWQiOiI0NjkiLCJBIjoyNTUsIlIiOjIzMiwiRyI6NzYsIkIiOjM0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zAiLCJMaW5lQ29sb3IiOm51bGwsIkxpbmVXZWlnaHQiOjAuMCwiTGluZVR5cGUiOjAsIlBhcmVudFN0eWxlIjpudWxsfSwiUGFyZW50U3R5bGUiOnsiJHJlZiI6IjEyMCJ9fSwiRGF0ZUZvcm1hdCI6eyIkcmVmIjoiMTI3In0sIldlZWtOdW1iZXJpbmciOnsiJGlkIjoiNDcxIiwiRm9ybWF0IjowLCJJc1Zpc2libGUiOmZhbHNlLCJMYXN0S25vd25WaXNpYmlsaXR5U3RhdGUiOmZhbHNlfSwiSXNWaXNpYmxlIjp0cnVlLCJQYXJlbnRTdHlsZSI6eyIkcmVmIjoiODQifX0sIkluZGV4IjoxMiwiU21hcnREdXJhdGlvbkFjdGl2YXRlZCI6ZmFsc2UsIkRhdGVGb3JtYXQiOnsiJHJlZiI6IjEyNyJ9LCJXZWVrTnVtYmVyaW5nIjp7IiRpZCI6IjQ3MiIsIkZvcm1hdCI6MCwiSXNWaXNpYmxlIjpmYWxzZSwiTGFzdEtub3duVmlzaWJpbGl0eVN0YXRlIjpmYWxzZX0sIklkIjoiZGRjMzYyNDgtODYwYy00NWY1LTg3MjktMmVhNzVlZDBkNjlmIiwiSW1wb3J0SWQiOm51bGwsIlRpdGxlIjoiU3RhYmlsaXphdGlvbiIsIk5vdGUiOm51bGwsIkh5cGVybGluayI6eyIkaWQiOiI0NzMiLCJBZGRyZXNzIjpudWxsLCJTdWJBZGRyZXNzIjpudWxsfSwiSXNDaGFuZ2VkIjpmYWxzZSwiSXNOZXciOnRydWV9LHsiJGlkIjoiNDc0IiwiR3JvdXBOYW1lIjpudWxsLCJTdGFydERhdGUiOiIyMDIyLTA4LTE1VDAwOjAwOjAwWiIsIkVuZERhdGUiOiIyMDIyLTExLTI5VDIzOjU5OjAwWiIsIlBlcmNlbnRhZ2VDb21wbGV0ZSI6MTUuMCwiU3R5bGUiOnsiJGlkIjoiNDc1IiwiU2hhcGUiOjgsIlNoYXBlVGhpY2tuZXNzIjoxLCJEdXJhdGlvbkZvcm1hdCI6MCwiSW5jbHVkZU5vbldvcmtpbmdEYXlzSW5EdXJhdGlvbiI6ZmFsc2UsIlBlcmNlbnRhZ2VDb21wbGV0ZVN0eWxlIjp7IiRpZCI6IjQ3NiIsIkZvbnRTZXR0aW5ncyI6eyIkaWQiOiI0NzciLCJGb250U2l6ZSI6MTAsIkZvbnROYW1lIjoiQ2FsaWJyaSIsIklzQm9sZCI6ZmFsc2UsIklzSXRhbGljIjpmYWxzZSwiSXNVbmRlcmxpbmVkIjpmYWxzZSwiUGFyZW50U3R5bGUiOnsiJHJlZiI6Ijg2In19LCJBdXRvU2l6ZSI6MCwiRm9yZWdyb3VuZCI6eyIkaWQiOiI0NzgiLCJDb2xvciI6eyIkaWQiOiI0Nzk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4MCIsIkxpbmVDb2xvciI6bnVsbCwiTGluZVdlaWdodCI6MC4wLCJMaW5lVHlwZSI6MCwiUGFyZW50U3R5bGUiOm51bGx9LCJQYXJlbnRTdHlsZSI6eyIkcmVmIjoiODUifX0sIkR1cmF0aW9uU3R5bGUiOnsiJGlkIjoiNDgxIiwiRm9udFNldHRpbmdzIjp7IiRpZCI6IjQ4MiIsIkZvbnRTaXplIjoxMCwiRm9udE5hbWUiOiJDYWxpYnJpIiwiSXNCb2xkIjpmYWxzZSwiSXNJdGFsaWMiOmZhbHNlLCJJc1VuZGVybGluZWQiOmZhbHNlLCJQYXJlbnRTdHlsZSI6eyIkcmVmIjoiOTMifX0sIkF1dG9TaXplIjowLCJGb3JlZ3JvdW5kIjp7IiRpZCI6IjQ4MyIsIkNvbG9yIjp7IiRpZCI6IjQ4NCIsIkEiOjI1NSwiUiI6MTI3LCJHIjoxMjcsIkIiOjEyN3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g1IiwiTGluZUNvbG9yIjpudWxsLCJMaW5lV2VpZ2h0IjowLjAsIkxpbmVUeXBlIjowLCJQYXJlbnRTdHlsZSI6bnVsbH0sIlBhcmVudFN0eWxlIjp7IiRyZWYiOiI5MiJ9fSwiSG9yaXpvbnRhbENvbm5lY3RvclN0eWxlIjp7IiRpZCI6IjQ4NiIsIkxpbmVDb2xvciI6eyIkcmVmIjoiMTAwIn0sIkxpbmVXZWlnaHQiOjAuMCwiTGluZVR5cGUiOjAsIlBhcmVudFN0eWxlIjp7IiRyZWYiOiI5OSJ9fSwiVmVydGljYWxDb25uZWN0b3JTdHlsZSI6eyIkaWQiOiI0ODciLCJMaW5lQ29sb3IiOnsiJHJlZiI6IjEwMyJ9LCJMaW5lV2VpZ2h0IjoxLjAsIkxpbmVUeXBlIjowLCJQYXJlbnRTdHlsZSI6eyIkcmVmIjoiMTAyIn19LCJNYXJnaW4iOm51bGwsIlN0YXJ0RGF0ZVBvc2l0aW9uIjo0LCJFbmREYXRlUG9zaXRpb24iOjQsIkRhdGVJc1Zpc2libGUiOnRydWUsIlRpdGxlUG9zaXRpb24iOjMsIkR1cmF0aW9uUG9zaXRpb24iOjAsIlBlcmNlbnRhZ2VDb21wbGV0ZWRQb3NpdGlvbiI6MiwiU3BhY2luZyI6MiwiSXNCZWxvd1RpbWViYW5kIjp0cnVlLCJQZXJjZW50YWdlQ29tcGxldGVTaGFwZU9wYWNpdHkiOjM1LCJTaGFwZVN0eWxlIjp7IiRpZCI6IjQ4OCIsIk1hcmdpbiI6eyIkcmVmIjoiMTA2In0sIlBhZGRpbmciOnsiJGlkIjoiNDg5IiwiVG9wIjowLCJMZWZ0IjoyLCJSaWdodCI6MiwiQm90dG9tIjowfSwiQmFja2dyb3VuZCI6eyIkaWQiOiI0OTAiLCJDb2xvciI6eyIkaWQiOiI0OTEiLCJBIjoyNTUsIlIiOjgwLCJHIjo4MCwiQiI6NzB9fSwiSXNWaXNpYmxlIjp0cnVlLCJXaWR0aCI6MC4wLCJIZWlnaHQiOjE2LjAsIkJvcmRlclN0eWxlIjp7IiRpZCI6IjQ5MiIsIkxpbmVDb2xvciI6eyIkaWQiOiI0OTMiLCIkdHlwZSI6Ik5MUkUuQ29tbW9uLkRvbS5Tb2xpZENvbG9yQnJ1c2gsIE5MUkUuQ29tbW9uIiwiQ29sb3IiOnsiJGlkIjoiNDk0IiwiQSI6MjU1LCJSIjoyNTUsIkciOjAsIkIiOjB9fSwiTGluZVdlaWdodCI6MC4wLCJMaW5lVHlwZSI6MCwiUGFyZW50U3R5bGUiOm51bGx9LCJQYXJlbnRTdHlsZSI6eyIkcmVmIjoiMTA1In19LCJUaXRsZVN0eWxlIjp7IiRpZCI6IjQ5NSIsIkZvbnRTZXR0aW5ncyI6eyIkaWQiOiI0OTYiLCJGb250U2l6ZSI6MTIsIkZvbnROYW1lIjoiQ2FsaWJyaSIsIklzQm9sZCI6ZmFsc2UsIklzSXRhbGljIjpmYWxzZSwiSXNVbmRlcmxpbmVkIjpmYWxzZSwiUGFyZW50U3R5bGUiOnsiJHJlZiI6IjExNCJ9fSwiQXV0b1NpemUiOjAsIkZvcmVncm91bmQiOnsiJGlkIjoiNDk3IiwiQ29sb3IiOnsiJGlkIjoiNDk4IiwiQSI6MjU1LCJSIjo0MCwiRyI6NDAsIkIiOjM1fX0sIk1heFdpZHRoIjoxMzAuMzQzMjMxMjAxMTcxODg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k5IiwiTGluZUNvbG9yIjpudWxsLCJMaW5lV2VpZ2h0IjowLjAsIkxpbmVUeXBlIjowLCJQYXJlbnRTdHlsZSI6bnVsbH0sIlBhcmVudFN0eWxlIjp7IiRyZWYiOiIxMTMifX0sIkRhdGVTdHlsZSI6eyIkaWQiOiI1MDAiLCJGb250U2V0dGluZ3MiOnsiJGlkIjoiNTAxIiwiRm9udFNpemUiOjksIkZvbnROYW1lIjoiQ2VudHVyeSBHb3RoaWMiLCJJc0JvbGQiOmZhbHNlLCJJc0l0YWxpYyI6ZmFsc2UsIklzVW5kZXJsaW5lZCI6ZmFsc2UsIlBhcmVudFN0eWxlIjp7IiRyZWYiOiIxMjEifX0sIkF1dG9TaXplIjowLCJGb3JlZ3JvdW5kIjp7IiRpZCI6IjUwMiIsIkNvbG9yIjp7IiRpZCI6IjUwMyIsIkEiOjI1NSwiUiI6MjMyLCJHIjo3NiwiQiI6MzR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UwNCIsIkxpbmVDb2xvciI6bnVsbCwiTGluZVdlaWdodCI6MC4wLCJMaW5lVHlwZSI6MCwiUGFyZW50U3R5bGUiOm51bGx9LCJQYXJlbnRTdHlsZSI6eyIkcmVmIjoiMTIwIn19LCJEYXRlRm9ybWF0Ijp7IiRyZWYiOiIxMjcifSwiV2Vla051bWJlcmluZyI6eyIkaWQiOiI1MDUiLCJGb3JtYXQiOjAsIklzVmlzaWJsZSI6ZmFsc2UsIkxhc3RLbm93blZpc2liaWxpdHlTdGF0ZSI6ZmFsc2V9LCJJc1Zpc2libGUiOnRydWUsIlBhcmVudFN0eWxlIjp7IiRyZWYiOiI4NCJ9fSwiSW5kZXgiOjEzLCJTbWFydER1cmF0aW9uQWN0aXZhdGVkIjpmYWxzZSwiRGF0ZUZvcm1hdCI6eyIkcmVmIjoiMTI3In0sIldlZWtOdW1iZXJpbmciOnsiJGlkIjoiNTA2IiwiRm9ybWF0IjowLCJJc1Zpc2libGUiOmZhbHNlLCJMYXN0S25vd25WaXNpYmlsaXR5U3RhdGUiOmZhbHNlfSwiSWQiOiJlYmE4ZWUyYS0xODQ0LTQwOGMtOTFkMi01Y2M0MGJlNWVlYjIiLCJJbXBvcnRJZCI6bnVsbCwiVGl0bGUiOiJJbnRlZ3JhdGlvbiB3aXRoIFdlYnNpdGUiLCJOb3RlIjpudWxsLCJIeXBlcmxpbmsiOnsiJGlkIjoiNTA3IiwiQWRkcmVzcyI6bnVsbCwiU3ViQWRkcmVzcyI6bnVsbH0sIklzQ2hhbmdlZCI6ZmFsc2UsIklzTmV3Ijp0cnVlfSx7IiRpZCI6IjUwOCIsIkdyb3VwTmFtZSI6bnVsbCwiU3RhcnREYXRlIjoiMjAyMi0xMC0xNVQwMDowMDowMFoiLCJFbmREYXRlIjoiMjAyMy0wMi0yOFQyMzo1OTowMFoiLCJQZXJjZW50YWdlQ29tcGxldGUiOm51bGwsIlN0eWxlIjp7IiRpZCI6IjUwOSIsIlNoYXBlIjo4LCJTaGFwZVRoaWNrbmVzcyI6MSwiRHVyYXRpb25Gb3JtYXQiOjAsIkluY2x1ZGVOb25Xb3JraW5nRGF5c0luRHVyYXRpb24iOmZhbHNlLCJQZXJjZW50YWdlQ29tcGxldGVTdHlsZSI6eyIkaWQiOiI1MTAiLCJGb250U2V0dGluZ3MiOnsiJGlkIjoiNTEx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1MTIiLCJMaW5lQ29sb3IiOm51bGwsIkxpbmVXZWlnaHQiOjAuMCwiTGluZVR5cGUiOjAsIlBhcmVudFN0eWxlIjpudWxsfSwiUGFyZW50U3R5bGUiOnsiJHJlZiI6Ijg1In19LCJEdXJhdGlvblN0eWxlIjp7IiRpZCI6IjUxMyIsIkZvbnRTZXR0aW5ncyI6eyIkaWQiOiI1MTQiLCJGb250U2l6ZSI6MTAsIkZvbnROYW1lIjoiQ2FsaWJyaSIsIklzQm9sZCI6ZmFsc2UsIklzSXRhbGljIjpmYWxzZSwiSXNVbmRlcmxpbmVkIjpmYWxzZSwiUGFyZW50U3R5bGUiOnsiJHJlZiI6IjkzIn19LCJBdXRvU2l6ZSI6MCwiRm9yZWdyb3VuZCI6eyIkaWQiOiI1MTUiLCJDb2xvciI6eyIkaWQiOiI1MTYiLCJBIjoyNTUsIlIiOjEyNywiRyI6MTI3LCJCIjoxMjd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UxNyIsIkxpbmVDb2xvciI6bnVsbCwiTGluZVdlaWdodCI6MC4wLCJMaW5lVHlwZSI6MCwiUGFyZW50U3R5bGUiOm51bGx9LCJQYXJlbnRTdHlsZSI6eyIkcmVmIjoiOTIifX0sIkhvcml6b250YWxDb25uZWN0b3JTdHlsZSI6eyIkaWQiOiI1MTgiLCJMaW5lQ29sb3IiOnsiJHJlZiI6IjEwMCJ9LCJMaW5lV2VpZ2h0IjowLjAsIkxpbmVUeXBlIjowLCJQYXJlbnRTdHlsZSI6eyIkcmVmIjoiOTkifX0sIlZlcnRpY2FsQ29ubmVjdG9yU3R5bGUiOnsiJGlkIjoiNTE5IiwiTGluZUNvbG9yIjp7IiRyZWYiOiIxMDMifSwiTGluZVdlaWdodCI6MS4wLCJMaW5lVHlwZSI6MCwiUGFyZW50U3R5bGUiOnsiJHJlZiI6IjEwMiJ9fSwiTWFyZ2luIjpudWxsLCJTdGFydERhdGVQb3NpdGlvbiI6NCwiRW5kRGF0ZVBvc2l0aW9uIjo0LCJEYXRlSXNWaXNpYmxlIjp0cnVlLCJUaXRsZVBvc2l0aW9uIjozLCJEdXJhdGlvblBvc2l0aW9uIjowLCJQZXJjZW50YWdlQ29tcGxldGVkUG9zaXRpb24iOjIsIlNwYWNpbmciOjIsIklzQmVsb3dUaW1lYmFuZCI6dHJ1ZSwiUGVyY2VudGFnZUNvbXBsZXRlU2hhcGVPcGFjaXR5IjozNSwiU2hhcGVTdHlsZSI6eyIkaWQiOiI1MjAiLCJNYXJnaW4iOnsiJHJlZiI6IjEwNiJ9LCJQYWRkaW5nIjp7IiRpZCI6IjUyMSIsIlRvcCI6MCwiTGVmdCI6MiwiUmlnaHQiOjIsIkJvdHRvbSI6MH0sIkJhY2tncm91bmQiOnsiJGlkIjoiNTIyIiwiQ29sb3IiOnsiJGlkIjoiNTIzIiwiQSI6MjU1LCJSIjoxNzgsIkciOjM4LCJCIjowfX0sIklzVmlzaWJsZSI6dHJ1ZSwiV2lkdGgiOjAuMCwiSGVpZ2h0IjoxNi4wLCJCb3JkZXJTdHlsZSI6eyIkaWQiOiI1MjQiLCJMaW5lQ29sb3IiOnsiJGlkIjoiNTI1IiwiJHR5cGUiOiJOTFJFLkNvbW1vbi5Eb20uU29saWRDb2xvckJydXNoLCBOTFJFLkNvbW1vbiIsIkNvbG9yIjp7IiRpZCI6IjUyNiIsIkEiOjI1NSwiUiI6MjU1LCJHIjowLCJCIjowfX0sIkxpbmVXZWlnaHQiOjAuMCwiTGluZVR5cGUiOjAsIlBhcmVudFN0eWxlIjpudWxsfSwiUGFyZW50U3R5bGUiOnsiJHJlZiI6IjEwNSJ9fSwiVGl0bGVTdHlsZSI6eyIkaWQiOiI1MjciLCJGb250U2V0dGluZ3MiOnsiJGlkIjoiNTI4IiwiRm9udFNpemUiOjEyLCJGb250TmFtZSI6IkNhbGlicmkiLCJJc0JvbGQiOmZhbHNlLCJJc0l0YWxpYyI6ZmFsc2UsIklzVW5kZXJsaW5lZCI6ZmFsc2UsIlBhcmVudFN0eWxlIjp7IiRyZWYiOiIxMTQifX0sIkF1dG9TaXplIjowLCJGb3JlZ3JvdW5kIjp7IiRpZCI6IjUyOSIsIkNvbG9yIjp7IiRpZCI6IjUzMCIsIkEiOjI1NSwiUiI6NDAsIkciOjQwLCJCIjozNX19LCJNYXhXaWR0aCI6ODcuMjMxODg3ODE3MzgyODEz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UzMSIsIkxpbmVDb2xvciI6bnVsbCwiTGluZVdlaWdodCI6MC4wLCJMaW5lVHlwZSI6MCwiUGFyZW50U3R5bGUiOm51bGx9LCJQYXJlbnRTdHlsZSI6eyIkcmVmIjoiMTEzIn19LCJEYXRlU3R5bGUiOnsiJGlkIjoiNTMyIiwiRm9udFNldHRpbmdzIjp7IiRpZCI6IjUzMyIsIkZvbnRTaXplIjo5LCJGb250TmFtZSI6IkNlbnR1cnkgR290aGljIiwiSXNCb2xkIjpmYWxzZSwiSXNJdGFsaWMiOmZhbHNlLCJJc1VuZGVybGluZWQiOmZhbHNlLCJQYXJlbnRTdHlsZSI6eyIkcmVmIjoiMTIxIn19LCJBdXRvU2l6ZSI6MCwiRm9yZWdyb3VuZCI6eyIkaWQiOiI1MzQiLCJDb2xvciI6eyIkaWQiOiI1MzUiLCJBIjoyNTUsIlIiOjIzMiwiRyI6NzYsIkIiOjM0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1MzYiLCJMaW5lQ29sb3IiOm51bGwsIkxpbmVXZWlnaHQiOjAuMCwiTGluZVR5cGUiOjAsIlBhcmVudFN0eWxlIjpudWxsfSwiUGFyZW50U3R5bGUiOnsiJHJlZiI6IjEyMCJ9fSwiRGF0ZUZvcm1hdCI6eyIkcmVmIjoiMTI3In0sIldlZWtOdW1iZXJpbmciOnsiJGlkIjoiNTM3IiwiRm9ybWF0IjowLCJJc1Zpc2libGUiOmZhbHNlLCJMYXN0S25vd25WaXNpYmlsaXR5U3RhdGUiOmZhbHNlfSwiSXNWaXNpYmxlIjp0cnVlLCJQYXJlbnRTdHlsZSI6eyIkcmVmIjoiODQifX0sIkluZGV4IjoxNCwiU21hcnREdXJhdGlvbkFjdGl2YXRlZCI6ZmFsc2UsIkRhdGVGb3JtYXQiOnsiJHJlZiI6IjEyNyJ9LCJXZWVrTnVtYmVyaW5nIjp7IiRpZCI6IjUzOCIsIkZvcm1hdCI6MCwiSXNWaXNpYmxlIjpmYWxzZSwiTGFzdEtub3duVmlzaWJpbGl0eVN0YXRlIjpmYWxzZX0sIklkIjoiZWNmZWYzMWItZmVlNS00YjRmLTk3MWQtM2QzMDJiMmRkMTQ5IiwiSW1wb3J0SWQiOm51bGwsIlRpdGxlIjoiVXNlciBBY2NlcHRhbmNlIiwiTm90ZSI6bnVsbCwiSHlwZXJsaW5rIjp7IiRpZCI6IjUzOSIsIkFkZHJlc3MiOm51bGwsIlN1YkFkZHJlc3MiOm51bGx9LCJJc0NoYW5nZWQiOmZhbHNlLCJJc05ldyI6dHJ1ZX0seyIkaWQiOiI1NDAiLCJHcm91cE5hbWUiOm51bGwsIlN0YXJ0RGF0ZSI6IjIwMjMtMDEtMDFUMDA6MDA6MDBaIiwiRW5kRGF0ZSI6IjIwMjMtMDUtMjZUMjM6NTk6MDBaIiwiUGVyY2VudGFnZUNvbXBsZXRlIjpudWxsLCJTdHlsZSI6eyIkaWQiOiI1NDEiLCJTaGFwZSI6OCwiU2hhcGVUaGlja25lc3MiOjEsIkR1cmF0aW9uRm9ybWF0IjowLCJJbmNsdWRlTm9uV29ya2luZ0RheXNJbkR1cmF0aW9uIjpmYWxzZSwiUGVyY2VudGFnZUNvbXBsZXRlU3R5bGUiOnsiJGlkIjoiNTQyIiwiRm9udFNldHRpbmdzIjp7IiRpZCI6IjU0My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TQ0IiwiTGluZUNvbG9yIjpudWxsLCJMaW5lV2VpZ2h0IjowLjAsIkxpbmVUeXBlIjowLCJQYXJlbnRTdHlsZSI6bnVsbH0sIlBhcmVudFN0eWxlIjp7IiRyZWYiOiI4NSJ9fSwiRHVyYXRpb25TdHlsZSI6eyIkaWQiOiI1NDUiLCJGb250U2V0dGluZ3MiOnsiJGlkIjoiNTQ2IiwiRm9udFNpemUiOjEwLCJGb250TmFtZSI6IkNhbGlicmkiLCJJc0JvbGQiOmZhbHNlLCJJc0l0YWxpYyI6ZmFsc2UsIklzVW5kZXJsaW5lZCI6ZmFsc2UsIlBhcmVudFN0eWxlIjp7IiRyZWYiOiI5MyJ9fSwiQXV0b1NpemUiOjAsIkZvcmVncm91bmQiOnsiJGlkIjoiNTQ3IiwiQ29sb3IiOnsiJGlkIjoiNTQ4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1NDkiLCJMaW5lQ29sb3IiOm51bGwsIkxpbmVXZWlnaHQiOjAuMCwiTGluZVR5cGUiOjAsIlBhcmVudFN0eWxlIjpudWxsfSwiUGFyZW50U3R5bGUiOnsiJHJlZiI6IjkyIn19LCJIb3Jpem9udGFsQ29ubmVjdG9yU3R5bGUiOnsiJGlkIjoiNTUwIiwiTGluZUNvbG9yIjp7IiRyZWYiOiIxMDAifSwiTGluZVdlaWdodCI6MC4wLCJMaW5lVHlwZSI6MCwiUGFyZW50U3R5bGUiOnsiJHJlZiI6Ijk5In19LCJWZXJ0aWNhbENvbm5lY3RvclN0eWxlIjp7IiRpZCI6IjU1MSIsIkxpbmVDb2xvciI6eyIkcmVmIjoiMTAzIn0sIkxpbmVXZWlnaHQiOjEuMCwiTGluZVR5cGUiOjAsIlBhcmVudFN0eWxlIjp7IiRyZWYiOiIxMDIifX0sIk1hcmdpbiI6bnVsbCwiU3RhcnREYXRlUG9zaXRpb24iOjQsIkVuZERhdGVQb3NpdGlvbiI6NCwiRGF0ZUlzVmlzaWJsZSI6dHJ1ZSwiVGl0bGVQb3NpdGlvbiI6MywiRHVyYXRpb25Qb3NpdGlvbiI6MCwiUGVyY2VudGFnZUNvbXBsZXRlZFBvc2l0aW9uIjoyLCJTcGFjaW5nIjoyLCJJc0JlbG93VGltZWJhbmQiOnRydWUsIlBlcmNlbnRhZ2VDb21wbGV0ZVNoYXBlT3BhY2l0eSI6MzUsIlNoYXBlU3R5bGUiOnsiJGlkIjoiNTUyIiwiTWFyZ2luIjp7IiRyZWYiOiIxMDYifSwiUGFkZGluZyI6eyIkaWQiOiI1NTMiLCJUb3AiOjAsIkxlZnQiOjIsIlJpZ2h0IjoyLCJCb3R0b20iOjB9LCJCYWNrZ3JvdW5kIjp7IiRpZCI6IjU1NCIsIkNvbG9yIjp7IiRpZCI6IjU1NSIsIkEiOjI1NSwiUiI6ODAsIkciOjgwLCJCIjo3MH19LCJJc1Zpc2libGUiOnRydWUsIldpZHRoIjowLjAsIkhlaWdodCI6MTYuMCwiQm9yZGVyU3R5bGUiOnsiJGlkIjoiNTU2IiwiTGluZUNvbG9yIjp7IiRpZCI6IjU1NyIsIiR0eXBlIjoiTkxSRS5Db21tb24uRG9tLlNvbGlkQ29sb3JCcnVzaCwgTkxSRS5Db21tb24iLCJDb2xvciI6eyIkaWQiOiI1NTgiLCJBIjoyNTUsIlIiOjI1NSwiRyI6MCwiQiI6MH19LCJMaW5lV2VpZ2h0IjowLjAsIkxpbmVUeXBlIjowLCJQYXJlbnRTdHlsZSI6bnVsbH0sIlBhcmVudFN0eWxlIjp7IiRyZWYiOiIxMDUifX0sIlRpdGxlU3R5bGUiOnsiJGlkIjoiNTU5IiwiRm9udFNldHRpbmdzIjp7IiRpZCI6IjU2MCIsIkZvbnRTaXplIjoxMiwiRm9udE5hbWUiOiJDYWxpYnJpIiwiSXNCb2xkIjpmYWxzZSwiSXNJdGFsaWMiOmZhbHNlLCJJc1VuZGVybGluZWQiOmZhbHNlLCJQYXJlbnRTdHlsZSI6eyIkcmVmIjoiMTE0In19LCJBdXRvU2l6ZSI6MCwiRm9yZWdyb3VuZCI6eyIkaWQiOiI1NjEiLCJDb2xvciI6eyIkaWQiOiI1NjIiLCJBIjoyNTUsIlIiOjQwLCJHIjo0MCwiQiI6MzV9fSwiTWF4V2lkdGgiOjg0LjkyNDk1NzI3NTM5MDYyNS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1NjMiLCJMaW5lQ29sb3IiOm51bGwsIkxpbmVXZWlnaHQiOjAuMCwiTGluZVR5cGUiOjAsIlBhcmVudFN0eWxlIjpudWxsfSwiUGFyZW50U3R5bGUiOnsiJHJlZiI6IjExMyJ9fSwiRGF0ZVN0eWxlIjp7IiRpZCI6IjU2NCIsIkZvbnRTZXR0aW5ncyI6eyIkaWQiOiI1NjUiLCJGb250U2l6ZSI6OSwiRm9udE5hbWUiOiJDZW50dXJ5IEdvdGhpYyIsIklzQm9sZCI6ZmFsc2UsIklzSXRhbGljIjpmYWxzZSwiSXNVbmRlcmxpbmVkIjpmYWxzZSwiUGFyZW50U3R5bGUiOnsiJHJlZiI6IjEyMSJ9fSwiQXV0b1NpemUiOjAsIkZvcmVncm91bmQiOnsiJGlkIjoiNTY2IiwiQ29sb3IiOnsiJGlkIjoiNTY3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TY4IiwiTGluZUNvbG9yIjpudWxsLCJMaW5lV2VpZ2h0IjowLjAsIkxpbmVUeXBlIjowLCJQYXJlbnRTdHlsZSI6bnVsbH0sIlBhcmVudFN0eWxlIjp7IiRyZWYiOiIxMjAifX0sIkRhdGVGb3JtYXQiOnsiJHJlZiI6IjEyNyJ9LCJXZWVrTnVtYmVyaW5nIjp7IiRpZCI6IjU2OSIsIkZvcm1hdCI6MCwiSXNWaXNpYmxlIjpmYWxzZSwiTGFzdEtub3duVmlzaWJpbGl0eVN0YXRlIjpmYWxzZX0sIklzVmlzaWJsZSI6dHJ1ZSwiUGFyZW50U3R5bGUiOnsiJHJlZiI6Ijg0In19LCJJbmRleCI6MTUsIlNtYXJ0RHVyYXRpb25BY3RpdmF0ZWQiOmZhbHNlLCJEYXRlRm9ybWF0Ijp7IiRyZWYiOiIxMjcifSwiV2Vla051bWJlcmluZyI6eyIkaWQiOiI1NzAiLCJGb3JtYXQiOjAsIklzVmlzaWJsZSI6ZmFsc2UsIkxhc3RLbm93blZpc2liaWxpdHlTdGF0ZSI6ZmFsc2V9LCJJZCI6Ijk0OGZkMTUxLTFiNjItNDkwOC1iNDY5LTEyOTA0ZDNhMzhiYSIsIkltcG9ydElkIjpudWxsLCJUaXRsZSI6IkRvY3VtZW50YXRpb24gIiwiTm90ZSI6bnVsbCwiSHlwZXJsaW5rIjp7IiRpZCI6IjU3MSIsIkFkZHJlc3MiOm51bGwsIlN1YkFkZHJlc3MiOm51bGx9LCJJc0NoYW5nZWQiOmZhbHNlLCJJc05ldyI6dHJ1ZX1dLCJTd2ltbGFuZXMiOltdLCJNc1Byb2plY3RJdGVtc1RyZWUiOm51bGwsIk1ldGFkYXRhIjp7IiRpZCI6IjU3Mi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1NzM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U3NCIsIlVzZVRpbWUiOmZhbHNlLCJXb3JrRGF5U3RhcnQiOiIwMDowMDowMCIsIldvcmtEYXlFbmQiOiIyMzo1OTowMCJ9LCJMYXN0VXNlZFRlbXBsYXRlSWQiOiI4YWYyNDIwMC05NmM5LTQ5ZWYtODIzMS0yNWVjNmY2NzRjZGMiLCJGaXJzdFdlZWtPZlllYXIiOjB9"/>
  <p:tag name="__MASTER" val="__part_0"/>
</p:tagLst>
</file>

<file path=ppt/tags/tag2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MuMiIsIk9yaWdpbmFsQXNzZW1ibHlWZXJzaW9uIjoiMy4wMS4wNS4wMCIsIkVkaXRpb24iOiJQcm8iLCJJc1BsdXNFZGl0aW9uIjp0cnVlLCJJc1Byb0VkaXRpb24iOnRydW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z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O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OS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MxLCJHIjoyMzAsIkIiOjIzMH19LCJBcHBlbmRZZWFyT25ZZWFyQ2hhbmdlIjpmYWxzZSwiRWxhcHNlZFRpbWVGb3JtYXQiOjEsIlRvZGF5TWFya2VyUG9zaXRpb24iOjEsIlF1aWNrUG9zaXRpb24iOjMsIkFic29sdXRlUG9zaXRpb24iOjEyMC43NS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MuMCwiSGVpZ2h0IjoxMy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IiLCJGb3JtYXQiOjAsIklzVmlzaWJsZSI6ZmFsc2UsIkxhc3RLbm93blZpc2liaWxpdHlTdGF0ZSI6ZmFsc2V9LCJJc1Zpc2libGUiOnRydWUsIlBhcmVudFN0eWxlIjpudWxsfSwiRGVmYXVsdFRhc2tTdHlsZSI6eyIkaWQiOiI4MyIsIlNoYXBlIjoxLCJTaGFwZVRoaWNrbmVzcyI6MCwiRHVyYXRpb25Gb3JtYXQiOjAsIkluY2x1ZGVOb25Xb3JraW5nRGF5c0luRHVyYXRpb24iOmZhbHNlLCJQZXJjZW50YWdlQ29tcGxldGVTdHlsZSI6eyIkaWQiOiI4NCIsIkZvbnRTZXR0aW5ncyI6eyIkaWQiOiI4NSIsIkZvbnRTaXplIjoxMCwiRm9udE5hbWUiOiJDYWxpYnJpIiwiSXNCb2xkIjpmYWxzZSwiSXNJdGFsaWMiOmZhbHNlLCJJc1VuZGVybGluZWQiOmZhbHNlLCJQYXJlbnRTdHlsZSI6bnVsbH0sIkF1dG9TaXplIjowLCJGb3JlZ3JvdW5kIjp7IiRpZCI6Ijg2IiwiQ29sb3IiOnsiJGlkIjoiOD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MC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dHJ1ZSwiSXNJdGFsaWMiOmZhbHNlLCJJc1VuZGVybGluZWQiOmZhbHNlLCJQYXJlbnRTdHlsZSI6bnVsbH0sIkF1dG9TaXplIjowLCJGb3JlZ3JvdW5kIjp7IiRpZCI6IjExNCIsIkNvbG9yIjp7IiRpZCI6IjExN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wIn19LCJJc1Zpc2libGUiOnRydWUsIldpZHRoIjowLjAsIkhlaWdodCI6MC4wLCJCb3JkZXJTdHlsZSI6bnVsbCwiUGFyZW50U3R5bGUiOm51bGx9LCJEYXRlU3R5bGUiOnsiJGlkIjoiMTE5IiwiRm9udFNldHRpbmdzIjp7IiRpZCI6IjEyMCIsIkZvbnRTaXplIjoxMCwiRm9udE5hbWUiOiJDYWxpYnJpIiwiSXNCb2xkIjpmYWxzZSwiSXNJdGFsaWMiOmZhbHNlLCJJc1VuZGVybGluZWQiOmZhbHNlLCJQYXJlbnRTdHlsZSI6bnVsbH0sIkF1dG9TaXplIjowLCJGb3JlZ3JvdW5kIjp7IiRpZCI6IjEyMSIsIkNvbG9yIjp7IiRpZCI6IjEyMiIsIkEiOjI1NSwiUiI6MTY1LCJHIjoxNjUsIkIiOjE2NX19LCJNYXhXaWR0aCI6MjAwLjAsIk1heEhlaWdodCI6IkluZmluaXR5IiwiU21hcnRGb3JlZ3JvdW5kSXNBY3RpdmUiOmZhbHNlLCJIb3Jpem9udGFsQWxpZ25tZW50IjowLCJWZXJ0aWNhbEFsaWdubWVudCI6MCwiU21hcnRGb3JlZ3JvdW5kIjpudWxsLCJCYWNrZ3JvdW5kRmlsbFR5cGUiOjAsIk1hcmdpbiI6eyIkaWQiOiIxMjMiLCJUb3AiOjAsIkxlZnQiOjAsIlJpZ2h0IjowLCJCb3R0b20iOjB9LCJQYWRkaW5nIjp7IiRpZCI6IjEyNCIsIlRvcCI6MCwiTGVmdCI6MCwiUmlnaHQiOjAsIkJvdHRvbSI6MH0sIkJhY2tncm91bmQiOnsiJGlkIjoiMTI1IiwiQ29sb3IiOnsiJHJlZiI6IjIwIn19LCJJc1Zpc2libGUiOnRydWUsIldpZHRoIjowLjAsIkhlaWdodCI6MC4wLCJCb3JkZXJTdHlsZSI6bnVsbCwiUGFyZW50U3R5bGUiOm51bGx9LCJEYXRlRm9ybWF0Ijp7IiRpZCI6IjEyN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NyIsIkRhdGVQYXJ0SXNWaXNpYmxlIjpmYWxzZSwiVGltZVBhcnRJc1Zpc2libGUiOmZhbHNlfX0sIldlZWtOdW1iZXJpbmciOnsiJGlkIjoiMTI4IiwiRm9ybWF0IjowLCJJc1Zpc2libGUiOmZhbHNlLCJMYXN0S25vd25WaXNpYmlsaXR5U3RhdGUiOmZhbHNlfSwiSXNWaXNpYmxlIjp0cnVlLCJQYXJlbnRTdHlsZSI6bnVsbCwiX2V4cGxpY2l0bHlTZXQiOnsiJGlkIjoiMTI5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AiLCJHcmlkbGluZVN0eWxlIjp7IiRpZCI6IjEzMSIsIkxpbmVDb2xvciI6eyIkaWQiOiIxMzIiLCIkdHlwZSI6Ik5MUkUuQ29tbW9uLkRvbS5Tb2xpZENvbG9yQnJ1c2gsIE5MUkUuQ29tbW9uIiwiQ29sb3IiOnsiJGlkIjoiMTMzIiwiQSI6MzgsIlIiOjkxLCJHIjoxNTUsIkIiOjIxM319LCJMaW5lV2VpZ2h0IjoxLjAsIkxpbmVUeXBlIjowLCJQYXJlbnRTdHlsZSI6bnVsbH0sIk1hcmdpbiI6eyIkaWQiOiIxMzQiLCJUb3AiOjAsIkxlZnQiOjAsIlJpZ2h0IjowLCJCb3R0b20iOjB9LCJQYWRkaW5nIjp7IiRpZCI6IjEzNS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dHJ1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0cnVlLCJXaWR0aCI6MC4wLCJIZWlnaHQiOjAuMCwiQm9yZGVyU3R5bGUiOnsiJGlkIjoiMTQ5IiwiTGluZUNvbG9yIjp7IiRpZCI6IjE1MCIsIiR0eXBlIjoiTkxSRS5Db21tb24uRG9tLlNvbGlkQ29sb3JCcnVzaCwgTkxSRS5Db21tb24iLCJDb2xvciI6eyIkaWQiOiIxNTEiLCJBIjoyNTUsIlIiOjI1NSwiRyI6MCwiQiI6MH19LCJMaW5lV2VpZ2h0IjowLjAsIkxpbmVUeXBlIjowLCJQYXJlbnRTdHlsZSI6bnVsbH0sIlBhcmVudFN0eWxlIjpudWxsfSwiTWFyZ2luIjp7IiRpZCI6IjE1MiIsIlRvcCI6MCwiTGVmdCI6MCwiUmlnaHQiOjAsIkJvdHRvbSI6MH0sIlBhZGRpbmciOnsiJGlkIjoiMTUzIiwiVG9wIjowLCJMZWZ0IjowLCJSaWdodCI6MCwiQm90dG9tIjowfSwiQmFja2dyb3VuZCI6bnVsbCwiSXNWaXNpYmxlIjp0cnVlLCJXaWR0aCI6MC4wLCJIZWlnaHQiOjAuMCwiQm9yZGVyU3R5bGUiOm51bGwsIlBhcmVudFN0eWxlIjpudWxsfSwiQmFja2dyb3VuZFN0eWxlIjp7IiRpZCI6IjE1NCIsIk1hcmdpbiI6eyIkaWQiOiIxNTUiLCJUb3AiOjAsIkxlZnQiOjAsIlJpZ2h0IjowLCJCb3R0b20iOjB9LCJQYWRkaW5nIjp7IiRpZCI6IjE1NiIsIlRvcCI6MCwiTGVmdCI6MCwiUmlnaHQiOjAsIkJvdHRvbSI6MH0sIkJhY2tncm91bmQiOnsiJGlkIjoiMTU3IiwiQ29sb3IiOnsiJGlkIjoiMTU4IiwiQSI6MzgsIlIiOjkxLCJHIjoxNTUsIkIiOjIxM319LCJJc1Zpc2libGUiOnRydWUsIldpZHRoIjowLjAsIkhlaWdodCI6MC4wLCJCb3JkZXJTdHlsZSI6eyIkaWQiOiIxNTkiLCJMaW5lQ29sb3IiOnsiJGlkIjoiMTYwIiwiJHR5cGUiOiJOTFJFLkNvbW1vbi5Eb20uU29saWRDb2xvckJydXNoLCBOTFJFLkNvbW1vbiIsIkNvbG9yIjp7IiRpZCI6IjE2MSIsIkEiOjI1NSwiUiI6MjU1LCJHIjowLCJCIjowfX0sIkxpbmVXZWlnaHQiOjAuMCwiTGluZVR5cGUiOjAsIlBhcmVudFN0eWxlIjpudWxsfSwiUGFyZW50U3R5bGUiOm51bGx9LCJJc0Fib3ZlVGltZWJhbmQiOmZhbHNlLCJNYXJnaW4iOnsiJGlkIjoiMTYyIiwiVG9wIjowLCJMZWZ0IjowLCJSaWdodCI6MCwiQm90dG9tIjowfSwiUGFkZGluZyI6eyIkaWQiOiIxNjMiLCJUb3AiOjAsIkxlZnQiOjAsIlJpZ2h0IjowLCJCb3R0b20iOjB9LCJJc1Zpc2libGUiOnRydWUsIldpZHRoIjowLjAsIkhlaWdodCI6MC4wLCJCb3JkZXJTdHlsZSI6bnVsbCwiUGFyZW50U3R5bGUiOm51bGx9fSwiU2NhbGUiOnsiJGlkIjoiMTY0IiwiU3RhcnREYXRlIjoiMjAxNy0wMi0xNlQwMDowMDowMFoiLCJFbmREYXRlIjoiMjAyMS0wNi0xNVQyMzo1OTowMCIsIkZvcm1hdCI6Ik1NTSIsIlR5cGUiOjIsIkF1dG9EYXRlUmFuZ2UiOnRydWUsIldvcmtpbmdEYXlzIjozMSwiRmlzY2FsWWVhciI6eyIkaWQiOiIxNjUiLCJTdGFydE1vbnRoIjoxLCJVc2VTdGFydGluZ1llYXJGb3JOdW1iZXJpbmciOnRydWUsIlNob3dGaXNjYWxZZWFyTGFiZWwiOnRydWV9LCJUb2RheU1hcmtlclRleHQiOiJUb2RheSIsIkF1dG9TY2FsZVR5cGUiOnRydWV9LCJNaWxlc3RvbmVzIjpbXSwiVGFza3MiOlt7IiRpZCI6IjE2NiIsIkdyb3VwTmFtZSI6bnVsbCwiU3RhcnREYXRlIjoiMjAyMS0wMi0yM1QwMDowMDowMFoiLCJFbmREYXRlIjoiMjAyMS0wNC0xMlQyMzo1OTowMFoiLCJQZXJjZW50YWdlQ29tcGxldGUiOm51bGwsIlN0eWxlIjp7IiRpZCI6IjE2NyIsIlNoYXBlIjo2LCJTaGFwZVRoaWNrbmVzcyI6MywiRHVyYXRpb25Gb3JtYXQiOjAsIkluY2x1ZGVOb25Xb3JraW5nRGF5c0luRHVyYXRpb24iOmZhbHNlLCJQZXJjZW50YWdlQ29tcGxldGVTdHlsZSI6eyIkaWQiOiIxNjgiLCJGb250U2V0dGluZ3MiOnsiJGlkIjoiMTY5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xNzAiLCJMaW5lQ29sb3IiOm51bGwsIkxpbmVXZWlnaHQiOjAuMCwiTGluZVR5cGUiOjAsIlBhcmVudFN0eWxlIjpudWxsfSwiUGFyZW50U3R5bGUiOnsiJHJlZiI6Ijg0In19LCJEdXJhdGlvblN0eWxlIjp7IiRpZCI6IjE3MSIsIkZvbnRTZXR0aW5ncyI6eyIkaWQiOiIxNzIiLCJGb250U2l6ZSI6MTAsIkZvbnROYW1lIjoiQ2FsaWJyaSIsIklzQm9sZCI6ZmFsc2UsIklzSXRhbGljIjpmYWxzZSwiSXNVbmRlcmxpbmVkIjpmYWxzZSwiUGFyZW50U3R5bGUiOnsiJHJlZiI6IjkyIn1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E3MyIsIkxpbmVDb2xvciI6bnVsbCwiTGluZVdlaWdodCI6MC4wLCJMaW5lVHlwZSI6MCwiUGFyZW50U3R5bGUiOm51bGx9LCJQYXJlbnRTdHlsZSI6eyIkcmVmIjoiOTEifX0sIkhvcml6b250YWxDb25uZWN0b3JTdHlsZSI6eyIkaWQiOiIxNzQiLCJMaW5lQ29sb3IiOnsiJHJlZiI6Ijk5In0sIkxpbmVXZWlnaHQiOjAuOCwiTGluZVR5cGUiOjAsIlBhcmVudFN0eWxlIjp7IiRyZWYiOiI5OCJ9fSwiVmVydGljYWxDb25uZWN0b3JTdHlsZSI6eyIkaWQiOiIxNzUiLCJMaW5lQ29sb3IiOnsiJGlkIjoiMTc2IiwiJHR5cGUiOiJOTFJFLkNvbW1vbi5Eb20uU29saWRDb2xvckJydXNoLCBOTFJFLkNvbW1vbiIsIkNvbG9yIjp7IiRpZCI6IjE3NyIsIkEiOjI1NSwiUiI6NjgsIkciOjg0LCJCIjoxMDZ9fSwiTGluZVdlaWdodCI6MS4wLCJMaW5lVHlwZSI6MCwiUGFyZW50U3R5bGUiOnsiJHJlZiI6IjEwMSJ9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NzgiLCJNYXJnaW4iOnsiJHJlZiI6IjEwNSJ9LCJQYWRkaW5nIjp7IiRyZWYiOiIxMDYifSwiQmFja2dyb3VuZCI6eyIkaWQiOiIxNzkiLCJDb2xvciI6eyIkaWQiOiIxODAiLCJBIjoyNTUsIlIiOjY4LCJHIjo4NCwiQiI6MTA2fX0sIklzVmlzaWJsZSI6dHJ1ZSwiV2lkdGgiOjAuMCwiSGVpZ2h0IjoxMi4wLCJCb3JkZXJTdHlsZSI6eyIkaWQiOiIxODEiLCJMaW5lQ29sb3IiOnsiJHJlZiI6IjExMCJ9LCJMaW5lV2VpZ2h0IjowLjAsIkxpbmVUeXBlIjowLCJQYXJlbnRTdHlsZSI6eyIkcmVmIjoiMTA5In19LCJQYXJlbnRTdHlsZSI6eyIkcmVmIjoiMTA0In19LCJUaXRsZVN0eWxlIjp7IiRpZCI6IjE4MiIsIkZvbnRTZXR0aW5ncyI6eyIkaWQiOiIxODMiLCJGb250U2l6ZSI6OCwiRm9udE5hbWUiOiJDYWxpYnJpIiwiSXNCb2xkIjp0cnVlLCJJc0l0YWxpYyI6ZmFsc2UsIklzVW5kZXJsaW5lZCI6ZmFsc2UsIlBhcmVudFN0eWxlIjp7IiRyZWYiOiIxMTMifX0sIkF1dG9TaXplIjowLCJGb3JlZ3JvdW5kIjp7IiRpZCI6IjE4NCIsIkNvbG9yIjp7IiRpZCI6IjE4N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Tg2IiwiTGluZUNvbG9yIjpudWxsLCJMaW5lV2VpZ2h0IjowLjAsIkxpbmVUeXBlIjowLCJQYXJlbnRTdHlsZSI6bnVsbH0sIlBhcmVudFN0eWxlIjp7IiRyZWYiOiIxMTIifX0sIkRhdGVTdHlsZSI6eyIkaWQiOiIxODciLCJGb250U2V0dGluZ3MiOnsiJGlkIjoiMTg4IiwiRm9udFNpemUiOjcsIkZvbnROYW1lIjoiQ2FsaWJyaSIsIklzQm9sZCI6dHJ1ZSwiSXNJdGFsaWMiOmZhbHNlLCJJc1VuZGVybGluZWQiOmZhbHNlLCJQYXJlbnRTdHlsZSI6eyIkcmVmIjoiMTIwIn19LCJBdXRvU2l6ZSI6MiwiRm9yZWdyb3VuZCI6eyIkaWQiOiIxODkiLCJDb2xvciI6eyIkaWQiOiIxOTAiLCJBIjoyNTUsIlIiOjY4LCJHIjo4NCwiQiI6MTA2fX0sIk1heFdpZHRoIjozOS4wLCJNYXhIZWlnaHQiOiJJbmZpbml0eSIsIlNtYXJ0Rm9yZWdyb3VuZElzQWN0aXZlIjpmYWxzZSwiSG9yaXpvbnRhbEFsaWdubWVudCI6Mi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E5MSIsIkxpbmVDb2xvciI6bnVsbCwiTGluZVdlaWdodCI6MC4wLCJMaW5lVHlwZSI6MCwiUGFyZW50U3R5bGUiOm51bGx9LCJQYXJlbnRTdHlsZSI6eyIkcmVmIjoiMTE5In19LCJEYXRlRm9ybWF0Ijp7IiRpZCI6IjE5MiIsIkZvcm1hdFN0cmluZyI6ImRkZCBNL2QveXkiLCJTZXBhcmF0b3IiOiIvIiwiVXNlSW50ZXJuYXRpb25hbERhdGVGb3JtYXQiOmZhbHNlLCJEYXRlSXNWaXNpYmxlIjp0cnVlLCJUaW1lSXNWaXNpYmxlIjpmYWxzZSwiSG91ckRpZ2l0cyI6MSwiQW1QbURlc2lnbmF0b3IiOjIsIlRyaW0wME1pbnV0ZXMiOmZhbHNlLCJMYXN0S25vd25WaXNpYmlsaXR5U3RhdGUiOnsiJGlkIjoiMTkzIiwiRGF0ZVBhcnRJc1Zpc2libGUiOmZhbHNlLCJUaW1lUGFydElzVmlzaWJsZSI6ZmFsc2V9fSwiV2Vla051bWJlcmluZyI6eyIkaWQiOiIxOTQiLCJGb3JtYXQiOjAsIklzVmlzaWJsZSI6ZmFsc2UsIkxhc3RLbm93blZpc2liaWxpdHlTdGF0ZSI6ZmFsc2V9LCJJc1Zpc2libGUiOnRydWUsIlBhcmVudFN0eWxlIjp7IiRyZWYiOiI4MyJ9fSwiSW5kZXgiOjAsIlNtYXJ0RHVyYXRpb25BY3RpdmF0ZWQiOmZhbHNlLCJEYXRlRm9ybWF0Ijp7IiRyZWYiOiIxOTIifSwiV2Vla051bWJlcmluZyI6eyIkaWQiOiIxOTUiLCJGb3JtYXQiOjAsIklzVmlzaWJsZSI6ZmFsc2UsIkxhc3RLbm93blZpc2liaWxpdHlTdGF0ZSI6ZmFsc2V9LCJJZCI6IjAzZDFmY2FiLTc1NGYtNDMwMC1hZTc3LTE0M2VhNTA4ZGM1MCIsIkltcG9ydElkIjpudWxsLCJUaXRsZSI6IlJEUCIsIk5vdGUiOm51bGwsIkh5cGVybGluayI6eyIkaWQiOiIxOTYiLCJBZGRyZXNzIjpudWxsLCJTdWJBZGRyZXNzIjpudWxsfSwiSXNDaGFuZ2VkIjpmYWxzZSwiSXNOZXciOmZhbHNlfSx7IiRpZCI6IjE5NyIsIkdyb3VwTmFtZSI6bnVsbCwiU3RhcnREYXRlIjoiMjAyMS0wMy0yNFQwMDowMDowMFoiLCJFbmREYXRlIjoiMjAyMS0wMy0yNFQyMzo1OTowMFoiLCJQZXJjZW50YWdlQ29tcGxldGUiOm51bGwsIlN0eWxlIjp7IiRpZCI6IjE5OCIsIlNoYXBlIjo2LCJTaGFwZVRoaWNrbmVzcyI6MywiRHVyYXRpb25Gb3JtYXQiOjAsIkluY2x1ZGVOb25Xb3JraW5nRGF5c0luRHVyYXRpb24iOmZhbHNlLCJQZXJjZW50YWdlQ29tcGxldGVTdHlsZSI6eyIkaWQiOiIxOTkiLCJGb250U2V0dGluZ3MiOnsiJGlkIjoiMjAw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yMDEiLCJMaW5lQ29sb3IiOm51bGwsIkxpbmVXZWlnaHQiOjAuMCwiTGluZVR5cGUiOjAsIlBhcmVudFN0eWxlIjpudWxsfSwiUGFyZW50U3R5bGUiOnsiJHJlZiI6Ijg0In19LCJEdXJhdGlvblN0eWxlIjp7IiRpZCI6IjIwMiIsIkZvbnRTZXR0aW5ncyI6eyIkaWQiOiIyMDMiLCJGb250U2l6ZSI6MTAsIkZvbnROYW1lIjoiQ2FsaWJyaSIsIklzQm9sZCI6ZmFsc2UsIklzSXRhbGljIjpmYWxzZSwiSXNVbmRlcmxpbmVkIjpmYWxzZSwiUGFyZW50U3R5bGUiOnsiJHJlZiI6IjkyIn1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IwNCIsIkxpbmVDb2xvciI6bnVsbCwiTGluZVdlaWdodCI6MC4wLCJMaW5lVHlwZSI6MCwiUGFyZW50U3R5bGUiOm51bGx9LCJQYXJlbnRTdHlsZSI6eyIkcmVmIjoiOTEifX0sIkhvcml6b250YWxDb25uZWN0b3JTdHlsZSI6eyIkaWQiOiIyMDUiLCJMaW5lQ29sb3IiOnsiJHJlZiI6Ijk5In0sIkxpbmVXZWlnaHQiOjAuMCwiTGluZVR5cGUiOjAsIlBhcmVudFN0eWxlIjp7IiRyZWYiOiI5OCJ9fSwiVmVydGljYWxDb25uZWN0b3JTdHlsZSI6eyIkaWQiOiIyMDYiLCJMaW5lQ29sb3IiOnsiJHJlZiI6IjEwMiJ9LCJMaW5lV2VpZ2h0IjowLjAsIkxpbmVUeXBlIjowLCJQYXJlbnRTdHlsZSI6eyIkcmVmIjoiMTAxIn1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IwNyIsIk1hcmdpbiI6eyIkcmVmIjoiMTA1In0sIlBhZGRpbmciOnsiJHJlZiI6IjEwNiJ9LCJCYWNrZ3JvdW5kIjp7IiRpZCI6IjIwOCIsIkNvbG9yIjp7IiRpZCI6IjIwOSIsIkEiOjI1NSwiUiI6MTE1LCJHIjoxMTUsIkIiOjExNX19LCJJc1Zpc2libGUiOnRydWUsIldpZHRoIjowLjAsIkhlaWdodCI6Ny41LCJCb3JkZXJTdHlsZSI6eyIkaWQiOiIyMTAiLCJMaW5lQ29sb3IiOnsiJHJlZiI6IjExMCJ9LCJMaW5lV2VpZ2h0IjowLjAsIkxpbmVUeXBlIjowLCJQYXJlbnRTdHlsZSI6eyIkcmVmIjoiMTA5In19LCJQYXJlbnRTdHlsZSI6eyIkcmVmIjoiMTA0In19LCJUaXRsZVN0eWxlIjp7IiRpZCI6IjIxMSIsIkZvbnRTZXR0aW5ncyI6eyIkaWQiOiIyMTIiLCJGb250U2l6ZSI6OCwiRm9udE5hbWUiOiJDYWxpYnJpIiwiSXNCb2xkIjp0cnVlLCJJc0l0YWxpYyI6ZmFsc2UsIklzVW5kZXJsaW5lZCI6ZmFsc2UsIlBhcmVudFN0eWxlIjp7IiRyZWYiOiIxMTMifX0sIkF1dG9TaXplIjowLCJGb3JlZ3JvdW5kIjp7IiRyZWYiOiIxMTQifSwiTWF4V2lkdGgiOjcy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IxMyIsIkxpbmVDb2xvciI6bnVsbCwiTGluZVdlaWdodCI6MC4wLCJMaW5lVHlwZSI6MCwiUGFyZW50U3R5bGUiOm51bGx9LCJQYXJlbnRTdHlsZSI6eyIkcmVmIjoiMTEyIn19LCJEYXRlU3R5bGUiOnsiJGlkIjoiMjE0IiwiRm9udFNldHRpbmdzIjp7IiRpZCI6IjIxNSIsIkZvbnRTaXplIjo3LCJGb250TmFtZSI6IkNhbGlicmkiLCJJc0JvbGQiOmZhbHNlLCJJc0l0YWxpYyI6ZmFsc2UsIklzVW5kZXJsaW5lZCI6ZmFsc2UsIlBhcmVudFN0eWxlIjp7IiRyZWYiOiIxMjAifX0sIkF1dG9TaXplIjoyLCJGb3JlZ3JvdW5kIjp7IiRyZWYiOiIxMjEifSwiTWF4V2lkdGgiOjIyLjUsIk1heEhlaWdodCI6IkluZmluaXR5IiwiU21hcnRGb3JlZ3JvdW5kSXNBY3RpdmUiOmZhbHNlLCJIb3Jpem9udGFsQWxpZ25tZW50Ijoy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jE2IiwiTGluZUNvbG9yIjpudWxsLCJMaW5lV2VpZ2h0IjowLjAsIkxpbmVUeXBlIjowLCJQYXJlbnRTdHlsZSI6bnVsbH0sIlBhcmVudFN0eWxlIjp7IiRyZWYiOiIxMTkifX0sIkRhdGVGb3JtYXQiOnsiJHJlZiI6IjEyNiJ9LCJXZWVrTnVtYmVyaW5nIjp7IiRpZCI6IjIxNyIsIkZvcm1hdCI6MCwiSXNWaXNpYmxlIjpmYWxzZSwiTGFzdEtub3duVmlzaWJpbGl0eVN0YXRlIjpmYWxzZX0sIklzVmlzaWJsZSI6dHJ1ZSwiUGFyZW50U3R5bGUiOnsiJHJlZiI6IjgzIn19LCJJbmRleCI6MSwiU21hcnREdXJhdGlvbkFjdGl2YXRlZCI6ZmFsc2UsIkRhdGVGb3JtYXQiOnsiJHJlZiI6IjEyNiJ9LCJXZWVrTnVtYmVyaW5nIjp7IiRpZCI6IjIxOCIsIkZvcm1hdCI6MCwiSXNWaXNpYmxlIjpmYWxzZSwiTGFzdEtub3duVmlzaWJpbGl0eVN0YXRlIjpmYWxzZX0sIklkIjoiNDQ2Yzk0MWQtZDY0My00OWQwLWI1NTktYWE1NjA3ZjljZDYwIiwiSW1wb3J0SWQiOm51bGwsIlRpdGxlIjoiUkRQIFBoYXNlMSAiLCJOb3RlIjpudWxsLCJIeXBlcmxpbmsiOnsiJGlkIjoiMjE5IiwiQWRkcmVzcyI6bnVsbCwiU3ViQWRkcmVzcyI6bnVsbH0sIklzQ2hhbmdlZCI6ZmFsc2UsIklzTmV3IjpmYWxzZX0seyIkaWQiOiIyMjAiLCJHcm91cE5hbWUiOm51bGwsIlN0YXJ0RGF0ZSI6IjIwMjEtMDMtMzFUMDA6MDA6MDBaIiwiRW5kRGF0ZSI6IjIwMjEtMDMtMzFUMjM6NTk6MDBaIiwiUGVyY2VudGFnZUNvbXBsZXRlIjpudWxsLCJTdHlsZSI6eyIkaWQiOiIyMjEiLCJTaGFwZSI6NiwiU2hhcGVUaGlja25lc3MiOjMsIkR1cmF0aW9uRm9ybWF0IjowLCJJbmNsdWRlTm9uV29ya2luZ0RheXNJbkR1cmF0aW9uIjpmYWxzZSwiUGVyY2VudGFnZUNvbXBsZXRlU3R5bGUiOnsiJGlkIjoiMjIyIiwiRm9udFNldHRpbmdzIjp7IiRpZCI6IjIyMy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jI0IiwiTGluZUNvbG9yIjpudWxsLCJMaW5lV2VpZ2h0IjowLjAsIkxpbmVUeXBlIjowLCJQYXJlbnRTdHlsZSI6bnVsbH0sIlBhcmVudFN0eWxlIjp7IiRyZWYiOiI4NCJ9fSwiRHVyYXRpb25TdHlsZSI6eyIkaWQiOiIyMjUiLCJGb250U2V0dGluZ3MiOnsiJGlkIjoiMjI2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yMjciLCJMaW5lQ29sb3IiOm51bGwsIkxpbmVXZWlnaHQiOjAuMCwiTGluZVR5cGUiOjAsIlBhcmVudFN0eWxlIjpudWxsfSwiUGFyZW50U3R5bGUiOnsiJHJlZiI6IjkxIn19LCJIb3Jpem9udGFsQ29ubmVjdG9yU3R5bGUiOnsiJGlkIjoiMjI4IiwiTGluZUNvbG9yIjp7IiRyZWYiOiI5OSJ9LCJMaW5lV2VpZ2h0IjowLjAsIkxpbmVUeXBlIjowLCJQYXJlbnRTdHlsZSI6eyIkcmVmIjoiOTgifX0sIlZlcnRpY2FsQ29ubmVjdG9yU3R5bGUiOnsiJGlkIjoiMjI5IiwiTGluZUNvbG9yIjp7IiRyZWYiOiIxMDIifSwiTGluZVdlaWdodCI6MC4wLCJMaW5lVHlwZSI6MCwiUGFyZW50U3R5bGUiOnsiJHJlZiI6IjEwMSJ9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yMzAiLCJNYXJnaW4iOnsiJHJlZiI6IjEwNSJ9LCJQYWRkaW5nIjp7IiRyZWYiOiIxMDYifSwiQmFja2dyb3VuZCI6eyIkaWQiOiIyMzEiLCJDb2xvciI6eyIkaWQiOiIyMzIiLCJBIjoyNTUsIlIiOjExNSwiRyI6MTE1LCJCIjoxMTV9fSwiSXNWaXNpYmxlIjp0cnVlLCJXaWR0aCI6MC4wLCJIZWlnaHQiOjcuNSwiQm9yZGVyU3R5bGUiOnsiJGlkIjoiMjMzIiwiTGluZUNvbG9yIjp7IiRyZWYiOiIxMTAifSwiTGluZVdlaWdodCI6MC4wLCJMaW5lVHlwZSI6MCwiUGFyZW50U3R5bGUiOnsiJHJlZiI6IjEwOSJ9fSwiUGFyZW50U3R5bGUiOnsiJHJlZiI6IjEwNCJ9fSwiVGl0bGVTdHlsZSI6eyIkaWQiOiIyMzQiLCJGb250U2V0dGluZ3MiOnsiJGlkIjoiMjM1IiwiRm9udFNpemUiOjgsIkZvbnROYW1lIjoiQ2FsaWJyaSIsIklzQm9sZCI6dHJ1ZSwiSXNJdGFsaWMiOmZhbHNlLCJJc1VuZGVybGluZWQiOmZhbHNlLCJQYXJlbnRTdHlsZSI6eyIkcmVmIjoiMTEzIn19LCJBdXRvU2l6ZSI6MCwiRm9yZWdyb3VuZCI6eyIkcmVmIjoiMTE0In0sIk1heFdpZHRoIjo3Mj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yMzYiLCJMaW5lQ29sb3IiOm51bGwsIkxpbmVXZWlnaHQiOjAuMCwiTGluZVR5cGUiOjAsIlBhcmVudFN0eWxlIjpudWxsfSwiUGFyZW50U3R5bGUiOnsiJHJlZiI6IjExMiJ9fSwiRGF0ZVN0eWxlIjp7IiRpZCI6IjIzNyIsIkZvbnRTZXR0aW5ncyI6eyIkaWQiOiIyMzgiLCJGb250U2l6ZSI6NywiRm9udE5hbWUiOiJDYWxpYnJpIiwiSXNCb2xkIjpmYWxzZSwiSXNJdGFsaWMiOmZhbHNlLCJJc1VuZGVybGluZWQiOmZhbHNlLCJQYXJlbnRTdHlsZSI6eyIkcmVmIjoiMTIwIn19LCJBdXRvU2l6ZSI6MiwiRm9yZWdyb3VuZCI6eyIkcmVmIjoiMTIxIn0sIk1heFdpZHRoIjoyMi41LCJNYXhIZWlnaHQiOiJJbmZpbml0eSIsIlNtYXJ0Rm9yZWdyb3VuZElzQWN0aXZlIjpmYWxzZSwiSG9yaXpvbnRhbEFsaWdubWVudCI6Mi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IzOSIsIkxpbmVDb2xvciI6bnVsbCwiTGluZVdlaWdodCI6MC4wLCJMaW5lVHlwZSI6MCwiUGFyZW50U3R5bGUiOm51bGx9LCJQYXJlbnRTdHlsZSI6eyIkcmVmIjoiMTE5In19LCJEYXRlRm9ybWF0Ijp7IiRyZWYiOiIxMjYifSwiV2Vla051bWJlcmluZyI6eyIkaWQiOiIyNDAiLCJGb3JtYXQiOjAsIklzVmlzaWJsZSI6ZmFsc2UsIkxhc3RLbm93blZpc2liaWxpdHlTdGF0ZSI6ZmFsc2V9LCJJc1Zpc2libGUiOnRydWUsIlBhcmVudFN0eWxlIjp7IiRyZWYiOiI4MyJ9fSwiSW5kZXgiOjIsIlNtYXJ0RHVyYXRpb25BY3RpdmF0ZWQiOmZhbHNlLCJEYXRlRm9ybWF0Ijp7IiRyZWYiOiIxMjYifSwiV2Vla051bWJlcmluZyI6eyIkaWQiOiIyNDEiLCJGb3JtYXQiOjAsIklzVmlzaWJsZSI6ZmFsc2UsIkxhc3RLbm93blZpc2liaWxpdHlTdGF0ZSI6ZmFsc2V9LCJJZCI6ImY4N2I4NmVkLTUyNDgtNGYzMS05NjA1LTE1YWJiMGU0MGUxYSIsIkltcG9ydElkIjpudWxsLCJUaXRsZSI6IlJEUCBQaGFzZTIgIiwiTm90ZSI6bnVsbCwiSHlwZXJsaW5rIjp7IiRpZCI6IjI0MiIsIkFkZHJlc3MiOm51bGwsIlN1YkFkZHJlc3MiOm51bGx9LCJJc0NoYW5nZWQiOmZhbHNlLCJJc05ldyI6ZmFsc2V9LHsiJGlkIjoiMjQzIiwiR3JvdXBOYW1lIjpudWxsLCJTdGFydERhdGUiOiIyMDIxLTA0LTEyVDAwOjAwOjAwWiIsIkVuZERhdGUiOiIyMDIxLTA0LTEyVDIzOjU5OjAwWiIsIlBlcmNlbnRhZ2VDb21wbGV0ZSI6bnVsbCwiU3R5bGUiOnsiJGlkIjoiMjQ0IiwiU2hhcGUiOjYsIlNoYXBlVGhpY2tuZXNzIjozLCJEdXJhdGlvbkZvcm1hdCI6MCwiSW5jbHVkZU5vbldvcmtpbmdEYXlzSW5EdXJhdGlvbiI6ZmFsc2UsIlBlcmNlbnRhZ2VDb21wbGV0ZVN0eWxlIjp7IiRpZCI6IjI0NSIsIkZvbnRTZXR0aW5ncyI6eyIkaWQiOiIyNDY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I0NyIsIkxpbmVDb2xvciI6bnVsbCwiTGluZVdlaWdodCI6MC4wLCJMaW5lVHlwZSI6MCwiUGFyZW50U3R5bGUiOm51bGx9LCJQYXJlbnRTdHlsZSI6eyIkcmVmIjoiODQifX0sIkR1cmF0aW9uU3R5bGUiOnsiJGlkIjoiMjQ4IiwiRm9udFNldHRpbmdzIjp7IiRpZCI6IjI0OS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UwIiwiTGluZUNvbG9yIjpudWxsLCJMaW5lV2VpZ2h0IjowLjAsIkxpbmVUeXBlIjowLCJQYXJlbnRTdHlsZSI6bnVsbH0sIlBhcmVudFN0eWxlIjp7IiRyZWYiOiI5MSJ9fSwiSG9yaXpvbnRhbENvbm5lY3RvclN0eWxlIjp7IiRpZCI6IjI1MSIsIkxpbmVDb2xvciI6eyIkcmVmIjoiOTkifSwiTGluZVdlaWdodCI6MC4wLCJMaW5lVHlwZSI6MCwiUGFyZW50U3R5bGUiOnsiJHJlZiI6Ijk4In19LCJWZXJ0aWNhbENvbm5lY3RvclN0eWxlIjp7IiRpZCI6IjI1MiIsIkxpbmVDb2xvciI6eyIkcmVmIjoiMTAyIn0sIkxpbmVXZWlnaHQiOjAuMCwiTGluZVR5cGUiOjAsIlBhcmVudFN0eWxlIjp7IiRyZWYiOiIxMDEifX0sIk1hcmdpbiI6bnVsbCwiU3RhcnREYXRlUG9zaXRpb24iOjMsIkVuZERhdGVQb3NpdGlvbiI6MywiRGF0ZUlzVmlzaWJsZSI6dHJ1ZSwiVGl0bGVQb3NpdGlvbiI6NCwiRHVyYXRpb25Qb3NpdGlvbiI6NiwiUGVyY2VudGFnZUNvbXBsZXRlZFBvc2l0aW9uIjo2LCJTcGFjaW5nIjoxMCwiSXNCZWxvd1RpbWViYW5kIjp0cnVlLCJQZXJjZW50YWdlQ29tcGxldGVTaGFwZU9wYWNpdHkiOjM1LCJTaGFwZVN0eWxlIjp7IiRpZCI6IjI1MyIsIk1hcmdpbiI6eyIkcmVmIjoiMTA1In0sIlBhZGRpbmciOnsiJHJlZiI6IjEwNiJ9LCJCYWNrZ3JvdW5kIjp7IiRpZCI6IjI1NCIsIkNvbG9yIjp7IiRpZCI6IjI1NSIsIkEiOjI1NSwiUiI6MTE1LCJHIjoxMTUsIkIiOjExNX19LCJJc1Zpc2libGUiOnRydWUsIldpZHRoIjowLjAsIkhlaWdodCI6Ny41LCJCb3JkZXJTdHlsZSI6eyIkaWQiOiIyNTYiLCJMaW5lQ29sb3IiOnsiJHJlZiI6IjExMCJ9LCJMaW5lV2VpZ2h0IjowLjAsIkxpbmVUeXBlIjowLCJQYXJlbnRTdHlsZSI6eyIkcmVmIjoiMTA5In19LCJQYXJlbnRTdHlsZSI6eyIkcmVmIjoiMTA0In19LCJUaXRsZVN0eWxlIjp7IiRpZCI6IjI1NyIsIkZvbnRTZXR0aW5ncyI6eyIkaWQiOiIyNTgiLCJGb250U2l6ZSI6OCwiRm9udE5hbWUiOiJDYWxpYnJpIiwiSXNCb2xkIjp0cnVlLCJJc0l0YWxpYyI6ZmFsc2UsIklzVW5kZXJsaW5lZCI6ZmFsc2UsIlBhcmVudFN0eWxlIjp7IiRyZWYiOiIxMTMifX0sIkF1dG9TaXplIjowLCJGb3JlZ3JvdW5kIjp7IiRyZWYiOiIxMTQifSwiTWF4V2lkdGgiOjcy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I1OSIsIkxpbmVDb2xvciI6bnVsbCwiTGluZVdlaWdodCI6MC4wLCJMaW5lVHlwZSI6MCwiUGFyZW50U3R5bGUiOm51bGx9LCJQYXJlbnRTdHlsZSI6eyIkcmVmIjoiMTEyIn19LCJEYXRlU3R5bGUiOnsiJGlkIjoiMjYwIiwiRm9udFNldHRpbmdzIjp7IiRpZCI6IjI2MSIsIkZvbnRTaXplIjo3LCJGb250TmFtZSI6IkNhbGlicmkiLCJJc0JvbGQiOmZhbHNlLCJJc0l0YWxpYyI6ZmFsc2UsIklzVW5kZXJsaW5lZCI6ZmFsc2UsIlBhcmVudFN0eWxlIjp7IiRyZWYiOiIxMjAifX0sIkF1dG9TaXplIjoyLCJGb3JlZ3JvdW5kIjp7IiRyZWYiOiIxMjEifSwiTWF4V2lkdGgiOjIwLjI1LCJNYXhIZWlnaHQiOiJJbmZpbml0eSIsIlNtYXJ0Rm9yZWdyb3VuZElzQWN0aXZlIjpmYWxzZSwiSG9yaXpvbnRhbEFsaWdubWVudCI6Mi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I2MiIsIkxpbmVDb2xvciI6bnVsbCwiTGluZVdlaWdodCI6MC4wLCJMaW5lVHlwZSI6MCwiUGFyZW50U3R5bGUiOm51bGx9LCJQYXJlbnRTdHlsZSI6eyIkcmVmIjoiMTE5In19LCJEYXRlRm9ybWF0Ijp7IiRyZWYiOiIxMjYifSwiV2Vla051bWJlcmluZyI6eyIkaWQiOiIyNjMiLCJGb3JtYXQiOjAsIklzVmlzaWJsZSI6ZmFsc2UsIkxhc3RLbm93blZpc2liaWxpdHlTdGF0ZSI6ZmFsc2V9LCJJc1Zpc2libGUiOnRydWUsIlBhcmVudFN0eWxlIjp7IiRyZWYiOiI4MyJ9fSwiSW5kZXgiOjMsIlNtYXJ0RHVyYXRpb25BY3RpdmF0ZWQiOmZhbHNlLCJEYXRlRm9ybWF0Ijp7IiRyZWYiOiIxMjYifSwiV2Vla051bWJlcmluZyI6eyIkaWQiOiIyNjQiLCJGb3JtYXQiOjAsIklzVmlzaWJsZSI6ZmFsc2UsIkxhc3RLbm93blZpc2liaWxpdHlTdGF0ZSI6ZmFsc2V9LCJJZCI6ImMzOWM0MzRkLTljNTAtNDAzOC1hMjdkLWMzZmY4YmZhYTlhZCIsIkltcG9ydElkIjpudWxsLCJUaXRsZSI6IlJUTSBQaGFzZTEgIiwiTm90ZSI6bnVsbCwiSHlwZXJsaW5rIjp7IiRpZCI6IjI2NSIsIkFkZHJlc3MiOm51bGwsIlN1YkFkZHJlc3MiOm51bGx9LCJJc0NoYW5nZWQiOmZhbHNlLCJJc05ldyI6ZmFsc2V9LHsiJGlkIjoiMjY2IiwiR3JvdXBOYW1lIjpudWxsLCJTdGFydERhdGUiOiIyMDIxLTAyLTE2VDAwOjAwOjAwWiIsIkVuZERhdGUiOiIyMDIxLTA0LTAzVDIzOjU5OjAwWiIsIlBlcmNlbnRhZ2VDb21wbGV0ZSI6bnVsbCwiU3R5bGUiOnsiJGlkIjoiMjY3IiwiU2hhcGUiOjEsIlNoYXBlVGhpY2tuZXNzIjozLCJEdXJhdGlvbkZvcm1hdCI6MCwiSW5jbHVkZU5vbldvcmtpbmdEYXlzSW5EdXJhdGlvbiI6ZmFsc2UsIlBlcmNlbnRhZ2VDb21wbGV0ZVN0eWxlIjp7IiRpZCI6IjI2OCIsIkZvbnRTZXR0aW5ncyI6eyIkaWQiOiIyNjk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I3MCIsIkxpbmVDb2xvciI6bnVsbCwiTGluZVdlaWdodCI6MC4wLCJMaW5lVHlwZSI6MCwiUGFyZW50U3R5bGUiOm51bGx9LCJQYXJlbnRTdHlsZSI6eyIkcmVmIjoiODQifX0sIkR1cmF0aW9uU3R5bGUiOnsiJGlkIjoiMjcxIiwiRm9udFNldHRpbmdzIjp7IiRpZCI6IjI3Mi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czIiwiTGluZUNvbG9yIjpudWxsLCJMaW5lV2VpZ2h0IjowLjAsIkxpbmVUeXBlIjowLCJQYXJlbnRTdHlsZSI6bnVsbH0sIlBhcmVudFN0eWxlIjp7IiRyZWYiOiI5MSJ9fSwiSG9yaXpvbnRhbENvbm5lY3RvclN0eWxlIjp7IiRpZCI6IjI3NCIsIkxpbmVDb2xvciI6eyIkcmVmIjoiOTkifSwiTGluZVdlaWdodCI6MC44LCJMaW5lVHlwZSI6MCwiUGFyZW50U3R5bGUiOnsiJHJlZiI6Ijk4In19LCJWZXJ0aWNhbENvbm5lY3RvclN0eWxlIjp7IiRpZCI6IjI3NSIsIkxpbmVDb2xvciI6eyIkaWQiOiIyNzYiLCIkdHlwZSI6Ik5MUkUuQ29tbW9uLkRvbS5Tb2xpZENvbG9yQnJ1c2gsIE5MUkUuQ29tbW9uIiwiQ29sb3IiOnsiJGlkIjoiMjc3IiwiQSI6MjU1LCJSIjo5MSwiRyI6MTU1LCJCIjoyMTN9fSwiTGluZVdlaWdodCI6MS4wLCJMaW5lVHlwZSI6MCwiUGFyZW50U3R5bGUiOnsiJHJlZiI6IjEwMSJ9fSwiTWFyZ2luIjpudWxsLCJTdGFydERhdGVQb3NpdGlvbiI6MywiRW5kRGF0ZVBvc2l0aW9uIjo0LCJEYXRlSXNWaXNpYmxlIjp0cnVlLCJUaXRsZVBvc2l0aW9uIjoyLCJEdXJhdGlvblBvc2l0aW9uIjo2LCJQZXJjZW50YWdlQ29tcGxldGVkUG9zaXRpb24iOjYsIlNwYWNpbmciOjEwLCJJc0JlbG93VGltZWJhbmQiOnRydWUsIlBlcmNlbnRhZ2VDb21wbGV0ZVNoYXBlT3BhY2l0eSI6MzUsIlNoYXBlU3R5bGUiOnsiJGlkIjoiMjc4IiwiTWFyZ2luIjp7IiRyZWYiOiIxMDUifSwiUGFkZGluZyI6eyIkcmVmIjoiMTA2In0sIkJhY2tncm91bmQiOnsiJHJlZiI6IjEwNyJ9LCJJc1Zpc2libGUiOnRydWUsIldpZHRoIjowLjAsIkhlaWdodCI6MTIuMCwiQm9yZGVyU3R5bGUiOnsiJGlkIjoiMjc5IiwiTGluZUNvbG9yIjp7IiRyZWYiOiIxMTAifSwiTGluZVdlaWdodCI6MC4wLCJMaW5lVHlwZSI6MCwiUGFyZW50U3R5bGUiOnsiJHJlZiI6IjEwOSJ9fSwiUGFyZW50U3R5bGUiOnsiJHJlZiI6IjEwNCJ9fSwiVGl0bGVTdHlsZSI6eyIkaWQiOiIyODAiLCJGb250U2V0dGluZ3MiOnsiJGlkIjoiMjgxIiwiRm9udFNpemUiOjgsIkZvbnROYW1lIjoiQ2FsaWJyaSIsIklzQm9sZCI6dHJ1ZSwiSXNJdGFsaWMiOmZhbHNlLCJJc1VuZGVybGluZWQiOmZhbHNlLCJQYXJlbnRTdHlsZSI6eyIkcmVmIjoiMTEzIn19LCJBdXRvU2l6ZSI6MCwiRm9yZWdyb3VuZCI6eyIkaWQiOiIyODIiLCJDb2xvciI6eyIkaWQiOiIyODM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I4NCIsIkxpbmVDb2xvciI6bnVsbCwiTGluZVdlaWdodCI6MC4wLCJMaW5lVHlwZSI6MCwiUGFyZW50U3R5bGUiOm51bGx9LCJQYXJlbnRTdHlsZSI6eyIkcmVmIjoiMTEyIn19LCJEYXRlU3R5bGUiOnsiJGlkIjoiMjg1IiwiRm9udFNldHRpbmdzIjp7IiRpZCI6IjI4NiIsIkZvbnRTaXplIjo3LCJGb250TmFtZSI6IkNhbGlicmkiLCJJc0JvbGQiOnRydWUsIklzSXRhbGljIjpmYWxzZSwiSXNVbmRlcmxpbmVkIjpmYWxzZSwiUGFyZW50U3R5bGUiOnsiJHJlZiI6IjEyMCJ9fSwiQXV0b1NpemUiOjIsIkZvcmVncm91bmQiOnsiJGlkIjoiMjg3IiwiQ29sb3IiOnsiJGlkIjoiMjg4IiwiQSI6MjU1LCJSIjo2OCwiRyI6MTE0LCJCIjoxOTZ9fSwiTWF4V2lkdGgiOjQ0LjE3NTU5MDUxNTEzNjcxOSwiTWF4SGVpZ2h0IjoiSW5maW5pdHkiLCJTbWFydEZvcmVncm91bmRJc0FjdGl2ZSI6ZmFsc2UsIkhvcml6b250YWxBbGlnbm1lbnQiOjI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yODkiLCJMaW5lQ29sb3IiOm51bGwsIkxpbmVXZWlnaHQiOjAuMCwiTGluZVR5cGUiOjAsIlBhcmVudFN0eWxlIjpudWxsfSwiUGFyZW50U3R5bGUiOnsiJHJlZiI6IjExOSJ9fSwiRGF0ZUZvcm1hdCI6eyIkaWQiOiIyOTAiLCJGb3JtYXRTdHJpbmciOiJkZGQgTS9kL3l5IiwiU2VwYXJhdG9yIjoiLyIsIlVzZUludGVybmF0aW9uYWxEYXRlRm9ybWF0IjpmYWxzZSwiRGF0ZUlzVmlzaWJsZSI6dHJ1ZSwiVGltZUlzVmlzaWJsZSI6ZmFsc2UsIkhvdXJEaWdpdHMiOjEsIkFtUG1EZXNpZ25hdG9yIjoyLCJUcmltMDBNaW51dGVzIjpmYWxzZSwiTGFzdEtub3duVmlzaWJpbGl0eVN0YXRlIjp7IiRpZCI6IjI5MSIsIkRhdGVQYXJ0SXNWaXNpYmxlIjpmYWxzZSwiVGltZVBhcnRJc1Zpc2libGUiOmZhbHNlfX0sIldlZWtOdW1iZXJpbmciOnsiJGlkIjoiMjkyIiwiRm9ybWF0IjowLCJJc1Zpc2libGUiOmZhbHNlLCJMYXN0S25vd25WaXNpYmlsaXR5U3RhdGUiOmZhbHNlfSwiSXNWaXNpYmxlIjp0cnVlLCJQYXJlbnRTdHlsZSI6eyIkcmVmIjoiODMifX0sIkluZGV4Ijo0LCJTbWFydER1cmF0aW9uQWN0aXZhdGVkIjpmYWxzZSwiRGF0ZUZvcm1hdCI6eyIkcmVmIjoiMjkwIn0sIldlZWtOdW1iZXJpbmciOnsiJGlkIjoiMjkzIiwiRm9ybWF0IjowLCJJc1Zpc2libGUiOmZhbHNlLCJMYXN0S25vd25WaXNpYmlsaXR5U3RhdGUiOmZhbHNlfSwiSWQiOiI3MTVjMGIwMy1hYTJmLTRiYzAtOTgwYS02MDgyMGJhNDE1ZDMiLCJJbXBvcnRJZCI6bnVsbCwiVGl0bGUiOiJBUEkgZGV2ZWxvcG1lbnQiLCJOb3RlIjpudWxsLCJIeXBlcmxpbmsiOnsiJGlkIjoiMjk0IiwiQWRkcmVzcyI6bnVsbCwiU3ViQWRkcmVzcyI6bnVsbH0sIklzQ2hhbmdlZCI6ZmFsc2UsIklzTmV3IjpmYWxzZX0seyIkaWQiOiIyOTUiLCJHcm91cE5hbWUiOm51bGwsIlN0YXJ0RGF0ZSI6IjIwMjEtMDMtMTVUMDA6MDA6MDBaIiwiRW5kRGF0ZSI6IjIwMjEtMDMtMTVUMjM6NTk6MDBaIiwiUGVyY2VudGFnZUNvbXBsZXRlIjpudWxsLCJTdHlsZSI6eyIkaWQiOiIyOTYiLCJTaGFwZSI6NiwiU2hhcGVUaGlja25lc3MiOjMsIkR1cmF0aW9uRm9ybWF0IjowLCJJbmNsdWRlTm9uV29ya2luZ0RheXNJbkR1cmF0aW9uIjpmYWxzZSwiUGVyY2VudGFnZUNvbXBsZXRlU3R5bGUiOnsiJGlkIjoiMjk3IiwiRm9udFNldHRpbmdzIjp7IiRpZCI6IjI5OC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jk5IiwiTGluZUNvbG9yIjpudWxsLCJMaW5lV2VpZ2h0IjowLjAsIkxpbmVUeXBlIjowLCJQYXJlbnRTdHlsZSI6bnVsbH0sIlBhcmVudFN0eWxlIjp7IiRyZWYiOiI4NCJ9fSwiRHVyYXRpb25TdHlsZSI6eyIkaWQiOiIzMDAiLCJGb250U2V0dGluZ3MiOnsiJGlkIjoiMzAx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zMDIiLCJMaW5lQ29sb3IiOm51bGwsIkxpbmVXZWlnaHQiOjAuMCwiTGluZVR5cGUiOjAsIlBhcmVudFN0eWxlIjpudWxsfSwiUGFyZW50U3R5bGUiOnsiJHJlZiI6IjkxIn19LCJIb3Jpem9udGFsQ29ubmVjdG9yU3R5bGUiOnsiJGlkIjoiMzAzIiwiTGluZUNvbG9yIjp7IiRyZWYiOiI5OSJ9LCJMaW5lV2VpZ2h0IjowLjAsIkxpbmVUeXBlIjowLCJQYXJlbnRTdHlsZSI6eyIkcmVmIjoiOTgifX0sIlZlcnRpY2FsQ29ubmVjdG9yU3R5bGUiOnsiJGlkIjoiMzA0IiwiTGluZUNvbG9yIjp7IiRyZWYiOiIxMDIifSwiTGluZVdlaWdodCI6MC4wLCJMaW5lVHlwZSI6MCwiUGFyZW50U3R5bGUiOnsiJHJlZiI6IjEwMSJ9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zMDUiLCJNYXJnaW4iOnsiJHJlZiI6IjEwNSJ9LCJQYWRkaW5nIjp7IiRyZWYiOiIxMDYifSwiQmFja2dyb3VuZCI6eyIkaWQiOiIzMDYiLCJDb2xvciI6eyIkaWQiOiIzMDciLCJBIjoyNTUsIlIiOjkxLCJHIjoxNTUsIkIiOjIxM319LCJJc1Zpc2libGUiOnRydWUsIldpZHRoIjowLjAsIkhlaWdodCI6Ny41LCJCb3JkZXJTdHlsZSI6eyIkaWQiOiIzMDgiLCJMaW5lQ29sb3IiOnsiJHJlZiI6IjExMCJ9LCJMaW5lV2VpZ2h0IjowLjAsIkxpbmVUeXBlIjowLCJQYXJlbnRTdHlsZSI6eyIkcmVmIjoiMTA5In19LCJQYXJlbnRTdHlsZSI6eyIkcmVmIjoiMTA0In19LCJUaXRsZVN0eWxlIjp7IiRpZCI6IjMwOSIsIkZvbnRTZXR0aW5ncyI6eyIkaWQiOiIzMTAiLCJGb250U2l6ZSI6OCwiRm9udE5hbWUiOiJDYWxpYnJpIiwiSXNCb2xkIjp0cnVlLCJJc0l0YWxpYyI6ZmFsc2UsIklzVW5kZXJsaW5lZCI6ZmFsc2UsIlBhcmVudFN0eWxlIjp7IiRyZWYiOiIxMTMifX0sIkF1dG9TaXplIjowLCJGb3JlZ3JvdW5kIjp7IiRyZWYiOiIxMTQifSwiTWF4V2lkdGgiOjcy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MxMSIsIkxpbmVDb2xvciI6bnVsbCwiTGluZVdlaWdodCI6MC4wLCJMaW5lVHlwZSI6MCwiUGFyZW50U3R5bGUiOm51bGx9LCJQYXJlbnRTdHlsZSI6eyIkcmVmIjoiMTEyIn19LCJEYXRlU3R5bGUiOnsiJGlkIjoiMzEyIiwiRm9udFNldHRpbmdzIjp7IiRpZCI6IjMxMyIsIkZvbnRTaXplIjo3LCJGb250TmFtZSI6IkNhbGlicmkiLCJJc0JvbGQiOmZhbHNlLCJJc0l0YWxpYyI6ZmFsc2UsIklzVW5kZXJsaW5lZCI6ZmFsc2UsIlBhcmVudFN0eWxlIjp7IiRyZWYiOiIxMjAifX0sIkF1dG9TaXplIjoyLCJGb3JlZ3JvdW5kIjp7IiRyZWYiOiIxMjEifSwiTWF4V2lkdGgiOjIyLjUsIk1heEhlaWdodCI6IkluZmluaXR5IiwiU21hcnRGb3JlZ3JvdW5kSXNBY3RpdmUiOmZhbHNlLCJIb3Jpem9udGFsQWxpZ25tZW50Ijoy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zE0IiwiTGluZUNvbG9yIjpudWxsLCJMaW5lV2VpZ2h0IjowLjAsIkxpbmVUeXBlIjowLCJQYXJlbnRTdHlsZSI6bnVsbH0sIlBhcmVudFN0eWxlIjp7IiRyZWYiOiIxMTkifX0sIkRhdGVGb3JtYXQiOnsiJHJlZiI6IjEyNiJ9LCJXZWVrTnVtYmVyaW5nIjp7IiRpZCI6IjMxNSIsIkZvcm1hdCI6MCwiSXNWaXNpYmxlIjpmYWxzZSwiTGFzdEtub3duVmlzaWJpbGl0eVN0YXRlIjpmYWxzZX0sIklzVmlzaWJsZSI6dHJ1ZSwiUGFyZW50U3R5bGUiOnsiJHJlZiI6IjgzIn19LCJJbmRleCI6NSwiU21hcnREdXJhdGlvbkFjdGl2YXRlZCI6ZmFsc2UsIkRhdGVGb3JtYXQiOnsiJHJlZiI6IjEyNiJ9LCJXZWVrTnVtYmVyaW5nIjp7IiRpZCI6IjMxNiIsIkZvcm1hdCI6MCwiSXNWaXNpYmxlIjpmYWxzZSwiTGFzdEtub3duVmlzaWJpbGl0eVN0YXRlIjpmYWxzZX0sIklkIjoiYTFlZThjMDQtM2IzZC00ZjdhLWFhMGYtNjkzYTIzZjdiZWU5IiwiSW1wb3J0SWQiOm51bGwsIlRpdGxlIjoiWUNGRyBNVlAgIiwiTm90ZSI6bnVsbCwiSHlwZXJsaW5rIjp7IiRpZCI6IjMxNyIsIkFkZHJlc3MiOm51bGwsIlN1YkFkZHJlc3MiOm51bGx9LCJJc0NoYW5nZWQiOmZhbHNlLCJJc05ldyI6ZmFsc2V9LHsiJGlkIjoiMzE4IiwiR3JvdXBOYW1lIjpudWxsLCJTdGFydERhdGUiOiIyMDIxLTAzLTIzVDAwOjAwOjAwWiIsIkVuZERhdGUiOiIyMDIxLTA0LTAzVDIzOjU5OjAwWiIsIlBlcmNlbnRhZ2VDb21wbGV0ZSI6bnVsbCwiU3R5bGUiOnsiJGlkIjoiMzE5IiwiU2hhcGUiOjYsIlNoYXBlVGhpY2tuZXNzIjozLCJEdXJhdGlvbkZvcm1hdCI6MCwiSW5jbHVkZU5vbldvcmtpbmdEYXlzSW5EdXJhdGlvbiI6ZmFsc2UsIlBlcmNlbnRhZ2VDb21wbGV0ZVN0eWxlIjp7IiRpZCI6IjMyMCIsIkZvbnRTZXR0aW5ncyI6eyIkaWQiOiIzMjE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MyMiIsIkxpbmVDb2xvciI6bnVsbCwiTGluZVdlaWdodCI6MC4wLCJMaW5lVHlwZSI6MCwiUGFyZW50U3R5bGUiOm51bGx9LCJQYXJlbnRTdHlsZSI6eyIkcmVmIjoiODQifX0sIkR1cmF0aW9uU3R5bGUiOnsiJGlkIjoiMzIzIiwiRm9udFNldHRpbmdzIjp7IiRpZCI6IjMyNC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I1IiwiTGluZUNvbG9yIjpudWxsLCJMaW5lV2VpZ2h0IjowLjAsIkxpbmVUeXBlIjowLCJQYXJlbnRTdHlsZSI6bnVsbH0sIlBhcmVudFN0eWxlIjp7IiRyZWYiOiI5MSJ9fSwiSG9yaXpvbnRhbENvbm5lY3RvclN0eWxlIjp7IiRpZCI6IjMyNiIsIkxpbmVDb2xvciI6eyIkcmVmIjoiOTkifSwiTGluZVdlaWdodCI6MC44LCJMaW5lVHlwZSI6MCwiUGFyZW50U3R5bGUiOnsiJHJlZiI6Ijk4In19LCJWZXJ0aWNhbENvbm5lY3RvclN0eWxlIjp7IiRpZCI6IjMyNyIsIkxpbmVDb2xvciI6eyIkcmVmIjoiMTAyIn0sIkxpbmVXZWlnaHQiOjAuMCwiTGluZVR5cGUiOjAsIlBhcmVudFN0eWxlIjp7IiRyZWYiOiIxMDEifX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zI4IiwiTWFyZ2luIjp7IiRyZWYiOiIxMDUifSwiUGFkZGluZyI6eyIkcmVmIjoiMTA2In0sIkJhY2tncm91bmQiOnsiJGlkIjoiMzI5IiwiQ29sb3IiOnsiJGlkIjoiMzMwIiwiQSI6MjU1LCJSIjo5MSwiRyI6MTU1LCJCIjoyMTN9fSwiSXNWaXNpYmxlIjp0cnVlLCJXaWR0aCI6MC4wLCJIZWlnaHQiOjcuNSwiQm9yZGVyU3R5bGUiOnsiJGlkIjoiMzMxIiwiTGluZUNvbG9yIjp7IiRyZWYiOiIxMTAifSwiTGluZVdlaWdodCI6MC4wLCJMaW5lVHlwZSI6MCwiUGFyZW50U3R5bGUiOnsiJHJlZiI6IjEwOSJ9fSwiUGFyZW50U3R5bGUiOnsiJHJlZiI6IjEwNCJ9fSwiVGl0bGVTdHlsZSI6eyIkaWQiOiIzMzIiLCJGb250U2V0dGluZ3MiOnsiJGlkIjoiMzMzIiwiRm9udFNpemUiOjgsIkZvbnROYW1lIjoiQ2FsaWJyaSIsIklzQm9sZCI6dHJ1ZSwiSXNJdGFsaWMiOmZhbHNlLCJJc1VuZGVybGluZWQiOmZhbHNlLCJQYXJlbnRTdHlsZSI6eyIkcmVmIjoiMTEzIn19LCJBdXRvU2l6ZSI6MCwiRm9yZWdyb3VuZCI6eyIkcmVmIjoiMTE0In0sIk1heFdpZHRoIjo3Mj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zMzQiLCJMaW5lQ29sb3IiOm51bGwsIkxpbmVXZWlnaHQiOjAuMCwiTGluZVR5cGUiOjAsIlBhcmVudFN0eWxlIjpudWxsfSwiUGFyZW50U3R5bGUiOnsiJHJlZiI6IjExMiJ9fSwiRGF0ZVN0eWxlIjp7IiRpZCI6IjMzNSIsIkZvbnRTZXR0aW5ncyI6eyIkaWQiOiIzMzYiLCJGb250U2l6ZSI6NywiRm9udE5hbWUiOiJDYWxpYnJpIiwiSXNCb2xkIjpmYWxzZSwiSXNJdGFsaWMiOmZhbHNlLCJJc1VuZGVybGluZWQiOmZhbHNlLCJQYXJlbnRTdHlsZSI6eyIkcmVmIjoiMTIwIn19LCJBdXRvU2l6ZSI6MiwiRm9yZWdyb3VuZCI6eyIkcmVmIjoiMTIxIn0sIk1heFdpZHRoIjo0NC4yNSwiTWF4SGVpZ2h0IjoiSW5maW5pdHkiLCJTbWFydEZvcmVncm91bmRJc0FjdGl2ZSI6ZmFsc2UsIkhvcml6b250YWxBbGlnbm1lbnQiOjI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zMzciLCJMaW5lQ29sb3IiOm51bGwsIkxpbmVXZWlnaHQiOjAuMCwiTGluZVR5cGUiOjAsIlBhcmVudFN0eWxlIjpudWxsfSwiUGFyZW50U3R5bGUiOnsiJHJlZiI6IjExOSJ9fSwiRGF0ZUZvcm1hdCI6eyIkcmVmIjoiMTI2In0sIldlZWtOdW1iZXJpbmciOnsiJGlkIjoiMzM4IiwiRm9ybWF0IjowLCJJc1Zpc2libGUiOmZhbHNlLCJMYXN0S25vd25WaXNpYmlsaXR5U3RhdGUiOmZhbHNlfSwiSXNWaXNpYmxlIjp0cnVlLCJQYXJlbnRTdHlsZSI6eyIkcmVmIjoiODMifX0sIkluZGV4Ijo2LCJTbWFydER1cmF0aW9uQWN0aXZhdGVkIjpmYWxzZSwiRGF0ZUZvcm1hdCI6eyIkcmVmIjoiMTI2In0sIldlZWtOdW1iZXJpbmciOnsiJGlkIjoiMzM5IiwiRm9ybWF0IjowLCJJc1Zpc2libGUiOmZhbHNlLCJMYXN0S25vd25WaXNpYmlsaXR5U3RhdGUiOmZhbHNlfSwiSWQiOiJlNDJkNGY3NS1jYjBlLTQ2YTEtOTNkMy0zNzEyM2U0YjM1YzUiLCJJbXBvcnRJZCI6bnVsbCwiVGl0bGUiOiJBUEktQnVuZGxlIiwiTm90ZSI6bnVsbCwiSHlwZXJsaW5rIjp7IiRpZCI6IjM0MCIsIkFkZHJlc3MiOm51bGwsIlN1YkFkZHJlc3MiOm51bGx9LCJJc0NoYW5nZWQiOmZhbHNlLCJJc05ldyI6ZmFsc2V9LHsiJGlkIjoiMzQxIiwiR3JvdXBOYW1lIjpudWxsLCJTdGFydERhdGUiOiIyMDIxLTAzLTAxVDAwOjAwOjAwWiIsIkVuZERhdGUiOiIyMDIxLTAzLTAxVDIzOjU5OjAwWiIsIlBlcmNlbnRhZ2VDb21wbGV0ZSI6bnVsbCwiU3R5bGUiOnsiJGlkIjoiMzQyIiwiU2hhcGUiOjYsIlNoYXBlVGhpY2tuZXNzIjozLCJEdXJhdGlvbkZvcm1hdCI6MCwiSW5jbHVkZU5vbldvcmtpbmdEYXlzSW5EdXJhdGlvbiI6ZmFsc2UsIlBlcmNlbnRhZ2VDb21wbGV0ZVN0eWxlIjp7IiRpZCI6IjM0MyIsIkZvbnRTZXR0aW5ncyI6eyIkaWQiOiIzNDQ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M0NSIsIkxpbmVDb2xvciI6bnVsbCwiTGluZVdlaWdodCI6MC4wLCJMaW5lVHlwZSI6MCwiUGFyZW50U3R5bGUiOm51bGx9LCJQYXJlbnRTdHlsZSI6eyIkcmVmIjoiODQifX0sIkR1cmF0aW9uU3R5bGUiOnsiJGlkIjoiMzQ2IiwiRm9udFNldHRpbmdzIjp7IiRpZCI6IjM0Ny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Q4IiwiTGluZUNvbG9yIjpudWxsLCJMaW5lV2VpZ2h0IjowLjAsIkxpbmVUeXBlIjowLCJQYXJlbnRTdHlsZSI6bnVsbH0sIlBhcmVudFN0eWxlIjp7IiRyZWYiOiI5MSJ9fSwiSG9yaXpvbnRhbENvbm5lY3RvclN0eWxlIjp7IiRpZCI6IjM0OSIsIkxpbmVDb2xvciI6eyIkcmVmIjoiOTkifSwiTGluZVdlaWdodCI6MC4wLCJMaW5lVHlwZSI6MCwiUGFyZW50U3R5bGUiOnsiJHJlZiI6Ijk4In19LCJWZXJ0aWNhbENvbm5lY3RvclN0eWxlIjp7IiRpZCI6IjM1MCIsIkxpbmVDb2xvciI6eyIkcmVmIjoiMTAyIn0sIkxpbmVXZWlnaHQiOjAuMCwiTGluZVR5cGUiOjAsIlBhcmVudFN0eWxlIjp7IiRyZWYiOiIxMDEifX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zUxIiwiTWFyZ2luIjp7IiRyZWYiOiIxMDUifSwiUGFkZGluZyI6eyIkcmVmIjoiMTA2In0sIkJhY2tncm91bmQiOnsiJGlkIjoiMzUyIiwiQ29sb3IiOnsiJGlkIjoiMzUzIiwiQSI6MjU1LCJSIjo5MSwiRyI6MTU1LCJCIjoyMTN9fSwiSXNWaXNpYmxlIjp0cnVlLCJXaWR0aCI6MC4wLCJIZWlnaHQiOjcuNSwiQm9yZGVyU3R5bGUiOnsiJGlkIjoiMzU0IiwiTGluZUNvbG9yIjp7IiRyZWYiOiIxMTAifSwiTGluZVdlaWdodCI6MC4wLCJMaW5lVHlwZSI6MCwiUGFyZW50U3R5bGUiOnsiJHJlZiI6IjEwOSJ9fSwiUGFyZW50U3R5bGUiOnsiJHJlZiI6IjEwNCJ9fSwiVGl0bGVTdHlsZSI6eyIkaWQiOiIzNTUiLCJGb250U2V0dGluZ3MiOnsiJGlkIjoiMzU2IiwiRm9udFNpemUiOjgsIkZvbnROYW1lIjoiQ2FsaWJyaSIsIklzQm9sZCI6dHJ1ZSwiSXNJdGFsaWMiOmZhbHNlLCJJc1VuZGVybGluZWQiOmZhbHNlLCJQYXJlbnRTdHlsZSI6eyIkcmVmIjoiMTEzIn19LCJBdXRvU2l6ZSI6MCwiRm9yZWdyb3VuZCI6eyIkcmVmIjoiMTE0In0sIk1heFdpZHRoIjo3Mj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zNTciLCJMaW5lQ29sb3IiOm51bGwsIkxpbmVXZWlnaHQiOjAuMCwiTGluZVR5cGUiOjAsIlBhcmVudFN0eWxlIjpudWxsfSwiUGFyZW50U3R5bGUiOnsiJHJlZiI6IjExMiJ9fSwiRGF0ZVN0eWxlIjp7IiRpZCI6IjM1OCIsIkZvbnRTZXR0aW5ncyI6eyIkaWQiOiIzNTkiLCJGb250U2l6ZSI6NywiRm9udE5hbWUiOiJDYWxpYnJpIiwiSXNCb2xkIjpmYWxzZSwiSXNJdGFsaWMiOmZhbHNlLCJJc1VuZGVybGluZWQiOmZhbHNlLCJQYXJlbnRTdHlsZSI6eyIkcmVmIjoiMTIwIn19LCJBdXRvU2l6ZSI6MiwiRm9yZWdyb3VuZCI6eyIkcmVmIjoiMTIxIn0sIk1heFdpZHRoIjoxOC43NSwiTWF4SGVpZ2h0IjoiSW5maW5pdHkiLCJTbWFydEZvcmVncm91bmRJc0FjdGl2ZSI6ZmFsc2UsIkhvcml6b250YWxBbGlnbm1lbnQiOjI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zNjAiLCJMaW5lQ29sb3IiOm51bGwsIkxpbmVXZWlnaHQiOjAuMCwiTGluZVR5cGUiOjAsIlBhcmVudFN0eWxlIjpudWxsfSwiUGFyZW50U3R5bGUiOnsiJHJlZiI6IjExOSJ9fSwiRGF0ZUZvcm1hdCI6eyIkcmVmIjoiMTI2In0sIldlZWtOdW1iZXJpbmciOnsiJGlkIjoiMzYxIiwiRm9ybWF0IjowLCJJc1Zpc2libGUiOmZhbHNlLCJMYXN0S25vd25WaXNpYmlsaXR5U3RhdGUiOmZhbHNlfSwiSXNWaXNpYmxlIjp0cnVlLCJQYXJlbnRTdHlsZSI6eyIkcmVmIjoiODMifX0sIkluZGV4Ijo3LCJTbWFydER1cmF0aW9uQWN0aXZhdGVkIjpmYWxzZSwiRGF0ZUZvcm1hdCI6eyIkcmVmIjoiMTI2In0sIldlZWtOdW1iZXJpbmciOnsiJGlkIjoiMzYyIiwiRm9ybWF0IjowLCJJc1Zpc2libGUiOmZhbHNlLCJMYXN0S25vd25WaXNpYmlsaXR5U3RhdGUiOmZhbHNlfSwiSWQiOiI1NDYzMjA1Ni0zZWEyLTQxYTgtOGM5Ny02YjRmMjgwMGQyZTEiLCJJbXBvcnRJZCI6bnVsbCwiVGl0bGUiOiJPQyAtIENvbnNvbGlkYXRpb24gIiwiTm90ZSI6bnVsbCwiSHlwZXJsaW5rIjp7IiRpZCI6IjM2MyIsIkFkZHJlc3MiOm51bGwsIlN1YkFkZHJlc3MiOm51bGx9LCJJc0NoYW5nZWQiOmZhbHNlLCJJc05ldyI6ZmFsc2V9LHsiJGlkIjoiMzY0IiwiR3JvdXBOYW1lIjpudWxsLCJTdGFydERhdGUiOiIyMDIxLTAzLTA4VDAwOjAwOjAwWiIsIkVuZERhdGUiOiIyMDIxLTAzLTA4VDIzOjU5OjAwWiIsIlBlcmNlbnRhZ2VDb21wbGV0ZSI6bnVsbCwiU3R5bGUiOnsiJGlkIjoiMzY1IiwiU2hhcGUiOjYsIlNoYXBlVGhpY2tuZXNzIjozLCJEdXJhdGlvbkZvcm1hdCI6MCwiSW5jbHVkZU5vbldvcmtpbmdEYXlzSW5EdXJhdGlvbiI6ZmFsc2UsIlBlcmNlbnRhZ2VDb21wbGV0ZVN0eWxlIjp7IiRpZCI6IjM2NiIsIkZvbnRTZXR0aW5ncyI6eyIkaWQiOiIzNjc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M2OCIsIkxpbmVDb2xvciI6bnVsbCwiTGluZVdlaWdodCI6MC4wLCJMaW5lVHlwZSI6MCwiUGFyZW50U3R5bGUiOm51bGx9LCJQYXJlbnRTdHlsZSI6eyIkcmVmIjoiODQifX0sIkR1cmF0aW9uU3R5bGUiOnsiJGlkIjoiMzY5IiwiRm9udFNldHRpbmdzIjp7IiRpZCI6IjM3MC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cxIiwiTGluZUNvbG9yIjpudWxsLCJMaW5lV2VpZ2h0IjowLjAsIkxpbmVUeXBlIjowLCJQYXJlbnRTdHlsZSI6bnVsbH0sIlBhcmVudFN0eWxlIjp7IiRyZWYiOiI5MSJ9fSwiSG9yaXpvbnRhbENvbm5lY3RvclN0eWxlIjp7IiRpZCI6IjM3MiIsIkxpbmVDb2xvciI6eyIkcmVmIjoiOTkifSwiTGluZVdlaWdodCI6MC4wLCJMaW5lVHlwZSI6MCwiUGFyZW50U3R5bGUiOnsiJHJlZiI6Ijk4In19LCJWZXJ0aWNhbENvbm5lY3RvclN0eWxlIjp7IiRpZCI6IjM3MyIsIkxpbmVDb2xvciI6eyIkcmVmIjoiMTAyIn0sIkxpbmVXZWlnaHQiOjAuMCwiTGluZVR5cGUiOjAsIlBhcmVudFN0eWxlIjp7IiRyZWYiOiIxMDEifX0sIk1hcmdpbiI6bnVsbCwiU3RhcnREYXRlUG9zaXRpb24iOjMsIkVuZERhdGVQb3NpdGlvbiI6MywiRGF0ZUlzVmlzaWJsZSI6dHJ1ZSwiVGl0bGVQb3NpdGlvbiI6NCwiRHVyYXRpb25Qb3NpdGlvbiI6NiwiUGVyY2VudGFnZUNvbXBsZXRlZFBvc2l0aW9uIjo2LCJTcGFjaW5nIjoxMCwiSXNCZWxvd1RpbWViYW5kIjp0cnVlLCJQZXJjZW50YWdlQ29tcGxldGVTaGFwZU9wYWNpdHkiOjM1LCJTaGFwZVN0eWxlIjp7IiRpZCI6IjM3NCIsIk1hcmdpbiI6eyIkcmVmIjoiMTA1In0sIlBhZGRpbmciOnsiJHJlZiI6IjEwNiJ9LCJCYWNrZ3JvdW5kIjp7IiRpZCI6IjM3NSIsIkNvbG9yIjp7IiRpZCI6IjM3NiIsIkEiOjI1NSwiUiI6OTEsIkciOjE1NSwiQiI6MjEzfX0sIklzVmlzaWJsZSI6dHJ1ZSwiV2lkdGgiOjAuMCwiSGVpZ2h0Ijo3LjUsIkJvcmRlclN0eWxlIjp7IiRpZCI6IjM3NyIsIkxpbmVDb2xvciI6eyIkcmVmIjoiMTEwIn0sIkxpbmVXZWlnaHQiOjAuMCwiTGluZVR5cGUiOjAsIlBhcmVudFN0eWxlIjp7IiRyZWYiOiIxMDkifX0sIlBhcmVudFN0eWxlIjp7IiRyZWYiOiIxMDQifX0sIlRpdGxlU3R5bGUiOnsiJGlkIjoiMzc4IiwiRm9udFNldHRpbmdzIjp7IiRpZCI6IjM3OSIsIkZvbnRTaXplIjo4LCJGb250TmFtZSI6IkNhbGlicmkiLCJJc0JvbGQiOnRydWUsIklzSXRhbGljIjpmYWxzZSwiSXNVbmRlcmxpbmVkIjpmYWxzZSwiUGFyZW50U3R5bGUiOnsiJHJlZiI6IjExMyJ9fSwiQXV0b1NpemUiOjAsIkZvcmVncm91bmQiOnsiJHJlZiI6IjExNCJ9LCJNYXhXaWR0aCI6NzI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zgwIiwiTGluZUNvbG9yIjpudWxsLCJMaW5lV2VpZ2h0IjowLjAsIkxpbmVUeXBlIjowLCJQYXJlbnRTdHlsZSI6bnVsbH0sIlBhcmVudFN0eWxlIjp7IiRyZWYiOiIxMTIifX0sIkRhdGVTdHlsZSI6eyIkaWQiOiIzODEiLCJGb250U2V0dGluZ3MiOnsiJGlkIjoiMzgyIiwiRm9udFNpemUiOjcsIkZvbnROYW1lIjoiQ2FsaWJyaSIsIklzQm9sZCI6ZmFsc2UsIklzSXRhbGljIjpmYWxzZSwiSXNVbmRlcmxpbmVkIjpmYWxzZSwiUGFyZW50U3R5bGUiOnsiJHJlZiI6IjEyMCJ9fSwiQXV0b1NpemUiOjIsIkZvcmVncm91bmQiOnsiJHJlZiI6IjEyMSJ9LCJNYXhXaWR0aCI6MTguNzUsIk1heEhlaWdodCI6IkluZmluaXR5IiwiU21hcnRGb3JlZ3JvdW5kSXNBY3RpdmUiOmZhbHNlLCJIb3Jpem9udGFsQWxpZ25tZW50Ijoy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zgzIiwiTGluZUNvbG9yIjpudWxsLCJMaW5lV2VpZ2h0IjowLjAsIkxpbmVUeXBlIjowLCJQYXJlbnRTdHlsZSI6bnVsbH0sIlBhcmVudFN0eWxlIjp7IiRyZWYiOiIxMTkifX0sIkRhdGVGb3JtYXQiOnsiJHJlZiI6IjEyNiJ9LCJXZWVrTnVtYmVyaW5nIjp7IiRpZCI6IjM4NCIsIkZvcm1hdCI6MCwiSXNWaXNpYmxlIjpmYWxzZSwiTGFzdEtub3duVmlzaWJpbGl0eVN0YXRlIjpmYWxzZX0sIklzVmlzaWJsZSI6dHJ1ZSwiUGFyZW50U3R5bGUiOnsiJHJlZiI6IjgzIn19LCJJbmRleCI6OCwiU21hcnREdXJhdGlvbkFjdGl2YXRlZCI6ZmFsc2UsIkRhdGVGb3JtYXQiOnsiJHJlZiI6IjEyNiJ9LCJXZWVrTnVtYmVyaW5nIjp7IiRpZCI6IjM4NSIsIkZvcm1hdCI6MCwiSXNWaXNpYmxlIjpmYWxzZSwiTGFzdEtub3duVmlzaWJpbGl0eVN0YXRlIjpmYWxzZX0sIklkIjoiNTY5MTczZjAtN2NlMi00MTc5LWE3NDctMTk1MmE3ZWY0NmY1IiwiSW1wb3J0SWQiOm51bGwsIlRpdGxlIjoiUlRNIFBoYXNlMiAiLCJOb3RlIjpudWxsLCJIeXBlcmxpbmsiOnsiJGlkIjoiMzg2IiwiQWRkcmVzcyI6bnVsbCwiU3ViQWRkcmVzcyI6bnVsbH0sIklzQ2hhbmdlZCI6ZmFsc2UsIklzTmV3IjpmYWxzZX0seyIkaWQiOiIzODciLCJHcm91cE5hbWUiOm51bGwsIlN0YXJ0RGF0ZSI6IjIwMjEtMDQtMDFUMDA6MDA6MDBaIiwiRW5kRGF0ZSI6IjIwMjEtMDUtMThUMjM6NTk6MDBaIiwiUGVyY2VudGFnZUNvbXBsZXRlIjpudWxsLCJTdHlsZSI6eyIkaWQiOiIzODgiLCJTaGFwZSI6MSwiU2hhcGVUaGlja25lc3MiOjMsIkR1cmF0aW9uRm9ybWF0IjowLCJJbmNsdWRlTm9uV29ya2luZ0RheXNJbkR1cmF0aW9uIjpmYWxzZSwiUGVyY2VudGFnZUNvbXBsZXRlU3R5bGUiOnsiJGlkIjoiMzg5IiwiRm9udFNldHRpbmdzIjp7IiRpZCI6IjM5MC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zkxIiwiTGluZUNvbG9yIjpudWxsLCJMaW5lV2VpZ2h0IjowLjAsIkxpbmVUeXBlIjowLCJQYXJlbnRTdHlsZSI6bnVsbH0sIlBhcmVudFN0eWxlIjp7IiRyZWYiOiI4NCJ9fSwiRHVyYXRpb25TdHlsZSI6eyIkaWQiOiIzOTIiLCJGb250U2V0dGluZ3MiOnsiJGlkIjoiMzkz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zOTQiLCJMaW5lQ29sb3IiOm51bGwsIkxpbmVXZWlnaHQiOjAuMCwiTGluZVR5cGUiOjAsIlBhcmVudFN0eWxlIjpudWxsfSwiUGFyZW50U3R5bGUiOnsiJHJlZiI6IjkxIn19LCJIb3Jpem9udGFsQ29ubmVjdG9yU3R5bGUiOnsiJGlkIjoiMzk1IiwiTGluZUNvbG9yIjp7IiRyZWYiOiI5OSJ9LCJMaW5lV2VpZ2h0IjowLjgsIkxpbmVUeXBlIjowLCJQYXJlbnRTdHlsZSI6eyIkcmVmIjoiOTgifX0sIlZlcnRpY2FsQ29ubmVjdG9yU3R5bGUiOnsiJGlkIjoiMzk2IiwiTGluZUNvbG9yIjp7IiRpZCI6IjM5NyIsIiR0eXBlIjoiTkxSRS5Db21tb24uRG9tLlNvbGlkQ29sb3JCcnVzaCwgTkxSRS5Db21tb24iLCJDb2xvciI6eyIkaWQiOiIzOTgiLCJBIjoyNTUsIlIiOjE3OCwiRyI6MTQsIkIiOjE4fX0sIkxpbmVXZWlnaHQiOjEuMCwiTGluZVR5cGUiOjAsIlBhcmVudFN0eWxlIjp7IiRyZWYiOiIxMDEifX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k5IiwiTWFyZ2luIjp7IiRyZWYiOiIxMDUifSwiUGFkZGluZyI6eyIkcmVmIjoiMTA2In0sIkJhY2tncm91bmQiOnsiJGlkIjoiNDAwIiwiQ29sb3IiOnsiJGlkIjoiNDAxIiwiQSI6MjU1LCJSIjoxNzgsIkciOjE0LCJCIjoxOH19LCJJc1Zpc2libGUiOnRydWUsIldpZHRoIjowLjAsIkhlaWdodCI6MTIuMCwiQm9yZGVyU3R5bGUiOnsiJGlkIjoiNDAyIiwiTGluZUNvbG9yIjp7IiRyZWYiOiIxMTAifSwiTGluZVdlaWdodCI6MC4wLCJMaW5lVHlwZSI6MCwiUGFyZW50U3R5bGUiOnsiJHJlZiI6IjEwOSJ9fSwiUGFyZW50U3R5bGUiOnsiJHJlZiI6IjEwNCJ9fSwiVGl0bGVTdHlsZSI6eyIkaWQiOiI0MDMiLCJGb250U2V0dGluZ3MiOnsiJGlkIjoiNDA0IiwiRm9udFNpemUiOjgsIkZvbnROYW1lIjoiQ2FsaWJyaSIsIklzQm9sZCI6dHJ1ZSwiSXNJdGFsaWMiOmZhbHNlLCJJc1VuZGVybGluZWQiOmZhbHNlLCJQYXJlbnRTdHlsZSI6eyIkcmVmIjoiMTEzIn19LCJBdXRvU2l6ZSI6MCwiRm9yZWdyb3VuZCI6eyIkaWQiOiI0MDUiLCJDb2xvciI6eyIkaWQiOiI0MDY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QwNyIsIkxpbmVDb2xvciI6bnVsbCwiTGluZVdlaWdodCI6MC4wLCJMaW5lVHlwZSI6MCwiUGFyZW50U3R5bGUiOm51bGx9LCJQYXJlbnRTdHlsZSI6eyIkcmVmIjoiMTEyIn19LCJEYXRlU3R5bGUiOnsiJGlkIjoiNDA4IiwiRm9udFNldHRpbmdzIjp7IiRpZCI6IjQwOSIsIkZvbnRTaXplIjo3LCJGb250TmFtZSI6IkNhbGlicmkiLCJJc0JvbGQiOnRydWUsIklzSXRhbGljIjpmYWxzZSwiSXNVbmRlcmxpbmVkIjpmYWxzZSwiUGFyZW50U3R5bGUiOnsiJHJlZiI6IjEyMCJ9fSwiQXV0b1NpemUiOjIsIkZvcmVncm91bmQiOnsiJGlkIjoiNDEwIiwiQ29sb3IiOnsiJGlkIjoiNDExIiwiQSI6MjU1LCJSIjoxNzgsIkciOjE0LCJCIjoxOH19LCJNYXhXaWR0aCI6NDIuMCwiTWF4SGVpZ2h0IjoiSW5maW5pdHkiLCJTbWFydEZvcmVncm91bmRJc0FjdGl2ZSI6ZmFsc2UsIkhvcml6b250YWxBbGlnbm1lbnQiOjI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0MTIiLCJMaW5lQ29sb3IiOm51bGwsIkxpbmVXZWlnaHQiOjAuMCwiTGluZVR5cGUiOjAsIlBhcmVudFN0eWxlIjpudWxsfSwiUGFyZW50U3R5bGUiOnsiJHJlZiI6IjExOSJ9fSwiRGF0ZUZvcm1hdCI6eyIkaWQiOiI0MTMiLCJGb3JtYXRTdHJpbmciOiJkZGQgTS9kL3l5IiwiU2VwYXJhdG9yIjoiLyIsIlVzZUludGVybmF0aW9uYWxEYXRlRm9ybWF0IjpmYWxzZSwiRGF0ZUlzVmlzaWJsZSI6dHJ1ZSwiVGltZUlzVmlzaWJsZSI6ZmFsc2UsIkhvdXJEaWdpdHMiOjEsIkFtUG1EZXNpZ25hdG9yIjoyLCJUcmltMDBNaW51dGVzIjpmYWxzZSwiTGFzdEtub3duVmlzaWJpbGl0eVN0YXRlIjp7IiRpZCI6IjQxNCIsIkRhdGVQYXJ0SXNWaXNpYmxlIjpmYWxzZSwiVGltZVBhcnRJc1Zpc2libGUiOmZhbHNlfX0sIldlZWtOdW1iZXJpbmciOnsiJGlkIjoiNDE1IiwiRm9ybWF0IjowLCJJc1Zpc2libGUiOmZhbHNlLCJMYXN0S25vd25WaXNpYmlsaXR5U3RhdGUiOmZhbHNlfSwiSXNWaXNpYmxlIjp0cnVlLCJQYXJlbnRTdHlsZSI6eyIkcmVmIjoiODMifX0sIkluZGV4Ijo5LCJTbWFydER1cmF0aW9uQWN0aXZhdGVkIjpmYWxzZSwiRGF0ZUZvcm1hdCI6eyIkcmVmIjoiNDEzIn0sIldlZWtOdW1iZXJpbmciOnsiJGlkIjoiNDE2IiwiRm9ybWF0IjowLCJJc1Zpc2libGUiOmZhbHNlLCJMYXN0S25vd25WaXNpYmlsaXR5U3RhdGUiOmZhbHNlfSwiSWQiOiIxZTg0YTgxNS05MjA1LTRiMjktYWQxZS1iOTVjZjdlZjcyN2YiLCJJbXBvcnRJZCI6bnVsbCwiVGl0bGUiOiJZQyBkZXZlbG9wbWVudCIsIk5vdGUiOm51bGwsIkh5cGVybGluayI6eyIkaWQiOiI0MTciLCJBZGRyZXNzIjpudWxsLCJTdWJBZGRyZXNzIjpudWxsfSwiSXNDaGFuZ2VkIjpmYWxzZSwiSXNOZXciOmZhbHNlfSx7IiRpZCI6IjQxOCIsIkdyb3VwTmFtZSI6bnVsbCwiU3RhcnREYXRlIjoiMjAyMS0wNS0wMlQwMDowMDowMFoiLCJFbmREYXRlIjoiMjAyMS0wNS0wOVQyMzo1OTowMFoiLCJQZXJjZW50YWdlQ29tcGxldGUiOm51bGwsIlN0eWxlIjp7IiRpZCI6IjQxOSIsIlNoYXBlIjo2LCJTaGFwZVRoaWNrbmVzcyI6MywiRHVyYXRpb25Gb3JtYXQiOjAsIkluY2x1ZGVOb25Xb3JraW5nRGF5c0luRHVyYXRpb24iOmZhbHNlLCJQZXJjZW50YWdlQ29tcGxldGVTdHlsZSI6eyIkaWQiOiI0MjAiLCJGb250U2V0dGluZ3MiOnsiJGlkIjoiNDIx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0MjIiLCJMaW5lQ29sb3IiOm51bGwsIkxpbmVXZWlnaHQiOjAuMCwiTGluZVR5cGUiOjAsIlBhcmVudFN0eWxlIjpudWxsfSwiUGFyZW50U3R5bGUiOnsiJHJlZiI6Ijg0In19LCJEdXJhdGlvblN0eWxlIjp7IiRpZCI6IjQyMyIsIkZvbnRTZXR0aW5ncyI6eyIkaWQiOiI0MjQiLCJGb250U2l6ZSI6MTAsIkZvbnROYW1lIjoiQ2FsaWJyaSIsIklzQm9sZCI6ZmFsc2UsIklzSXRhbGljIjpmYWxzZSwiSXNVbmRlcmxpbmVkIjpmYWxzZSwiUGFyZW50U3R5bGUiOnsiJHJlZiI6IjkyIn1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QyNSIsIkxpbmVDb2xvciI6bnVsbCwiTGluZVdlaWdodCI6MC4wLCJMaW5lVHlwZSI6MCwiUGFyZW50U3R5bGUiOm51bGx9LCJQYXJlbnRTdHlsZSI6eyIkcmVmIjoiOTEifX0sIkhvcml6b250YWxDb25uZWN0b3JTdHlsZSI6eyIkaWQiOiI0MjYiLCJMaW5lQ29sb3IiOnsiJHJlZiI6Ijk5In0sIkxpbmVXZWlnaHQiOjAuMCwiTGluZVR5cGUiOjAsIlBhcmVudFN0eWxlIjp7IiRyZWYiOiI5OCJ9fSwiVmVydGljYWxDb25uZWN0b3JTdHlsZSI6eyIkaWQiOiI0MjciLCJMaW5lQ29sb3IiOnsiJHJlZiI6IjEwMiJ9LCJMaW5lV2VpZ2h0IjowLjAsIkxpbmVUeXBlIjowLCJQYXJlbnRTdHlsZSI6eyIkcmVmIjoiMTAxIn1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QyOCIsIk1hcmdpbiI6eyIkcmVmIjoiMTA1In0sIlBhZGRpbmciOnsiJHJlZiI6IjEwNiJ9LCJCYWNrZ3JvdW5kIjp7IiRpZCI6IjQyOSIsIkNvbG9yIjp7IiRpZCI6IjQzMCIsIkEiOjI1NSwiUiI6MjM0LCJHIjoyMiwiQiI6MzB9fSwiSXNWaXNpYmxlIjp0cnVlLCJXaWR0aCI6MC4wLCJIZWlnaHQiOjcuNSwiQm9yZGVyU3R5bGUiOnsiJGlkIjoiNDMxIiwiTGluZUNvbG9yIjp7IiRyZWYiOiIxMTAifSwiTGluZVdlaWdodCI6MC4wLCJMaW5lVHlwZSI6MCwiUGFyZW50U3R5bGUiOnsiJHJlZiI6IjEwOSJ9fSwiUGFyZW50U3R5bGUiOnsiJHJlZiI6IjEwNCJ9fSwiVGl0bGVTdHlsZSI6eyIkaWQiOiI0MzIiLCJGb250U2V0dGluZ3MiOnsiJGlkIjoiNDMzIiwiRm9udFNpemUiOjgsIkZvbnROYW1lIjoiQ2FsaWJyaSIsIklzQm9sZCI6dHJ1ZSwiSXNJdGFsaWMiOmZhbHNlLCJJc1VuZGVybGluZWQiOmZhbHNlLCJQYXJlbnRTdHlsZSI6eyIkcmVmIjoiMTEzIn19LCJBdXRvU2l6ZSI6MiwiRm9yZWdyb3VuZCI6eyIkcmVmIjoiMTE0In0sIk1heFdpZHRoIjoxNi41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QzNCIsIkxpbmVDb2xvciI6bnVsbCwiTGluZVdlaWdodCI6MC4wLCJMaW5lVHlwZSI6MCwiUGFyZW50U3R5bGUiOm51bGx9LCJQYXJlbnRTdHlsZSI6eyIkcmVmIjoiMTEyIn19LCJEYXRlU3R5bGUiOnsiJGlkIjoiNDM1IiwiRm9udFNldHRpbmdzIjp7IiRpZCI6IjQzNiIsIkZvbnRTaXplIjo3LCJGb250TmFtZSI6IkNhbGlicmkiLCJJc0JvbGQiOmZhbHNlLCJJc0l0YWxpYyI6ZmFsc2UsIklzVW5kZXJsaW5lZCI6ZmFsc2UsIlBhcmVudFN0eWxlIjp7IiRyZWYiOiIxMjAifX0sIkF1dG9TaXplIjoyLCJGb3JlZ3JvdW5kIjp7IiRyZWYiOiIxMjEifSwiTWF4V2lkdGgiOjQzLjUsIk1heEhlaWdodCI6IkluZmluaXR5IiwiU21hcnRGb3JlZ3JvdW5kSXNBY3RpdmUiOmZhbHNlLCJIb3Jpem9udGFsQWxpZ25tZW50Ijoy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NDM3IiwiTGluZUNvbG9yIjpudWxsLCJMaW5lV2VpZ2h0IjowLjAsIkxpbmVUeXBlIjowLCJQYXJlbnRTdHlsZSI6bnVsbH0sIlBhcmVudFN0eWxlIjp7IiRyZWYiOiIxMTkifX0sIkRhdGVGb3JtYXQiOnsiJHJlZiI6IjEyNiJ9LCJXZWVrTnVtYmVyaW5nIjp7IiRpZCI6IjQzOCIsIkZvcm1hdCI6MCwiSXNWaXNpYmxlIjpmYWxzZSwiTGFzdEtub3duVmlzaWJpbGl0eVN0YXRlIjpmYWxzZX0sIklzVmlzaWJsZSI6dHJ1ZSwiUGFyZW50U3R5bGUiOnsiJHJlZiI6IjgzIn19LCJJbmRleCI6MTAsIlNtYXJ0RHVyYXRpb25BY3RpdmF0ZWQiOmZhbHNlLCJEYXRlRm9ybWF0Ijp7IiRyZWYiOiIxMjYifSwiV2Vla051bWJlcmluZyI6eyIkaWQiOiI0MzkiLCJGb3JtYXQiOjAsIklzVmlzaWJsZSI6ZmFsc2UsIkxhc3RLbm93blZpc2liaWxpdHlTdGF0ZSI6ZmFsc2V9LCJJZCI6ImE1Yzc2YjkzLTE4OTktNDg5Ni1iMTVmLWEwYmNlZTY0ZGRjNSIsIkltcG9ydElkIjpudWxsLCJUaXRsZSI6IkRhdGUiLCJOb3RlIjpudWxsLCJIeXBlcmxpbmsiOnsiJGlkIjoiNDQwIiwiQWRkcmVzcyI6bnVsbCwiU3ViQWRkcmVzcyI6bnVsbH0sIklzQ2hhbmdlZCI6ZmFsc2UsIklzTmV3IjpmYWxzZX0seyIkaWQiOiI0NDEiLCJHcm91cE5hbWUiOm51bGwsIlN0YXJ0RGF0ZSI6IjIwMjEtMDQtMDZUMDA6MDA6MDBaIiwiRW5kRGF0ZSI6IjIwMjEtMDQtMDZUMjM6NTk6MDBaIiwiUGVyY2VudGFnZUNvbXBsZXRlIjpudWxsLCJTdHlsZSI6eyIkaWQiOiI0NDIiLCJTaGFwZSI6NiwiU2hhcGVUaGlja25lc3MiOjMsIkR1cmF0aW9uRm9ybWF0IjowLCJJbmNsdWRlTm9uV29ya2luZ0RheXNJbkR1cmF0aW9uIjpmYWxzZSwiUGVyY2VudGFnZUNvbXBsZXRlU3R5bGUiOnsiJGlkIjoiNDQzIiwiRm9udFNldHRpbmdzIjp7IiRpZCI6IjQ0NC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DQ1IiwiTGluZUNvbG9yIjpudWxsLCJMaW5lV2VpZ2h0IjowLjAsIkxpbmVUeXBlIjowLCJQYXJlbnRTdHlsZSI6bnVsbH0sIlBhcmVudFN0eWxlIjp7IiRyZWYiOiI4NCJ9fSwiRHVyYXRpb25TdHlsZSI6eyIkaWQiOiI0NDYiLCJGb250U2V0dGluZ3MiOnsiJGlkIjoiNDQ3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0NDgiLCJMaW5lQ29sb3IiOm51bGwsIkxpbmVXZWlnaHQiOjAuMCwiTGluZVR5cGUiOjAsIlBhcmVudFN0eWxlIjpudWxsfSwiUGFyZW50U3R5bGUiOnsiJHJlZiI6IjkxIn19LCJIb3Jpem9udGFsQ29ubmVjdG9yU3R5bGUiOnsiJGlkIjoiNDQ5IiwiTGluZUNvbG9yIjp7IiRyZWYiOiI5OSJ9LCJMaW5lV2VpZ2h0IjowLjAsIkxpbmVUeXBlIjowLCJQYXJlbnRTdHlsZSI6eyIkcmVmIjoiOTgifX0sIlZlcnRpY2FsQ29ubmVjdG9yU3R5bGUiOnsiJGlkIjoiNDUwIiwiTGluZUNvbG9yIjp7IiRyZWYiOiIxMDIifSwiTGluZVdlaWdodCI6MC4wLCJMaW5lVHlwZSI6MCwiUGFyZW50U3R5bGUiOnsiJHJlZiI6IjEwMSJ9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0NTEiLCJNYXJnaW4iOnsiJHJlZiI6IjEwNSJ9LCJQYWRkaW5nIjp7IiRyZWYiOiIxMDYifSwiQmFja2dyb3VuZCI6eyIkaWQiOiI0NTIiLCJDb2xvciI6eyIkaWQiOiI0NTMiLCJBIjoyNTUsIlIiOjIzNCwiRyI6MjIsIkIiOjMwfX0sIklzVmlzaWJsZSI6dHJ1ZSwiV2lkdGgiOjAuMCwiSGVpZ2h0Ijo3LjUsIkJvcmRlclN0eWxlIjp7IiRpZCI6IjQ1NCIsIkxpbmVDb2xvciI6eyIkcmVmIjoiMTEwIn0sIkxpbmVXZWlnaHQiOjAuMCwiTGluZVR5cGUiOjAsIlBhcmVudFN0eWxlIjp7IiRyZWYiOiIxMDkifX0sIlBhcmVudFN0eWxlIjp7IiRyZWYiOiIxMDQifX0sIlRpdGxlU3R5bGUiOnsiJGlkIjoiNDU1IiwiRm9udFNldHRpbmdzIjp7IiRpZCI6IjQ1NiIsIkZvbnRTaXplIjo4LCJGb250TmFtZSI6IkNhbGlicmkiLCJJc0JvbGQiOnRydWUsIklzSXRhbGljIjpmYWxzZSwiSXNVbmRlcmxpbmVkIjpmYWxzZSwiUGFyZW50U3R5bGUiOnsiJHJlZiI6IjExMyJ9fSwiQXV0b1NpemUiOjAsIkZvcmVncm91bmQiOnsiJHJlZiI6IjExNCJ9LCJNYXhXaWR0aCI6NzI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NDU3IiwiTGluZUNvbG9yIjpudWxsLCJMaW5lV2VpZ2h0IjowLjAsIkxpbmVUeXBlIjowLCJQYXJlbnRTdHlsZSI6bnVsbH0sIlBhcmVudFN0eWxlIjp7IiRyZWYiOiIxMTIifX0sIkRhdGVTdHlsZSI6eyIkaWQiOiI0NTgiLCJGb250U2V0dGluZ3MiOnsiJGlkIjoiNDU5IiwiRm9udFNpemUiOjcsIkZvbnROYW1lIjoiQ2FsaWJyaSIsIklzQm9sZCI6ZmFsc2UsIklzSXRhbGljIjpmYWxzZSwiSXNVbmRlcmxpbmVkIjpmYWxzZSwiUGFyZW50U3R5bGUiOnsiJHJlZiI6IjEyMCJ9fSwiQXV0b1NpemUiOjAsIkZvcmVncm91bmQiOnsiJHJlZiI6IjEyMSJ9LCJNYXhXaWR0aCI6MjAwLjAsIk1heEhlaWdodCI6IkluZmluaXR5IiwiU21hcnRGb3JlZ3JvdW5kSXNBY3RpdmUiOmZhbHNlLCJIb3Jpem9udGFsQWxpZ25tZW50Ijoy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NDYwIiwiTGluZUNvbG9yIjpudWxsLCJMaW5lV2VpZ2h0IjowLjAsIkxpbmVUeXBlIjowLCJQYXJlbnRTdHlsZSI6bnVsbH0sIlBhcmVudFN0eWxlIjp7IiRyZWYiOiIxMTkifX0sIkRhdGVGb3JtYXQiOnsiJHJlZiI6IjEyNiJ9LCJXZWVrTnVtYmVyaW5nIjp7IiRpZCI6IjQ2MSIsIkZvcm1hdCI6MCwiSXNWaXNpYmxlIjpmYWxzZSwiTGFzdEtub3duVmlzaWJpbGl0eVN0YXRlIjpmYWxzZX0sIklzVmlzaWJsZSI6dHJ1ZSwiUGFyZW50U3R5bGUiOnsiJHJlZiI6IjgzIn19LCJJbmRleCI6MTEsIlNtYXJ0RHVyYXRpb25BY3RpdmF0ZWQiOmZhbHNlLCJEYXRlRm9ybWF0Ijp7IiRyZWYiOiIxMjYifSwiV2Vla051bWJlcmluZyI6eyIkaWQiOiI0NjIiLCJGb3JtYXQiOjAsIklzVmlzaWJsZSI6ZmFsc2UsIkxhc3RLbm93blZpc2liaWxpdHlTdGF0ZSI6ZmFsc2V9LCJJZCI6IjNkMDc5MzkzLWQyNTMtNGIzOS1iM2ZlLWQzZWZmMTVlZjVlMSIsIkltcG9ydElkIjpudWxsLCJUaXRsZSI6IkRQIEFQSSBCdW5kbGUgIiwiTm90ZSI6bnVsbCwiSHlwZXJsaW5rIjp7IiRpZCI6IjQ2MyIsIkFkZHJlc3MiOm51bGwsIlN1YkFkZHJlc3MiOm51bGx9LCJJc0NoYW5nZWQiOmZhbHNlLCJJc05ldyI6ZmFsc2V9LHsiJGlkIjoiNDY0IiwiR3JvdXBOYW1lIjpudWxsLCJTdGFydERhdGUiOiIyMDIxLTA0LTEwVDAwOjAwOjAwWiIsIkVuZERhdGUiOiIyMDIxLTA0LTEwVDIzOjU5OjAwWiIsIlBlcmNlbnRhZ2VDb21wbGV0ZSI6bnVsbCwiU3R5bGUiOnsiJGlkIjoiNDY1IiwiU2hhcGUiOjYsIlNoYXBlVGhpY2tuZXNzIjozLCJEdXJhdGlvbkZvcm1hdCI6MCwiSW5jbHVkZU5vbldvcmtpbmdEYXlzSW5EdXJhdGlvbiI6ZmFsc2UsIlBlcmNlbnRhZ2VDb21wbGV0ZVN0eWxlIjp7IiRpZCI6IjQ2NiIsIkZvbnRTZXR0aW5ncyI6eyIkaWQiOiI0Njc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2OCIsIkxpbmVDb2xvciI6bnVsbCwiTGluZVdlaWdodCI6MC4wLCJMaW5lVHlwZSI6MCwiUGFyZW50U3R5bGUiOm51bGx9LCJQYXJlbnRTdHlsZSI6eyIkcmVmIjoiODQifX0sIkR1cmF0aW9uU3R5bGUiOnsiJGlkIjoiNDY5IiwiRm9udFNldHRpbmdzIjp7IiRpZCI6IjQ3MC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NDcxIiwiTGluZUNvbG9yIjpudWxsLCJMaW5lV2VpZ2h0IjowLjAsIkxpbmVUeXBlIjowLCJQYXJlbnRTdHlsZSI6bnVsbH0sIlBhcmVudFN0eWxlIjp7IiRyZWYiOiI5MSJ9fSwiSG9yaXpvbnRhbENvbm5lY3RvclN0eWxlIjp7IiRpZCI6IjQ3MiIsIkxpbmVDb2xvciI6eyIkcmVmIjoiOTkifSwiTGluZVdlaWdodCI6MC4wLCJMaW5lVHlwZSI6MCwiUGFyZW50U3R5bGUiOnsiJHJlZiI6Ijk4In19LCJWZXJ0aWNhbENvbm5lY3RvclN0eWxlIjp7IiRpZCI6IjQ3MyIsIkxpbmVDb2xvciI6eyIkcmVmIjoiMTAyIn0sIkxpbmVXZWlnaHQiOjAuMCwiTGluZVR5cGUiOjAsIlBhcmVudFN0eWxlIjp7IiRyZWYiOiIxMDEifX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NDc0IiwiTWFyZ2luIjp7IiRyZWYiOiIxMDUifSwiUGFkZGluZyI6eyIkcmVmIjoiMTA2In0sIkJhY2tncm91bmQiOnsiJGlkIjoiNDc1IiwiQ29sb3IiOnsiJGlkIjoiNDc2IiwiQSI6MjU1LCJSIjoyMzQsIkciOjIyLCJCIjozMH19LCJJc1Zpc2libGUiOnRydWUsIldpZHRoIjowLjAsIkhlaWdodCI6Ny41LCJCb3JkZXJTdHlsZSI6eyIkaWQiOiI0NzciLCJMaW5lQ29sb3IiOnsiJHJlZiI6IjExMCJ9LCJMaW5lV2VpZ2h0IjowLjAsIkxpbmVUeXBlIjowLCJQYXJlbnRTdHlsZSI6eyIkcmVmIjoiMTA5In19LCJQYXJlbnRTdHlsZSI6eyIkcmVmIjoiMTA0In19LCJUaXRsZVN0eWxlIjp7IiRpZCI6IjQ3OCIsIkZvbnRTZXR0aW5ncyI6eyIkaWQiOiI0NzkiLCJGb250U2l6ZSI6OCwiRm9udE5hbWUiOiJDYWxpYnJpIiwiSXNCb2xkIjp0cnVlLCJJc0l0YWxpYyI6ZmFsc2UsIklzVW5kZXJsaW5lZCI6ZmFsc2UsIlBhcmVudFN0eWxlIjp7IiRyZWYiOiIxMTMifX0sIkF1dG9TaXplIjowLCJGb3JlZ3JvdW5kIjp7IiRyZWYiOiIxMTQifSwiTWF4V2lkdGgiOjcy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Q4MCIsIkxpbmVDb2xvciI6bnVsbCwiTGluZVdlaWdodCI6MC4wLCJMaW5lVHlwZSI6MCwiUGFyZW50U3R5bGUiOm51bGx9LCJQYXJlbnRTdHlsZSI6eyIkcmVmIjoiMTEyIn19LCJEYXRlU3R5bGUiOnsiJGlkIjoiNDgxIiwiRm9udFNldHRpbmdzIjp7IiRpZCI6IjQ4MiIsIkZvbnRTaXplIjo3LCJGb250TmFtZSI6IkNhbGlicmkiLCJJc0JvbGQiOmZhbHNlLCJJc0l0YWxpYyI6ZmFsc2UsIklzVW5kZXJsaW5lZCI6ZmFsc2UsIlBhcmVudFN0eWxlIjp7IiRyZWYiOiIxMjAifX0sIkF1dG9TaXplIjoyLCJGb3JlZ3JvdW5kIjp7IiRyZWYiOiIxMjEifSwiTWF4V2lkdGgiOjIwLjI1LCJNYXhIZWlnaHQiOiJJbmZpbml0eSIsIlNtYXJ0Rm9yZWdyb3VuZElzQWN0aXZlIjpmYWxzZSwiSG9yaXpvbnRhbEFsaWdubWVudCI6Mi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Q4MyIsIkxpbmVDb2xvciI6bnVsbCwiTGluZVdlaWdodCI6MC4wLCJMaW5lVHlwZSI6MCwiUGFyZW50U3R5bGUiOm51bGx9LCJQYXJlbnRTdHlsZSI6eyIkcmVmIjoiMTE5In19LCJEYXRlRm9ybWF0Ijp7IiRyZWYiOiIxMjYifSwiV2Vla051bWJlcmluZyI6eyIkaWQiOiI0ODQiLCJGb3JtYXQiOjAsIklzVmlzaWJsZSI6ZmFsc2UsIkxhc3RLbm93blZpc2liaWxpdHlTdGF0ZSI6ZmFsc2V9LCJJc1Zpc2libGUiOnRydWUsIlBhcmVudFN0eWxlIjp7IiRyZWYiOiI4MyJ9fSwiSW5kZXgiOjEyLCJTbWFydER1cmF0aW9uQWN0aXZhdGVkIjpmYWxzZSwiRGF0ZUZvcm1hdCI6eyIkcmVmIjoiMTI2In0sIldlZWtOdW1iZXJpbmciOnsiJGlkIjoiNDg1IiwiRm9ybWF0IjowLCJJc1Zpc2libGUiOmZhbHNlLCJMYXN0S25vd25WaXNpYmlsaXR5U3RhdGUiOmZhbHNlfSwiSWQiOiJlY2NiYmEwMy00MzQ0LTRkODUtOGM5YS1hMDAwNjZkMjc0OTMiLCJJbXBvcnRJZCI6bnVsbCwiVGl0bGUiOiJEUCBQaGFzZTQgIiwiTm90ZSI6bnVsbCwiSHlwZXJsaW5rIjp7IiRpZCI6IjQ4NiIsIkFkZHJlc3MiOm51bGwsIlN1YkFkZHJlc3MiOm51bGx9LCJJc0NoYW5nZWQiOmZhbHNlLCJJc05ldyI6ZmFsc2V9LHsiJGlkIjoiNDg3IiwiR3JvdXBOYW1lIjpudWxsLCJTdGFydERhdGUiOiIyMDIxLTA1LTA4VDAwOjAwOjAwWiIsIkVuZERhdGUiOiIyMDIxLTA1LTA4VDIzOjU5OjAwWiIsIlBlcmNlbnRhZ2VDb21wbGV0ZSI6bnVsbCwiU3R5bGUiOnsiJGlkIjoiNDg4IiwiU2hhcGUiOjYsIlNoYXBlVGhpY2tuZXNzIjozLCJEdXJhdGlvbkZvcm1hdCI6MCwiSW5jbHVkZU5vbldvcmtpbmdEYXlzSW5EdXJhdGlvbiI6ZmFsc2UsIlBlcmNlbnRhZ2VDb21wbGV0ZVN0eWxlIjp7IiRpZCI6IjQ4OSIsIkZvbnRTZXR0aW5ncyI6eyIkaWQiOiI0OTA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5MSIsIkxpbmVDb2xvciI6bnVsbCwiTGluZVdlaWdodCI6MC4wLCJMaW5lVHlwZSI6MCwiUGFyZW50U3R5bGUiOm51bGx9LCJQYXJlbnRTdHlsZSI6eyIkcmVmIjoiODQifX0sIkR1cmF0aW9uU3R5bGUiOnsiJGlkIjoiNDkyIiwiRm9udFNldHRpbmdzIjp7IiRpZCI6IjQ5My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NDk0IiwiTGluZUNvbG9yIjpudWxsLCJMaW5lV2VpZ2h0IjowLjAsIkxpbmVUeXBlIjowLCJQYXJlbnRTdHlsZSI6bnVsbH0sIlBhcmVudFN0eWxlIjp7IiRyZWYiOiI5MSJ9fSwiSG9yaXpvbnRhbENvbm5lY3RvclN0eWxlIjp7IiRpZCI6IjQ5NSIsIkxpbmVDb2xvciI6eyIkcmVmIjoiOTkifSwiTGluZVdlaWdodCI6MC4wLCJMaW5lVHlwZSI6MCwiUGFyZW50U3R5bGUiOnsiJHJlZiI6Ijk4In19LCJWZXJ0aWNhbENvbm5lY3RvclN0eWxlIjp7IiRpZCI6IjQ5NiIsIkxpbmVDb2xvciI6eyIkcmVmIjoiMTAyIn0sIkxpbmVXZWlnaHQiOjAuMCwiTGluZVR5cGUiOjAsIlBhcmVudFN0eWxlIjp7IiRyZWYiOiIxMDEifX0sIk1hcmdpbiI6bnVsbCwiU3RhcnREYXRlUG9zaXRpb24iOjMsIkVuZERhdGVQb3NpdGlvbiI6MywiRGF0ZUlzVmlzaWJsZSI6dHJ1ZSwiVGl0bGVQb3NpdGlvbiI6NCwiRHVyYXRpb25Qb3NpdGlvbiI6NiwiUGVyY2VudGFnZUNvbXBsZXRlZFBvc2l0aW9uIjo2LCJTcGFjaW5nIjoxMCwiSXNCZWxvd1RpbWViYW5kIjp0cnVlLCJQZXJjZW50YWdlQ29tcGxldGVTaGFwZU9wYWNpdHkiOjM1LCJTaGFwZVN0eWxlIjp7IiRpZCI6IjQ5NyIsIk1hcmdpbiI6eyIkcmVmIjoiMTA1In0sIlBhZGRpbmciOnsiJHJlZiI6IjEwNiJ9LCJCYWNrZ3JvdW5kIjp7IiRpZCI6IjQ5OCIsIkNvbG9yIjp7IiRpZCI6IjQ5OSIsIkEiOjI1NSwiUiI6MjM0LCJHIjoyMiwiQiI6MzB9fSwiSXNWaXNpYmxlIjp0cnVlLCJXaWR0aCI6MC4wLCJIZWlnaHQiOjcuNSwiQm9yZGVyU3R5bGUiOnsiJGlkIjoiNTAwIiwiTGluZUNvbG9yIjp7IiRyZWYiOiIxMTAifSwiTGluZVdlaWdodCI6MC4wLCJMaW5lVHlwZSI6MCwiUGFyZW50U3R5bGUiOnsiJHJlZiI6IjEwOSJ9fSwiUGFyZW50U3R5bGUiOnsiJHJlZiI6IjEwNCJ9fSwiVGl0bGVTdHlsZSI6eyIkaWQiOiI1MDEiLCJGb250U2V0dGluZ3MiOnsiJGlkIjoiNTAyIiwiRm9udFNpemUiOjgsIkZvbnROYW1lIjoiQ2FsaWJyaSIsIklzQm9sZCI6dHJ1ZSwiSXNJdGFsaWMiOmZhbHNlLCJJc1VuZGVybGluZWQiOmZhbHNlLCJQYXJlbnRTdHlsZSI6eyIkcmVmIjoiMTEzIn19LCJBdXRvU2l6ZSI6MCwiRm9yZWdyb3VuZCI6eyIkcmVmIjoiMTE0In0sIk1heFdpZHRoIjo3Mj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1MDMiLCJMaW5lQ29sb3IiOm51bGwsIkxpbmVXZWlnaHQiOjAuMCwiTGluZVR5cGUiOjAsIlBhcmVudFN0eWxlIjpudWxsfSwiUGFyZW50U3R5bGUiOnsiJHJlZiI6IjExMiJ9fSwiRGF0ZVN0eWxlIjp7IiRpZCI6IjUwNCIsIkZvbnRTZXR0aW5ncyI6eyIkaWQiOiI1MDUiLCJGb250U2l6ZSI6NywiRm9udE5hbWUiOiJDYWxpYnJpIiwiSXNCb2xkIjpmYWxzZSwiSXNJdGFsaWMiOmZhbHNlLCJJc1VuZGVybGluZWQiOmZhbHNlLCJQYXJlbnRTdHlsZSI6eyIkcmVmIjoiMTIwIn19LCJBdXRvU2l6ZSI6MiwiRm9yZWdyb3VuZCI6eyIkcmVmIjoiMTIxIn0sIk1heFdpZHRoIjoxOS41LCJNYXhIZWlnaHQiOiJJbmZpbml0eSIsIlNtYXJ0Rm9yZWdyb3VuZElzQWN0aXZlIjpmYWxzZSwiSG9yaXpvbnRhbEFsaWdubWVudCI6Mi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UwNiIsIkxpbmVDb2xvciI6bnVsbCwiTGluZVdlaWdodCI6MC4wLCJMaW5lVHlwZSI6MCwiUGFyZW50U3R5bGUiOm51bGx9LCJQYXJlbnRTdHlsZSI6eyIkcmVmIjoiMTE5In19LCJEYXRlRm9ybWF0Ijp7IiRyZWYiOiIxMjYifSwiV2Vla051bWJlcmluZyI6eyIkaWQiOiI1MDciLCJGb3JtYXQiOjAsIklzVmlzaWJsZSI6ZmFsc2UsIkxhc3RLbm93blZpc2liaWxpdHlTdGF0ZSI6ZmFsc2V9LCJJc1Zpc2libGUiOnRydWUsIlBhcmVudFN0eWxlIjp7IiRyZWYiOiI4MyJ9fSwiSW5kZXgiOjEzLCJTbWFydER1cmF0aW9uQWN0aXZhdGVkIjpmYWxzZSwiRGF0ZUZvcm1hdCI6eyIkcmVmIjoiMTI2In0sIldlZWtOdW1iZXJpbmciOnsiJGlkIjoiNTA4IiwiRm9ybWF0IjowLCJJc1Zpc2libGUiOmZhbHNlLCJMYXN0S25vd25WaXNpYmlsaXR5U3RhdGUiOmZhbHNlfSwiSWQiOiIzMzAyODEwNS1mZTYyLTRiMmItODg0NS0zYzVkYTVjNDIwYWMiLCJJbXBvcnRJZCI6bnVsbCwiVGl0bGUiOiJpUGFja2FnZSBQaGFzZTEiLCJOb3RlIjpudWxsLCJIeXBlcmxpbmsiOnsiJGlkIjoiNTA5IiwiQWRkcmVzcyI6bnVsbCwiU3ViQWRkcmVzcyI6bnVsbH0sIklzQ2hhbmdlZCI6ZmFsc2UsIklzTmV3IjpmYWxzZX0seyIkaWQiOiI1MTAiLCJHcm91cE5hbWUiOm51bGwsIlN0YXJ0RGF0ZSI6IjIwMjEtMDUtMTBUMDA6MDA6MDBaIiwiRW5kRGF0ZSI6IjIwMjEtMDYtMTVUMjM6NTk6MDBaIiwiUGVyY2VudGFnZUNvbXBsZXRlIjpudWxsLCJTdHlsZSI6eyIkaWQiOiI1MTEiLCJTaGFwZSI6NSwiU2hhcGVUaGlja25lc3MiOjMsIkR1cmF0aW9uRm9ybWF0IjowLCJJbmNsdWRlTm9uV29ya2luZ0RheXNJbkR1cmF0aW9uIjpmYWxzZSwiUGVyY2VudGFnZUNvbXBsZXRlU3R5bGUiOnsiJGlkIjoiNTEyIiwiRm9udFNldHRpbmdzIjp7IiRpZCI6IjUxMy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TE0IiwiTGluZUNvbG9yIjpudWxsLCJMaW5lV2VpZ2h0IjowLjAsIkxpbmVUeXBlIjowLCJQYXJlbnRTdHlsZSI6bnVsbH0sIlBhcmVudFN0eWxlIjp7IiRyZWYiOiI4NCJ9fSwiRHVyYXRpb25TdHlsZSI6eyIkaWQiOiI1MTUiLCJGb250U2V0dGluZ3MiOnsiJGlkIjoiNTE2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1MTciLCJMaW5lQ29sb3IiOm51bGwsIkxpbmVXZWlnaHQiOjAuMCwiTGluZVR5cGUiOjAsIlBhcmVudFN0eWxlIjpudWxsfSwiUGFyZW50U3R5bGUiOnsiJHJlZiI6IjkxIn19LCJIb3Jpem9udGFsQ29ubmVjdG9yU3R5bGUiOnsiJGlkIjoiNTE4IiwiTGluZUNvbG9yIjp7IiRyZWYiOiI5OSJ9LCJMaW5lV2VpZ2h0IjowLjgsIkxpbmVUeXBlIjowLCJQYXJlbnRTdHlsZSI6eyIkcmVmIjoiOTgifX0sIlZlcnRpY2FsQ29ubmVjdG9yU3R5bGUiOnsiJGlkIjoiNTE5IiwiTGluZUNvbG9yIjp7IiRpZCI6IjUyMCIsIiR0eXBlIjoiTkxSRS5Db21tb24uRG9tLlNvbGlkQ29sb3JCcnVzaCwgTkxSRS5Db21tb24iLCJDb2xvciI6eyIkaWQiOiI1MjEiLCJBIjoyNTUsIlIiOjIzNywiRyI6MTI1LCJCIjo0OX19LCJMaW5lV2VpZ2h0IjoxLjAsIkxpbmVUeXBlIjowLCJQYXJlbnRTdHlsZSI6eyIkcmVmIjoiMTAxIn1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UyMiIsIk1hcmdpbiI6eyIkcmVmIjoiMTA1In0sIlBhZGRpbmciOnsiJHJlZiI6IjEwNiJ9LCJCYWNrZ3JvdW5kIjp7IiRpZCI6IjUyMyIsIkNvbG9yIjp7IiRpZCI6IjUyNCIsIkEiOjI1NSwiUiI6MjM3LCJHIjoxMjUsIkIiOjQ5fX0sIklzVmlzaWJsZSI6dHJ1ZSwiV2lkdGgiOjAuMCwiSGVpZ2h0IjoxMi4wLCJCb3JkZXJTdHlsZSI6eyIkaWQiOiI1MjUiLCJMaW5lQ29sb3IiOnsiJHJlZiI6IjExMCJ9LCJMaW5lV2VpZ2h0IjowLjAsIkxpbmVUeXBlIjowLCJQYXJlbnRTdHlsZSI6eyIkcmVmIjoiMTA5In19LCJQYXJlbnRTdHlsZSI6eyIkcmVmIjoiMTA0In19LCJUaXRsZVN0eWxlIjp7IiRpZCI6IjUyNiIsIkZvbnRTZXR0aW5ncyI6eyIkaWQiOiI1MjciLCJGb250U2l6ZSI6OCwiRm9udE5hbWUiOiJDYWxpYnJpIiwiSXNCb2xkIjp0cnVlLCJJc0l0YWxpYyI6ZmFsc2UsIklzVW5kZXJsaW5lZCI6ZmFsc2UsIlBhcmVudFN0eWxlIjp7IiRyZWYiOiIxMTMifX0sIkF1dG9TaXplIjowLCJGb3JlZ3JvdW5kIjp7IiRpZCI6IjUyOCIsIkNvbG9yIjp7IiRpZCI6IjUy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NTMwIiwiTGluZUNvbG9yIjpudWxsLCJMaW5lV2VpZ2h0IjowLjAsIkxpbmVUeXBlIjowLCJQYXJlbnRTdHlsZSI6bnVsbH0sIlBhcmVudFN0eWxlIjp7IiRyZWYiOiIxMTIifX0sIkRhdGVTdHlsZSI6eyIkaWQiOiI1MzEiLCJGb250U2V0dGluZ3MiOnsiJGlkIjoiNTMyIiwiRm9udFNpemUiOjcsIkZvbnROYW1lIjoiQ2FsaWJyaSIsIklzQm9sZCI6dHJ1ZSwiSXNJdGFsaWMiOmZhbHNlLCJJc1VuZGVybGluZWQiOmZhbHNlLCJQYXJlbnRTdHlsZSI6eyIkcmVmIjoiMTIwIn19LCJBdXRvU2l6ZSI6MiwiRm9yZWdyb3VuZCI6eyIkaWQiOiI1MzMiLCJDb2xvciI6eyIkaWQiOiI1MzQiLCJBIjoyNTUsIlIiOjIzNywiRyI6MTI1LCJCIjo0OX19LCJNYXhXaWR0aCI6NDIuMCwiTWF4SGVpZ2h0IjoiSW5maW5pdHkiLCJTbWFydEZvcmVncm91bmRJc0FjdGl2ZSI6ZmFsc2UsIkhvcml6b250YWxBbGlnbm1lbnQiOjI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1MzUiLCJMaW5lQ29sb3IiOm51bGwsIkxpbmVXZWlnaHQiOjAuMCwiTGluZVR5cGUiOjAsIlBhcmVudFN0eWxlIjpudWxsfSwiUGFyZW50U3R5bGUiOnsiJHJlZiI6IjExOSJ9fSwiRGF0ZUZvcm1hdCI6eyIkaWQiOiI1MzYiLCJGb3JtYXRTdHJpbmciOiJkZGQgTS9kL3l5IiwiU2VwYXJhdG9yIjoiLyIsIlVzZUludGVybmF0aW9uYWxEYXRlRm9ybWF0IjpmYWxzZSwiRGF0ZUlzVmlzaWJsZSI6dHJ1ZSwiVGltZUlzVmlzaWJsZSI6ZmFsc2UsIkhvdXJEaWdpdHMiOjEsIkFtUG1EZXNpZ25hdG9yIjoyLCJUcmltMDBNaW51dGVzIjpmYWxzZSwiTGFzdEtub3duVmlzaWJpbGl0eVN0YXRlIjp7IiRpZCI6IjUzNyIsIkRhdGVQYXJ0SXNWaXNpYmxlIjpmYWxzZSwiVGltZVBhcnRJc1Zpc2libGUiOmZhbHNlfX0sIldlZWtOdW1iZXJpbmciOnsiJGlkIjoiNTM4IiwiRm9ybWF0IjowLCJJc1Zpc2libGUiOmZhbHNlLCJMYXN0S25vd25WaXNpYmlsaXR5U3RhdGUiOmZhbHNlfSwiSXNWaXNpYmxlIjp0cnVlLCJQYXJlbnRTdHlsZSI6eyIkcmVmIjoiODMifX0sIkluZGV4IjoxNCwiU21hcnREdXJhdGlvbkFjdGl2YXRlZCI6ZmFsc2UsIkRhdGVGb3JtYXQiOnsiJHJlZiI6IjUzNiJ9LCJXZWVrTnVtYmVyaW5nIjp7IiRpZCI6IjUzOSIsIkZvcm1hdCI6MCwiSXNWaXNpYmxlIjpmYWxzZSwiTGFzdEtub3duVmlzaWJpbGl0eVN0YXRlIjpmYWxzZX0sIklkIjoiNjk5ZGY0MDQtMjEyMC00M2RmLWJlZGItODVkODQ3MjNjZWYxIiwiSW1wb3J0SWQiOm51bGwsIlRpdGxlIjoiWUMxLjEiLCJOb3RlIjpudWxsLCJIeXBlcmxpbmsiOnsiJGlkIjoiNTQwIiwiQWRkcmVzcyI6bnVsbCwiU3ViQWRkcmVzcyI6bnVsbH0sIklzQ2hhbmdlZCI6ZmFsc2UsIklzTmV3IjpmYWxzZX0seyIkaWQiOiI1NDEiLCJHcm91cE5hbWUiOm51bGwsIlN0YXJ0RGF0ZSI6IjIwMjEtMDUtMTdUMDA6MDA6MDBaIiwiRW5kRGF0ZSI6IjIwMjEtMDUtMTdUMjM6NTk6MDBaIiwiUGVyY2VudGFnZUNvbXBsZXRlIjpudWxsLCJTdHlsZSI6eyIkaWQiOiI1NDIiLCJTaGFwZSI6NiwiU2hhcGVUaGlja25lc3MiOjMsIkR1cmF0aW9uRm9ybWF0IjowLCJJbmNsdWRlTm9uV29ya2luZ0RheXNJbkR1cmF0aW9uIjpmYWxzZSwiUGVyY2VudGFnZUNvbXBsZXRlU3R5bGUiOnsiJGlkIjoiNTQzIiwiRm9udFNldHRpbmdzIjp7IiRpZCI6IjU0NC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TQ1IiwiTGluZUNvbG9yIjpudWxsLCJMaW5lV2VpZ2h0IjowLjAsIkxpbmVUeXBlIjowLCJQYXJlbnRTdHlsZSI6bnVsbH0sIlBhcmVudFN0eWxlIjp7IiRyZWYiOiI4NCJ9fSwiRHVyYXRpb25TdHlsZSI6eyIkaWQiOiI1NDYiLCJGb250U2V0dGluZ3MiOnsiJGlkIjoiNTQ3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1NDgiLCJMaW5lQ29sb3IiOm51bGwsIkxpbmVXZWlnaHQiOjAuMCwiTGluZVR5cGUiOjAsIlBhcmVudFN0eWxlIjpudWxsfSwiUGFyZW50U3R5bGUiOnsiJHJlZiI6IjkxIn19LCJIb3Jpem9udGFsQ29ubmVjdG9yU3R5bGUiOnsiJGlkIjoiNTQ5IiwiTGluZUNvbG9yIjp7IiRyZWYiOiI5OSJ9LCJMaW5lV2VpZ2h0IjowLjAsIkxpbmVUeXBlIjowLCJQYXJlbnRTdHlsZSI6eyIkcmVmIjoiOTgifX0sIlZlcnRpY2FsQ29ubmVjdG9yU3R5bGUiOnsiJGlkIjoiNTUwIiwiTGluZUNvbG9yIjp7IiRyZWYiOiIxMDIifSwiTGluZVdlaWdodCI6MC4wLCJMaW5lVHlwZSI6MCwiUGFyZW50U3R5bGUiOnsiJHJlZiI6IjEwMSJ9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1NTEiLCJNYXJnaW4iOnsiJHJlZiI6IjEwNSJ9LCJQYWRkaW5nIjp7IiRyZWYiOiIxMDYifSwiQmFja2dyb3VuZCI6eyIkaWQiOiI1NTIiLCJDb2xvciI6eyIkaWQiOiI1NTMiLCJBIjoyNTUsIlIiOjIzNywiRyI6MTI1LCJCIjo0OX19LCJJc1Zpc2libGUiOnRydWUsIldpZHRoIjowLjAsIkhlaWdodCI6Ny41LCJCb3JkZXJTdHlsZSI6eyIkaWQiOiI1NTQiLCJMaW5lQ29sb3IiOnsiJHJlZiI6IjExMCJ9LCJMaW5lV2VpZ2h0IjowLjAsIkxpbmVUeXBlIjowLCJQYXJlbnRTdHlsZSI6eyIkcmVmIjoiMTA5In19LCJQYXJlbnRTdHlsZSI6eyIkcmVmIjoiMTA0In19LCJUaXRsZVN0eWxlIjp7IiRpZCI6IjU1NSIsIkZvbnRTZXR0aW5ncyI6eyIkaWQiOiI1NTYiLCJGb250U2l6ZSI6OCwiRm9udE5hbWUiOiJDYWxpYnJpIiwiSXNCb2xkIjp0cnVlLCJJc0l0YWxpYyI6ZmFsc2UsIklzVW5kZXJsaW5lZCI6ZmFsc2UsIlBhcmVudFN0eWxlIjp7IiRyZWYiOiIxMTMifX0sIkF1dG9TaXplIjowLCJGb3JlZ3JvdW5kIjp7IiRyZWYiOiIxMTQifSwiTWF4V2lkdGgiOjcy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U1NyIsIkxpbmVDb2xvciI6bnVsbCwiTGluZVdlaWdodCI6MC4wLCJMaW5lVHlwZSI6MCwiUGFyZW50U3R5bGUiOm51bGx9LCJQYXJlbnRTdHlsZSI6eyIkcmVmIjoiMTEyIn19LCJEYXRlU3R5bGUiOnsiJGlkIjoiNTU4IiwiRm9udFNldHRpbmdzIjp7IiRpZCI6IjU1OSIsIkZvbnRTaXplIjo3LCJGb250TmFtZSI6IkNhbGlicmkiLCJJc0JvbGQiOmZhbHNlLCJJc0l0YWxpYyI6ZmFsc2UsIklzVW5kZXJsaW5lZCI6ZmFsc2UsIlBhcmVudFN0eWxlIjp7IiRyZWYiOiIxMjAifX0sIkF1dG9TaXplIjoyLCJGb3JlZ3JvdW5kIjp7IiRyZWYiOiIxMjEifSwiTWF4V2lkdGgiOjIzLjI1LCJNYXhIZWlnaHQiOiJJbmZpbml0eSIsIlNtYXJ0Rm9yZWdyb3VuZElzQWN0aXZlIjpmYWxzZSwiSG9yaXpvbnRhbEFsaWdubWVudCI6Mi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U2MCIsIkxpbmVDb2xvciI6bnVsbCwiTGluZVdlaWdodCI6MC4wLCJMaW5lVHlwZSI6MCwiUGFyZW50U3R5bGUiOm51bGx9LCJQYXJlbnRTdHlsZSI6eyIkcmVmIjoiMTE5In19LCJEYXRlRm9ybWF0Ijp7IiRyZWYiOiIxMjYifSwiV2Vla051bWJlcmluZyI6eyIkaWQiOiI1NjEiLCJGb3JtYXQiOjAsIklzVmlzaWJsZSI6ZmFsc2UsIkxhc3RLbm93blZpc2liaWxpdHlTdGF0ZSI6ZmFsc2V9LCJJc1Zpc2libGUiOnRydWUsIlBhcmVudFN0eWxlIjp7IiRyZWYiOiI4MyJ9fSwiSW5kZXgiOjE1LCJTbWFydER1cmF0aW9uQWN0aXZhdGVkIjpmYWxzZSwiRGF0ZUZvcm1hdCI6eyIkcmVmIjoiMTI2In0sIldlZWtOdW1iZXJpbmciOnsiJGlkIjoiNTYyIiwiRm9ybWF0IjowLCJJc1Zpc2libGUiOmZhbHNlLCJMYXN0S25vd25WaXNpYmlsaXR5U3RhdGUiOmZhbHNlfSwiSWQiOiI2YTI4NzFmOS0yMGE3LTQ5MzItOTI2OC01YjdhNmUxNzE2ZDAiLCJJbXBvcnRJZCI6bnVsbCwiVGl0bGUiOiJEUCBQaGFzZTQgKFJUTSkiLCJOb3RlIjpudWxsLCJIeXBlcmxpbmsiOnsiJGlkIjoiNTYzIiwiQWRkcmVzcyI6bnVsbCwiU3ViQWRkcmVzcyI6bnVsbH0sIklzQ2hhbmdlZCI6ZmFsc2UsIklzTmV3IjpmYWxzZX0seyIkaWQiOiI1NjQiLCJHcm91cE5hbWUiOm51bGwsIlN0YXJ0RGF0ZSI6IjIwMjEtMDUtMTdUMDA6MDA6MDBaIiwiRW5kRGF0ZSI6IjIwMjEtMDUtMTdUMjM6NTk6MDBaIiwiUGVyY2VudGFnZUNvbXBsZXRlIjpudWxsLCJTdHlsZSI6eyIkaWQiOiI1NjUiLCJTaGFwZSI6NiwiU2hhcGVUaGlja25lc3MiOjMsIkR1cmF0aW9uRm9ybWF0IjowLCJJbmNsdWRlTm9uV29ya2luZ0RheXNJbkR1cmF0aW9uIjpmYWxzZSwiUGVyY2VudGFnZUNvbXBsZXRlU3R5bGUiOnsiJGlkIjoiNTY2IiwiRm9udFNldHRpbmdzIjp7IiRpZCI6IjU2Ny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TY4IiwiTGluZUNvbG9yIjpudWxsLCJMaW5lV2VpZ2h0IjowLjAsIkxpbmVUeXBlIjowLCJQYXJlbnRTdHlsZSI6bnVsbH0sIlBhcmVudFN0eWxlIjp7IiRyZWYiOiI4NCJ9fSwiRHVyYXRpb25TdHlsZSI6eyIkaWQiOiI1NjkiLCJGb250U2V0dGluZ3MiOnsiJGlkIjoiNTcw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1NzEiLCJMaW5lQ29sb3IiOm51bGwsIkxpbmVXZWlnaHQiOjAuMCwiTGluZVR5cGUiOjAsIlBhcmVudFN0eWxlIjpudWxsfSwiUGFyZW50U3R5bGUiOnsiJHJlZiI6IjkxIn19LCJIb3Jpem9udGFsQ29ubmVjdG9yU3R5bGUiOnsiJGlkIjoiNTcyIiwiTGluZUNvbG9yIjp7IiRyZWYiOiI5OSJ9LCJMaW5lV2VpZ2h0IjowLjAsIkxpbmVUeXBlIjowLCJQYXJlbnRTdHlsZSI6eyIkcmVmIjoiOTgifX0sIlZlcnRpY2FsQ29ubmVjdG9yU3R5bGUiOnsiJGlkIjoiNTczIiwiTGluZUNvbG9yIjp7IiRyZWYiOiIxMDIifSwiTGluZVdlaWdodCI6MC4wLCJMaW5lVHlwZSI6MCwiUGFyZW50U3R5bGUiOnsiJHJlZiI6IjEwMSJ9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1NzQiLCJNYXJnaW4iOnsiJHJlZiI6IjEwNSJ9LCJQYWRkaW5nIjp7IiRyZWYiOiIxMDYifSwiQmFja2dyb3VuZCI6eyIkaWQiOiI1NzUiLCJDb2xvciI6eyIkaWQiOiI1NzYiLCJBIjoyNTUsIlIiOjIzNywiRyI6MTI1LCJCIjo0OX19LCJJc1Zpc2libGUiOnRydWUsIldpZHRoIjowLjAsIkhlaWdodCI6Ny41LCJCb3JkZXJTdHlsZSI6eyIkaWQiOiI1NzciLCJMaW5lQ29sb3IiOnsiJHJlZiI6IjExMCJ9LCJMaW5lV2VpZ2h0IjowLjAsIkxpbmVUeXBlIjowLCJQYXJlbnRTdHlsZSI6eyIkcmVmIjoiMTA5In19LCJQYXJlbnRTdHlsZSI6eyIkcmVmIjoiMTA0In19LCJUaXRsZVN0eWxlIjp7IiRpZCI6IjU3OCIsIkZvbnRTZXR0aW5ncyI6eyIkaWQiOiI1NzkiLCJGb250U2l6ZSI6OCwiRm9udE5hbWUiOiJDYWxpYnJpIiwiSXNCb2xkIjp0cnVlLCJJc0l0YWxpYyI6ZmFsc2UsIklzVW5kZXJsaW5lZCI6ZmFsc2UsIlBhcmVudFN0eWxlIjp7IiRyZWYiOiIxMTMifX0sIkF1dG9TaXplIjowLCJGb3JlZ3JvdW5kIjp7IiRyZWYiOiIxMTQifSwiTWF4V2lkdGgiOjcy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U4MCIsIkxpbmVDb2xvciI6bnVsbCwiTGluZVdlaWdodCI6MC4wLCJMaW5lVHlwZSI6MCwiUGFyZW50U3R5bGUiOm51bGx9LCJQYXJlbnRTdHlsZSI6eyIkcmVmIjoiMTEyIn19LCJEYXRlU3R5bGUiOnsiJGlkIjoiNTgxIiwiRm9udFNldHRpbmdzIjp7IiRpZCI6IjU4MiIsIkZvbnRTaXplIjo3LCJGb250TmFtZSI6IkNhbGlicmkiLCJJc0JvbGQiOmZhbHNlLCJJc0l0YWxpYyI6ZmFsc2UsIklzVW5kZXJsaW5lZCI6ZmFsc2UsIlBhcmVudFN0eWxlIjp7IiRyZWYiOiIxMjAifX0sIkF1dG9TaXplIjoyLCJGb3JlZ3JvdW5kIjp7IiRyZWYiOiIxMjEifSwiTWF4V2lkdGgiOjIzLjI1LCJNYXhIZWlnaHQiOiJJbmZpbml0eSIsIlNtYXJ0Rm9yZWdyb3VuZElzQWN0aXZlIjpmYWxzZSwiSG9yaXpvbnRhbEFsaWdubWVudCI6Mi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U4MyIsIkxpbmVDb2xvciI6bnVsbCwiTGluZVdlaWdodCI6MC4wLCJMaW5lVHlwZSI6MCwiUGFyZW50U3R5bGUiOm51bGx9LCJQYXJlbnRTdHlsZSI6eyIkcmVmIjoiMTE5In19LCJEYXRlRm9ybWF0Ijp7IiRyZWYiOiIxMjYifSwiV2Vla051bWJlcmluZyI6eyIkaWQiOiI1ODQiLCJGb3JtYXQiOjAsIklzVmlzaWJsZSI6ZmFsc2UsIkxhc3RLbm93blZpc2liaWxpdHlTdGF0ZSI6ZmFsc2V9LCJJc1Zpc2libGUiOnRydWUsIlBhcmVudFN0eWxlIjp7IiRyZWYiOiI4MyJ9fSwiSW5kZXgiOjE2LCJTbWFydER1cmF0aW9uQWN0aXZhdGVkIjpmYWxzZSwiRGF0ZUZvcm1hdCI6eyIkcmVmIjoiMTI2In0sIldlZWtOdW1iZXJpbmciOnsiJGlkIjoiNTg1IiwiRm9ybWF0IjowLCJJc1Zpc2libGUiOmZhbHNlLCJMYXN0S25vd25WaXNpYmlsaXR5U3RhdGUiOmZhbHNlfSwiSWQiOiI2MGU5NTJlNi00ZDFmLTRkYjctOTllNi0wYmVkYzgzZWE2MWQiLCJJbXBvcnRJZCI6bnVsbCwiVGl0bGUiOiJZQzEuMSAoUlRNKSIsIk5vdGUiOm51bGwsIkh5cGVybGluayI6eyIkaWQiOiI1ODYiLCJBZGRyZXNzIjpudWxsLCJTdWJBZGRyZXNzIjpudWxsfSwiSXNDaGFuZ2VkIjpmYWxzZSwiSXNOZXciOmZhbHNlfSx7IiRpZCI6IjU4NyIsIkdyb3VwTmFtZSI6bnVsbCwiU3RhcnREYXRlIjoiMjAyMS0wNS0yNFQwMDowMDowMFoiLCJFbmREYXRlIjoiMjAyMS0wNS0yNFQyMzo1OTowMFoiLCJQZXJjZW50YWdlQ29tcGxldGUiOm51bGwsIlN0eWxlIjp7IiRpZCI6IjU4OCIsIlNoYXBlIjo2LCJTaGFwZVRoaWNrbmVzcyI6MywiRHVyYXRpb25Gb3JtYXQiOjAsIkluY2x1ZGVOb25Xb3JraW5nRGF5c0luRHVyYXRpb24iOmZhbHNlLCJQZXJjZW50YWdlQ29tcGxldGVTdHlsZSI6eyIkaWQiOiI1ODkiLCJGb250U2V0dGluZ3MiOnsiJGlkIjoiNTkw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1OTEiLCJMaW5lQ29sb3IiOm51bGwsIkxpbmVXZWlnaHQiOjAuMCwiTGluZVR5cGUiOjAsIlBhcmVudFN0eWxlIjpudWxsfSwiUGFyZW50U3R5bGUiOnsiJHJlZiI6Ijg0In19LCJEdXJhdGlvblN0eWxlIjp7IiRpZCI6IjU5MiIsIkZvbnRTZXR0aW5ncyI6eyIkaWQiOiI1OTMiLCJGb250U2l6ZSI6MTAsIkZvbnROYW1lIjoiQ2FsaWJyaSIsIklzQm9sZCI6ZmFsc2UsIklzSXRhbGljIjpmYWxzZSwiSXNVbmRlcmxpbmVkIjpmYWxzZSwiUGFyZW50U3R5bGUiOnsiJHJlZiI6IjkyIn1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U5NCIsIkxpbmVDb2xvciI6bnVsbCwiTGluZVdlaWdodCI6MC4wLCJMaW5lVHlwZSI6MCwiUGFyZW50U3R5bGUiOm51bGx9LCJQYXJlbnRTdHlsZSI6eyIkcmVmIjoiOTEifX0sIkhvcml6b250YWxDb25uZWN0b3JTdHlsZSI6eyIkaWQiOiI1OTUiLCJMaW5lQ29sb3IiOnsiJHJlZiI6Ijk5In0sIkxpbmVXZWlnaHQiOjAuMCwiTGluZVR5cGUiOjAsIlBhcmVudFN0eWxlIjp7IiRyZWYiOiI5OCJ9fSwiVmVydGljYWxDb25uZWN0b3JTdHlsZSI6eyIkaWQiOiI1OTYiLCJMaW5lQ29sb3IiOnsiJHJlZiI6IjEwMiJ9LCJMaW5lV2VpZ2h0IjowLjAsIkxpbmVUeXBlIjowLCJQYXJlbnRTdHlsZSI6eyIkcmVmIjoiMTAxIn1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U5NyIsIk1hcmdpbiI6eyIkcmVmIjoiMTA1In0sIlBhZGRpbmciOnsiJHJlZiI6IjEwNiJ9LCJCYWNrZ3JvdW5kIjp7IiRpZCI6IjU5OCIsIkNvbG9yIjp7IiRpZCI6IjU5OSIsIkEiOjI1NSwiUiI6MjM3LCJHIjoxMjUsIkIiOjQ5fX0sIklzVmlzaWJsZSI6dHJ1ZSwiV2lkdGgiOjAuMCwiSGVpZ2h0Ijo3LjUsIkJvcmRlclN0eWxlIjp7IiRpZCI6IjYwMCIsIkxpbmVDb2xvciI6eyIkcmVmIjoiMTEwIn0sIkxpbmVXZWlnaHQiOjAuMCwiTGluZVR5cGUiOjAsIlBhcmVudFN0eWxlIjp7IiRyZWYiOiIxMDkifX0sIlBhcmVudFN0eWxlIjp7IiRyZWYiOiIxMDQifX0sIlRpdGxlU3R5bGUiOnsiJGlkIjoiNjAxIiwiRm9udFNldHRpbmdzIjp7IiRpZCI6IjYwMiIsIkZvbnRTaXplIjo4LCJGb250TmFtZSI6IkNhbGlicmkiLCJJc0JvbGQiOnRydWUsIklzSXRhbGljIjpmYWxzZSwiSXNVbmRlcmxpbmVkIjpmYWxzZSwiUGFyZW50U3R5bGUiOnsiJHJlZiI6IjExMyJ9fSwiQXV0b1NpemUiOjAsIkZvcmVncm91bmQiOnsiJHJlZiI6IjExNCJ9LCJNYXhXaWR0aCI6NzI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NjAzIiwiTGluZUNvbG9yIjpudWxsLCJMaW5lV2VpZ2h0IjowLjAsIkxpbmVUeXBlIjowLCJQYXJlbnRTdHlsZSI6bnVsbH0sIlBhcmVudFN0eWxlIjp7IiRyZWYiOiIxMTIifX0sIkRhdGVTdHlsZSI6eyIkaWQiOiI2MDQiLCJGb250U2V0dGluZ3MiOnsiJGlkIjoiNjA1IiwiRm9udFNpemUiOjcsIkZvbnROYW1lIjoiQ2FsaWJyaSIsIklzQm9sZCI6ZmFsc2UsIklzSXRhbGljIjpmYWxzZSwiSXNVbmRlcmxpbmVkIjpmYWxzZSwiUGFyZW50U3R5bGUiOnsiJHJlZiI6IjEyMCJ9fSwiQXV0b1NpemUiOjIsIkZvcmVncm91bmQiOnsiJHJlZiI6IjEyMSJ9LCJNYXhXaWR0aCI6MjMuMjUsIk1heEhlaWdodCI6IkluZmluaXR5IiwiU21hcnRGb3JlZ3JvdW5kSXNBY3RpdmUiOmZhbHNlLCJIb3Jpem9udGFsQWxpZ25tZW50Ijoy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NjA2IiwiTGluZUNvbG9yIjpudWxsLCJMaW5lV2VpZ2h0IjowLjAsIkxpbmVUeXBlIjowLCJQYXJlbnRTdHlsZSI6bnVsbH0sIlBhcmVudFN0eWxlIjp7IiRyZWYiOiIxMTkifX0sIkRhdGVGb3JtYXQiOnsiJHJlZiI6IjEyNiJ9LCJXZWVrTnVtYmVyaW5nIjp7IiRpZCI6IjYwNyIsIkZvcm1hdCI6MCwiSXNWaXNpYmxlIjpmYWxzZSwiTGFzdEtub3duVmlzaWJpbGl0eVN0YXRlIjpmYWxzZX0sIklzVmlzaWJsZSI6dHJ1ZSwiUGFyZW50U3R5bGUiOnsiJHJlZiI6IjgzIn19LCJJbmRleCI6MTcsIlNtYXJ0RHVyYXRpb25BY3RpdmF0ZWQiOmZhbHNlLCJEYXRlRm9ybWF0Ijp7IiRyZWYiOiIxMjYifSwiV2Vla051bWJlcmluZyI6eyIkaWQiOiI2MDgiLCJGb3JtYXQiOjAsIklzVmlzaWJsZSI6ZmFsc2UsIkxhc3RLbm93blZpc2liaWxpdHlTdGF0ZSI6ZmFsc2V9LCJJZCI6ImQ0MGYwMWNhLTRjYTAtNDljMS05ZDdlLWQ0OTkzMTBmZTQ5MCIsIkltcG9ydElkIjpudWxsLCJUaXRsZSI6ImlQYWNrYWdlIFBoYXNlMiIsIk5vdGUiOm51bGwsIkh5cGVybGluayI6eyIkaWQiOiI2MDkiLCJBZGRyZXNzIjpudWxsLCJTdWJBZGRyZXNzIjpudWxsfSwiSXNDaGFuZ2VkIjpmYWxzZSwiSXNOZXciOmZhbHNlfSx7IiRpZCI6IjYxMCIsIkdyb3VwTmFtZSI6bnVsbCwiU3RhcnREYXRlIjoiMjAyMS0wNS0yN1QwMDowMDowMFoiLCJFbmREYXRlIjoiMjAyMS0wNS0yN1QyMzo1OTowMFoiLCJQZXJjZW50YWdlQ29tcGxldGUiOm51bGwsIlN0eWxlIjp7IiRpZCI6IjYxMSIsIlNoYXBlIjo2LCJTaGFwZVRoaWNrbmVzcyI6MywiRHVyYXRpb25Gb3JtYXQiOjAsIkluY2x1ZGVOb25Xb3JraW5nRGF5c0luRHVyYXRpb24iOmZhbHNlLCJQZXJjZW50YWdlQ29tcGxldGVTdHlsZSI6eyIkaWQiOiI2MTIiLCJGb250U2V0dGluZ3MiOnsiJGlkIjoiNjEz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2MTQiLCJMaW5lQ29sb3IiOm51bGwsIkxpbmVXZWlnaHQiOjAuMCwiTGluZVR5cGUiOjAsIlBhcmVudFN0eWxlIjpudWxsfSwiUGFyZW50U3R5bGUiOnsiJHJlZiI6Ijg0In19LCJEdXJhdGlvblN0eWxlIjp7IiRpZCI6IjYxNSIsIkZvbnRTZXR0aW5ncyI6eyIkaWQiOiI2MTYiLCJGb250U2l6ZSI6MTAsIkZvbnROYW1lIjoiQ2FsaWJyaSIsIklzQm9sZCI6ZmFsc2UsIklzSXRhbGljIjpmYWxzZSwiSXNVbmRlcmxpbmVkIjpmYWxzZSwiUGFyZW50U3R5bGUiOnsiJHJlZiI6IjkyIn1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YxNyIsIkxpbmVDb2xvciI6bnVsbCwiTGluZVdlaWdodCI6MC4wLCJMaW5lVHlwZSI6MCwiUGFyZW50U3R5bGUiOm51bGx9LCJQYXJlbnRTdHlsZSI6eyIkcmVmIjoiOTEifX0sIkhvcml6b250YWxDb25uZWN0b3JTdHlsZSI6eyIkaWQiOiI2MTgiLCJMaW5lQ29sb3IiOnsiJHJlZiI6Ijk5In0sIkxpbmVXZWlnaHQiOjAuMCwiTGluZVR5cGUiOjAsIlBhcmVudFN0eWxlIjp7IiRyZWYiOiI5OCJ9fSwiVmVydGljYWxDb25uZWN0b3JTdHlsZSI6eyIkaWQiOiI2MTkiLCJMaW5lQ29sb3IiOnsiJHJlZiI6IjEwMiJ9LCJMaW5lV2VpZ2h0IjowLjAsIkxpbmVUeXBlIjowLCJQYXJlbnRTdHlsZSI6eyIkcmVmIjoiMTAxIn1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YyMCIsIk1hcmdpbiI6eyIkcmVmIjoiMTA1In0sIlBhZGRpbmciOnsiJHJlZiI6IjEwNiJ9LCJCYWNrZ3JvdW5kIjp7IiRpZCI6IjYyMSIsIkNvbG9yIjp7IiRpZCI6IjYyMiIsIkEiOjI1NSwiUiI6MjM3LCJHIjoxMjUsIkIiOjQ5fX0sIklzVmlzaWJsZSI6dHJ1ZSwiV2lkdGgiOjAuMCwiSGVpZ2h0Ijo3LjUsIkJvcmRlclN0eWxlIjp7IiRpZCI6IjYyMyIsIkxpbmVDb2xvciI6eyIkcmVmIjoiMTEwIn0sIkxpbmVXZWlnaHQiOjAuMCwiTGluZVR5cGUiOjAsIlBhcmVudFN0eWxlIjp7IiRyZWYiOiIxMDkifX0sIlBhcmVudFN0eWxlIjp7IiRyZWYiOiIxMDQifX0sIlRpdGxlU3R5bGUiOnsiJGlkIjoiNjI0IiwiRm9udFNldHRpbmdzIjp7IiRpZCI6IjYyNSIsIkZvbnRTaXplIjo4LCJGb250TmFtZSI6IkNhbGlicmkiLCJJc0JvbGQiOnRydWUsIklzSXRhbGljIjpmYWxzZSwiSXNVbmRlcmxpbmVkIjpmYWxzZSwiUGFyZW50U3R5bGUiOnsiJHJlZiI6IjExMyJ9fSwiQXV0b1NpemUiOjAsIkZvcmVncm91bmQiOnsiJHJlZiI6IjExNCJ9LCJNYXhXaWR0aCI6NzI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NjI2IiwiTGluZUNvbG9yIjpudWxsLCJMaW5lV2VpZ2h0IjowLjAsIkxpbmVUeXBlIjowLCJQYXJlbnRTdHlsZSI6bnVsbH0sIlBhcmVudFN0eWxlIjp7IiRyZWYiOiIxMTIifX0sIkRhdGVTdHlsZSI6eyIkaWQiOiI2MjciLCJGb250U2V0dGluZ3MiOnsiJGlkIjoiNjI4IiwiRm9udFNpemUiOjcsIkZvbnROYW1lIjoiQ2FsaWJyaSIsIklzQm9sZCI6ZmFsc2UsIklzSXRhbGljIjpmYWxzZSwiSXNVbmRlcmxpbmVkIjpmYWxzZSwiUGFyZW50U3R5bGUiOnsiJHJlZiI6IjEyMCJ9fSwiQXV0b1NpemUiOjIsIkZvcmVncm91bmQiOnsiJHJlZiI6IjEyMSJ9LCJNYXhXaWR0aCI6MjMuMjUsIk1heEhlaWdodCI6IkluZmluaXR5IiwiU21hcnRGb3JlZ3JvdW5kSXNBY3RpdmUiOmZhbHNlLCJIb3Jpem9udGFsQWxpZ25tZW50Ijoy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NjI5IiwiTGluZUNvbG9yIjpudWxsLCJMaW5lV2VpZ2h0IjowLjAsIkxpbmVUeXBlIjowLCJQYXJlbnRTdHlsZSI6bnVsbH0sIlBhcmVudFN0eWxlIjp7IiRyZWYiOiIxMTkifX0sIkRhdGVGb3JtYXQiOnsiJHJlZiI6IjEyNiJ9LCJXZWVrTnVtYmVyaW5nIjp7IiRpZCI6IjYzMCIsIkZvcm1hdCI6MCwiSXNWaXNpYmxlIjpmYWxzZSwiTGFzdEtub3duVmlzaWJpbGl0eVN0YXRlIjpmYWxzZX0sIklzVmlzaWJsZSI6dHJ1ZSwiUGFyZW50U3R5bGUiOnsiJHJlZiI6IjgzIn19LCJJbmRleCI6MTgsIlNtYXJ0RHVyYXRpb25BY3RpdmF0ZWQiOmZhbHNlLCJEYXRlRm9ybWF0Ijp7IiRyZWYiOiIxMjYifSwiV2Vla051bWJlcmluZyI6eyIkaWQiOiI2MzEiLCJGb3JtYXQiOjAsIklzVmlzaWJsZSI6ZmFsc2UsIkxhc3RLbm93blZpc2liaWxpdHlTdGF0ZSI6ZmFsc2V9LCJJZCI6ImVmYjJkZTA1LWE3YTUtNDllNy1iMjFkLTY2NTgxNGU0ZmZkNiIsIkltcG9ydElkIjpudWxsLCJUaXRsZSI6IkRQIFBoYXNlNSAiLCJOb3RlIjpudWxsLCJIeXBlcmxpbmsiOnsiJGlkIjoiNjMyIiwiQWRkcmVzcyI6bnVsbCwiU3ViQWRkcmVzcyI6bnVsbH0sIklzQ2hhbmdlZCI6ZmFsc2UsIklzTmV3IjpmYWxzZX0seyIkaWQiOiI2MzMiLCJHcm91cE5hbWUiOm51bGwsIlN0YXJ0RGF0ZSI6IjIwMjEtMDYtMDNUMDA6MDA6MDBaIiwiRW5kRGF0ZSI6IjIwMjEtMDYtMDNUMjM6NTk6MDBaIiwiUGVyY2VudGFnZUNvbXBsZXRlIjpudWxsLCJTdHlsZSI6eyIkaWQiOiI2MzQiLCJTaGFwZSI6NiwiU2hhcGVUaGlja25lc3MiOjMsIkR1cmF0aW9uRm9ybWF0IjowLCJJbmNsdWRlTm9uV29ya2luZ0RheXNJbkR1cmF0aW9uIjpmYWxzZSwiUGVyY2VudGFnZUNvbXBsZXRlU3R5bGUiOnsiJGlkIjoiNjM1IiwiRm9udFNldHRpbmdzIjp7IiRpZCI6IjYzNi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jM3IiwiTGluZUNvbG9yIjpudWxsLCJMaW5lV2VpZ2h0IjowLjAsIkxpbmVUeXBlIjowLCJQYXJlbnRTdHlsZSI6bnVsbH0sIlBhcmVudFN0eWxlIjp7IiRyZWYiOiI4NCJ9fSwiRHVyYXRpb25TdHlsZSI6eyIkaWQiOiI2MzgiLCJGb250U2V0dGluZ3MiOnsiJGlkIjoiNjM5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2NDAiLCJMaW5lQ29sb3IiOm51bGwsIkxpbmVXZWlnaHQiOjAuMCwiTGluZVR5cGUiOjAsIlBhcmVudFN0eWxlIjpudWxsfSwiUGFyZW50U3R5bGUiOnsiJHJlZiI6IjkxIn19LCJIb3Jpem9udGFsQ29ubmVjdG9yU3R5bGUiOnsiJGlkIjoiNjQxIiwiTGluZUNvbG9yIjp7IiRyZWYiOiI5OSJ9LCJMaW5lV2VpZ2h0IjowLjAsIkxpbmVUeXBlIjowLCJQYXJlbnRTdHlsZSI6eyIkcmVmIjoiOTgifX0sIlZlcnRpY2FsQ29ubmVjdG9yU3R5bGUiOnsiJGlkIjoiNjQyIiwiTGluZUNvbG9yIjp7IiRyZWYiOiIxMDIifSwiTGluZVdlaWdodCI6MC4wLCJMaW5lVHlwZSI6MCwiUGFyZW50U3R5bGUiOnsiJHJlZiI6IjEwMSJ9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2NDMiLCJNYXJnaW4iOnsiJHJlZiI6IjEwNSJ9LCJQYWRkaW5nIjp7IiRyZWYiOiIxMDYifSwiQmFja2dyb3VuZCI6eyIkaWQiOiI2NDQiLCJDb2xvciI6eyIkaWQiOiI2NDUiLCJBIjoyNTUsIlIiOjIzNywiRyI6MTI1LCJCIjo0OX19LCJJc1Zpc2libGUiOnRydWUsIldpZHRoIjowLjAsIkhlaWdodCI6Ny41LCJCb3JkZXJTdHlsZSI6eyIkaWQiOiI2NDYiLCJMaW5lQ29sb3IiOnsiJHJlZiI6IjExMCJ9LCJMaW5lV2VpZ2h0IjowLjAsIkxpbmVUeXBlIjowLCJQYXJlbnRTdHlsZSI6eyIkcmVmIjoiMTA5In19LCJQYXJlbnRTdHlsZSI6eyIkcmVmIjoiMTA0In19LCJUaXRsZVN0eWxlIjp7IiRpZCI6IjY0NyIsIkZvbnRTZXR0aW5ncyI6eyIkaWQiOiI2NDgiLCJGb250U2l6ZSI6OCwiRm9udE5hbWUiOiJDYWxpYnJpIiwiSXNCb2xkIjp0cnVlLCJJc0l0YWxpYyI6ZmFsc2UsIklzVW5kZXJsaW5lZCI6ZmFsc2UsIlBhcmVudFN0eWxlIjp7IiRyZWYiOiIxMTMifX0sIkF1dG9TaXplIjowLCJGb3JlZ3JvdW5kIjp7IiRyZWYiOiIxMTQifSwiTWF4V2lkdGgiOjcy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Y0OSIsIkxpbmVDb2xvciI6bnVsbCwiTGluZVdlaWdodCI6MC4wLCJMaW5lVHlwZSI6MCwiUGFyZW50U3R5bGUiOm51bGx9LCJQYXJlbnRTdHlsZSI6eyIkcmVmIjoiMTEyIn19LCJEYXRlU3R5bGUiOnsiJGlkIjoiNjUwIiwiRm9udFNldHRpbmdzIjp7IiRpZCI6IjY1MSIsIkZvbnRTaXplIjo3LCJGb250TmFtZSI6IkNhbGlicmkiLCJJc0JvbGQiOmZhbHNlLCJJc0l0YWxpYyI6ZmFsc2UsIklzVW5kZXJsaW5lZCI6ZmFsc2UsIlBhcmVudFN0eWxlIjp7IiRyZWYiOiIxMjAifX0sIkF1dG9TaXplIjoyLCJGb3JlZ3JvdW5kIjp7IiRyZWYiOiIxMjEifSwiTWF4V2lkdGgiOjE2LjUsIk1heEhlaWdodCI6IkluZmluaXR5IiwiU21hcnRGb3JlZ3JvdW5kSXNBY3RpdmUiOmZhbHNlLCJIb3Jpem9udGFsQWxpZ25tZW50Ijoy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NjUyIiwiTGluZUNvbG9yIjpudWxsLCJMaW5lV2VpZ2h0IjowLjAsIkxpbmVUeXBlIjowLCJQYXJlbnRTdHlsZSI6bnVsbH0sIlBhcmVudFN0eWxlIjp7IiRyZWYiOiIxMTkifX0sIkRhdGVGb3JtYXQiOnsiJHJlZiI6IjEyNiJ9LCJXZWVrTnVtYmVyaW5nIjp7IiRpZCI6IjY1MyIsIkZvcm1hdCI6MCwiSXNWaXNpYmxlIjpmYWxzZSwiTGFzdEtub3duVmlzaWJpbGl0eVN0YXRlIjpmYWxzZX0sIklzVmlzaWJsZSI6dHJ1ZSwiUGFyZW50U3R5bGUiOnsiJHJlZiI6IjgzIn19LCJJbmRleCI6MTksIlNtYXJ0RHVyYXRpb25BY3RpdmF0ZWQiOmZhbHNlLCJEYXRlRm9ybWF0Ijp7IiRyZWYiOiIxMjYifSwiV2Vla051bWJlcmluZyI6eyIkaWQiOiI2NTQiLCJGb3JtYXQiOjAsIklzVmlzaWJsZSI6ZmFsc2UsIkxhc3RLbm93blZpc2liaWxpdHlTdGF0ZSI6ZmFsc2V9LCJJZCI6IjNmM2Y1MTdjLWI5M2UtNDMyYS1hYTQ0LTY4M2YwNTdlZjkzZSIsIkltcG9ydElkIjpudWxsLCJUaXRsZSI6IldORC1DREcgUGhhc2UgMSIsIk5vdGUiOm51bGwsIkh5cGVybGluayI6eyIkaWQiOiI2NTUiLCJBZGRyZXNzIjpudWxsLCJTdWJBZGRyZXNzIjpudWxsfSwiSXNDaGFuZ2VkIjpmYWxzZSwiSXNOZXciOmZhbHNlfSx7IiRpZCI6IjY1NiIsIkdyb3VwTmFtZSI6bnVsbCwiU3RhcnREYXRlIjoiMjAyMS0wNi0xNFQwMDowMDowMFoiLCJFbmREYXRlIjoiMjAyMS0wNi0xNFQyMzo1OTowMFoiLCJQZXJjZW50YWdlQ29tcGxldGUiOm51bGwsIlN0eWxlIjp7IiRpZCI6IjY1NyIsIlNoYXBlIjo2LCJTaGFwZVRoaWNrbmVzcyI6MywiRHVyYXRpb25Gb3JtYXQiOjAsIkluY2x1ZGVOb25Xb3JraW5nRGF5c0luRHVyYXRpb24iOmZhbHNlLCJQZXJjZW50YWdlQ29tcGxldGVTdHlsZSI6eyIkaWQiOiI2NTgiLCJGb250U2V0dGluZ3MiOnsiJGlkIjoiNjU5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2NjAiLCJMaW5lQ29sb3IiOm51bGwsIkxpbmVXZWlnaHQiOjAuMCwiTGluZVR5cGUiOjAsIlBhcmVudFN0eWxlIjpudWxsfSwiUGFyZW50U3R5bGUiOnsiJHJlZiI6Ijg0In19LCJEdXJhdGlvblN0eWxlIjp7IiRpZCI6IjY2MSIsIkZvbnRTZXR0aW5ncyI6eyIkaWQiOiI2NjIiLCJGb250U2l6ZSI6MTAsIkZvbnROYW1lIjoiQ2FsaWJyaSIsIklzQm9sZCI6ZmFsc2UsIklzSXRhbGljIjpmYWxzZSwiSXNVbmRlcmxpbmVkIjpmYWxzZSwiUGFyZW50U3R5bGUiOnsiJHJlZiI6IjkyIn1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Y2MyIsIkxpbmVDb2xvciI6bnVsbCwiTGluZVdlaWdodCI6MC4wLCJMaW5lVHlwZSI6MCwiUGFyZW50U3R5bGUiOm51bGx9LCJQYXJlbnRTdHlsZSI6eyIkcmVmIjoiOTEifX0sIkhvcml6b250YWxDb25uZWN0b3JTdHlsZSI6eyIkaWQiOiI2NjQiLCJMaW5lQ29sb3IiOnsiJHJlZiI6Ijk5In0sIkxpbmVXZWlnaHQiOjAuMCwiTGluZVR5cGUiOjAsIlBhcmVudFN0eWxlIjp7IiRyZWYiOiI5OCJ9fSwiVmVydGljYWxDb25uZWN0b3JTdHlsZSI6eyIkaWQiOiI2NjUiLCJMaW5lQ29sb3IiOnsiJHJlZiI6IjEwMiJ9LCJMaW5lV2VpZ2h0IjowLjAsIkxpbmVUeXBlIjowLCJQYXJlbnRTdHlsZSI6eyIkcmVmIjoiMTAxIn1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Y2NiIsIk1hcmdpbiI6eyIkcmVmIjoiMTA1In0sIlBhZGRpbmciOnsiJHJlZiI6IjEwNiJ9LCJCYWNrZ3JvdW5kIjp7IiRpZCI6IjY2NyIsIkNvbG9yIjp7IiRpZCI6IjY2OCIsIkEiOjI1NSwiUiI6MjM3LCJHIjoxMjUsIkIiOjQ5fX0sIklzVmlzaWJsZSI6dHJ1ZSwiV2lkdGgiOjAuMCwiSGVpZ2h0Ijo3LjUsIkJvcmRlclN0eWxlIjp7IiRpZCI6IjY2OSIsIkxpbmVDb2xvciI6eyIkcmVmIjoiMTEwIn0sIkxpbmVXZWlnaHQiOjAuMCwiTGluZVR5cGUiOjAsIlBhcmVudFN0eWxlIjp7IiRyZWYiOiIxMDkifX0sIlBhcmVudFN0eWxlIjp7IiRyZWYiOiIxMDQifX0sIlRpdGxlU3R5bGUiOnsiJGlkIjoiNjcwIiwiRm9udFNldHRpbmdzIjp7IiRpZCI6IjY3MSIsIkZvbnRTaXplIjo4LCJGb250TmFtZSI6IkNhbGlicmkiLCJJc0JvbGQiOnRydWUsIklzSXRhbGljIjpmYWxzZSwiSXNVbmRlcmxpbmVkIjpmYWxzZSwiUGFyZW50U3R5bGUiOnsiJHJlZiI6IjExMyJ9fSwiQXV0b1NpemUiOjAsIkZvcmVncm91bmQiOnsiJHJlZiI6IjExNCJ9LCJNYXhXaWR0aCI6NzI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NjcyIiwiTGluZUNvbG9yIjpudWxsLCJMaW5lV2VpZ2h0IjowLjAsIkxpbmVUeXBlIjowLCJQYXJlbnRTdHlsZSI6bnVsbH0sIlBhcmVudFN0eWxlIjp7IiRyZWYiOiIxMTIifX0sIkRhdGVTdHlsZSI6eyIkaWQiOiI2NzMiLCJGb250U2V0dGluZ3MiOnsiJGlkIjoiNjc0IiwiRm9udFNpemUiOjcsIkZvbnROYW1lIjoiQ2FsaWJyaSIsIklzQm9sZCI6ZmFsc2UsIklzSXRhbGljIjpmYWxzZSwiSXNVbmRlcmxpbmVkIjpmYWxzZSwiUGFyZW50U3R5bGUiOnsiJHJlZiI6IjEyMCJ9fSwiQXV0b1NpemUiOjIsIkZvcmVncm91bmQiOnsiJHJlZiI6IjEyMSJ9LCJNYXhXaWR0aCI6MjAuMjUsIk1heEhlaWdodCI6IkluZmluaXR5IiwiU21hcnRGb3JlZ3JvdW5kSXNBY3RpdmUiOmZhbHNlLCJIb3Jpem9udGFsQWxpZ25tZW50Ijoy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Njc1IiwiTGluZUNvbG9yIjpudWxsLCJMaW5lV2VpZ2h0IjowLjAsIkxpbmVUeXBlIjowLCJQYXJlbnRTdHlsZSI6bnVsbH0sIlBhcmVudFN0eWxlIjp7IiRyZWYiOiIxMTkifX0sIkRhdGVGb3JtYXQiOnsiJHJlZiI6IjEyNiJ9LCJXZWVrTnVtYmVyaW5nIjp7IiRpZCI6IjY3NiIsIkZvcm1hdCI6MCwiSXNWaXNpYmxlIjpmYWxzZSwiTGFzdEtub3duVmlzaWJpbGl0eVN0YXRlIjpmYWxzZX0sIklzVmlzaWJsZSI6dHJ1ZSwiUGFyZW50U3R5bGUiOnsiJHJlZiI6IjgzIn19LCJJbmRleCI6MjAsIlNtYXJ0RHVyYXRpb25BY3RpdmF0ZWQiOmZhbHNlLCJEYXRlRm9ybWF0Ijp7IiRyZWYiOiIxMjYifSwiV2Vla051bWJlcmluZyI6eyIkaWQiOiI2NzciLCJGb3JtYXQiOjAsIklzVmlzaWJsZSI6ZmFsc2UsIkxhc3RLbm93blZpc2liaWxpdHlTdGF0ZSI6ZmFsc2V9LCJJZCI6IjkyZDY0OWFmLTVkNmItNDI3Yy1hOTcxLTQyOTBlM2QzZWUyYyIsIkltcG9ydElkIjpudWxsLCJUaXRsZSI6ImlQYWNrYWdlIFBoYXNlMyIsIk5vdGUiOm51bGwsIkh5cGVybGluayI6eyIkaWQiOiI2NzgiLCJBZGRyZXNzIjpudWxsLCJTdWJBZGRyZXNzIjpudWxsfSwiSXNDaGFuZ2VkIjpmYWxzZSwiSXNOZXciOmZhbHNlfV0sIlN3aW1sYW5lcyI6W10sIk1zUHJvamVjdEl0ZW1zVHJlZSI6bnVsbCwiTWV0YWRhdGEiOnsiJGlkIjoiNjc5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Y4MCIsIkltcGFPcHRpb25zIjp7IiRpZCI6IjY4MS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ZmFsc2UsIkltcG9ydFR5cGUiOjAsIkZpbGVQYXRoIjpudWxsLCJUaW1lQ29uZmlndXJhdGlvbiI6eyIkaWQiOiI2ODIiLCJVc2VUaW1lIjpmYWxzZSwiV29ya0RheVN0YXJ0IjoiMDA6MDA6MDAiLCJXb3JrRGF5RW5kIjoiMjM6NTk6MDAifSwiTGFzdFVzZWRUZW1wbGF0ZUlkIjoiY2MyNmY4NjMtMjdjZS00ODBlLWE1ODktYjNmMTJmMmQ2ZWIwIiwiRmlyc3RXZWVrT2ZZZWFyIjowfQ=="/>
  <p:tag name="__MASTER" val="__part_0"/>
</p:tagLst>
</file>

<file path=ppt/tags/tag2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QUICKPOSITION" val="Custom"/>
  <p:tag name="OTLTIMEBANDSHAPETYPE" val="LeafTimeband"/>
  <p:tag name="OTLTIMEBANDTHREEDEFFECTS" val="Gel"/>
  <p:tag name="OTLTIMEBANDAUTODATERANGE" val="False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3-05-26T23:59:00.0000000"/>
  <p:tag name="OTLTIMEBANDSTARTDATE" val="2021-04-01T00:00:00.0000000"/>
  <p:tag name="OTLTIMEBANDSCALETYPE" val="Months"/>
  <p:tag name="OTLMARKERSHAPE" val="OTL"/>
</p:tagLst>
</file>

<file path=ppt/tags/tag2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80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1-05-01T00:00:00.0000000Z"/>
  <p:tag name="OTLENDDATE" val="2021-11-15T23:59:00.0000000Z"/>
  <p:tag name="OTLMARKERSHAPE" val="OTL"/>
</p:tagLst>
</file>

<file path=ppt/tags/tag2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3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1-11-19T00:00:00.0000000Z"/>
  <p:tag name="OTLENDDATE" val="2022-03-01T23:59:00.0000000Z"/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6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2-03-06T00:00:00.0000000Z"/>
  <p:tag name="OTLENDDATE" val="2022-08-31T23:59:00.0000000Z"/>
  <p:tag name="OTLMARKERSHAPE" val="OTL"/>
</p:tagLst>
</file>

<file path=ppt/tags/tag2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0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2-08-31T00:00:00.0000000Z"/>
  <p:tag name="OTLENDDATE" val="2022-10-29T23:59:00.0000000Z"/>
  <p:tag name="OTLMARKERSHAPE" val="OTL"/>
</p:tagLst>
</file>

<file path=ppt/tags/tag2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5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2-08-15T00:00:00.0000000Z"/>
  <p:tag name="OTLENDDATE" val="2022-11-29T23:59:00.0000000Z"/>
  <p:tag name="OTLMARKERSHAPE" val="OTL"/>
</p:tagLst>
</file>

<file path=ppt/tags/tag2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2-10-15T00:00:00.0000000Z"/>
  <p:tag name="OTLENDDATE" val="2023-02-28T23:59:00.0000000Z"/>
  <p:tag name="OTLMARKERSHAPE" val="OTL"/>
</p:tagLst>
</file>

<file path=ppt/tags/tag2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3-01-01T00:00:00.0000000Z"/>
  <p:tag name="OTLENDDATE" val="2023-05-26T23:59:00.0000000Z"/>
  <p:tag name="OTLMARKERSHAPE" val="OTL"/>
</p:tagLst>
</file>

<file path=ppt/tags/tag2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8-01T00:00:00.0000000Z"/>
  <p:tag name="OTLENDDATE" val="2021-08-30T23:59:00.0000000Z"/>
  <p:tag name="OTLDURATIONFORMAT" val="day"/>
  <p:tag name="OTLSPACING" val="10"/>
  <p:tag name="OTLSHAPETHICKNESSTYPE" val="Regular"/>
  <p:tag name="OTLWEEKNUMBERINGFORMAT" val="WNFormat1"/>
  <p:tag name="OTLWEEKNUMBERINGISVISIBLE" val="Fals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Kick-Off"/>
  <p:tag name="OTLPOSITIONONTASK" val="None"/>
  <p:tag name="OTLRELATEDTASKID" val="00000000-0000-0000-0000-000000000000"/>
  <p:tag name="OTLWEEKNUMBERINGFORMAT" val="WNFormat1"/>
  <p:tag name="OTLWEEKNUMBERINGISVISIBLE" val="False"/>
  <p:tag name="OTLDATE" val="2021-05-01T23:59:00.0000000"/>
  <p:tag name="OTLMARKERSHAPE" val="OTL"/>
</p:tagLst>
</file>

<file path=ppt/tags/tag2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nimal Prototype "/>
  <p:tag name="OTLPOSITIONONTASK" val="None"/>
  <p:tag name="OTLRELATEDTASKID" val="00000000-0000-0000-0000-000000000000"/>
  <p:tag name="OTLWEEKNUMBERINGFORMAT" val="WNFormat1"/>
  <p:tag name="OTLWEEKNUMBERINGISVISIBLE" val="False"/>
  <p:tag name="OTLDATE" val="2021-09-30T23:59:00.0000000"/>
  <p:tag name="OTLMARKERSHAPE" val="OTL"/>
</p:tagLst>
</file>

<file path=ppt/tags/tag2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ubmission"/>
  <p:tag name="OTLPOSITIONONTASK" val="None"/>
  <p:tag name="OTLRELATEDTASKID" val="00000000-0000-0000-0000-000000000000"/>
  <p:tag name="OTLWEEKNUMBERINGFORMAT" val="WNFormat1"/>
  <p:tag name="OTLWEEKNUMBERINGISVISIBLE" val="False"/>
  <p:tag name="OTLDATE" val="2021-11-25T23:59:00.0000000"/>
  <p:tag name="OTLMARKERSHAPE" val="OTL"/>
</p:tagLst>
</file>

<file path=ppt/tags/tag2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Web Prototype"/>
  <p:tag name="OTLPOSITIONONTASK" val="None"/>
  <p:tag name="OTLRELATEDTASKID" val="00000000-0000-0000-0000-000000000000"/>
  <p:tag name="OTLWEEKNUMBERINGFORMAT" val="WNFormat1"/>
  <p:tag name="OTLWEEKNUMBERINGISVISIBLE" val="False"/>
  <p:tag name="OTLDATE" val="2022-03-01T23:59:00.0000000"/>
  <p:tag name="OTLMARKERSHAPE" val="OTL"/>
</p:tagLst>
</file>

<file path=ppt/tags/tag2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Online Testing "/>
  <p:tag name="OTLPOSITIONONTASK" val="None"/>
  <p:tag name="OTLRELATEDTASKID" val="00000000-0000-0000-0000-000000000000"/>
  <p:tag name="OTLWEEKNUMBERINGFORMAT" val="WNFormat1"/>
  <p:tag name="OTLWEEKNUMBERINGISVISIBLE" val="False"/>
  <p:tag name="OTLDATE" val="2022-05-20T23:59:00.0000000"/>
  <p:tag name="OTLMARKERSHAPE" val="OTL"/>
</p:tagLst>
</file>

<file path=ppt/tags/tag2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5T23:59:00.0000000"/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Integr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10-30T23:59:00.0000000"/>
  <p:tag name="OTLMARKERSHAPE" val="OTL"/>
</p:tagLst>
</file>

<file path=ppt/tags/tag2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Validation"/>
  <p:tag name="OTLPOSITIONONTASK" val="None"/>
  <p:tag name="OTLRELATEDTASKID" val="00000000-0000-0000-0000-000000000000"/>
  <p:tag name="OTLWEEKNUMBERINGFORMAT" val="WNFormat1"/>
  <p:tag name="OTLWEEKNUMBERINGISVISIBLE" val="False"/>
  <p:tag name="OTLDATE" val="2022-07-22T23:59:00.0000000"/>
  <p:tag name="OTLMARKERSHAPE" val="OTL"/>
</p:tagLst>
</file>

<file path=ppt/tags/tag2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3-01-01T23:59:00.0000000"/>
  <p:tag name="OTLMARKERSHAPE" val="OTL"/>
</p:tagLst>
</file>

<file path=ppt/tags/tag2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C4wMS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NjgsIkciOjc3LCJCIjozO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MiwiRm9udE5hbWUiOiJBcmlhbCIsIklzQm9sZCI6dHJ1ZSwiSXNJdGFsaWMiOmZhbHNlLCJJc1VuZGVybGluZWQiOmZhbHNlLCJQYXJlbnRTdHlsZSI6bnVsbH0sIkF1dG9TaXplIjowLCJGb3JlZ3JvdW5kIjp7IiRpZCI6IjE1IiwiQ29sb3IiOnsiJGlkIjoiMTYiLCJBIjoyNTUsIlIiOjEyOCwiRyI6MTU4LCJCIjoxOTR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MiwiRm9udE5hbWUiOiJBcmlhbCIsIklzQm9sZCI6dHJ1ZSwiSXNJdGFsaWMiOmZhbHNlLCJJc1VuZGVybGluZWQiOmZhbHNlLCJQYXJlbnRTdHlsZSI6bnVsbH0sIkF1dG9TaXplIjowLCJGb3JlZ3JvdW5kIjp7IiRpZCI6IjIzIiwiQ29sb3IiOnsiJGlkIjoiMjQiLCJBIjoyNTUsIlIiOjEyOCwiRyI6MTU4LCJCIjoxOTR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Tc4LCJHIjoxNCwiQiI6MTh9fSwiSXNWaXNpYmxlIjp0cnVlLCJXaWR0aCI6MC4wLCJIZWlnaHQiOjAuMCwiQm9yZGVyU3R5bGUiOm51bGwsIlBhcmVudFN0eWxlIjpudWxsfSwiU2NhbGVTdHlsZSI6eyIkaWQiOiI0MCIsIlNob3dTZWdtZW50U2VwYXJhdG9ycyI6dHJ1ZSwiU2VnbWVudFNlcGFyYXRvck9wYWNpdHkiOjMwLCJGb250U2V0dGluZ3MiOnsiJGlkIjoiNDEiLCJGb250U2l6ZSI6OSwiRm9udE5hbWUiOiJBcmlhbC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yNiwiRyI6MjM5LCJCIjoyMTZ9fSwiQXBwZW5kWWVhck9uWWVhckNoYW5nZSI6dHJ1ZSwiRWxhcHNlZFRpbWVGb3JtYXQiOjEsIlRvZGF5TWFya2VyUG9zaXRpb24iOjMsIlF1aWNrUG9zaXRpb24iOjMsIkFic29sdXRlUG9zaXRpb24iOjQxNS44MDAwMTg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CwiRm9udE5hbWUiOiJBcmlhbC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ksIkZvbnROYW1lIjoiQXJpYWw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AsIlNoYXBlVGhpY2tuZXNzIjoxLCJEdXJhdGlvbkZvcm1hdCI6MCwiSW5jbHVkZU5vbldvcmtpbmdEYXlzSW5EdXJhdGlvbiI6ZmFsc2UsIlBlcmNlbnRhZ2VDb21wbGV0ZVN0eWxlIjp7IiRpZCI6Ijg0IiwiRm9udFNldHRpbmdzIjp7IiRpZCI6Ijg1IiwiRm9udFNpemUiOjksIkZvbnROYW1lIjoiQXJpYWwiLCJJc0JvbGQiOmZhbHNlLCJJc0l0YWxpYyI6ZmFsc2UsIklzVW5kZXJsaW5lZCI6ZmFsc2UsIlBhcmVudFN0eWxlIjpudWxsfSwiQXV0b1NpemUiOjAsIkZvcmVncm91bmQiOnsiJGlkIjoiODYiLCJDb2xvciI6eyIkaWQiOiI4NyIsIkEiOjI1NSwiUiI6MjM4LCJHIjoyMzYsIkIiOjIyNX19LCJNYXhXaWR0aCI6OTYwLjAsIk1heEhlaWdodCI6IkluZmluaXR5IiwiU21hcnRGb3JlZ3JvdW5kSXNBY3RpdmUiOmZhbHNlLCJIb3Jpem9udGFsQWxpZ25tZW50IjowLCJWZXJ0aWNhbEFsaWdubWVudCI6MCwiU21hcnRGb3JlZ3JvdW5kIjpudWxsLCJCYWNrZ3JvdW5kRmlsbFR5cGUiOjAsIk1hcmdpbiI6eyIkaWQiOiI4OCIsIlRvcCI6MCwiTGVmdCI6MCwiUmlnaHQiOjAsIkJvdHRvbSI6MH0sIlBhZGRpbmciOnsiJGlkIjoiODkiLCJUb3AiOjAsIkxlZnQiOjAsIlJpZ2h0IjowLCJCb3R0b20iOjB9LCJCYWNrZ3JvdW5kIjp7IiRpZCI6IjkwIiwiQ29sb3IiOnsiJHJlZiI6IjIwIn19LCJJc1Zpc2libGUiOnRydWUsIldpZHRoIjowLjAsIkhlaWdodCI6MC4wLCJCb3JkZXJTdHlsZSI6bnVsbCwiUGFyZW50U3R5bGUiOm51bGx9LCJEdXJhdGlvblN0eWxlIjp7IiRpZCI6IjkxIiwiRm9udFNldHRpbmdzIjp7IiRpZCI6IjkyIiwiRm9udFNpemUiOjksIkZvbnROYW1lIjoiQXJpYWwiLCJJc0JvbGQiOmZhbHNlLCJJc0l0YWxpYyI6ZmFsc2UsIklzVW5kZXJsaW5lZCI6ZmFsc2UsIlBhcmVudFN0eWxlIjpudWxsfSwiQXV0b1NpemUiOjAsIkZvcmVncm91bmQiOnsiJGlkIjoiOTMiLCJDb2xvciI6eyIkaWQiOiI5NCIsIkEiOjI1NSwiUiI6MjM3LCJHIjoxMjUsIkIiOjQ5fX0sIk1heFdpZHRoIjo5Nj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Ni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AsIkZvbnROYW1lIjoiQXJpYWwiLCJJc0JvbGQiOnRydWUsIklzSXRhbGljIjpmYWxzZSwiSXNVbmRlcmxpbmVkIjpmYWxzZSwiUGFyZW50U3R5bGUiOm51bGx9LCJBdXRvU2l6ZSI6MCwiRm9yZWdyb3VuZCI6eyIkaWQiOiIxMTQiLCJDb2xvciI6eyIkaWQiOiIxMTU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OSwiRm9udE5hbWUiOiJBcmlhbCIsIklzQm9sZCI6ZmFsc2UsIklzSXRhbGljIjpmYWxzZSwiSXNVbmRlcmxpbmVkIjpmYWxzZSwiUGFyZW50U3R5bGUiOm51bGx9LCJBdXRvU2l6ZSI6MCwiRm9yZWdyb3VuZCI6eyIkaWQiOiIxMjEiLCJDb2xvciI6eyIkaWQiOiIxMjIiLCJBIjoyNTUsIlIiOjY4LCJHIjo4NCwiQiI6MTA2fX0sIk1heFdpZHRoIjo5NjAuMCwiTWF4SGVpZ2h0IjoiSW5maW5pdHkiLCJTbWFydEZvcmVncm91bmRJc0FjdGl2ZSI6ZmFsc2UsIkhvcml6b250YWxBbGlnbm1lbnQiOjA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I3IiwiRGF0ZVBhcnRJc1Zpc2libGUiOmZhbHNlLCJUaW1lUGFydElzVmlzaWJsZSI6ZmFsc2V9fSwiV2Vla051bWJlcmluZyI6eyIkaWQiOiIxMjgiLCJGb3JtYXQiOjAsIklzVmlzaWJsZSI6ZmFsc2UsIkxhc3RLbm93blZpc2liaWxpdHlTdGF0ZSI6ZmFsc2V9LCJJc1Zpc2libGUiOnRydWUsIlBhcmVudFN0eWxlIjpudWxsLCJfZXhwbGljaXRseVNldCI6eyIkaWQiOiIxMjk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XZWVrTnVtYmVyaW5nIjpmYWxzZSwiSXNWaXNpYmxlIjpmYWxzZSwiTWFyZ2luIjpmYWxzZX19LCJHcmlkbGluZVBhbmVsU3R5bGUiOnsiJGlkIjoiMTMwIiwiR3JpZGxpbmVTdHlsZSI6eyIkaWQiOiIxMzEiLCJMaW5lQ29sb3IiOnsiJGlkIjoiMTMyIiwiJHR5cGUiOiJOTFJFLkNvbW1vbi5Eb20uU29saWRDb2xvckJydXNoLCBOTFJFLkNvbW1vbiIsIkNvbG9yIjp7IiRpZCI6IjEzMyIsIkEiOjM4LCJSIjo5MSwiRyI6MTU1LCJCIjoyMTN9fSwiTGluZVdlaWdodCI6MS4wLCJMaW5lVHlwZSI6MCwiUGFyZW50U3R5bGUiOm51bGx9LCJNYXJnaW4iOnsiJGlkIjoiMTM0IiwiVG9wIjowLCJMZWZ0IjowLCJSaWdodCI6MCwiQm90dG9tIjowfSwiUGFkZGluZyI6eyIkaWQiOiIxMzUiLCJUb3AiOjAsIkxlZnQiOjAsIlJpZ2h0IjowLCJCb3R0b20iOjB9LCJCYWNrZ3JvdW5kIjpudWxsLCJJc1Zpc2libGUiOnRydWUsIldpZHRoIjowLjAsIkhlaWdodCI6MC4wLCJCb3JkZXJTdHlsZSI6eyIkaWQiOiIxMzYiLCJMaW5lQ29sb3IiOm51bGwsIkxpbmVXZWlnaHQiOjAuMCwiTGluZVR5cGUiOjAsIlBhcmVudFN0eWxlIjpudWxsfSwiUGFyZW50U3R5bGUiOm51bGx9LCJTaG93RWxhcHNlZFRpbWVHcmFkaWVudFN0eWxlIjpmYWxz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nRydW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dHJ1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AwMDEtMDEtMDFUMDA6MDA6MDAiLCJFbmREYXRlIjoiMjAyMy0wMS0xMFQyMzo1OTowMCIsIkZvcm1hdCI6Ik1NTSIsIlR5cGUiOjIsIkF1dG9EYXRlUmFuZ2UiOnRydWUsIldvcmtpbmdEYXlzIjozMSwiRmlzY2FsWWVhciI6eyIkaWQiOiIxNjYiLCJTdGFydE1vbnRoIjoxLCJVc2VTdGFydGluZ1llYXJGb3JOdW1iZXJpbmciOnRydWUsIlNob3dGaXNjYWxZZWFyTGFiZWwiOnRydWV9LCJUb2RheU1hcmtlclRleHQiOiJUb2RheSIsIkF1dG9TY2FsZVR5cGUiOnRydWV9LCJNaWxlc3RvbmVzIjpbeyIkaWQiOiIxNjciLCJEYXRlIjoiMjAyMS0wNC0xMFQyMzo1OTowMCIsIlN0eWxlIjp7IiRpZCI6IjE2OCIsIlNoYXBlIjo0LCJDb25uZWN0b3JNYXJnaW4iOnsiJGlkIjoiMTY5IiwiVG9wIjowLCJMZWZ0IjoyLCJSaWdodCI6MiwiQm90dG9tIjowfSwiQ29ubmVjdG9yU3R5bGUiOnsiJGlkIjoiMTcwIiwiTGluZUNvbG9yIjp7IiRpZCI6IjE3MSIsIiR0eXBlIjoiTkxSRS5Db21tb24uRG9tLlNvbGlkQ29sb3JCcnVzaCwgTkxSRS5Db21tb24iLCJDb2xvciI6eyIkaWQiOiIxNzIiLCJBIjoxMjcsIlIiOjI0MywiRyI6MTY0LCJCIjo3MX19LCJMaW5lV2VpZ2h0IjoxLjAsIkxpbmVUeXBlIjowLCJQYXJlbnRTdHlsZSI6bnVsbH0sIklzQmVsb3dUaW1lYmFuZCI6ZmFsc2UsIlBvc2l0aW9uT25UYXNrIjowLCJIaWRlRGF0ZSI6ZmFsc2UsIlNoYXBlU2l6ZSI6MywiU3BhY2luZyI6MS4wLCJQYWRkaW5nIjp7IiRpZCI6IjE3MyIsIlRvcCI6NywiTGVmdCI6MywiUmlnaHQiOjAsIkJvdHRvbSI6Mn0sIlNoYXBlU3R5bGUiOnsiJGlkIjoiMTc0IiwiTWFyZ2luIjp7IiRpZCI6IjE3NSIsIlRvcCI6MCwiTGVmdCI6MCwiUmlnaHQiOjAsIkJvdHRvbSI6MH0sIlBhZGRpbmciOnsiJGlkIjoiMTc2IiwiVG9wIjowLCJMZWZ0IjowLCJSaWdodCI6MCwiQm90dG9tIjowfSwiQmFja2dyb3VuZCI6eyIkaWQiOiIxNzciLCJDb2xvciI6eyIkaWQiOiIxNzgiLCJBIjoyNTUsIlIiOjI0MywiRyI6MTY0LCJCIjo3MX19LCJJc1Zpc2libGUiOnRydWUsIldpZHRoIjoxMy4wLCJIZWlnaHQiOjE0LjQ0NDQ0NDQ0NDQ0NDQ0NSwiQm9yZGVyU3R5bGUiOnsiJGlkIjoiMTc5IiwiTGluZUNvbG9yIjp7IiRyZWYiOiI2NSJ9LCJMaW5lV2VpZ2h0IjowLjAsIkxpbmVUeXBlIjowLCJQYXJlbnRTdHlsZSI6bnVsbH0sIlBhcmVudFN0eWxlIjpudWxsfSwiVGl0bGVTdHlsZSI6eyIkaWQiOiIxODAiLCJGb250U2V0dGluZ3MiOnsiJGlkIjoiMTgxIiwiRm9udFNpemUiOjgsIkZvbnROYW1lIjoiQXJpYWwiLCJJc0JvbGQiOnRydWUsIklzSXRhbGljIjpmYWxzZSwiSXNVbmRlcmxpbmVkIjpmYWxzZSwiUGFyZW50U3R5bGUiOm51bGx9LCJBdXRvU2l6ZSI6MCwiRm9yZWdyb3VuZCI6eyIkaWQiOiIxODIiLCJDb2xvciI6eyIkaWQiOiIxODMiLCJBIjoyNTUsIlIiOjUyLCJHIjo3OCwiQiI6MTA5fX0sIk1heFdpZHRoIjoyMDAuMCwiTWF4SGVpZ2h0IjoiSW5maW5pdHkiLCJTbWFydEZvcmVncm91bmRJc0FjdGl2ZSI6ZmFsc2UsIkhvcml6b250YWxBbGlnbm1lbnQiOjEsIlZlcnRpY2FsQWxpZ25tZW50IjowLCJTbWFydEZvcmVncm91bmQiOm51bGwsIkJhY2tncm91bmRGaWxsVHlwZSI6MCwiTWFyZ2luIjp7IiRpZCI6IjE4NCIsIlRvcCI6MCwiTGVmdCI6MCwiUmlnaHQiOjAsIkJvdHRvbSI6MH0sIlBhZGRpbmciOnsiJGlkIjoiMTg1IiwiVG9wIjowLCJMZWZ0IjowLCJSaWdodCI6MCwiQm90dG9tIjowfSwiQmFja2dyb3VuZCI6eyIkcmVmIjoiNzMifSwiSXNWaXNpYmxlIjp0cnVlLCJXaWR0aCI6MC4wLCJIZWlnaHQiOjAuMCwiQm9yZGVyU3R5bGUiOnsiJGlkIjoiMTg2IiwiTGluZUNvbG9yIjpudWxsLCJMaW5lV2VpZ2h0IjowLjAsIkxpbmVUeXBlIjowLCJQYXJlbnRTdHlsZSI6bnVsbH0sIlBhcmVudFN0eWxlIjpudWxsfSwiRGF0ZVN0eWxlIjp7IiRpZCI6IjE4NyIsIkZvbnRTZXR0aW5ncyI6eyIkaWQiOiIxODgiLCJGb250U2l6ZSI6OCwiRm9udE5hbWUiOiJBcmlhbCIsIklzQm9sZCI6ZmFsc2UsIklzSXRhbGljIjpmYWxzZSwiSXNVbmRlcmxpbmVkIjpmYWxzZSwiUGFyZW50U3R5bGUiOm51bGx9LCJBdXRvU2l6ZSI6MCwiRm9yZWdyb3VuZCI6eyIkaWQiOiIxODkiLCJDb2xvciI6eyIkaWQiOiIxOTAiLCJBIjoyNTUsIlIiOjEyNywiRyI6MTI3LCJCIjoxMjd9fSwiTWF4V2lkdGgiOjIwMC4wLCJNYXhIZWlnaHQiOiJJbmZpbml0eSIsIlNtYXJ0Rm9yZWdyb3VuZElzQWN0aXZlIjpmYWxzZSwiSG9yaXpvbnRhbEFsaWdubWVudCI6MSwiVmVydGljYWxBbGlnbm1lbnQiOjAsIlNtYXJ0Rm9yZWdyb3VuZCI6bnVsbCwiQmFja2dyb3VuZEZpbGxUeXBlIjowLCJNYXJnaW4iOnsiJGlkIjoiMTkxIiwiVG9wIjowLCJMZWZ0IjowLCJSaWdodCI6MCwiQm90dG9tIjowfSwiUGFkZGluZyI6eyIkaWQiOiIxOTIiLCJUb3AiOjAsIkxlZnQiOjAsIlJpZ2h0IjowLCJCb3R0b20iOjB9LCJCYWNrZ3JvdW5kIjp7IiRyZWYiOiI4MCJ9LCJJc1Zpc2libGUiOnRydWUsIldpZHRoIjowLjAsIkhlaWdodCI6MC4wLCJCb3JkZXJTdHlsZSI6eyIkaWQiOiIxOTMiLCJMaW5lQ29sb3IiOm51bGwsIkxpbmVXZWlnaHQiOjAuMCwiTGluZVR5cGUiOjAsIlBhcmVudFN0eWxlIjpudWxsfSwiUGFyZW50U3R5bGUiOm51bGx9LCJEYXRlRm9ybWF0Ijp7IiRpZCI6IjE5NC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E5NSIsIkRhdGVQYXJ0SXNWaXNpYmxlIjpmYWxzZSwiVGltZVBhcnRJc1Zpc2libGUiOmZhbHNlfX0sIldlZWtOdW1iZXJpbmciOnsiJGlkIjoiMTk2IiwiRm9ybWF0IjowLCJJc1Zpc2libGUiOmZhbHNlLCJMYXN0S25vd25WaXNpYmlsaXR5U3RhdGUiOmZhbHNlfSwiSXNWaXNpYmxlIjp0cnVlLCJQYXJlbnRTdHlsZSI6bnVsbH0sIkluZGV4IjowLCJQZXJjZW50YWdlQ29tcGxldGUiOm51bGwsIlBvc2l0aW9uIjp7IlJhdGlvIjowLjAsIklzQ3VzdG9tIjpmYWxzZX0sIkRhdGVGb3JtYXQiOnsiJHJlZiI6IjE5NCJ9LCJXZWVrTnVtYmVyaW5nIjp7IiRpZCI6IjE5NyIsIkZvcm1hdCI6MCwiSXNWaXNpYmxlIjpmYWxzZSwiTGFzdEtub3duVmlzaWJpbGl0eVN0YXRlIjpmYWxzZX0sIlJlbGF0ZWRUYXNrSWQiOiIwMDAwMDAwMC0wMDAwLTAwMDAtMDAwMC0wMDAwMDAwMDAwMDAiLCJJZCI6ImU4ZmQzZTkzLTljN2ItNDNmMy04OTIxLTczZWVlMzQ5NTllZiIsIkltcG9ydElkIjpudWxsLCJUaXRsZSI6IlBoYXNlIDEgS2lja29mZiIsIk5vdGUiOm51bGwsIkh5cGVybGluayI6eyIkaWQiOiIxOTgiLCJBZGRyZXNzIjoiIiwiU3ViQWRkcmVzcyI6IiJ9LCJJc0NoYW5nZWQiOmZhbHNlLCJJc05ldyI6ZmFsc2V9LHsiJGlkIjoiMTk5IiwiRGF0ZSI6IjIwMjEtMDUtMDFUMjM6NTk6MDAiLCJTdHlsZSI6eyIkaWQiOiIyMDAiLCJTaGFwZSI6MiwiQ29ubmVjdG9yTWFyZ2luIjp7IiRpZCI6IjIwMSIsIlRvcCI6MCwiTGVmdCI6MiwiUmlnaHQiOjIsIkJvdHRvbSI6MH0sIkNvbm5lY3RvclN0eWxlIjp7IiRpZCI6IjIwMiIsIkxpbmVDb2xvciI6eyIkaWQiOiIyMDMiLCIkdHlwZSI6Ik5MUkUuQ29tbW9uLkRvbS5Tb2xpZENvbG9yQnJ1c2gsIE5MUkUuQ29tbW9uIiwiQ29sb3IiOnsiJGlkIjoiMjA0IiwiQSI6MTI3LCJSIjoxNzgsIkciOjE0LCJCIjoxOH19LCJMaW5lV2VpZ2h0IjoxLjAsIkxpbmVUeXBlIjowLCJQYXJlbnRTdHlsZSI6bnVsbH0sIklzQmVsb3dUaW1lYmFuZCI6ZmFsc2UsIlBvc2l0aW9uT25UYXNrIjowLCJIaWRlRGF0ZSI6ZmFsc2UsIlNoYXBlU2l6ZSI6MywiU3BhY2luZyI6MS4wLCJQYWRkaW5nIjp7IiRpZCI6IjIwNSIsIlRvcCI6NywiTGVmdCI6MywiUmlnaHQiOjAsIkJvdHRvbSI6Mn0sIlNoYXBlU3R5bGUiOnsiJGlkIjoiMjA2IiwiTWFyZ2luIjp7IiRpZCI6IjIwNyIsIlRvcCI6MCwiTGVmdCI6MCwiUmlnaHQiOjAsIkJvdHRvbSI6MH0sIlBhZGRpbmciOnsiJGlkIjoiMjA4IiwiVG9wIjowLCJMZWZ0IjowLCJSaWdodCI6MCwiQm90dG9tIjowfSwiQmFja2dyb3VuZCI6eyIkaWQiOiIyMDkiLCJDb2xvciI6eyIkaWQiOiIyMTAiLCJBIjoyNTUsIlIiOjE3OCwiRyI6MTQsIkIiOjE4fX0sIklzVmlzaWJsZSI6dHJ1ZSwiV2lkdGgiOjE0LjQ0NDQ0NDQ0NDQ0NDQ0NSwiSGVpZ2h0IjoxNC40NDQ0NDQ0NDQ0NDQ0NDUsIkJvcmRlclN0eWxlIjp7IiRpZCI6IjIxMSIsIkxpbmVDb2xvciI6eyIkcmVmIjoiNjUifSwiTGluZVdlaWdodCI6MC4wLCJMaW5lVHlwZSI6MCwiUGFyZW50U3R5bGUiOm51bGx9LCJQYXJlbnRTdHlsZSI6bnVsbH0sIlRpdGxlU3R5bGUiOnsiJGlkIjoiMjEyIiwiRm9udFNldHRpbmdzIjp7IiRpZCI6IjIxMyIsIkZvbnRTaXplIjo4LCJGb250TmFtZSI6IkFyaWFsIiwiSXNCb2xkIjp0cnVlLCJJc0l0YWxpYyI6ZmFsc2UsIklzVW5kZXJsaW5lZCI6ZmFsc2UsIlBhcmVudFN0eWxlIjpudWxsfSwiQXV0b1NpemUiOjAsIkZvcmVncm91bmQiOnsiJGlkIjoiMjE0IiwiQ29sb3IiOnsiJGlkIjoiMjE1IiwiQSI6MjU1LCJSIjo1MiwiRyI6NzgsIkIiOjEwOX19LCJNYXhXaWR0aCI6MjAwLjAsIk1heEhlaWdodCI6IkluZmluaXR5IiwiU21hcnRGb3JlZ3JvdW5kSXNBY3RpdmUiOmZhbHNlLCJIb3Jpem9udGFsQWxpZ25tZW50IjowLCJWZXJ0aWNhbEFsaWdubWVudCI6MCwiU21hcnRGb3JlZ3JvdW5kIjpudWxsLCJCYWNrZ3JvdW5kRmlsbFR5cGUiOjAsIk1hcmdpbiI6eyIkaWQiOiIyMTYiLCJUb3AiOjAsIkxlZnQiOjAsIlJpZ2h0IjowLCJCb3R0b20iOjB9LCJQYWRkaW5nIjp7IiRpZCI6IjIxNyIsIlRvcCI6MCwiTGVmdCI6MCwiUmlnaHQiOjAsIkJvdHRvbSI6MH0sIkJhY2tncm91bmQiOnsiJHJlZiI6IjczIn0sIklzVmlzaWJsZSI6dHJ1ZSwiV2lkdGgiOjAuMCwiSGVpZ2h0IjowLjAsIkJvcmRlclN0eWxlIjp7IiRpZCI6IjIxOCIsIkxpbmVDb2xvciI6bnVsbCwiTGluZVdlaWdodCI6MC4wLCJMaW5lVHlwZSI6MCwiUGFyZW50U3R5bGUiOm51bGx9LCJQYXJlbnRTdHlsZSI6bnVsbH0sIkRhdGVTdHlsZSI6eyIkaWQiOiIyMTkiLCJGb250U2V0dGluZ3MiOnsiJGlkIjoiMjIwIiwiRm9udFNpemUiOjgsIkZvbnROYW1lIjoiQXJpYWwiLCJJc0JvbGQiOmZhbHNlLCJJc0l0YWxpYyI6ZmFsc2UsIklzVW5kZXJsaW5lZCI6ZmFsc2UsIlBhcmVudFN0eWxlIjpudWxsfSwiQXV0b1NpemUiOjAsIkZvcmVncm91bmQiOnsiJGlkIjoiMjIxIiwiQ29sb3IiOnsiJGlkIjoiMjIy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pZCI6IjIyMyIsIlRvcCI6MCwiTGVmdCI6MCwiUmlnaHQiOjAsIkJvdHRvbSI6MH0sIlBhZGRpbmciOnsiJGlkIjoiMjI0IiwiVG9wIjowLCJMZWZ0IjowLCJSaWdodCI6MCwiQm90dG9tIjowfSwiQmFja2dyb3VuZCI6eyIkcmVmIjoiODAifSwiSXNWaXNpYmxlIjp0cnVlLCJXaWR0aCI6MC4wLCJIZWlnaHQiOjAuMCwiQm9yZGVyU3R5bGUiOnsiJGlkIjoiMjI1IiwiTGluZUNvbG9yIjpudWxsLCJMaW5lV2VpZ2h0IjowLjAsIkxpbmVUeXBlIjowLCJQYXJlbnRTdHlsZSI6bnVsbH0sIlBhcmVudFN0eWxlIjpudWxsfSwiRGF0ZUZvcm1hdCI6eyIkaWQiOiIyMjY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yMjciLCJEYXRlUGFydElzVmlzaWJsZSI6ZmFsc2UsIlRpbWVQYXJ0SXNWaXNpYmxlIjpmYWxzZX19LCJXZWVrTnVtYmVyaW5nIjp7IiRpZCI6IjIyOCIsIkZvcm1hdCI6MCwiSXNWaXNpYmxlIjpmYWxzZSwiTGFzdEtub3duVmlzaWJpbGl0eVN0YXRlIjpmYWxzZX0sIklzVmlzaWJsZSI6dHJ1ZSwiUGFyZW50U3R5bGUiOm51bGx9LCJJbmRleCI6MSwiUGVyY2VudGFnZUNvbXBsZXRlIjpudWxsLCJQb3NpdGlvbiI6eyJSYXRpbyI6MC4wLCJJc0N1c3RvbSI6ZmFsc2V9LCJEYXRlRm9ybWF0Ijp7IiRyZWYiOiIyMjYifSwiV2Vla051bWJlcmluZyI6eyIkaWQiOiIyMjkiLCJGb3JtYXQiOjAsIklzVmlzaWJsZSI6ZmFsc2UsIkxhc3RLbm93blZpc2liaWxpdHlTdGF0ZSI6ZmFsc2V9LCJSZWxhdGVkVGFza0lkIjoiMDAwMDAwMDAtMDAwMC0wMDAwLTAwMDAtMDAwMDAwMDAwMDAwIiwiSWQiOiIwYWRmMDE1ZS00MzY2LTQzNGUtOGQ1MS0xNWU4M2VkYmU1ZDMiLCJJbXBvcnRJZCI6bnVsbCwiVGl0bGUiOiJQcm9qZWN0IFN0YXJ0IiwiTm90ZSI6bnVsbCwiSHlwZXJsaW5rIjp7IiRpZCI6IjIzMCIsIkFkZHJlc3MiOiIiLCJTdWJBZGRyZXNzIjoiIn0sIklzQ2hhbmdlZCI6ZmFsc2UsIklzTmV3IjpmYWxzZX0seyIkaWQiOiIyMzEiLCJEYXRlIjoiMjAyMS0wNy0zMVQyMzo1OTowMCIsIlN0eWxlIjp7IiRpZCI6IjIzMiIsIlNoYXBlIjo0LCJDb25uZWN0b3JNYXJnaW4iOnsiJGlkIjoiMjMzIiwiVG9wIjowLCJMZWZ0IjoyLCJSaWdodCI6MiwiQm90dG9tIjowfSwiQ29ubmVjdG9yU3R5bGUiOnsiJGlkIjoiMjM0IiwiTGluZUNvbG9yIjp7IiRpZCI6IjIzNSIsIiR0eXBlIjoiTkxSRS5Db21tb24uRG9tLlNvbGlkQ29sb3JCcnVzaCwgTkxSRS5Db21tb24iLCJDb2xvciI6eyIkaWQiOiIyMzYiLCJBIjoxMjcsIlIiOjI0MywiRyI6MTY0LCJCIjo3MX19LCJMaW5lV2VpZ2h0IjoxLjAsIkxpbmVUeXBlIjowLCJQYXJlbnRTdHlsZSI6bnVsbH0sIklzQmVsb3dUaW1lYmFuZCI6ZmFsc2UsIlBvc2l0aW9uT25UYXNrIjowLCJIaWRlRGF0ZSI6ZmFsc2UsIlNoYXBlU2l6ZSI6MywiU3BhY2luZyI6MS4wLCJQYWRkaW5nIjp7IiRpZCI6IjIzNyIsIlRvcCI6NywiTGVmdCI6MywiUmlnaHQiOjAsIkJvdHRvbSI6Mn0sIlNoYXBlU3R5bGUiOnsiJGlkIjoiMjM4IiwiTWFyZ2luIjp7IiRpZCI6IjIzOSIsIlRvcCI6MCwiTGVmdCI6MCwiUmlnaHQiOjAsIkJvdHRvbSI6MH0sIlBhZGRpbmciOnsiJGlkIjoiMjQwIiwiVG9wIjowLCJMZWZ0IjowLCJSaWdodCI6MCwiQm90dG9tIjowfSwiQmFja2dyb3VuZCI6eyIkaWQiOiIyNDEiLCJDb2xvciI6eyIkaWQiOiIyNDIiLCJBIjoyNTUsIlIiOjI0MywiRyI6MTY0LCJCIjo3MX19LCJJc1Zpc2libGUiOnRydWUsIldpZHRoIjoxMy4wLCJIZWlnaHQiOjE0LjQ0NDQ0NDQ0NDQ0NDQ0NSwiQm9yZGVyU3R5bGUiOnsiJGlkIjoiMjQzIiwiTGluZUNvbG9yIjp7IiRyZWYiOiI2NSJ9LCJMaW5lV2VpZ2h0IjowLjAsIkxpbmVUeXBlIjowLCJQYXJlbnRTdHlsZSI6bnVsbH0sIlBhcmVudFN0eWxlIjpudWxsfSwiVGl0bGVTdHlsZSI6eyIkaWQiOiIyNDQiLCJGb250U2V0dGluZ3MiOnsiJGlkIjoiMjQ1IiwiRm9udFNpemUiOjgsIkZvbnROYW1lIjoiQXJpYWwiLCJJc0JvbGQiOnRydWUsIklzSXRhbGljIjpmYWxzZSwiSXNVbmRlcmxpbmVkIjpmYWxzZSwiUGFyZW50U3R5bGUiOm51bGx9LCJBdXRvU2l6ZSI6MCwiRm9yZWdyb3VuZCI6eyIkaWQiOiIyNDYiLCJDb2xvciI6eyIkaWQiOiIyNDciLCJBIjoyNTUsIlIiOjUyLCJHIjo3OCwiQiI6MTA5fX0sIk1heFdpZHRoIjoyMDAuMCwiTWF4SGVpZ2h0IjoiSW5maW5pdHkiLCJTbWFydEZvcmVncm91bmRJc0FjdGl2ZSI6ZmFsc2UsIkhvcml6b250YWxBbGlnbm1lbnQiOjEsIlZlcnRpY2FsQWxpZ25tZW50IjowLCJTbWFydEZvcmVncm91bmQiOm51bGwsIkJhY2tncm91bmRGaWxsVHlwZSI6MCwiTWFyZ2luIjp7IiRpZCI6IjI0OCIsIlRvcCI6MCwiTGVmdCI6MCwiUmlnaHQiOjAsIkJvdHRvbSI6MH0sIlBhZGRpbmciOnsiJGlkIjoiMjQ5IiwiVG9wIjowLCJMZWZ0IjowLCJSaWdodCI6MCwiQm90dG9tIjowfSwiQmFja2dyb3VuZCI6eyIkcmVmIjoiNzMifSwiSXNWaXNpYmxlIjp0cnVlLCJXaWR0aCI6MC4wLCJIZWlnaHQiOjAuMCwiQm9yZGVyU3R5bGUiOnsiJGlkIjoiMjUwIiwiTGluZUNvbG9yIjpudWxsLCJMaW5lV2VpZ2h0IjowLjAsIkxpbmVUeXBlIjowLCJQYXJlbnRTdHlsZSI6bnVsbH0sIlBhcmVudFN0eWxlIjpudWxsfSwiRGF0ZVN0eWxlIjp7IiRpZCI6IjI1MSIsIkZvbnRTZXR0aW5ncyI6eyIkaWQiOiIyNTIiLCJGb250U2l6ZSI6OCwiRm9udE5hbWUiOiJBcmlhbCIsIklzQm9sZCI6ZmFsc2UsIklzSXRhbGljIjpmYWxzZSwiSXNVbmRlcmxpbmVkIjpmYWxzZSwiUGFyZW50U3R5bGUiOm51bGx9LCJBdXRvU2l6ZSI6MCwiRm9yZWdyb3VuZCI6eyIkaWQiOiIyNTMiLCJDb2xvciI6eyIkaWQiOiIyNTQiLCJBIjoyNTUsIlIiOjEyNywiRyI6MTI3LCJCIjoxMjd9fSwiTWF4V2lkdGgiOjIwMC4wLCJNYXhIZWlnaHQiOiJJbmZpbml0eSIsIlNtYXJ0Rm9yZWdyb3VuZElzQWN0aXZlIjpmYWxzZSwiSG9yaXpvbnRhbEFsaWdubWVudCI6MSwiVmVydGljYWxBbGlnbm1lbnQiOjAsIlNtYXJ0Rm9yZWdyb3VuZCI6bnVsbCwiQmFja2dyb3VuZEZpbGxUeXBlIjowLCJNYXJnaW4iOnsiJGlkIjoiMjU1IiwiVG9wIjowLCJMZWZ0IjowLCJSaWdodCI6MCwiQm90dG9tIjowfSwiUGFkZGluZyI6eyIkaWQiOiIyNTYiLCJUb3AiOjAsIkxlZnQiOjAsIlJpZ2h0IjowLCJCb3R0b20iOjB9LCJCYWNrZ3JvdW5kIjp7IiRyZWYiOiI4MCJ9LCJJc1Zpc2libGUiOnRydWUsIldpZHRoIjowLjAsIkhlaWdodCI6MC4wLCJCb3JkZXJTdHlsZSI6eyIkaWQiOiIyNTciLCJMaW5lQ29sb3IiOm51bGwsIkxpbmVXZWlnaHQiOjAuMCwiTGluZVR5cGUiOjAsIlBhcmVudFN0eWxlIjpudWxsfSwiUGFyZW50U3R5bGUiOm51bGx9LCJEYXRlRm9ybWF0Ijp7IiRpZCI6IjI1OC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I1OSIsIkRhdGVQYXJ0SXNWaXNpYmxlIjpmYWxzZSwiVGltZVBhcnRJc1Zpc2libGUiOmZhbHNlfX0sIldlZWtOdW1iZXJpbmciOnsiJGlkIjoiMjYwIiwiRm9ybWF0IjowLCJJc1Zpc2libGUiOmZhbHNlLCJMYXN0S25vd25WaXNpYmlsaXR5U3RhdGUiOmZhbHNlfSwiSXNWaXNpYmxlIjp0cnVlLCJQYXJlbnRTdHlsZSI6bnVsbH0sIkluZGV4IjoyLCJQZXJjZW50YWdlQ29tcGxldGUiOm51bGwsIlBvc2l0aW9uIjp7IlJhdGlvIjowLjAsIklzQ3VzdG9tIjpmYWxzZX0sIkRhdGVGb3JtYXQiOnsiJHJlZiI6IjI1OCJ9LCJXZWVrTnVtYmVyaW5nIjp7IiRpZCI6IjI2MSIsIkZvcm1hdCI6MCwiSXNWaXNpYmxlIjpmYWxzZSwiTGFzdEtub3duVmlzaWJpbGl0eVN0YXRlIjpmYWxzZX0sIlJlbGF0ZWRUYXNrSWQiOiIwMDAwMDAwMC0wMDAwLTAwMDAtMDAwMC0wMDAwMDAwMDAwMDAiLCJJZCI6ImI3ZGQ3N2RlLTA5Y2UtNDJiYy1iMjJhLTEwYjRkYjRjMDM5NyIsIkltcG9ydElkIjpudWxsLCJUaXRsZSI6IlByb2plY3QgQXBwcm92ZWQiLCJOb3RlIjpudWxsLCJIeXBlcmxpbmsiOnsiJGlkIjoiMjYyIiwiQWRkcmVzcyI6IiIsIlN1YkFkZHJlc3MiOiIifSwiSXNDaGFuZ2VkIjpmYWxzZSwiSXNOZXciOmZhbHNlfSx7IiRpZCI6IjI2MyIsIkRhdGUiOiIyMDIyLTA2LTE2VDIzOjU5OjAwIiwiU3R5bGUiOnsiJGlkIjoiMjY0IiwiU2hhcGUiOjYsIkNvbm5lY3Rvck1hcmdpbiI6eyIkaWQiOiIyNjUiLCJUb3AiOjAsIkxlZnQiOjIsIlJpZ2h0IjoyLCJCb3R0b20iOjB9LCJDb25uZWN0b3JTdHlsZSI6eyIkaWQiOiIyNjYiLCJMaW5lQ29sb3IiOnsiJGlkIjoiMjY3IiwiJHR5cGUiOiJOTFJFLkNvbW1vbi5Eb20uU29saWRDb2xvckJydXNoLCBOTFJFLkNvbW1vbiIsIkNvbG9yIjp7IiRpZCI6IjI2OCIsIkEiOjEyNywiUiI6MjMxLCJHIjoxODgsIkIiOjQxfX0sIkxpbmVXZWlnaHQiOjEuMCwiTGluZVR5cGUiOjAsIlBhcmVudFN0eWxlIjpudWxsfSwiSXNCZWxvd1RpbWViYW5kIjpmYWxzZSwiUG9zaXRpb25PblRhc2siOjAsIkhpZGVEYXRlIjpmYWxzZSwiU2hhcGVTaXplIjozLCJTcGFjaW5nIjoxLjAsIlBhZGRpbmciOnsiJGlkIjoiMjY5IiwiVG9wIjo3LCJMZWZ0IjozLCJSaWdodCI6MCwiQm90dG9tIjoyfSwiU2hhcGVTdHlsZSI6eyIkaWQiOiIyNzAiLCJNYXJnaW4iOnsiJGlkIjoiMjcxIiwiVG9wIjowLCJMZWZ0IjowLCJSaWdodCI6MCwiQm90dG9tIjowfSwiUGFkZGluZyI6eyIkaWQiOiIyNzIiLCJUb3AiOjAsIkxlZnQiOjAsIlJpZ2h0IjowLCJCb3R0b20iOjB9LCJCYWNrZ3JvdW5kIjp7IiRpZCI6IjI3MyIsIkNvbG9yIjp7IiRpZCI6IjI3NCIsIkEiOjI1NSwiUiI6MjMxLCJHIjoxODgsIkIiOjQxfX0sIklzVmlzaWJsZSI6dHJ1ZSwiV2lkdGgiOjEzLjAsIkhlaWdodCI6MTQuNDQ0NDQ0NDQ0NDQ0NDQ1LCJCb3JkZXJTdHlsZSI6eyIkaWQiOiIyNzUiLCJMaW5lQ29sb3IiOnsiJHJlZiI6IjY1In0sIkxpbmVXZWlnaHQiOjAuMCwiTGluZVR5cGUiOjAsIlBhcmVudFN0eWxlIjpudWxsfSwiUGFyZW50U3R5bGUiOm51bGx9LCJUaXRsZVN0eWxlIjp7IiRpZCI6IjI3NiIsIkZvbnRTZXR0aW5ncyI6eyIkaWQiOiIyNzciLCJGb250U2l6ZSI6OCwiRm9udE5hbWUiOiJBcmlhbCIsIklzQm9sZCI6dHJ1ZSwiSXNJdGFsaWMiOmZhbHNlLCJJc1VuZGVybGluZWQiOmZhbHNlLCJQYXJlbnRTdHlsZSI6bnVsbH0sIkF1dG9TaXplIjowLCJGb3JlZ3JvdW5kIjp7IiRpZCI6IjI3OCIsIkNvbG9yIjp7IiRpZCI6IjI3OSIsIkEiOjI1NSwiUiI6NTIsIkciOjc4LCJCIjoxMDl9fSwiTWF4V2lkdGgiOjY2LjE3MjY4MDY2NDA2MjUsIk1heEhlaWdodCI6IkluZmluaXR5IiwiU21hcnRGb3JlZ3JvdW5kSXNBY3RpdmUiOmZhbHNlLCJIb3Jpem9udGFsQWxpZ25tZW50IjoxLCJWZXJ0aWNhbEFsaWdubWVudCI6MCwiU21hcnRGb3JlZ3JvdW5kIjpudWxsLCJCYWNrZ3JvdW5kRmlsbFR5cGUiOjAsIk1hcmdpbiI6eyIkaWQiOiIyODAiLCJUb3AiOjAsIkxlZnQiOjAsIlJpZ2h0IjowLCJCb3R0b20iOjB9LCJQYWRkaW5nIjp7IiRpZCI6IjI4MSIsIlRvcCI6MCwiTGVmdCI6MCwiUmlnaHQiOjAsIkJvdHRvbSI6MH0sIkJhY2tncm91bmQiOnsiJHJlZiI6IjczIn0sIklzVmlzaWJsZSI6dHJ1ZSwiV2lkdGgiOjAuMCwiSGVpZ2h0IjowLjAsIkJvcmRlclN0eWxlIjp7IiRpZCI6IjI4MiIsIkxpbmVDb2xvciI6bnVsbCwiTGluZVdlaWdodCI6MC4wLCJMaW5lVHlwZSI6MCwiUGFyZW50U3R5bGUiOm51bGx9LCJQYXJlbnRTdHlsZSI6bnVsbH0sIkRhdGVTdHlsZSI6eyIkaWQiOiIyODMiLCJGb250U2V0dGluZ3MiOnsiJGlkIjoiMjg0IiwiRm9udFNpemUiOjgsIkZvbnROYW1lIjoiQXJpYWwiLCJJc0JvbGQiOmZhbHNlLCJJc0l0YWxpYyI6ZmFsc2UsIklzVW5kZXJsaW5lZCI6ZmFsc2UsIlBhcmVudFN0eWxlIjpudWxsfSwiQXV0b1NpemUiOjAsIkZvcmVncm91bmQiOnsiJGlkIjoiMjg1IiwiQ29sb3IiOnsiJGlkIjoiMjg2IiwiQSI6MjU1LCJSIjoxMjcsIkciOjEyNywiQiI6MTI3fX0sIk1heFdpZHRoIjoyMDAuMCwiTWF4SGVpZ2h0IjoiSW5maW5pdHkiLCJTbWFydEZvcmVncm91bmRJc0FjdGl2ZSI6ZmFsc2UsIkhvcml6b250YWxBbGlnbm1lbnQiOjEsIlZlcnRpY2FsQWxpZ25tZW50IjowLCJTbWFydEZvcmVncm91bmQiOm51bGwsIkJhY2tncm91bmRGaWxsVHlwZSI6MCwiTWFyZ2luIjp7IiRpZCI6IjI4NyIsIlRvcCI6MCwiTGVmdCI6MCwiUmlnaHQiOjAsIkJvdHRvbSI6MH0sIlBhZGRpbmciOnsiJGlkIjoiMjg4IiwiVG9wIjowLCJMZWZ0IjowLCJSaWdodCI6MCwiQm90dG9tIjowfSwiQmFja2dyb3VuZCI6eyIkcmVmIjoiODAifSwiSXNWaXNpYmxlIjp0cnVlLCJXaWR0aCI6MC4wLCJIZWlnaHQiOjAuMCwiQm9yZGVyU3R5bGUiOnsiJGlkIjoiMjg5IiwiTGluZUNvbG9yIjpudWxsLCJMaW5lV2VpZ2h0IjowLjAsIkxpbmVUeXBlIjowLCJQYXJlbnRTdHlsZSI6bnVsbH0sIlBhcmVudFN0eWxlIjpudWxsfSwiRGF0ZUZvcm1hdCI6eyIkaWQiOiIyOTA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yOTEiLCJEYXRlUGFydElzVmlzaWJsZSI6ZmFsc2UsIlRpbWVQYXJ0SXNWaXNpYmxlIjpmYWxzZX19LCJXZWVrTnVtYmVyaW5nIjp7IiRpZCI6IjI5MiIsIkZvcm1hdCI6MCwiSXNWaXNpYmxlIjpmYWxzZSwiTGFzdEtub3duVmlzaWJpbGl0eVN0YXRlIjpmYWxzZX0sIklzVmlzaWJsZSI6dHJ1ZSwiUGFyZW50U3R5bGUiOm51bGx9LCJJbmRleCI6MywiUGVyY2VudGFnZUNvbXBsZXRlIjpudWxsLCJQb3NpdGlvbiI6eyJSYXRpbyI6MC4wLCJJc0N1c3RvbSI6ZmFsc2V9LCJEYXRlRm9ybWF0Ijp7IiRyZWYiOiIyOTAifSwiV2Vla051bWJlcmluZyI6eyIkaWQiOiIyOTMiLCJGb3JtYXQiOjAsIklzVmlzaWJsZSI6ZmFsc2UsIkxhc3RLbm93blZpc2liaWxpdHlTdGF0ZSI6ZmFsc2V9LCJSZWxhdGVkVGFza0lkIjoiMDAwMDAwMDAtMDAwMC0wMDAwLTAwMDAtMDAwMDAwMDAwMDAwIiwiSWQiOiJkMTZiMzk0Yy1lNDY3LTRmMDItOTlkYy1hNjI1MzgyYjQ3MzAiLCJJbXBvcnRJZCI6bnVsbCwiVGl0bGUiOiJJbXBsZW1lbnRhdGlvbiBGaW5pc2hlZCIsIk5vdGUiOm51bGwsIkh5cGVybGluayI6eyIkaWQiOiIyOTQiLCJBZGRyZXNzIjoiIiwiU3ViQWRkcmVzcyI6IiJ9LCJJc0NoYW5nZWQiOmZhbHNlLCJJc05ldyI6ZmFsc2V9LHsiJGlkIjoiMjk1IiwiRGF0ZSI6IjIwMjItMTAtMTVUMjM6NTk6MDAiLCJTdHlsZSI6eyIkaWQiOiIyOTYiLCJTaGFwZSI6NiwiQ29ubmVjdG9yTWFyZ2luIjp7IiRpZCI6IjI5NyIsIlRvcCI6MCwiTGVmdCI6MiwiUmlnaHQiOjIsIkJvdHRvbSI6MH0sIkNvbm5lY3RvclN0eWxlIjp7IiRpZCI6IjI5OCIsIkxpbmVDb2xvciI6eyIkaWQiOiIyOTkiLCIkdHlwZSI6Ik5MUkUuQ29tbW9uLkRvbS5Tb2xpZENvbG9yQnJ1c2gsIE5MUkUuQ29tbW9uIiwiQ29sb3IiOnsiJGlkIjoiMzAwIiwiQSI6MTI3LCJSIjoyNDMsIkciOjE2NCwiQiI6NzF9fSwiTGluZVdlaWdodCI6MS4wLCJMaW5lVHlwZSI6MCwiUGFyZW50U3R5bGUiOm51bGx9LCJJc0JlbG93VGltZWJhbmQiOmZhbHNlLCJQb3NpdGlvbk9uVGFzayI6MCwiSGlkZURhdGUiOmZhbHNlLCJTaGFwZVNpemUiOjMsIlNwYWNpbmciOjEuMCwiUGFkZGluZyI6eyIkaWQiOiIzMDEiLCJUb3AiOjcsIkxlZnQiOjMsIlJpZ2h0IjowLCJCb3R0b20iOjJ9LCJTaGFwZVN0eWxlIjp7IiRpZCI6IjMwMiIsIk1hcmdpbiI6eyIkaWQiOiIzMDMiLCJUb3AiOjAsIkxlZnQiOjAsIlJpZ2h0IjowLCJCb3R0b20iOjB9LCJQYWRkaW5nIjp7IiRpZCI6IjMwNCIsIlRvcCI6MCwiTGVmdCI6MCwiUmlnaHQiOjAsIkJvdHRvbSI6MH0sIkJhY2tncm91bmQiOnsiJGlkIjoiMzA1IiwiQ29sb3IiOnsiJGlkIjoiMzA2IiwiQSI6MjU1LCJSIjoyNDMsIkciOjE2NCwiQiI6NzF9fSwiSXNWaXNpYmxlIjp0cnVlLCJXaWR0aCI6MTMuMCwiSGVpZ2h0IjoxNC40NDQ0NDQ0NDQ0NDQ0NDUsIkJvcmRlclN0eWxlIjp7IiRpZCI6IjMwNyIsIkxpbmVDb2xvciI6eyIkcmVmIjoiNjUifSwiTGluZVdlaWdodCI6MC4wLCJMaW5lVHlwZSI6MCwiUGFyZW50U3R5bGUiOm51bGx9LCJQYXJlbnRTdHlsZSI6bnVsbH0sIlRpdGxlU3R5bGUiOnsiJGlkIjoiMzA4IiwiRm9udFNldHRpbmdzIjp7IiRpZCI6IjMwOSIsIkZvbnRTaXplIjo4LCJGb250TmFtZSI6IkFyaWFsIiwiSXNCb2xkIjp0cnVlLCJJc0l0YWxpYyI6ZmFsc2UsIklzVW5kZXJsaW5lZCI6ZmFsc2UsIlBhcmVudFN0eWxlIjpudWxsfSwiQXV0b1NpemUiOjAsIkZvcmVncm91bmQiOnsiJGlkIjoiMzEwIiwiQ29sb3IiOnsiJGlkIjoiMzExIiwiQSI6MjU1LCJSIjo1MiwiRyI6NzgsIkIiOjEwOX19LCJNYXhXaWR0aCI6NDUuNzU2MDA1ODU5Mzc0OTk0LCJNYXhIZWlnaHQiOiJJbmZpbml0eSIsIlNtYXJ0Rm9yZWdyb3VuZElzQWN0aXZlIjpmYWxzZSwiSG9yaXpvbnRhbEFsaWdubWVudCI6MSwiVmVydGljYWxBbGlnbm1lbnQiOjAsIlNtYXJ0Rm9yZWdyb3VuZCI6bnVsbCwiQmFja2dyb3VuZEZpbGxUeXBlIjowLCJNYXJnaW4iOnsiJGlkIjoiMzEyIiwiVG9wIjowLCJMZWZ0IjowLCJSaWdodCI6MCwiQm90dG9tIjowfSwiUGFkZGluZyI6eyIkaWQiOiIzMTMiLCJUb3AiOjAsIkxlZnQiOjAsIlJpZ2h0IjowLCJCb3R0b20iOjB9LCJCYWNrZ3JvdW5kIjp7IiRyZWYiOiI3MyJ9LCJJc1Zpc2libGUiOnRydWUsIldpZHRoIjowLjAsIkhlaWdodCI6MC4wLCJCb3JkZXJTdHlsZSI6eyIkaWQiOiIzMTQiLCJMaW5lQ29sb3IiOm51bGwsIkxpbmVXZWlnaHQiOjAuMCwiTGluZVR5cGUiOjAsIlBhcmVudFN0eWxlIjpudWxsfSwiUGFyZW50U3R5bGUiOm51bGx9LCJEYXRlU3R5bGUiOnsiJGlkIjoiMzE1IiwiRm9udFNldHRpbmdzIjp7IiRpZCI6IjMxNiIsIkZvbnRTaXplIjo4LCJGb250TmFtZSI6IkFyaWFsIiwiSXNCb2xkIjpmYWxzZSwiSXNJdGFsaWMiOmZhbHNlLCJJc1VuZGVybGluZWQiOmZhbHNlLCJQYXJlbnRTdHlsZSI6bnVsbH0sIkF1dG9TaXplIjowLCJGb3JlZ3JvdW5kIjp7IiRpZCI6IjMxNyIsIkNvbG9yIjp7IiRpZCI6IjMxOCIsIkEiOjI1NSwiUiI6MTI3LCJHIjoxMjcsIkIiOjEyN319LCJNYXhXaWR0aCI6MjAwLjAsIk1heEhlaWdodCI6IkluZmluaXR5IiwiU21hcnRGb3JlZ3JvdW5kSXNBY3RpdmUiOmZhbHNlLCJIb3Jpem9udGFsQWxpZ25tZW50IjoxLCJWZXJ0aWNhbEFsaWdubWVudCI6MCwiU21hcnRGb3JlZ3JvdW5kIjpudWxsLCJCYWNrZ3JvdW5kRmlsbFR5cGUiOjAsIk1hcmdpbiI6eyIkaWQiOiIzMTkiLCJUb3AiOjAsIkxlZnQiOjAsIlJpZ2h0IjowLCJCb3R0b20iOjB9LCJQYWRkaW5nIjp7IiRpZCI6IjMyMCIsIlRvcCI6MCwiTGVmdCI6MCwiUmlnaHQiOjAsIkJvdHRvbSI6MH0sIkJhY2tncm91bmQiOnsiJHJlZiI6IjgwIn0sIklzVmlzaWJsZSI6dHJ1ZSwiV2lkdGgiOjAuMCwiSGVpZ2h0IjowLjAsIkJvcmRlclN0eWxlIjp7IiRpZCI6IjMyMSIsIkxpbmVDb2xvciI6bnVsbCwiTGluZVdlaWdodCI6MC4wLCJMaW5lVHlwZSI6MCwiUGFyZW50U3R5bGUiOm51bGx9LCJQYXJlbnRTdHlsZSI6bnVsbH0sIkRhdGVGb3JtYXQiOnsiJGlkIjoiMzIy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MzIzIiwiRGF0ZVBhcnRJc1Zpc2libGUiOmZhbHNlLCJUaW1lUGFydElzVmlzaWJsZSI6ZmFsc2V9fSwiV2Vla051bWJlcmluZyI6eyIkaWQiOiIzMjQiLCJGb3JtYXQiOjAsIklzVmlzaWJsZSI6ZmFsc2UsIkxhc3RLbm93blZpc2liaWxpdHlTdGF0ZSI6ZmFsc2V9LCJJc1Zpc2libGUiOnRydWUsIlBhcmVudFN0eWxlIjpudWxsfSwiSW5kZXgiOjQsIlBlcmNlbnRhZ2VDb21wbGV0ZSI6bnVsbCwiUG9zaXRpb24iOnsiUmF0aW8iOjAuMCwiSXNDdXN0b20iOmZhbHNlfSwiRGF0ZUZvcm1hdCI6eyIkcmVmIjoiMzIyIn0sIldlZWtOdW1iZXJpbmciOnsiJGlkIjoiMzI1IiwiRm9ybWF0IjowLCJJc1Zpc2libGUiOmZhbHNlLCJMYXN0S25vd25WaXNpYmlsaXR5U3RhdGUiOmZhbHNlfSwiUmVsYXRlZFRhc2tJZCI6IjAwMDAwMDAwLTAwMDAtMDAwMC0wMDAwLTAwMDAwMDAwMDAwMCIsIklkIjoiMTg4YWRiNDQtNTljNi00Y2JiLThjOTYtZDQ3NWZiOTAyNjBkIiwiSW1wb3J0SWQiOm51bGwsIlRpdGxlIjoiVGVzdGluZyBGaW5pc2hlZCAiLCJOb3RlIjpudWxsLCJIeXBlcmxpbmsiOnsiJGlkIjoiMzI2IiwiQWRkcmVzcyI6IiIsIlN1YkFkZHJlc3MiOiIifSwiSXNDaGFuZ2VkIjpmYWxzZSwiSXNOZXciOmZhbHNlfSx7IiRpZCI6IjMyNyIsIkRhdGUiOiIyMDIzLTAxLTAxVDIzOjU5OjAwIiwiU3R5bGUiOnsiJGlkIjoiMzI4IiwiU2hhcGUiOjQsIkNvbm5lY3Rvck1hcmdpbiI6eyIkaWQiOiIzMjkiLCJUb3AiOjAsIkxlZnQiOjIsIlJpZ2h0IjoyLCJCb3R0b20iOjB9LCJDb25uZWN0b3JTdHlsZSI6eyIkaWQiOiIzMzAiLCJMaW5lQ29sb3IiOnsiJGlkIjoiMzMxIiwiJHR5cGUiOiJOTFJFLkNvbW1vbi5Eb20uU29saWRDb2xvckJydXNoLCBOTFJFLkNvbW1vbiIsIkNvbG9yIjp7IiRpZCI6IjMzMiIsIkEiOjEyNywiUiI6MjQzLCJHIjoxNjQsIkIiOjcxfX0sIkxpbmVXZWlnaHQiOjEuMCwiTGluZVR5cGUiOjAsIlBhcmVudFN0eWxlIjpudWxsfSwiSXNCZWxvd1RpbWViYW5kIjpmYWxzZSwiUG9zaXRpb25PblRhc2siOjAsIkhpZGVEYXRlIjpmYWxzZSwiU2hhcGVTaXplIjozLCJTcGFjaW5nIjoxLjAsIlBhZGRpbmciOnsiJGlkIjoiMzMzIiwiVG9wIjo3LCJMZWZ0IjozLCJSaWdodCI6MCwiQm90dG9tIjoyfSwiU2hhcGVTdHlsZSI6eyIkaWQiOiIzMzQiLCJNYXJnaW4iOnsiJGlkIjoiMzM1IiwiVG9wIjowLCJMZWZ0IjowLCJSaWdodCI6MCwiQm90dG9tIjowfSwiUGFkZGluZyI6eyIkaWQiOiIzMzYiLCJUb3AiOjAsIkxlZnQiOjAsIlJpZ2h0IjowLCJCb3R0b20iOjB9LCJCYWNrZ3JvdW5kIjp7IiRpZCI6IjMzNyIsIkNvbG9yIjp7IiRpZCI6IjMzOCIsIkEiOjI1NSwiUiI6MjQzLCJHIjoxNjQsIkIiOjcxfX0sIklzVmlzaWJsZSI6dHJ1ZSwiV2lkdGgiOjEzLjAsIkhlaWdodCI6MTQuNDQ0NDQ0NDQ0NDQ0NDQ1LCJCb3JkZXJTdHlsZSI6eyIkaWQiOiIzMzkiLCJMaW5lQ29sb3IiOnsiJHJlZiI6IjY1In0sIkxpbmVXZWlnaHQiOjAuMCwiTGluZVR5cGUiOjAsIlBhcmVudFN0eWxlIjpudWxsfSwiUGFyZW50U3R5bGUiOm51bGx9LCJUaXRsZVN0eWxlIjp7IiRpZCI6IjM0MCIsIkZvbnRTZXR0aW5ncyI6eyIkaWQiOiIzNDEiLCJGb250U2l6ZSI6OCwiRm9udE5hbWUiOiJBcmlhbCIsIklzQm9sZCI6dHJ1ZSwiSXNJdGFsaWMiOmZhbHNlLCJJc1VuZGVybGluZWQiOmZhbHNlLCJQYXJlbnRTdHlsZSI6bnVsbH0sIkF1dG9TaXplIjowLCJGb3JlZ3JvdW5kIjp7IiRpZCI6IjM0MiIsIkNvbG9yIjp7IiRpZCI6IjM0MyIsIkEiOjI1NSwiUiI6NTIsIkciOjc4LCJCIjoxMDl9fSwiTWF4V2lkdGgiOjIwMC4wLCJNYXhIZWlnaHQiOiJJbmZpbml0eSIsIlNtYXJ0Rm9yZWdyb3VuZElzQWN0aXZlIjpmYWxzZSwiSG9yaXpvbnRhbEFsaWdubWVudCI6MSwiVmVydGljYWxBbGlnbm1lbnQiOjAsIlNtYXJ0Rm9yZWdyb3VuZCI6bnVsbCwiQmFja2dyb3VuZEZpbGxUeXBlIjowLCJNYXJnaW4iOnsiJGlkIjoiMzQ0IiwiVG9wIjowLCJMZWZ0IjowLCJSaWdodCI6MCwiQm90dG9tIjowfSwiUGFkZGluZyI6eyIkaWQiOiIzNDUiLCJUb3AiOjAsIkxlZnQiOjAsIlJpZ2h0IjowLCJCb3R0b20iOjB9LCJCYWNrZ3JvdW5kIjp7IiRyZWYiOiI3MyJ9LCJJc1Zpc2libGUiOnRydWUsIldpZHRoIjowLjAsIkhlaWdodCI6MC4wLCJCb3JkZXJTdHlsZSI6eyIkaWQiOiIzNDYiLCJMaW5lQ29sb3IiOm51bGwsIkxpbmVXZWlnaHQiOjAuMCwiTGluZVR5cGUiOjAsIlBhcmVudFN0eWxlIjpudWxsfSwiUGFyZW50U3R5bGUiOm51bGx9LCJEYXRlU3R5bGUiOnsiJGlkIjoiMzQ3IiwiRm9udFNldHRpbmdzIjp7IiRpZCI6IjM0OCIsIkZvbnRTaXplIjo4LCJGb250TmFtZSI6IkFyaWFsIiwiSXNCb2xkIjpmYWxzZSwiSXNJdGFsaWMiOmZhbHNlLCJJc1VuZGVybGluZWQiOmZhbHNlLCJQYXJlbnRTdHlsZSI6bnVsbH0sIkF1dG9TaXplIjowLCJGb3JlZ3JvdW5kIjp7IiRpZCI6IjM0OSIsIkNvbG9yIjp7IiRpZCI6IjM1MCIsIkEiOjI1NSwiUiI6MTI3LCJHIjoxMjcsIkIiOjEyN319LCJNYXhXaWR0aCI6MjAwLjAsIk1heEhlaWdodCI6IkluZmluaXR5IiwiU21hcnRGb3JlZ3JvdW5kSXNBY3RpdmUiOmZhbHNlLCJIb3Jpem9udGFsQWxpZ25tZW50IjoxLCJWZXJ0aWNhbEFsaWdubWVudCI6MCwiU21hcnRGb3JlZ3JvdW5kIjpudWxsLCJCYWNrZ3JvdW5kRmlsbFR5cGUiOjAsIk1hcmdpbiI6eyIkaWQiOiIzNTEiLCJUb3AiOjAsIkxlZnQiOjAsIlJpZ2h0IjowLCJCb3R0b20iOjB9LCJQYWRkaW5nIjp7IiRpZCI6IjM1MiIsIlRvcCI6MCwiTGVmdCI6MCwiUmlnaHQiOjAsIkJvdHRvbSI6MH0sIkJhY2tncm91bmQiOnsiJHJlZiI6IjgwIn0sIklzVmlzaWJsZSI6dHJ1ZSwiV2lkdGgiOjAuMCwiSGVpZ2h0IjowLjAsIkJvcmRlclN0eWxlIjp7IiRpZCI6IjM1MyIsIkxpbmVDb2xvciI6bnVsbCwiTGluZVdlaWdodCI6MC4wLCJMaW5lVHlwZSI6MCwiUGFyZW50U3R5bGUiOm51bGx9LCJQYXJlbnRTdHlsZSI6bnVsbH0sIkRhdGVGb3JtYXQiOnsiJGlkIjoiMzU0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MzU1IiwiRGF0ZVBhcnRJc1Zpc2libGUiOmZhbHNlLCJUaW1lUGFydElzVmlzaWJsZSI6ZmFsc2V9fSwiV2Vla051bWJlcmluZyI6eyIkaWQiOiIzNTYiLCJGb3JtYXQiOjAsIklzVmlzaWJsZSI6ZmFsc2UsIkxhc3RLbm93blZpc2liaWxpdHlTdGF0ZSI6ZmFsc2V9LCJJc1Zpc2libGUiOnRydWUsIlBhcmVudFN0eWxlIjpudWxsfSwiSW5kZXgiOjUsIlBlcmNlbnRhZ2VDb21wbGV0ZSI6bnVsbCwiUG9zaXRpb24iOnsiUmF0aW8iOjAuMCwiSXNDdXN0b20iOmZhbHNlfSwiRGF0ZUZvcm1hdCI6eyIkcmVmIjoiMzU0In0sIldlZWtOdW1iZXJpbmciOnsiJGlkIjoiMzU3IiwiRm9ybWF0IjowLCJJc1Zpc2libGUiOmZhbHNlLCJMYXN0S25vd25WaXNpYmlsaXR5U3RhdGUiOmZhbHNlfSwiUmVsYXRlZFRhc2tJZCI6IjAwMDAwMDAwLTAwMDAtMDAwMC0wMDAwLTAwMDAwMDAwMDAwMCIsIklkIjoiMTBiNzA4NmItYWI5ZS00MDMwLTk4ZjgtNjE0ZDQ0MWEzZDRkIiwiSW1wb3J0SWQiOm51bGwsIlRpdGxlIjoiUGhhc2UgMSBDbG9zZSIsIk5vdGUiOm51bGwsIkh5cGVybGluayI6eyIkaWQiOiIzNTgiLCJBZGRyZXNzIjoiIiwiU3ViQWRkcmVzcyI6IiJ9LCJJc0NoYW5nZWQiOmZhbHNlLCJJc05ldyI6ZmFsc2V9XSwiVGFza3MiOlt7IiRpZCI6IjM1OSIsIkdyb3VwTmFtZSI6bnVsbCwiU3RhcnREYXRlIjoiMjAyMS0wNC0yN1QwMDowMDowMFoiLCJFbmREYXRlIjoiMjAyMS0wNS0wMlQyMzo1OTowMFoiLCJQZXJjZW50YWdlQ29tcGxldGUiOjAuMCwiU3R5bGUiOnsiJGlkIjoiMzYwIiwiU2hhcGUiOjQsIlNoYXBlVGhpY2tuZXNzIjozLCJEdXJhdGlvbkZvcm1hdCI6MiwiSW5jbHVkZU5vbldvcmtpbmdEYXlzSW5EdXJhdGlvbiI6ZmFsc2UsIlBlcmNlbnRhZ2VDb21wbGV0ZVN0eWxlIjp7IiRpZCI6IjM2MSIsIkZvbnRTZXR0aW5ncyI6eyIkaWQiOiIzNjI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MzYzIiwiVG9wIjowLCJMZWZ0IjowLCJSaWdodCI6MCwiQm90dG9tIjowfSwiUGFkZGluZyI6eyIkaWQiOiIzNjQiLCJUb3AiOjAsIkxlZnQiOjAsIlJpZ2h0IjowLCJCb3R0b20iOjB9LCJCYWNrZ3JvdW5kIjp7IiRyZWYiOiI5MCJ9LCJJc1Zpc2libGUiOnRydWUsIldpZHRoIjowLjAsIkhlaWdodCI6MC4wLCJCb3JkZXJTdHlsZSI6eyIkaWQiOiIzNjUiLCJMaW5lQ29sb3IiOm51bGwsIkxpbmVXZWlnaHQiOjAuMCwiTGluZVR5cGUiOjAsIlBhcmVudFN0eWxlIjpudWxsfSwiUGFyZW50U3R5bGUiOm51bGx9LCJEdXJhdGlvblN0eWxlIjp7IiRpZCI6IjM2NiIsIkZvbnRTZXR0aW5ncyI6eyIkaWQiOiIzNjciLCJGb250U2l6ZSI6OCwiRm9udE5hbWUiOiJBcmlhbCIsIklzQm9sZCI6ZmFsc2UsIklzSXRhbGljIjpmYWxzZSwiSXNVbmRlcmxpbmVkIjpmYWxzZSwiUGFyZW50U3R5bGUiOm51bGx9LCJBdXRvU2l6ZSI6MCwiRm9yZWdyb3VuZCI6eyIkaWQiOiIzNjgiLCJDb2xvciI6eyIkaWQiOiIzNjkiLCJBIjoyNTUsIlIiOjE2NSwiRyI6MTgxLCJCIjoxNDZ9fSwiTWF4V2lkdGgiOjk2MC4wLCJNYXhIZWlnaHQiOiJJbmZpbml0eSIsIlNtYXJ0Rm9yZWdyb3VuZElzQWN0aXZlIjpmYWxzZSwiSG9yaXpvbnRhbEFsaWdubWVudCI6MCwiVmVydGljYWxBbGlnbm1lbnQiOjAsIlNtYXJ0Rm9yZWdyb3VuZCI6bnVsbCwiQmFja2dyb3VuZEZpbGxUeXBlIjowLCJNYXJnaW4iOnsiJGlkIjoiMzcwIiwiVG9wIjowLCJMZWZ0IjowLCJSaWdodCI6MCwiQm90dG9tIjowfSwiUGFkZGluZyI6eyIkaWQiOiIzNzEiLCJUb3AiOjAsIkxlZnQiOjAsIlJpZ2h0IjowLCJCb3R0b20iOjB9LCJCYWNrZ3JvdW5kIjp7IiRyZWYiOiI5NyJ9LCJJc1Zpc2libGUiOnRydWUsIldpZHRoIjowLjAsIkhlaWdodCI6MC4wLCJCb3JkZXJTdHlsZSI6eyIkaWQiOiIzNzIiLCJMaW5lQ29sb3IiOm51bGwsIkxpbmVXZWlnaHQiOjAuMCwiTGluZVR5cGUiOjAsIlBhcmVudFN0eWxlIjpudWxsfSwiUGFyZW50U3R5bGUiOm51bGx9LCJIb3Jpem9udGFsQ29ubmVjdG9yU3R5bGUiOnsiJGlkIjoiMzczIiwiTGluZUNvbG9yIjp7IiRyZWYiOiI5OSJ9LCJMaW5lV2VpZ2h0IjoxLjAsIkxpbmVUeXBlIjowLCJQYXJlbnRTdHlsZSI6bnVsbH0sIlZlcnRpY2FsQ29ubmVjdG9yU3R5bGUiOnsiJGlkIjoiMzc0IiwiTGluZUNvbG9yIjp7IiRyZWYiOiIxMDI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Mzc1IiwiTWFyZ2luIjp7IiRpZCI6IjM3NiIsIlRvcCI6MCwiTGVmdCI6NCwiUmlnaHQiOjQsIkJvdHRvbSI6MH0sIlBhZGRpbmciOnsiJGlkIjoiMzc3IiwiVG9wIjowLCJMZWZ0IjowLCJSaWdodCI6MCwiQm90dG9tIjowfSwiQmFja2dyb3VuZCI6eyIkaWQiOiIzNzgiLCJDb2xvciI6eyIkaWQiOiIzNzkiLCJBIjoyNTUsIlIiOjY4LCJHIjo3NywiQiI6Mzh9fSwiSXNWaXNpYmxlIjp0cnVlLCJXaWR0aCI6MC4wLCJIZWlnaHQiOjguMCwiQm9yZGVyU3R5bGUiOnsiJGlkIjoiMzgwIiwiTGluZUNvbG9yIjp7IiRyZWYiOiIxMTAifSwiTGluZVdlaWdodCI6MC4wLCJMaW5lVHlwZSI6MCwiUGFyZW50U3R5bGUiOm51bGx9LCJQYXJlbnRTdHlsZSI6bnVsbH0sIlRpdGxlU3R5bGUiOnsiJGlkIjoiMzgxIiwiRm9udFNldHRpbmdzIjp7IiRpZCI6IjM4MiIsIkZvbnRTaXplIjo4LCJGb250TmFtZSI6IkFyaWFsIiwiSXNCb2xkIjpmYWxzZSwiSXNJdGFsaWMiOmZhbHNlLCJJc1VuZGVybGluZWQiOmZhbHNlLCJQYXJlbnRTdHlsZSI6bnVsbH0sIkF1dG9TaXplIjowLCJGb3JlZ3JvdW5kIjp7IiRpZCI6IjM4MyIsIkNvbG9yIjp7IiRpZCI6IjM4NCIsIkEiOjI1NSwiUiI6NTIsIkciOjc4LCJCIjoxMDl9fSwiTWF4V2lkdGgiOjk2MC4wLCJNYXhIZWlnaHQiOiJJbmZpbml0eSIsIlNtYXJ0Rm9yZWdyb3VuZElzQWN0aXZlIjpmYWxzZSwiSG9yaXpvbnRhbEFsaWdubWVudCI6MCwiVmVydGljYWxBbGlnbm1lbnQiOjAsIlNtYXJ0Rm9yZWdyb3VuZCI6bnVsbCwiQmFja2dyb3VuZEZpbGxUeXBlIjowLCJNYXJnaW4iOnsiJGlkIjoiMzg1IiwiVG9wIjowLCJMZWZ0IjowLCJSaWdodCI6MCwiQm90dG9tIjowfSwiUGFkZGluZyI6eyIkaWQiOiIzODYiLCJUb3AiOjAsIkxlZnQiOjAsIlJpZ2h0IjowLCJCb3R0b20iOjB9LCJCYWNrZ3JvdW5kIjp7IiRyZWYiOiIxMTgifSwiSXNWaXNpYmxlIjp0cnVlLCJXaWR0aCI6MC4wLCJIZWlnaHQiOjAuMCwiQm9yZGVyU3R5bGUiOnsiJGlkIjoiMzg3IiwiTGluZUNvbG9yIjpudWxsLCJMaW5lV2VpZ2h0IjowLjAsIkxpbmVUeXBlIjowLCJQYXJlbnRTdHlsZSI6bnVsbH0sIlBhcmVudFN0eWxlIjpudWxsfSwiRGF0ZVN0eWxlIjp7IiRpZCI6IjM4OCIsIkZvbnRTZXR0aW5ncyI6eyIkaWQiOiIzODkiLCJGb250U2l6ZSI6OSwiRm9udE5hbWUiOiJBcmlhbCIsIklzQm9sZCI6ZmFsc2UsIklzSXRhbGljIjpmYWxzZSwiSXNVbmRlcmxpbmVkIjpmYWxzZSwiUGFyZW50U3R5bGUiOm51bGx9LCJBdXRvU2l6ZSI6MCwiRm9yZWdyb3VuZCI6eyIkaWQiOiIzOTAiLCJDb2xvciI6eyIkcmVmIjoiMTIyIn19LCJNYXhXaWR0aCI6OTYwLjAsIk1heEhlaWdodCI6IkluZmluaXR5IiwiU21hcnRGb3JlZ3JvdW5kSXNBY3RpdmUiOmZhbHNlLCJIb3Jpem9udGFsQWxpZ25tZW50IjowLCJWZXJ0aWNhbEFsaWdubWVudCI6MCwiU21hcnRGb3JlZ3JvdW5kIjpudWxsLCJCYWNrZ3JvdW5kRmlsbFR5cGUiOjAsIk1hcmdpbiI6eyIkaWQiOiIzOTEiLCJUb3AiOjAsIkxlZnQiOjAsIlJpZ2h0IjowLCJCb3R0b20iOjB9LCJQYWRkaW5nIjp7IiRpZCI6IjM5MiIsIlRvcCI6MCwiTGVmdCI6MCwiUmlnaHQiOjAsIkJvdHRvbSI6MH0sIkJhY2tncm91bmQiOnsiJHJlZiI6IjEyNSJ9LCJJc1Zpc2libGUiOmZhbHNlLCJXaWR0aCI6MC4wLCJIZWlnaHQiOjAuMCwiQm9yZGVyU3R5bGUiOnsiJGlkIjoiMzkzIiwiTGluZUNvbG9yIjpudWxsLCJMaW5lV2VpZ2h0IjowLjAsIkxpbmVUeXBlIjowLCJQYXJlbnRTdHlsZSI6bnVsbH0sIlBhcmVudFN0eWxlIjpudWxsfSwiRGF0ZUZvcm1hdCI6eyIkaWQiOiIzOT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3In19LCJXZWVrTnVtYmVyaW5nIjp7IiRpZCI6IjM5NSIsIkZvcm1hdCI6MCwiSXNWaXNpYmxlIjpmYWxzZSwiTGFzdEtub3duVmlzaWJpbGl0eVN0YXRlIjpmYWxzZX0sIklzVmlzaWJsZSI6dHJ1ZSwiUGFyZW50U3R5bGUiOm51bGx9LCJJbmRleCI6NiwiU21hcnREdXJhdGlvbkFjdGl2YXRlZCI6ZmFsc2UsIkRhdGVGb3JtYXQiOnsiJHJlZiI6IjM5NCJ9LCJXZWVrTnVtYmVyaW5nIjp7IiRpZCI6IjM5NiIsIkZvcm1hdCI6MCwiSXNWaXNpYmxlIjpmYWxzZSwiTGFzdEtub3duVmlzaWJpbGl0eVN0YXRlIjpmYWxzZX0sIklkIjoiYjI5ZDQwZjctODU0My00YWU5LWE4YzYtYjcxNWU4OGUyMTQ0IiwiSW1wb3J0SWQiOm51bGwsIlRpdGxlIjoiUmVxdWlyZW1lbnRzIEdhdGhlcmluZyAiLCJOb3RlIjpudWxsLCJIeXBlcmxpbmsiOnsiJGlkIjoiMzk3IiwiQWRkcmVzcyI6IiIsIlN1YkFkZHJlc3MiOiIifSwiSXNDaGFuZ2VkIjpmYWxzZSwiSXNOZXciOmZhbHNlfSx7IiRpZCI6IjM5OCIsIkdyb3VwTmFtZSI6bnVsbCwiU3RhcnREYXRlIjoiMjAyMS0wNS0wMVQwMDowMDowMFoiLCJFbmREYXRlIjoiMjAyMS0wNi0wMVQyMzo1OTowMFoiLCJQZXJjZW50YWdlQ29tcGxldGUiOjAuMCwiU3R5bGUiOnsiJGlkIjoiMzk5IiwiU2hhcGUiOjEsIlNoYXBlVGhpY2tuZXNzIjozLCJEdXJhdGlvbkZvcm1hdCI6MiwiSW5jbHVkZU5vbldvcmtpbmdEYXlzSW5EdXJhdGlvbiI6ZmFsc2UsIlBlcmNlbnRhZ2VDb21wbGV0ZVN0eWxlIjp7IiRpZCI6IjQwMCIsIkZvbnRTZXR0aW5ncyI6eyIkaWQiOiI0MDE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NDAyIiwiVG9wIjowLCJMZWZ0IjowLCJSaWdodCI6MCwiQm90dG9tIjowfSwiUGFkZGluZyI6eyIkaWQiOiI0MDMiLCJUb3AiOjAsIkxlZnQiOjAsIlJpZ2h0IjowLCJCb3R0b20iOjB9LCJCYWNrZ3JvdW5kIjp7IiRyZWYiOiI5MCJ9LCJJc1Zpc2libGUiOnRydWUsIldpZHRoIjowLjAsIkhlaWdodCI6MC4wLCJCb3JkZXJTdHlsZSI6eyIkaWQiOiI0MDQiLCJMaW5lQ29sb3IiOm51bGwsIkxpbmVXZWlnaHQiOjAuMCwiTGluZVR5cGUiOjAsIlBhcmVudFN0eWxlIjpudWxsfSwiUGFyZW50U3R5bGUiOm51bGx9LCJEdXJhdGlvblN0eWxlIjp7IiRpZCI6IjQwNSIsIkZvbnRTZXR0aW5ncyI6eyIkaWQiOiI0MDYiLCJGb250U2l6ZSI6OCwiRm9udE5hbWUiOiJBcmlhbCIsIklzQm9sZCI6ZmFsc2UsIklzSXRhbGljIjpmYWxzZSwiSXNVbmRlcmxpbmVkIjpmYWxzZSwiUGFyZW50U3R5bGUiOm51bGx9LCJBdXRvU2l6ZSI6MCwiRm9yZWdyb3VuZCI6eyIkaWQiOiI0MDciLCJDb2xvciI6eyIkaWQiOiI0MDgiLCJBIjoyNTUsIlIiOjE2NSwiRyI6MTgxLCJCIjoxNDZ9fSwiTWF4V2lkdGgiOjk2MC4wLCJNYXhIZWlnaHQiOiJJbmZpbml0eSIsIlNtYXJ0Rm9yZWdyb3VuZElzQWN0aXZlIjpmYWxzZSwiSG9yaXpvbnRhbEFsaWdubWVudCI6MCwiVmVydGljYWxBbGlnbm1lbnQiOjAsIlNtYXJ0Rm9yZWdyb3VuZCI6bnVsbCwiQmFja2dyb3VuZEZpbGxUeXBlIjowLCJNYXJnaW4iOnsiJGlkIjoiNDA5IiwiVG9wIjowLCJMZWZ0IjowLCJSaWdodCI6MCwiQm90dG9tIjowfSwiUGFkZGluZyI6eyIkaWQiOiI0MTAiLCJUb3AiOjAsIkxlZnQiOjAsIlJpZ2h0IjowLCJCb3R0b20iOjB9LCJCYWNrZ3JvdW5kIjp7IiRyZWYiOiI5NyJ9LCJJc1Zpc2libGUiOnRydWUsIldpZHRoIjowLjAsIkhlaWdodCI6MC4wLCJCb3JkZXJTdHlsZSI6eyIkaWQiOiI0MTEiLCJMaW5lQ29sb3IiOm51bGwsIkxpbmVXZWlnaHQiOjAuMCwiTGluZVR5cGUiOjAsIlBhcmVudFN0eWxlIjpudWxsfSwiUGFyZW50U3R5bGUiOm51bGx9LCJIb3Jpem9udGFsQ29ubmVjdG9yU3R5bGUiOnsiJGlkIjoiNDEyIiwiTGluZUNvbG9yIjp7IiRyZWYiOiI5OSJ9LCJMaW5lV2VpZ2h0IjoxLjAsIkxpbmVUeXBlIjowLCJQYXJlbnRTdHlsZSI6bnVsbH0sIlZlcnRpY2FsQ29ubmVjdG9yU3R5bGUiOnsiJGlkIjoiNDEzIiwiTGluZUNvbG9yIjp7IiRyZWYiOiIxMDI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NDE0IiwiTWFyZ2luIjp7IiRpZCI6IjQxNSIsIlRvcCI6MCwiTGVmdCI6NCwiUmlnaHQiOjQsIkJvdHRvbSI6MH0sIlBhZGRpbmciOnsiJGlkIjoiNDE2IiwiVG9wIjowLCJMZWZ0IjowLCJSaWdodCI6MCwiQm90dG9tIjowfSwiQmFja2dyb3VuZCI6eyIkaWQiOiI0MTciLCJDb2xvciI6eyIkaWQiOiI0MTgiLCJBIjoyNTUsIlIiOjI0MywiRyI6MTY0LCJCIjo3MX19LCJJc1Zpc2libGUiOnRydWUsIldpZHRoIjowLjAsIkhlaWdodCI6OC4wLCJCb3JkZXJTdHlsZSI6eyIkaWQiOiI0MTkiLCJMaW5lQ29sb3IiOnsiJHJlZiI6IjExMCJ9LCJMaW5lV2VpZ2h0IjowLjAsIkxpbmVUeXBlIjowLCJQYXJlbnRTdHlsZSI6bnVsbH0sIlBhcmVudFN0eWxlIjpudWxsfSwiVGl0bGVTdHlsZSI6eyIkaWQiOiI0MjAiLCJGb250U2V0dGluZ3MiOnsiJGlkIjoiNDIxIiwiRm9udFNpemUiOjgsIkZvbnROYW1lIjoiQXJpYWwiLCJJc0JvbGQiOmZhbHNlLCJJc0l0YWxpYyI6ZmFsc2UsIklzVW5kZXJsaW5lZCI6ZmFsc2UsIlBhcmVudFN0eWxlIjpudWxsfSwiQXV0b1NpemUiOjAsIkZvcmVncm91bmQiOnsiJGlkIjoiNDIyIiwiQ29sb3IiOnsiJGlkIjoiNDIzIiwiQSI6MjU1LCJSIjo1MiwiRyI6NzgsIkIiOjEwOX19LCJNYXhXaWR0aCI6OTYwLjAsIk1heEhlaWdodCI6IkluZmluaXR5IiwiU21hcnRGb3JlZ3JvdW5kSXNBY3RpdmUiOmZhbHNlLCJIb3Jpem9udGFsQWxpZ25tZW50IjowLCJWZXJ0aWNhbEFsaWdubWVudCI6MCwiU21hcnRGb3JlZ3JvdW5kIjpudWxsLCJCYWNrZ3JvdW5kRmlsbFR5cGUiOjAsIk1hcmdpbiI6eyIkaWQiOiI0MjQiLCJUb3AiOjAsIkxlZnQiOjAsIlJpZ2h0IjowLCJCb3R0b20iOjB9LCJQYWRkaW5nIjp7IiRpZCI6IjQyNSIsIlRvcCI6MCwiTGVmdCI6MCwiUmlnaHQiOjAsIkJvdHRvbSI6MH0sIkJhY2tncm91bmQiOnsiJHJlZiI6IjExOCJ9LCJJc1Zpc2libGUiOnRydWUsIldpZHRoIjowLjAsIkhlaWdodCI6MC4wLCJCb3JkZXJTdHlsZSI6eyIkaWQiOiI0MjYiLCJMaW5lQ29sb3IiOm51bGwsIkxpbmVXZWlnaHQiOjAuMCwiTGluZVR5cGUiOjAsIlBhcmVudFN0eWxlIjpudWxsfSwiUGFyZW50U3R5bGUiOm51bGx9LCJEYXRlU3R5bGUiOnsiJGlkIjoiNDI3IiwiRm9udFNldHRpbmdzIjp7IiRpZCI6IjQyOCIsIkZvbnRTaXplIjo5LCJGb250TmFtZSI6IkFyaWFsIiwiSXNCb2xkIjpmYWxzZSwiSXNJdGFsaWMiOmZhbHNlLCJJc1VuZGVybGluZWQiOmZhbHNlLCJQYXJlbnRTdHlsZSI6bnVsbH0sIkF1dG9TaXplIjowLCJGb3JlZ3JvdW5kIjp7IiRpZCI6IjQyOSIsIkNvbG9yIjp7IiRyZWYiOiIxMjIifX0sIk1heFdpZHRoIjo5NjAuMCwiTWF4SGVpZ2h0IjoiSW5maW5pdHkiLCJTbWFydEZvcmVncm91bmRJc0FjdGl2ZSI6ZmFsc2UsIkhvcml6b250YWxBbGlnbm1lbnQiOjAsIlZlcnRpY2FsQWxpZ25tZW50IjowLCJTbWFydEZvcmVncm91bmQiOm51bGwsIkJhY2tncm91bmRGaWxsVHlwZSI6MCwiTWFyZ2luIjp7IiRpZCI6IjQzMCIsIlRvcCI6MCwiTGVmdCI6MCwiUmlnaHQiOjAsIkJvdHRvbSI6MH0sIlBhZGRpbmciOnsiJGlkIjoiNDMxIiwiVG9wIjowLCJMZWZ0IjowLCJSaWdodCI6MCwiQm90dG9tIjowfSwiQmFja2dyb3VuZCI6eyIkcmVmIjoiMTI1In0sIklzVmlzaWJsZSI6ZmFsc2UsIldpZHRoIjowLjAsIkhlaWdodCI6MC4wLCJCb3JkZXJTdHlsZSI6eyIkaWQiOiI0MzIiLCJMaW5lQ29sb3IiOm51bGwsIkxpbmVXZWlnaHQiOjAuMCwiTGluZVR5cGUiOjAsIlBhcmVudFN0eWxlIjpudWxsfSwiUGFyZW50U3R5bGUiOm51bGx9LCJEYXRlRm9ybWF0Ijp7IiRpZCI6IjQz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cifX0sIldlZWtOdW1iZXJpbmciOnsiJGlkIjoiNDM0IiwiRm9ybWF0IjowLCJJc1Zpc2libGUiOmZhbHNlLCJMYXN0S25vd25WaXNpYmlsaXR5U3RhdGUiOmZhbHNlfSwiSXNWaXNpYmxlIjp0cnVlLCJQYXJlbnRTdHlsZSI6bnVsbH0sIkluZGV4Ijo3LCJTbWFydER1cmF0aW9uQWN0aXZhdGVkIjpmYWxzZSwiRGF0ZUZvcm1hdCI6eyIkcmVmIjoiNDMzIn0sIldlZWtOdW1iZXJpbmciOnsiJGlkIjoiNDM1IiwiRm9ybWF0IjowLCJJc1Zpc2libGUiOmZhbHNlLCJMYXN0S25vd25WaXNpYmlsaXR5U3RhdGUiOmZhbHNlfSwiSWQiOiI3ZjZkYzNmNi1lMDFhLTQ4OWUtOWVkNC05ODhhN2U2Y2I0MjciLCJJbXBvcnRJZCI6bnVsbCwiVGl0bGUiOiJCdXNpbmVzcyBSZXF1aXJlbWVudHMgQWxpZ25tZW50IiwiTm90ZSI6bnVsbCwiSHlwZXJsaW5rIjp7IiRpZCI6IjQzNiIsIkFkZHJlc3MiOiIiLCJTdWJBZGRyZXNzIjoiIn0sIklzQ2hhbmdlZCI6ZmFsc2UsIklzTmV3IjpmYWxzZX0seyIkaWQiOiI0MzciLCJHcm91cE5hbWUiOm51bGwsIlN0YXJ0RGF0ZSI6IjIwMjEtMDUtMDJUMDA6MDA6MDBaIiwiRW5kRGF0ZSI6IjIwMjEtMDUtMTRUMjM6NTk6MDBaIiwiUGVyY2VudGFnZUNvbXBsZXRlIjowLjAsIlN0eWxlIjp7IiRpZCI6IjQzOCIsIlNoYXBlIjoxLCJTaGFwZVRoaWNrbmVzcyI6MywiRHVyYXRpb25Gb3JtYXQiOjIsIkluY2x1ZGVOb25Xb3JraW5nRGF5c0luRHVyYXRpb24iOmZhbHNlLCJQZXJjZW50YWdlQ29tcGxldGVTdHlsZSI6eyIkaWQiOiI0MzkiLCJGb250U2V0dGluZ3MiOnsiJGlkIjoiNDQw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Q0MSIsIlRvcCI6MCwiTGVmdCI6MCwiUmlnaHQiOjAsIkJvdHRvbSI6MH0sIlBhZGRpbmciOnsiJGlkIjoiNDQyIiwiVG9wIjowLCJMZWZ0IjowLCJSaWdodCI6MCwiQm90dG9tIjowfSwiQmFja2dyb3VuZCI6eyIkcmVmIjoiOTAifSwiSXNWaXNpYmxlIjp0cnVlLCJXaWR0aCI6MC4wLCJIZWlnaHQiOjAuMCwiQm9yZGVyU3R5bGUiOnsiJGlkIjoiNDQzIiwiTGluZUNvbG9yIjpudWxsLCJMaW5lV2VpZ2h0IjowLjAsIkxpbmVUeXBlIjowLCJQYXJlbnRTdHlsZSI6bnVsbH0sIlBhcmVudFN0eWxlIjpudWxsfSwiRHVyYXRpb25TdHlsZSI6eyIkaWQiOiI0NDQiLCJGb250U2V0dGluZ3MiOnsiJGlkIjoiNDQ1IiwiRm9udFNpemUiOjgsIkZvbnROYW1lIjoiQXJpYWwiLCJJc0JvbGQiOmZhbHNlLCJJc0l0YWxpYyI6ZmFsc2UsIklzVW5kZXJsaW5lZCI6ZmFsc2UsIlBhcmVudFN0eWxlIjpudWxsfSwiQXV0b1NpemUiOjAsIkZvcmVncm91bmQiOnsiJGlkIjoiNDQ2IiwiQ29sb3IiOnsiJGlkIjoiNDQ3IiwiQSI6MjU1LCJSIjoxNjUsIkciOjE4MSwiQiI6MTQ2fX0sIk1heFdpZHRoIjo5NjAuMCwiTWF4SGVpZ2h0IjoiSW5maW5pdHkiLCJTbWFydEZvcmVncm91bmRJc0FjdGl2ZSI6ZmFsc2UsIkhvcml6b250YWxBbGlnbm1lbnQiOjAsIlZlcnRpY2FsQWxpZ25tZW50IjowLCJTbWFydEZvcmVncm91bmQiOm51bGwsIkJhY2tncm91bmRGaWxsVHlwZSI6MCwiTWFyZ2luIjp7IiRpZCI6IjQ0OCIsIlRvcCI6MCwiTGVmdCI6MCwiUmlnaHQiOjAsIkJvdHRvbSI6MH0sIlBhZGRpbmciOnsiJGlkIjoiNDQ5IiwiVG9wIjowLCJMZWZ0IjowLCJSaWdodCI6MCwiQm90dG9tIjowfSwiQmFja2dyb3VuZCI6eyIkcmVmIjoiOTcifSwiSXNWaXNpYmxlIjp0cnVlLCJXaWR0aCI6MC4wLCJIZWlnaHQiOjAuMCwiQm9yZGVyU3R5bGUiOnsiJGlkIjoiNDUwIiwiTGluZUNvbG9yIjpudWxsLCJMaW5lV2VpZ2h0IjowLjAsIkxpbmVUeXBlIjowLCJQYXJlbnRTdHlsZSI6bnVsbH0sIlBhcmVudFN0eWxlIjpudWxsfSwiSG9yaXpvbnRhbENvbm5lY3RvclN0eWxlIjp7IiRpZCI6IjQ1MSIsIkxpbmVDb2xvciI6eyIkcmVmIjoiOTkifSwiTGluZVdlaWdodCI6MS4wLCJMaW5lVHlwZSI6MCwiUGFyZW50U3R5bGUiOm51bGx9LCJWZXJ0aWNhbENvbm5lY3RvclN0eWxlIjp7IiRpZCI6IjQ1MiIsIkxpbmVDb2xvciI6eyIkcmVmIjoiMTAyIn0sIkxpbmVXZWlnaHQiOjAuMCwiTGluZVR5cGUiOjAsIlBhcmVudFN0eWxlIjpudWxsfSwiTWFyZ2luIjpudWxsLCJTdGFydERhdGVQb3NpdGlvbiI6NiwiRW5kRGF0ZVBvc2l0aW9uIjo2LCJEYXRlSXNWaXNpYmxlIjpmYWxzZSwiVGl0bGVQb3NpdGlvbiI6NCwiRHVyYXRpb25Qb3NpdGlvbiI6MywiUGVyY2VudGFnZUNvbXBsZXRlZFBvc2l0aW9uIjo2LCJTcGFjaW5nIjozLCJJc0JlbG93VGltZWJhbmQiOmZhbHNlLCJQZXJjZW50YWdlQ29tcGxldGVTaGFwZU9wYWNpdHkiOjM1LCJTaGFwZVN0eWxlIjp7IiRpZCI6IjQ1MyIsIk1hcmdpbiI6eyIkaWQiOiI0NTQiLCJUb3AiOjAsIkxlZnQiOjQsIlJpZ2h0Ijo0LCJCb3R0b20iOjB9LCJQYWRkaW5nIjp7IiRpZCI6IjQ1NSIsIlRvcCI6MCwiTGVmdCI6MCwiUmlnaHQiOjAsIkJvdHRvbSI6MH0sIkJhY2tncm91bmQiOnsiJGlkIjoiNDU2IiwiQ29sb3IiOnsiJGlkIjoiNDU3IiwiQSI6MjU1LCJSIjoyMzEsIkciOjE4OCwiQiI6NDF9fSwiSXNWaXNpYmxlIjp0cnVlLCJXaWR0aCI6MC4wLCJIZWlnaHQiOjguMCwiQm9yZGVyU3R5bGUiOnsiJGlkIjoiNDU4IiwiTGluZUNvbG9yIjp7IiRyZWYiOiIxMTAifSwiTGluZVdlaWdodCI6MC4wLCJMaW5lVHlwZSI6MCwiUGFyZW50U3R5bGUiOm51bGx9LCJQYXJlbnRTdHlsZSI6bnVsbH0sIlRpdGxlU3R5bGUiOnsiJGlkIjoiNDU5IiwiRm9udFNldHRpbmdzIjp7IiRpZCI6IjQ2MCIsIkZvbnRTaXplIjo4LCJGb250TmFtZSI6IkFyaWFsIiwiSXNCb2xkIjpmYWxzZSwiSXNJdGFsaWMiOmZhbHNlLCJJc1VuZGVybGluZWQiOmZhbHNlLCJQYXJlbnRTdHlsZSI6bnVsbH0sIkF1dG9TaXplIjowLCJGb3JlZ3JvdW5kIjp7IiRpZCI6IjQ2MSIsIkNvbG9yIjp7IiRpZCI6IjQ2MiIsIkEiOjI1NSwiUiI6NTIsIkciOjc4LCJCIjoxMDl9fSwiTWF4V2lkdGgiOjk2MC4wLCJNYXhIZWlnaHQiOiJJbmZpbml0eSIsIlNtYXJ0Rm9yZWdyb3VuZElzQWN0aXZlIjpmYWxzZSwiSG9yaXpvbnRhbEFsaWdubWVudCI6MCwiVmVydGljYWxBbGlnbm1lbnQiOjAsIlNtYXJ0Rm9yZWdyb3VuZCI6bnVsbCwiQmFja2dyb3VuZEZpbGxUeXBlIjowLCJNYXJnaW4iOnsiJGlkIjoiNDYzIiwiVG9wIjowLCJMZWZ0IjowLCJSaWdodCI6MCwiQm90dG9tIjowfSwiUGFkZGluZyI6eyIkaWQiOiI0NjQiLCJUb3AiOjAsIkxlZnQiOjAsIlJpZ2h0IjowLCJCb3R0b20iOjB9LCJCYWNrZ3JvdW5kIjp7IiRyZWYiOiIxMTgifSwiSXNWaXNpYmxlIjp0cnVlLCJXaWR0aCI6MC4wLCJIZWlnaHQiOjAuMCwiQm9yZGVyU3R5bGUiOnsiJGlkIjoiNDY1IiwiTGluZUNvbG9yIjpudWxsLCJMaW5lV2VpZ2h0IjowLjAsIkxpbmVUeXBlIjowLCJQYXJlbnRTdHlsZSI6bnVsbH0sIlBhcmVudFN0eWxlIjpudWxsfSwiRGF0ZVN0eWxlIjp7IiRpZCI6IjQ2NiIsIkZvbnRTZXR0aW5ncyI6eyIkaWQiOiI0NjciLCJGb250U2l6ZSI6OSwiRm9udE5hbWUiOiJBcmlhbCIsIklzQm9sZCI6ZmFsc2UsIklzSXRhbGljIjpmYWxzZSwiSXNVbmRlcmxpbmVkIjpmYWxzZSwiUGFyZW50U3R5bGUiOm51bGx9LCJBdXRvU2l6ZSI6MCwiRm9yZWdyb3VuZCI6eyIkaWQiOiI0NjgiLCJDb2xvciI6eyIkcmVmIjoiMTIyIn19LCJNYXhXaWR0aCI6OTYwLjAsIk1heEhlaWdodCI6IkluZmluaXR5IiwiU21hcnRGb3JlZ3JvdW5kSXNBY3RpdmUiOmZhbHNlLCJIb3Jpem9udGFsQWxpZ25tZW50IjowLCJWZXJ0aWNhbEFsaWdubWVudCI6MCwiU21hcnRGb3JlZ3JvdW5kIjpudWxsLCJCYWNrZ3JvdW5kRmlsbFR5cGUiOjAsIk1hcmdpbiI6eyIkaWQiOiI0NjkiLCJUb3AiOjAsIkxlZnQiOjAsIlJpZ2h0IjowLCJCb3R0b20iOjB9LCJQYWRkaW5nIjp7IiRpZCI6IjQ3MCIsIlRvcCI6MCwiTGVmdCI6MCwiUmlnaHQiOjAsIkJvdHRvbSI6MH0sIkJhY2tncm91bmQiOnsiJHJlZiI6IjEyNSJ9LCJJc1Zpc2libGUiOmZhbHNlLCJXaWR0aCI6MC4wLCJIZWlnaHQiOjAuMCwiQm9yZGVyU3R5bGUiOnsiJGlkIjoiNDcxIiwiTGluZUNvbG9yIjpudWxsLCJMaW5lV2VpZ2h0IjowLjAsIkxpbmVUeXBlIjowLCJQYXJlbnRTdHlsZSI6bnVsbH0sIlBhcmVudFN0eWxlIjpudWxsfSwiRGF0ZUZvcm1hdCI6eyIkaWQiOiI0NzI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3In19LCJXZWVrTnVtYmVyaW5nIjp7IiRpZCI6IjQ3MyIsIkZvcm1hdCI6MCwiSXNWaXNpYmxlIjpmYWxzZSwiTGFzdEtub3duVmlzaWJpbGl0eVN0YXRlIjpmYWxzZX0sIklzVmlzaWJsZSI6dHJ1ZSwiUGFyZW50U3R5bGUiOm51bGx9LCJJbmRleCI6OCwiU21hcnREdXJhdGlvbkFjdGl2YXRlZCI6ZmFsc2UsIkRhdGVGb3JtYXQiOnsiJHJlZiI6IjQ3MiJ9LCJXZWVrTnVtYmVyaW5nIjp7IiRpZCI6IjQ3NCIsIkZvcm1hdCI6MCwiSXNWaXNpYmxlIjpmYWxzZSwiTGFzdEtub3duVmlzaWJpbGl0eVN0YXRlIjpmYWxzZX0sIklkIjoiZmM1YTRhMjEtMzA5My00NGQyLWJkYzQtMzY2MThkOGY4YmRkIiwiSW1wb3J0SWQiOm51bGwsIlRpdGxlIjoiQW5hbHlzaXMiLCJOb3RlIjpudWxsLCJIeXBlcmxpbmsiOnsiJGlkIjoiNDc1IiwiQWRkcmVzcyI6IiIsIlN1YkFkZHJlc3MiOiIifSwiSXNDaGFuZ2VkIjpmYWxzZSwiSXNOZXciOmZhbHNlfSx7IiRpZCI6IjQ3NiIsIkdyb3VwTmFtZSI6bnVsbCwiU3RhcnREYXRlIjoiMjAyMS0wNS0wN1QwMDowMDowMFoiLCJFbmREYXRlIjoiMjAyMS0wNi0yMlQyMzo1OTowMFoiLCJQZXJjZW50YWdlQ29tcGxldGUiOjAuMCwiU3R5bGUiOnsiJGlkIjoiNDc3IiwiU2hhcGUiOjEsIlNoYXBlVGhpY2tuZXNzIjozLCJEdXJhdGlvbkZvcm1hdCI6MiwiSW5jbHVkZU5vbldvcmtpbmdEYXlzSW5EdXJhdGlvbiI6ZmFsc2UsIlBlcmNlbnRhZ2VDb21wbGV0ZVN0eWxlIjp7IiRpZCI6IjQ3OCIsIkZvbnRTZXR0aW5ncyI6eyIkaWQiOiI0Nzk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NDgwIiwiVG9wIjowLCJMZWZ0IjowLCJSaWdodCI6MCwiQm90dG9tIjowfSwiUGFkZGluZyI6eyIkaWQiOiI0ODEiLCJUb3AiOjAsIkxlZnQiOjAsIlJpZ2h0IjowLCJCb3R0b20iOjB9LCJCYWNrZ3JvdW5kIjp7IiRyZWYiOiI5MCJ9LCJJc1Zpc2libGUiOnRydWUsIldpZHRoIjowLjAsIkhlaWdodCI6MC4wLCJCb3JkZXJTdHlsZSI6eyIkaWQiOiI0ODIiLCJMaW5lQ29sb3IiOm51bGwsIkxpbmVXZWlnaHQiOjAuMCwiTGluZVR5cGUiOjAsIlBhcmVudFN0eWxlIjpudWxsfSwiUGFyZW50U3R5bGUiOm51bGx9LCJEdXJhdGlvblN0eWxlIjp7IiRpZCI6IjQ4MyIsIkZvbnRTZXR0aW5ncyI6eyIkaWQiOiI0ODQiLCJGb250U2l6ZSI6OCwiRm9udE5hbWUiOiJBcmlhbCIsIklzQm9sZCI6ZmFsc2UsIklzSXRhbGljIjpmYWxzZSwiSXNVbmRlcmxpbmVkIjpmYWxzZSwiUGFyZW50U3R5bGUiOm51bGx9LCJBdXRvU2l6ZSI6MCwiRm9yZWdyb3VuZCI6eyIkaWQiOiI0ODUiLCJDb2xvciI6eyIkaWQiOiI0ODYiLCJBIjoyNTUsIlIiOjE2NSwiRyI6MTgxLCJCIjoxNDZ9fSwiTWF4V2lkdGgiOjk2MC4wLCJNYXhIZWlnaHQiOiJJbmZpbml0eSIsIlNtYXJ0Rm9yZWdyb3VuZElzQWN0aXZlIjpmYWxzZSwiSG9yaXpvbnRhbEFsaWdubWVudCI6MCwiVmVydGljYWxBbGlnbm1lbnQiOjAsIlNtYXJ0Rm9yZWdyb3VuZCI6bnVsbCwiQmFja2dyb3VuZEZpbGxUeXBlIjowLCJNYXJnaW4iOnsiJGlkIjoiNDg3IiwiVG9wIjowLCJMZWZ0IjowLCJSaWdodCI6MCwiQm90dG9tIjowfSwiUGFkZGluZyI6eyIkaWQiOiI0ODgiLCJUb3AiOjAsIkxlZnQiOjAsIlJpZ2h0IjowLCJCb3R0b20iOjB9LCJCYWNrZ3JvdW5kIjp7IiRyZWYiOiI5NyJ9LCJJc1Zpc2libGUiOnRydWUsIldpZHRoIjowLjAsIkhlaWdodCI6MC4wLCJCb3JkZXJTdHlsZSI6eyIkaWQiOiI0ODkiLCJMaW5lQ29sb3IiOm51bGwsIkxpbmVXZWlnaHQiOjAuMCwiTGluZVR5cGUiOjAsIlBhcmVudFN0eWxlIjpudWxsfSwiUGFyZW50U3R5bGUiOm51bGx9LCJIb3Jpem9udGFsQ29ubmVjdG9yU3R5bGUiOnsiJGlkIjoiNDkwIiwiTGluZUNvbG9yIjp7IiRyZWYiOiI5OSJ9LCJMaW5lV2VpZ2h0IjoxLjAsIkxpbmVUeXBlIjowLCJQYXJlbnRTdHlsZSI6bnVsbH0sIlZlcnRpY2FsQ29ubmVjdG9yU3R5bGUiOnsiJGlkIjoiNDkxIiwiTGluZUNvbG9yIjp7IiRyZWYiOiIxMDI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NDkyIiwiTWFyZ2luIjp7IiRpZCI6IjQ5MyIsIlRvcCI6MCwiTGVmdCI6NCwiUmlnaHQiOjQsIkJvdHRvbSI6MH0sIlBhZGRpbmciOnsiJGlkIjoiNDk0IiwiVG9wIjowLCJMZWZ0IjowLCJSaWdodCI6MCwiQm90dG9tIjowfSwiQmFja2dyb3VuZCI6eyIkaWQiOiI0OTUiLCJDb2xvciI6eyIkaWQiOiI0OTYiLCJBIjoyNTUsIlIiOjIzMSwiRyI6MTg4LCJCIjo0MX19LCJJc1Zpc2libGUiOnRydWUsIldpZHRoIjowLjAsIkhlaWdodCI6OC4wLCJCb3JkZXJTdHlsZSI6eyIkaWQiOiI0OTciLCJMaW5lQ29sb3IiOnsiJHJlZiI6IjExMCJ9LCJMaW5lV2VpZ2h0IjowLjAsIkxpbmVUeXBlIjowLCJQYXJlbnRTdHlsZSI6bnVsbH0sIlBhcmVudFN0eWxlIjpudWxsfSwiVGl0bGVTdHlsZSI6eyIkaWQiOiI0OTgiLCJGb250U2V0dGluZ3MiOnsiJGlkIjoiNDk5IiwiRm9udFNpemUiOjgsIkZvbnROYW1lIjoiQXJpYWwiLCJJc0JvbGQiOmZhbHNlLCJJc0l0YWxpYyI6ZmFsc2UsIklzVW5kZXJsaW5lZCI6ZmFsc2UsIlBhcmVudFN0eWxlIjpudWxsfSwiQXV0b1NpemUiOjAsIkZvcmVncm91bmQiOnsiJGlkIjoiNTAwIiwiQ29sb3IiOnsiJGlkIjoiNTAxIiwiQSI6MjU1LCJSIjo1MiwiRyI6NzgsIkIiOjEwOX19LCJNYXhXaWR0aCI6OTYwLjAsIk1heEhlaWdodCI6IkluZmluaXR5IiwiU21hcnRGb3JlZ3JvdW5kSXNBY3RpdmUiOmZhbHNlLCJIb3Jpem9udGFsQWxpZ25tZW50IjowLCJWZXJ0aWNhbEFsaWdubWVudCI6MCwiU21hcnRGb3JlZ3JvdW5kIjpudWxsLCJCYWNrZ3JvdW5kRmlsbFR5cGUiOjAsIk1hcmdpbiI6eyIkaWQiOiI1MDIiLCJUb3AiOjAsIkxlZnQiOjAsIlJpZ2h0IjowLCJCb3R0b20iOjB9LCJQYWRkaW5nIjp7IiRpZCI6IjUwMyIsIlRvcCI6MCwiTGVmdCI6MCwiUmlnaHQiOjAsIkJvdHRvbSI6MH0sIkJhY2tncm91bmQiOnsiJHJlZiI6IjExOCJ9LCJJc1Zpc2libGUiOnRydWUsIldpZHRoIjowLjAsIkhlaWdodCI6MC4wLCJCb3JkZXJTdHlsZSI6eyIkaWQiOiI1MDQiLCJMaW5lQ29sb3IiOm51bGwsIkxpbmVXZWlnaHQiOjAuMCwiTGluZVR5cGUiOjAsIlBhcmVudFN0eWxlIjpudWxsfSwiUGFyZW50U3R5bGUiOm51bGx9LCJEYXRlU3R5bGUiOnsiJGlkIjoiNTA1IiwiRm9udFNldHRpbmdzIjp7IiRpZCI6IjUwNiIsIkZvbnRTaXplIjo5LCJGb250TmFtZSI6IkFyaWFsIiwiSXNCb2xkIjpmYWxzZSwiSXNJdGFsaWMiOmZhbHNlLCJJc1VuZGVybGluZWQiOmZhbHNlLCJQYXJlbnRTdHlsZSI6bnVsbH0sIkF1dG9TaXplIjowLCJGb3JlZ3JvdW5kIjp7IiRpZCI6IjUwNyIsIkNvbG9yIjp7IiRyZWYiOiIxMjIifX0sIk1heFdpZHRoIjo5NjAuMCwiTWF4SGVpZ2h0IjoiSW5maW5pdHkiLCJTbWFydEZvcmVncm91bmRJc0FjdGl2ZSI6ZmFsc2UsIkhvcml6b250YWxBbGlnbm1lbnQiOjAsIlZlcnRpY2FsQWxpZ25tZW50IjowLCJTbWFydEZvcmVncm91bmQiOm51bGwsIkJhY2tncm91bmRGaWxsVHlwZSI6MCwiTWFyZ2luIjp7IiRpZCI6IjUwOCIsIlRvcCI6MCwiTGVmdCI6MCwiUmlnaHQiOjAsIkJvdHRvbSI6MH0sIlBhZGRpbmciOnsiJGlkIjoiNTA5IiwiVG9wIjowLCJMZWZ0IjowLCJSaWdodCI6MCwiQm90dG9tIjowfSwiQmFja2dyb3VuZCI6eyIkcmVmIjoiMTI1In0sIklzVmlzaWJsZSI6ZmFsc2UsIldpZHRoIjowLjAsIkhlaWdodCI6MC4wLCJCb3JkZXJTdHlsZSI6eyIkaWQiOiI1MTAiLCJMaW5lQ29sb3IiOm51bGwsIkxpbmVXZWlnaHQiOjAuMCwiTGluZVR5cGUiOjAsIlBhcmVudFN0eWxlIjpudWxsfSwiUGFyZW50U3R5bGUiOm51bGx9LCJEYXRlRm9ybWF0Ijp7IiRpZCI6IjUx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cifX0sIldlZWtOdW1iZXJpbmciOnsiJGlkIjoiNTEyIiwiRm9ybWF0IjowLCJJc1Zpc2libGUiOmZhbHNlLCJMYXN0S25vd25WaXNpYmlsaXR5U3RhdGUiOmZhbHNlfSwiSXNWaXNpYmxlIjp0cnVlLCJQYXJlbnRTdHlsZSI6bnVsbH0sIkluZGV4Ijo5LCJTbWFydER1cmF0aW9uQWN0aXZhdGVkIjpmYWxzZSwiRGF0ZUZvcm1hdCI6eyIkcmVmIjoiNTExIn0sIldlZWtOdW1iZXJpbmciOnsiJGlkIjoiNTEzIiwiRm9ybWF0IjowLCJJc1Zpc2libGUiOmZhbHNlLCJMYXN0S25vd25WaXNpYmlsaXR5U3RhdGUiOmZhbHNlfSwiSWQiOiI4YzdmOTdkZC1hMzRjLTQ5YjgtYjcxNS0wM2UyZDk5MjA5ZTciLCJJbXBvcnRJZCI6bnVsbCwiVGl0bGUiOiJBbGlnbm1lbnQgd2l0aCBPdGhlciBEZXBhcnRtZW50cyIsIk5vdGUiOm51bGwsIkh5cGVybGluayI6eyIkaWQiOiI1MTQiLCJBZGRyZXNzIjoiIiwiU3ViQWRkcmVzcyI6IiJ9LCJJc0NoYW5nZWQiOmZhbHNlLCJJc05ldyI6ZmFsc2V9LHsiJGlkIjoiNTE1IiwiR3JvdXBOYW1lIjpudWxsLCJTdGFydERhdGUiOiIyMDIxLTA1LTE1VDAwOjAwOjAwWiIsIkVuZERhdGUiOiIyMDIxLTA2LTA4VDIzOjU5OjAwWiIsIlBlcmNlbnRhZ2VDb21wbGV0ZSI6MC4wLCJTdHlsZSI6eyIkaWQiOiI1MTYiLCJTaGFwZSI6MSwiU2hhcGVUaGlja25lc3MiOjMsIkR1cmF0aW9uRm9ybWF0IjoyLCJJbmNsdWRlTm9uV29ya2luZ0RheXNJbkR1cmF0aW9uIjpmYWxzZSwiUGVyY2VudGFnZUNvbXBsZXRlU3R5bGUiOnsiJGlkIjoiNTE3IiwiRm9udFNldHRpbmdzIjp7IiRpZCI6IjUxOC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1MTkiLCJUb3AiOjAsIkxlZnQiOjAsIlJpZ2h0IjowLCJCb3R0b20iOjB9LCJQYWRkaW5nIjp7IiRpZCI6IjUyMCIsIlRvcCI6MCwiTGVmdCI6MCwiUmlnaHQiOjAsIkJvdHRvbSI6MH0sIkJhY2tncm91bmQiOnsiJHJlZiI6IjkwIn0sIklzVmlzaWJsZSI6dHJ1ZSwiV2lkdGgiOjAuMCwiSGVpZ2h0IjowLjAsIkJvcmRlclN0eWxlIjp7IiRpZCI6IjUyMSIsIkxpbmVDb2xvciI6bnVsbCwiTGluZVdlaWdodCI6MC4wLCJMaW5lVHlwZSI6MCwiUGFyZW50U3R5bGUiOm51bGx9LCJQYXJlbnRTdHlsZSI6bnVsbH0sIkR1cmF0aW9uU3R5bGUiOnsiJGlkIjoiNTIyIiwiRm9udFNldHRpbmdzIjp7IiRpZCI6IjUyMyIsIkZvbnRTaXplIjo4LCJGb250TmFtZSI6IkFyaWFsIiwiSXNCb2xkIjpmYWxzZSwiSXNJdGFsaWMiOmZhbHNlLCJJc1VuZGVybGluZWQiOmZhbHNlLCJQYXJlbnRTdHlsZSI6bnVsbH0sIkF1dG9TaXplIjowLCJGb3JlZ3JvdW5kIjp7IiRpZCI6IjUyNCIsIkNvbG9yIjp7IiRpZCI6IjUyNSIsIkEiOjI1NSwiUiI6MTY1LCJHIjoxODEsIkIiOjE0Nn19LCJNYXhXaWR0aCI6OTYwLjAsIk1heEhlaWdodCI6IkluZmluaXR5IiwiU21hcnRGb3JlZ3JvdW5kSXNBY3RpdmUiOmZhbHNlLCJIb3Jpem9udGFsQWxpZ25tZW50IjowLCJWZXJ0aWNhbEFsaWdubWVudCI6MCwiU21hcnRGb3JlZ3JvdW5kIjpudWxsLCJCYWNrZ3JvdW5kRmlsbFR5cGUiOjAsIk1hcmdpbiI6eyIkaWQiOiI1MjYiLCJUb3AiOjAsIkxlZnQiOjAsIlJpZ2h0IjowLCJCb3R0b20iOjB9LCJQYWRkaW5nIjp7IiRpZCI6IjUyNyIsIlRvcCI6MCwiTGVmdCI6MCwiUmlnaHQiOjAsIkJvdHRvbSI6MH0sIkJhY2tncm91bmQiOnsiJHJlZiI6Ijk3In0sIklzVmlzaWJsZSI6dHJ1ZSwiV2lkdGgiOjAuMCwiSGVpZ2h0IjowLjAsIkJvcmRlclN0eWxlIjp7IiRpZCI6IjUyOCIsIkxpbmVDb2xvciI6bnVsbCwiTGluZVdlaWdodCI6MC4wLCJMaW5lVHlwZSI6MCwiUGFyZW50U3R5bGUiOm51bGx9LCJQYXJlbnRTdHlsZSI6bnVsbH0sIkhvcml6b250YWxDb25uZWN0b3JTdHlsZSI6eyIkaWQiOiI1MjkiLCJMaW5lQ29sb3IiOnsiJHJlZiI6Ijk5In0sIkxpbmVXZWlnaHQiOjEuMCwiTGluZVR5cGUiOjAsIlBhcmVudFN0eWxlIjpudWxsfSwiVmVydGljYWxDb25uZWN0b3JTdHlsZSI6eyIkaWQiOiI1MzAiLCJMaW5lQ29sb3IiOnsiJHJlZiI6IjEwMiJ9LCJMaW5lV2VpZ2h0Ijow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mYWxzZSwiUGVyY2VudGFnZUNvbXBsZXRlU2hhcGVPcGFjaXR5IjozNSwiU2hhcGVTdHlsZSI6eyIkaWQiOiI1MzEiLCJNYXJnaW4iOnsiJGlkIjoiNTMyIiwiVG9wIjowLCJMZWZ0Ijo0LCJSaWdodCI6NCwiQm90dG9tIjowfSwiUGFkZGluZyI6eyIkaWQiOiI1MzMiLCJUb3AiOjAsIkxlZnQiOjAsIlJpZ2h0IjowLCJCb3R0b20iOjB9LCJCYWNrZ3JvdW5kIjp7IiRpZCI6IjUzNCIsIkNvbG9yIjp7IiRpZCI6IjUzNSIsIkEiOjI1NSwiUiI6MjMxLCJHIjoxODgsIkIiOjQxfX0sIklzVmlzaWJsZSI6dHJ1ZSwiV2lkdGgiOjAuMCwiSGVpZ2h0Ijo4LjAsIkJvcmRlclN0eWxlIjp7IiRpZCI6IjUzNiIsIkxpbmVDb2xvciI6eyIkcmVmIjoiMTEwIn0sIkxpbmVXZWlnaHQiOjAuMCwiTGluZVR5cGUiOjAsIlBhcmVudFN0eWxlIjpudWxsfSwiUGFyZW50U3R5bGUiOm51bGx9LCJUaXRsZVN0eWxlIjp7IiRpZCI6IjUzNyIsIkZvbnRTZXR0aW5ncyI6eyIkaWQiOiI1MzgiLCJGb250U2l6ZSI6OCwiRm9udE5hbWUiOiJBcmlhbCIsIklzQm9sZCI6ZmFsc2UsIklzSXRhbGljIjpmYWxzZSwiSXNVbmRlcmxpbmVkIjpmYWxzZSwiUGFyZW50U3R5bGUiOm51bGx9LCJBdXRvU2l6ZSI6MCwiRm9yZWdyb3VuZCI6eyIkaWQiOiI1MzkiLCJDb2xvciI6eyIkaWQiOiI1NDAiLCJBIjoyNTUsIlIiOjUyLCJHIjo3OCwiQiI6MTA5fX0sIk1heFdpZHRoIjo5NjAuMCwiTWF4SGVpZ2h0IjoiSW5maW5pdHkiLCJTbWFydEZvcmVncm91bmRJc0FjdGl2ZSI6ZmFsc2UsIkhvcml6b250YWxBbGlnbm1lbnQiOjAsIlZlcnRpY2FsQWxpZ25tZW50IjowLCJTbWFydEZvcmVncm91bmQiOm51bGwsIkJhY2tncm91bmRGaWxsVHlwZSI6MCwiTWFyZ2luIjp7IiRpZCI6IjU0MSIsIlRvcCI6MCwiTGVmdCI6MCwiUmlnaHQiOjAsIkJvdHRvbSI6MH0sIlBhZGRpbmciOnsiJGlkIjoiNTQyIiwiVG9wIjowLCJMZWZ0IjowLCJSaWdodCI6MCwiQm90dG9tIjowfSwiQmFja2dyb3VuZCI6eyIkcmVmIjoiMTE4In0sIklzVmlzaWJsZSI6dHJ1ZSwiV2lkdGgiOjAuMCwiSGVpZ2h0IjowLjAsIkJvcmRlclN0eWxlIjp7IiRpZCI6IjU0MyIsIkxpbmVDb2xvciI6bnVsbCwiTGluZVdlaWdodCI6MC4wLCJMaW5lVHlwZSI6MCwiUGFyZW50U3R5bGUiOm51bGx9LCJQYXJlbnRTdHlsZSI6bnVsbH0sIkRhdGVTdHlsZSI6eyIkaWQiOiI1NDQiLCJGb250U2V0dGluZ3MiOnsiJGlkIjoiNTQ1IiwiRm9udFNpemUiOjksIkZvbnROYW1lIjoiQXJpYWwiLCJJc0JvbGQiOmZhbHNlLCJJc0l0YWxpYyI6ZmFsc2UsIklzVW5kZXJsaW5lZCI6ZmFsc2UsIlBhcmVudFN0eWxlIjpudWxsfSwiQXV0b1NpemUiOjAsIkZvcmVncm91bmQiOnsiJGlkIjoiNTQ2IiwiQ29sb3IiOnsiJHJlZiI6IjEyMiJ9fSwiTWF4V2lkdGgiOjk2MC4wLCJNYXhIZWlnaHQiOiJJbmZpbml0eSIsIlNtYXJ0Rm9yZWdyb3VuZElzQWN0aXZlIjpmYWxzZSwiSG9yaXpvbnRhbEFsaWdubWVudCI6MCwiVmVydGljYWxBbGlnbm1lbnQiOjAsIlNtYXJ0Rm9yZWdyb3VuZCI6bnVsbCwiQmFja2dyb3VuZEZpbGxUeXBlIjowLCJNYXJnaW4iOnsiJGlkIjoiNTQ3IiwiVG9wIjowLCJMZWZ0IjowLCJSaWdodCI6MCwiQm90dG9tIjowfSwiUGFkZGluZyI6eyIkaWQiOiI1NDgiLCJUb3AiOjAsIkxlZnQiOjAsIlJpZ2h0IjowLCJCb3R0b20iOjB9LCJCYWNrZ3JvdW5kIjp7IiRyZWYiOiIxMjUifSwiSXNWaXNpYmxlIjpmYWxzZSwiV2lkdGgiOjAuMCwiSGVpZ2h0IjowLjAsIkJvcmRlclN0eWxlIjp7IiRpZCI6IjU0OSIsIkxpbmVDb2xvciI6bnVsbCwiTGluZVdlaWdodCI6MC4wLCJMaW5lVHlwZSI6MCwiUGFyZW50U3R5bGUiOm51bGx9LCJQYXJlbnRTdHlsZSI6bnVsbH0sIkRhdGVGb3JtYXQiOnsiJGlkIjoiNTUw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NyJ9fSwiV2Vla051bWJlcmluZyI6eyIkaWQiOiI1NTEiLCJGb3JtYXQiOjAsIklzVmlzaWJsZSI6ZmFsc2UsIkxhc3RLbm93blZpc2liaWxpdHlTdGF0ZSI6ZmFsc2V9LCJJc1Zpc2libGUiOnRydWUsIlBhcmVudFN0eWxlIjpudWxsfSwiSW5kZXgiOjEwLCJTbWFydER1cmF0aW9uQWN0aXZhdGVkIjpmYWxzZSwiRGF0ZUZvcm1hdCI6eyIkcmVmIjoiNTUwIn0sIldlZWtOdW1iZXJpbmciOnsiJGlkIjoiNTUyIiwiRm9ybWF0IjowLCJJc1Zpc2libGUiOmZhbHNlLCJMYXN0S25vd25WaXNpYmlsaXR5U3RhdGUiOmZhbHNlfSwiSWQiOiIzZTRlMDdhYi00MTY5LTQ0ZTItYjNjYS05MDE2ODFjNzhlNTIiLCJJbXBvcnRJZCI6bnVsbCwiVGl0bGUiOiJEZXNpZ24gQ29tcGFyaXNvbnMiLCJOb3RlIjpudWxsLCJIeXBlcmxpbmsiOnsiJGlkIjoiNTUzIiwiQWRkcmVzcyI6IiIsIlN1YkFkZHJlc3MiOiIifSwiSXNDaGFuZ2VkIjpmYWxzZSwiSXNOZXciOmZhbHNlfSx7IiRpZCI6IjU1NCIsIkdyb3VwTmFtZSI6bnVsbCwiU3RhcnREYXRlIjoiMjAyMS0wNi0wMVQwMDowMDowMFoiLCJFbmREYXRlIjoiMjAyMS0wOS0wMVQyMzo1OTowMFoiLCJQZXJjZW50YWdlQ29tcGxldGUiOjAuMCwiU3R5bGUiOnsiJGlkIjoiNTU1IiwiU2hhcGUiOjEsIlNoYXBlVGhpY2tuZXNzIjozLCJEdXJhdGlvbkZvcm1hdCI6MiwiSW5jbHVkZU5vbldvcmtpbmdEYXlzSW5EdXJhdGlvbiI6ZmFsc2UsIlBlcmNlbnRhZ2VDb21wbGV0ZVN0eWxlIjp7IiRpZCI6IjU1NiIsIkZvbnRTZXR0aW5ncyI6eyIkaWQiOiI1NTc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NTU4IiwiVG9wIjowLCJMZWZ0IjowLCJSaWdodCI6MCwiQm90dG9tIjowfSwiUGFkZGluZyI6eyIkaWQiOiI1NTkiLCJUb3AiOjAsIkxlZnQiOjAsIlJpZ2h0IjowLCJCb3R0b20iOjB9LCJCYWNrZ3JvdW5kIjp7IiRyZWYiOiI5MCJ9LCJJc1Zpc2libGUiOnRydWUsIldpZHRoIjowLjAsIkhlaWdodCI6MC4wLCJCb3JkZXJTdHlsZSI6eyIkaWQiOiI1NjAiLCJMaW5lQ29sb3IiOm51bGwsIkxpbmVXZWlnaHQiOjAuMCwiTGluZVR5cGUiOjAsIlBhcmVudFN0eWxlIjpudWxsfSwiUGFyZW50U3R5bGUiOm51bGx9LCJEdXJhdGlvblN0eWxlIjp7IiRpZCI6IjU2MSIsIkZvbnRTZXR0aW5ncyI6eyIkaWQiOiI1NjIiLCJGb250U2l6ZSI6OCwiRm9udE5hbWUiOiJBcmlhbCIsIklzQm9sZCI6ZmFsc2UsIklzSXRhbGljIjpmYWxzZSwiSXNVbmRlcmxpbmVkIjpmYWxzZSwiUGFyZW50U3R5bGUiOm51bGx9LCJBdXRvU2l6ZSI6MCwiRm9yZWdyb3VuZCI6eyIkaWQiOiI1NjMiLCJDb2xvciI6eyIkaWQiOiI1NjQiLCJBIjoyNTUsIlIiOjE2NSwiRyI6MTgxLCJCIjoxNDZ9fSwiTWF4V2lkdGgiOjk2MC4wLCJNYXhIZWlnaHQiOiJJbmZpbml0eSIsIlNtYXJ0Rm9yZWdyb3VuZElzQWN0aXZlIjpmYWxzZSwiSG9yaXpvbnRhbEFsaWdubWVudCI6MCwiVmVydGljYWxBbGlnbm1lbnQiOjAsIlNtYXJ0Rm9yZWdyb3VuZCI6bnVsbCwiQmFja2dyb3VuZEZpbGxUeXBlIjowLCJNYXJnaW4iOnsiJGlkIjoiNTY1IiwiVG9wIjowLCJMZWZ0IjowLCJSaWdodCI6MCwiQm90dG9tIjowfSwiUGFkZGluZyI6eyIkaWQiOiI1NjYiLCJUb3AiOjAsIkxlZnQiOjAsIlJpZ2h0IjowLCJCb3R0b20iOjB9LCJCYWNrZ3JvdW5kIjp7IiRyZWYiOiI5NyJ9LCJJc1Zpc2libGUiOnRydWUsIldpZHRoIjowLjAsIkhlaWdodCI6MC4wLCJCb3JkZXJTdHlsZSI6eyIkaWQiOiI1NjciLCJMaW5lQ29sb3IiOm51bGwsIkxpbmVXZWlnaHQiOjAuMCwiTGluZVR5cGUiOjAsIlBhcmVudFN0eWxlIjpudWxsfSwiUGFyZW50U3R5bGUiOm51bGx9LCJIb3Jpem9udGFsQ29ubmVjdG9yU3R5bGUiOnsiJGlkIjoiNTY4IiwiTGluZUNvbG9yIjp7IiRyZWYiOiI5OSJ9LCJMaW5lV2VpZ2h0IjoxLjAsIkxpbmVUeXBlIjowLCJQYXJlbnRTdHlsZSI6bnVsbH0sIlZlcnRpY2FsQ29ubmVjdG9yU3R5bGUiOnsiJGlkIjoiNTY5IiwiTGluZUNvbG9yIjp7IiRyZWYiOiIxMDI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NTcwIiwiTWFyZ2luIjp7IiRpZCI6IjU3MSIsIlRvcCI6MCwiTGVmdCI6NCwiUmlnaHQiOjQsIkJvdHRvbSI6MH0sIlBhZGRpbmciOnsiJGlkIjoiNTcyIiwiVG9wIjowLCJMZWZ0IjowLCJSaWdodCI6MCwiQm90dG9tIjowfSwiQmFja2dyb3VuZCI6eyIkaWQiOiI1NzMiLCJDb2xvciI6eyIkaWQiOiI1NzQiLCJBIjoyNTUsIlIiOjI0MywiRyI6MTY0LCJCIjo3MX19LCJJc1Zpc2libGUiOnRydWUsIldpZHRoIjowLjAsIkhlaWdodCI6OC4wLCJCb3JkZXJTdHlsZSI6eyIkaWQiOiI1NzUiLCJMaW5lQ29sb3IiOnsiJHJlZiI6IjExMCJ9LCJMaW5lV2VpZ2h0IjowLjAsIkxpbmVUeXBlIjowLCJQYXJlbnRTdHlsZSI6bnVsbH0sIlBhcmVudFN0eWxlIjpudWxsfSwiVGl0bGVTdHlsZSI6eyIkaWQiOiI1NzYiLCJGb250U2V0dGluZ3MiOnsiJGlkIjoiNTc3IiwiRm9udFNpemUiOjgsIkZvbnROYW1lIjoiQXJpYWwiLCJJc0JvbGQiOmZhbHNlLCJJc0l0YWxpYyI6ZmFsc2UsIklzVW5kZXJsaW5lZCI6ZmFsc2UsIlBhcmVudFN0eWxlIjpudWxsfSwiQXV0b1NpemUiOjAsIkZvcmVncm91bmQiOnsiJGlkIjoiNTc4IiwiQ29sb3IiOnsiJGlkIjoiNTc5IiwiQSI6MjU1LCJSIjo1MiwiRyI6NzgsIkIiOjEwOX19LCJNYXhXaWR0aCI6OTYwLjAsIk1heEhlaWdodCI6IkluZmluaXR5IiwiU21hcnRGb3JlZ3JvdW5kSXNBY3RpdmUiOmZhbHNlLCJIb3Jpem9udGFsQWxpZ25tZW50IjowLCJWZXJ0aWNhbEFsaWdubWVudCI6MCwiU21hcnRGb3JlZ3JvdW5kIjpudWxsLCJCYWNrZ3JvdW5kRmlsbFR5cGUiOjAsIk1hcmdpbiI6eyIkaWQiOiI1ODAiLCJUb3AiOjAsIkxlZnQiOjAsIlJpZ2h0IjowLCJCb3R0b20iOjB9LCJQYWRkaW5nIjp7IiRpZCI6IjU4MSIsIlRvcCI6MCwiTGVmdCI6MCwiUmlnaHQiOjAsIkJvdHRvbSI6MH0sIkJhY2tncm91bmQiOnsiJHJlZiI6IjExOCJ9LCJJc1Zpc2libGUiOnRydWUsIldpZHRoIjowLjAsIkhlaWdodCI6MC4wLCJCb3JkZXJTdHlsZSI6eyIkaWQiOiI1ODIiLCJMaW5lQ29sb3IiOm51bGwsIkxpbmVXZWlnaHQiOjAuMCwiTGluZVR5cGUiOjAsIlBhcmVudFN0eWxlIjpudWxsfSwiUGFyZW50U3R5bGUiOm51bGx9LCJEYXRlU3R5bGUiOnsiJGlkIjoiNTgzIiwiRm9udFNldHRpbmdzIjp7IiRpZCI6IjU4NCIsIkZvbnRTaXplIjo5LCJGb250TmFtZSI6IkFyaWFsIiwiSXNCb2xkIjpmYWxzZSwiSXNJdGFsaWMiOmZhbHNlLCJJc1VuZGVybGluZWQiOmZhbHNlLCJQYXJlbnRTdHlsZSI6bnVsbH0sIkF1dG9TaXplIjowLCJGb3JlZ3JvdW5kIjp7IiRpZCI6IjU4NSIsIkNvbG9yIjp7IiRyZWYiOiIxMjIifX0sIk1heFdpZHRoIjo5NjAuMCwiTWF4SGVpZ2h0IjoiSW5maW5pdHkiLCJTbWFydEZvcmVncm91bmRJc0FjdGl2ZSI6ZmFsc2UsIkhvcml6b250YWxBbGlnbm1lbnQiOjAsIlZlcnRpY2FsQWxpZ25tZW50IjowLCJTbWFydEZvcmVncm91bmQiOm51bGwsIkJhY2tncm91bmRGaWxsVHlwZSI6MCwiTWFyZ2luIjp7IiRpZCI6IjU4NiIsIlRvcCI6MCwiTGVmdCI6MCwiUmlnaHQiOjAsIkJvdHRvbSI6MH0sIlBhZGRpbmciOnsiJGlkIjoiNTg3IiwiVG9wIjowLCJMZWZ0IjowLCJSaWdodCI6MCwiQm90dG9tIjowfSwiQmFja2dyb3VuZCI6eyIkcmVmIjoiMTI1In0sIklzVmlzaWJsZSI6ZmFsc2UsIldpZHRoIjowLjAsIkhlaWdodCI6MC4wLCJCb3JkZXJTdHlsZSI6eyIkaWQiOiI1ODgiLCJMaW5lQ29sb3IiOm51bGwsIkxpbmVXZWlnaHQiOjAuMCwiTGluZVR5cGUiOjAsIlBhcmVudFN0eWxlIjpudWxsfSwiUGFyZW50U3R5bGUiOm51bGx9LCJEYXRlRm9ybWF0Ijp7IiRpZCI6IjU4O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cifX0sIldlZWtOdW1iZXJpbmciOnsiJGlkIjoiNTkwIiwiRm9ybWF0IjowLCJJc1Zpc2libGUiOmZhbHNlLCJMYXN0S25vd25WaXNpYmlsaXR5U3RhdGUiOmZhbHNlfSwiSXNWaXNpYmxlIjp0cnVlLCJQYXJlbnRTdHlsZSI6bnVsbH0sIkluZGV4IjoxMSwiU21hcnREdXJhdGlvbkFjdGl2YXRlZCI6ZmFsc2UsIkRhdGVGb3JtYXQiOnsiJHJlZiI6IjU4OSJ9LCJXZWVrTnVtYmVyaW5nIjp7IiRpZCI6IjU5MSIsIkZvcm1hdCI6MCwiSXNWaXNpYmxlIjpmYWxzZSwiTGFzdEtub3duVmlzaWJpbGl0eVN0YXRlIjpmYWxzZX0sIklkIjoiNmM2YTEwZWUtNzQxMi00M2UyLWIzNDQtM2U0ZTk4NmZmYzgyIiwiSW1wb3J0SWQiOm51bGwsIlRpdGxlIjoiVmVuZG9yIFNlbGVjdGlvbiIsIk5vdGUiOm51bGwsIkh5cGVybGluayI6eyIkaWQiOiI1OTIiLCJBZGRyZXNzIjoiIiwiU3ViQWRkcmVzcyI6IiJ9LCJJc0NoYW5nZWQiOmZhbHNlLCJJc05ldyI6ZmFsc2V9LHsiJGlkIjoiNTkzIiwiR3JvdXBOYW1lIjpudWxsLCJTdGFydERhdGUiOiIyMDIxLTA2LTA2VDAwOjAwOjAwWiIsIkVuZERhdGUiOiIyMDIzLTAxLTEwVDIzOjU5OjAwWiIsIlBlcmNlbnRhZ2VDb21wbGV0ZSI6MC4wLCJTdHlsZSI6eyIkaWQiOiI1OTQiLCJTaGFwZSI6MSwiU2hhcGVUaGlja25lc3MiOjMsIkR1cmF0aW9uRm9ybWF0IjoyLCJJbmNsdWRlTm9uV29ya2luZ0RheXNJbkR1cmF0aW9uIjpmYWxzZSwiUGVyY2VudGFnZUNvbXBsZXRlU3R5bGUiOnsiJGlkIjoiNTk1IiwiRm9udFNldHRpbmdzIjp7IiRpZCI6IjU5Ni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1OTciLCJUb3AiOjAsIkxlZnQiOjAsIlJpZ2h0IjowLCJCb3R0b20iOjB9LCJQYWRkaW5nIjp7IiRpZCI6IjU5OCIsIlRvcCI6MCwiTGVmdCI6MCwiUmlnaHQiOjAsIkJvdHRvbSI6MH0sIkJhY2tncm91bmQiOnsiJHJlZiI6IjkwIn0sIklzVmlzaWJsZSI6dHJ1ZSwiV2lkdGgiOjAuMCwiSGVpZ2h0IjowLjAsIkJvcmRlclN0eWxlIjp7IiRpZCI6IjU5OSIsIkxpbmVDb2xvciI6bnVsbCwiTGluZVdlaWdodCI6MC4wLCJMaW5lVHlwZSI6MCwiUGFyZW50U3R5bGUiOm51bGx9LCJQYXJlbnRTdHlsZSI6bnVsbH0sIkR1cmF0aW9uU3R5bGUiOnsiJGlkIjoiNjAwIiwiRm9udFNldHRpbmdzIjp7IiRpZCI6IjYwMSIsIkZvbnRTaXplIjo4LCJGb250TmFtZSI6IkFyaWFsIiwiSXNCb2xkIjpmYWxzZSwiSXNJdGFsaWMiOmZhbHNlLCJJc1VuZGVybGluZWQiOmZhbHNlLCJQYXJlbnRTdHlsZSI6bnVsbH0sIkF1dG9TaXplIjowLCJGb3JlZ3JvdW5kIjp7IiRpZCI6IjYwMiIsIkNvbG9yIjp7IiRpZCI6IjYwMyIsIkEiOjI1NSwiUiI6MTY1LCJHIjoxODEsIkIiOjE0Nn19LCJNYXhXaWR0aCI6OTYwLjAsIk1heEhlaWdodCI6IkluZmluaXR5IiwiU21hcnRGb3JlZ3JvdW5kSXNBY3RpdmUiOmZhbHNlLCJIb3Jpem9udGFsQWxpZ25tZW50IjowLCJWZXJ0aWNhbEFsaWdubWVudCI6MCwiU21hcnRGb3JlZ3JvdW5kIjpudWxsLCJCYWNrZ3JvdW5kRmlsbFR5cGUiOjAsIk1hcmdpbiI6eyIkaWQiOiI2MDQiLCJUb3AiOjAsIkxlZnQiOjAsIlJpZ2h0IjowLCJCb3R0b20iOjB9LCJQYWRkaW5nIjp7IiRpZCI6IjYwNSIsIlRvcCI6MCwiTGVmdCI6MCwiUmlnaHQiOjAsIkJvdHRvbSI6MH0sIkJhY2tncm91bmQiOnsiJHJlZiI6Ijk3In0sIklzVmlzaWJsZSI6dHJ1ZSwiV2lkdGgiOjAuMCwiSGVpZ2h0IjowLjAsIkJvcmRlclN0eWxlIjp7IiRpZCI6IjYwNiIsIkxpbmVDb2xvciI6bnVsbCwiTGluZVdlaWdodCI6MC4wLCJMaW5lVHlwZSI6MCwiUGFyZW50U3R5bGUiOm51bGx9LCJQYXJlbnRTdHlsZSI6bnVsbH0sIkhvcml6b250YWxDb25uZWN0b3JTdHlsZSI6eyIkaWQiOiI2MDciLCJMaW5lQ29sb3IiOnsiJHJlZiI6Ijk5In0sIkxpbmVXZWlnaHQiOjEuMCwiTGluZVR5cGUiOjAsIlBhcmVudFN0eWxlIjpudWxsfSwiVmVydGljYWxDb25uZWN0b3JTdHlsZSI6eyIkaWQiOiI2MDgiLCJMaW5lQ29sb3IiOnsiJHJlZiI6IjEwMiJ9LCJMaW5lV2VpZ2h0Ijow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mYWxzZSwiUGVyY2VudGFnZUNvbXBsZXRlU2hhcGVPcGFjaXR5IjozNSwiU2hhcGVTdHlsZSI6eyIkaWQiOiI2MDkiLCJNYXJnaW4iOnsiJGlkIjoiNjEwIiwiVG9wIjowLCJMZWZ0Ijo0LCJSaWdodCI6NCwiQm90dG9tIjowfSwiUGFkZGluZyI6eyIkaWQiOiI2MTEiLCJUb3AiOjAsIkxlZnQiOjAsIlJpZ2h0IjowLCJCb3R0b20iOjB9LCJCYWNrZ3JvdW5kIjp7IiRpZCI6IjYxMiIsIkNvbG9yIjp7IiRpZCI6IjYxMyIsIkEiOjI1NSwiUiI6MjMxLCJHIjoxODgsIkIiOjQxfX0sIklzVmlzaWJsZSI6dHJ1ZSwiV2lkdGgiOjAuMCwiSGVpZ2h0Ijo4LjAsIkJvcmRlclN0eWxlIjp7IiRpZCI6IjYxNCIsIkxpbmVDb2xvciI6eyIkcmVmIjoiMTEwIn0sIkxpbmVXZWlnaHQiOjAuMCwiTGluZVR5cGUiOjAsIlBhcmVudFN0eWxlIjpudWxsfSwiUGFyZW50U3R5bGUiOm51bGx9LCJUaXRsZVN0eWxlIjp7IiRpZCI6IjYxNSIsIkZvbnRTZXR0aW5ncyI6eyIkaWQiOiI2MTYiLCJGb250U2l6ZSI6OCwiRm9udE5hbWUiOiJBcmlhbCIsIklzQm9sZCI6ZmFsc2UsIklzSXRhbGljIjpmYWxzZSwiSXNVbmRlcmxpbmVkIjpmYWxzZSwiUGFyZW50U3R5bGUiOm51bGx9LCJBdXRvU2l6ZSI6MCwiRm9yZWdyb3VuZCI6eyIkaWQiOiI2MTciLCJDb2xvciI6eyIkaWQiOiI2MTgiLCJBIjoyNTUsIlIiOjUyLCJHIjo3OCwiQiI6MTA5fX0sIk1heFdpZHRoIjo5NjAuMCwiTWF4SGVpZ2h0IjoiSW5maW5pdHkiLCJTbWFydEZvcmVncm91bmRJc0FjdGl2ZSI6ZmFsc2UsIkhvcml6b250YWxBbGlnbm1lbnQiOjAsIlZlcnRpY2FsQWxpZ25tZW50IjowLCJTbWFydEZvcmVncm91bmQiOm51bGwsIkJhY2tncm91bmRGaWxsVHlwZSI6MCwiTWFyZ2luIjp7IiRpZCI6IjYxOSIsIlRvcCI6MCwiTGVmdCI6MCwiUmlnaHQiOjAsIkJvdHRvbSI6MH0sIlBhZGRpbmciOnsiJGlkIjoiNjIwIiwiVG9wIjowLCJMZWZ0IjowLCJSaWdodCI6MCwiQm90dG9tIjowfSwiQmFja2dyb3VuZCI6eyIkcmVmIjoiMTE4In0sIklzVmlzaWJsZSI6dHJ1ZSwiV2lkdGgiOjAuMCwiSGVpZ2h0IjowLjAsIkJvcmRlclN0eWxlIjp7IiRpZCI6IjYyMSIsIkxpbmVDb2xvciI6bnVsbCwiTGluZVdlaWdodCI6MC4wLCJMaW5lVHlwZSI6MCwiUGFyZW50U3R5bGUiOm51bGx9LCJQYXJlbnRTdHlsZSI6bnVsbH0sIkRhdGVTdHlsZSI6eyIkaWQiOiI2MjIiLCJGb250U2V0dGluZ3MiOnsiJGlkIjoiNjIzIiwiRm9udFNpemUiOjksIkZvbnROYW1lIjoiQXJpYWwiLCJJc0JvbGQiOmZhbHNlLCJJc0l0YWxpYyI6ZmFsc2UsIklzVW5kZXJsaW5lZCI6ZmFsc2UsIlBhcmVudFN0eWxlIjpudWxsfSwiQXV0b1NpemUiOjAsIkZvcmVncm91bmQiOnsiJGlkIjoiNjI0IiwiQ29sb3IiOnsiJHJlZiI6IjEyMiJ9fSwiTWF4V2lkdGgiOjk2MC4wLCJNYXhIZWlnaHQiOiJJbmZpbml0eSIsIlNtYXJ0Rm9yZWdyb3VuZElzQWN0aXZlIjpmYWxzZSwiSG9yaXpvbnRhbEFsaWdubWVudCI6MCwiVmVydGljYWxBbGlnbm1lbnQiOjAsIlNtYXJ0Rm9yZWdyb3VuZCI6bnVsbCwiQmFja2dyb3VuZEZpbGxUeXBlIjowLCJNYXJnaW4iOnsiJGlkIjoiNjI1IiwiVG9wIjowLCJMZWZ0IjowLCJSaWdodCI6MCwiQm90dG9tIjowfSwiUGFkZGluZyI6eyIkaWQiOiI2MjYiLCJUb3AiOjAsIkxlZnQiOjAsIlJpZ2h0IjowLCJCb3R0b20iOjB9LCJCYWNrZ3JvdW5kIjp7IiRyZWYiOiIxMjUifSwiSXNWaXNpYmxlIjpmYWxzZSwiV2lkdGgiOjAuMCwiSGVpZ2h0IjowLjAsIkJvcmRlclN0eWxlIjp7IiRpZCI6IjYyNyIsIkxpbmVDb2xvciI6bnVsbCwiTGluZVdlaWdodCI6MC4wLCJMaW5lVHlwZSI6MCwiUGFyZW50U3R5bGUiOm51bGx9LCJQYXJlbnRTdHlsZSI6bnVsbH0sIkRhdGVGb3JtYXQiOnsiJGlkIjoiNjI4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NyJ9fSwiV2Vla051bWJlcmluZyI6eyIkaWQiOiI2MjkiLCJGb3JtYXQiOjAsIklzVmlzaWJsZSI6ZmFsc2UsIkxhc3RLbm93blZpc2liaWxpdHlTdGF0ZSI6ZmFsc2V9LCJJc1Zpc2libGUiOnRydWUsIlBhcmVudFN0eWxlIjpudWxsfSwiSW5kZXgiOjEyLCJTbWFydER1cmF0aW9uQWN0aXZhdGVkIjpmYWxzZSwiRGF0ZUZvcm1hdCI6eyIkcmVmIjoiNjI4In0sIldlZWtOdW1iZXJpbmciOnsiJGlkIjoiNjMwIiwiRm9ybWF0IjowLCJJc1Zpc2libGUiOmZhbHNlLCJMYXN0S25vd25WaXNpYmlsaXR5U3RhdGUiOmZhbHNlfSwiSWQiOiI4MzZiOTMyOC1hOTNiLTQxN2UtODRjZi03ODEwZjVhYjMyMWIiLCJJbXBvcnRJZCI6bnVsbCwiVGl0bGUiOiJNYWludGVuYW5jZSIsIk5vdGUiOm51bGwsIkh5cGVybGluayI6eyIkaWQiOiI2MzEiLCJBZGRyZXNzIjoiIiwiU3ViQWRkcmVzcyI6IiJ9LCJJc0NoYW5nZWQiOmZhbHNlLCJJc05ldyI6ZmFsc2V9LHsiJGlkIjoiNjMyIiwiR3JvdXBOYW1lIjpudWxsLCJTdGFydERhdGUiOiIyMDIxLTA4LTAxVDAwOjAwOjAwWiIsIkVuZERhdGUiOiIyMDIxLTA5LTAxVDIzOjU5OjAwWiIsIlBlcmNlbnRhZ2VDb21wbGV0ZSI6MC4wLCJTdHlsZSI6eyIkaWQiOiI2MzMiLCJTaGFwZSI6MSwiU2hhcGVUaGlja25lc3MiOjMsIkR1cmF0aW9uRm9ybWF0IjoyLCJJbmNsdWRlTm9uV29ya2luZ0RheXNJbkR1cmF0aW9uIjpmYWxzZSwiUGVyY2VudGFnZUNvbXBsZXRlU3R5bGUiOnsiJGlkIjoiNjM0IiwiRm9udFNldHRpbmdzIjp7IiRpZCI6IjYzNS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2MzYiLCJUb3AiOjAsIkxlZnQiOjAsIlJpZ2h0IjowLCJCb3R0b20iOjB9LCJQYWRkaW5nIjp7IiRpZCI6IjYzNyIsIlRvcCI6MCwiTGVmdCI6MCwiUmlnaHQiOjAsIkJvdHRvbSI6MH0sIkJhY2tncm91bmQiOnsiJHJlZiI6IjkwIn0sIklzVmlzaWJsZSI6dHJ1ZSwiV2lkdGgiOjAuMCwiSGVpZ2h0IjowLjAsIkJvcmRlclN0eWxlIjp7IiRpZCI6IjYzOCIsIkxpbmVDb2xvciI6bnVsbCwiTGluZVdlaWdodCI6MC4wLCJMaW5lVHlwZSI6MCwiUGFyZW50U3R5bGUiOm51bGx9LCJQYXJlbnRTdHlsZSI6bnVsbH0sIkR1cmF0aW9uU3R5bGUiOnsiJGlkIjoiNjM5IiwiRm9udFNldHRpbmdzIjp7IiRpZCI6IjY0MCIsIkZvbnRTaXplIjo4LCJGb250TmFtZSI6IkFyaWFsIiwiSXNCb2xkIjpmYWxzZSwiSXNJdGFsaWMiOmZhbHNlLCJJc1VuZGVybGluZWQiOmZhbHNlLCJQYXJlbnRTdHlsZSI6bnVsbH0sIkF1dG9TaXplIjowLCJGb3JlZ3JvdW5kIjp7IiRpZCI6IjY0MSIsIkNvbG9yIjp7IiRpZCI6IjY0MiIsIkEiOjI1NSwiUiI6MTY1LCJHIjoxODEsIkIiOjE0Nn19LCJNYXhXaWR0aCI6OTYwLjAsIk1heEhlaWdodCI6IkluZmluaXR5IiwiU21hcnRGb3JlZ3JvdW5kSXNBY3RpdmUiOmZhbHNlLCJIb3Jpem9udGFsQWxpZ25tZW50IjowLCJWZXJ0aWNhbEFsaWdubWVudCI6MCwiU21hcnRGb3JlZ3JvdW5kIjpudWxsLCJCYWNrZ3JvdW5kRmlsbFR5cGUiOjAsIk1hcmdpbiI6eyIkaWQiOiI2NDMiLCJUb3AiOjAsIkxlZnQiOjAsIlJpZ2h0IjowLCJCb3R0b20iOjB9LCJQYWRkaW5nIjp7IiRpZCI6IjY0NCIsIlRvcCI6MCwiTGVmdCI6MCwiUmlnaHQiOjAsIkJvdHRvbSI6MH0sIkJhY2tncm91bmQiOnsiJHJlZiI6Ijk3In0sIklzVmlzaWJsZSI6dHJ1ZSwiV2lkdGgiOjAuMCwiSGVpZ2h0IjowLjAsIkJvcmRlclN0eWxlIjp7IiRpZCI6IjY0NSIsIkxpbmVDb2xvciI6bnVsbCwiTGluZVdlaWdodCI6MC4wLCJMaW5lVHlwZSI6MCwiUGFyZW50U3R5bGUiOm51bGx9LCJQYXJlbnRTdHlsZSI6bnVsbH0sIkhvcml6b250YWxDb25uZWN0b3JTdHlsZSI6eyIkaWQiOiI2NDYiLCJMaW5lQ29sb3IiOnsiJHJlZiI6Ijk5In0sIkxpbmVXZWlnaHQiOjEuMCwiTGluZVR5cGUiOjAsIlBhcmVudFN0eWxlIjpudWxsfSwiVmVydGljYWxDb25uZWN0b3JTdHlsZSI6eyIkaWQiOiI2NDciLCJMaW5lQ29sb3IiOnsiJHJlZiI6IjEwMiJ9LCJMaW5lV2VpZ2h0Ijow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mYWxzZSwiUGVyY2VudGFnZUNvbXBsZXRlU2hhcGVPcGFjaXR5IjozNSwiU2hhcGVTdHlsZSI6eyIkaWQiOiI2NDgiLCJNYXJnaW4iOnsiJGlkIjoiNjQ5IiwiVG9wIjowLCJMZWZ0Ijo0LCJSaWdodCI6NCwiQm90dG9tIjowfSwiUGFkZGluZyI6eyIkaWQiOiI2NTAiLCJUb3AiOjAsIkxlZnQiOjAsIlJpZ2h0IjowLCJCb3R0b20iOjB9LCJCYWNrZ3JvdW5kIjp7IiRpZCI6IjY1MSIsIkNvbG9yIjp7IiRpZCI6IjY1MiIsIkEiOjI1NSwiUiI6MjMxLCJHIjoxODgsIkIiOjQxfX0sIklzVmlzaWJsZSI6dHJ1ZSwiV2lkdGgiOjAuMCwiSGVpZ2h0Ijo4LjAsIkJvcmRlclN0eWxlIjp7IiRpZCI6IjY1MyIsIkxpbmVDb2xvciI6eyIkcmVmIjoiMTEwIn0sIkxpbmVXZWlnaHQiOjAuMCwiTGluZVR5cGUiOjAsIlBhcmVudFN0eWxlIjpudWxsfSwiUGFyZW50U3R5bGUiOm51bGx9LCJUaXRsZVN0eWxlIjp7IiRpZCI6IjY1NCIsIkZvbnRTZXR0aW5ncyI6eyIkaWQiOiI2NTUiLCJGb250U2l6ZSI6OCwiRm9udE5hbWUiOiJBcmlhbCIsIklzQm9sZCI6ZmFsc2UsIklzSXRhbGljIjpmYWxzZSwiSXNVbmRlcmxpbmVkIjpmYWxzZSwiUGFyZW50U3R5bGUiOm51bGx9LCJBdXRvU2l6ZSI6MCwiRm9yZWdyb3VuZCI6eyIkaWQiOiI2NTYiLCJDb2xvciI6eyIkaWQiOiI2NTciLCJBIjoyNTUsIlIiOjUyLCJHIjo3OCwiQiI6MTA5fX0sIk1heFdpZHRoIjo5NjAuMCwiTWF4SGVpZ2h0IjoiSW5maW5pdHkiLCJTbWFydEZvcmVncm91bmRJc0FjdGl2ZSI6ZmFsc2UsIkhvcml6b250YWxBbGlnbm1lbnQiOjAsIlZlcnRpY2FsQWxpZ25tZW50IjowLCJTbWFydEZvcmVncm91bmQiOm51bGwsIkJhY2tncm91bmRGaWxsVHlwZSI6MCwiTWFyZ2luIjp7IiRpZCI6IjY1OCIsIlRvcCI6MCwiTGVmdCI6MCwiUmlnaHQiOjAsIkJvdHRvbSI6MH0sIlBhZGRpbmciOnsiJGlkIjoiNjU5IiwiVG9wIjowLCJMZWZ0IjowLCJSaWdodCI6MCwiQm90dG9tIjowfSwiQmFja2dyb3VuZCI6eyIkcmVmIjoiMTE4In0sIklzVmlzaWJsZSI6dHJ1ZSwiV2lkdGgiOjAuMCwiSGVpZ2h0IjowLjAsIkJvcmRlclN0eWxlIjp7IiRpZCI6IjY2MCIsIkxpbmVDb2xvciI6bnVsbCwiTGluZVdlaWdodCI6MC4wLCJMaW5lVHlwZSI6MCwiUGFyZW50U3R5bGUiOm51bGx9LCJQYXJlbnRTdHlsZSI6bnVsbH0sIkRhdGVTdHlsZSI6eyIkaWQiOiI2NjEiLCJGb250U2V0dGluZ3MiOnsiJGlkIjoiNjYyIiwiRm9udFNpemUiOjksIkZvbnROYW1lIjoiQXJpYWwiLCJJc0JvbGQiOmZhbHNlLCJJc0l0YWxpYyI6ZmFsc2UsIklzVW5kZXJsaW5lZCI6ZmFsc2UsIlBhcmVudFN0eWxlIjpudWxsfSwiQXV0b1NpemUiOjAsIkZvcmVncm91bmQiOnsiJGlkIjoiNjYzIiwiQ29sb3IiOnsiJHJlZiI6IjEyMiJ9fSwiTWF4V2lkdGgiOjk2MC4wLCJNYXhIZWlnaHQiOiJJbmZpbml0eSIsIlNtYXJ0Rm9yZWdyb3VuZElzQWN0aXZlIjpmYWxzZSwiSG9yaXpvbnRhbEFsaWdubWVudCI6MCwiVmVydGljYWxBbGlnbm1lbnQiOjAsIlNtYXJ0Rm9yZWdyb3VuZCI6bnVsbCwiQmFja2dyb3VuZEZpbGxUeXBlIjowLCJNYXJnaW4iOnsiJGlkIjoiNjY0IiwiVG9wIjowLCJMZWZ0IjowLCJSaWdodCI6MCwiQm90dG9tIjowfSwiUGFkZGluZyI6eyIkaWQiOiI2NjUiLCJUb3AiOjAsIkxlZnQiOjAsIlJpZ2h0IjowLCJCb3R0b20iOjB9LCJCYWNrZ3JvdW5kIjp7IiRyZWYiOiIxMjUifSwiSXNWaXNpYmxlIjpmYWxzZSwiV2lkdGgiOjAuMCwiSGVpZ2h0IjowLjAsIkJvcmRlclN0eWxlIjp7IiRpZCI6IjY2NiIsIkxpbmVDb2xvciI6bnVsbCwiTGluZVdlaWdodCI6MC4wLCJMaW5lVHlwZSI6MCwiUGFyZW50U3R5bGUiOm51bGx9LCJQYXJlbnRTdHlsZSI6bnVsbH0sIkRhdGVGb3JtYXQiOnsiJGlkIjoiNjY3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NyJ9fSwiV2Vla051bWJlcmluZyI6eyIkaWQiOiI2NjgiLCJGb3JtYXQiOjAsIklzVmlzaWJsZSI6ZmFsc2UsIkxhc3RLbm93blZpc2liaWxpdHlTdGF0ZSI6ZmFsc2V9LCJJc1Zpc2libGUiOnRydWUsIlBhcmVudFN0eWxlIjpudWxsfSwiSW5kZXgiOjEzLCJTbWFydER1cmF0aW9uQWN0aXZhdGVkIjpmYWxzZSwiRGF0ZUZvcm1hdCI6eyIkcmVmIjoiNjY3In0sIldlZWtOdW1iZXJpbmciOnsiJGlkIjoiNjY5IiwiRm9ybWF0IjowLCJJc1Zpc2libGUiOmZhbHNlLCJMYXN0S25vd25WaXNpYmlsaXR5U3RhdGUiOmZhbHNlfSwiSWQiOiI5YTQ3YTFkZi0wYjg1LTQwYWEtOTNlZC02M2M4NTBkZjhlM2EiLCJJbXBvcnRJZCI6bnVsbCwiVGl0bGUiOiJFZmZvcnQgRXN0aW1hdGlvbiIsIk5vdGUiOm51bGwsIkh5cGVybGluayI6eyIkaWQiOiI2NzAiLCJBZGRyZXNzIjoiIiwiU3ViQWRkcmVzcyI6IiJ9LCJJc0NoYW5nZWQiOmZhbHNlLCJJc05ldyI6ZmFsc2V9LHsiJGlkIjoiNjcxIiwiR3JvdXBOYW1lIjpudWxsLCJTdGFydERhdGUiOiIyMDIxLTA5LTAxVDAwOjAwOjAwWiIsIkVuZERhdGUiOiIyMDIyLTEwLTAxVDIzOjU5OjAwWiIsIlBlcmNlbnRhZ2VDb21wbGV0ZSI6MC4wLCJTdHlsZSI6eyIkaWQiOiI2NzIiLCJTaGFwZSI6NSwiU2hhcGVUaGlja25lc3MiOjMsIkR1cmF0aW9uRm9ybWF0IjoyLCJJbmNsdWRlTm9uV29ya2luZ0RheXNJbkR1cmF0aW9uIjpmYWxzZSwiUGVyY2VudGFnZUNvbXBsZXRlU3R5bGUiOnsiJGlkIjoiNjczIiwiRm9udFNldHRpbmdzIjp7IiRpZCI6IjY3NC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2NzUiLCJUb3AiOjAsIkxlZnQiOjAsIlJpZ2h0IjowLCJCb3R0b20iOjB9LCJQYWRkaW5nIjp7IiRpZCI6IjY3NiIsIlRvcCI6MCwiTGVmdCI6MCwiUmlnaHQiOjAsIkJvdHRvbSI6MH0sIkJhY2tncm91bmQiOnsiJHJlZiI6IjkwIn0sIklzVmlzaWJsZSI6dHJ1ZSwiV2lkdGgiOjAuMCwiSGVpZ2h0IjowLjAsIkJvcmRlclN0eWxlIjp7IiRpZCI6IjY3NyIsIkxpbmVDb2xvciI6bnVsbCwiTGluZVdlaWdodCI6MC4wLCJMaW5lVHlwZSI6MCwiUGFyZW50U3R5bGUiOm51bGx9LCJQYXJlbnRTdHlsZSI6bnVsbH0sIkR1cmF0aW9uU3R5bGUiOnsiJGlkIjoiNjc4IiwiRm9udFNldHRpbmdzIjp7IiRpZCI6IjY3OSIsIkZvbnRTaXplIjo4LCJGb250TmFtZSI6IkFyaWFsIiwiSXNCb2xkIjpmYWxzZSwiSXNJdGFsaWMiOmZhbHNlLCJJc1VuZGVybGluZWQiOmZhbHNlLCJQYXJlbnRTdHlsZSI6bnVsbH0sIkF1dG9TaXplIjowLCJGb3JlZ3JvdW5kIjp7IiRpZCI6IjY4MCIsIkNvbG9yIjp7IiRpZCI6IjY4MSIsIkEiOjI1NSwiUiI6MTY1LCJHIjoxODEsIkIiOjE0Nn19LCJNYXhXaWR0aCI6OTYwLjAsIk1heEhlaWdodCI6IkluZmluaXR5IiwiU21hcnRGb3JlZ3JvdW5kSXNBY3RpdmUiOmZhbHNlLCJIb3Jpem9udGFsQWxpZ25tZW50IjowLCJWZXJ0aWNhbEFsaWdubWVudCI6MCwiU21hcnRGb3JlZ3JvdW5kIjpudWxsLCJCYWNrZ3JvdW5kRmlsbFR5cGUiOjAsIk1hcmdpbiI6eyIkaWQiOiI2ODIiLCJUb3AiOjAsIkxlZnQiOjAsIlJpZ2h0IjowLCJCb3R0b20iOjB9LCJQYWRkaW5nIjp7IiRpZCI6IjY4MyIsIlRvcCI6MCwiTGVmdCI6MCwiUmlnaHQiOjAsIkJvdHRvbSI6MH0sIkJhY2tncm91bmQiOnsiJHJlZiI6Ijk3In0sIklzVmlzaWJsZSI6dHJ1ZSwiV2lkdGgiOjAuMCwiSGVpZ2h0IjowLjAsIkJvcmRlclN0eWxlIjp7IiRpZCI6IjY4NCIsIkxpbmVDb2xvciI6bnVsbCwiTGluZVdlaWdodCI6MC4wLCJMaW5lVHlwZSI6MCwiUGFyZW50U3R5bGUiOm51bGx9LCJQYXJlbnRTdHlsZSI6bnVsbH0sIkhvcml6b250YWxDb25uZWN0b3JTdHlsZSI6eyIkaWQiOiI2ODUiLCJMaW5lQ29sb3IiOnsiJHJlZiI6Ijk5In0sIkxpbmVXZWlnaHQiOjEuMCwiTGluZVR5cGUiOjAsIlBhcmVudFN0eWxlIjpudWxsfSwiVmVydGljYWxDb25uZWN0b3JTdHlsZSI6eyIkaWQiOiI2ODYiLCJMaW5lQ29sb3IiOnsiJHJlZiI6IjEwMiJ9LCJMaW5lV2VpZ2h0Ijow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mYWxzZSwiUGVyY2VudGFnZUNvbXBsZXRlU2hhcGVPcGFjaXR5IjozNSwiU2hhcGVTdHlsZSI6eyIkaWQiOiI2ODciLCJNYXJnaW4iOnsiJGlkIjoiNjg4IiwiVG9wIjowLCJMZWZ0Ijo0LCJSaWdodCI6NCwiQm90dG9tIjowfSwiUGFkZGluZyI6eyIkaWQiOiI2ODkiLCJUb3AiOjAsIkxlZnQiOjAsIlJpZ2h0IjowLCJCb3R0b20iOjB9LCJCYWNrZ3JvdW5kIjp7IiRpZCI6IjY5MCIsIkNvbG9yIjp7IiRpZCI6IjY5MSIsIkEiOjI1NSwiUiI6NjgsIkciOjc3LCJCIjozOH19LCJJc1Zpc2libGUiOnRydWUsIldpZHRoIjowLjAsIkhlaWdodCI6OC4wLCJCb3JkZXJTdHlsZSI6eyIkaWQiOiI2OTIiLCJMaW5lQ29sb3IiOnsiJHJlZiI6IjExMCJ9LCJMaW5lV2VpZ2h0IjowLjAsIkxpbmVUeXBlIjowLCJQYXJlbnRTdHlsZSI6bnVsbH0sIlBhcmVudFN0eWxlIjpudWxsfSwiVGl0bGVTdHlsZSI6eyIkaWQiOiI2OTMiLCJGb250U2V0dGluZ3MiOnsiJGlkIjoiNjk0IiwiRm9udFNpemUiOjgsIkZvbnROYW1lIjoiQXJpYWwiLCJJc0JvbGQiOmZhbHNlLCJJc0l0YWxpYyI6ZmFsc2UsIklzVW5kZXJsaW5lZCI6ZmFsc2UsIlBhcmVudFN0eWxlIjpudWxsfSwiQXV0b1NpemUiOjAsIkZvcmVncm91bmQiOnsiJGlkIjoiNjk1IiwiQ29sb3IiOnsiJGlkIjoiNjk2IiwiQSI6MjU1LCJSIjo1MiwiRyI6NzgsIkIiOjEwOX19LCJNYXhXaWR0aCI6OTYwLjAsIk1heEhlaWdodCI6IkluZmluaXR5IiwiU21hcnRGb3JlZ3JvdW5kSXNBY3RpdmUiOmZhbHNlLCJIb3Jpem9udGFsQWxpZ25tZW50IjowLCJWZXJ0aWNhbEFsaWdubWVudCI6MCwiU21hcnRGb3JlZ3JvdW5kIjpudWxsLCJCYWNrZ3JvdW5kRmlsbFR5cGUiOjAsIk1hcmdpbiI6eyIkaWQiOiI2OTciLCJUb3AiOjAsIkxlZnQiOjAsIlJpZ2h0IjowLCJCb3R0b20iOjB9LCJQYWRkaW5nIjp7IiRpZCI6IjY5OCIsIlRvcCI6MCwiTGVmdCI6MCwiUmlnaHQiOjAsIkJvdHRvbSI6MH0sIkJhY2tncm91bmQiOnsiJHJlZiI6IjExOCJ9LCJJc1Zpc2libGUiOnRydWUsIldpZHRoIjowLjAsIkhlaWdodCI6MC4wLCJCb3JkZXJTdHlsZSI6eyIkaWQiOiI2OTkiLCJMaW5lQ29sb3IiOm51bGwsIkxpbmVXZWlnaHQiOjAuMCwiTGluZVR5cGUiOjAsIlBhcmVudFN0eWxlIjpudWxsfSwiUGFyZW50U3R5bGUiOm51bGx9LCJEYXRlU3R5bGUiOnsiJGlkIjoiNzAwIiwiRm9udFNldHRpbmdzIjp7IiRpZCI6IjcwMSIsIkZvbnRTaXplIjo5LCJGb250TmFtZSI6IkFyaWFsIiwiSXNCb2xkIjpmYWxzZSwiSXNJdGFsaWMiOmZhbHNlLCJJc1VuZGVybGluZWQiOmZhbHNlLCJQYXJlbnRTdHlsZSI6bnVsbH0sIkF1dG9TaXplIjowLCJGb3JlZ3JvdW5kIjp7IiRpZCI6IjcwMiIsIkNvbG9yIjp7IiRyZWYiOiIxMjIifX0sIk1heFdpZHRoIjo5NjAuMCwiTWF4SGVpZ2h0IjoiSW5maW5pdHkiLCJTbWFydEZvcmVncm91bmRJc0FjdGl2ZSI6ZmFsc2UsIkhvcml6b250YWxBbGlnbm1lbnQiOjAsIlZlcnRpY2FsQWxpZ25tZW50IjowLCJTbWFydEZvcmVncm91bmQiOm51bGwsIkJhY2tncm91bmRGaWxsVHlwZSI6MCwiTWFyZ2luIjp7IiRpZCI6IjcwMyIsIlRvcCI6MCwiTGVmdCI6MCwiUmlnaHQiOjAsIkJvdHRvbSI6MH0sIlBhZGRpbmciOnsiJGlkIjoiNzA0IiwiVG9wIjowLCJMZWZ0IjowLCJSaWdodCI6MCwiQm90dG9tIjowfSwiQmFja2dyb3VuZCI6eyIkcmVmIjoiMTI1In0sIklzVmlzaWJsZSI6ZmFsc2UsIldpZHRoIjowLjAsIkhlaWdodCI6MC4wLCJCb3JkZXJTdHlsZSI6eyIkaWQiOiI3MDUiLCJMaW5lQ29sb3IiOm51bGwsIkxpbmVXZWlnaHQiOjAuMCwiTGluZVR5cGUiOjAsIlBhcmVudFN0eWxlIjpudWxsfSwiUGFyZW50U3R5bGUiOm51bGx9LCJEYXRlRm9ybWF0Ijp7IiRpZCI6IjcwNi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cifX0sIldlZWtOdW1iZXJpbmciOnsiJGlkIjoiNzA3IiwiRm9ybWF0IjowLCJJc1Zpc2libGUiOmZhbHNlLCJMYXN0S25vd25WaXNpYmlsaXR5U3RhdGUiOmZhbHNlfSwiSXNWaXNpYmxlIjp0cnVlLCJQYXJlbnRTdHlsZSI6bnVsbH0sIkluZGV4IjoxNCwiU21hcnREdXJhdGlvbkFjdGl2YXRlZCI6ZmFsc2UsIkRhdGVGb3JtYXQiOnsiJHJlZiI6IjcwNiJ9LCJXZWVrTnVtYmVyaW5nIjp7IiRpZCI6IjcwOCIsIkZvcm1hdCI6MCwiSXNWaXNpYmxlIjpmYWxzZSwiTGFzdEtub3duVmlzaWJpbGl0eVN0YXRlIjpmYWxzZX0sIklkIjoiNGQxZjU2NDYtNTExMy00NjA4LWJkNjUtYjRlNjA1NmMyMDU1IiwiSW1wb3J0SWQiOm51bGwsIlRpdGxlIjoiUE0gUHJlcGFyYXRpb24iLCJOb3RlIjpudWxsLCJIeXBlcmxpbmsiOnsiJGlkIjoiNzA5IiwiQWRkcmVzcyI6IiIsIlN1YkFkZHJlc3MiOiIifSwiSXNDaGFuZ2VkIjpmYWxzZSwiSXNOZXciOmZhbHNlfSx7IiRpZCI6IjcxMCIsIkdyb3VwTmFtZSI6bnVsbCwiU3RhcnREYXRlIjoiMjAyMS0xMC0xN1QwMDowMDowMFoiLCJFbmREYXRlIjoiMjAyMS0xMS0yOVQyMzo1OTowMFoiLCJQZXJjZW50YWdlQ29tcGxldGUiOjAuMCwiU3R5bGUiOnsiJGlkIjoiNzExIiwiU2hhcGUiOjEsIlNoYXBlVGhpY2tuZXNzIjozLCJEdXJhdGlvbkZvcm1hdCI6MiwiSW5jbHVkZU5vbldvcmtpbmdEYXlzSW5EdXJhdGlvbiI6ZmFsc2UsIlBlcmNlbnRhZ2VDb21wbGV0ZVN0eWxlIjp7IiRpZCI6IjcxMiIsIkZvbnRTZXR0aW5ncyI6eyIkaWQiOiI3MTM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NzE0IiwiVG9wIjowLCJMZWZ0IjowLCJSaWdodCI6MCwiQm90dG9tIjowfSwiUGFkZGluZyI6eyIkaWQiOiI3MTUiLCJUb3AiOjAsIkxlZnQiOjAsIlJpZ2h0IjowLCJCb3R0b20iOjB9LCJCYWNrZ3JvdW5kIjp7IiRyZWYiOiI5MCJ9LCJJc1Zpc2libGUiOnRydWUsIldpZHRoIjowLjAsIkhlaWdodCI6MC4wLCJCb3JkZXJTdHlsZSI6eyIkaWQiOiI3MTYiLCJMaW5lQ29sb3IiOm51bGwsIkxpbmVXZWlnaHQiOjAuMCwiTGluZVR5cGUiOjAsIlBhcmVudFN0eWxlIjpudWxsfSwiUGFyZW50U3R5bGUiOm51bGx9LCJEdXJhdGlvblN0eWxlIjp7IiRpZCI6IjcxNyIsIkZvbnRTZXR0aW5ncyI6eyIkaWQiOiI3MTgiLCJGb250U2l6ZSI6OCwiRm9udE5hbWUiOiJBcmlhbCIsIklzQm9sZCI6ZmFsc2UsIklzSXRhbGljIjpmYWxzZSwiSXNVbmRlcmxpbmVkIjpmYWxzZSwiUGFyZW50U3R5bGUiOm51bGx9LCJBdXRvU2l6ZSI6MCwiRm9yZWdyb3VuZCI6eyIkaWQiOiI3MTkiLCJDb2xvciI6eyIkaWQiOiI3MjAiLCJBIjoyNTUsIlIiOjE2NSwiRyI6MTgxLCJCIjoxNDZ9fSwiTWF4V2lkdGgiOjk2MC4wLCJNYXhIZWlnaHQiOiJJbmZpbml0eSIsIlNtYXJ0Rm9yZWdyb3VuZElzQWN0aXZlIjpmYWxzZSwiSG9yaXpvbnRhbEFsaWdubWVudCI6MCwiVmVydGljYWxBbGlnbm1lbnQiOjAsIlNtYXJ0Rm9yZWdyb3VuZCI6bnVsbCwiQmFja2dyb3VuZEZpbGxUeXBlIjowLCJNYXJnaW4iOnsiJGlkIjoiNzIxIiwiVG9wIjowLCJMZWZ0IjowLCJSaWdodCI6MCwiQm90dG9tIjowfSwiUGFkZGluZyI6eyIkaWQiOiI3MjIiLCJUb3AiOjAsIkxlZnQiOjAsIlJpZ2h0IjowLCJCb3R0b20iOjB9LCJCYWNrZ3JvdW5kIjp7IiRyZWYiOiI5NyJ9LCJJc1Zpc2libGUiOnRydWUsIldpZHRoIjowLjAsIkhlaWdodCI6MC4wLCJCb3JkZXJTdHlsZSI6eyIkaWQiOiI3MjMiLCJMaW5lQ29sb3IiOm51bGwsIkxpbmVXZWlnaHQiOjAuMCwiTGluZVR5cGUiOjAsIlBhcmVudFN0eWxlIjpudWxsfSwiUGFyZW50U3R5bGUiOm51bGx9LCJIb3Jpem9udGFsQ29ubmVjdG9yU3R5bGUiOnsiJGlkIjoiNzI0IiwiTGluZUNvbG9yIjp7IiRyZWYiOiI5OSJ9LCJMaW5lV2VpZ2h0IjoxLjAsIkxpbmVUeXBlIjowLCJQYXJlbnRTdHlsZSI6bnVsbH0sIlZlcnRpY2FsQ29ubmVjdG9yU3R5bGUiOnsiJGlkIjoiNzI1IiwiTGluZUNvbG9yIjp7IiRyZWYiOiIxMDI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NzI2IiwiTWFyZ2luIjp7IiRpZCI6IjcyNyIsIlRvcCI6MCwiTGVmdCI6NCwiUmlnaHQiOjQsIkJvdHRvbSI6MH0sIlBhZGRpbmciOnsiJGlkIjoiNzI4IiwiVG9wIjowLCJMZWZ0IjowLCJSaWdodCI6MCwiQm90dG9tIjowfSwiQmFja2dyb3VuZCI6eyIkaWQiOiI3MjkiLCJDb2xvciI6eyIkaWQiOiI3MzAiLCJBIjoyNTUsIlIiOjIzMSwiRyI6MTg4LCJCIjo0MX19LCJJc1Zpc2libGUiOnRydWUsIldpZHRoIjowLjAsIkhlaWdodCI6OC4wLCJCb3JkZXJTdHlsZSI6eyIkaWQiOiI3MzEiLCJMaW5lQ29sb3IiOnsiJHJlZiI6IjExMCJ9LCJMaW5lV2VpZ2h0IjowLjAsIkxpbmVUeXBlIjowLCJQYXJlbnRTdHlsZSI6bnVsbH0sIlBhcmVudFN0eWxlIjpudWxsfSwiVGl0bGVTdHlsZSI6eyIkaWQiOiI3MzIiLCJGb250U2V0dGluZ3MiOnsiJGlkIjoiNzMzIiwiRm9udFNpemUiOjgsIkZvbnROYW1lIjoiQXJpYWwiLCJJc0JvbGQiOmZhbHNlLCJJc0l0YWxpYyI6ZmFsc2UsIklzVW5kZXJsaW5lZCI6ZmFsc2UsIlBhcmVudFN0eWxlIjpudWxsfSwiQXV0b1NpemUiOjAsIkZvcmVncm91bmQiOnsiJGlkIjoiNzM0IiwiQ29sb3IiOnsiJGlkIjoiNzM1IiwiQSI6MjU1LCJSIjo1MiwiRyI6NzgsIkIiOjEwOX19LCJNYXhXaWR0aCI6OTYwLjAsIk1heEhlaWdodCI6IkluZmluaXR5IiwiU21hcnRGb3JlZ3JvdW5kSXNBY3RpdmUiOmZhbHNlLCJIb3Jpem9udGFsQWxpZ25tZW50IjowLCJWZXJ0aWNhbEFsaWdubWVudCI6MCwiU21hcnRGb3JlZ3JvdW5kIjpudWxsLCJCYWNrZ3JvdW5kRmlsbFR5cGUiOjAsIk1hcmdpbiI6eyIkaWQiOiI3MzYiLCJUb3AiOjAsIkxlZnQiOjAsIlJpZ2h0IjowLCJCb3R0b20iOjB9LCJQYWRkaW5nIjp7IiRpZCI6IjczNyIsIlRvcCI6MCwiTGVmdCI6MCwiUmlnaHQiOjAsIkJvdHRvbSI6MH0sIkJhY2tncm91bmQiOnsiJHJlZiI6IjExOCJ9LCJJc1Zpc2libGUiOnRydWUsIldpZHRoIjowLjAsIkhlaWdodCI6MC4wLCJCb3JkZXJTdHlsZSI6eyIkaWQiOiI3MzgiLCJMaW5lQ29sb3IiOm51bGwsIkxpbmVXZWlnaHQiOjAuMCwiTGluZVR5cGUiOjAsIlBhcmVudFN0eWxlIjpudWxsfSwiUGFyZW50U3R5bGUiOm51bGx9LCJEYXRlU3R5bGUiOnsiJGlkIjoiNzM5IiwiRm9udFNldHRpbmdzIjp7IiRpZCI6Ijc0MCIsIkZvbnRTaXplIjo5LCJGb250TmFtZSI6IkFyaWFsIiwiSXNCb2xkIjpmYWxzZSwiSXNJdGFsaWMiOmZhbHNlLCJJc1VuZGVybGluZWQiOmZhbHNlLCJQYXJlbnRTdHlsZSI6bnVsbH0sIkF1dG9TaXplIjowLCJGb3JlZ3JvdW5kIjp7IiRpZCI6Ijc0MSIsIkNvbG9yIjp7IiRyZWYiOiIxMjIifX0sIk1heFdpZHRoIjo5NjAuMCwiTWF4SGVpZ2h0IjoiSW5maW5pdHkiLCJTbWFydEZvcmVncm91bmRJc0FjdGl2ZSI6ZmFsc2UsIkhvcml6b250YWxBbGlnbm1lbnQiOjAsIlZlcnRpY2FsQWxpZ25tZW50IjowLCJTbWFydEZvcmVncm91bmQiOm51bGwsIkJhY2tncm91bmRGaWxsVHlwZSI6MCwiTWFyZ2luIjp7IiRpZCI6Ijc0MiIsIlRvcCI6MCwiTGVmdCI6MCwiUmlnaHQiOjAsIkJvdHRvbSI6MH0sIlBhZGRpbmciOnsiJGlkIjoiNzQzIiwiVG9wIjowLCJMZWZ0IjowLCJSaWdodCI6MCwiQm90dG9tIjowfSwiQmFja2dyb3VuZCI6eyIkcmVmIjoiMTI1In0sIklzVmlzaWJsZSI6ZmFsc2UsIldpZHRoIjowLjAsIkhlaWdodCI6MC4wLCJCb3JkZXJTdHlsZSI6eyIkaWQiOiI3NDQiLCJMaW5lQ29sb3IiOm51bGwsIkxpbmVXZWlnaHQiOjAuMCwiTGluZVR5cGUiOjAsIlBhcmVudFN0eWxlIjpudWxsfSwiUGFyZW50U3R5bGUiOm51bGx9LCJEYXRlRm9ybWF0Ijp7IiRpZCI6Ijc0N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cifX0sIldlZWtOdW1iZXJpbmciOnsiJGlkIjoiNzQ2IiwiRm9ybWF0IjowLCJJc1Zpc2libGUiOmZhbHNlLCJMYXN0S25vd25WaXNpYmlsaXR5U3RhdGUiOmZhbHNlfSwiSXNWaXNpYmxlIjp0cnVlLCJQYXJlbnRTdHlsZSI6bnVsbH0sIkluZGV4IjoxNSwiU21hcnREdXJhdGlvbkFjdGl2YXRlZCI6ZmFsc2UsIkRhdGVGb3JtYXQiOnsiJHJlZiI6Ijc0NSJ9LCJXZWVrTnVtYmVyaW5nIjp7IiRpZCI6Ijc0NyIsIkZvcm1hdCI6MCwiSXNWaXNpYmxlIjpmYWxzZSwiTGFzdEtub3duVmlzaWJpbGl0eVN0YXRlIjpmYWxzZX0sIklkIjoiZTRiZTczNDQtZmZhMS00NDY3LTg1M2MtMGY0MzdkNzNiMDI3IiwiSW1wb3J0SWQiOm51bGwsIlRpdGxlIjoiUHJvdG90eXBpbmciLCJOb3RlIjpudWxsLCJIeXBlcmxpbmsiOnsiJGlkIjoiNzQ4IiwiQWRkcmVzcyI6IiIsIlN1YkFkZHJlc3MiOiIifSwiSXNDaGFuZ2VkIjpmYWxzZSwiSXNOZXciOmZhbHNlfSx7IiRpZCI6Ijc0OSIsIkdyb3VwTmFtZSI6bnVsbCwiU3RhcnREYXRlIjoiMjAyMS0xMC0wMVQwMDowMDowMFoiLCJFbmREYXRlIjoiMjAyMi0wNS0zMFQyMzo1OTowMFoiLCJQZXJjZW50YWdlQ29tcGxldGUiOjAuMCwiU3R5bGUiOnsiJGlkIjoiNzUwIiwiU2hhcGUiOjUsIlNoYXBlVGhpY2tuZXNzIjozLCJEdXJhdGlvbkZvcm1hdCI6MiwiSW5jbHVkZU5vbldvcmtpbmdEYXlzSW5EdXJhdGlvbiI6ZmFsc2UsIlBlcmNlbnRhZ2VDb21wbGV0ZVN0eWxlIjp7IiRpZCI6Ijc1MSIsIkZvbnRTZXR0aW5ncyI6eyIkaWQiOiI3NTI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NzUzIiwiVG9wIjowLCJMZWZ0IjowLCJSaWdodCI6MCwiQm90dG9tIjowfSwiUGFkZGluZyI6eyIkaWQiOiI3NTQiLCJUb3AiOjAsIkxlZnQiOjAsIlJpZ2h0IjowLCJCb3R0b20iOjB9LCJCYWNrZ3JvdW5kIjp7IiRyZWYiOiI5MCJ9LCJJc1Zpc2libGUiOnRydWUsIldpZHRoIjowLjAsIkhlaWdodCI6MC4wLCJCb3JkZXJTdHlsZSI6eyIkaWQiOiI3NTUiLCJMaW5lQ29sb3IiOm51bGwsIkxpbmVXZWlnaHQiOjAuMCwiTGluZVR5cGUiOjAsIlBhcmVudFN0eWxlIjpudWxsfSwiUGFyZW50U3R5bGUiOm51bGx9LCJEdXJhdGlvblN0eWxlIjp7IiRpZCI6Ijc1NiIsIkZvbnRTZXR0aW5ncyI6eyIkaWQiOiI3NTciLCJGb250U2l6ZSI6OCwiRm9udE5hbWUiOiJBcmlhbCIsIklzQm9sZCI6ZmFsc2UsIklzSXRhbGljIjpmYWxzZSwiSXNVbmRlcmxpbmVkIjpmYWxzZSwiUGFyZW50U3R5bGUiOm51bGx9LCJBdXRvU2l6ZSI6MCwiRm9yZWdyb3VuZCI6eyIkaWQiOiI3NTgiLCJDb2xvciI6eyIkaWQiOiI3NTkiLCJBIjoyNTUsIlIiOjE2NSwiRyI6MTgxLCJCIjoxNDZ9fSwiTWF4V2lkdGgiOjk2MC4wLCJNYXhIZWlnaHQiOiJJbmZpbml0eSIsIlNtYXJ0Rm9yZWdyb3VuZElzQWN0aXZlIjpmYWxzZSwiSG9yaXpvbnRhbEFsaWdubWVudCI6MCwiVmVydGljYWxBbGlnbm1lbnQiOjAsIlNtYXJ0Rm9yZWdyb3VuZCI6bnVsbCwiQmFja2dyb3VuZEZpbGxUeXBlIjowLCJNYXJnaW4iOnsiJGlkIjoiNzYwIiwiVG9wIjowLCJMZWZ0IjowLCJSaWdodCI6MCwiQm90dG9tIjowfSwiUGFkZGluZyI6eyIkaWQiOiI3NjEiLCJUb3AiOjAsIkxlZnQiOjAsIlJpZ2h0IjowLCJCb3R0b20iOjB9LCJCYWNrZ3JvdW5kIjp7IiRyZWYiOiI5NyJ9LCJJc1Zpc2libGUiOnRydWUsIldpZHRoIjowLjAsIkhlaWdodCI6MC4wLCJCb3JkZXJTdHlsZSI6eyIkaWQiOiI3NjIiLCJMaW5lQ29sb3IiOm51bGwsIkxpbmVXZWlnaHQiOjAuMCwiTGluZVR5cGUiOjAsIlBhcmVudFN0eWxlIjpudWxsfSwiUGFyZW50U3R5bGUiOm51bGx9LCJIb3Jpem9udGFsQ29ubmVjdG9yU3R5bGUiOnsiJGlkIjoiNzYzIiwiTGluZUNvbG9yIjp7IiRyZWYiOiI5OSJ9LCJMaW5lV2VpZ2h0IjoxLjAsIkxpbmVUeXBlIjowLCJQYXJlbnRTdHlsZSI6bnVsbH0sIlZlcnRpY2FsQ29ubmVjdG9yU3R5bGUiOnsiJGlkIjoiNzY0IiwiTGluZUNvbG9yIjp7IiRyZWYiOiIxMDI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NzY1IiwiTWFyZ2luIjp7IiRpZCI6Ijc2NiIsIlRvcCI6MCwiTGVmdCI6NCwiUmlnaHQiOjQsIkJvdHRvbSI6MH0sIlBhZGRpbmciOnsiJGlkIjoiNzY3IiwiVG9wIjowLCJMZWZ0IjowLCJSaWdodCI6MCwiQm90dG9tIjowfSwiQmFja2dyb3VuZCI6eyIkaWQiOiI3NjgiLCJDb2xvciI6eyIkaWQiOiI3NjkiLCJBIjoyNTUsIlIiOjY4LCJHIjo3NywiQiI6Mzh9fSwiSXNWaXNpYmxlIjp0cnVlLCJXaWR0aCI6MC4wLCJIZWlnaHQiOjguMCwiQm9yZGVyU3R5bGUiOnsiJGlkIjoiNzcwIiwiTGluZUNvbG9yIjp7IiRyZWYiOiIxMTAifSwiTGluZVdlaWdodCI6MC4wLCJMaW5lVHlwZSI6MCwiUGFyZW50U3R5bGUiOm51bGx9LCJQYXJlbnRTdHlsZSI6bnVsbH0sIlRpdGxlU3R5bGUiOnsiJGlkIjoiNzcxIiwiRm9udFNldHRpbmdzIjp7IiRpZCI6Ijc3MiIsIkZvbnRTaXplIjo4LCJGb250TmFtZSI6IkFyaWFsIiwiSXNCb2xkIjpmYWxzZSwiSXNJdGFsaWMiOmZhbHNlLCJJc1VuZGVybGluZWQiOmZhbHNlLCJQYXJlbnRTdHlsZSI6bnVsbH0sIkF1dG9TaXplIjowLCJGb3JlZ3JvdW5kIjp7IiRpZCI6Ijc3MyIsIkNvbG9yIjp7IiRpZCI6Ijc3NCIsIkEiOjI1NSwiUiI6NTIsIkciOjc4LCJCIjoxMDl9fSwiTWF4V2lkdGgiOjk2MC4wLCJNYXhIZWlnaHQiOiJJbmZpbml0eSIsIlNtYXJ0Rm9yZWdyb3VuZElzQWN0aXZlIjpmYWxzZSwiSG9yaXpvbnRhbEFsaWdubWVudCI6MCwiVmVydGljYWxBbGlnbm1lbnQiOjAsIlNtYXJ0Rm9yZWdyb3VuZCI6bnVsbCwiQmFja2dyb3VuZEZpbGxUeXBlIjowLCJNYXJnaW4iOnsiJGlkIjoiNzc1IiwiVG9wIjowLCJMZWZ0IjowLCJSaWdodCI6MCwiQm90dG9tIjowfSwiUGFkZGluZyI6eyIkaWQiOiI3NzYiLCJUb3AiOjAsIkxlZnQiOjAsIlJpZ2h0IjowLCJCb3R0b20iOjB9LCJCYWNrZ3JvdW5kIjp7IiRyZWYiOiIxMTgifSwiSXNWaXNpYmxlIjp0cnVlLCJXaWR0aCI6MC4wLCJIZWlnaHQiOjAuMCwiQm9yZGVyU3R5bGUiOnsiJGlkIjoiNzc3IiwiTGluZUNvbG9yIjpudWxsLCJMaW5lV2VpZ2h0IjowLjAsIkxpbmVUeXBlIjowLCJQYXJlbnRTdHlsZSI6bnVsbH0sIlBhcmVudFN0eWxlIjpudWxsfSwiRGF0ZVN0eWxlIjp7IiRpZCI6Ijc3OCIsIkZvbnRTZXR0aW5ncyI6eyIkaWQiOiI3NzkiLCJGb250U2l6ZSI6OSwiRm9udE5hbWUiOiJBcmlhbCIsIklzQm9sZCI6ZmFsc2UsIklzSXRhbGljIjpmYWxzZSwiSXNVbmRlcmxpbmVkIjpmYWxzZSwiUGFyZW50U3R5bGUiOm51bGx9LCJBdXRvU2l6ZSI6MCwiRm9yZWdyb3VuZCI6eyIkaWQiOiI3ODAiLCJDb2xvciI6eyIkcmVmIjoiMTIyIn19LCJNYXhXaWR0aCI6OTYwLjAsIk1heEhlaWdodCI6IkluZmluaXR5IiwiU21hcnRGb3JlZ3JvdW5kSXNBY3RpdmUiOmZhbHNlLCJIb3Jpem9udGFsQWxpZ25tZW50IjowLCJWZXJ0aWNhbEFsaWdubWVudCI6MCwiU21hcnRGb3JlZ3JvdW5kIjpudWxsLCJCYWNrZ3JvdW5kRmlsbFR5cGUiOjAsIk1hcmdpbiI6eyIkaWQiOiI3ODEiLCJUb3AiOjAsIkxlZnQiOjAsIlJpZ2h0IjowLCJCb3R0b20iOjB9LCJQYWRkaW5nIjp7IiRpZCI6Ijc4MiIsIlRvcCI6MCwiTGVmdCI6MCwiUmlnaHQiOjAsIkJvdHRvbSI6MH0sIkJhY2tncm91bmQiOnsiJHJlZiI6IjEyNSJ9LCJJc1Zpc2libGUiOmZhbHNlLCJXaWR0aCI6MC4wLCJIZWlnaHQiOjAuMCwiQm9yZGVyU3R5bGUiOnsiJGlkIjoiNzgzIiwiTGluZUNvbG9yIjpudWxsLCJMaW5lV2VpZ2h0IjowLjAsIkxpbmVUeXBlIjowLCJQYXJlbnRTdHlsZSI6bnVsbH0sIlBhcmVudFN0eWxlIjpudWxsfSwiRGF0ZUZvcm1hdCI6eyIkaWQiOiI3OD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3In19LCJXZWVrTnVtYmVyaW5nIjp7IiRpZCI6Ijc4NSIsIkZvcm1hdCI6MCwiSXNWaXNpYmxlIjpmYWxzZSwiTGFzdEtub3duVmlzaWJpbGl0eVN0YXRlIjpmYWxzZX0sIklzVmlzaWJsZSI6dHJ1ZSwiUGFyZW50U3R5bGUiOm51bGx9LCJJbmRleCI6MTYsIlNtYXJ0RHVyYXRpb25BY3RpdmF0ZWQiOmZhbHNlLCJEYXRlRm9ybWF0Ijp7IiRyZWYiOiI3ODQifSwiV2Vla051bWJlcmluZyI6eyIkaWQiOiI3ODYiLCJGb3JtYXQiOjAsIklzVmlzaWJsZSI6ZmFsc2UsIkxhc3RLbm93blZpc2liaWxpdHlTdGF0ZSI6ZmFsc2V9LCJJZCI6ImIzODVmOWZjLWIxZTMtNGIxMy1hYzY2LTM0N2I2MzBiZDkzZCIsIkltcG9ydElkIjpudWxsLCJUaXRsZSI6IkltcGxlbWVudGF0aW9uIiwiTm90ZSI6bnVsbCwiSHlwZXJsaW5rIjp7IiRpZCI6Ijc4NyIsIkFkZHJlc3MiOiIiLCJTdWJBZGRyZXNzIjoiIn0sIklzQ2hhbmdlZCI6ZmFsc2UsIklzTmV3IjpmYWxzZX0seyIkaWQiOiI3ODgiLCJHcm91cE5hbWUiOm51bGwsIlN0YXJ0RGF0ZSI6IjIwMjEtMTEtMTFUMDA6MDA6MDBaIiwiRW5kRGF0ZSI6IjIwMjEtMTItMDlUMjM6NTk6MDBaIiwiUGVyY2VudGFnZUNvbXBsZXRlIjowLjAsIlN0eWxlIjp7IiRpZCI6Ijc4OSIsIlNoYXBlIjoxLCJTaGFwZVRoaWNrbmVzcyI6MywiRHVyYXRpb25Gb3JtYXQiOjIsIkluY2x1ZGVOb25Xb3JraW5nRGF5c0luRHVyYXRpb24iOmZhbHNlLCJQZXJjZW50YWdlQ29tcGxldGVTdHlsZSI6eyIkaWQiOiI3OTAiLCJGb250U2V0dGluZ3MiOnsiJGlkIjoiNzkx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c5MiIsIlRvcCI6MCwiTGVmdCI6MCwiUmlnaHQiOjAsIkJvdHRvbSI6MH0sIlBhZGRpbmciOnsiJGlkIjoiNzkzIiwiVG9wIjowLCJMZWZ0IjowLCJSaWdodCI6MCwiQm90dG9tIjowfSwiQmFja2dyb3VuZCI6eyIkcmVmIjoiOTAifSwiSXNWaXNpYmxlIjp0cnVlLCJXaWR0aCI6MC4wLCJIZWlnaHQiOjAuMCwiQm9yZGVyU3R5bGUiOnsiJGlkIjoiNzk0IiwiTGluZUNvbG9yIjpudWxsLCJMaW5lV2VpZ2h0IjowLjAsIkxpbmVUeXBlIjowLCJQYXJlbnRTdHlsZSI6bnVsbH0sIlBhcmVudFN0eWxlIjpudWxsfSwiRHVyYXRpb25TdHlsZSI6eyIkaWQiOiI3OTUiLCJGb250U2V0dGluZ3MiOnsiJGlkIjoiNzk2IiwiRm9udFNpemUiOjgsIkZvbnROYW1lIjoiQXJpYWwiLCJJc0JvbGQiOmZhbHNlLCJJc0l0YWxpYyI6ZmFsc2UsIklzVW5kZXJsaW5lZCI6ZmFsc2UsIlBhcmVudFN0eWxlIjpudWxsfSwiQXV0b1NpemUiOjAsIkZvcmVncm91bmQiOnsiJGlkIjoiNzk3IiwiQ29sb3IiOnsiJGlkIjoiNzk4IiwiQSI6MjU1LCJSIjoxNjUsIkciOjE4MSwiQiI6MTQ2fX0sIk1heFdpZHRoIjo5NjAuMCwiTWF4SGVpZ2h0IjoiSW5maW5pdHkiLCJTbWFydEZvcmVncm91bmRJc0FjdGl2ZSI6ZmFsc2UsIkhvcml6b250YWxBbGlnbm1lbnQiOjAsIlZlcnRpY2FsQWxpZ25tZW50IjowLCJTbWFydEZvcmVncm91bmQiOm51bGwsIkJhY2tncm91bmRGaWxsVHlwZSI6MCwiTWFyZ2luIjp7IiRpZCI6Ijc5OSIsIlRvcCI6MCwiTGVmdCI6MCwiUmlnaHQiOjAsIkJvdHRvbSI6MH0sIlBhZGRpbmciOnsiJGlkIjoiODAwIiwiVG9wIjowLCJMZWZ0IjowLCJSaWdodCI6MCwiQm90dG9tIjowfSwiQmFja2dyb3VuZCI6eyIkcmVmIjoiOTcifSwiSXNWaXNpYmxlIjp0cnVlLCJXaWR0aCI6MC4wLCJIZWlnaHQiOjAuMCwiQm9yZGVyU3R5bGUiOnsiJGlkIjoiODAxIiwiTGluZUNvbG9yIjpudWxsLCJMaW5lV2VpZ2h0IjowLjAsIkxpbmVUeXBlIjowLCJQYXJlbnRTdHlsZSI6bnVsbH0sIlBhcmVudFN0eWxlIjpudWxsfSwiSG9yaXpvbnRhbENvbm5lY3RvclN0eWxlIjp7IiRpZCI6IjgwMiIsIkxpbmVDb2xvciI6eyIkcmVmIjoiOTkifSwiTGluZVdlaWdodCI6MS4wLCJMaW5lVHlwZSI6MCwiUGFyZW50U3R5bGUiOm51bGx9LCJWZXJ0aWNhbENvbm5lY3RvclN0eWxlIjp7IiRpZCI6IjgwMyIsIkxpbmVDb2xvciI6eyIkcmVmIjoiMTAyIn0sIkxpbmVXZWlnaHQiOjAuMCwiTGluZVR5cGUiOjAsIlBhcmVudFN0eWxlIjpudWxsfSwiTWFyZ2luIjpudWxsLCJTdGFydERhdGVQb3NpdGlvbiI6NiwiRW5kRGF0ZVBvc2l0aW9uIjo2LCJEYXRlSXNWaXNpYmxlIjpmYWxzZSwiVGl0bGVQb3NpdGlvbiI6NCwiRHVyYXRpb25Qb3NpdGlvbiI6MywiUGVyY2VudGFnZUNvbXBsZXRlZFBvc2l0aW9uIjo2LCJTcGFjaW5nIjozLCJJc0JlbG93VGltZWJhbmQiOmZhbHNlLCJQZXJjZW50YWdlQ29tcGxldGVTaGFwZU9wYWNpdHkiOjM1LCJTaGFwZVN0eWxlIjp7IiRpZCI6IjgwNCIsIk1hcmdpbiI6eyIkaWQiOiI4MDUiLCJUb3AiOjAsIkxlZnQiOjQsIlJpZ2h0Ijo0LCJCb3R0b20iOjB9LCJQYWRkaW5nIjp7IiRpZCI6IjgwNiIsIlRvcCI6MCwiTGVmdCI6MCwiUmlnaHQiOjAsIkJvdHRvbSI6MH0sIkJhY2tncm91bmQiOnsiJGlkIjoiODA3IiwiQ29sb3IiOnsiJGlkIjoiODA4IiwiQSI6MjU1LCJSIjoyMzEsIkciOjE4OCwiQiI6NDF9fSwiSXNWaXNpYmxlIjp0cnVlLCJXaWR0aCI6MC4wLCJIZWlnaHQiOjguMCwiQm9yZGVyU3R5bGUiOnsiJGlkIjoiODA5IiwiTGluZUNvbG9yIjp7IiRyZWYiOiIxMTAifSwiTGluZVdlaWdodCI6MC4wLCJMaW5lVHlwZSI6MCwiUGFyZW50U3R5bGUiOm51bGx9LCJQYXJlbnRTdHlsZSI6bnVsbH0sIlRpdGxlU3R5bGUiOnsiJGlkIjoiODEwIiwiRm9udFNldHRpbmdzIjp7IiRpZCI6IjgxMSIsIkZvbnRTaXplIjo4LCJGb250TmFtZSI6IkFyaWFsIiwiSXNCb2xkIjpmYWxzZSwiSXNJdGFsaWMiOmZhbHNlLCJJc1VuZGVybGluZWQiOmZhbHNlLCJQYXJlbnRTdHlsZSI6bnVsbH0sIkF1dG9TaXplIjowLCJGb3JlZ3JvdW5kIjp7IiRpZCI6IjgxMiIsIkNvbG9yIjp7IiRpZCI6IjgxMyIsIkEiOjI1NSwiUiI6NTIsIkciOjc4LCJCIjoxMDl9fSwiTWF4V2lkdGgiOjk2MC4wLCJNYXhIZWlnaHQiOiJJbmZpbml0eSIsIlNtYXJ0Rm9yZWdyb3VuZElzQWN0aXZlIjpmYWxzZSwiSG9yaXpvbnRhbEFsaWdubWVudCI6MCwiVmVydGljYWxBbGlnbm1lbnQiOjAsIlNtYXJ0Rm9yZWdyb3VuZCI6bnVsbCwiQmFja2dyb3VuZEZpbGxUeXBlIjowLCJNYXJnaW4iOnsiJGlkIjoiODE0IiwiVG9wIjowLCJMZWZ0IjowLCJSaWdodCI6MCwiQm90dG9tIjowfSwiUGFkZGluZyI6eyIkaWQiOiI4MTUiLCJUb3AiOjAsIkxlZnQiOjAsIlJpZ2h0IjowLCJCb3R0b20iOjB9LCJCYWNrZ3JvdW5kIjp7IiRyZWYiOiIxMTgifSwiSXNWaXNpYmxlIjp0cnVlLCJXaWR0aCI6MC4wLCJIZWlnaHQiOjAuMCwiQm9yZGVyU3R5bGUiOnsiJGlkIjoiODE2IiwiTGluZUNvbG9yIjpudWxsLCJMaW5lV2VpZ2h0IjowLjAsIkxpbmVUeXBlIjowLCJQYXJlbnRTdHlsZSI6bnVsbH0sIlBhcmVudFN0eWxlIjpudWxsfSwiRGF0ZVN0eWxlIjp7IiRpZCI6IjgxNyIsIkZvbnRTZXR0aW5ncyI6eyIkaWQiOiI4MTgiLCJGb250U2l6ZSI6OSwiRm9udE5hbWUiOiJBcmlhbCIsIklzQm9sZCI6ZmFsc2UsIklzSXRhbGljIjpmYWxzZSwiSXNVbmRlcmxpbmVkIjpmYWxzZSwiUGFyZW50U3R5bGUiOm51bGx9LCJBdXRvU2l6ZSI6MCwiRm9yZWdyb3VuZCI6eyIkaWQiOiI4MTkiLCJDb2xvciI6eyIkcmVmIjoiMTIyIn19LCJNYXhXaWR0aCI6OTYwLjAsIk1heEhlaWdodCI6IkluZmluaXR5IiwiU21hcnRGb3JlZ3JvdW5kSXNBY3RpdmUiOmZhbHNlLCJIb3Jpem9udGFsQWxpZ25tZW50IjowLCJWZXJ0aWNhbEFsaWdubWVudCI6MCwiU21hcnRGb3JlZ3JvdW5kIjpudWxsLCJCYWNrZ3JvdW5kRmlsbFR5cGUiOjAsIk1hcmdpbiI6eyIkaWQiOiI4MjAiLCJUb3AiOjAsIkxlZnQiOjAsIlJpZ2h0IjowLCJCb3R0b20iOjB9LCJQYWRkaW5nIjp7IiRpZCI6IjgyMSIsIlRvcCI6MCwiTGVmdCI6MCwiUmlnaHQiOjAsIkJvdHRvbSI6MH0sIkJhY2tncm91bmQiOnsiJHJlZiI6IjEyNSJ9LCJJc1Zpc2libGUiOmZhbHNlLCJXaWR0aCI6MC4wLCJIZWlnaHQiOjAuMCwiQm9yZGVyU3R5bGUiOnsiJGlkIjoiODIyIiwiTGluZUNvbG9yIjpudWxsLCJMaW5lV2VpZ2h0IjowLjAsIkxpbmVUeXBlIjowLCJQYXJlbnRTdHlsZSI6bnVsbH0sIlBhcmVudFN0eWxlIjpudWxsfSwiRGF0ZUZvcm1hdCI6eyIkaWQiOiI4Mj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3In19LCJXZWVrTnVtYmVyaW5nIjp7IiRpZCI6IjgyNCIsIkZvcm1hdCI6MCwiSXNWaXNpYmxlIjpmYWxzZSwiTGFzdEtub3duVmlzaWJpbGl0eVN0YXRlIjpmYWxzZX0sIklzVmlzaWJsZSI6dHJ1ZSwiUGFyZW50U3R5bGUiOm51bGx9LCJJbmRleCI6MTcsIlNtYXJ0RHVyYXRpb25BY3RpdmF0ZWQiOmZhbHNlLCJEYXRlRm9ybWF0Ijp7IiRyZWYiOiI4MjMifSwiV2Vla051bWJlcmluZyI6eyIkaWQiOiI4MjUiLCJGb3JtYXQiOjAsIklzVmlzaWJsZSI6ZmFsc2UsIkxhc3RLbm93blZpc2liaWxpdHlTdGF0ZSI6ZmFsc2V9LCJJZCI6ImQ4NDhlMWEzLTk1MmItNGYxNi1hYjQ4LWJhYTAzNGUyZjVlMiIsIkltcG9ydElkIjpudWxsLCJUaXRsZSI6IkFQSSBEZXYiLCJOb3RlIjpudWxsLCJIeXBlcmxpbmsiOnsiJGlkIjoiODI2IiwiQWRkcmVzcyI6IiIsIlN1YkFkZHJlc3MiOiIifSwiSXNDaGFuZ2VkIjpmYWxzZSwiSXNOZXciOmZhbHNlfSx7IiRpZCI6IjgyNyIsIkdyb3VwTmFtZSI6bnVsbCwiU3RhcnREYXRlIjoiMjAyMi0wMS0wMVQwMDowMDowMFoiLCJFbmREYXRlIjoiMjAyMi0wNi0zMFQyMzo1OTowMFoiLCJQZXJjZW50YWdlQ29tcGxldGUiOjAuMCwiU3R5bGUiOnsiJGlkIjoiODI4IiwiU2hhcGUiOjEsIlNoYXBlVGhpY2tuZXNzIjozLCJEdXJhdGlvbkZvcm1hdCI6MiwiSW5jbHVkZU5vbldvcmtpbmdEYXlzSW5EdXJhdGlvbiI6ZmFsc2UsIlBlcmNlbnRhZ2VDb21wbGV0ZVN0eWxlIjp7IiRpZCI6IjgyOSIsIkZvbnRTZXR0aW5ncyI6eyIkaWQiOiI4MzAiLCJGb250U2l6ZSI6OSwiRm9udE5hbWUiOiJBcmlhbCIsIklzQm9sZCI6ZmFsc2UsIklzSXRhbGljIjpmYWxzZSwiSXNVbmRlcmxpbmVkIjpmYWxzZSwiUGFyZW50U3R5bGUiOm51bGx9LCJBdXRvU2l6ZSI6MCwiRm9yZWdyb3VuZCI6eyIkcmVmIjoiODYifSwiTWF4V2lkdGgiOjk2MC4wLCJNYXhIZWlnaHQiOiJJbmZpbml0eSIsIlNtYXJ0Rm9yZWdyb3VuZElzQWN0aXZlIjpmYWxzZSwiSG9yaXpvbnRhbEFsaWdubWVudCI6MCwiVmVydGljYWxBbGlnbm1lbnQiOjAsIlNtYXJ0Rm9yZWdyb3VuZCI6bnVsbCwiQmFja2dyb3VuZEZpbGxUeXBlIjowLCJNYXJnaW4iOnsiJGlkIjoiODMxIiwiVG9wIjowLCJMZWZ0IjowLCJSaWdodCI6MCwiQm90dG9tIjowfSwiUGFkZGluZyI6eyIkaWQiOiI4MzIiLCJUb3AiOjAsIkxlZnQiOjAsIlJpZ2h0IjowLCJCb3R0b20iOjB9LCJCYWNrZ3JvdW5kIjp7IiRyZWYiOiI5MCJ9LCJJc1Zpc2libGUiOnRydWUsIldpZHRoIjowLjAsIkhlaWdodCI6MC4wLCJCb3JkZXJTdHlsZSI6eyIkaWQiOiI4MzMiLCJMaW5lQ29sb3IiOm51bGwsIkxpbmVXZWlnaHQiOjAuMCwiTGluZVR5cGUiOjAsIlBhcmVudFN0eWxlIjpudWxsfSwiUGFyZW50U3R5bGUiOm51bGx9LCJEdXJhdGlvblN0eWxlIjp7IiRpZCI6IjgzNCIsIkZvbnRTZXR0aW5ncyI6eyIkaWQiOiI4MzUiLCJGb250U2l6ZSI6OCwiRm9udE5hbWUiOiJBcmlhbCIsIklzQm9sZCI6ZmFsc2UsIklzSXRhbGljIjpmYWxzZSwiSXNVbmRlcmxpbmVkIjpmYWxzZSwiUGFyZW50U3R5bGUiOm51bGx9LCJBdXRvU2l6ZSI6MCwiRm9yZWdyb3VuZCI6eyIkaWQiOiI4MzYiLCJDb2xvciI6eyIkaWQiOiI4MzciLCJBIjoyNTUsIlIiOjE2NSwiRyI6MTgxLCJCIjoxNDZ9fSwiTWF4V2lkdGgiOjk2MC4wLCJNYXhIZWlnaHQiOiJJbmZpbml0eSIsIlNtYXJ0Rm9yZWdyb3VuZElzQWN0aXZlIjpmYWxzZSwiSG9yaXpvbnRhbEFsaWdubWVudCI6MCwiVmVydGljYWxBbGlnbm1lbnQiOjAsIlNtYXJ0Rm9yZWdyb3VuZCI6bnVsbCwiQmFja2dyb3VuZEZpbGxUeXBlIjowLCJNYXJnaW4iOnsiJGlkIjoiODM4IiwiVG9wIjowLCJMZWZ0IjowLCJSaWdodCI6MCwiQm90dG9tIjowfSwiUGFkZGluZyI6eyIkaWQiOiI4MzkiLCJUb3AiOjAsIkxlZnQiOjAsIlJpZ2h0IjowLCJCb3R0b20iOjB9LCJCYWNrZ3JvdW5kIjp7IiRyZWYiOiI5NyJ9LCJJc1Zpc2libGUiOnRydWUsIldpZHRoIjowLjAsIkhlaWdodCI6MC4wLCJCb3JkZXJTdHlsZSI6eyIkaWQiOiI4NDAiLCJMaW5lQ29sb3IiOm51bGwsIkxpbmVXZWlnaHQiOjAuMCwiTGluZVR5cGUiOjAsIlBhcmVudFN0eWxlIjpudWxsfSwiUGFyZW50U3R5bGUiOm51bGx9LCJIb3Jpem9udGFsQ29ubmVjdG9yU3R5bGUiOnsiJGlkIjoiODQxIiwiTGluZUNvbG9yIjp7IiRyZWYiOiI5OSJ9LCJMaW5lV2VpZ2h0IjoxLjAsIkxpbmVUeXBlIjowLCJQYXJlbnRTdHlsZSI6bnVsbH0sIlZlcnRpY2FsQ29ubmVjdG9yU3R5bGUiOnsiJGlkIjoiODQyIiwiTGluZUNvbG9yIjp7IiRyZWYiOiIxMDI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ODQzIiwiTWFyZ2luIjp7IiRpZCI6Ijg0NCIsIlRvcCI6MCwiTGVmdCI6NCwiUmlnaHQiOjQsIkJvdHRvbSI6MH0sIlBhZGRpbmciOnsiJGlkIjoiODQ1IiwiVG9wIjowLCJMZWZ0IjowLCJSaWdodCI6MCwiQm90dG9tIjowfSwiQmFja2dyb3VuZCI6eyIkaWQiOiI4NDYiLCJDb2xvciI6eyIkaWQiOiI4NDciLCJBIjoyNTUsIlIiOjI0MywiRyI6MTY0LCJCIjo3MX19LCJJc1Zpc2libGUiOnRydWUsIldpZHRoIjowLjAsIkhlaWdodCI6OC4wLCJCb3JkZXJTdHlsZSI6eyIkaWQiOiI4NDgiLCJMaW5lQ29sb3IiOnsiJHJlZiI6IjExMCJ9LCJMaW5lV2VpZ2h0IjowLjAsIkxpbmVUeXBlIjowLCJQYXJlbnRTdHlsZSI6bnVsbH0sIlBhcmVudFN0eWxlIjpudWxsfSwiVGl0bGVTdHlsZSI6eyIkaWQiOiI4NDkiLCJGb250U2V0dGluZ3MiOnsiJGlkIjoiODUwIiwiRm9udFNpemUiOjgsIkZvbnROYW1lIjoiQXJpYWwiLCJJc0JvbGQiOmZhbHNlLCJJc0l0YWxpYyI6ZmFsc2UsIklzVW5kZXJsaW5lZCI6ZmFsc2UsIlBhcmVudFN0eWxlIjpudWxsfSwiQXV0b1NpemUiOjAsIkZvcmVncm91bmQiOnsiJGlkIjoiODUxIiwiQ29sb3IiOnsiJGlkIjoiODUyIiwiQSI6MjU1LCJSIjo1MiwiRyI6NzgsIkIiOjEwOX19LCJNYXhXaWR0aCI6OTYwLjAsIk1heEhlaWdodCI6IkluZmluaXR5IiwiU21hcnRGb3JlZ3JvdW5kSXNBY3RpdmUiOmZhbHNlLCJIb3Jpem9udGFsQWxpZ25tZW50IjowLCJWZXJ0aWNhbEFsaWdubWVudCI6MCwiU21hcnRGb3JlZ3JvdW5kIjpudWxsLCJCYWNrZ3JvdW5kRmlsbFR5cGUiOjAsIk1hcmdpbiI6eyIkaWQiOiI4NTMiLCJUb3AiOjAsIkxlZnQiOjAsIlJpZ2h0IjowLCJCb3R0b20iOjB9LCJQYWRkaW5nIjp7IiRpZCI6Ijg1NCIsIlRvcCI6MCwiTGVmdCI6MCwiUmlnaHQiOjAsIkJvdHRvbSI6MH0sIkJhY2tncm91bmQiOnsiJHJlZiI6IjExOCJ9LCJJc1Zpc2libGUiOnRydWUsIldpZHRoIjowLjAsIkhlaWdodCI6MC4wLCJCb3JkZXJTdHlsZSI6eyIkaWQiOiI4NTUiLCJMaW5lQ29sb3IiOm51bGwsIkxpbmVXZWlnaHQiOjAuMCwiTGluZVR5cGUiOjAsIlBhcmVudFN0eWxlIjpudWxsfSwiUGFyZW50U3R5bGUiOm51bGx9LCJEYXRlU3R5bGUiOnsiJGlkIjoiODU2IiwiRm9udFNldHRpbmdzIjp7IiRpZCI6Ijg1NyIsIkZvbnRTaXplIjo5LCJGb250TmFtZSI6IkFyaWFsIiwiSXNCb2xkIjpmYWxzZSwiSXNJdGFsaWMiOmZhbHNlLCJJc1VuZGVybGluZWQiOmZhbHNlLCJQYXJlbnRTdHlsZSI6bnVsbH0sIkF1dG9TaXplIjowLCJGb3JlZ3JvdW5kIjp7IiRpZCI6Ijg1OCIsIkNvbG9yIjp7IiRyZWYiOiIxMjIifX0sIk1heFdpZHRoIjo5NjAuMCwiTWF4SGVpZ2h0IjoiSW5maW5pdHkiLCJTbWFydEZvcmVncm91bmRJc0FjdGl2ZSI6ZmFsc2UsIkhvcml6b250YWxBbGlnbm1lbnQiOjAsIlZlcnRpY2FsQWxpZ25tZW50IjowLCJTbWFydEZvcmVncm91bmQiOm51bGwsIkJhY2tncm91bmRGaWxsVHlwZSI6MCwiTWFyZ2luIjp7IiRpZCI6Ijg1OSIsIlRvcCI6MCwiTGVmdCI6MCwiUmlnaHQiOjAsIkJvdHRvbSI6MH0sIlBhZGRpbmciOnsiJGlkIjoiODYwIiwiVG9wIjowLCJMZWZ0IjowLCJSaWdodCI6MCwiQm90dG9tIjowfSwiQmFja2dyb3VuZCI6eyIkcmVmIjoiMTI1In0sIklzVmlzaWJsZSI6ZmFsc2UsIldpZHRoIjowLjAsIkhlaWdodCI6MC4wLCJCb3JkZXJTdHlsZSI6eyIkaWQiOiI4NjEiLCJMaW5lQ29sb3IiOm51bGwsIkxpbmVXZWlnaHQiOjAuMCwiTGluZVR5cGUiOjAsIlBhcmVudFN0eWxlIjpudWxsfSwiUGFyZW50U3R5bGUiOm51bGx9LCJEYXRlRm9ybWF0Ijp7IiRpZCI6Ijg2Mi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cifX0sIldlZWtOdW1iZXJpbmciOnsiJGlkIjoiODYzIiwiRm9ybWF0IjowLCJJc1Zpc2libGUiOmZhbHNlLCJMYXN0S25vd25WaXNpYmlsaXR5U3RhdGUiOmZhbHNlfSwiSXNWaXNpYmxlIjp0cnVlLCJQYXJlbnRTdHlsZSI6bnVsbH0sIkluZGV4IjoxOCwiU21hcnREdXJhdGlvbkFjdGl2YXRlZCI6ZmFsc2UsIkRhdGVGb3JtYXQiOnsiJHJlZiI6Ijg2MiJ9LCJXZWVrTnVtYmVyaW5nIjp7IiRpZCI6Ijg2NCIsIkZvcm1hdCI6MCwiSXNWaXNpYmxlIjpmYWxzZSwiTGFzdEtub3duVmlzaWJpbGl0eVN0YXRlIjpmYWxzZX0sIklkIjoiZDYzMDU4ZjItYjQ0Ni00NjRhLWI2ZmItOTlmNjk5MTYzOTYyIiwiSW1wb3J0SWQiOm51bGwsIlRpdGxlIjoiQ3VzdG9taXphdGlvbiIsIk5vdGUiOm51bGwsIkh5cGVybGluayI6eyIkaWQiOiI4NjUiLCJBZGRyZXNzIjoiIiwiU3ViQWRkcmVzcyI6IiJ9LCJJc0NoYW5nZWQiOmZhbHNlLCJJc05ldyI6ZmFsc2V9LHsiJGlkIjoiODY2IiwiR3JvdXBOYW1lIjpudWxsLCJTdGFydERhdGUiOiIyMDIyLTAxLTAyVDAwOjAwOjAwWiIsIkVuZERhdGUiOiIyMDIyLTAyLTA3VDIzOjU5OjAwWiIsIlBlcmNlbnRhZ2VDb21wbGV0ZSI6MC4wLCJTdHlsZSI6eyIkaWQiOiI4NjciLCJTaGFwZSI6NCwiU2hhcGVUaGlja25lc3MiOjMsIkR1cmF0aW9uRm9ybWF0IjoyLCJJbmNsdWRlTm9uV29ya2luZ0RheXNJbkR1cmF0aW9uIjpmYWxzZSwiUGVyY2VudGFnZUNvbXBsZXRlU3R5bGUiOnsiJGlkIjoiODY4IiwiRm9udFNldHRpbmdzIjp7IiRpZCI6Ijg2OS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4NzAiLCJUb3AiOjAsIkxlZnQiOjAsIlJpZ2h0IjowLCJCb3R0b20iOjB9LCJQYWRkaW5nIjp7IiRpZCI6Ijg3MSIsIlRvcCI6MCwiTGVmdCI6MCwiUmlnaHQiOjAsIkJvdHRvbSI6MH0sIkJhY2tncm91bmQiOnsiJHJlZiI6IjkwIn0sIklzVmlzaWJsZSI6dHJ1ZSwiV2lkdGgiOjAuMCwiSGVpZ2h0IjowLjAsIkJvcmRlclN0eWxlIjp7IiRpZCI6Ijg3MiIsIkxpbmVDb2xvciI6bnVsbCwiTGluZVdlaWdodCI6MC4wLCJMaW5lVHlwZSI6MCwiUGFyZW50U3R5bGUiOm51bGx9LCJQYXJlbnRTdHlsZSI6bnVsbH0sIkR1cmF0aW9uU3R5bGUiOnsiJGlkIjoiODczIiwiRm9udFNldHRpbmdzIjp7IiRpZCI6Ijg3NCIsIkZvbnRTaXplIjo4LCJGb250TmFtZSI6IkFyaWFsIiwiSXNCb2xkIjpmYWxzZSwiSXNJdGFsaWMiOmZhbHNlLCJJc1VuZGVybGluZWQiOmZhbHNlLCJQYXJlbnRTdHlsZSI6bnVsbH0sIkF1dG9TaXplIjowLCJGb3JlZ3JvdW5kIjp7IiRpZCI6Ijg3NSIsIkNvbG9yIjp7IiRpZCI6Ijg3NiIsIkEiOjI1NSwiUiI6MTY1LCJHIjoxODEsIkIiOjE0Nn19LCJNYXhXaWR0aCI6OTYwLjAsIk1heEhlaWdodCI6IkluZmluaXR5IiwiU21hcnRGb3JlZ3JvdW5kSXNBY3RpdmUiOmZhbHNlLCJIb3Jpem9udGFsQWxpZ25tZW50IjowLCJWZXJ0aWNhbEFsaWdubWVudCI6MCwiU21hcnRGb3JlZ3JvdW5kIjpudWxsLCJCYWNrZ3JvdW5kRmlsbFR5cGUiOjAsIk1hcmdpbiI6eyIkaWQiOiI4NzciLCJUb3AiOjAsIkxlZnQiOjAsIlJpZ2h0IjowLCJCb3R0b20iOjB9LCJQYWRkaW5nIjp7IiRpZCI6Ijg3OCIsIlRvcCI6MCwiTGVmdCI6MCwiUmlnaHQiOjAsIkJvdHRvbSI6MH0sIkJhY2tncm91bmQiOnsiJHJlZiI6Ijk3In0sIklzVmlzaWJsZSI6dHJ1ZSwiV2lkdGgiOjAuMCwiSGVpZ2h0IjowLjAsIkJvcmRlclN0eWxlIjp7IiRpZCI6Ijg3OSIsIkxpbmVDb2xvciI6bnVsbCwiTGluZVdlaWdodCI6MC4wLCJMaW5lVHlwZSI6MCwiUGFyZW50U3R5bGUiOm51bGx9LCJQYXJlbnRTdHlsZSI6bnVsbH0sIkhvcml6b250YWxDb25uZWN0b3JTdHlsZSI6eyIkaWQiOiI4ODAiLCJMaW5lQ29sb3IiOnsiJHJlZiI6Ijk5In0sIkxpbmVXZWlnaHQiOjEuMCwiTGluZVR5cGUiOjAsIlBhcmVudFN0eWxlIjpudWxsfSwiVmVydGljYWxDb25uZWN0b3JTdHlsZSI6eyIkaWQiOiI4ODEiLCJMaW5lQ29sb3IiOnsiJHJlZiI6IjEwMiJ9LCJMaW5lV2VpZ2h0Ijow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mYWxzZSwiUGVyY2VudGFnZUNvbXBsZXRlU2hhcGVPcGFjaXR5IjozNSwiU2hhcGVTdHlsZSI6eyIkaWQiOiI4ODIiLCJNYXJnaW4iOnsiJGlkIjoiODgzIiwiVG9wIjowLCJMZWZ0Ijo0LCJSaWdodCI6NCwiQm90dG9tIjowfSwiUGFkZGluZyI6eyIkaWQiOiI4ODQiLCJUb3AiOjAsIkxlZnQiOjAsIlJpZ2h0IjowLCJCb3R0b20iOjB9LCJCYWNrZ3JvdW5kIjp7IiRpZCI6Ijg4NSIsIkNvbG9yIjp7IiRpZCI6Ijg4NiIsIkEiOjI1NSwiUiI6MjMxLCJHIjoxODgsIkIiOjQxfX0sIklzVmlzaWJsZSI6dHJ1ZSwiV2lkdGgiOjAuMCwiSGVpZ2h0Ijo4LjAsIkJvcmRlclN0eWxlIjp7IiRpZCI6Ijg4NyIsIkxpbmVDb2xvciI6eyIkcmVmIjoiMTEwIn0sIkxpbmVXZWlnaHQiOjAuMCwiTGluZVR5cGUiOjAsIlBhcmVudFN0eWxlIjpudWxsfSwiUGFyZW50U3R5bGUiOm51bGx9LCJUaXRsZVN0eWxlIjp7IiRpZCI6Ijg4OCIsIkZvbnRTZXR0aW5ncyI6eyIkaWQiOiI4ODkiLCJGb250U2l6ZSI6OCwiRm9udE5hbWUiOiJBcmlhbCIsIklzQm9sZCI6ZmFsc2UsIklzSXRhbGljIjpmYWxzZSwiSXNVbmRlcmxpbmVkIjpmYWxzZSwiUGFyZW50U3R5bGUiOm51bGx9LCJBdXRvU2l6ZSI6MCwiRm9yZWdyb3VuZCI6eyIkaWQiOiI4OTAiLCJDb2xvciI6eyIkaWQiOiI4OTEiLCJBIjoyNTUsIlIiOjUyLCJHIjo3OCwiQiI6MTA5fX0sIk1heFdpZHRoIjo5NjAuMCwiTWF4SGVpZ2h0IjoiSW5maW5pdHkiLCJTbWFydEZvcmVncm91bmRJc0FjdGl2ZSI6ZmFsc2UsIkhvcml6b250YWxBbGlnbm1lbnQiOjAsIlZlcnRpY2FsQWxpZ25tZW50IjowLCJTbWFydEZvcmVncm91bmQiOm51bGwsIkJhY2tncm91bmRGaWxsVHlwZSI6MCwiTWFyZ2luIjp7IiRpZCI6Ijg5MiIsIlRvcCI6MCwiTGVmdCI6MCwiUmlnaHQiOjAsIkJvdHRvbSI6MH0sIlBhZGRpbmciOnsiJGlkIjoiODkzIiwiVG9wIjowLCJMZWZ0IjowLCJSaWdodCI6MCwiQm90dG9tIjowfSwiQmFja2dyb3VuZCI6eyIkcmVmIjoiMTE4In0sIklzVmlzaWJsZSI6dHJ1ZSwiV2lkdGgiOjAuMCwiSGVpZ2h0IjowLjAsIkJvcmRlclN0eWxlIjp7IiRpZCI6Ijg5NCIsIkxpbmVDb2xvciI6bnVsbCwiTGluZVdlaWdodCI6MC4wLCJMaW5lVHlwZSI6MCwiUGFyZW50U3R5bGUiOm51bGx9LCJQYXJlbnRTdHlsZSI6bnVsbH0sIkRhdGVTdHlsZSI6eyIkaWQiOiI4OTUiLCJGb250U2V0dGluZ3MiOnsiJGlkIjoiODk2IiwiRm9udFNpemUiOjksIkZvbnROYW1lIjoiQXJpYWwiLCJJc0JvbGQiOmZhbHNlLCJJc0l0YWxpYyI6ZmFsc2UsIklzVW5kZXJsaW5lZCI6ZmFsc2UsIlBhcmVudFN0eWxlIjpudWxsfSwiQXV0b1NpemUiOjAsIkZvcmVncm91bmQiOnsiJGlkIjoiODk3IiwiQ29sb3IiOnsiJHJlZiI6IjEyMiJ9fSwiTWF4V2lkdGgiOjk2MC4wLCJNYXhIZWlnaHQiOiJJbmZpbml0eSIsIlNtYXJ0Rm9yZWdyb3VuZElzQWN0aXZlIjpmYWxzZSwiSG9yaXpvbnRhbEFsaWdubWVudCI6MCwiVmVydGljYWxBbGlnbm1lbnQiOjAsIlNtYXJ0Rm9yZWdyb3VuZCI6bnVsbCwiQmFja2dyb3VuZEZpbGxUeXBlIjowLCJNYXJnaW4iOnsiJGlkIjoiODk4IiwiVG9wIjowLCJMZWZ0IjowLCJSaWdodCI6MCwiQm90dG9tIjowfSwiUGFkZGluZyI6eyIkaWQiOiI4OTkiLCJUb3AiOjAsIkxlZnQiOjAsIlJpZ2h0IjowLCJCb3R0b20iOjB9LCJCYWNrZ3JvdW5kIjp7IiRyZWYiOiIxMjUifSwiSXNWaXNpYmxlIjpmYWxzZSwiV2lkdGgiOjAuMCwiSGVpZ2h0IjowLjAsIkJvcmRlclN0eWxlIjp7IiRpZCI6IjkwMCIsIkxpbmVDb2xvciI6bnVsbCwiTGluZVdlaWdodCI6MC4wLCJMaW5lVHlwZSI6MCwiUGFyZW50U3R5bGUiOm51bGx9LCJQYXJlbnRTdHlsZSI6bnVsbH0sIkRhdGVGb3JtYXQiOnsiJGlkIjoiOTAx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NyJ9fSwiV2Vla051bWJlcmluZyI6eyIkaWQiOiI5MDIiLCJGb3JtYXQiOjAsIklzVmlzaWJsZSI6ZmFsc2UsIkxhc3RLbm93blZpc2liaWxpdHlTdGF0ZSI6ZmFsc2V9LCJJc1Zpc2libGUiOnRydWUsIlBhcmVudFN0eWxlIjpudWxsfSwiSW5kZXgiOjE5LCJTbWFydER1cmF0aW9uQWN0aXZhdGVkIjpmYWxzZSwiRGF0ZUZvcm1hdCI6eyIkcmVmIjoiOTAxIn0sIldlZWtOdW1iZXJpbmciOnsiJGlkIjoiOTAzIiwiRm9ybWF0IjowLCJJc1Zpc2libGUiOmZhbHNlLCJMYXN0S25vd25WaXNpYmlsaXR5U3RhdGUiOmZhbHNlfSwiSWQiOiJhNGZkZTJiMi01YjI3LTQwNWItODYxMC1hODI2NTY1MDFhMjYiLCJJbXBvcnRJZCI6bnVsbCwiVGl0bGUiOiJVc2VyIEludGVyZmFjZSIsIk5vdGUiOm51bGwsIkh5cGVybGluayI6eyIkaWQiOiI5MDQiLCJBZGRyZXNzIjoiIiwiU3ViQWRkcmVzcyI6IiJ9LCJJc0NoYW5nZWQiOmZhbHNlLCJJc05ldyI6ZmFsc2V9LHsiJGlkIjoiOTA1IiwiR3JvdXBOYW1lIjpudWxsLCJTdGFydERhdGUiOiIyMDIyLTAyLTExVDAwOjAwOjAwWiIsIkVuZERhdGUiOiIyMDIyLTAzLTE0VDIzOjU5OjAwWiIsIlBlcmNlbnRhZ2VDb21wbGV0ZSI6MC4wLCJTdHlsZSI6eyIkaWQiOiI5MDYiLCJTaGFwZSI6NCwiU2hhcGVUaGlja25lc3MiOjMsIkR1cmF0aW9uRm9ybWF0IjoyLCJJbmNsdWRlTm9uV29ya2luZ0RheXNJbkR1cmF0aW9uIjpmYWxzZSwiUGVyY2VudGFnZUNvbXBsZXRlU3R5bGUiOnsiJGlkIjoiOTA3IiwiRm9udFNldHRpbmdzIjp7IiRpZCI6IjkwOC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5MDkiLCJUb3AiOjAsIkxlZnQiOjAsIlJpZ2h0IjowLCJCb3R0b20iOjB9LCJQYWRkaW5nIjp7IiRpZCI6IjkxMCIsIlRvcCI6MCwiTGVmdCI6MCwiUmlnaHQiOjAsIkJvdHRvbSI6MH0sIkJhY2tncm91bmQiOnsiJHJlZiI6IjkwIn0sIklzVmlzaWJsZSI6dHJ1ZSwiV2lkdGgiOjAuMCwiSGVpZ2h0IjowLjAsIkJvcmRlclN0eWxlIjp7IiRpZCI6IjkxMSIsIkxpbmVDb2xvciI6bnVsbCwiTGluZVdlaWdodCI6MC4wLCJMaW5lVHlwZSI6MCwiUGFyZW50U3R5bGUiOm51bGx9LCJQYXJlbnRTdHlsZSI6bnVsbH0sIkR1cmF0aW9uU3R5bGUiOnsiJGlkIjoiOTEyIiwiRm9udFNldHRpbmdzIjp7IiRpZCI6IjkxMyIsIkZvbnRTaXplIjo4LCJGb250TmFtZSI6IkFyaWFsIiwiSXNCb2xkIjpmYWxzZSwiSXNJdGFsaWMiOmZhbHNlLCJJc1VuZGVybGluZWQiOmZhbHNlLCJQYXJlbnRTdHlsZSI6bnVsbH0sIkF1dG9TaXplIjowLCJGb3JlZ3JvdW5kIjp7IiRpZCI6IjkxNCIsIkNvbG9yIjp7IiRpZCI6IjkxNSIsIkEiOjI1NSwiUiI6MTY1LCJHIjoxODEsIkIiOjE0Nn19LCJNYXhXaWR0aCI6OTYwLjAsIk1heEhlaWdodCI6IkluZmluaXR5IiwiU21hcnRGb3JlZ3JvdW5kSXNBY3RpdmUiOmZhbHNlLCJIb3Jpem9udGFsQWxpZ25tZW50IjowLCJWZXJ0aWNhbEFsaWdubWVudCI6MCwiU21hcnRGb3JlZ3JvdW5kIjpudWxsLCJCYWNrZ3JvdW5kRmlsbFR5cGUiOjAsIk1hcmdpbiI6eyIkaWQiOiI5MTYiLCJUb3AiOjAsIkxlZnQiOjAsIlJpZ2h0IjowLCJCb3R0b20iOjB9LCJQYWRkaW5nIjp7IiRpZCI6IjkxNyIsIlRvcCI6MCwiTGVmdCI6MCwiUmlnaHQiOjAsIkJvdHRvbSI6MH0sIkJhY2tncm91bmQiOnsiJHJlZiI6Ijk3In0sIklzVmlzaWJsZSI6dHJ1ZSwiV2lkdGgiOjAuMCwiSGVpZ2h0IjowLjAsIkJvcmRlclN0eWxlIjp7IiRpZCI6IjkxOCIsIkxpbmVDb2xvciI6bnVsbCwiTGluZVdlaWdodCI6MC4wLCJMaW5lVHlwZSI6MCwiUGFyZW50U3R5bGUiOm51bGx9LCJQYXJlbnRTdHlsZSI6bnVsbH0sIkhvcml6b250YWxDb25uZWN0b3JTdHlsZSI6eyIkaWQiOiI5MTkiLCJMaW5lQ29sb3IiOnsiJHJlZiI6Ijk5In0sIkxpbmVXZWlnaHQiOjEuMCwiTGluZVR5cGUiOjAsIlBhcmVudFN0eWxlIjpudWxsfSwiVmVydGljYWxDb25uZWN0b3JTdHlsZSI6eyIkaWQiOiI5MjAiLCJMaW5lQ29sb3IiOnsiJHJlZiI6IjEwMiJ9LCJMaW5lV2VpZ2h0Ijow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mYWxzZSwiUGVyY2VudGFnZUNvbXBsZXRlU2hhcGVPcGFjaXR5IjozNSwiU2hhcGVTdHlsZSI6eyIkaWQiOiI5MjEiLCJNYXJnaW4iOnsiJGlkIjoiOTIyIiwiVG9wIjowLCJMZWZ0Ijo0LCJSaWdodCI6NCwiQm90dG9tIjowfSwiUGFkZGluZyI6eyIkaWQiOiI5MjMiLCJUb3AiOjAsIkxlZnQiOjAsIlJpZ2h0IjowLCJCb3R0b20iOjB9LCJCYWNrZ3JvdW5kIjp7IiRpZCI6IjkyNCIsIkNvbG9yIjp7IiRpZCI6IjkyNSIsIkEiOjI1NSwiUiI6MjMxLCJHIjoxODgsIkIiOjQxfX0sIklzVmlzaWJsZSI6dHJ1ZSwiV2lkdGgiOjAuMCwiSGVpZ2h0Ijo4LjAsIkJvcmRlclN0eWxlIjp7IiRpZCI6IjkyNiIsIkxpbmVDb2xvciI6eyIkcmVmIjoiMTEwIn0sIkxpbmVXZWlnaHQiOjAuMCwiTGluZVR5cGUiOjAsIlBhcmVudFN0eWxlIjpudWxsfSwiUGFyZW50U3R5bGUiOm51bGx9LCJUaXRsZVN0eWxlIjp7IiRpZCI6IjkyNyIsIkZvbnRTZXR0aW5ncyI6eyIkaWQiOiI5MjgiLCJGb250U2l6ZSI6OCwiRm9udE5hbWUiOiJBcmlhbCIsIklzQm9sZCI6ZmFsc2UsIklzSXRhbGljIjpmYWxzZSwiSXNVbmRlcmxpbmVkIjpmYWxzZSwiUGFyZW50U3R5bGUiOm51bGx9LCJBdXRvU2l6ZSI6MCwiRm9yZWdyb3VuZCI6eyIkaWQiOiI5MjkiLCJDb2xvciI6eyIkaWQiOiI5MzAiLCJBIjoyNTUsIlIiOjUyLCJHIjo3OCwiQiI6MTA5fX0sIk1heFdpZHRoIjo5NjAuMCwiTWF4SGVpZ2h0IjoiSW5maW5pdHkiLCJTbWFydEZvcmVncm91bmRJc0FjdGl2ZSI6ZmFsc2UsIkhvcml6b250YWxBbGlnbm1lbnQiOjAsIlZlcnRpY2FsQWxpZ25tZW50IjowLCJTbWFydEZvcmVncm91bmQiOm51bGwsIkJhY2tncm91bmRGaWxsVHlwZSI6MCwiTWFyZ2luIjp7IiRpZCI6IjkzMSIsIlRvcCI6MCwiTGVmdCI6MCwiUmlnaHQiOjAsIkJvdHRvbSI6MH0sIlBhZGRpbmciOnsiJGlkIjoiOTMyIiwiVG9wIjowLCJMZWZ0IjowLCJSaWdodCI6MCwiQm90dG9tIjowfSwiQmFja2dyb3VuZCI6eyIkcmVmIjoiMTE4In0sIklzVmlzaWJsZSI6dHJ1ZSwiV2lkdGgiOjAuMCwiSGVpZ2h0IjowLjAsIkJvcmRlclN0eWxlIjp7IiRpZCI6IjkzMyIsIkxpbmVDb2xvciI6bnVsbCwiTGluZVdlaWdodCI6MC4wLCJMaW5lVHlwZSI6MCwiUGFyZW50U3R5bGUiOm51bGx9LCJQYXJlbnRTdHlsZSI6bnVsbH0sIkRhdGVTdHlsZSI6eyIkaWQiOiI5MzQiLCJGb250U2V0dGluZ3MiOnsiJGlkIjoiOTM1IiwiRm9udFNpemUiOjksIkZvbnROYW1lIjoiQXJpYWwiLCJJc0JvbGQiOmZhbHNlLCJJc0l0YWxpYyI6ZmFsc2UsIklzVW5kZXJsaW5lZCI6ZmFsc2UsIlBhcmVudFN0eWxlIjpudWxsfSwiQXV0b1NpemUiOjAsIkZvcmVncm91bmQiOnsiJGlkIjoiOTM2IiwiQ29sb3IiOnsiJHJlZiI6IjEyMiJ9fSwiTWF4V2lkdGgiOjk2MC4wLCJNYXhIZWlnaHQiOiJJbmZpbml0eSIsIlNtYXJ0Rm9yZWdyb3VuZElzQWN0aXZlIjpmYWxzZSwiSG9yaXpvbnRhbEFsaWdubWVudCI6MCwiVmVydGljYWxBbGlnbm1lbnQiOjAsIlNtYXJ0Rm9yZWdyb3VuZCI6bnVsbCwiQmFja2dyb3VuZEZpbGxUeXBlIjowLCJNYXJnaW4iOnsiJGlkIjoiOTM3IiwiVG9wIjowLCJMZWZ0IjowLCJSaWdodCI6MCwiQm90dG9tIjowfSwiUGFkZGluZyI6eyIkaWQiOiI5MzgiLCJUb3AiOjAsIkxlZnQiOjAsIlJpZ2h0IjowLCJCb3R0b20iOjB9LCJCYWNrZ3JvdW5kIjp7IiRyZWYiOiIxMjUifSwiSXNWaXNpYmxlIjpmYWxzZSwiV2lkdGgiOjAuMCwiSGVpZ2h0IjowLjAsIkJvcmRlclN0eWxlIjp7IiRpZCI6IjkzOSIsIkxpbmVDb2xvciI6bnVsbCwiTGluZVdlaWdodCI6MC4wLCJMaW5lVHlwZSI6MCwiUGFyZW50U3R5bGUiOm51bGx9LCJQYXJlbnRTdHlsZSI6bnVsbH0sIkRhdGVGb3JtYXQiOnsiJGlkIjoiOTQw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NyJ9fSwiV2Vla051bWJlcmluZyI6eyIkaWQiOiI5NDEiLCJGb3JtYXQiOjAsIklzVmlzaWJsZSI6ZmFsc2UsIkxhc3RLbm93blZpc2liaWxpdHlTdGF0ZSI6ZmFsc2V9LCJJc1Zpc2libGUiOnRydWUsIlBhcmVudFN0eWxlIjpudWxsfSwiSW5kZXgiOjIwLCJTbWFydER1cmF0aW9uQWN0aXZhdGVkIjpmYWxzZSwiRGF0ZUZvcm1hdCI6eyIkcmVmIjoiOTQwIn0sIldlZWtOdW1iZXJpbmciOnsiJGlkIjoiOTQyIiwiRm9ybWF0IjowLCJJc1Zpc2libGUiOmZhbHNlLCJMYXN0S25vd25WaXNpYmlsaXR5U3RhdGUiOmZhbHNlfSwiSWQiOiJjYzFiZGRiMi0xYTgwLTRhNGUtYmExMC0zZmQwMTMyODVkMzYiLCJJbXBvcnRJZCI6bnVsbCwiVGl0bGUiOiJVc2FiaWxpdHkgIiwiTm90ZSI6bnVsbCwiSHlwZXJsaW5rIjp7IiRpZCI6Ijk0MyIsIkFkZHJlc3MiOiIiLCJTdWJBZGRyZXNzIjoiIn0sIklzQ2hhbmdlZCI6ZmFsc2UsIklzTmV3IjpmYWxzZX0seyIkaWQiOiI5NDQiLCJHcm91cE5hbWUiOm51bGwsIlN0YXJ0RGF0ZSI6IjIwMjItMDMtMDVUMDA6MDA6MDBaIiwiRW5kRGF0ZSI6IjIwMjItMDMtMTlUMjM6NTk6MDBaIiwiUGVyY2VudGFnZUNvbXBsZXRlIjowLjAsIlN0eWxlIjp7IiRpZCI6Ijk0NSIsIlNoYXBlIjo0LCJTaGFwZVRoaWNrbmVzcyI6MywiRHVyYXRpb25Gb3JtYXQiOjIsIkluY2x1ZGVOb25Xb3JraW5nRGF5c0luRHVyYXRpb24iOmZhbHNlLCJQZXJjZW50YWdlQ29tcGxldGVTdHlsZSI6eyIkaWQiOiI5NDYiLCJGb250U2V0dGluZ3MiOnsiJGlkIjoiOTQ3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k0OCIsIlRvcCI6MCwiTGVmdCI6MCwiUmlnaHQiOjAsIkJvdHRvbSI6MH0sIlBhZGRpbmciOnsiJGlkIjoiOTQ5IiwiVG9wIjowLCJMZWZ0IjowLCJSaWdodCI6MCwiQm90dG9tIjowfSwiQmFja2dyb3VuZCI6eyIkcmVmIjoiOTAifSwiSXNWaXNpYmxlIjp0cnVlLCJXaWR0aCI6MC4wLCJIZWlnaHQiOjAuMCwiQm9yZGVyU3R5bGUiOnsiJGlkIjoiOTUwIiwiTGluZUNvbG9yIjpudWxsLCJMaW5lV2VpZ2h0IjowLjAsIkxpbmVUeXBlIjowLCJQYXJlbnRTdHlsZSI6bnVsbH0sIlBhcmVudFN0eWxlIjpudWxsfSwiRHVyYXRpb25TdHlsZSI6eyIkaWQiOiI5NTEiLCJGb250U2V0dGluZ3MiOnsiJGlkIjoiOTUyIiwiRm9udFNpemUiOjgsIkZvbnROYW1lIjoiQXJpYWwiLCJJc0JvbGQiOmZhbHNlLCJJc0l0YWxpYyI6ZmFsc2UsIklzVW5kZXJsaW5lZCI6ZmFsc2UsIlBhcmVudFN0eWxlIjpudWxsfSwiQXV0b1NpemUiOjAsIkZvcmVncm91bmQiOnsiJGlkIjoiOTUzIiwiQ29sb3IiOnsiJGlkIjoiOTU0IiwiQSI6MjU1LCJSIjoxNjUsIkciOjE4MSwiQiI6MTQ2fX0sIk1heFdpZHRoIjo5NjAuMCwiTWF4SGVpZ2h0IjoiSW5maW5pdHkiLCJTbWFydEZvcmVncm91bmRJc0FjdGl2ZSI6ZmFsc2UsIkhvcml6b250YWxBbGlnbm1lbnQiOjAsIlZlcnRpY2FsQWxpZ25tZW50IjowLCJTbWFydEZvcmVncm91bmQiOm51bGwsIkJhY2tncm91bmRGaWxsVHlwZSI6MCwiTWFyZ2luIjp7IiRpZCI6Ijk1NSIsIlRvcCI6MCwiTGVmdCI6MCwiUmlnaHQiOjAsIkJvdHRvbSI6MH0sIlBhZGRpbmciOnsiJGlkIjoiOTU2IiwiVG9wIjowLCJMZWZ0IjowLCJSaWdodCI6MCwiQm90dG9tIjowfSwiQmFja2dyb3VuZCI6eyIkcmVmIjoiOTcifSwiSXNWaXNpYmxlIjp0cnVlLCJXaWR0aCI6MC4wLCJIZWlnaHQiOjAuMCwiQm9yZGVyU3R5bGUiOnsiJGlkIjoiOTU3IiwiTGluZUNvbG9yIjpudWxsLCJMaW5lV2VpZ2h0IjowLjAsIkxpbmVUeXBlIjowLCJQYXJlbnRTdHlsZSI6bnVsbH0sIlBhcmVudFN0eWxlIjpudWxsfSwiSG9yaXpvbnRhbENvbm5lY3RvclN0eWxlIjp7IiRpZCI6Ijk1OCIsIkxpbmVDb2xvciI6eyIkcmVmIjoiOTkifSwiTGluZVdlaWdodCI6MS4wLCJMaW5lVHlwZSI6MCwiUGFyZW50U3R5bGUiOm51bGx9LCJWZXJ0aWNhbENvbm5lY3RvclN0eWxlIjp7IiRpZCI6Ijk1OSIsIkxpbmVDb2xvciI6eyIkcmVmIjoiMTAyIn0sIkxpbmVXZWlnaHQiOjAuMCwiTGluZVR5cGUiOjAsIlBhcmVudFN0eWxlIjpudWxsfSwiTWFyZ2luIjpudWxsLCJTdGFydERhdGVQb3NpdGlvbiI6NiwiRW5kRGF0ZVBvc2l0aW9uIjo2LCJEYXRlSXNWaXNpYmxlIjpmYWxzZSwiVGl0bGVQb3NpdGlvbiI6NCwiRHVyYXRpb25Qb3NpdGlvbiI6MywiUGVyY2VudGFnZUNvbXBsZXRlZFBvc2l0aW9uIjo2LCJTcGFjaW5nIjozLCJJc0JlbG93VGltZWJhbmQiOmZhbHNlLCJQZXJjZW50YWdlQ29tcGxldGVTaGFwZU9wYWNpdHkiOjM1LCJTaGFwZVN0eWxlIjp7IiRpZCI6Ijk2MCIsIk1hcmdpbiI6eyIkaWQiOiI5NjEiLCJUb3AiOjAsIkxlZnQiOjQsIlJpZ2h0Ijo0LCJCb3R0b20iOjB9LCJQYWRkaW5nIjp7IiRpZCI6Ijk2MiIsIlRvcCI6MCwiTGVmdCI6MCwiUmlnaHQiOjAsIkJvdHRvbSI6MH0sIkJhY2tncm91bmQiOnsiJGlkIjoiOTYzIiwiQ29sb3IiOnsiJGlkIjoiOTY0IiwiQSI6MjU1LCJSIjoyMzEsIkciOjE4OCwiQiI6NDF9fSwiSXNWaXNpYmxlIjp0cnVlLCJXaWR0aCI6MC4wLCJIZWlnaHQiOjguMCwiQm9yZGVyU3R5bGUiOnsiJGlkIjoiOTY1IiwiTGluZUNvbG9yIjp7IiRyZWYiOiIxMTAifSwiTGluZVdlaWdodCI6MC4wLCJMaW5lVHlwZSI6MCwiUGFyZW50U3R5bGUiOm51bGx9LCJQYXJlbnRTdHlsZSI6bnVsbH0sIlRpdGxlU3R5bGUiOnsiJGlkIjoiOTY2IiwiRm9udFNldHRpbmdzIjp7IiRpZCI6Ijk2NyIsIkZvbnRTaXplIjo4LCJGb250TmFtZSI6IkFyaWFsIiwiSXNCb2xkIjpmYWxzZSwiSXNJdGFsaWMiOmZhbHNlLCJJc1VuZGVybGluZWQiOmZhbHNlLCJQYXJlbnRTdHlsZSI6bnVsbH0sIkF1dG9TaXplIjowLCJGb3JlZ3JvdW5kIjp7IiRpZCI6Ijk2OCIsIkNvbG9yIjp7IiRpZCI6Ijk2OSIsIkEiOjI1NSwiUiI6NTIsIkciOjc4LCJCIjoxMDl9fSwiTWF4V2lkdGgiOjk2MC4wLCJNYXhIZWlnaHQiOiJJbmZpbml0eSIsIlNtYXJ0Rm9yZWdyb3VuZElzQWN0aXZlIjpmYWxzZSwiSG9yaXpvbnRhbEFsaWdubWVudCI6MCwiVmVydGljYWxBbGlnbm1lbnQiOjAsIlNtYXJ0Rm9yZWdyb3VuZCI6bnVsbCwiQmFja2dyb3VuZEZpbGxUeXBlIjowLCJNYXJnaW4iOnsiJGlkIjoiOTcwIiwiVG9wIjowLCJMZWZ0IjowLCJSaWdodCI6MCwiQm90dG9tIjowfSwiUGFkZGluZyI6eyIkaWQiOiI5NzEiLCJUb3AiOjAsIkxlZnQiOjAsIlJpZ2h0IjowLCJCb3R0b20iOjB9LCJCYWNrZ3JvdW5kIjp7IiRyZWYiOiIxMTgifSwiSXNWaXNpYmxlIjp0cnVlLCJXaWR0aCI6MC4wLCJIZWlnaHQiOjAuMCwiQm9yZGVyU3R5bGUiOnsiJGlkIjoiOTcyIiwiTGluZUNvbG9yIjpudWxsLCJMaW5lV2VpZ2h0IjowLjAsIkxpbmVUeXBlIjowLCJQYXJlbnRTdHlsZSI6bnVsbH0sIlBhcmVudFN0eWxlIjpudWxsfSwiRGF0ZVN0eWxlIjp7IiRpZCI6Ijk3MyIsIkZvbnRTZXR0aW5ncyI6eyIkaWQiOiI5NzQiLCJGb250U2l6ZSI6OSwiRm9udE5hbWUiOiJBcmlhbCIsIklzQm9sZCI6ZmFsc2UsIklzSXRhbGljIjpmYWxzZSwiSXNVbmRlcmxpbmVkIjpmYWxzZSwiUGFyZW50U3R5bGUiOm51bGx9LCJBdXRvU2l6ZSI6MCwiRm9yZWdyb3VuZCI6eyIkaWQiOiI5NzUiLCJDb2xvciI6eyIkcmVmIjoiMTIyIn19LCJNYXhXaWR0aCI6OTYwLjAsIk1heEhlaWdodCI6IkluZmluaXR5IiwiU21hcnRGb3JlZ3JvdW5kSXNBY3RpdmUiOmZhbHNlLCJIb3Jpem9udGFsQWxpZ25tZW50IjowLCJWZXJ0aWNhbEFsaWdubWVudCI6MCwiU21hcnRGb3JlZ3JvdW5kIjpudWxsLCJCYWNrZ3JvdW5kRmlsbFR5cGUiOjAsIk1hcmdpbiI6eyIkaWQiOiI5NzYiLCJUb3AiOjAsIkxlZnQiOjAsIlJpZ2h0IjowLCJCb3R0b20iOjB9LCJQYWRkaW5nIjp7IiRpZCI6Ijk3NyIsIlRvcCI6MCwiTGVmdCI6MCwiUmlnaHQiOjAsIkJvdHRvbSI6MH0sIkJhY2tncm91bmQiOnsiJHJlZiI6IjEyNSJ9LCJJc1Zpc2libGUiOmZhbHNlLCJXaWR0aCI6MC4wLCJIZWlnaHQiOjAuMCwiQm9yZGVyU3R5bGUiOnsiJGlkIjoiOTc4IiwiTGluZUNvbG9yIjpudWxsLCJMaW5lV2VpZ2h0IjowLjAsIkxpbmVUeXBlIjowLCJQYXJlbnRTdHlsZSI6bnVsbH0sIlBhcmVudFN0eWxlIjpudWxsfSwiRGF0ZUZvcm1hdCI6eyIkaWQiOiI5Nz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3In19LCJXZWVrTnVtYmVyaW5nIjp7IiRpZCI6Ijk4MCIsIkZvcm1hdCI6MCwiSXNWaXNpYmxlIjpmYWxzZSwiTGFzdEtub3duVmlzaWJpbGl0eVN0YXRlIjpmYWxzZX0sIklzVmlzaWJsZSI6dHJ1ZSwiUGFyZW50U3R5bGUiOm51bGx9LCJJbmRleCI6MjEsIlNtYXJ0RHVyYXRpb25BY3RpdmF0ZWQiOmZhbHNlLCJEYXRlRm9ybWF0Ijp7IiRyZWYiOiI5NzkifSwiV2Vla051bWJlcmluZyI6eyIkaWQiOiI5ODEiLCJGb3JtYXQiOjAsIklzVmlzaWJsZSI6ZmFsc2UsIkxhc3RLbm93blZpc2liaWxpdHlTdGF0ZSI6ZmFsc2V9LCJJZCI6IjE2MTNjNmUzLWYxMjQtNDQ3Yi04NzBjLTBiNGYzMDUwZmY3MiIsIkltcG9ydElkIjpudWxsLCJUaXRsZSI6IlRlc3RpbmcgTWF0cml4IiwiTm90ZSI6bnVsbCwiSHlwZXJsaW5rIjp7IiRpZCI6Ijk4MiIsIkFkZHJlc3MiOiIiLCJTdWJBZGRyZXNzIjoiIn0sIklzQ2hhbmdlZCI6ZmFsc2UsIklzTmV3IjpmYWxzZX0seyIkaWQiOiI5ODMiLCJHcm91cE5hbWUiOm51bGwsIlN0YXJ0RGF0ZSI6IjIwMjItMDUtMzBUMDA6MDA6MDBaIiwiRW5kRGF0ZSI6IjIwMjItMDktMzBUMjM6NTk6MDBaIiwiUGVyY2VudGFnZUNvbXBsZXRlIjowLjAsIlN0eWxlIjp7IiRpZCI6Ijk4NCIsIlNoYXBlIjoxLCJTaGFwZVRoaWNrbmVzcyI6MywiRHVyYXRpb25Gb3JtYXQiOjIsIkluY2x1ZGVOb25Xb3JraW5nRGF5c0luRHVyYXRpb24iOmZhbHNlLCJQZXJjZW50YWdlQ29tcGxldGVTdHlsZSI6eyIkaWQiOiI5ODUiLCJGb250U2V0dGluZ3MiOnsiJGlkIjoiOTg2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k4NyIsIlRvcCI6MCwiTGVmdCI6MCwiUmlnaHQiOjAsIkJvdHRvbSI6MH0sIlBhZGRpbmciOnsiJGlkIjoiOTg4IiwiVG9wIjowLCJMZWZ0IjowLCJSaWdodCI6MCwiQm90dG9tIjowfSwiQmFja2dyb3VuZCI6eyIkcmVmIjoiOTAifSwiSXNWaXNpYmxlIjp0cnVlLCJXaWR0aCI6MC4wLCJIZWlnaHQiOjAuMCwiQm9yZGVyU3R5bGUiOnsiJGlkIjoiOTg5IiwiTGluZUNvbG9yIjpudWxsLCJMaW5lV2VpZ2h0IjowLjAsIkxpbmVUeXBlIjowLCJQYXJlbnRTdHlsZSI6bnVsbH0sIlBhcmVudFN0eWxlIjpudWxsfSwiRHVyYXRpb25TdHlsZSI6eyIkaWQiOiI5OTAiLCJGb250U2V0dGluZ3MiOnsiJGlkIjoiOTkxIiwiRm9udFNpemUiOjgsIkZvbnROYW1lIjoiQXJpYWwiLCJJc0JvbGQiOmZhbHNlLCJJc0l0YWxpYyI6ZmFsc2UsIklzVW5kZXJsaW5lZCI6ZmFsc2UsIlBhcmVudFN0eWxlIjpudWxsfSwiQXV0b1NpemUiOjAsIkZvcmVncm91bmQiOnsiJGlkIjoiOTkyIiwiQ29sb3IiOnsiJGlkIjoiOTkzIiwiQSI6MjU1LCJSIjoxNjUsIkciOjE4MSwiQiI6MTQ2fX0sIk1heFdpZHRoIjo5NjAuMCwiTWF4SGVpZ2h0IjoiSW5maW5pdHkiLCJTbWFydEZvcmVncm91bmRJc0FjdGl2ZSI6ZmFsc2UsIkhvcml6b250YWxBbGlnbm1lbnQiOjAsIlZlcnRpY2FsQWxpZ25tZW50IjowLCJTbWFydEZvcmVncm91bmQiOm51bGwsIkJhY2tncm91bmRGaWxsVHlwZSI6MCwiTWFyZ2luIjp7IiRpZCI6Ijk5NCIsIlRvcCI6MCwiTGVmdCI6MCwiUmlnaHQiOjAsIkJvdHRvbSI6MH0sIlBhZGRpbmciOnsiJGlkIjoiOTk1IiwiVG9wIjowLCJMZWZ0IjowLCJSaWdodCI6MCwiQm90dG9tIjowfSwiQmFja2dyb3VuZCI6eyIkcmVmIjoiOTcifSwiSXNWaXNpYmxlIjp0cnVlLCJXaWR0aCI6MC4wLCJIZWlnaHQiOjAuMCwiQm9yZGVyU3R5bGUiOnsiJGlkIjoiOTk2IiwiTGluZUNvbG9yIjpudWxsLCJMaW5lV2VpZ2h0IjowLjAsIkxpbmVUeXBlIjowLCJQYXJlbnRTdHlsZSI6bnVsbH0sIlBhcmVudFN0eWxlIjpudWxsfSwiSG9yaXpvbnRhbENvbm5lY3RvclN0eWxlIjp7IiRpZCI6Ijk5NyIsIkxpbmVDb2xvciI6eyIkcmVmIjoiOTkifSwiTGluZVdlaWdodCI6MS4wLCJMaW5lVHlwZSI6MCwiUGFyZW50U3R5bGUiOm51bGx9LCJWZXJ0aWNhbENvbm5lY3RvclN0eWxlIjp7IiRpZCI6Ijk5OCIsIkxpbmVDb2xvciI6eyIkcmVmIjoiMTAyIn0sIkxpbmVXZWlnaHQiOjAuMCwiTGluZVR5cGUiOjAsIlBhcmVudFN0eWxlIjpudWxsfSwiTWFyZ2luIjpudWxsLCJTdGFydERhdGVQb3NpdGlvbiI6NiwiRW5kRGF0ZVBvc2l0aW9uIjo2LCJEYXRlSXNWaXNpYmxlIjpmYWxzZSwiVGl0bGVQb3NpdGlvbiI6NCwiRHVyYXRpb25Qb3NpdGlvbiI6MywiUGVyY2VudGFnZUNvbXBsZXRlZFBvc2l0aW9uIjo2LCJTcGFjaW5nIjozLCJJc0JlbG93VGltZWJhbmQiOmZhbHNlLCJQZXJjZW50YWdlQ29tcGxldGVTaGFwZU9wYWNpdHkiOjM1LCJTaGFwZVN0eWxlIjp7IiRpZCI6Ijk5OSIsIk1hcmdpbiI6eyIkaWQiOiIxMDAwIiwiVG9wIjowLCJMZWZ0Ijo0LCJSaWdodCI6NCwiQm90dG9tIjowfSwiUGFkZGluZyI6eyIkaWQiOiIxMDAxIiwiVG9wIjowLCJMZWZ0IjowLCJSaWdodCI6MCwiQm90dG9tIjowfSwiQmFja2dyb3VuZCI6eyIkaWQiOiIxMDAyIiwiQ29sb3IiOnsiJGlkIjoiMTAwMyIsIkEiOjI1NSwiUiI6MjQzLCJHIjoxNjQsIkIiOjcxfX0sIklzVmlzaWJsZSI6dHJ1ZSwiV2lkdGgiOjAuMCwiSGVpZ2h0Ijo4LjAsIkJvcmRlclN0eWxlIjp7IiRpZCI6IjEwMDQiLCJMaW5lQ29sb3IiOnsiJHJlZiI6IjExMCJ9LCJMaW5lV2VpZ2h0IjowLjAsIkxpbmVUeXBlIjowLCJQYXJlbnRTdHlsZSI6bnVsbH0sIlBhcmVudFN0eWxlIjpudWxsfSwiVGl0bGVTdHlsZSI6eyIkaWQiOiIxMDA1IiwiRm9udFNldHRpbmdzIjp7IiRpZCI6IjEwMDYiLCJGb250U2l6ZSI6OCwiRm9udE5hbWUiOiJBcmlhbCIsIklzQm9sZCI6ZmFsc2UsIklzSXRhbGljIjpmYWxzZSwiSXNVbmRlcmxpbmVkIjpmYWxzZSwiUGFyZW50U3R5bGUiOm51bGx9LCJBdXRvU2l6ZSI6MCwiRm9yZWdyb3VuZCI6eyIkaWQiOiIxMDA3IiwiQ29sb3IiOnsiJGlkIjoiMTAwOCIsIkEiOjI1NSwiUiI6NTIsIkciOjc4LCJCIjoxMDl9fSwiTWF4V2lkdGgiOjk2MC4wLCJNYXhIZWlnaHQiOiJJbmZpbml0eSIsIlNtYXJ0Rm9yZWdyb3VuZElzQWN0aXZlIjpmYWxzZSwiSG9yaXpvbnRhbEFsaWdubWVudCI6MCwiVmVydGljYWxBbGlnbm1lbnQiOjAsIlNtYXJ0Rm9yZWdyb3VuZCI6bnVsbCwiQmFja2dyb3VuZEZpbGxUeXBlIjowLCJNYXJnaW4iOnsiJGlkIjoiMTAwOSIsIlRvcCI6MCwiTGVmdCI6MCwiUmlnaHQiOjAsIkJvdHRvbSI6MH0sIlBhZGRpbmciOnsiJGlkIjoiMTAxMCIsIlRvcCI6MCwiTGVmdCI6MCwiUmlnaHQiOjAsIkJvdHRvbSI6MH0sIkJhY2tncm91bmQiOnsiJHJlZiI6IjExOCJ9LCJJc1Zpc2libGUiOnRydWUsIldpZHRoIjowLjAsIkhlaWdodCI6MC4wLCJCb3JkZXJTdHlsZSI6eyIkaWQiOiIxMDExIiwiTGluZUNvbG9yIjpudWxsLCJMaW5lV2VpZ2h0IjowLjAsIkxpbmVUeXBlIjowLCJQYXJlbnRTdHlsZSI6bnVsbH0sIlBhcmVudFN0eWxlIjpudWxsfSwiRGF0ZVN0eWxlIjp7IiRpZCI6IjEwMTIiLCJGb250U2V0dGluZ3MiOnsiJGlkIjoiMTAxMyIsIkZvbnRTaXplIjo5LCJGb250TmFtZSI6IkFyaWFsIiwiSXNCb2xkIjpmYWxzZSwiSXNJdGFsaWMiOmZhbHNlLCJJc1VuZGVybGluZWQiOmZhbHNlLCJQYXJlbnRTdHlsZSI6bnVsbH0sIkF1dG9TaXplIjowLCJGb3JlZ3JvdW5kIjp7IiRpZCI6IjEwMTQiLCJDb2xvciI6eyIkcmVmIjoiMTIyIn19LCJNYXhXaWR0aCI6OTYwLjAsIk1heEhlaWdodCI6IkluZmluaXR5IiwiU21hcnRGb3JlZ3JvdW5kSXNBY3RpdmUiOmZhbHNlLCJIb3Jpem9udGFsQWxpZ25tZW50IjowLCJWZXJ0aWNhbEFsaWdubWVudCI6MCwiU21hcnRGb3JlZ3JvdW5kIjpudWxsLCJCYWNrZ3JvdW5kRmlsbFR5cGUiOjAsIk1hcmdpbiI6eyIkaWQiOiIxMDE1IiwiVG9wIjowLCJMZWZ0IjowLCJSaWdodCI6MCwiQm90dG9tIjowfSwiUGFkZGluZyI6eyIkaWQiOiIxMDE2IiwiVG9wIjowLCJMZWZ0IjowLCJSaWdodCI6MCwiQm90dG9tIjowfSwiQmFja2dyb3VuZCI6eyIkcmVmIjoiMTI1In0sIklzVmlzaWJsZSI6ZmFsc2UsIldpZHRoIjowLjAsIkhlaWdodCI6MC4wLCJCb3JkZXJTdHlsZSI6eyIkaWQiOiIxMDE3IiwiTGluZUNvbG9yIjpudWxsLCJMaW5lV2VpZ2h0IjowLjAsIkxpbmVUeXBlIjowLCJQYXJlbnRTdHlsZSI6bnVsbH0sIlBhcmVudFN0eWxlIjpudWxsfSwiRGF0ZUZvcm1hdCI6eyIkaWQiOiIxMDE4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NyJ9fSwiV2Vla051bWJlcmluZyI6eyIkaWQiOiIxMDE5IiwiRm9ybWF0IjowLCJJc1Zpc2libGUiOmZhbHNlLCJMYXN0S25vd25WaXNpYmlsaXR5U3RhdGUiOmZhbHNlfSwiSXNWaXNpYmxlIjp0cnVlLCJQYXJlbnRTdHlsZSI6bnVsbH0sIkluZGV4IjoyMiwiU21hcnREdXJhdGlvbkFjdGl2YXRlZCI6ZmFsc2UsIkRhdGVGb3JtYXQiOnsiJHJlZiI6IjEwMTgifSwiV2Vla051bWJlcmluZyI6eyIkaWQiOiIxMDIwIiwiRm9ybWF0IjowLCJJc1Zpc2libGUiOmZhbHNlLCJMYXN0S25vd25WaXNpYmlsaXR5U3RhdGUiOmZhbHNlfSwiSWQiOiJlNjNiOWVjOS04YzJlLTQ0ZjUtODM0ZC02YzMwYjI2Njg0MGUiLCJJbXBvcnRJZCI6bnVsbCwiVGl0bGUiOiJUZXN0aW5nIDEiLCJOb3RlIjpudWxsLCJIeXBlcmxpbmsiOnsiJGlkIjoiMTAyMSIsIkFkZHJlc3MiOiIiLCJTdWJBZGRyZXNzIjoiIn0sIklzQ2hhbmdlZCI6ZmFsc2UsIklzTmV3IjpmYWxzZX0seyIkaWQiOiIxMDIyIiwiR3JvdXBOYW1lIjpudWxsLCJTdGFydERhdGUiOiIyMDIyLTA5LTAxVDAwOjAwOjAwWiIsIkVuZERhdGUiOiIyMDIyLTEwLTE1VDIzOjU5OjAwWiIsIlBlcmNlbnRhZ2VDb21wbGV0ZSI6MC4wLCJTdHlsZSI6eyIkaWQiOiIxMDIzIiwiU2hhcGUiOjEsIlNoYXBlVGhpY2tuZXNzIjozLCJEdXJhdGlvbkZvcm1hdCI6MiwiSW5jbHVkZU5vbldvcmtpbmdEYXlzSW5EdXJhdGlvbiI6ZmFsc2UsIlBlcmNlbnRhZ2VDb21wbGV0ZVN0eWxlIjp7IiRpZCI6IjEwMjQiLCJGb250U2V0dGluZ3MiOnsiJGlkIjoiMTAyNSIsIkZvbnRTaXplIjo5LCJGb250TmFtZSI6IkFyaWFsIiwiSXNCb2xkIjpmYWxzZSwiSXNJdGFsaWMiOmZhbHNlLCJJc1VuZGVybGluZWQiOmZhbHNlLCJQYXJlbnRTdHlsZSI6bnVsbH0sIkF1dG9TaXplIjowLCJGb3JlZ3JvdW5kIjp7IiRyZWYiOiI4NiJ9LCJNYXhXaWR0aCI6OTYwLjAsIk1heEhlaWdodCI6IkluZmluaXR5IiwiU21hcnRGb3JlZ3JvdW5kSXNBY3RpdmUiOmZhbHNlLCJIb3Jpem9udGFsQWxpZ25tZW50IjowLCJWZXJ0aWNhbEFsaWdubWVudCI6MCwiU21hcnRGb3JlZ3JvdW5kIjpudWxsLCJCYWNrZ3JvdW5kRmlsbFR5cGUiOjAsIk1hcmdpbiI6eyIkaWQiOiIxMDI2IiwiVG9wIjowLCJMZWZ0IjowLCJSaWdodCI6MCwiQm90dG9tIjowfSwiUGFkZGluZyI6eyIkaWQiOiIxMDI3IiwiVG9wIjowLCJMZWZ0IjowLCJSaWdodCI6MCwiQm90dG9tIjowfSwiQmFja2dyb3VuZCI6eyIkcmVmIjoiOTAifSwiSXNWaXNpYmxlIjp0cnVlLCJXaWR0aCI6MC4wLCJIZWlnaHQiOjAuMCwiQm9yZGVyU3R5bGUiOnsiJGlkIjoiMTAyOCIsIkxpbmVDb2xvciI6bnVsbCwiTGluZVdlaWdodCI6MC4wLCJMaW5lVHlwZSI6MCwiUGFyZW50U3R5bGUiOm51bGx9LCJQYXJlbnRTdHlsZSI6bnVsbH0sIkR1cmF0aW9uU3R5bGUiOnsiJGlkIjoiMTAyOSIsIkZvbnRTZXR0aW5ncyI6eyIkaWQiOiIxMDMwIiwiRm9udFNpemUiOjgsIkZvbnROYW1lIjoiQXJpYWwiLCJJc0JvbGQiOmZhbHNlLCJJc0l0YWxpYyI6ZmFsc2UsIklzVW5kZXJsaW5lZCI6ZmFsc2UsIlBhcmVudFN0eWxlIjpudWxsfSwiQXV0b1NpemUiOjAsIkZvcmVncm91bmQiOnsiJGlkIjoiMTAzMSIsIkNvbG9yIjp7IiRpZCI6IjEwMzIiLCJBIjoyNTUsIlIiOjE2NSwiRyI6MTgxLCJCIjoxNDZ9fSwiTWF4V2lkdGgiOjk2MC4wLCJNYXhIZWlnaHQiOiJJbmZpbml0eSIsIlNtYXJ0Rm9yZWdyb3VuZElzQWN0aXZlIjpmYWxzZSwiSG9yaXpvbnRhbEFsaWdubWVudCI6MCwiVmVydGljYWxBbGlnbm1lbnQiOjAsIlNtYXJ0Rm9yZWdyb3VuZCI6bnVsbCwiQmFja2dyb3VuZEZpbGxUeXBlIjowLCJNYXJnaW4iOnsiJGlkIjoiMTAzMyIsIlRvcCI6MCwiTGVmdCI6MCwiUmlnaHQiOjAsIkJvdHRvbSI6MH0sIlBhZGRpbmciOnsiJGlkIjoiMTAzNCIsIlRvcCI6MCwiTGVmdCI6MCwiUmlnaHQiOjAsIkJvdHRvbSI6MH0sIkJhY2tncm91bmQiOnsiJHJlZiI6Ijk3In0sIklzVmlzaWJsZSI6dHJ1ZSwiV2lkdGgiOjAuMCwiSGVpZ2h0IjowLjAsIkJvcmRlclN0eWxlIjp7IiRpZCI6IjEwMzUiLCJMaW5lQ29sb3IiOm51bGwsIkxpbmVXZWlnaHQiOjAuMCwiTGluZVR5cGUiOjAsIlBhcmVudFN0eWxlIjpudWxsfSwiUGFyZW50U3R5bGUiOm51bGx9LCJIb3Jpem9udGFsQ29ubmVjdG9yU3R5bGUiOnsiJGlkIjoiMTAzNiIsIkxpbmVDb2xvciI6eyIkcmVmIjoiOTkifSwiTGluZVdlaWdodCI6MS4wLCJMaW5lVHlwZSI6MCwiUGFyZW50U3R5bGUiOm51bGx9LCJWZXJ0aWNhbENvbm5lY3RvclN0eWxlIjp7IiRpZCI6IjEwMzciLCJMaW5lQ29sb3IiOnsiJHJlZiI6IjEwMiJ9LCJMaW5lV2VpZ2h0Ijow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mYWxzZSwiUGVyY2VudGFnZUNvbXBsZXRlU2hhcGVPcGFjaXR5IjozNSwiU2hhcGVTdHlsZSI6eyIkaWQiOiIxMDM4IiwiTWFyZ2luIjp7IiRpZCI6IjEwMzkiLCJUb3AiOjAsIkxlZnQiOjQsIlJpZ2h0Ijo0LCJCb3R0b20iOjB9LCJQYWRkaW5nIjp7IiRpZCI6IjEwNDAiLCJUb3AiOjAsIkxlZnQiOjAsIlJpZ2h0IjowLCJCb3R0b20iOjB9LCJCYWNrZ3JvdW5kIjp7IiRpZCI6IjEwNDEiLCJDb2xvciI6eyIkaWQiOiIxMDQyIiwiQSI6MjU1LCJSIjoyNDMsIkciOjE2NCwiQiI6NzF9fSwiSXNWaXNpYmxlIjp0cnVlLCJXaWR0aCI6MC4wLCJIZWlnaHQiOjguMCwiQm9yZGVyU3R5bGUiOnsiJGlkIjoiMTA0MyIsIkxpbmVDb2xvciI6eyIkcmVmIjoiMTEwIn0sIkxpbmVXZWlnaHQiOjAuMCwiTGluZVR5cGUiOjAsIlBhcmVudFN0eWxlIjpudWxsfSwiUGFyZW50U3R5bGUiOm51bGx9LCJUaXRsZVN0eWxlIjp7IiRpZCI6IjEwNDQiLCJGb250U2V0dGluZ3MiOnsiJGlkIjoiMTA0NSIsIkZvbnRTaXplIjo4LCJGb250TmFtZSI6IkFyaWFsIiwiSXNCb2xkIjpmYWxzZSwiSXNJdGFsaWMiOmZhbHNlLCJJc1VuZGVybGluZWQiOmZhbHNlLCJQYXJlbnRTdHlsZSI6bnVsbH0sIkF1dG9TaXplIjowLCJGb3JlZ3JvdW5kIjp7IiRpZCI6IjEwNDYiLCJDb2xvciI6eyIkaWQiOiIxMDQ3IiwiQSI6MjU1LCJSIjo1MiwiRyI6NzgsIkIiOjEwOX19LCJNYXhXaWR0aCI6OTYwLjAsIk1heEhlaWdodCI6IkluZmluaXR5IiwiU21hcnRGb3JlZ3JvdW5kSXNBY3RpdmUiOmZhbHNlLCJIb3Jpem9udGFsQWxpZ25tZW50IjowLCJWZXJ0aWNhbEFsaWdubWVudCI6MCwiU21hcnRGb3JlZ3JvdW5kIjpudWxsLCJCYWNrZ3JvdW5kRmlsbFR5cGUiOjAsIk1hcmdpbiI6eyIkaWQiOiIxMDQ4IiwiVG9wIjowLCJMZWZ0IjowLCJSaWdodCI6MCwiQm90dG9tIjowfSwiUGFkZGluZyI6eyIkaWQiOiIxMDQ5IiwiVG9wIjowLCJMZWZ0IjowLCJSaWdodCI6MCwiQm90dG9tIjowfSwiQmFja2dyb3VuZCI6eyIkcmVmIjoiMTE4In0sIklzVmlzaWJsZSI6dHJ1ZSwiV2lkdGgiOjAuMCwiSGVpZ2h0IjowLjAsIkJvcmRlclN0eWxlIjp7IiRpZCI6IjEwNTAiLCJMaW5lQ29sb3IiOm51bGwsIkxpbmVXZWlnaHQiOjAuMCwiTGluZVR5cGUiOjAsIlBhcmVudFN0eWxlIjpudWxsfSwiUGFyZW50U3R5bGUiOm51bGx9LCJEYXRlU3R5bGUiOnsiJGlkIjoiMTA1MSIsIkZvbnRTZXR0aW5ncyI6eyIkaWQiOiIxMDUyIiwiRm9udFNpemUiOjksIkZvbnROYW1lIjoiQXJpYWwiLCJJc0JvbGQiOmZhbHNlLCJJc0l0YWxpYyI6ZmFsc2UsIklzVW5kZXJsaW5lZCI6ZmFsc2UsIlBhcmVudFN0eWxlIjpudWxsfSwiQXV0b1NpemUiOjAsIkZvcmVncm91bmQiOnsiJGlkIjoiMTA1MyIsIkNvbG9yIjp7IiRyZWYiOiIxMjIifX0sIk1heFdpZHRoIjo5NjAuMCwiTWF4SGVpZ2h0IjoiSW5maW5pdHkiLCJTbWFydEZvcmVncm91bmRJc0FjdGl2ZSI6ZmFsc2UsIkhvcml6b250YWxBbGlnbm1lbnQiOjAsIlZlcnRpY2FsQWxpZ25tZW50IjowLCJTbWFydEZvcmVncm91bmQiOm51bGwsIkJhY2tncm91bmRGaWxsVHlwZSI6MCwiTWFyZ2luIjp7IiRpZCI6IjEwNTQiLCJUb3AiOjAsIkxlZnQiOjAsIlJpZ2h0IjowLCJCb3R0b20iOjB9LCJQYWRkaW5nIjp7IiRpZCI6IjEwNTUiLCJUb3AiOjAsIkxlZnQiOjAsIlJpZ2h0IjowLCJCb3R0b20iOjB9LCJCYWNrZ3JvdW5kIjp7IiRyZWYiOiIxMjUifSwiSXNWaXNpYmxlIjpmYWxzZSwiV2lkdGgiOjAuMCwiSGVpZ2h0IjowLjAsIkJvcmRlclN0eWxlIjp7IiRpZCI6IjEwNTYiLCJMaW5lQ29sb3IiOm51bGwsIkxpbmVXZWlnaHQiOjAuMCwiTGluZVR5cGUiOjAsIlBhcmVudFN0eWxlIjpudWxsfSwiUGFyZW50U3R5bGUiOm51bGx9LCJEYXRlRm9ybWF0Ijp7IiRpZCI6IjEwNTc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3In19LCJXZWVrTnVtYmVyaW5nIjp7IiRpZCI6IjEwNTgiLCJGb3JtYXQiOjAsIklzVmlzaWJsZSI6ZmFsc2UsIkxhc3RLbm93blZpc2liaWxpdHlTdGF0ZSI6ZmFsc2V9LCJJc1Zpc2libGUiOnRydWUsIlBhcmVudFN0eWxlIjpudWxsfSwiSW5kZXgiOjIzLCJTbWFydER1cmF0aW9uQWN0aXZhdGVkIjpmYWxzZSwiRGF0ZUZvcm1hdCI6eyIkcmVmIjoiMTA1NyJ9LCJXZWVrTnVtYmVyaW5nIjp7IiRpZCI6IjEwNTkiLCJGb3JtYXQiOjAsIklzVmlzaWJsZSI6ZmFsc2UsIkxhc3RLbm93blZpc2liaWxpdHlTdGF0ZSI6ZmFsc2V9LCJJZCI6ImQ5YmYzMjRmLWFjZTEtNDBkNS04N2Q5LWU1NjE2MGE3MjcwMSIsIkltcG9ydElkIjpudWxsLCJUaXRsZSI6IlRlc3RpbmcgMiIsIk5vdGUiOm51bGwsIkh5cGVybGluayI6eyIkaWQiOiIxMDYwIiwiQWRkcmVzcyI6IiIsIlN1YkFkZHJlc3MiOiIifSwiSXNDaGFuZ2VkIjpmYWxzZSwiSXNOZXciOmZhbHNlfSx7IiRpZCI6IjEwNjEiLCJHcm91cE5hbWUiOm51bGwsIlN0YXJ0RGF0ZSI6IjIwMjItMDktMjBUMDA6MDA6MDBaIiwiRW5kRGF0ZSI6IjIwMjItMTEtMjVUMjM6NTk6MDBaIiwiUGVyY2VudGFnZUNvbXBsZXRlIjowLjAsIlN0eWxlIjp7IiRpZCI6IjEwNjIiLCJTaGFwZSI6NCwiU2hhcGVUaGlja25lc3MiOjMsIkR1cmF0aW9uRm9ybWF0IjoyLCJJbmNsdWRlTm9uV29ya2luZ0RheXNJbkR1cmF0aW9uIjpmYWxzZSwiUGVyY2VudGFnZUNvbXBsZXRlU3R5bGUiOnsiJGlkIjoiMTA2MyIsIkZvbnRTZXR0aW5ncyI6eyIkaWQiOiIxMDY0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EwNjUiLCJUb3AiOjAsIkxlZnQiOjAsIlJpZ2h0IjowLCJCb3R0b20iOjB9LCJQYWRkaW5nIjp7IiRpZCI6IjEwNjYiLCJUb3AiOjAsIkxlZnQiOjAsIlJpZ2h0IjowLCJCb3R0b20iOjB9LCJCYWNrZ3JvdW5kIjp7IiRyZWYiOiI5MCJ9LCJJc1Zpc2libGUiOnRydWUsIldpZHRoIjowLjAsIkhlaWdodCI6MC4wLCJCb3JkZXJTdHlsZSI6eyIkaWQiOiIxMDY3IiwiTGluZUNvbG9yIjpudWxsLCJMaW5lV2VpZ2h0IjowLjAsIkxpbmVUeXBlIjowLCJQYXJlbnRTdHlsZSI6bnVsbH0sIlBhcmVudFN0eWxlIjpudWxsfSwiRHVyYXRpb25TdHlsZSI6eyIkaWQiOiIxMDY4IiwiRm9udFNldHRpbmdzIjp7IiRpZCI6IjEwNjkiLCJGb250U2l6ZSI6OCwiRm9udE5hbWUiOiJBcmlhbCIsIklzQm9sZCI6ZmFsc2UsIklzSXRhbGljIjpmYWxzZSwiSXNVbmRlcmxpbmVkIjpmYWxzZSwiUGFyZW50U3R5bGUiOm51bGx9LCJBdXRvU2l6ZSI6MCwiRm9yZWdyb3VuZCI6eyIkaWQiOiIxMDcwIiwiQ29sb3IiOnsiJGlkIjoiMTA3MSIsIkEiOjI1NSwiUiI6MTY1LCJHIjoxODEsIkIiOjE0Nn19LCJNYXhXaWR0aCI6OTYwLjAsIk1heEhlaWdodCI6IkluZmluaXR5IiwiU21hcnRGb3JlZ3JvdW5kSXNBY3RpdmUiOmZhbHNlLCJIb3Jpem9udGFsQWxpZ25tZW50IjowLCJWZXJ0aWNhbEFsaWdubWVudCI6MCwiU21hcnRGb3JlZ3JvdW5kIjpudWxsLCJCYWNrZ3JvdW5kRmlsbFR5cGUiOjAsIk1hcmdpbiI6eyIkaWQiOiIxMDcyIiwiVG9wIjowLCJMZWZ0IjowLCJSaWdodCI6MCwiQm90dG9tIjowfSwiUGFkZGluZyI6eyIkaWQiOiIxMDczIiwiVG9wIjowLCJMZWZ0IjowLCJSaWdodCI6MCwiQm90dG9tIjowfSwiQmFja2dyb3VuZCI6eyIkcmVmIjoiOTcifSwiSXNWaXNpYmxlIjp0cnVlLCJXaWR0aCI6MC4wLCJIZWlnaHQiOjAuMCwiQm9yZGVyU3R5bGUiOnsiJGlkIjoiMTA3NCIsIkxpbmVDb2xvciI6bnVsbCwiTGluZVdlaWdodCI6MC4wLCJMaW5lVHlwZSI6MCwiUGFyZW50U3R5bGUiOm51bGx9LCJQYXJlbnRTdHlsZSI6bnVsbH0sIkhvcml6b250YWxDb25uZWN0b3JTdHlsZSI6eyIkaWQiOiIxMDc1IiwiTGluZUNvbG9yIjp7IiRyZWYiOiI5OSJ9LCJMaW5lV2VpZ2h0IjoxLjAsIkxpbmVUeXBlIjowLCJQYXJlbnRTdHlsZSI6bnVsbH0sIlZlcnRpY2FsQ29ubmVjdG9yU3R5bGUiOnsiJGlkIjoiMTA3NiIsIkxpbmVDb2xvciI6eyIkcmVmIjoiMTAyIn0sIkxpbmVXZWlnaHQiOjAuMCwiTGluZVR5cGUiOjAsIlBhcmVudFN0eWxlIjpudWxsfSwiTWFyZ2luIjpudWxsLCJTdGFydERhdGVQb3NpdGlvbiI6NiwiRW5kRGF0ZVBvc2l0aW9uIjo2LCJEYXRlSXNWaXNpYmxlIjpmYWxzZSwiVGl0bGVQb3NpdGlvbiI6NCwiRHVyYXRpb25Qb3NpdGlvbiI6MywiUGVyY2VudGFnZUNvbXBsZXRlZFBvc2l0aW9uIjo2LCJTcGFjaW5nIjozLCJJc0JlbG93VGltZWJhbmQiOmZhbHNlLCJQZXJjZW50YWdlQ29tcGxldGVTaGFwZU9wYWNpdHkiOjM1LCJTaGFwZVN0eWxlIjp7IiRpZCI6IjEwNzciLCJNYXJnaW4iOnsiJGlkIjoiMTA3OCIsIlRvcCI6MCwiTGVmdCI6NCwiUmlnaHQiOjQsIkJvdHRvbSI6MH0sIlBhZGRpbmciOnsiJGlkIjoiMTA3OSIsIlRvcCI6MCwiTGVmdCI6MCwiUmlnaHQiOjAsIkJvdHRvbSI6MH0sIkJhY2tncm91bmQiOnsiJGlkIjoiMTA4MCIsIkNvbG9yIjp7IiRpZCI6IjEwODEiLCJBIjoyNTUsIlIiOjIzMSwiRyI6MTg4LCJCIjo0MX19LCJJc1Zpc2libGUiOnRydWUsIldpZHRoIjowLjAsIkhlaWdodCI6OC4wLCJCb3JkZXJTdHlsZSI6eyIkaWQiOiIxMDgyIiwiTGluZUNvbG9yIjp7IiRyZWYiOiIxMTAifSwiTGluZVdlaWdodCI6MC4wLCJMaW5lVHlwZSI6MCwiUGFyZW50U3R5bGUiOm51bGx9LCJQYXJlbnRTdHlsZSI6bnVsbH0sIlRpdGxlU3R5bGUiOnsiJGlkIjoiMTA4MyIsIkZvbnRTZXR0aW5ncyI6eyIkaWQiOiIxMDg0IiwiRm9udFNpemUiOjgsIkZvbnROYW1lIjoiQXJpYWwiLCJJc0JvbGQiOmZhbHNlLCJJc0l0YWxpYyI6ZmFsc2UsIklzVW5kZXJsaW5lZCI6ZmFsc2UsIlBhcmVudFN0eWxlIjpudWxsfSwiQXV0b1NpemUiOjAsIkZvcmVncm91bmQiOnsiJGlkIjoiMTA4NSIsIkNvbG9yIjp7IiRpZCI6IjEwODYiLCJBIjoyNTUsIlIiOjUyLCJHIjo3OCwiQiI6MTA5fX0sIk1heFdpZHRoIjo5NjAuMCwiTWF4SGVpZ2h0IjoiSW5maW5pdHkiLCJTbWFydEZvcmVncm91bmRJc0FjdGl2ZSI6ZmFsc2UsIkhvcml6b250YWxBbGlnbm1lbnQiOjAsIlZlcnRpY2FsQWxpZ25tZW50IjowLCJTbWFydEZvcmVncm91bmQiOm51bGwsIkJhY2tncm91bmRGaWxsVHlwZSI6MCwiTWFyZ2luIjp7IiRpZCI6IjEwODciLCJUb3AiOjAsIkxlZnQiOjAsIlJpZ2h0IjowLCJCb3R0b20iOjB9LCJQYWRkaW5nIjp7IiRpZCI6IjEwODgiLCJUb3AiOjAsIkxlZnQiOjAsIlJpZ2h0IjowLCJCb3R0b20iOjB9LCJCYWNrZ3JvdW5kIjp7IiRyZWYiOiIxMTgifSwiSXNWaXNpYmxlIjp0cnVlLCJXaWR0aCI6MC4wLCJIZWlnaHQiOjAuMCwiQm9yZGVyU3R5bGUiOnsiJGlkIjoiMTA4OSIsIkxpbmVDb2xvciI6bnVsbCwiTGluZVdlaWdodCI6MC4wLCJMaW5lVHlwZSI6MCwiUGFyZW50U3R5bGUiOm51bGx9LCJQYXJlbnRTdHlsZSI6bnVsbH0sIkRhdGVTdHlsZSI6eyIkaWQiOiIxMDkwIiwiRm9udFNldHRpbmdzIjp7IiRpZCI6IjEwOTEiLCJGb250U2l6ZSI6OSwiRm9udE5hbWUiOiJBcmlhbCIsIklzQm9sZCI6ZmFsc2UsIklzSXRhbGljIjpmYWxzZSwiSXNVbmRlcmxpbmVkIjpmYWxzZSwiUGFyZW50U3R5bGUiOm51bGx9LCJBdXRvU2l6ZSI6MCwiRm9yZWdyb3VuZCI6eyIkaWQiOiIxMDkyIiwiQ29sb3IiOnsiJHJlZiI6IjEyMiJ9fSwiTWF4V2lkdGgiOjk2MC4wLCJNYXhIZWlnaHQiOiJJbmZpbml0eSIsIlNtYXJ0Rm9yZWdyb3VuZElzQWN0aXZlIjpmYWxzZSwiSG9yaXpvbnRhbEFsaWdubWVudCI6MCwiVmVydGljYWxBbGlnbm1lbnQiOjAsIlNtYXJ0Rm9yZWdyb3VuZCI6bnVsbCwiQmFja2dyb3VuZEZpbGxUeXBlIjowLCJNYXJnaW4iOnsiJGlkIjoiMTA5MyIsIlRvcCI6MCwiTGVmdCI6MCwiUmlnaHQiOjAsIkJvdHRvbSI6MH0sIlBhZGRpbmciOnsiJGlkIjoiMTA5NCIsIlRvcCI6MCwiTGVmdCI6MCwiUmlnaHQiOjAsIkJvdHRvbSI6MH0sIkJhY2tncm91bmQiOnsiJHJlZiI6IjEyNSJ9LCJJc1Zpc2libGUiOmZhbHNlLCJXaWR0aCI6MC4wLCJIZWlnaHQiOjAuMCwiQm9yZGVyU3R5bGUiOnsiJGlkIjoiMTA5NSIsIkxpbmVDb2xvciI6bnVsbCwiTGluZVdlaWdodCI6MC4wLCJMaW5lVHlwZSI6MCwiUGFyZW50U3R5bGUiOm51bGx9LCJQYXJlbnRTdHlsZSI6bnVsbH0sIkRhdGVGb3JtYXQiOnsiJGlkIjoiMTA5Ni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cifX0sIldlZWtOdW1iZXJpbmciOnsiJGlkIjoiMTA5NyIsIkZvcm1hdCI6MCwiSXNWaXNpYmxlIjpmYWxzZSwiTGFzdEtub3duVmlzaWJpbGl0eVN0YXRlIjpmYWxzZX0sIklzVmlzaWJsZSI6dHJ1ZSwiUGFyZW50U3R5bGUiOm51bGx9LCJJbmRleCI6MjQsIlNtYXJ0RHVyYXRpb25BY3RpdmF0ZWQiOmZhbHNlLCJEYXRlRm9ybWF0Ijp7IiRyZWYiOiIxMDk2In0sIldlZWtOdW1iZXJpbmciOnsiJGlkIjoiMTA5OCIsIkZvcm1hdCI6MCwiSXNWaXNpYmxlIjpmYWxzZSwiTGFzdEtub3duVmlzaWJpbGl0eVN0YXRlIjpmYWxzZX0sIklkIjoiNDg0Yjc3NGMtOGQ3YS00YTM3LWIzYTgtMGY3MTc4NzRmMDAxIiwiSW1wb3J0SWQiOm51bGwsIlRpdGxlIjoiRG9jdW1lbnRhdGlvbiIsIk5vdGUiOm51bGwsIkh5cGVybGluayI6eyIkaWQiOiIxMDk5IiwiQWRkcmVzcyI6IiIsIlN1YkFkZHJlc3MiOiIifSwiSXNDaGFuZ2VkIjpmYWxzZSwiSXNOZXciOmZhbHNlfSx7IiRpZCI6IjExMDAiLCJHcm91cE5hbWUiOm51bGwsIlN0YXJ0RGF0ZSI6IjIwMjItMTAtMzBUMDA6MDA6MDBaIiwiRW5kRGF0ZSI6IjIwMjItMTItMzFUMjM6NTk6MDBaIiwiUGVyY2VudGFnZUNvbXBsZXRlIjowLjAsIlN0eWxlIjp7IiRpZCI6IjExMDEiLCJTaGFwZSI6NCwiU2hhcGVUaGlja25lc3MiOjMsIkR1cmF0aW9uRm9ybWF0IjoyLCJJbmNsdWRlTm9uV29ya2luZ0RheXNJbkR1cmF0aW9uIjpmYWxzZSwiUGVyY2VudGFnZUNvbXBsZXRlU3R5bGUiOnsiJGlkIjoiMTEwMiIsIkZvbnRTZXR0aW5ncyI6eyIkaWQiOiIxMTAzIiwiRm9udFNpemUiOjksIkZvbnROYW1lIjoiQXJpYWwiLCJJc0JvbGQiOmZhbHNlLCJJc0l0YWxpYyI6ZmFsc2UsIklzVW5kZXJsaW5lZCI6ZmFsc2UsIlBhcmVudFN0eWxlIjpudWxsfSwiQXV0b1NpemUiOjAsIkZvcmVncm91bmQiOnsiJHJlZiI6Ijg2In0sIk1heFdpZHRoIjo5NjAuMCwiTWF4SGVpZ2h0IjoiSW5maW5pdHkiLCJTbWFydEZvcmVncm91bmRJc0FjdGl2ZSI6ZmFsc2UsIkhvcml6b250YWxBbGlnbm1lbnQiOjAsIlZlcnRpY2FsQWxpZ25tZW50IjowLCJTbWFydEZvcmVncm91bmQiOm51bGwsIkJhY2tncm91bmRGaWxsVHlwZSI6MCwiTWFyZ2luIjp7IiRpZCI6IjExMDQiLCJUb3AiOjAsIkxlZnQiOjAsIlJpZ2h0IjowLCJCb3R0b20iOjB9LCJQYWRkaW5nIjp7IiRpZCI6IjExMDUiLCJUb3AiOjAsIkxlZnQiOjAsIlJpZ2h0IjowLCJCb3R0b20iOjB9LCJCYWNrZ3JvdW5kIjp7IiRyZWYiOiI5MCJ9LCJJc1Zpc2libGUiOnRydWUsIldpZHRoIjowLjAsIkhlaWdodCI6MC4wLCJCb3JkZXJTdHlsZSI6eyIkaWQiOiIxMTA2IiwiTGluZUNvbG9yIjpudWxsLCJMaW5lV2VpZ2h0IjowLjAsIkxpbmVUeXBlIjowLCJQYXJlbnRTdHlsZSI6bnVsbH0sIlBhcmVudFN0eWxlIjpudWxsfSwiRHVyYXRpb25TdHlsZSI6eyIkaWQiOiIxMTA3IiwiRm9udFNldHRpbmdzIjp7IiRpZCI6IjExMDgiLCJGb250U2l6ZSI6OCwiRm9udE5hbWUiOiJBcmlhbCIsIklzQm9sZCI6ZmFsc2UsIklzSXRhbGljIjpmYWxzZSwiSXNVbmRlcmxpbmVkIjpmYWxzZSwiUGFyZW50U3R5bGUiOm51bGx9LCJBdXRvU2l6ZSI6MCwiRm9yZWdyb3VuZCI6eyIkaWQiOiIxMTA5IiwiQ29sb3IiOnsiJGlkIjoiMTExMCIsIkEiOjI1NSwiUiI6MTY1LCJHIjoxODEsIkIiOjE0Nn19LCJNYXhXaWR0aCI6OTYwLjAsIk1heEhlaWdodCI6IkluZmluaXR5IiwiU21hcnRGb3JlZ3JvdW5kSXNBY3RpdmUiOmZhbHNlLCJIb3Jpem9udGFsQWxpZ25tZW50IjowLCJWZXJ0aWNhbEFsaWdubWVudCI6MCwiU21hcnRGb3JlZ3JvdW5kIjpudWxsLCJCYWNrZ3JvdW5kRmlsbFR5cGUiOjAsIk1hcmdpbiI6eyIkaWQiOiIxMTExIiwiVG9wIjowLCJMZWZ0IjowLCJSaWdodCI6MCwiQm90dG9tIjowfSwiUGFkZGluZyI6eyIkaWQiOiIxMTEyIiwiVG9wIjowLCJMZWZ0IjowLCJSaWdodCI6MCwiQm90dG9tIjowfSwiQmFja2dyb3VuZCI6eyIkcmVmIjoiOTcifSwiSXNWaXNpYmxlIjp0cnVlLCJXaWR0aCI6MC4wLCJIZWlnaHQiOjAuMCwiQm9yZGVyU3R5bGUiOnsiJGlkIjoiMTExMyIsIkxpbmVDb2xvciI6bnVsbCwiTGluZVdlaWdodCI6MC4wLCJMaW5lVHlwZSI6MCwiUGFyZW50U3R5bGUiOm51bGx9LCJQYXJlbnRTdHlsZSI6bnVsbH0sIkhvcml6b250YWxDb25uZWN0b3JTdHlsZSI6eyIkaWQiOiIxMTE0IiwiTGluZUNvbG9yIjp7IiRyZWYiOiI5OSJ9LCJMaW5lV2VpZ2h0IjoxLjAsIkxpbmVUeXBlIjowLCJQYXJlbnRTdHlsZSI6bnVsbH0sIlZlcnRpY2FsQ29ubmVjdG9yU3R5bGUiOnsiJGlkIjoiMTExNSIsIkxpbmVDb2xvciI6eyIkcmVmIjoiMTAyIn0sIkxpbmVXZWlnaHQiOjAuMCwiTGluZVR5cGUiOjAsIlBhcmVudFN0eWxlIjpudWxsfSwiTWFyZ2luIjpudWxsLCJTdGFydERhdGVQb3NpdGlvbiI6NiwiRW5kRGF0ZVBvc2l0aW9uIjo2LCJEYXRlSXNWaXNpYmxlIjpmYWxzZSwiVGl0bGVQb3NpdGlvbiI6NCwiRHVyYXRpb25Qb3NpdGlvbiI6MywiUGVyY2VudGFnZUNvbXBsZXRlZFBvc2l0aW9uIjo2LCJTcGFjaW5nIjozLCJJc0JlbG93VGltZWJhbmQiOmZhbHNlLCJQZXJjZW50YWdlQ29tcGxldGVTaGFwZU9wYWNpdHkiOjM1LCJTaGFwZVN0eWxlIjp7IiRpZCI6IjExMTYiLCJNYXJnaW4iOnsiJGlkIjoiMTExNyIsIlRvcCI6MCwiTGVmdCI6NCwiUmlnaHQiOjQsIkJvdHRvbSI6MH0sIlBhZGRpbmciOnsiJGlkIjoiMTExOCIsIlRvcCI6MCwiTGVmdCI6MCwiUmlnaHQiOjAsIkJvdHRvbSI6MH0sIkJhY2tncm91bmQiOnsiJGlkIjoiMTExOSIsIkNvbG9yIjp7IiRpZCI6IjExMjAiLCJBIjoyNTUsIlIiOjY4LCJHIjo3NywiQiI6Mzh9fSwiSXNWaXNpYmxlIjp0cnVlLCJXaWR0aCI6MC4wLCJIZWlnaHQiOjguMCwiQm9yZGVyU3R5bGUiOnsiJGlkIjoiMTEyMSIsIkxpbmVDb2xvciI6eyIkcmVmIjoiMTEwIn0sIkxpbmVXZWlnaHQiOjAuMCwiTGluZVR5cGUiOjAsIlBhcmVudFN0eWxlIjpudWxsfSwiUGFyZW50U3R5bGUiOm51bGx9LCJUaXRsZVN0eWxlIjp7IiRpZCI6IjExMjIiLCJGb250U2V0dGluZ3MiOnsiJGlkIjoiMTEyMyIsIkZvbnRTaXplIjo4LCJGb250TmFtZSI6IkFyaWFsIiwiSXNCb2xkIjpmYWxzZSwiSXNJdGFsaWMiOmZhbHNlLCJJc1VuZGVybGluZWQiOmZhbHNlLCJQYXJlbnRTdHlsZSI6bnVsbH0sIkF1dG9TaXplIjowLCJGb3JlZ3JvdW5kIjp7IiRpZCI6IjExMjQiLCJDb2xvciI6eyIkaWQiOiIxMTI1IiwiQSI6MjU1LCJSIjo1MiwiRyI6NzgsIkIiOjEwOX19LCJNYXhXaWR0aCI6OTYwLjAsIk1heEhlaWdodCI6IkluZmluaXR5IiwiU21hcnRGb3JlZ3JvdW5kSXNBY3RpdmUiOmZhbHNlLCJIb3Jpem9udGFsQWxpZ25tZW50IjowLCJWZXJ0aWNhbEFsaWdubWVudCI6MCwiU21hcnRGb3JlZ3JvdW5kIjpudWxsLCJCYWNrZ3JvdW5kRmlsbFR5cGUiOjAsIk1hcmdpbiI6eyIkaWQiOiIxMTI2IiwiVG9wIjowLCJMZWZ0IjowLCJSaWdodCI6MCwiQm90dG9tIjowfSwiUGFkZGluZyI6eyIkaWQiOiIxMTI3IiwiVG9wIjowLCJMZWZ0IjowLCJSaWdodCI6MCwiQm90dG9tIjowfSwiQmFja2dyb3VuZCI6eyIkcmVmIjoiMTE4In0sIklzVmlzaWJsZSI6dHJ1ZSwiV2lkdGgiOjAuMCwiSGVpZ2h0IjowLjAsIkJvcmRlclN0eWxlIjp7IiRpZCI6IjExMjgiLCJMaW5lQ29sb3IiOm51bGwsIkxpbmVXZWlnaHQiOjAuMCwiTGluZVR5cGUiOjAsIlBhcmVudFN0eWxlIjpudWxsfSwiUGFyZW50U3R5bGUiOm51bGx9LCJEYXRlU3R5bGUiOnsiJGlkIjoiMTEyOSIsIkZvbnRTZXR0aW5ncyI6eyIkaWQiOiIxMTMwIiwiRm9udFNpemUiOjksIkZvbnROYW1lIjoiQXJpYWwiLCJJc0JvbGQiOmZhbHNlLCJJc0l0YWxpYyI6ZmFsc2UsIklzVW5kZXJsaW5lZCI6ZmFsc2UsIlBhcmVudFN0eWxlIjpudWxsfSwiQXV0b1NpemUiOjAsIkZvcmVncm91bmQiOnsiJGlkIjoiMTEzMSIsIkNvbG9yIjp7IiRyZWYiOiIxMjIifX0sIk1heFdpZHRoIjo5NjAuMCwiTWF4SGVpZ2h0IjoiSW5maW5pdHkiLCJTbWFydEZvcmVncm91bmRJc0FjdGl2ZSI6ZmFsc2UsIkhvcml6b250YWxBbGlnbm1lbnQiOjAsIlZlcnRpY2FsQWxpZ25tZW50IjowLCJTbWFydEZvcmVncm91bmQiOm51bGwsIkJhY2tncm91bmRGaWxsVHlwZSI6MCwiTWFyZ2luIjp7IiRpZCI6IjExMzIiLCJUb3AiOjAsIkxlZnQiOjAsIlJpZ2h0IjowLCJCb3R0b20iOjB9LCJQYWRkaW5nIjp7IiRpZCI6IjExMzMiLCJUb3AiOjAsIkxlZnQiOjAsIlJpZ2h0IjowLCJCb3R0b20iOjB9LCJCYWNrZ3JvdW5kIjp7IiRyZWYiOiIxMjUifSwiSXNWaXNpYmxlIjpmYWxzZSwiV2lkdGgiOjAuMCwiSGVpZ2h0IjowLjAsIkJvcmRlclN0eWxlIjp7IiRpZCI6IjExMzQiLCJMaW5lQ29sb3IiOm51bGwsIkxpbmVXZWlnaHQiOjAuMCwiTGluZVR5cGUiOjAsIlBhcmVudFN0eWxlIjpudWxsfSwiUGFyZW50U3R5bGUiOm51bGx9LCJEYXRlRm9ybWF0Ijp7IiRpZCI6IjExMzU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3In19LCJXZWVrTnVtYmVyaW5nIjp7IiRpZCI6IjExMzYiLCJGb3JtYXQiOjAsIklzVmlzaWJsZSI6ZmFsc2UsIkxhc3RLbm93blZpc2liaWxpdHlTdGF0ZSI6ZmFsc2V9LCJJc1Zpc2libGUiOnRydWUsIlBhcmVudFN0eWxlIjpudWxsfSwiSW5kZXgiOjI1LCJTbWFydER1cmF0aW9uQWN0aXZhdGVkIjpmYWxzZSwiRGF0ZUZvcm1hdCI6eyIkcmVmIjoiMTEzNSJ9LCJXZWVrTnVtYmVyaW5nIjp7IiRpZCI6IjExMzciLCJGb3JtYXQiOjAsIklzVmlzaWJsZSI6ZmFsc2UsIkxhc3RLbm93blZpc2liaWxpdHlTdGF0ZSI6ZmFsc2V9LCJJZCI6ImFhZTczMWZmLTNiMTUtNDRhNC1iMmExLWFlZWVhMDc4MWMzNyIsIkltcG9ydElkIjpudWxsLCJUaXRsZSI6IlByb2R1Y3Rpb24iLCJOb3RlIjpudWxsLCJIeXBlcmxpbmsiOnsiJGlkIjoiMTEzOCIsIkFkZHJlc3MiOiIiLCJTdWJBZGRyZXNzIjoiIn0sIklzQ2hhbmdlZCI6ZmFsc2UsIklzTmV3IjpmYWxzZX1dLCJTd2ltbGFuZXMiOltdLCJNc1Byb2plY3RJdGVtc1RyZWUiOnsiJGlkIjoiMTEzOSIsIlJvb3QiOnsiSW1wb3J0SWQiOm51bGwsIklzSW1wb3J0ZWQiOmZhbHNlLCJDaGlsZHJlbiI6W119fSwiTWV0YWRhdGEiOnsiJGlkIjoiMTE0MCIsIlJlY2VudENvbG9yc0NvbGxlY3Rpb24iOiJbXCIjRkZFN0JDMjlcIixcIiNGRkYzQTQ0N1wiLFwiI0ZGNDQ0RDI2XCIsXCIjRkZCMjBFMTJcIl0ifSwiU2V0dGluZ3MiOnsiJGlkIjoiMTE0MSIsIkltcGFPcHRpb25zIjp7IiRpZCI6IjExNDIiLCJMZWZ0VG9SaWdodCI6dHJ1ZSwiUGF5bG9hZE9wdGlvbnMiOjF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xNDMiLCJVc2VUaW1lIjpmYWxzZSwiV29ya0RheVN0YXJ0IjoiMDA6MDA6MDAiLCJXb3JrRGF5RW5kIjoiMjM6NTk6MDAifSwiTGFzdFVzZWRUZW1wbGF0ZUlkIjoiNmFjMzFhMTQtMDBhNy00M2Q2LThhOTUtMTY1ZDM2N2EyODA1IiwiRmlyc3RXZWVrT2ZZZWFyIjowfQ=="/>
  <p:tag name="__MASTER" val="__part_0"/>
</p:tagLst>
</file>

<file path=ppt/tags/tag2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Months"/>
  <p:tag name="OTLTIMEBANDSCALEFORMAT" val="MMM"/>
  <p:tag name="OTLTIMEBANDQUICKPOSITION" val="Custom"/>
  <p:tag name="OTLTIMEBANDSHAPETYPE" val="RectangleTimeband"/>
  <p:tag name="OTLTIMEBANDTHREEDEFFECTS" val="None"/>
  <p:tag name="OTLTIMEBANDAUTODATERANGE" val="True"/>
  <p:tag name="OTLTIMEBANDSTARTDATE" val="0001-01-01T00:00:00.0000000"/>
  <p:tag name="OTLTIMEBANDENDDATE" val="2023-01-1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  <p:tag name="OTLMARKERSHAPE" val="OTL"/>
</p:tagLst>
</file>

<file path=ppt/tags/tag2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27T00:00:00.0000000Z"/>
  <p:tag name="OTLENDDATE" val="2021-05-02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01T00:00:00.0000000Z"/>
  <p:tag name="OTLENDDATE" val="2021-06-01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02T00:00:00.0000000Z"/>
  <p:tag name="OTLENDDATE" val="2021-05-14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07T00:00:00.0000000Z"/>
  <p:tag name="OTLENDDATE" val="2021-06-22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5T00:00:00.0000000Z"/>
  <p:tag name="OTLENDDATE" val="2021-06-08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1T00:00:00.0000000Z"/>
  <p:tag name="OTLENDDATE" val="2021-09-01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6T00:00:00.0000000Z"/>
  <p:tag name="OTLENDDATE" val="2023-01-10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8-01T00:00:00.0000000Z"/>
  <p:tag name="OTLENDDATE" val="2021-09-01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01T00:00:00.0000000Z"/>
  <p:tag name="OTLENDDATE" val="2022-10-01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9-01T00:00:00.0000000"/>
  <p:tag name="OTLENDDATE" val="2021-09-29T23:59:00.0000000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17T00:00:00.0000000Z"/>
  <p:tag name="OTLENDDATE" val="2021-11-29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01T00:00:00.0000000Z"/>
  <p:tag name="OTLENDDATE" val="2022-05-30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11T00:00:00.0000000Z"/>
  <p:tag name="OTLENDDATE" val="2021-12-09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1-01T00:00:00.0000000Z"/>
  <p:tag name="OTLENDDATE" val="2022-06-30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1-02T00:00:00.0000000Z"/>
  <p:tag name="OTLENDDATE" val="2022-02-07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2-11T00:00:00.0000000Z"/>
  <p:tag name="OTLENDDATE" val="2022-03-14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5T00:00:00.0000000Z"/>
  <p:tag name="OTLENDDATE" val="2022-03-19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30T00:00:00.0000000Z"/>
  <p:tag name="OTLENDDATE" val="2022-09-30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9-01T00:00:00.0000000Z"/>
  <p:tag name="OTLENDDATE" val="2022-10-15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9-20T00:00:00.0000000Z"/>
  <p:tag name="OTLENDDATE" val="2022-11-25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0-30T00:00:00.0000000Z"/>
  <p:tag name="OTLENDDATE" val="2022-12-31T23:59:00.0000000Z"/>
  <p:tag name="OTLPERCENTAGE" val="0"/>
  <p:tag name="OTLDURATIONFORMAT" val="mo"/>
  <p:tag name="OTLSPACING" val="3"/>
  <p:tag name="OTLSHAPETHICKNESSTYPE" val="Custom"/>
  <p:tag name="OTLMARKERSHAPE" val="OTL"/>
</p:tagLst>
</file>

<file path=ppt/tags/tag2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RoundedCornerRectangleTimeband"/>
  <p:tag name="OTLTIMEBANDTHREEDEFFECTS" val="Gel"/>
  <p:tag name="OTLTIMEBANDAUTODATERANGE" val="True"/>
  <p:tag name="OTLTIMEBANDSTARTDATE" val="2017-02-16T00:00:00.000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MARKERSHAPE" val="OTL"/>
  <p:tag name="OTLTIMEBANDENDDATE" val="2021-06-15T23:59:00.0000000"/>
</p:tagLst>
</file>

<file path=ppt/tags/tag2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bove"/>
  <p:tag name="OTLMARKERSHAPE" val="OTL"/>
</p:tagLst>
</file>

<file path=ppt/tags/tag2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8-01T00:00:00.0000000Z"/>
  <p:tag name="OTLENDDATE" val="2021-09-29T23:59:00.0000000Z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2-23T00:00:00.0000000Z"/>
  <p:tag name="OTLENDDATE" val="2021-04-12T23:59:00.0000000Z"/>
</p:tagLst>
</file>

<file path=ppt/tags/tag2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hase 1 Kickoff"/>
  <p:tag name="OTLDATE" val="2021-04-10T23:59:00.0000000"/>
  <p:tag name="OTLPOSITIONONTASK" val="None"/>
  <p:tag name="OTLRELATEDTASKID" val="00000000-0000-0000-0000-000000000000"/>
  <p:tag name="OTLMARKERSHAPE" val="OTL"/>
</p:tagLst>
</file>

<file path=ppt/tags/tag2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ject Start"/>
  <p:tag name="OTLDATE" val="2021-05-01T23:59:00.0000000"/>
  <p:tag name="OTLPOSITIONONTASK" val="None"/>
  <p:tag name="OTLRELATEDTASKID" val="00000000-0000-0000-0000-000000000000"/>
  <p:tag name="OTLMARKERSHAPE" val="OTL"/>
</p:tagLst>
</file>

<file path=ppt/tags/tag2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ject Approved"/>
  <p:tag name="OTLDATE" val="2021-07-31T23:59:00.0000000"/>
  <p:tag name="OTLPOSITIONONTASK" val="None"/>
  <p:tag name="OTLRELATEDTASKID" val="00000000-0000-0000-0000-000000000000"/>
  <p:tag name="OTLMARKERSHAPE" val="OTL"/>
</p:tagLst>
</file>

<file path=ppt/tags/tag2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Implementation Finished"/>
  <p:tag name="OTLDATE" val="2022-06-16T23:59:00.0000000"/>
  <p:tag name="OTLPOSITIONONTASK" val="None"/>
  <p:tag name="OTLRELATEDTASKID" val="00000000-0000-0000-0000-000000000000"/>
  <p:tag name="OTLMARKERSHAPE" val="OTL"/>
</p:tagLst>
</file>

<file path=ppt/tags/tag2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esting Finished "/>
  <p:tag name="OTLDATE" val="2022-10-15T23:59:00.0000000"/>
  <p:tag name="OTLPOSITIONONTASK" val="None"/>
  <p:tag name="OTLRELATEDTASKID" val="00000000-0000-0000-0000-000000000000"/>
  <p:tag name="OTLMARKERSHAPE" val="OTL"/>
</p:tagLst>
</file>

<file path=ppt/tags/tag2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hase 1 Close"/>
  <p:tag name="OTLDATE" val="2023-01-01T23:59:00.0000000"/>
  <p:tag name="OTLPOSITIONONTASK" val="None"/>
  <p:tag name="OTLRELATEDTASKID" val="00000000-0000-0000-0000-000000000000"/>
  <p:tag name="OTLMARKERSHAPE" val="OTL"/>
</p:tagLst>
</file>

<file path=ppt/tags/tag2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3-24T00:00:00.0000000Z"/>
  <p:tag name="OTLENDDATE" val="2021-03-24T23:59:00.0000000Z"/>
</p:tagLst>
</file>

<file path=ppt/tags/tag2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MuMiIsIk9yaWdpbmFsQXNzZW1ibHlWZXJzaW9uIjoiMS4wMC4wMC4wMCIsIkVkaXRpb24iOiJQcm8iLCJJc1BsdXNFZGl0aW9uIjp0cnVlLCJJc1Byb0VkaXRpb24iOnRydW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MxLCJHIjo3MywiQiI6MTI1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z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My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CwiRm9udE5hbWUiOiJDYWxpYnJpIiwiSXNCb2xkIjp0cnV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MzgsIkciOjIzNiwiQiI6MjI1fX0sIkFwcGVuZFllYXJPblllYXJDaGFuZ2UiOmZhbHNlLCJFbGFwc2VkVGltZUZvcm1hdCI6MSwiVG9kYXlNYXJrZXJQb3NpdGlvbiI6MiwiUXVpY2tQb3NpdGlvbiI6MywiQWJzb2x1dGVQb3NpdGlvbiI6MTM1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yNDcsIkciOjE1MCwiQiI6NzB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ZmFsc2UsIklzSXRhbGljIjpmYWxzZSwiSXNVbmRlcmxpbmVkIjpmYWxzZSwiUGFyZW50U3R5bGUiOm51bGx9LCJBdXRvU2l6ZSI6MCwiRm9yZWdyb3VuZCI6eyIkaWQiOiI2OSIsIkNvbG9yIjp7IiRpZCI6Ijc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4MiIsIkRhdGVQYXJ0SXNWaXNpYmxlIjpmYWxzZSwiVGltZVBhcnRJc1Zpc2libGUiOmZhbHNlfX0sIldlZWtOdW1iZXJpbmciOnsiJGlkIjoiODMiLCJGb3JtYXQiOjAsIklzVmlzaWJsZSI6ZmFsc2UsIkxhc3RLbm93blZpc2liaWxpdHlTdGF0ZSI6ZmFsc2V9LCJJc1Zpc2libGUiOnRydWUsIlBhcmVudFN0eWxlIjpudWxsfSwiRGVmYXVsdFRhc2tTdHlsZSI6eyIkaWQiOiI4NCIsIlNoYXBlIjoxLCJTaGFwZVRoaWNrbmVzcyI6MCwiRHVyYXRpb25Gb3JtYXQiOjUsIkluY2x1ZGVOb25Xb3JraW5nRGF5c0luRHVyYXRpb24iOmZhbHN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5IiwiVG9wIjowLCJMZWZ0IjowLCJSaWdodCI6MCwiQm90dG9tIjowfSwiUGFkZGluZyI6eyIkaWQiOiI5MCIsIlRvcCI6MCwiTGVmdCI6MCwiUmlnaHQiOjAsIkJvdHRvbSI6MH0sIkJhY2tncm91bmQiOnsiJGlkIjoiOTEiLCJDb2xvciI6eyIkcmVmIjoiMjAifX0sIklzVmlzaWJsZSI6dHJ1ZSwiV2lkdGgiOjAuMCwiSGVpZ2h0IjowLjAsIkJvcmRlclN0eWxlIjpudWxsLCJQYXJlbnRTdHlsZSI6bnVsbH0sIkR1cmF0aW9uU3R5bGUiOnsiJGlkIjoiOTIiLCJGb250U2V0dGluZ3MiOnsiJGlkIjoiOTMiLCJGb250U2l6ZSI6MTAsIkZvbnROYW1lIjoiQ2FsaWJyaSIsIklzQm9sZCI6ZmFsc2UsIklzSXRhbGljIjpmYWxzZSwiSXNVbmRlcmxpbmVkIjpmYWxzZSwiUGFyZW50U3R5bGUiOm51bGx9LCJBdXRvU2l6ZSI6MCwiRm9yZWdyb3VuZCI6eyIkaWQiOiI5NCIsIkNvbG9yIjp7IiRpZCI6Ijk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C4wLCJMaW5lVHlwZSI6MCwiUGFyZW50U3R5bGUiOm51bGx9LCJWZXJ0aWNhbENvbm5lY3RvclN0eWxlIjp7IiRpZCI6IjEwMiIsIkxpbmVDb2xvciI6eyIkaWQiOiIxMDMiLCIkdHlwZSI6Ik5MUkUuQ29tbW9uLkRvbS5Tb2xpZENvbG9yQnJ1c2gsIE5MUkUuQ29tbW9uIiwiQ29sb3IiOnsiJGlkIjoiMTA0IiwiQSI6MjU1LCJSIjoyMDQsIkciOjIwNCwiQiI6MjA0fX0sIkxpbmVXZWlnaHQiOjEuMCwiTGluZVR5cGUiOjAsIlBhcmVudFN0eWxlIjpudWxsfSwiTWFyZ2luIjpudWxsLCJTdGFydERhdGVQb3NpdGlvbiI6MywiRW5kRGF0ZVBvc2l0aW9uIjozLCJEYXRlSXNWaXNpYmxlIjp0cnVlLCJUaXRsZVBvc2l0aW9uIjo0LCJEdXJhdGlvblBvc2l0aW9uIjoyLCJQZXJjZW50YWdlQ29tcGxldGVkUG9zaXRpb24iOjYsIlNwYWNpbmciOjI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w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SwiRm9udE5hbWUiOiJDYWxpYnJpIiwiSXNCb2xkIjpmYWxzZSwiSXNJdGFsaWMiOmZhbHNlLCJJc1VuZGVybGluZWQiOmZhbHNlLCJQYXJlbnRTdHlsZSI6bnVsbH0sIkF1dG9TaXplIjowLCJGb3JlZ3JvdW5kIjp7IiRpZCI6IjExNSIsIkNvbG9yIjp7IiRpZCI6IjE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iwiRm9udE5hbWUiOiJDYWxpYnJpIiwiSXNCb2xkIjpmYWxzZSwiSXNJdGFsaWMiOmZhbHNlLCJJc1VuZGVybGluZWQiOmZhbHNlLCJQYXJlbnRTdHlsZSI6bnVsbH0sIkF1dG9TaXplIjowLCJGb3JlZ3JvdW5kIjp7IiRpZCI6IjEyMiIsIkNvbG9yIjp7IiRpZCI6IjEy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Ny0wNS0wMVQwMDowMDowMFoiLCJFbmREYXRlIjoiMjAyMi0xMi0zMVQyMzo1OTowMCIsIkZvcm1hdCI6Ik1NTSIsIlR5cGUiOjIsIkF1dG9EYXRlUmFuZ2UiOnRydWUsIldvcmtpbmdEYXlzIjozMSwiRmlzY2FsWWVhciI6eyIkaWQiOiIxNjYiLCJTdGFydE1vbnRoIjoxLCJVc2VTdGFydGluZ1llYXJGb3JOdW1iZXJpbmciOnRydWUsIlNob3dGaXNjYWxZZWFyTGFiZWwiOnRydWV9LCJUb2RheU1hcmtlclRleHQiOiJUb2RheSIsIkF1dG9TY2FsZVR5cGUiOnRydWV9LCJNaWxlc3RvbmVzIjpbeyIkaWQiOiIxNjciLCJEYXRlIjoiMjAyMS0wNy0yNFQyMzo1OTowMCIsIlN0eWxlIjp7IiRpZCI6IjE2OCIsIlNoYXBlIjo3LCJDb25uZWN0b3JNYXJnaW4iOnsiJHJlZiI6IjU0In0sIkNvbm5lY3RvclN0eWxlIjp7IiRpZCI6IjE2OSIsIkxpbmVDb2xvciI6eyIkaWQiOiIxNzAiLCIkdHlwZSI6Ik5MUkUuQ29tbW9uLkRvbS5Tb2xpZENvbG9yQnJ1c2gsIE5MUkUuQ29tbW9uIiwiQ29sb3IiOnsiJGlkIjoiMTcxIiwiQSI6MjU1LCJSIjoyMzcsIkciOjEyNSwiQiI6NDl9fSwiTGluZVdlaWdodCI6MS4wLCJMaW5lVHlwZSI6MCwiUGFyZW50U3R5bGUiOnsiJHJlZiI6IjU1In19LCJJc0JlbG93VGltZWJhbmQiOnRydWUsIlBvc2l0aW9uT25UYXNrIjowLCJIaWRlRGF0ZSI6ZmFsc2UsIlNoYXBlU2l6ZSI6MCwiU3BhY2luZyI6MC4wLCJQYWRkaW5nIjp7IiRpZCI6IjE3MiIsIlRvcCI6MCwiTGVmdCI6MCwiUmlnaHQiOjAsIkJvdHRvbSI6MH0sIlNoYXBlU3R5bGUiOnsiJGlkIjoiMTczIiwiTWFyZ2luIjp7IiRyZWYiOiI2MCJ9LCJQYWRkaW5nIjp7IiRyZWYiOiI2MSJ9LCJCYWNrZ3JvdW5kIjp7IiRpZCI6IjE3NCIsIkNvbG9yIjp7IiRpZCI6IjE3NSIsIkEiOjI1NSwiUiI6MjM3LCJHIjoxMjUsIkIiOjQ5fX0sIklzVmlzaWJsZSI6dHJ1ZSwiV2lkdGgiOjEyLjAsIkhlaWdodCI6MTQuMCwiQm9yZGVyU3R5bGUiOnsiJGlkIjoiMTc2IiwiTGluZUNvbG9yIjp7IiRyZWYiOiI2NSJ9LCJMaW5lV2VpZ2h0IjowLjAsIkxpbmVUeXBlIjowLCJQYXJlbnRTdHlsZSI6eyIkcmVmIjoiNjQifX0sIlBhcmVudFN0eWxlIjp7IiRyZWYiOiI1OSJ9fSwiVGl0bGVTdHlsZSI6eyIkaWQiOiIxNzciLCJGb250U2V0dGluZ3MiOnsiJGlkIjoiMTc4IiwiRm9udFNpemUiOjEyLCJGb250TmFtZSI6IkNhbGlicmkiLCJJc0JvbGQiOnRydWUsIklzSXRhbGljIjpmYWxzZSwiSXNVbmRlcmxpbmVkIjpmYWxzZSwiUGFyZW50U3R5bGUiOnsiJHJlZiI6IjY4In19LCJBdXRvU2l6ZSI6MCwiRm9yZWdyb3VuZCI6eyIkaWQiOiIxNzkiLCJDb2xvciI6eyIkaWQiOiIxODAiLCJBIjoyNTUsIlIiOjIyOCwiRyI6MTA4LCJCIjoxMH19LCJNYXhXaWR0aCI6NjE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gxIiwiTGluZUNvbG9yIjpudWxsLCJMaW5lV2VpZ2h0IjowLjAsIkxpbmVUeXBlIjowLCJQYXJlbnRTdHlsZSI6bnVsbH0sIlBhcmVudFN0eWxlIjp7IiRyZWYiOiI2NyJ9fSwiRGF0ZVN0eWxlIjp7IiRpZCI6IjE4MiIsIkZvbnRTZXR0aW5ncyI6eyIkaWQiOiIxODM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4NCIsIkxpbmVDb2xvciI6bnVsbCwiTGluZVdlaWdodCI6MC4wLCJMaW5lVHlwZSI6MCwiUGFyZW50U3R5bGUiOm51bGx9LCJQYXJlbnRTdHlsZSI6eyIkcmVmIjoiNzQifX0sIkRhdGVGb3JtYXQiOnsiJHJlZiI6IjgxIn0sIldlZWtOdW1iZXJpbmciOnsiJGlkIjoiMTg1IiwiRm9ybWF0IjowLCJJc1Zpc2libGUiOmZhbHNlLCJMYXN0S25vd25WaXNpYmlsaXR5U3RhdGUiOmZhbHNlfSwiSXNWaXNpYmxlIjp0cnVlLCJQYXJlbnRTdHlsZSI6eyIkcmVmIjoiNTMifX0sIkluZGV4IjowLCJQZXJjZW50YWdlQ29tcGxldGUiOm51bGwsIlBvc2l0aW9uIjp7IlJhdGlvIjowLjE1NDE1ODA1OTU3OTM1NDc0LCJJc0N1c3RvbSI6dHJ1ZX0sIkRhdGVGb3JtYXQiOnsiJHJlZiI6IjgxIn0sIldlZWtOdW1iZXJpbmciOnsiJGlkIjoiMTg2IiwiRm9ybWF0IjowLCJJc1Zpc2libGUiOmZhbHNlLCJMYXN0S25vd25WaXNpYmlsaXR5U3RhdGUiOmZhbHNlfSwiUmVsYXRlZFRhc2tJZCI6IjAwMDAwMDAwLTAwMDAtMDAwMC0wMDAwLTAwMDAwMDAwMDAwMCIsIklkIjoiYzZjODkyNjItMGFmZC00MmFiLWE0NGMtMWI1MWFlN2QzYTUyIiwiSW1wb3J0SWQiOm51bGwsIlRpdGxlIjoiTWlsZXN0b25lIDEiLCJOb3RlIjpudWxsLCJIeXBlcmxpbmsiOnsiJGlkIjoiMTg3IiwiQWRkcmVzcyI6bnVsbCwiU3ViQWRkcmVzcyI6bnVsbH0sIklzQ2hhbmdlZCI6ZmFsc2UsIklzTmV3Ijp0cnVlfSx7IiRpZCI6IjE4OCIsIkRhdGUiOiIyMDIxLTExLTIxVDIzOjU5OjAwIiwiU3R5bGUiOnsiJGlkIjoiMTg5IiwiU2hhcGUiOjUsIkNvbm5lY3Rvck1hcmdpbiI6eyIkcmVmIjoiNTQifSwiQ29ubmVjdG9yU3R5bGUiOnsiJGlkIjoiMTkwIiwiTGluZUNvbG9yIjp7IiRpZCI6IjE5MSIsIiR0eXBlIjoiTkxSRS5Db21tb24uRG9tLlNvbGlkQ29sb3JCcnVzaCwgTkxSRS5Db21tb24iLCJDb2xvciI6eyIkaWQiOiIxOTIiLCJBIjoyNTUsIlIiOjY4LCJHIjoxMTQsIkIiOjE5Nn19LCJMaW5lV2VpZ2h0IjoxLjAsIkxpbmVUeXBlIjowLCJQYXJlbnRTdHlsZSI6eyIkcmVmIjoiNTUifX0sIklzQmVsb3dUaW1lYmFuZCI6dHJ1ZSwiUG9zaXRpb25PblRhc2siOjAsIkhpZGVEYXRlIjpmYWxzZSwiU2hhcGVTaXplIjowLCJTcGFjaW5nIjowLjAsIlBhZGRpbmciOnsiJGlkIjoiMTkzIiwiVG9wIjowLCJMZWZ0IjowLCJSaWdodCI6MCwiQm90dG9tIjowfSwiU2hhcGVTdHlsZSI6eyIkaWQiOiIxOTQiLCJNYXJnaW4iOnsiJHJlZiI6IjYwIn0sIlBhZGRpbmciOnsiJHJlZiI6IjYxIn0sIkJhY2tncm91bmQiOnsiJGlkIjoiMTk1IiwiQ29sb3IiOnsiJGlkIjoiMTk2IiwiQSI6MjU1LCJSIjo2OCwiRyI6MTE0LCJCIjoxOTZ9fSwiSXNWaXNpYmxlIjp0cnVlLCJXaWR0aCI6MTIuMCwiSGVpZ2h0IjoxNC4wLCJCb3JkZXJTdHlsZSI6eyIkaWQiOiIxOTciLCJMaW5lQ29sb3IiOnsiJHJlZiI6IjY1In0sIkxpbmVXZWlnaHQiOjAuMCwiTGluZVR5cGUiOjAsIlBhcmVudFN0eWxlIjp7IiRyZWYiOiI2NCJ9fSwiUGFyZW50U3R5bGUiOnsiJHJlZiI6IjU5In19LCJUaXRsZVN0eWxlIjp7IiRpZCI6IjE5OCIsIkZvbnRTZXR0aW5ncyI6eyIkaWQiOiIxOTkiLCJGb250U2l6ZSI6MTIsIkZvbnROYW1lIjoiQ2FsaWJyaSIsIklzQm9sZCI6dHJ1ZSwiSXNJdGFsaWMiOmZhbHNlLCJJc1VuZGVybGluZWQiOmZhbHNlLCJQYXJlbnRTdHlsZSI6eyIkcmVmIjoiNjgifX0sIkF1dG9TaXplIjowLCJGb3JlZ3JvdW5kIjp7IiRpZCI6IjIwMCIsIkNvbG9yIjp7IiRpZCI6IjIwMSIsIkEiOjI1NSwiUiI6NjgsIkciOjExNCwiQiI6MTk2fX0sIk1heFdpZHRoIjo2MS4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MDIiLCJMaW5lQ29sb3IiOm51bGwsIkxpbmVXZWlnaHQiOjAuMCwiTGluZVR5cGUiOjAsIlBhcmVudFN0eWxlIjpudWxsfSwiUGFyZW50U3R5bGUiOnsiJHJlZiI6IjY3In19LCJEYXRlU3R5bGUiOnsiJGlkIjoiMjAzIiwiRm9udFNldHRpbmdzIjp7IiRpZCI6IjIwN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A1IiwiTGluZUNvbG9yIjpudWxsLCJMaW5lV2VpZ2h0IjowLjAsIkxpbmVUeXBlIjowLCJQYXJlbnRTdHlsZSI6bnVsbH0sIlBhcmVudFN0eWxlIjp7IiRyZWYiOiI3NCJ9fSwiRGF0ZUZvcm1hdCI6eyIkcmVmIjoiODEifSwiV2Vla051bWJlcmluZyI6eyIkaWQiOiIyMDYiLCJGb3JtYXQiOjAsIklzVmlzaWJsZSI6ZmFsc2UsIkxhc3RLbm93blZpc2liaWxpdHlTdGF0ZSI6ZmFsc2V9LCJJc1Zpc2libGUiOnRydWUsIlBhcmVudFN0eWxlIjp7IiRyZWYiOiI1MyJ9fSwiSW5kZXgiOjEsIlBlcmNlbnRhZ2VDb21wbGV0ZSI6bnVsbCwiUG9zaXRpb24iOnsiUmF0aW8iOjAuMTg0NTUxNDc2MzcyNjEyODUsIklzQ3VzdG9tIjp0cnVlfSwiRGF0ZUZvcm1hdCI6eyIkcmVmIjoiODEifSwiV2Vla051bWJlcmluZyI6eyIkaWQiOiIyMDciLCJGb3JtYXQiOjAsIklzVmlzaWJsZSI6ZmFsc2UsIkxhc3RLbm93blZpc2liaWxpdHlTdGF0ZSI6ZmFsc2V9LCJSZWxhdGVkVGFza0lkIjoiMDAwMDAwMDAtMDAwMC0wMDAwLTAwMDAtMDAwMDAwMDAwMDAwIiwiSWQiOiIyNDkxNjQ2YS1jMmM5LTQ4MzUtODk2Yy1mOGE0OGM0YzBmZGMiLCJJbXBvcnRJZCI6bnVsbCwiVGl0bGUiOiJNaWxlc3RvbmUgMiIsIk5vdGUiOm51bGwsIkh5cGVybGluayI6eyIkaWQiOiIyMDgiLCJBZGRyZXNzIjpudWxsLCJTdWJBZGRyZXNzIjpudWxsfSwiSXNDaGFuZ2VkIjpmYWxzZSwiSXNOZXciOnRydWV9LHsiJGlkIjoiMjA5IiwiRGF0ZSI6IjIwMjItMDQtMTZUMjM6NTk6MDAiLCJTdHlsZSI6eyIkaWQiOiIyMTAiLCJTaGFwZSI6NywiQ29ubmVjdG9yTWFyZ2luIjp7IiRyZWYiOiI1NCJ9LCJDb25uZWN0b3JTdHlsZSI6eyIkaWQiOiIyMTEiLCJMaW5lQ29sb3IiOnsiJGlkIjoiMjEyIiwiJHR5cGUiOiJOTFJFLkNvbW1vbi5Eb20uU29saWRDb2xvckJydXNoLCBOTFJFLkNvbW1vbiIsIkNvbG9yIjp7IiRpZCI6IjIxMyIsIkEiOjI1NSwiUiI6MjM3LCJHIjoxMjUsIkIiOjQ5fX0sIkxpbmVXZWlnaHQiOjEuMCwiTGluZVR5cGUiOjAsIlBhcmVudFN0eWxlIjp7IiRyZWYiOiI1NSJ9fSwiSXNCZWxvd1RpbWViYW5kIjp0cnVlLCJQb3NpdGlvbk9uVGFzayI6MCwiSGlkZURhdGUiOmZhbHNlLCJTaGFwZVNpemUiOjAsIlNwYWNpbmciOjAuMCwiUGFkZGluZyI6eyIkaWQiOiIyMTQiLCJUb3AiOjAsIkxlZnQiOjAsIlJpZ2h0IjowLCJCb3R0b20iOjB9LCJTaGFwZVN0eWxlIjp7IiRpZCI6IjIxNSIsIk1hcmdpbiI6eyIkcmVmIjoiNjAifSwiUGFkZGluZyI6eyIkcmVmIjoiNjEifSwiQmFja2dyb3VuZCI6eyIkaWQiOiIyMTYiLCJDb2xvciI6eyIkaWQiOiIyMTciLCJBIjoyNTUsIlIiOjIzNywiRyI6MTI1LCJCIjo0OX19LCJJc1Zpc2libGUiOnRydWUsIldpZHRoIjoxMi4wLCJIZWlnaHQiOjE0LjAsIkJvcmRlclN0eWxlIjp7IiRpZCI6IjIxOCIsIkxpbmVDb2xvciI6eyIkcmVmIjoiNjUifSwiTGluZVdlaWdodCI6MC4wLCJMaW5lVHlwZSI6MCwiUGFyZW50U3R5bGUiOnsiJHJlZiI6IjY0In19LCJQYXJlbnRTdHlsZSI6eyIkcmVmIjoiNTkifX0sIlRpdGxlU3R5bGUiOnsiJGlkIjoiMjE5IiwiRm9udFNldHRpbmdzIjp7IiRpZCI6IjIyMCIsIkZvbnRTaXplIjoxMiwiRm9udE5hbWUiOiJDYWxpYnJpIiwiSXNCb2xkIjp0cnVlLCJJc0l0YWxpYyI6ZmFsc2UsIklzVW5kZXJsaW5lZCI6ZmFsc2UsIlBhcmVudFN0eWxlIjp7IiRyZWYiOiI2OCJ9fSwiQXV0b1NpemUiOjAsIkZvcmVncm91bmQiOnsiJGlkIjoiMjIxIiwiQ29sb3IiOnsiJGlkIjoiMjIyIiwiQSI6MjU1LCJSIjoyMjgsIkciOjEwOCwiQiI6MTB9fSwiTWF4V2lkdGgiOjYx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yMyIsIkxpbmVDb2xvciI6bnVsbCwiTGluZVdlaWdodCI6MC4wLCJMaW5lVHlwZSI6MCwiUGFyZW50U3R5bGUiOm51bGx9LCJQYXJlbnRTdHlsZSI6eyIkcmVmIjoiNjcifX0sIkRhdGVTdHlsZSI6eyIkaWQiOiIyMjQiLCJGb250U2V0dGluZ3MiOnsiJGlkIjoiMjI1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YiLCJMaW5lQ29sb3IiOm51bGwsIkxpbmVXZWlnaHQiOjAuMCwiTGluZVR5cGUiOjAsIlBhcmVudFN0eWxlIjpudWxsfSwiUGFyZW50U3R5bGUiOnsiJHJlZiI6Ijc0In19LCJEYXRlRm9ybWF0Ijp7IiRyZWYiOiI4MSJ9LCJXZWVrTnVtYmVyaW5nIjp7IiRpZCI6IjIyNyIsIkZvcm1hdCI6MCwiSXNWaXNpYmxlIjpmYWxzZSwiTGFzdEtub3duVmlzaWJpbGl0eVN0YXRlIjpmYWxzZX0sIklzVmlzaWJsZSI6dHJ1ZSwiUGFyZW50U3R5bGUiOnsiJHJlZiI6IjUzIn19LCJJbmRleCI6MiwiUGVyY2VudGFnZUNvbXBsZXRlIjpudWxsLCJQb3NpdGlvbiI6eyJSYXRpbyI6MC4xMjc0NTM5MzU0MTEyNDEzNCwiSXNDdXN0b20iOnRydWV9LCJEYXRlRm9ybWF0Ijp7IiRyZWYiOiI4MSJ9LCJXZWVrTnVtYmVyaW5nIjp7IiRpZCI6IjIyOCIsIkZvcm1hdCI6MCwiSXNWaXNpYmxlIjpmYWxzZSwiTGFzdEtub3duVmlzaWJpbGl0eVN0YXRlIjpmYWxzZX0sIlJlbGF0ZWRUYXNrSWQiOiIwMDAwMDAwMC0wMDAwLTAwMDAtMDAwMC0wMDAwMDAwMDAwMDAiLCJJZCI6ImIwYWJkZDkxLTQ1NWItNDRkNy1iYmMxLWRmNGEyMmZlZGQyNiIsIkltcG9ydElkIjpudWxsLCJUaXRsZSI6Ik1pbGVzdG9uZSAzIiwiTm90ZSI6bnVsbCwiSHlwZXJsaW5rIjp7IiRpZCI6IjIyOSIsIkFkZHJlc3MiOm51bGwsIlN1YkFkZHJlc3MiOm51bGx9LCJJc0NoYW5nZWQiOmZhbHNlLCJJc05ldyI6dHJ1ZX0seyIkaWQiOiIyMzAiLCJEYXRlIjoiMjAyMi0wOC0xNVQyMzo1OTowMCIsIlN0eWxlIjp7IiRpZCI6IjIzMSIsIlNoYXBlIjoxMCwiQ29ubmVjdG9yTWFyZ2luIjp7IiRyZWYiOiI1NCJ9LCJDb25uZWN0b3JTdHlsZSI6eyIkaWQiOiIyMzIiLCJMaW5lQ29sb3IiOnsiJGlkIjoiMjMzIiwiJHR5cGUiOiJOTFJFLkNvbW1vbi5Eb20uU29saWRDb2xvckJydXNoLCBOTFJFLkNvbW1vbiIsIkNvbG9yIjp7IiRpZCI6IjIzNCIsIkEiOjI1NSwiUiI6MTc4LCJHIjoxNCwiQiI6MTh9fSwiTGluZVdlaWdodCI6MS4wLCJMaW5lVHlwZSI6MCwiUGFyZW50U3R5bGUiOnsiJHJlZiI6IjU1In19LCJJc0JlbG93VGltZWJhbmQiOnRydWUsIlBvc2l0aW9uT25UYXNrIjowLCJIaWRlRGF0ZSI6ZmFsc2UsIlNoYXBlU2l6ZSI6MCwiU3BhY2luZyI6MC4wLCJQYWRkaW5nIjp7IiRpZCI6IjIzNSIsIlRvcCI6MCwiTGVmdCI6MCwiUmlnaHQiOjAsIkJvdHRvbSI6MH0sIlNoYXBlU3R5bGUiOnsiJGlkIjoiMjM2IiwiTWFyZ2luIjp7IiRyZWYiOiI2MCJ9LCJQYWRkaW5nIjp7IiRyZWYiOiI2MSJ9LCJCYWNrZ3JvdW5kIjp7IiRpZCI6IjIzNyIsIkNvbG9yIjp7IiRpZCI6IjIzOCIsIkEiOjI1NSwiUiI6MTc4LCJHIjoxNCwiQiI6MTh9fSwiSXNWaXNpYmxlIjp0cnVlLCJXaWR0aCI6MTIuMCwiSGVpZ2h0IjoxNC4wLCJCb3JkZXJTdHlsZSI6eyIkaWQiOiIyMzkiLCJMaW5lQ29sb3IiOnsiJHJlZiI6IjY1In0sIkxpbmVXZWlnaHQiOjAuMCwiTGluZVR5cGUiOjAsIlBhcmVudFN0eWxlIjp7IiRyZWYiOiI2NCJ9fSwiUGFyZW50U3R5bGUiOnsiJHJlZiI6IjU5In19LCJUaXRsZVN0eWxlIjp7IiRpZCI6IjI0MCIsIkZvbnRTZXR0aW5ncyI6eyIkaWQiOiIyNDEiLCJGb250U2l6ZSI6MTIsIkZvbnROYW1lIjoiQ2FsaWJyaSIsIklzQm9sZCI6dHJ1ZSwiSXNJdGFsaWMiOmZhbHNlLCJJc1VuZGVybGluZWQiOmZhbHNlLCJQYXJlbnRTdHlsZSI6eyIkcmVmIjoiNjgifX0sIkF1dG9TaXplIjowLCJGb3JlZ3JvdW5kIjp7IiRpZCI6IjI0MiIsIkNvbG9yIjp7IiRpZCI6IjI0MyIsIkEiOjI1NSwiUiI6MTc4LCJHIjoxNCwiQiI6MTh9fSwiTWF4V2lkdGgiOjYx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0NCIsIkxpbmVDb2xvciI6bnVsbCwiTGluZVdlaWdodCI6MC4wLCJMaW5lVHlwZSI6MCwiUGFyZW50U3R5bGUiOm51bGx9LCJQYXJlbnRTdHlsZSI6eyIkcmVmIjoiNjcifX0sIkRhdGVTdHlsZSI6eyIkaWQiOiIyNDUiLCJGb250U2V0dGluZ3MiOnsiJGlkIjoiMjQ2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DciLCJMaW5lQ29sb3IiOm51bGwsIkxpbmVXZWlnaHQiOjAuMCwiTGluZVR5cGUiOjAsIlBhcmVudFN0eWxlIjpudWxsfSwiUGFyZW50U3R5bGUiOnsiJHJlZiI6Ijc0In19LCJEYXRlRm9ybWF0Ijp7IiRyZWYiOiI4MSJ9LCJXZWVrTnVtYmVyaW5nIjp7IiRpZCI6IjI0OCIsIkZvcm1hdCI6MCwiSXNWaXNpYmxlIjpmYWxzZSwiTGFzdEtub3duVmlzaWJpbGl0eVN0YXRlIjpmYWxzZX0sIklzVmlzaWJsZSI6dHJ1ZSwiUGFyZW50U3R5bGUiOnsiJHJlZiI6IjUzIn19LCJJbmRleCI6MywiUGVyY2VudGFnZUNvbXBsZXRlIjpudWxsLCJQb3NpdGlvbiI6eyJSYXRpbyI6MC4xNzAwNzY4NDc3ODI4NDE0MywiSXNDdXN0b20iOnRydWV9LCJEYXRlRm9ybWF0Ijp7IiRyZWYiOiI4MSJ9LCJXZWVrTnVtYmVyaW5nIjp7IiRpZCI6IjI0OSIsIkZvcm1hdCI6MCwiSXNWaXNpYmxlIjpmYWxzZSwiTGFzdEtub3duVmlzaWJpbGl0eVN0YXRlIjpmYWxzZX0sIlJlbGF0ZWRUYXNrSWQiOiIwMDAwMDAwMC0wMDAwLTAwMDAtMDAwMC0wMDAwMDAwMDAwMDAiLCJJZCI6IjVhODY2OGZlLTBlNWYtNDc2OC04MzQwLWU4YTE2N2M1YmY5YiIsIkltcG9ydElkIjpudWxsLCJUaXRsZSI6Ik1pbGVzdG9uZSA0IiwiTm90ZSI6bnVsbCwiSHlwZXJsaW5rIjp7IiRpZCI6IjI1MCIsIkFkZHJlc3MiOm51bGwsIlN1YkFkZHJlc3MiOm51bGx9LCJJc0NoYW5nZWQiOmZhbHNlLCJJc05ldyI6dHJ1ZX0seyIkaWQiOiIyNTEiLCJEYXRlIjoiMjAyMi0xMC0xNVQyMzo1OTowMCIsIlN0eWxlIjp7IiRpZCI6IjI1MiIsIlNoYXBlIjoyLCJDb25uZWN0b3JNYXJnaW4iOnsiJHJlZiI6IjU0In0sIkNvbm5lY3RvclN0eWxlIjp7IiRpZCI6IjI1MyIsIkxpbmVDb2xvciI6eyIkaWQiOiIyNTQiLCIkdHlwZSI6Ik5MUkUuQ29tbW9uLkRvbS5Tb2xpZENvbG9yQnJ1c2gsIE5MUkUuQ29tbW9uIiwiQ29sb3IiOnsiJGlkIjoiMjU1IiwiQSI6MjU1LCJSIjowLCJHIjowLCJCIjowfX0sIkxpbmVXZWlnaHQiOjEuMCwiTGluZVR5cGUiOjAsIlBhcmVudFN0eWxlIjp7IiRyZWYiOiI1NSJ9fSwiSXNCZWxvd1RpbWViYW5kIjp0cnVlLCJQb3NpdGlvbk9uVGFzayI6MCwiSGlkZURhdGUiOmZhbHNlLCJTaGFwZVNpemUiOjEsIlNwYWNpbmciOjAuMCwiUGFkZGluZyI6eyIkaWQiOiIyNTYiLCJUb3AiOjAsIkxlZnQiOjAsIlJpZ2h0IjowLCJCb3R0b20iOjB9LCJTaGFwZVN0eWxlIjp7IiRpZCI6IjI1NyIsIk1hcmdpbiI6eyIkcmVmIjoiNjAifSwiUGFkZGluZyI6eyIkcmVmIjoiNjEifSwiQmFja2dyb3VuZCI6eyIkaWQiOiIyNTgiLCJDb2xvciI6eyIkaWQiOiIyNTkiLCJBIjoyNTUsIlIiOjAsIkciOjAsIkIiOjB9fSwiSXNWaXNpYmxlIjp0cnVlLCJXaWR0aCI6MTMuMCwiSGVpZ2h0IjoxMy4wLCJCb3JkZXJTdHlsZSI6eyIkaWQiOiIyNjAiLCJMaW5lQ29sb3IiOnsiJHJlZiI6IjY1In0sIkxpbmVXZWlnaHQiOjAuMCwiTGluZVR5cGUiOjAsIlBhcmVudFN0eWxlIjp7IiRyZWYiOiI2NCJ9fSwiUGFyZW50U3R5bGUiOnsiJHJlZiI6IjU5In19LCJUaXRsZVN0eWxlIjp7IiRpZCI6IjI2MSIsIkZvbnRTZXR0aW5ncyI6eyIkaWQiOiIyNjIiLCJGb250U2l6ZSI6MTIsIkZvbnROYW1lIjoiQ2FsaWJyaSIsIklzQm9sZCI6dHJ1ZSwiSXNJdGFsaWMiOmZhbHNlLCJJc1VuZGVybGluZWQiOmZhbHNlLCJQYXJlbnRTdHlsZSI6eyIkcmVmIjoiNjgifX0sIkF1dG9TaXplIjowLCJGb3JlZ3JvdW5kIjp7IiRpZCI6IjI2MyIsIkNvbG9yIjp7IiRpZCI6IjI2NCIsIkEiOjI1NSwiUiI6MCwiRyI6MCwiQiI6MH19LCJNYXhXaWR0aCI6NjQuN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NjUiLCJMaW5lQ29sb3IiOm51bGwsIkxpbmVXZWlnaHQiOjAuMCwiTGluZVR5cGUiOjAsIlBhcmVudFN0eWxlIjpudWxsfSwiUGFyZW50U3R5bGUiOnsiJHJlZiI6IjY3In19LCJEYXRlU3R5bGUiOnsiJGlkIjoiMjY2IiwiRm9udFNldHRpbmdzIjp7IiRpZCI6IjI2Ny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Y4IiwiTGluZUNvbG9yIjpudWxsLCJMaW5lV2VpZ2h0IjowLjAsIkxpbmVUeXBlIjowLCJQYXJlbnRTdHlsZSI6bnVsbH0sIlBhcmVudFN0eWxlIjp7IiRyZWYiOiI3NCJ9fSwiRGF0ZUZvcm1hdCI6eyIkcmVmIjoiODEifSwiV2Vla051bWJlcmluZyI6eyIkaWQiOiIyNjkiLCJGb3JtYXQiOjAsIklzVmlzaWJsZSI6ZmFsc2UsIkxhc3RLbm93blZpc2liaWxpdHlTdGF0ZSI6ZmFsc2V9LCJJc1Zpc2libGUiOnRydWUsIlBhcmVudFN0eWxlIjp7IiRyZWYiOiI1MyJ9fSwiSW5kZXgiOjQsIlBlcmNlbnRhZ2VDb21wbGV0ZSI6bnVsbCwiUG9zaXRpb24iOnsiUmF0aW8iOjAuMDg5Mzk4NTE1NDg5MzY2MzIzLCJJc0N1c3RvbSI6dHJ1ZX0sIkRhdGVGb3JtYXQiOnsiJHJlZiI6IjgxIn0sIldlZWtOdW1iZXJpbmciOnsiJGlkIjoiMjcwIiwiRm9ybWF0IjowLCJJc1Zpc2libGUiOmZhbHNlLCJMYXN0S25vd25WaXNpYmlsaXR5U3RhdGUiOmZhbHNlfSwiUmVsYXRlZFRhc2tJZCI6IjAwMDAwMDAwLTAwMDAtMDAwMC0wMDAwLTAwMDAwMDAwMDAwMCIsIklkIjoiMDJjZDhmNTAtZDBkNS00MmU3LTg3MjktODM0NWYzMmI3NjNjIiwiSW1wb3J0SWQiOm51bGwsIlRpdGxlIjoiTWlsZXN0b25lIDUgIiwiTm90ZSI6bnVsbCwiSHlwZXJsaW5rIjp7IiRpZCI6IjI3MSIsIkFkZHJlc3MiOm51bGwsIlN1YkFkZHJlc3MiOm51bGx9LCJJc0NoYW5nZWQiOmZhbHNlLCJJc05ldyI6dHJ1ZX1dLCJUYXNrcyI6W3siJGlkIjoiMjcyIiwiR3JvdXBOYW1lIjpudWxsLCJTdGFydERhdGUiOiIyMDIyLTA5LTMwVDAwOjAwOjAwWiIsIkVuZERhdGUiOiIyMDIyLTEyLTMxVDIzOjU5OjAwWiIsIlBlcmNlbnRhZ2VDb21wbGV0ZSI6bnVsbCwiU3R5bGUiOnsiJGlkIjoiMjczIiwiU2hhcGUiOjEsIlNoYXBlVGhpY2tuZXNzIjowLCJEdXJhdGlvbkZvcm1hdCI6NSwiSW5jbHVkZU5vbldvcmtpbmdEYXlzSW5EdXJhdGlvbiI6ZmFsc2UsIlBlcmNlbnRhZ2VDb21wbGV0ZVN0eWxlIjp7IiRpZCI6IjI3NCIsIkZvbnRTZXR0aW5ncyI6eyIkaWQiOiIyNzU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I3NiIsIkxpbmVDb2xvciI6bnVsbCwiTGluZVdlaWdodCI6MC4wLCJMaW5lVHlwZSI6MCwiUGFyZW50U3R5bGUiOm51bGx9LCJQYXJlbnRTdHlsZSI6eyIkcmVmIjoiODUifX0sIkR1cmF0aW9uU3R5bGUiOnsiJGlkIjoiMjc3IiwiRm9udFNldHRpbmdzIjp7IiRpZCI6IjI3OCIsIkZvbnRTaXplIjoxMCwiRm9udE5hbWUiOiJDYWxpYnJpIiwiSXNCb2xkIjpmYWxzZSwiSXNJdGFsaWMiOmZhbHNlLCJJc1VuZGVybGluZWQiOmZhbHNlLCJQYXJlbnRTdHlsZSI6eyIkcmVmIjoiOTMifX0sIkF1dG9TaXplIjowLCJGb3JlZ3JvdW5kIjp7IiRpZCI6IjI3OSIsIkNvbG9yIjp7IiRpZCI6IjI4M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jgxIiwiTGluZUNvbG9yIjpudWxsLCJMaW5lV2VpZ2h0IjowLjAsIkxpbmVUeXBlIjowLCJQYXJlbnRTdHlsZSI6bnVsbH0sIlBhcmVudFN0eWxlIjp7IiRyZWYiOiI5MiJ9fSwiSG9yaXpvbnRhbENvbm5lY3RvclN0eWxlIjp7IiRpZCI6IjI4MiIsIkxpbmVDb2xvciI6eyIkcmVmIjoiMTAwIn0sIkxpbmVXZWlnaHQiOjAuMCwiTGluZVR5cGUiOjAsIlBhcmVudFN0eWxlIjp7IiRyZWYiOiI5OSJ9fSwiVmVydGljYWxDb25uZWN0b3JTdHlsZSI6eyIkaWQiOiIyODMiLCJMaW5lQ29sb3IiOnsiJHJlZiI6IjEwMyJ9LCJMaW5lV2VpZ2h0IjoxLjAsIkxpbmVUeXBlIjowLCJQYXJlbnRTdHlsZSI6eyIkcmVmIjoiMTAyIn19LCJNYXJnaW4iOm51bGwsIlN0YXJ0RGF0ZVBvc2l0aW9uIjozLCJFbmREYXRlUG9zaXRpb24iOjMsIkRhdGVJc1Zpc2libGUiOnRydWUsIlRpdGxlUG9zaXRpb24iOjQsIkR1cmF0aW9uUG9zaXRpb24iOjIsIlBlcmNlbnRhZ2VDb21wbGV0ZWRQb3NpdGlvbiI6NiwiU3BhY2luZyI6NSwiSXNCZWxvd1RpbWViYW5kIjp0cnVlLCJQZXJjZW50YWdlQ29tcGxldGVTaGFwZU9wYWNpdHkiOjM1LCJTaGFwZVN0eWxlIjp7IiRpZCI6IjI4NCIsIk1hcmdpbiI6eyIkcmVmIjoiMTA2In0sIlBhZGRpbmciOnsiJGlkIjoiMjg1IiwiVG9wIjowLCJMZWZ0IjoxLCJSaWdodCI6MCwiQm90dG9tIjoxfSwiQmFja2dyb3VuZCI6eyIkaWQiOiIyODYiLCJDb2xvciI6eyIkaWQiOiIyODciLCJBIjoyNTUsIlIiOjExMiwiRyI6MTczLCJCIjo3MX19LCJJc1Zpc2libGUiOnRydWUsIldpZHRoIjowLjAsIkhlaWdodCI6MTAuMCwiQm9yZGVyU3R5bGUiOnsiJGlkIjoiMjg4IiwiTGluZUNvbG9yIjp7IiRpZCI6IjI4OSIsIiR0eXBlIjoiTkxSRS5Db21tb24uRG9tLlNvbGlkQ29sb3JCcnVzaCwgTkxSRS5Db21tb24iLCJDb2xvciI6eyIkaWQiOiIyOTAiLCJBIjoyNTUsIlIiOjI1NSwiRyI6MCwiQiI6MH19LCJMaW5lV2VpZ2h0IjowLjAsIkxpbmVUeXBlIjowLCJQYXJlbnRTdHlsZSI6bnVsbH0sIlBhcmVudFN0eWxlIjp7IiRyZWYiOiIxMDUifX0sIlRpdGxlU3R5bGUiOnsiJGlkIjoiMjkxIiwiRm9udFNldHRpbmdzIjp7IiRpZCI6IjI5MiIsIkZvbnRTaXplIjoxMSwiRm9udE5hbWUiOiJDYWxpYnJpIiwiSXNCb2xkIjp0cnVlLCJJc0l0YWxpYyI6ZmFsc2UsIklzVW5kZXJsaW5lZCI6ZmFsc2UsIlBhcmVudFN0eWxlIjp7IiRyZWYiOiIxMTQifX0sIkF1dG9TaXplIjowLCJGb3JlZ3JvdW5kIjp7IiRpZCI6IjI5MyIsIkNvbG9yIjp7IiRpZCI6IjI5NCIsIkEiOjI1NSwiUiI6NjgsIkciOjg0LCJCIjoxMDZ9fSwiTWF4V2lkdGgiOjMxLjEyNTA0MDA1NDMyMTI4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yOTUiLCJMaW5lQ29sb3IiOm51bGwsIkxpbmVXZWlnaHQiOjAuMCwiTGluZVR5cGUiOjAsIlBhcmVudFN0eWxlIjpudWxsfSwiUGFyZW50U3R5bGUiOnsiJHJlZiI6IjExMyJ9fSwiRGF0ZVN0eWxlIjp7IiRpZCI6IjI5NiIsIkZvbnRTZXR0aW5ncyI6eyIkaWQiOiIyOTciLCJGb250U2l6ZSI6OSwiRm9udE5hbWUiOiJDYWxpYnJpIiwiSXNCb2xkIjpmYWxzZSwiSXNJdGFsaWMiOmZhbHNlLCJJc1VuZGVybGluZWQiOmZhbHNlLCJQYXJlbnRTdHlsZSI6eyIkcmVmIjoiMTIxIn19LCJBdXRvU2l6ZSI6MCwiRm9yZWdyb3VuZCI6eyIkaWQiOiIyOTgiLCJDb2xvciI6eyIkaWQiOiIyOTk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wMCIsIkxpbmVDb2xvciI6bnVsbCwiTGluZVdlaWdodCI6MC4wLCJMaW5lVHlwZSI6MCwiUGFyZW50U3R5bGUiOm51bGx9LCJQYXJlbnRTdHlsZSI6eyIkcmVmIjoiMTIwIn19LCJEYXRlRm9ybWF0Ijp7IiRyZWYiOiIxMjcifSwiV2Vla051bWJlcmluZyI6eyIkaWQiOiIzMDEiLCJGb3JtYXQiOjAsIklzVmlzaWJsZSI6ZmFsc2UsIkxhc3RLbm93blZpc2liaWxpdHlTdGF0ZSI6ZmFsc2V9LCJJc1Zpc2libGUiOnRydWUsIlBhcmVudFN0eWxlIjp7IiRyZWYiOiI4NCJ9fSwiSW5kZXgiOjUsIlNtYXJ0RHVyYXRpb25BY3RpdmF0ZWQiOmZhbHNlLCJEYXRlRm9ybWF0Ijp7IiRyZWYiOiIxMjcifSwiV2Vla051bWJlcmluZyI6eyIkaWQiOiIzMDIiLCJGb3JtYXQiOjAsIklzVmlzaWJsZSI6ZmFsc2UsIkxhc3RLbm93blZpc2liaWxpdHlTdGF0ZSI6ZmFsc2V9LCJJZCI6ImYxZjAwOGY0LWY3YTctNGQ3Yy1iZGRkLWMzMmVmYmY4YjI3ZiIsIkltcG9ydElkIjpudWxsLCJUaXRsZSI6IlRhc2sgOCIsIk5vdGUiOm51bGwsIkh5cGVybGluayI6eyIkaWQiOiIzMDMiLCJBZGRyZXNzIjpudWxsLCJTdWJBZGRyZXNzIjpudWxsfSwiSXNDaGFuZ2VkIjpmYWxzZSwiSXNOZXciOnRydWV9LHsiJGlkIjoiMzA0IiwiR3JvdXBOYW1lIjpudWxsLCJTdGFydERhdGUiOiIyMDIyLTA1LTMwVDAwOjAwOjAwWiIsIkVuZERhdGUiOiIyMDIyLTA5LTMwVDIzOjU5OjAwWiIsIlBlcmNlbnRhZ2VDb21wbGV0ZSI6bnVsbCwiU3R5bGUiOnsiJGlkIjoiMzA1IiwiU2hhcGUiOjEsIlNoYXBlVGhpY2tuZXNzIjowLCJEdXJhdGlvbkZvcm1hdCI6NSwiSW5jbHVkZU5vbldvcmtpbmdEYXlzSW5EdXJhdGlvbiI6ZmFsc2UsIlBlcmNlbnRhZ2VDb21wbGV0ZVN0eWxlIjp7IiRpZCI6IjMwNiIsIkZvbnRTZXR0aW5ncyI6eyIkaWQiOiIzMDc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wOCIsIkxpbmVDb2xvciI6bnVsbCwiTGluZVdlaWdodCI6MC4wLCJMaW5lVHlwZSI6MCwiUGFyZW50U3R5bGUiOm51bGx9LCJQYXJlbnRTdHlsZSI6eyIkcmVmIjoiODUifX0sIkR1cmF0aW9uU3R5bGUiOnsiJGlkIjoiMzA5IiwiRm9udFNldHRpbmdzIjp7IiRpZCI6IjMxMCIsIkZvbnRTaXplIjoxMCwiRm9udE5hbWUiOiJDYWxpYnJpIiwiSXNCb2xkIjpmYWxzZSwiSXNJdGFsaWMiOmZhbHNlLCJJc1VuZGVybGluZWQiOmZhbHNlLCJQYXJlbnRTdHlsZSI6eyIkcmVmIjoiOTMifX0sIkF1dG9TaXplIjowLCJGb3JlZ3JvdW5kIjp7IiRpZCI6IjMxMSIsIkNvbG9yIjp7IiRpZCI6IjMxMi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EzIiwiTGluZUNvbG9yIjpudWxsLCJMaW5lV2VpZ2h0IjowLjAsIkxpbmVUeXBlIjowLCJQYXJlbnRTdHlsZSI6bnVsbH0sIlBhcmVudFN0eWxlIjp7IiRyZWYiOiI5MiJ9fSwiSG9yaXpvbnRhbENvbm5lY3RvclN0eWxlIjp7IiRpZCI6IjMxNCIsIkxpbmVDb2xvciI6eyIkcmVmIjoiMTAwIn0sIkxpbmVXZWlnaHQiOjAuMCwiTGluZVR5cGUiOjAsIlBhcmVudFN0eWxlIjp7IiRyZWYiOiI5OSJ9fSwiVmVydGljYWxDb25uZWN0b3JTdHlsZSI6eyIkaWQiOiIzMTUiLCJMaW5lQ29sb3IiOnsiJGlkIjoiMzE2IiwiJHR5cGUiOiJOTFJFLkNvbW1vbi5Eb20uU29saWRDb2xvckJydXNoLCBOTFJFLkNvbW1vbiIsIkNvbG9yIjp7IiRpZCI6IjMxNyIsIkEiOjI1NSwiUiI6MjM4LCJHIjoyMzYsIkIiOjIyNX19LCJMaW5lV2VpZ2h0IjoxLjAsIkxpbmVUeXBlIjowLCJQYXJlbnRTdHlsZSI6eyIkcmVmIjoiMTAyIn19LCJNYXJnaW4iOm51bGwsIlN0YXJ0RGF0ZVBvc2l0aW9uIjozLCJFbmREYXRlUG9zaXRpb24iOjMsIkRhdGVJc1Zpc2libGUiOnRydWUsIlRpdGxlUG9zaXRpb24iOjQsIkR1cmF0aW9uUG9zaXRpb24iOjIsIlBlcmNlbnRhZ2VDb21wbGV0ZWRQb3NpdGlvbiI6NiwiU3BhY2luZyI6NSwiSXNCZWxvd1RpbWViYW5kIjp0cnVlLCJQZXJjZW50YWdlQ29tcGxldGVTaGFwZU9wYWNpdHkiOjM1LCJTaGFwZVN0eWxlIjp7IiRpZCI6IjMxOCIsIk1hcmdpbiI6eyIkcmVmIjoiMTA2In0sIlBhZGRpbmciOnsiJGlkIjoiMzE5IiwiVG9wIjowLCJMZWZ0IjoxLCJSaWdodCI6MCwiQm90dG9tIjoxfSwiQmFja2dyb3VuZCI6eyIkaWQiOiIzMjAiLCJDb2xvciI6eyIkaWQiOiIzMjEiLCJBIjoyNTUsIlIiOjM2LCJHIjo3NiwiQiI6MTI2fX0sIklzVmlzaWJsZSI6dHJ1ZSwiV2lkdGgiOjAuMCwiSGVpZ2h0IjoxMC4wLCJCb3JkZXJTdHlsZSI6eyIkaWQiOiIzMjIiLCJMaW5lQ29sb3IiOnsiJGlkIjoiMzIzIiwiJHR5cGUiOiJOTFJFLkNvbW1vbi5Eb20uU29saWRDb2xvckJydXNoLCBOTFJFLkNvbW1vbiIsIkNvbG9yIjp7IiRpZCI6IjMyNCIsIkEiOjI1NSwiUiI6MjU1LCJHIjowLCJCIjowfX0sIkxpbmVXZWlnaHQiOjAuMCwiTGluZVR5cGUiOjAsIlBhcmVudFN0eWxlIjpudWxsfSwiUGFyZW50U3R5bGUiOnsiJHJlZiI6IjEwNSJ9fSwiVGl0bGVTdHlsZSI6eyIkaWQiOiIzMjUiLCJGb250U2V0dGluZ3MiOnsiJGlkIjoiMzI2IiwiRm9udFNpemUiOjExLCJGb250TmFtZSI6IkNhbGlicmkiLCJJc0JvbGQiOnRydWUsIklzSXRhbGljIjpmYWxzZSwiSXNVbmRlcmxpbmVkIjpmYWxzZSwiUGFyZW50U3R5bGUiOnsiJHJlZiI6IjExNCJ9fSwiQXV0b1NpemUiOjAsIkZvcmVncm91bmQiOnsiJGlkIjoiMzI3IiwiQ29sb3IiOnsiJGlkIjoiMzI4IiwiQSI6MjU1LCJSIjoxMTIsIkciOjE3MywiQiI6NzF9fSwiTWF4V2lkdGgiOjMxLjEyNTA0MDA1NDMyMTI4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MjkiLCJMaW5lQ29sb3IiOm51bGwsIkxpbmVXZWlnaHQiOjAuMCwiTGluZVR5cGUiOjAsIlBhcmVudFN0eWxlIjpudWxsfSwiUGFyZW50U3R5bGUiOnsiJHJlZiI6IjExMyJ9fSwiRGF0ZVN0eWxlIjp7IiRpZCI6IjMzMCIsIkZvbnRTZXR0aW5ncyI6eyIkaWQiOiIzMzEiLCJGb250U2l6ZSI6OSwiRm9udE5hbWUiOiJDYWxpYnJpIiwiSXNCb2xkIjpmYWxzZSwiSXNJdGFsaWMiOmZhbHNlLCJJc1VuZGVybGluZWQiOmZhbHNlLCJQYXJlbnRTdHlsZSI6eyIkcmVmIjoiMTIxIn19LCJBdXRvU2l6ZSI6MCwiRm9yZWdyb3VuZCI6eyIkaWQiOiIzMzIiLCJDb2xvciI6eyIkaWQiOiIzMzM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zNCIsIkxpbmVDb2xvciI6bnVsbCwiTGluZVdlaWdodCI6MC4wLCJMaW5lVHlwZSI6MCwiUGFyZW50U3R5bGUiOm51bGx9LCJQYXJlbnRTdHlsZSI6eyIkcmVmIjoiMTIwIn19LCJEYXRlRm9ybWF0Ijp7IiRyZWYiOiIxMjcifSwiV2Vla051bWJlcmluZyI6eyIkaWQiOiIzMzUiLCJGb3JtYXQiOjAsIklzVmlzaWJsZSI6ZmFsc2UsIkxhc3RLbm93blZpc2liaWxpdHlTdGF0ZSI6ZmFsc2V9LCJJc1Zpc2libGUiOnRydWUsIlBhcmVudFN0eWxlIjp7IiRyZWYiOiI4NCJ9fSwiSW5kZXgiOjYsIlNtYXJ0RHVyYXRpb25BY3RpdmF0ZWQiOmZhbHNlLCJEYXRlRm9ybWF0Ijp7IiRyZWYiOiIxMjcifSwiV2Vla051bWJlcmluZyI6eyIkaWQiOiIzMzYiLCJGb3JtYXQiOjAsIklzVmlzaWJsZSI6ZmFsc2UsIkxhc3RLbm93blZpc2liaWxpdHlTdGF0ZSI6ZmFsc2V9LCJJZCI6IjU0MTc0NTlmLWFhYmQtNDczZS04ZTMxLTdjOGZlN2ZlZDFjYSIsIkltcG9ydElkIjpudWxsLCJUaXRsZSI6IlRhc2sgNyIsIk5vdGUiOm51bGwsIkh5cGVybGluayI6eyIkaWQiOiIzMzciLCJBZGRyZXNzIjpudWxsLCJTdWJBZGRyZXNzIjpudWxsfSwiSXNDaGFuZ2VkIjpmYWxzZSwiSXNOZXciOnRydWV9LHsiJGlkIjoiMzM4IiwiR3JvdXBOYW1lIjpudWxsLCJTdGFydERhdGUiOiIyMDIyLTAxLTAxVDAwOjAwOjAwWiIsIkVuZERhdGUiOiIyMDIyLTA2LTMwVDIzOjU5OjAwWiIsIlBlcmNlbnRhZ2VDb21wbGV0ZSI6bnVsbCwiU3R5bGUiOnsiJGlkIjoiMzM5IiwiU2hhcGUiOjEsIlNoYXBlVGhpY2tuZXNzIjowLCJEdXJhdGlvbkZvcm1hdCI6NSwiSW5jbHVkZU5vbldvcmtpbmdEYXlzSW5EdXJhdGlvbiI6ZmFsc2UsIlBlcmNlbnRhZ2VDb21wbGV0ZVN0eWxlIjp7IiRpZCI6IjM0MCIsIkZvbnRTZXR0aW5ncyI6eyIkaWQiOiIzNDE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0MiIsIkxpbmVDb2xvciI6bnVsbCwiTGluZVdlaWdodCI6MC4wLCJMaW5lVHlwZSI6MCwiUGFyZW50U3R5bGUiOm51bGx9LCJQYXJlbnRTdHlsZSI6eyIkcmVmIjoiODUifX0sIkR1cmF0aW9uU3R5bGUiOnsiJGlkIjoiMzQzIiwiRm9udFNldHRpbmdzIjp7IiRpZCI6IjM0NCIsIkZvbnRTaXplIjoxMCwiRm9udE5hbWUiOiJDYWxpYnJpIiwiSXNCb2xkIjpmYWxzZSwiSXNJdGFsaWMiOmZhbHNlLCJJc1VuZGVybGluZWQiOmZhbHNlLCJQYXJlbnRTdHlsZSI6eyIkcmVmIjoiOTMifX0sIkF1dG9TaXplIjowLCJGb3JlZ3JvdW5kIjp7IiRpZCI6IjM0NSIsIkNvbG9yIjp7IiRpZCI6IjM0Ni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Q3IiwiTGluZUNvbG9yIjpudWxsLCJMaW5lV2VpZ2h0IjowLjAsIkxpbmVUeXBlIjowLCJQYXJlbnRTdHlsZSI6bnVsbH0sIlBhcmVudFN0eWxlIjp7IiRyZWYiOiI5MiJ9fSwiSG9yaXpvbnRhbENvbm5lY3RvclN0eWxlIjp7IiRpZCI6IjM0OCIsIkxpbmVDb2xvciI6eyIkcmVmIjoiMTAwIn0sIkxpbmVXZWlnaHQiOjAuMCwiTGluZVR5cGUiOjAsIlBhcmVudFN0eWxlIjp7IiRyZWYiOiI5OSJ9fSwiVmVydGljYWxDb25uZWN0b3JTdHlsZSI6eyIkaWQiOiIzNDkiLCJMaW5lQ29sb3IiOnsiJGlkIjoiMzUwIiwiJHR5cGUiOiJOTFJFLkNvbW1vbi5Eb20uU29saWRDb2xvckJydXNoLCBOTFJFLkNvbW1vbiIsIkNvbG9yIjp7IiRpZCI6IjM1MSIsIkEiOjI1NSwiUiI6MjM4LCJHIjoyMzYsIkIiOjIyNX19LCJMaW5lV2VpZ2h0IjoxLjAsIkxpbmVUeXBlIjowLCJQYXJlbnRTdHlsZSI6eyIkcmVmIjoiMTAyIn19LCJNYXJnaW4iOm51bGwsIlN0YXJ0RGF0ZVBvc2l0aW9uIjozLCJFbmREYXRlUG9zaXRpb24iOjMsIkRhdGVJc1Zpc2libGUiOnRydWUsIlRpdGxlUG9zaXRpb24iOjQsIkR1cmF0aW9uUG9zaXRpb24iOjIsIlBlcmNlbnRhZ2VDb21wbGV0ZWRQb3NpdGlvbiI6NiwiU3BhY2luZyI6NSwiSXNCZWxvd1RpbWViYW5kIjp0cnVlLCJQZXJjZW50YWdlQ29tcGxldGVTaGFwZU9wYWNpdHkiOjM1LCJTaGFwZVN0eWxlIjp7IiRpZCI6IjM1MiIsIk1hcmdpbiI6eyIkcmVmIjoiMTA2In0sIlBhZGRpbmciOnsiJGlkIjoiMzUzIiwiVG9wIjowLCJMZWZ0IjoxLCJSaWdodCI6MCwiQm90dG9tIjoxfSwiQmFja2dyb3VuZCI6eyIkaWQiOiIzNTQiLCJDb2xvciI6eyIkaWQiOiIzNTUiLCJBIjoyNTUsIlIiOjExMiwiRyI6MTczLCJCIjo3MX19LCJJc1Zpc2libGUiOnRydWUsIldpZHRoIjowLjAsIkhlaWdodCI6MTAuMCwiQm9yZGVyU3R5bGUiOnsiJGlkIjoiMzU2IiwiTGluZUNvbG9yIjp7IiRpZCI6IjM1NyIsIiR0eXBlIjoiTkxSRS5Db21tb24uRG9tLlNvbGlkQ29sb3JCcnVzaCwgTkxSRS5Db21tb24iLCJDb2xvciI6eyIkaWQiOiIzNTgiLCJBIjoyNTUsIlIiOjI1NSwiRyI6MCwiQiI6MH19LCJMaW5lV2VpZ2h0IjowLjAsIkxpbmVUeXBlIjowLCJQYXJlbnRTdHlsZSI6bnVsbH0sIlBhcmVudFN0eWxlIjp7IiRyZWYiOiIxMDUifX0sIlRpdGxlU3R5bGUiOnsiJGlkIjoiMzU5IiwiRm9udFNldHRpbmdzIjp7IiRpZCI6IjM2MCIsIkZvbnRTaXplIjoxMSwiRm9udE5hbWUiOiJDYWxpYnJpIiwiSXNCb2xkIjp0cnVlLCJJc0l0YWxpYyI6ZmFsc2UsIklzVW5kZXJsaW5lZCI6ZmFsc2UsIlBhcmVudFN0eWxlIjp7IiRyZWYiOiIxMTQifX0sIkF1dG9TaXplIjowLCJGb3JlZ3JvdW5kIjp7IiRpZCI6IjM2MSIsIkNvbG9yIjp7IiRpZCI6IjM2MiIsIkEiOjI1NSwiUiI6NjgsIkciOjg0LCJCIjoxMDZ9fSwiTWF4V2lkdGgiOjMxLjEyNTA0MDA1NDMyMTI4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jMiLCJMaW5lQ29sb3IiOm51bGwsIkxpbmVXZWlnaHQiOjAuMCwiTGluZVR5cGUiOjAsIlBhcmVudFN0eWxlIjpudWxsfSwiUGFyZW50U3R5bGUiOnsiJHJlZiI6IjExMyJ9fSwiRGF0ZVN0eWxlIjp7IiRpZCI6IjM2NCIsIkZvbnRTZXR0aW5ncyI6eyIkaWQiOiIzNjUiLCJGb250U2l6ZSI6OSwiRm9udE5hbWUiOiJDYWxpYnJpIiwiSXNCb2xkIjpmYWxzZSwiSXNJdGFsaWMiOmZhbHNlLCJJc1VuZGVybGluZWQiOmZhbHNlLCJQYXJlbnRTdHlsZSI6eyIkcmVmIjoiMTIxIn19LCJBdXRvU2l6ZSI6MCwiRm9yZWdyb3VuZCI6eyIkaWQiOiIzNjYiLCJDb2xvciI6eyIkaWQiOiIzNjc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2OCIsIkxpbmVDb2xvciI6bnVsbCwiTGluZVdlaWdodCI6MC4wLCJMaW5lVHlwZSI6MCwiUGFyZW50U3R5bGUiOm51bGx9LCJQYXJlbnRTdHlsZSI6eyIkcmVmIjoiMTIwIn19LCJEYXRlRm9ybWF0Ijp7IiRyZWYiOiIxMjcifSwiV2Vla051bWJlcmluZyI6eyIkaWQiOiIzNjkiLCJGb3JtYXQiOjAsIklzVmlzaWJsZSI6ZmFsc2UsIkxhc3RLbm93blZpc2liaWxpdHlTdGF0ZSI6ZmFsc2V9LCJJc1Zpc2libGUiOnRydWUsIlBhcmVudFN0eWxlIjp7IiRyZWYiOiI4NCJ9fSwiSW5kZXgiOjcsIlNtYXJ0RHVyYXRpb25BY3RpdmF0ZWQiOmZhbHNlLCJEYXRlRm9ybWF0Ijp7IiRyZWYiOiIxMjcifSwiV2Vla051bWJlcmluZyI6eyIkaWQiOiIzNzAiLCJGb3JtYXQiOjAsIklzVmlzaWJsZSI6ZmFsc2UsIkxhc3RLbm93blZpc2liaWxpdHlTdGF0ZSI6ZmFsc2V9LCJJZCI6IjQ4M2JiYmY1LWM4M2YtNDBmZC1iYTNiLTFkZGI5OTdlODBlYiIsIkltcG9ydElkIjpudWxsLCJUaXRsZSI6IlRhc2sgNiIsIk5vdGUiOm51bGwsIkh5cGVybGluayI6eyIkaWQiOiIzNzEiLCJBZGRyZXNzIjpudWxsLCJTdWJBZGRyZXNzIjpudWxsfSwiSXNDaGFuZ2VkIjpmYWxzZSwiSXNOZXciOnRydWV9LHsiJGlkIjoiMzcyIiwiR3JvdXBOYW1lIjpudWxsLCJTdGFydERhdGUiOiIyMDIxLTEwLTAxVDAwOjAwOjAwWiIsIkVuZERhdGUiOiIyMDIyLTA1LTMwVDIzOjU5OjAwWiIsIlBlcmNlbnRhZ2VDb21wbGV0ZSI6bnVsbCwiU3R5bGUiOnsiJGlkIjoiMzczIiwiU2hhcGUiOjEsIlNoYXBlVGhpY2tuZXNzIjowLCJEdXJhdGlvbkZvcm1hdCI6NSwiSW5jbHVkZU5vbldvcmtpbmdEYXlzSW5EdXJhdGlvbiI6ZmFsc2UsIlBlcmNlbnRhZ2VDb21wbGV0ZVN0eWxlIjp7IiRpZCI6IjM3NCIsIkZvbnRTZXR0aW5ncyI6eyIkaWQiOiIzNzU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3NiIsIkxpbmVDb2xvciI6bnVsbCwiTGluZVdlaWdodCI6MC4wLCJMaW5lVHlwZSI6MCwiUGFyZW50U3R5bGUiOm51bGx9LCJQYXJlbnRTdHlsZSI6eyIkcmVmIjoiODUifX0sIkR1cmF0aW9uU3R5bGUiOnsiJGlkIjoiMzc3IiwiRm9udFNldHRpbmdzIjp7IiRpZCI6IjM3OCIsIkZvbnRTaXplIjoxMCwiRm9udE5hbWUiOiJDYWxpYnJpIiwiSXNCb2xkIjpmYWxzZSwiSXNJdGFsaWMiOmZhbHNlLCJJc1VuZGVybGluZWQiOmZhbHNlLCJQYXJlbnRTdHlsZSI6eyIkcmVmIjoiOTMifX0sIkF1dG9TaXplIjowLCJGb3JlZ3JvdW5kIjp7IiRpZCI6IjM3OSIsIkNvbG9yIjp7IiRpZCI6IjM4M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gxIiwiTGluZUNvbG9yIjpudWxsLCJMaW5lV2VpZ2h0IjowLjAsIkxpbmVUeXBlIjowLCJQYXJlbnRTdHlsZSI6bnVsbH0sIlBhcmVudFN0eWxlIjp7IiRyZWYiOiI5MiJ9fSwiSG9yaXpvbnRhbENvbm5lY3RvclN0eWxlIjp7IiRpZCI6IjM4MiIsIkxpbmVDb2xvciI6eyIkcmVmIjoiMTAwIn0sIkxpbmVXZWlnaHQiOjAuMCwiTGluZVR5cGUiOjAsIlBhcmVudFN0eWxlIjp7IiRyZWYiOiI5OSJ9fSwiVmVydGljYWxDb25uZWN0b3JTdHlsZSI6eyIkaWQiOiIzODMiLCJMaW5lQ29sb3IiOnsiJGlkIjoiMzg0IiwiJHR5cGUiOiJOTFJFLkNvbW1vbi5Eb20uU29saWRDb2xvckJydXNoLCBOTFJFLkNvbW1vbiIsIkNvbG9yIjp7IiRpZCI6IjM4NSIsIkEiOjI1NSwiUiI6MzEsIkciOjczLCJCIjoxMjV9fSwiTGluZVdlaWdodCI6MS4wLCJMaW5lVHlwZSI6MCwiUGFyZW50U3R5bGUiOnsiJHJlZiI6IjEwMiJ9fSwiTWFyZ2luIjpudWxsLCJTdGFydERhdGVQb3NpdGlvbiI6MywiRW5kRGF0ZVBvc2l0aW9uIjozLCJEYXRlSXNWaXNpYmxlIjp0cnVlLCJUaXRsZVBvc2l0aW9uIjo0LCJEdXJhdGlvblBvc2l0aW9uIjoyLCJQZXJjZW50YWdlQ29tcGxldGVkUG9zaXRpb24iOjYsIlNwYWNpbmciOjUsIklzQmVsb3dUaW1lYmFuZCI6dHJ1ZSwiUGVyY2VudGFnZUNvbXBsZXRlU2hhcGVPcGFjaXR5IjozNSwiU2hhcGVTdHlsZSI6eyIkaWQiOiIzODYiLCJNYXJnaW4iOnsiJHJlZiI6IjEwNiJ9LCJQYWRkaW5nIjp7IiRpZCI6IjM4NyIsIlRvcCI6MCwiTGVmdCI6MSwiUmlnaHQiOjAsIkJvdHRvbSI6MX0sIkJhY2tncm91bmQiOnsiJGlkIjoiMzg4IiwiQ29sb3IiOnsiJGlkIjoiMzg5IiwiQSI6MjU1LCJSIjozNiwiRyI6NzYsIkIiOjEyOH19LCJJc1Zpc2libGUiOnRydWUsIldpZHRoIjowLjAsIkhlaWdodCI6MTAuMCwiQm9yZGVyU3R5bGUiOnsiJGlkIjoiMzkwIiwiTGluZUNvbG9yIjp7IiRpZCI6IjM5MSIsIiR0eXBlIjoiTkxSRS5Db21tb24uRG9tLlNvbGlkQ29sb3JCcnVzaCwgTkxSRS5Db21tb24iLCJDb2xvciI6eyIkaWQiOiIzOTIiLCJBIjoyNTUsIlIiOjI1NSwiRyI6MCwiQiI6MH19LCJMaW5lV2VpZ2h0IjowLjAsIkxpbmVUeXBlIjowLCJQYXJlbnRTdHlsZSI6bnVsbH0sIlBhcmVudFN0eWxlIjp7IiRyZWYiOiIxMDUifX0sIlRpdGxlU3R5bGUiOnsiJGlkIjoiMzkzIiwiRm9udFNldHRpbmdzIjp7IiRpZCI6IjM5NCIsIkZvbnRTaXplIjoxMSwiRm9udE5hbWUiOiJDYWxpYnJpIiwiSXNCb2xkIjp0cnVlLCJJc0l0YWxpYyI6ZmFsc2UsIklzVW5kZXJsaW5lZCI6ZmFsc2UsIlBhcmVudFN0eWxlIjp7IiRyZWYiOiIxMTQifX0sIkF1dG9TaXplIjowLCJGb3JlZ3JvdW5kIjp7IiRpZCI6IjM5NSIsIkNvbG9yIjp7IiRpZCI6IjM5NiIsIkEiOjI1NSwiUiI6MTEyLCJHIjoxNzMsIkIiOjcxfX0sIk1heFdpZHRoIjozMS4xMjUwNDAwNTQzMjEyOD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k3IiwiTGluZUNvbG9yIjpudWxsLCJMaW5lV2VpZ2h0IjowLjAsIkxpbmVUeXBlIjowLCJQYXJlbnRTdHlsZSI6bnVsbH0sIlBhcmVudFN0eWxlIjp7IiRyZWYiOiIxMTMifX0sIkRhdGVTdHlsZSI6eyIkaWQiOiIzOTgiLCJGb250U2V0dGluZ3MiOnsiJGlkIjoiMzk5IiwiRm9udFNpemUiOjksIkZvbnROYW1lIjoiQ2FsaWJyaSIsIklzQm9sZCI6ZmFsc2UsIklzSXRhbGljIjpmYWxzZSwiSXNVbmRlcmxpbmVkIjpmYWxzZSwiUGFyZW50U3R5bGUiOnsiJHJlZiI6IjEyMSJ9fSwiQXV0b1NpemUiOjAsIkZvcmVncm91bmQiOnsiJGlkIjoiNDAwIiwiQ29sb3IiOnsiJGlkIjoiNDAx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DIiLCJMaW5lQ29sb3IiOm51bGwsIkxpbmVXZWlnaHQiOjAuMCwiTGluZVR5cGUiOjAsIlBhcmVudFN0eWxlIjpudWxsfSwiUGFyZW50U3R5bGUiOnsiJHJlZiI6IjEyMCJ9fSwiRGF0ZUZvcm1hdCI6eyIkcmVmIjoiMTI3In0sIldlZWtOdW1iZXJpbmciOnsiJGlkIjoiNDAzIiwiRm9ybWF0IjowLCJJc1Zpc2libGUiOmZhbHNlLCJMYXN0S25vd25WaXNpYmlsaXR5U3RhdGUiOmZhbHNlfSwiSXNWaXNpYmxlIjp0cnVlLCJQYXJlbnRTdHlsZSI6eyIkcmVmIjoiODQifX0sIkluZGV4Ijo4LCJTbWFydER1cmF0aW9uQWN0aXZhdGVkIjpmYWxzZSwiRGF0ZUZvcm1hdCI6eyIkcmVmIjoiMTI3In0sIldlZWtOdW1iZXJpbmciOnsiJGlkIjoiNDA0IiwiRm9ybWF0IjowLCJJc1Zpc2libGUiOmZhbHNlLCJMYXN0S25vd25WaXNpYmlsaXR5U3RhdGUiOmZhbHNlfSwiSWQiOiI1OTU1MjJlNi1hNGM4LTQzNzMtOThkOC1lOTc1ZTc3Njk5MzciLCJJbXBvcnRJZCI6bnVsbCwiVGl0bGUiOiJUYXNrIDUiLCJOb3RlIjpudWxsLCJIeXBlcmxpbmsiOnsiJGlkIjoiNDA1IiwiQWRkcmVzcyI6bnVsbCwiU3ViQWRkcmVzcyI6bnVsbH0sIklzQ2hhbmdlZCI6ZmFsc2UsIklzTmV3Ijp0cnVlfSx7IiRpZCI6IjQwNiIsIkdyb3VwTmFtZSI6bnVsbCwiU3RhcnREYXRlIjoiMjAyMS0wOC0wMVQwMDowMDowMFoiLCJFbmREYXRlIjoiMjAyMS0xMi0yOVQyMzo1OTowMFoiLCJQZXJjZW50YWdlQ29tcGxldGUiOm51bGwsIlN0eWxlIjp7IiRpZCI6IjQwNyIsIlNoYXBlIjoxLCJTaGFwZVRoaWNrbmVzcyI6MCwiRHVyYXRpb25Gb3JtYXQiOjUsIkluY2x1ZGVOb25Xb3JraW5nRGF5c0luRHVyYXRpb24iOmZhbHNlLCJQZXJjZW50YWdlQ29tcGxldGVTdHlsZSI6eyIkaWQiOiI0MDgiLCJGb250U2V0dGluZ3MiOnsiJGlkIjoiNDA5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MTAiLCJMaW5lQ29sb3IiOm51bGwsIkxpbmVXZWlnaHQiOjAuMCwiTGluZVR5cGUiOjAsIlBhcmVudFN0eWxlIjpudWxsfSwiUGFyZW50U3R5bGUiOnsiJHJlZiI6Ijg1In19LCJEdXJhdGlvblN0eWxlIjp7IiRpZCI6IjQxMSIsIkZvbnRTZXR0aW5ncyI6eyIkaWQiOiI0MTIiLCJGb250U2l6ZSI6MTAsIkZvbnROYW1lIjoiQ2FsaWJyaSIsIklzQm9sZCI6ZmFsc2UsIklzSXRhbGljIjpmYWxzZSwiSXNVbmRlcmxpbmVkIjpmYWxzZSwiUGFyZW50U3R5bGUiOnsiJHJlZiI6IjkzIn19LCJBdXRvU2l6ZSI6MCwiRm9yZWdyb3VuZCI6eyIkaWQiOiI0MTMiLCJDb2xvciI6eyIkaWQiOiI0MTQ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xNSIsIkxpbmVDb2xvciI6bnVsbCwiTGluZVdlaWdodCI6MC4wLCJMaW5lVHlwZSI6MCwiUGFyZW50U3R5bGUiOm51bGx9LCJQYXJlbnRTdHlsZSI6eyIkcmVmIjoiOTIifX0sIkhvcml6b250YWxDb25uZWN0b3JTdHlsZSI6eyIkaWQiOiI0MTYiLCJMaW5lQ29sb3IiOnsiJHJlZiI6IjEwMCJ9LCJMaW5lV2VpZ2h0IjowLjAsIkxpbmVUeXBlIjowLCJQYXJlbnRTdHlsZSI6eyIkcmVmIjoiOTkifX0sIlZlcnRpY2FsQ29ubmVjdG9yU3R5bGUiOnsiJGlkIjoiNDE3IiwiTGluZUNvbG9yIjp7IiRyZWYiOiIxMDMifSwiTGluZVdlaWdodCI6MS4wLCJMaW5lVHlwZSI6MCwiUGFyZW50U3R5bGUiOnsiJHJlZiI6IjEwMiJ9fSwiTWFyZ2luIjpudWxsLCJTdGFydERhdGVQb3NpdGlvbiI6MywiRW5kRGF0ZVBvc2l0aW9uIjozLCJEYXRlSXNWaXNpYmxlIjp0cnVlLCJUaXRsZVBvc2l0aW9uIjo0LCJEdXJhdGlvblBvc2l0aW9uIjoyLCJQZXJjZW50YWdlQ29tcGxldGVkUG9zaXRpb24iOjYsIlNwYWNpbmciOjUsIklzQmVsb3dUaW1lYmFuZCI6dHJ1ZSwiUGVyY2VudGFnZUNvbXBsZXRlU2hhcGVPcGFjaXR5IjozNSwiU2hhcGVTdHlsZSI6eyIkaWQiOiI0MTgiLCJNYXJnaW4iOnsiJHJlZiI6IjEwNiJ9LCJQYWRkaW5nIjp7IiRpZCI6IjQxOSIsIlRvcCI6MCwiTGVmdCI6MSwiUmlnaHQiOjAsIkJvdHRvbSI6MX0sIkJhY2tncm91bmQiOnsiJGlkIjoiNDIwIiwiQ29sb3IiOnsiJGlkIjoiNDIxIiwiQSI6MjU1LCJSIjoxMTIsIkciOjE3MywiQiI6NzF9fSwiSXNWaXNpYmxlIjp0cnVlLCJXaWR0aCI6MC4wLCJIZWlnaHQiOjEwLjAsIkJvcmRlclN0eWxlIjp7IiRpZCI6IjQyMiIsIkxpbmVDb2xvciI6eyIkaWQiOiI0MjMiLCIkdHlwZSI6Ik5MUkUuQ29tbW9uLkRvbS5Tb2xpZENvbG9yQnJ1c2gsIE5MUkUuQ29tbW9uIiwiQ29sb3IiOnsiJGlkIjoiNDI0IiwiQSI6MjU1LCJSIjoyNTUsIkciOjAsIkIiOjB9fSwiTGluZVdlaWdodCI6MC4wLCJMaW5lVHlwZSI6MCwiUGFyZW50U3R5bGUiOm51bGx9LCJQYXJlbnRTdHlsZSI6eyIkcmVmIjoiMTA1In19LCJUaXRsZVN0eWxlIjp7IiRpZCI6IjQyNSIsIkZvbnRTZXR0aW5ncyI6eyIkaWQiOiI0MjYiLCJGb250U2l6ZSI6MTEsIkZvbnROYW1lIjoiQ2FsaWJyaSIsIklzQm9sZCI6dHJ1ZSwiSXNJdGFsaWMiOmZhbHNlLCJJc1VuZGVybGluZWQiOmZhbHNlLCJQYXJlbnRTdHlsZSI6eyIkcmVmIjoiMTE0In19LCJBdXRvU2l6ZSI6MCwiRm9yZWdyb3VuZCI6eyIkaWQiOiI0MjciLCJDb2xvciI6eyIkaWQiOiI0MjgiLCJBIjoyNTUsIlIiOjY4LCJHIjo4NCwiQiI6MTA2fX0sIk1heFdpZHRoIjozMS4xMjUwNDAwNTQzMjEyOD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I5IiwiTGluZUNvbG9yIjpudWxsLCJMaW5lV2VpZ2h0IjowLjAsIkxpbmVUeXBlIjowLCJQYXJlbnRTdHlsZSI6bnVsbH0sIlBhcmVudFN0eWxlIjp7IiRyZWYiOiIxMTMifX0sIkRhdGVTdHlsZSI6eyIkaWQiOiI0MzAiLCJGb250U2V0dGluZ3MiOnsiJGlkIjoiNDMxIiwiRm9udFNpemUiOjksIkZvbnROYW1lIjoiQ2FsaWJyaSIsIklzQm9sZCI6ZmFsc2UsIklzSXRhbGljIjpmYWxzZSwiSXNVbmRlcmxpbmVkIjpmYWxzZSwiUGFyZW50U3R5bGUiOnsiJHJlZiI6IjEyMSJ9fSwiQXV0b1NpemUiOjAsIkZvcmVncm91bmQiOnsiJGlkIjoiNDMyIiwiQ29sb3IiOnsiJGlkIjoiNDMz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zQiLCJMaW5lQ29sb3IiOm51bGwsIkxpbmVXZWlnaHQiOjAuMCwiTGluZVR5cGUiOjAsIlBhcmVudFN0eWxlIjpudWxsfSwiUGFyZW50U3R5bGUiOnsiJHJlZiI6IjEyMCJ9fSwiRGF0ZUZvcm1hdCI6eyIkcmVmIjoiMTI3In0sIldlZWtOdW1iZXJpbmciOnsiJGlkIjoiNDM1IiwiRm9ybWF0IjowLCJJc1Zpc2libGUiOmZhbHNlLCJMYXN0S25vd25WaXNpYmlsaXR5U3RhdGUiOmZhbHNlfSwiSXNWaXNpYmxlIjp0cnVlLCJQYXJlbnRTdHlsZSI6eyIkcmVmIjoiODQifX0sIkluZGV4Ijo5LCJTbWFydER1cmF0aW9uQWN0aXZhdGVkIjpmYWxzZSwiRGF0ZUZvcm1hdCI6eyIkcmVmIjoiMTI3In0sIldlZWtOdW1iZXJpbmciOnsiJGlkIjoiNDM2IiwiRm9ybWF0IjowLCJJc1Zpc2libGUiOmZhbHNlLCJMYXN0S25vd25WaXNpYmlsaXR5U3RhdGUiOmZhbHNlfSwiSWQiOiJhZWUzY2QyMy03ZTA5LTRkMDgtOTk2ZC0xOTU2MzJhNDdlZDYiLCJJbXBvcnRJZCI6bnVsbCwiVGl0bGUiOiJUYXNrIDQiLCJOb3RlIjpudWxsLCJIeXBlcmxpbmsiOnsiJGlkIjoiNDM3IiwiQWRkcmVzcyI6bnVsbCwiU3ViQWRkcmVzcyI6bnVsbH0sIklzQ2hhbmdlZCI6ZmFsc2UsIklzTmV3Ijp0cnVlfSx7IiRpZCI6IjQzOCIsIkdyb3VwTmFtZSI6bnVsbCwiU3RhcnREYXRlIjoiMjAyMS0wNi0wMVQwMDowMDowMFoiLCJFbmREYXRlIjoiMjAyMS0wOS0wMVQyMzo1OTowMFoiLCJQZXJjZW50YWdlQ29tcGxldGUiOm51bGwsIlN0eWxlIjp7IiRpZCI6IjQzOSIsIlNoYXBlIjoxLCJTaGFwZVRoaWNrbmVzcyI6MCwiRHVyYXRpb25Gb3JtYXQiOjUsIkluY2x1ZGVOb25Xb3JraW5nRGF5c0luRHVyYXRpb24iOmZhbHNlLCJQZXJjZW50YWdlQ29tcGxldGVTdHlsZSI6eyIkaWQiOiI0NDAiLCJGb250U2V0dGluZ3MiOnsiJGlkIjoiNDQx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NDIiLCJMaW5lQ29sb3IiOm51bGwsIkxpbmVXZWlnaHQiOjAuMCwiTGluZVR5cGUiOjAsIlBhcmVudFN0eWxlIjpudWxsfSwiUGFyZW50U3R5bGUiOnsiJHJlZiI6Ijg1In19LCJEdXJhdGlvblN0eWxlIjp7IiRpZCI6IjQ0MyIsIkZvbnRTZXR0aW5ncyI6eyIkaWQiOiI0NDQiLCJGb250U2l6ZSI6MTAsIkZvbnROYW1lIjoiQ2FsaWJyaSIsIklzQm9sZCI6ZmFsc2UsIklzSXRhbGljIjpmYWxzZSwiSXNVbmRlcmxpbmVkIjpmYWxzZSwiUGFyZW50U3R5bGUiOnsiJHJlZiI6IjkzIn19LCJBdXRvU2l6ZSI6MCwiRm9yZWdyb3VuZCI6eyIkaWQiOiI0NDUiLCJDb2xvciI6eyIkaWQiOiI0NDY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0NyIsIkxpbmVDb2xvciI6bnVsbCwiTGluZVdlaWdodCI6MC4wLCJMaW5lVHlwZSI6MCwiUGFyZW50U3R5bGUiOm51bGx9LCJQYXJlbnRTdHlsZSI6eyIkcmVmIjoiOTIifX0sIkhvcml6b250YWxDb25uZWN0b3JTdHlsZSI6eyIkaWQiOiI0NDgiLCJMaW5lQ29sb3IiOnsiJHJlZiI6IjEwMCJ9LCJMaW5lV2VpZ2h0IjowLjAsIkxpbmVUeXBlIjowLCJQYXJlbnRTdHlsZSI6eyIkcmVmIjoiOTkifX0sIlZlcnRpY2FsQ29ubmVjdG9yU3R5bGUiOnsiJGlkIjoiNDQ5IiwiTGluZUNvbG9yIjp7IiRyZWYiOiIxMDMifSwiTGluZVdlaWdodCI6MS4wLCJMaW5lVHlwZSI6MCwiUGFyZW50U3R5bGUiOnsiJHJlZiI6IjEwMiJ9fSwiTWFyZ2luIjpudWxsLCJTdGFydERhdGVQb3NpdGlvbiI6MywiRW5kRGF0ZVBvc2l0aW9uIjozLCJEYXRlSXNWaXNpYmxlIjp0cnVlLCJUaXRsZVBvc2l0aW9uIjo0LCJEdXJhdGlvblBvc2l0aW9uIjoyLCJQZXJjZW50YWdlQ29tcGxldGVkUG9zaXRpb24iOjYsIlNwYWNpbmciOjUsIklzQmVsb3dUaW1lYmFuZCI6dHJ1ZSwiUGVyY2VudGFnZUNvbXBsZXRlU2hhcGVPcGFjaXR5IjozNSwiU2hhcGVTdHlsZSI6eyIkaWQiOiI0NTAiLCJNYXJnaW4iOnsiJHJlZiI6IjEwNiJ9LCJQYWRkaW5nIjp7IiRpZCI6IjQ1MSIsIlRvcCI6MCwiTGVmdCI6MSwiUmlnaHQiOjAsIkJvdHRvbSI6MX0sIkJhY2tncm91bmQiOnsiJGlkIjoiNDUyIiwiQ29sb3IiOnsiJGlkIjoiNDUzIiwiQSI6MjU1LCJSIjozNiwiRyI6NzYsIkIiOjEyOH19LCJJc1Zpc2libGUiOnRydWUsIldpZHRoIjowLjAsIkhlaWdodCI6MTAuMCwiQm9yZGVyU3R5bGUiOnsiJGlkIjoiNDU0IiwiTGluZUNvbG9yIjp7IiRpZCI6IjQ1NSIsIiR0eXBlIjoiTkxSRS5Db21tb24uRG9tLlNvbGlkQ29sb3JCcnVzaCwgTkxSRS5Db21tb24iLCJDb2xvciI6eyIkaWQiOiI0NTYiLCJBIjoyNTUsIlIiOjI1NSwiRyI6MCwiQiI6MH19LCJMaW5lV2VpZ2h0IjowLjAsIkxpbmVUeXBlIjowLCJQYXJlbnRTdHlsZSI6bnVsbH0sIlBhcmVudFN0eWxlIjp7IiRyZWYiOiIxMDUifX0sIlRpdGxlU3R5bGUiOnsiJGlkIjoiNDU3IiwiRm9udFNldHRpbmdzIjp7IiRpZCI6IjQ1OCIsIkZvbnRTaXplIjoxMSwiRm9udE5hbWUiOiJDYWxpYnJpIiwiSXNCb2xkIjp0cnVlLCJJc0l0YWxpYyI6ZmFsc2UsIklzVW5kZXJsaW5lZCI6ZmFsc2UsIlBhcmVudFN0eWxlIjp7IiRyZWYiOiIxMTQifX0sIkF1dG9TaXplIjowLCJGb3JlZ3JvdW5kIjp7IiRpZCI6IjQ1OSIsIkNvbG9yIjp7IiRpZCI6IjQ2MCIsIkEiOjI1NSwiUiI6MTEyLCJHIjoxNzMsIkIiOjcxfX0sIk1heFdpZHRoIjozMS4xMjUwNDAwNTQzMjEyOD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YxIiwiTGluZUNvbG9yIjpudWxsLCJMaW5lV2VpZ2h0IjowLjAsIkxpbmVUeXBlIjowLCJQYXJlbnRTdHlsZSI6bnVsbH0sIlBhcmVudFN0eWxlIjp7IiRyZWYiOiIxMTMifX0sIkRhdGVTdHlsZSI6eyIkaWQiOiI0NjIiLCJGb250U2V0dGluZ3MiOnsiJGlkIjoiNDYzIiwiRm9udFNpemUiOjksIkZvbnROYW1lIjoiQ2FsaWJyaSIsIklzQm9sZCI6ZmFsc2UsIklzSXRhbGljIjpmYWxzZSwiSXNVbmRlcmxpbmVkIjpmYWxzZSwiUGFyZW50U3R5bGUiOnsiJHJlZiI6IjEyMSJ9fSwiQXV0b1NpemUiOjAsIkZvcmVncm91bmQiOnsiJGlkIjoiNDY0IiwiQ29sb3IiOnsiJGlkIjoiNDY1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jYiLCJMaW5lQ29sb3IiOm51bGwsIkxpbmVXZWlnaHQiOjAuMCwiTGluZVR5cGUiOjAsIlBhcmVudFN0eWxlIjpudWxsfSwiUGFyZW50U3R5bGUiOnsiJHJlZiI6IjEyMCJ9fSwiRGF0ZUZvcm1hdCI6eyIkcmVmIjoiMTI3In0sIldlZWtOdW1iZXJpbmciOnsiJGlkIjoiNDY3IiwiRm9ybWF0IjowLCJJc1Zpc2libGUiOmZhbHNlLCJMYXN0S25vd25WaXNpYmlsaXR5U3RhdGUiOmZhbHNlfSwiSXNWaXNpYmxlIjp0cnVlLCJQYXJlbnRTdHlsZSI6eyIkcmVmIjoiODQifX0sIkluZGV4IjoxMCwiU21hcnREdXJhdGlvbkFjdGl2YXRlZCI6ZmFsc2UsIkRhdGVGb3JtYXQiOnsiJHJlZiI6IjEyNyJ9LCJXZWVrTnVtYmVyaW5nIjp7IiRpZCI6IjQ2OCIsIkZvcm1hdCI6MCwiSXNWaXNpYmxlIjpmYWxzZSwiTGFzdEtub3duVmlzaWJpbGl0eVN0YXRlIjpmYWxzZX0sIklkIjoiNGJlNjM4YmYtZWE3NS00YmM1LTk5OTEtNTk2YzNlZWYzYmY3IiwiSW1wb3J0SWQiOm51bGwsIlRpdGxlIjoiVGFzayAzIiwiTm90ZSI6bnVsbCwiSHlwZXJsaW5rIjp7IiRpZCI6IjQ2OSIsIkFkZHJlc3MiOm51bGwsIlN1YkFkZHJlc3MiOm51bGx9LCJJc0NoYW5nZWQiOmZhbHNlLCJJc05ldyI6dHJ1ZX0seyIkaWQiOiI0NzAiLCJHcm91cE5hbWUiOm51bGwsIlN0YXJ0RGF0ZSI6IjIwMjEtMDYtMDFUMDA6MDA6MDBaIiwiRW5kRGF0ZSI6IjIwMjEtMDgtMDZUMjM6NTk6MDBaIiwiUGVyY2VudGFnZUNvbXBsZXRlIjpudWxsLCJTdHlsZSI6eyIkaWQiOiI0NzEiLCJTaGFwZSI6MSwiU2hhcGVUaGlja25lc3MiOjAsIkR1cmF0aW9uRm9ybWF0Ijo1LCJJbmNsdWRlTm9uV29ya2luZ0RheXNJbkR1cmF0aW9uIjpmYWxzZSwiUGVyY2VudGFnZUNvbXBsZXRlU3R5bGUiOnsiJGlkIjoiNDcyIiwiRm9udFNldHRpbmdzIjp7IiRpZCI6IjQ3My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c0IiwiTGluZUNvbG9yIjpudWxsLCJMaW5lV2VpZ2h0IjowLjAsIkxpbmVUeXBlIjowLCJQYXJlbnRTdHlsZSI6bnVsbH0sIlBhcmVudFN0eWxlIjp7IiRyZWYiOiI4NSJ9fSwiRHVyYXRpb25TdHlsZSI6eyIkaWQiOiI0NzUiLCJGb250U2V0dGluZ3MiOnsiJGlkIjoiNDc2IiwiRm9udFNpemUiOjEwLCJGb250TmFtZSI6IkNhbGlicmkiLCJJc0JvbGQiOmZhbHNlLCJJc0l0YWxpYyI6ZmFsc2UsIklzVW5kZXJsaW5lZCI6ZmFsc2UsIlBhcmVudFN0eWxlIjp7IiRyZWYiOiI5MyJ9fSwiQXV0b1NpemUiOjAsIkZvcmVncm91bmQiOnsiJGlkIjoiNDc3IiwiQ29sb3IiOnsiJGlkIjoiNDc4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NzkiLCJMaW5lQ29sb3IiOm51bGwsIkxpbmVXZWlnaHQiOjAuMCwiTGluZVR5cGUiOjAsIlBhcmVudFN0eWxlIjpudWxsfSwiUGFyZW50U3R5bGUiOnsiJHJlZiI6IjkyIn19LCJIb3Jpem9udGFsQ29ubmVjdG9yU3R5bGUiOnsiJGlkIjoiNDgwIiwiTGluZUNvbG9yIjp7IiRyZWYiOiIxMDAifSwiTGluZVdlaWdodCI6MC4wLCJMaW5lVHlwZSI6MCwiUGFyZW50U3R5bGUiOnsiJHJlZiI6Ijk5In19LCJWZXJ0aWNhbENvbm5lY3RvclN0eWxlIjp7IiRpZCI6IjQ4MSIsIkxpbmVDb2xvciI6eyIkcmVmIjoiMTAzIn0sIkxpbmVXZWlnaHQiOjEuMCwiTGluZVR5cGUiOjAsIlBhcmVudFN0eWxlIjp7IiRyZWYiOiIxMDIifX0sIk1hcmdpbiI6bnVsbCwiU3RhcnREYXRlUG9zaXRpb24iOjMsIkVuZERhdGVQb3NpdGlvbiI6MywiRGF0ZUlzVmlzaWJsZSI6dHJ1ZSwiVGl0bGVQb3NpdGlvbiI6NCwiRHVyYXRpb25Qb3NpdGlvbiI6MiwiUGVyY2VudGFnZUNvbXBsZXRlZFBvc2l0aW9uIjo2LCJTcGFjaW5nIjo1LCJJc0JlbG93VGltZWJhbmQiOnRydWUsIlBlcmNlbnRhZ2VDb21wbGV0ZVNoYXBlT3BhY2l0eSI6MzUsIlNoYXBlU3R5bGUiOnsiJGlkIjoiNDgyIiwiTWFyZ2luIjp7IiRyZWYiOiIxMDYifSwiUGFkZGluZyI6eyIkaWQiOiI0ODMiLCJUb3AiOjAsIkxlZnQiOjEsIlJpZ2h0IjowLCJCb3R0b20iOjF9LCJCYWNrZ3JvdW5kIjp7IiRpZCI6IjQ4NCIsIkNvbG9yIjp7IiRpZCI6IjQ4NSIsIkEiOjI1NSwiUiI6MTEyLCJHIjoxNzMsIkIiOjcxfX0sIklzVmlzaWJsZSI6dHJ1ZSwiV2lkdGgiOjAuMCwiSGVpZ2h0IjoxMC4wLCJCb3JkZXJTdHlsZSI6eyIkaWQiOiI0ODYiLCJMaW5lQ29sb3IiOnsiJGlkIjoiNDg3IiwiJHR5cGUiOiJOTFJFLkNvbW1vbi5Eb20uU29saWRDb2xvckJydXNoLCBOTFJFLkNvbW1vbiIsIkNvbG9yIjp7IiRpZCI6IjQ4OCIsIkEiOjI1NSwiUiI6MjU1LCJHIjowLCJCIjowfX0sIkxpbmVXZWlnaHQiOjAuMCwiTGluZVR5cGUiOjAsIlBhcmVudFN0eWxlIjpudWxsfSwiUGFyZW50U3R5bGUiOnsiJHJlZiI6IjEwNSJ9fSwiVGl0bGVTdHlsZSI6eyIkaWQiOiI0ODkiLCJGb250U2V0dGluZ3MiOnsiJGlkIjoiNDkwIiwiRm9udFNpemUiOjExLCJGb250TmFtZSI6IkNhbGlicmkiLCJJc0JvbGQiOnRydWUsIklzSXRhbGljIjpmYWxzZSwiSXNVbmRlcmxpbmVkIjpmYWxzZSwiUGFyZW50U3R5bGUiOnsiJHJlZiI6IjExNCJ9fSwiQXV0b1NpemUiOjAsIkZvcmVncm91bmQiOnsiJGlkIjoiNDkxIiwiQ29sb3IiOnsiJGlkIjoiNDkyIiwiQSI6MjU1LCJSIjo2OCwiRyI6ODQsIkIiOjEwNn19LCJNYXhXaWR0aCI6MzEuMTI1MDQwMDU0MzIxMjg5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5MyIsIkxpbmVDb2xvciI6bnVsbCwiTGluZVdlaWdodCI6MC4wLCJMaW5lVHlwZSI6MCwiUGFyZW50U3R5bGUiOm51bGx9LCJQYXJlbnRTdHlsZSI6eyIkcmVmIjoiMTEzIn19LCJEYXRlU3R5bGUiOnsiJGlkIjoiNDk0IiwiRm9udFNldHRpbmdzIjp7IiRpZCI6IjQ5NSIsIkZvbnRTaXplIjo5LCJGb250TmFtZSI6IkNhbGlicmkiLCJJc0JvbGQiOmZhbHNlLCJJc0l0YWxpYyI6ZmFsc2UsIklzVW5kZXJsaW5lZCI6ZmFsc2UsIlBhcmVudFN0eWxlIjp7IiRyZWYiOiIxMjEifX0sIkF1dG9TaXplIjowLCJGb3JlZ3JvdW5kIjp7IiRpZCI6IjQ5NiIsIkNvbG9yIjp7IiRpZCI6IjQ5N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k4IiwiTGluZUNvbG9yIjpudWxsLCJMaW5lV2VpZ2h0IjowLjAsIkxpbmVUeXBlIjowLCJQYXJlbnRTdHlsZSI6bnVsbH0sIlBhcmVudFN0eWxlIjp7IiRyZWYiOiIxMjAifX0sIkRhdGVGb3JtYXQiOnsiJHJlZiI6IjEyNyJ9LCJXZWVrTnVtYmVyaW5nIjp7IiRpZCI6IjQ5OSIsIkZvcm1hdCI6MCwiSXNWaXNpYmxlIjpmYWxzZSwiTGFzdEtub3duVmlzaWJpbGl0eVN0YXRlIjpmYWxzZX0sIklzVmlzaWJsZSI6dHJ1ZSwiUGFyZW50U3R5bGUiOnsiJHJlZiI6Ijg0In19LCJJbmRleCI6MTEsIlNtYXJ0RHVyYXRpb25BY3RpdmF0ZWQiOmZhbHNlLCJEYXRlRm9ybWF0Ijp7IiRyZWYiOiIxMjcifSwiV2Vla051bWJlcmluZyI6eyIkaWQiOiI1MDAiLCJGb3JtYXQiOjAsIklzVmlzaWJsZSI6ZmFsc2UsIkxhc3RLbm93blZpc2liaWxpdHlTdGF0ZSI6ZmFsc2V9LCJJZCI6IjE1ZDJiZTAyLTIwYjgtNGM2Mi05MTJiLWQzZTMxYzBlM2FjMyIsIkltcG9ydElkIjpudWxsLCJUaXRsZSI6IlRhc2sgMiIsIk5vdGUiOm51bGwsIkh5cGVybGluayI6eyIkaWQiOiI1MDEiLCJBZGRyZXNzIjpudWxsLCJTdWJBZGRyZXNzIjpudWxsfSwiSXNDaGFuZ2VkIjpmYWxzZSwiSXNOZXciOnRydWV9LHsiJGlkIjoiNTAyIiwiR3JvdXBOYW1lIjpudWxsLCJTdGFydERhdGUiOiIyMDIxLTA1LTAxVDAwOjAwOjAwWiIsIkVuZERhdGUiOiIyMDIxLTA2LTIyVDIzOjU5OjAwWiIsIlBlcmNlbnRhZ2VDb21wbGV0ZSI6bnVsbCwiU3R5bGUiOnsiJGlkIjoiNTAzIiwiU2hhcGUiOjEsIlNoYXBlVGhpY2tuZXNzIjowLCJEdXJhdGlvbkZvcm1hdCI6NSwiSW5jbHVkZU5vbldvcmtpbmdEYXlzSW5EdXJhdGlvbiI6ZmFsc2UsIlBlcmNlbnRhZ2VDb21wbGV0ZVN0eWxlIjp7IiRpZCI6IjUwNCIsIkZvbnRTZXR0aW5ncyI6eyIkaWQiOiI1MDU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UwNiIsIkxpbmVDb2xvciI6bnVsbCwiTGluZVdlaWdodCI6MC4wLCJMaW5lVHlwZSI6MCwiUGFyZW50U3R5bGUiOm51bGx9LCJQYXJlbnRTdHlsZSI6eyIkcmVmIjoiODUifX0sIkR1cmF0aW9uU3R5bGUiOnsiJGlkIjoiNTA3IiwiRm9udFNldHRpbmdzIjp7IiRpZCI6IjUwOCIsIkZvbnRTaXplIjoxMCwiRm9udE5hbWUiOiJDYWxpYnJpIiwiSXNCb2xkIjpmYWxzZSwiSXNJdGFsaWMiOmZhbHNlLCJJc1VuZGVybGluZWQiOmZhbHNlLCJQYXJlbnRTdHlsZSI6eyIkcmVmIjoiOTMifX0sIkF1dG9TaXplIjowLCJGb3JlZ3JvdW5kIjp7IiRpZCI6IjUwOSIsIkNvbG9yIjp7IiRpZCI6IjUxM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TExIiwiTGluZUNvbG9yIjpudWxsLCJMaW5lV2VpZ2h0IjowLjAsIkxpbmVUeXBlIjowLCJQYXJlbnRTdHlsZSI6bnVsbH0sIlBhcmVudFN0eWxlIjp7IiRyZWYiOiI5MiJ9fSwiSG9yaXpvbnRhbENvbm5lY3RvclN0eWxlIjp7IiRpZCI6IjUxMiIsIkxpbmVDb2xvciI6eyIkcmVmIjoiMTAwIn0sIkxpbmVXZWlnaHQiOjAuMCwiTGluZVR5cGUiOjAsIlBhcmVudFN0eWxlIjp7IiRyZWYiOiI5OSJ9fSwiVmVydGljYWxDb25uZWN0b3JTdHlsZSI6eyIkaWQiOiI1MTMiLCJMaW5lQ29sb3IiOnsiJHJlZiI6IjEwMyJ9LCJMaW5lV2VpZ2h0IjoxLjAsIkxpbmVUeXBlIjowLCJQYXJlbnRTdHlsZSI6eyIkcmVmIjoiMTAyIn19LCJNYXJnaW4iOm51bGwsIlN0YXJ0RGF0ZVBvc2l0aW9uIjozLCJFbmREYXRlUG9zaXRpb24iOjMsIkRhdGVJc1Zpc2libGUiOnRydWUsIlRpdGxlUG9zaXRpb24iOjQsIkR1cmF0aW9uUG9zaXRpb24iOjIsIlBlcmNlbnRhZ2VDb21wbGV0ZWRQb3NpdGlvbiI6NiwiU3BhY2luZyI6NSwiSXNCZWxvd1RpbWViYW5kIjp0cnVlLCJQZXJjZW50YWdlQ29tcGxldGVTaGFwZU9wYWNpdHkiOjM1LCJTaGFwZVN0eWxlIjp7IiRpZCI6IjUxNCIsIk1hcmdpbiI6eyIkcmVmIjoiMTA2In0sIlBhZGRpbmciOnsiJGlkIjoiNTE1IiwiVG9wIjowLCJMZWZ0IjoxLCJSaWdodCI6MCwiQm90dG9tIjoxfSwiQmFja2dyb3VuZCI6eyIkaWQiOiI1MTYiLCJDb2xvciI6eyIkaWQiOiI1MTciLCJBIjoyNTUsIlIiOjM2LCJHIjo3NiwiQiI6MTI4fX0sIklzVmlzaWJsZSI6dHJ1ZSwiV2lkdGgiOjAuMCwiSGVpZ2h0IjoxMC4wLCJCb3JkZXJTdHlsZSI6eyIkaWQiOiI1MTgiLCJMaW5lQ29sb3IiOnsiJGlkIjoiNTE5IiwiJHR5cGUiOiJOTFJFLkNvbW1vbi5Eb20uU29saWRDb2xvckJydXNoLCBOTFJFLkNvbW1vbiIsIkNvbG9yIjp7IiRpZCI6IjUyMCIsIkEiOjI1NSwiUiI6MjU1LCJHIjowLCJCIjowfX0sIkxpbmVXZWlnaHQiOjAuMCwiTGluZVR5cGUiOjAsIlBhcmVudFN0eWxlIjpudWxsfSwiUGFyZW50U3R5bGUiOnsiJHJlZiI6IjEwNSJ9fSwiVGl0bGVTdHlsZSI6eyIkaWQiOiI1MjEiLCJGb250U2V0dGluZ3MiOnsiJGlkIjoiNTIyIiwiRm9udFNpemUiOjExLCJGb250TmFtZSI6IkNhbGlicmkiLCJJc0JvbGQiOnRydWUsIklzSXRhbGljIjpmYWxzZSwiSXNVbmRlcmxpbmVkIjpmYWxzZSwiUGFyZW50U3R5bGUiOnsiJHJlZiI6IjExNCJ9fSwiQXV0b1NpemUiOjAsIkZvcmVncm91bmQiOnsiJGlkIjoiNTIzIiwiQ29sb3IiOnsiJGlkIjoiNTI0IiwiQSI6MjU1LCJSIjoxMTIsIkciOjE3MywiQiI6NzF9fSwiTWF4V2lkdGgiOjMxLjEyNTA0MDA1NDMyMTI4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1MjUiLCJMaW5lQ29sb3IiOm51bGwsIkxpbmVXZWlnaHQiOjAuMCwiTGluZVR5cGUiOjAsIlBhcmVudFN0eWxlIjpudWxsfSwiUGFyZW50U3R5bGUiOnsiJHJlZiI6IjExMyJ9fSwiRGF0ZVN0eWxlIjp7IiRpZCI6IjUyNiIsIkZvbnRTZXR0aW5ncyI6eyIkaWQiOiI1MjciLCJGb250U2l6ZSI6OSwiRm9udE5hbWUiOiJDYWxpYnJpIiwiSXNCb2xkIjpmYWxzZSwiSXNJdGFsaWMiOmZhbHNlLCJJc1VuZGVybGluZWQiOmZhbHNlLCJQYXJlbnRTdHlsZSI6eyIkcmVmIjoiMTIxIn19LCJBdXRvU2l6ZSI6MCwiRm9yZWdyb3VuZCI6eyIkaWQiOiI1MjgiLCJDb2xvciI6eyIkaWQiOiI1Mjk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UzMCIsIkxpbmVDb2xvciI6bnVsbCwiTGluZVdlaWdodCI6MC4wLCJMaW5lVHlwZSI6MCwiUGFyZW50U3R5bGUiOm51bGx9LCJQYXJlbnRTdHlsZSI6eyIkcmVmIjoiMTIwIn19LCJEYXRlRm9ybWF0Ijp7IiRyZWYiOiIxMjcifSwiV2Vla051bWJlcmluZyI6eyIkaWQiOiI1MzEiLCJGb3JtYXQiOjAsIklzVmlzaWJsZSI6ZmFsc2UsIkxhc3RLbm93blZpc2liaWxpdHlTdGF0ZSI6ZmFsc2V9LCJJc1Zpc2libGUiOnRydWUsIlBhcmVudFN0eWxlIjp7IiRyZWYiOiI4NCJ9fSwiSW5kZXgiOjEyLCJTbWFydER1cmF0aW9uQWN0aXZhdGVkIjpmYWxzZSwiRGF0ZUZvcm1hdCI6eyIkcmVmIjoiMTI3In0sIldlZWtOdW1iZXJpbmciOnsiJGlkIjoiNTMyIiwiRm9ybWF0IjowLCJJc1Zpc2libGUiOmZhbHNlLCJMYXN0S25vd25WaXNpYmlsaXR5U3RhdGUiOmZhbHNlfSwiSWQiOiI3NzczMTc3MC0zNmZjLTRjZjUtOWJkMC1kNTY1MmRlZjE0NDUiLCJJbXBvcnRJZCI6bnVsbCwiVGl0bGUiOiJUYXNrIDEiLCJOb3RlIjpudWxsLCJIeXBlcmxpbmsiOnsiJGlkIjoiNTMzIiwiQWRkcmVzcyI6bnVsbCwiU3ViQWRkcmVzcyI6bnVsbH0sIklzQ2hhbmdlZCI6ZmFsc2UsIklzTmV3Ijp0cnVlfV0sIlN3aW1sYW5lcyI6W10sIk1zUHJvamVjdEl0ZW1zVHJlZSI6bnVsbCwiTWV0YWRhdGEiOnsiJGlkIjoiNTM0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UzNS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mZhbHNlLCJJbXBvcnRUeXBlIjowLCJGaWxlUGF0aCI6bnVsbCwiVGltZUNvbmZpZ3VyYXRpb24iOnsiJGlkIjoiNTM2IiwiVXNlVGltZSI6ZmFsc2UsIldvcmtEYXlTdGFydCI6IjAwOjAwOjAwIiwiV29ya0RheUVuZCI6IjIzOjU5OjAwIn0sIkxhc3RVc2VkVGVtcGxhdGVJZCI6ImNjMjZmODYzLTI3Y2UtNDgwZS1hNTg5LWIzZjEyZjJkNmViMCIsIkZpcnN0V2Vla09mWWVhciI6MH0="/>
  <p:tag name="__MASTER" val="__part_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3-31T00:00:00.0000000Z"/>
  <p:tag name="OTLENDDATE" val="2021-03-31T23:59:00.0000000Z"/>
</p:tagLst>
</file>

<file path=ppt/tags/tag2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MARKERSHAPE" val="OTL"/>
  <p:tag name="OTLSTARTDATE" val="2021-04-12T00:00:00.0000000Z"/>
  <p:tag name="OTLENDDATE" val="2021-04-12T23:59:00.0000000Z"/>
</p:tagLst>
</file>

<file path=ppt/tags/tag2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MARKERSHAPE" val="OTL"/>
  <p:tag name="OTLSTARTDATE" val="2021-02-16T00:00:00.0000000Z"/>
  <p:tag name="OTLENDDATE" val="2021-04-03T23:59:00.0000000Z"/>
</p:tagLst>
</file>

<file path=ppt/tags/tag2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7-01T00:00:00.0000000Z"/>
  <p:tag name="OTLENDDATE" val="2021-07-11T08:06:00.0000000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3-15T00:00:00.0000000Z"/>
  <p:tag name="OTLENDDATE" val="2021-03-15T23:59:00.0000000Z"/>
</p:tagLst>
</file>

<file path=ppt/tags/tag2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3-23T00:00:00.0000000Z"/>
  <p:tag name="OTLENDDATE" val="2021-04-03T23:59:00.0000000Z"/>
</p:tagLst>
</file>

<file path=ppt/tags/tag2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RoundedCornerRectangleTimeband"/>
  <p:tag name="OTLTIMEBANDTHREEDEFFECTS" val="Gel"/>
  <p:tag name="OTLTIMEBANDAUTODATERANGE" val="True"/>
  <p:tag name="OTLTIMEBANDSTARTDATE" val="2017-05-01T00:00:00.000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2-12-31T23:59:00.0000000"/>
  <p:tag name="OTLMARKERSHAPE" val="OTL"/>
</p:tagLst>
</file>

<file path=ppt/tags/tag2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2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3-01T00:00:00.0000000Z"/>
  <p:tag name="OTLENDDATE" val="2021-03-01T23:59:00.0000000Z"/>
</p:tagLst>
</file>

<file path=ppt/tags/tag2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5"/>
  <p:tag name="OTLSHAPETHICKNESSTYPE" val="Thin"/>
  <p:tag name="OTLWEEKNUMBERINGFORMAT" val="WNFormat1"/>
  <p:tag name="OTLWEEKNUMBERINGISVISIBLE" val="False"/>
  <p:tag name="OTLSTARTDATE" val="2022-09-30T00:00:00.0000000Z"/>
  <p:tag name="OTLENDDATE" val="2022-12-31T23:59:00.0000000Z"/>
  <p:tag name="OTLMARKERSHAPE" val="OTL"/>
</p:tagLst>
</file>

<file path=ppt/tags/tag2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5"/>
  <p:tag name="OTLSHAPETHICKNESSTYPE" val="Thin"/>
  <p:tag name="OTLWEEKNUMBERINGFORMAT" val="WNFormat1"/>
  <p:tag name="OTLWEEKNUMBERINGISVISIBLE" val="False"/>
  <p:tag name="OTLSTARTDATE" val="2022-05-30T00:00:00.0000000Z"/>
  <p:tag name="OTLENDDATE" val="2022-09-30T23:59:00.0000000Z"/>
  <p:tag name="OTLMARKERSHAPE" val="OTL"/>
</p:tagLst>
</file>

<file path=ppt/tags/tag2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5"/>
  <p:tag name="OTLSHAPETHICKNESSTYPE" val="Thin"/>
  <p:tag name="OTLWEEKNUMBERINGFORMAT" val="WNFormat1"/>
  <p:tag name="OTLWEEKNUMBERINGISVISIBLE" val="False"/>
  <p:tag name="OTLSTARTDATE" val="2022-01-01T00:00:00.0000000Z"/>
  <p:tag name="OTLENDDATE" val="2022-06-30T23:59:00.0000000Z"/>
  <p:tag name="OTLMARKERSHAPE" val="OTL"/>
</p:tagLst>
</file>

<file path=ppt/tags/tag2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5"/>
  <p:tag name="OTLSHAPETHICKNESSTYPE" val="Thin"/>
  <p:tag name="OTLWEEKNUMBERINGFORMAT" val="WNFormat1"/>
  <p:tag name="OTLWEEKNUMBERINGISVISIBLE" val="False"/>
  <p:tag name="OTLSTARTDATE" val="2021-10-01T00:00:00.0000000Z"/>
  <p:tag name="OTLENDDATE" val="2022-05-30T23:59:00.0000000Z"/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MARKERSHAPE" val="OTL"/>
  <p:tag name="OTLSTARTDATE" val="2021-03-08T00:00:00.0000000Z"/>
  <p:tag name="OTLENDDATE" val="2021-03-08T23:59:00.0000000Z"/>
</p:tagLst>
</file>

<file path=ppt/tags/tag2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5"/>
  <p:tag name="OTLSHAPETHICKNESSTYPE" val="Thin"/>
  <p:tag name="OTLWEEKNUMBERINGFORMAT" val="WNFormat1"/>
  <p:tag name="OTLWEEKNUMBERINGISVISIBLE" val="False"/>
  <p:tag name="OTLSTARTDATE" val="2021-08-01T00:00:00.0000000Z"/>
  <p:tag name="OTLENDDATE" val="2021-12-29T23:59:00.0000000Z"/>
  <p:tag name="OTLMARKERSHAPE" val="OTL"/>
</p:tagLst>
</file>

<file path=ppt/tags/tag2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5"/>
  <p:tag name="OTLSHAPETHICKNESSTYPE" val="Thin"/>
  <p:tag name="OTLWEEKNUMBERINGFORMAT" val="WNFormat1"/>
  <p:tag name="OTLWEEKNUMBERINGISVISIBLE" val="False"/>
  <p:tag name="OTLSTARTDATE" val="2021-06-01T00:00:00.0000000Z"/>
  <p:tag name="OTLENDDATE" val="2021-09-01T23:59:00.0000000Z"/>
  <p:tag name="OTLMARKERSHAPE" val="OTL"/>
</p:tagLst>
</file>

<file path=ppt/tags/tag2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5"/>
  <p:tag name="OTLSHAPETHICKNESSTYPE" val="Thin"/>
  <p:tag name="OTLWEEKNUMBERINGFORMAT" val="WNFormat1"/>
  <p:tag name="OTLWEEKNUMBERINGISVISIBLE" val="False"/>
  <p:tag name="OTLSTARTDATE" val="2021-06-01T00:00:00.0000000Z"/>
  <p:tag name="OTLENDDATE" val="2021-08-06T23:59:00.0000000Z"/>
  <p:tag name="OTLMARKERSHAPE" val="OTL"/>
</p:tagLst>
</file>

<file path=ppt/tags/tag2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5"/>
  <p:tag name="OTLSHAPETHICKNESSTYPE" val="Thin"/>
  <p:tag name="OTLWEEKNUMBERINGFORMAT" val="WNFormat1"/>
  <p:tag name="OTLWEEKNUMBERINGISVISIBLE" val="False"/>
  <p:tag name="OTLSTARTDATE" val="2021-05-01T00:00:00.0000000Z"/>
  <p:tag name="OTLENDDATE" val="2021-06-22T23:59:00.0000000Z"/>
  <p:tag name="OTLMARKERSHAPE" val="OTL"/>
</p:tagLst>
</file>

<file path=ppt/tags/tag2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4-01T00:00:00.0000000Z"/>
  <p:tag name="OTLENDDATE" val="2021-05-18T23:59:00.0000000Z"/>
</p:tagLst>
</file>

<file path=ppt/tags/tag2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5-02T00:00:00.0000000Z"/>
  <p:tag name="OTLENDDATE" val="2021-05-09T23:59:00.0000000Z"/>
</p:tagLst>
</file>

<file path=ppt/tags/tag2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4-06T00:00:00.0000000Z"/>
  <p:tag name="OTLENDDATE" val="2021-04-06T23:59:00.0000000Z"/>
</p:tagLst>
</file>

<file path=ppt/tags/tag2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4-10T00:00:00.0000000Z"/>
  <p:tag name="OTLENDDATE" val="2021-04-10T23:59:00.0000000Z"/>
</p:tagLst>
</file>

<file path=ppt/tags/tag2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MARKERSHAPE" val="OTL"/>
  <p:tag name="OTLSTARTDATE" val="2021-05-08T00:00:00.0000000Z"/>
  <p:tag name="OTLENDDATE" val="2021-05-08T23:59:00.0000000Z"/>
</p:tagLst>
</file>

<file path=ppt/tags/tag2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5-10T00:00:00.0000000Z"/>
  <p:tag name="OTLENDDATE" val="2021-06-15T23:59:00.0000000Z"/>
</p:tagLst>
</file>

<file path=ppt/tags/tag2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7-24T23:59:00.0000000"/>
  <p:tag name="OTLMARKERSHAPE" val="OTL"/>
</p:tagLst>
</file>

<file path=ppt/tags/tag2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11-21T23:59:00.0000000"/>
  <p:tag name="OTLMARKERSHAPE" val="OTL"/>
</p:tagLst>
</file>

<file path=ppt/tags/tag2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2-04-16T23:59:00.0000000"/>
  <p:tag name="OTLMARKERSHAPE" val="OTL"/>
</p:tagLst>
</file>

<file path=ppt/tags/tag2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2-08-15T23:59:00.0000000"/>
  <p:tag name="OTLMARKERSHAPE" val="OTL"/>
</p:tagLst>
</file>

<file path=ppt/tags/tag2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 "/>
  <p:tag name="OTLPOSITIONONTASK" val="None"/>
  <p:tag name="OTLRELATEDTASKID" val="00000000-0000-0000-0000-000000000000"/>
  <p:tag name="OTLWEEKNUMBERINGFORMAT" val="WNFormat1"/>
  <p:tag name="OTLWEEKNUMBERINGISVISIBLE" val="False"/>
  <p:tag name="OTLDATE" val="2022-10-15T23:59:00.0000000"/>
  <p:tag name="OTLMARKERSHAPE" val="OTL"/>
</p:tagLst>
</file>

<file path=ppt/tags/tag2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7-10T17:00:00.0000000"/>
  <p:tag name="OTLENDDATE" val="2021-07-20T15:06:00.0000000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5-17T00:00:00.0000000Z"/>
  <p:tag name="OTLENDDATE" val="2021-05-17T23:59:00.0000000Z"/>
</p:tagLst>
</file>

<file path=ppt/tags/tag2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C4wMS4wMCIsIkVkaXRpb24iOiJQcm8iLCJJc1BsdXNFZGl0aW9uIjp0cnVlLCJJc1Byb0VkaXRpb24iOnRydWV9LCJFZmZlY3QiOjAsIlN0eWxlIjp7IiRpZCI6IjMiLCJUaW1lYmFuZFN0eWxlIjp7IiRpZCI6IjQiLCJTY2FsZU1hcmtpbmciOjAsIlNoYXBlIjoxMC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BcmlhbC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AsIkZvbnROYW1lIjoiQXJpYWw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zLCJBYnNvbHV0ZVBvc2l0aW9uIjozODMuN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wLCJGb250TmFtZSI6IkFyaWFs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BcmlhbC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EsIkR1cmF0aW9uRm9ybWF0IjowLCJJbmNsdWRlTm9uV29ya2luZ0RheXNJbkR1cmF0aW9uIjpmYWxzZSwiUGVyY2VudGFnZUNvbXBsZXRlU3R5bGUiOnsiJGlkIjoiODUiLCJGb250U2V0dGluZ3MiOnsiJGlkIjoiODYiLCJGb250U2l6ZSI6OSwiRm9udE5hbWUiOiJBcmlhbCIsIklzQm9sZCI6ZmFsc2UsIklzSXRhbGljIjpmYWxzZSwiSXNVbmRlcmxpbmVkIjpmYWxzZSwiUGFyZW50U3R5bGUiOm51bGx9LCJBdXRvU2l6ZSI6MCwiRm9yZWdyb3VuZCI6eyIkaWQiOiI4NyIsIkNvbG9yIjp7IiRpZCI6Ijg4IiwiQSI6MjU1LCJSIjoyMzgsIkciOjIzNiwiQiI6MjI1fX0sIk1heFdpZHRoIjo5NjAuMCwiTWF4SGVpZ2h0IjoiSW5maW5pdHkiLCJTbWFydEZvcmVncm91bmRJc0FjdGl2ZSI6ZmFsc2UsIkhvcml6b250YWxBbGlnbm1lbnQiOjAsIlZlcnRpY2FsQWxpZ25tZW50IjowLCJTbWFydEZvcmVncm91bmQiOm51bGwsIkJhY2tncm91bmRGaWxsVHlwZSI6MCwiTWFyZ2luIjp7IiRpZCI6Ijg5IiwiVG9wIjowLCJMZWZ0IjowLCJSaWdodCI6MCwiQm90dG9tIjowfSwiUGFkZGluZyI6eyIkaWQiOiI5MCIsIlRvcCI6MCwiTGVmdCI6MCwiUmlnaHQiOjAsIkJvdHRvbSI6MH0sIkJhY2tncm91bmQiOnsiJGlkIjoiOTEiLCJDb2xvciI6eyIkcmVmIjoiMjAifX0sIklzVmlzaWJsZSI6dHJ1ZSwiV2lkdGgiOjAuMCwiSGVpZ2h0IjowLjAsIkJvcmRlclN0eWxlIjpudWxsLCJQYXJlbnRTdHlsZSI6bnVsbH0sIkR1cmF0aW9uU3R5bGUiOnsiJGlkIjoiOTIiLCJGb250U2V0dGluZ3MiOnsiJGlkIjoiOTMiLCJGb250U2l6ZSI6OSwiRm9udE5hbWUiOiJBcmlhbCIsIklzQm9sZCI6ZmFsc2UsIklzSXRhbGljIjpmYWxzZSwiSXNVbmRlcmxpbmVkIjpmYWxzZSwiUGFyZW50U3R5bGUiOm51bGx9LCJBdXRvU2l6ZSI6MCwiRm9yZWdyb3VuZCI6eyIkaWQiOiI5NCIsIkNvbG9yIjp7IiRpZCI6Ijk1IiwiQSI6MjU1LCJSIjoyMzcsIkciOjEyNSwiQiI6NDl9fSwiTWF4V2lkdGgiOjk2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S4wLCJMaW5lVHlwZSI6MCwiUGFyZW50U3R5bGUiOm51bGx9LCJWZXJ0aWNhbENvbm5lY3RvclN0eWxlIjp7IiRpZCI6IjEwMiIsIkxpbmVDb2xvciI6eyIkaWQiOiIxMDMiLCIkdHlwZSI6Ik5MUkUuQ29tbW9uLkRvbS5Tb2xpZENvbG9yQnJ1c2gsIE5MUkUuQ29tbW9uIiwiQ29sb3IiOnsiJGlkIjoiMTA0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N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AsIkZvbnROYW1lIjoiQXJpYWwiLCJJc0JvbGQiOnRydWUsIklzSXRhbGljIjpmYWxzZSwiSXNVbmRlcmxpbmVkIjpmYWxzZSwiUGFyZW50U3R5bGUiOm51bGx9LCJBdXRvU2l6ZSI6MCwiRm9yZWdyb3VuZCI6eyIkaWQiOiIxMTUiLCJDb2xvciI6eyIkaWQiOiIxMTY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OSwiRm9udE5hbWUiOiJBcmlhbCIsIklzQm9sZCI6ZmFsc2UsIklzSXRhbGljIjpmYWxzZSwiSXNVbmRlcmxpbmVkIjpmYWxzZSwiUGFyZW50U3R5bGUiOm51bGx9LCJBdXRvU2l6ZSI6MCwiRm9yZWdyb3VuZCI6eyIkaWQiOiIxMjIiLCJDb2xvciI6eyIkaWQiOiIxMjMiLCJBIjoyNTUsIlIiOjY4LCJHIjo4NCwiQiI6MTA2fX0sIk1heFdpZHRoIjo5Nj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XZWVrTnVtYmVyaW5nIjpmYWxzZSwiSXNWaXNpYmxlIjpmYWxzZSwiTWFyZ2luIjpmYWxzZX19LCJHcmlkbGluZVBhbmVsU3R5bGUiOnsiJGlkIjoiMTMxIiwiR3JpZGxpbmVTdHlsZSI6eyIkaWQiOiIxMzIiLCJMaW5lQ29sb3IiOnsiJGlkIjoiMTMzIiwiJHR5cGUiOiJOTFJFLkNvbW1vbi5Eb20uU29saWRDb2xvckJydXNoLCBOTFJFLkNvbW1vbiIsIkNvbG9yIjp7IiRpZCI6IjEzNCIsIkEiOjM4LCJSIjo5MSwiRyI6MTU1LCJCIjoyMTN9fSwiTGluZVdlaWdodCI6MS4wLCJMaW5lVHlwZSI6MCwiUGFyZW50U3R5bGUiOm51bGx9LCJNYXJnaW4iOnsiJGlkIjoiMTM1IiwiVG9wIjowLCJMZWZ0IjowLCJSaWdodCI6MCwiQm90dG9tIjowfSwiUGFkZGluZyI6eyIkaWQiOiIxMzYiLCJUb3AiOjAsIkxlZnQiOjAsIlJpZ2h0IjowLCJCb3R0b20iOjB9LCJCYWNrZ3JvdW5kIjpudWxsLCJJc1Zpc2libGUiOnRydWUsIldpZHRoIjowLjAsIkhlaWdodCI6MC4wLCJCb3JkZXJTdHlsZSI6eyIkaWQiOiIxMzciLCJMaW5lQ29sb3IiOm51bGwsIkxpbmVXZWlnaHQiOjAuMCwiTGluZVR5cGUiOjAsIlBhcmVudFN0eWxlIjpudWxsfSwiUGFyZW50U3R5bGUiOm51bGx9LCJTaG93RWxhcHNlZFRpbWVHcmFkaWVudFN0eWxlIjpmYWxzZSwiRGVmYXVsdFN3aW1sYW5lU3R5bGUiOnsiJGlkIjoiMTM4IiwiSGVhZGVyU3R5bGUiOnsiJGlkIjoiMTM5IiwiVGV4dFN0eWxlIjp7IiRpZCI6IjE0MCIsIkZvbnRTZXR0aW5ncyI6eyIkaWQiOiIxNDEiLCJGb250U2l6ZSI6MTIsIkZvbnROYW1lIjoiQ2FsaWJyaSIsIklzQm9sZCI6ZmFsc2UsIklzSXRhbGljIjpmYWxzZSwiSXNVbmRlcmxpbmVkIjpmYWxzZSwiUGFyZW50U3R5bGUiOm51bGx9LCJBdXRvU2l6ZSI6MCwiRm9yZWdyb3VuZCI6eyIkaWQiOiIxNDIiLCJDb2xvciI6eyIkaWQiOiIxNDM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0IiwiVG9wIjowLCJMZWZ0IjowLCJSaWdodCI6MCwiQm90dG9tIjowfSwiUGFkZGluZyI6eyIkaWQiOiIxNDUiLCJUb3AiOjAsIkxlZnQiOjAsIlJpZ2h0IjowLCJCb3R0b20iOjB9LCJCYWNrZ3JvdW5kIjpudWxsLCJJc1Zpc2libGUiOnRydWUsIldpZHRoIjowLjAsIkhlaWdodCI6MC4wLCJCb3JkZXJTdHlsZSI6bnVsbCwiUGFyZW50U3R5bGUiOm51bGx9LCJSZWN0YW5nbGVTdHlsZSI6eyIkaWQiOiIxNDYiLCJNYXJnaW4iOnsiJGlkIjoiMTQ3IiwiVG9wIjowLCJMZWZ0IjowLCJSaWdodCI6MCwiQm90dG9tIjowfSwiUGFkZGluZyI6eyIkaWQiOiIxNDgiLCJUb3AiOjAsIkxlZnQiOjAsIlJpZ2h0IjowLCJCb3R0b20iOjB9LCJCYWNrZ3JvdW5kIjp7IiRpZCI6IjE0OSIsIkNvbG9yIjp7IiRpZCI6IjE1MCIsIkEiOjEyNywiUiI6OTEsIkciOjE1NSwiQiI6MjEzfX0sIklzVmlzaWJsZSI6dHJ1ZSwiV2lkdGgiOjAuMCwiSGVpZ2h0IjowLjAsIkJvcmRlclN0eWxlIjp7IiRpZCI6IjE1MSIsIkxpbmVDb2xvciI6eyIkaWQiOiIxNTIiLCIkdHlwZSI6Ik5MUkUuQ29tbW9uLkRvbS5Tb2xpZENvbG9yQnJ1c2gsIE5MUkUuQ29tbW9uIiwiQ29sb3IiOnsiJGlkIjoiMTUzIiwiQSI6MjU1LCJSIjoyNTUsIkciOjAsIkIiOjB9fSwiTGluZVdlaWdodCI6MC4wLCJMaW5lVHlwZSI6MCwiUGFyZW50U3R5bGUiOm51bGx9LCJQYXJlbnRTdHlsZSI6bnVsbH0sIk1hcmdpbiI6eyIkaWQiOiIxNTQiLCJUb3AiOjAsIkxlZnQiOjAsIlJpZ2h0IjowLCJCb3R0b20iOjB9LCJQYWRkaW5nIjp7IiRpZCI6IjE1NSIsIlRvcCI6MCwiTGVmdCI6MCwiUmlnaHQiOjAsIkJvdHRvbSI6MH0sIkJhY2tncm91bmQiOm51bGwsIklzVmlzaWJsZSI6dHJ1ZSwiV2lkdGgiOjAuMCwiSGVpZ2h0IjowLjAsIkJvcmRlclN0eWxlIjpudWxsLCJQYXJlbnRTdHlsZSI6bnVsbH0sIkJhY2tncm91bmRTdHlsZSI6eyIkaWQiOiIxNTYiLCJNYXJnaW4iOnsiJGlkIjoiMTU3IiwiVG9wIjowLCJMZWZ0IjowLCJSaWdodCI6MCwiQm90dG9tIjowfSwiUGFkZGluZyI6eyIkaWQiOiIxNTgiLCJUb3AiOjAsIkxlZnQiOjAsIlJpZ2h0IjowLCJCb3R0b20iOjB9LCJCYWNrZ3JvdW5kIjp7IiRpZCI6IjE1OSIsIkNvbG9yIjp7IiRpZCI6IjE2MCIsIkEiOjM4LCJSIjo5MSwiRyI6MTU1LCJCIjoyMTN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SXNBYm92ZVRpbWViYW5kIjpmYWxzZSwiTWFyZ2luIjp7IiRpZCI6IjE2NCIsIlRvcCI6MCwiTGVmdCI6MCwiUmlnaHQiOjAsIkJvdHRvbSI6MH0sIlBhZGRpbmciOnsiJGlkIjoiMTY1IiwiVG9wIjowLCJMZWZ0IjowLCJSaWdodCI6MCwiQm90dG9tIjowfSwiSXNWaXNpYmxlIjp0cnVlLCJXaWR0aCI6MC4wLCJIZWlnaHQiOjAuMCwiQm9yZGVyU3R5bGUiOm51bGwsIlBhcmVudFN0eWxlIjpudWxsfX0sIlNjYWxlIjp7IiRpZCI6IjE2NiIsIlN0YXJ0RGF0ZSI6IjAwMDEtMDEtMDFUMDA6MDA6MDAiLCJFbmREYXRlIjoiMjAyMS0wNi0zMFQyMzo1OTowMCIsIkZvcm1hdCI6InciLCJUeXBlIjoxLCJBdXRvRGF0ZVJhbmdlIjp0cnVlLCJXb3JraW5nRGF5cyI6MzEsIkZpc2NhbFllYXIiOnsiJGlkIjoiMTY3IiwiU3RhcnRNb250aCI6MSwiVXNlU3RhcnRpbmdZZWFyRm9yTnVtYmVyaW5nIjp0cnVlLCJTaG93RmlzY2FsWWVhckxhYmVsIjp0cnVlfSwiVG9kYXlNYXJrZXJUZXh0IjoiVG9kYXkiLCJBdXRvU2NhbGVUeXBlIjp0cnVlfSwiTWlsZXN0b25lcyI6W3siJGlkIjoiMTY4IiwiRGF0ZSI6IjIwMjEtMDYtMDRUMjM6NTk6MDAiLCJTdHlsZSI6eyIkaWQiOiIxNjkiLCJTaGFwZSI6MiwiQ29ubmVjdG9yTWFyZ2luIjp7IiRpZCI6IjE3MCIsIlRvcCI6MCwiTGVmdCI6MiwiUmlnaHQiOjIsIkJvdHRvbSI6MH0sIkNvbm5lY3RvclN0eWxlIjp7IiRpZCI6IjE3MSIsIkxpbmVDb2xvciI6eyIkaWQiOiIxNzIiLCIkdHlwZSI6Ik5MUkUuQ29tbW9uLkRvbS5Tb2xpZENvbG9yQnJ1c2gsIE5MUkUuQ29tbW9uIiwiQ29sb3IiOnsiJGlkIjoiMTczIiwiQSI6MTI3LCJSIjoxMjgsIkciOjE4NSwiQiI6MjIyfX0sIkxpbmVXZWlnaHQiOjEuMCwiTGluZVR5cGUiOjAsIlBhcmVudFN0eWxlIjpudWxsfSwiSXNCZWxvd1RpbWViYW5kIjp0cnVlLCJQb3NpdGlvbk9uVGFzayI6MCwiSGlkZURhdGUiOmZhbHNlLCJTaGFwZVNpemUiOjMsIlNwYWNpbmciOjEuMCwiUGFkZGluZyI6eyIkaWQiOiIxNzQiLCJUb3AiOjcsIkxlZnQiOjMsIlJpZ2h0IjowLCJCb3R0b20iOjJ9LCJTaGFwZVN0eWxlIjp7IiRpZCI6IjE3NSIsIk1hcmdpbiI6eyIkaWQiOiIxNzYiLCJUb3AiOjAsIkxlZnQiOjAsIlJpZ2h0IjowLCJCb3R0b20iOjB9LCJQYWRkaW5nIjp7IiRpZCI6IjE3NyIsIlRvcCI6MCwiTGVmdCI6MCwiUmlnaHQiOjAsIkJvdHRvbSI6MH0sIkJhY2tncm91bmQiOnsiJGlkIjoiMTc4IiwiQ29sb3IiOnsiJGlkIjoiMTc5IiwiQSI6MjU1LCJSIjoxMTAsIkciOjE3NCwiQiI6NjR9fSwiSXNWaXNpYmxlIjp0cnVlLCJXaWR0aCI6MTQuNDQzOTk5OTk5OTk5OTk5LCJIZWlnaHQiOjE0LjQ0Mzk5OTk5OTk5OTk5OSwiQm9yZGVyU3R5bGUiOnsiJGlkIjoiMTgwIiwiTGluZUNvbG9yIjp7IiRyZWYiOiI2NSJ9LCJMaW5lV2VpZ2h0IjowLjAsIkxpbmVUeXBlIjowLCJQYXJlbnRTdHlsZSI6bnVsbH0sIlBhcmVudFN0eWxlIjpudWxsfSwiVGl0bGVTdHlsZSI6eyIkaWQiOiIxODEiLCJGb250U2V0dGluZ3MiOnsiJGlkIjoiMTgyIiwiRm9udFNpemUiOjksIkZvbnROYW1lIjoiQXJpYWwiLCJJc0JvbGQiOnRydWUsIklzSXRhbGljIjpmYWxzZSwiSXNVbmRlcmxpbmVkIjpmYWxzZSwiUGFyZW50U3R5bGUiOm51bGx9LCJBdXRvU2l6ZSI6MCwiRm9yZWdyb3VuZCI6eyIkaWQiOiIxODMiLCJDb2xvciI6eyIkcmVmIjoiNzAifX0sIk1heFdpZHRoIjoyMDAuMCwiTWF4SGVpZ2h0IjoiSW5maW5pdHkiLCJTbWFydEZvcmVncm91bmRJc0FjdGl2ZSI6ZmFsc2UsIkhvcml6b250YWxBbGlnbm1lbnQiOjAsIlZlcnRpY2FsQWxpZ25tZW50IjowLCJTbWFydEZvcmVncm91bmQiOm51bGwsIkJhY2tncm91bmRGaWxsVHlwZSI6MCwiTWFyZ2luIjp7IiRpZCI6IjE4NCIsIlRvcCI6MCwiTGVmdCI6MCwiUmlnaHQiOjAsIkJvdHRvbSI6MH0sIlBhZGRpbmciOnsiJGlkIjoiMTg1IiwiVG9wIjowLCJMZWZ0IjowLCJSaWdodCI6MCwiQm90dG9tIjowfSwiQmFja2dyb3VuZCI6eyIkcmVmIjoiNzMifSwiSXNWaXNpYmxlIjp0cnVlLCJXaWR0aCI6MC4wLCJIZWlnaHQiOjAuMCwiQm9yZGVyU3R5bGUiOnsiJGlkIjoiMTg2IiwiTGluZUNvbG9yIjpudWxsLCJMaW5lV2VpZ2h0IjowLjAsIkxpbmVUeXBlIjowLCJQYXJlbnRTdHlsZSI6bnVsbH0sIlBhcmVudFN0eWxlIjpudWxsfSwiRGF0ZVN0eWxlIjp7IiRpZCI6IjE4NyIsIkZvbnRTZXR0aW5ncyI6eyIkaWQiOiIxODgiLCJGb250U2l6ZSI6OCwiRm9udE5hbWUiOiJBcmlhbCIsIklzQm9sZCI6ZmFsc2UsIklzSXRhbGljIjpmYWxzZSwiSXNVbmRlcmxpbmVkIjpmYWxzZSwiUGFyZW50U3R5bGUiOm51bGx9LCJBdXRvU2l6ZSI6MCwiRm9yZWdyb3VuZCI6eyIkaWQiOiIxODkiLCJDb2xvciI6eyIkcmVmIjoiNzcifX0sIk1heFdpZHRoIjoyMDAuMCwiTWF4SGVpZ2h0IjoiSW5maW5pdHkiLCJTbWFydEZvcmVncm91bmRJc0FjdGl2ZSI6ZmFsc2UsIkhvcml6b250YWxBbGlnbm1lbnQiOjAsIlZlcnRpY2FsQWxpZ25tZW50IjowLCJTbWFydEZvcmVncm91bmQiOm51bGwsIkJhY2tncm91bmRGaWxsVHlwZSI6MCwiTWFyZ2luIjp7IiRpZCI6IjE5MCIsIlRvcCI6MCwiTGVmdCI6MCwiUmlnaHQiOjAsIkJvdHRvbSI6MH0sIlBhZGRpbmciOnsiJGlkIjoiMTkxIiwiVG9wIjowLCJMZWZ0IjowLCJSaWdodCI6MCwiQm90dG9tIjowfSwiQmFja2dyb3VuZCI6eyIkcmVmIjoiODAifSwiSXNWaXNpYmxlIjp0cnVlLCJXaWR0aCI6MC4wLCJIZWlnaHQiOjAuMCwiQm9yZGVyU3R5bGUiOnsiJGlkIjoiMTkyIiwiTGluZUNvbG9yIjpudWxsLCJMaW5lV2VpZ2h0IjowLjAsIkxpbmVUeXBlIjowLCJQYXJlbnRTdHlsZSI6bnVsbH0sIlBhcmVudFN0eWxlIjpudWxsfSwiRGF0ZUZvcm1hdCI6eyIkaWQiOiIxOT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Tk0IiwiRm9ybWF0IjowLCJJc1Zpc2libGUiOmZhbHNlLCJMYXN0S25vd25WaXNpYmlsaXR5U3RhdGUiOmZhbHNlfSwiSXNWaXNpYmxlIjp0cnVlLCJQYXJlbnRTdHlsZSI6bnVsbH0sIkluZGV4IjowLCJQZXJjZW50YWdlQ29tcGxldGUiOm51bGwsIlBvc2l0aW9uIjp7IlJhdGlvIjowLjAsIklzQ3VzdG9tIjpmYWxzZX0sIkRhdGVGb3JtYXQiOnsiJHJlZiI6IjE5MyJ9LCJXZWVrTnVtYmVyaW5nIjp7IiRpZCI6IjE5NSIsIkZvcm1hdCI6MCwiSXNWaXNpYmxlIjpmYWxzZSwiTGFzdEtub3duVmlzaWJpbGl0eVN0YXRlIjpmYWxzZX0sIlJlbGF0ZWRUYXNrSWQiOiIwMDAwMDAwMC0wMDAwLTAwMDAtMDAwMC0wMDAwMDAwMDAwMDAiLCJJZCI6ImNkYmQ1OTFlLTczZDctNGJkZC1hYWVkLTQxMDZmNGM3MjcxMyIsIkltcG9ydElkIjpudWxsLCJUaXRsZSI6IlByZXNlbnQgUHJvamVjdCBTY2hlZHVsZSIsIk5vdGUiOm51bGwsIkh5cGVybGluayI6eyIkaWQiOiIxOTYiLCJBZGRyZXNzIjoiIiwiU3ViQWRkcmVzcyI6IiJ9LCJJc0NoYW5nZWQiOmZhbHNlLCJJc05ldyI6ZmFsc2V9LHsiJGlkIjoiMTk3IiwiRGF0ZSI6IjIwMjEtMDYtMTJUMjM6NTk6MDAiLCJTdHlsZSI6eyIkaWQiOiIxOTgiLCJTaGFwZSI6MiwiQ29ubmVjdG9yTWFyZ2luIjp7IiRpZCI6IjE5OSIsIlRvcCI6MCwiTGVmdCI6MiwiUmlnaHQiOjIsIkJvdHRvbSI6MH0sIkNvbm5lY3RvclN0eWxlIjp7IiRpZCI6IjIwMCIsIkxpbmVDb2xvciI6eyIkaWQiOiIyMDEiLCIkdHlwZSI6Ik5MUkUuQ29tbW9uLkRvbS5Tb2xpZENvbG9yQnJ1c2gsIE5MUkUuQ29tbW9uIiwiQ29sb3IiOnsiJGlkIjoiMjAyIiwiQSI6MTI3LCJSIjoxMjgsIkciOjE4NSwiQiI6MjIyfX0sIkxpbmVXZWlnaHQiOjEuMCwiTGluZVR5cGUiOjAsIlBhcmVudFN0eWxlIjpudWxsfSwiSXNCZWxvd1RpbWViYW5kIjp0cnVlLCJQb3NpdGlvbk9uVGFzayI6MCwiSGlkZURhdGUiOmZhbHNlLCJTaGFwZVNpemUiOjMsIlNwYWNpbmciOjEuMCwiUGFkZGluZyI6eyIkaWQiOiIyMDMiLCJUb3AiOjcsIkxlZnQiOjMsIlJpZ2h0IjowLCJCb3R0b20iOjJ9LCJTaGFwZVN0eWxlIjp7IiRpZCI6IjIwNCIsIk1hcmdpbiI6eyIkaWQiOiIyMDUiLCJUb3AiOjAsIkxlZnQiOjAsIlJpZ2h0IjowLCJCb3R0b20iOjB9LCJQYWRkaW5nIjp7IiRpZCI6IjIwNiIsIlRvcCI6MCwiTGVmdCI6MCwiUmlnaHQiOjAsIkJvdHRvbSI6MH0sIkJhY2tncm91bmQiOnsiJGlkIjoiMjA3IiwiQ29sb3IiOnsiJGlkIjoiMjA4IiwiQSI6MjU1LCJSIjoyMzcsIkciOjEyNSwiQiI6NDl9fSwiSXNWaXNpYmxlIjp0cnVlLCJXaWR0aCI6MTQuNDQzOTk5OTk5OTk5OTk5LCJIZWlnaHQiOjE0LjQ0Mzk5OTk5OTk5OTk5OSwiQm9yZGVyU3R5bGUiOnsiJGlkIjoiMjA5IiwiTGluZUNvbG9yIjp7IiRyZWYiOiI2NSJ9LCJMaW5lV2VpZ2h0IjowLjAsIkxpbmVUeXBlIjowLCJQYXJlbnRTdHlsZSI6bnVsbH0sIlBhcmVudFN0eWxlIjpudWxsfSwiVGl0bGVTdHlsZSI6eyIkaWQiOiIyMTAiLCJGb250U2V0dGluZ3MiOnsiJGlkIjoiMjExIiwiRm9udFNpemUiOjksIkZvbnROYW1lIjoiQXJpYWwiLCJJc0JvbGQiOnRydWUsIklzSXRhbGljIjpmYWxzZSwiSXNVbmRlcmxpbmVkIjpmYWxzZSwiUGFyZW50U3R5bGUiOm51bGx9LCJBdXRvU2l6ZSI6MCwiRm9yZWdyb3VuZCI6eyIkaWQiOiIyMTIiLCJDb2xvciI6eyIkcmVmIjoiNzAifX0sIk1heFdpZHRoIjoyMDAuMCwiTWF4SGVpZ2h0IjoiSW5maW5pdHkiLCJTbWFydEZvcmVncm91bmRJc0FjdGl2ZSI6ZmFsc2UsIkhvcml6b250YWxBbGlnbm1lbnQiOjAsIlZlcnRpY2FsQWxpZ25tZW50IjowLCJTbWFydEZvcmVncm91bmQiOm51bGwsIkJhY2tncm91bmRGaWxsVHlwZSI6MCwiTWFyZ2luIjp7IiRpZCI6IjIxMyIsIlRvcCI6MCwiTGVmdCI6MCwiUmlnaHQiOjAsIkJvdHRvbSI6MH0sIlBhZGRpbmciOnsiJGlkIjoiMjE0IiwiVG9wIjowLCJMZWZ0IjowLCJSaWdodCI6MCwiQm90dG9tIjowfSwiQmFja2dyb3VuZCI6eyIkcmVmIjoiNzMifSwiSXNWaXNpYmxlIjp0cnVlLCJXaWR0aCI6MC4wLCJIZWlnaHQiOjAuMCwiQm9yZGVyU3R5bGUiOnsiJGlkIjoiMjE1IiwiTGluZUNvbG9yIjpudWxsLCJMaW5lV2VpZ2h0IjowLjAsIkxpbmVUeXBlIjowLCJQYXJlbnRTdHlsZSI6bnVsbH0sIlBhcmVudFN0eWxlIjpudWxsfSwiRGF0ZVN0eWxlIjp7IiRpZCI6IjIxNiIsIkZvbnRTZXR0aW5ncyI6eyIkaWQiOiIyMTciLCJGb250U2l6ZSI6OCwiRm9udE5hbWUiOiJBcmlhbCIsIklzQm9sZCI6ZmFsc2UsIklzSXRhbGljIjpmYWxzZSwiSXNVbmRlcmxpbmVkIjpmYWxzZSwiUGFyZW50U3R5bGUiOm51bGx9LCJBdXRvU2l6ZSI6MCwiRm9yZWdyb3VuZCI6eyIkaWQiOiIyMTgiLCJDb2xvciI6eyIkcmVmIjoiNzcifX0sIk1heFdpZHRoIjoyMDAuMCwiTWF4SGVpZ2h0IjoiSW5maW5pdHkiLCJTbWFydEZvcmVncm91bmRJc0FjdGl2ZSI6ZmFsc2UsIkhvcml6b250YWxBbGlnbm1lbnQiOjAsIlZlcnRpY2FsQWxpZ25tZW50IjowLCJTbWFydEZvcmVncm91bmQiOm51bGwsIkJhY2tncm91bmRGaWxsVHlwZSI6MCwiTWFyZ2luIjp7IiRpZCI6IjIxOSIsIlRvcCI6MCwiTGVmdCI6MCwiUmlnaHQiOjAsIkJvdHRvbSI6MH0sIlBhZGRpbmciOnsiJGlkIjoiMjIwIiwiVG9wIjowLCJMZWZ0IjowLCJSaWdodCI6MCwiQm90dG9tIjowfSwiQmFja2dyb3VuZCI6eyIkcmVmIjoiODAifSwiSXNWaXNpYmxlIjp0cnVlLCJXaWR0aCI6MC4wLCJIZWlnaHQiOjAuMCwiQm9yZGVyU3R5bGUiOnsiJGlkIjoiMjIxIiwiTGluZUNvbG9yIjpudWxsLCJMaW5lV2VpZ2h0IjowLjAsIkxpbmVUeXBlIjowLCJQYXJlbnRTdHlsZSI6bnVsbH0sIlBhcmVudFN0eWxlIjpudWxsfSwiRGF0ZUZvcm1hdCI6eyIkaWQiOiIyMjI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jIzIiwiRm9ybWF0IjowLCJJc1Zpc2libGUiOmZhbHNlLCJMYXN0S25vd25WaXNpYmlsaXR5U3RhdGUiOmZhbHNlfSwiSXNWaXNpYmxlIjp0cnVlLCJQYXJlbnRTdHlsZSI6bnVsbH0sIkluZGV4IjoxLCJQZXJjZW50YWdlQ29tcGxldGUiOm51bGwsIlBvc2l0aW9uIjp7IlJhdGlvIjowLjAsIklzQ3VzdG9tIjpmYWxzZX0sIkRhdGVGb3JtYXQiOnsiJHJlZiI6IjIyMiJ9LCJXZWVrTnVtYmVyaW5nIjp7IiRpZCI6IjIyNCIsIkZvcm1hdCI6MCwiSXNWaXNpYmxlIjpmYWxzZSwiTGFzdEtub3duVmlzaWJpbGl0eVN0YXRlIjpmYWxzZX0sIlJlbGF0ZWRUYXNrSWQiOiIwMDAwMDAwMC0wMDAwLTAwMDAtMDAwMC0wMDAwMDAwMDAwMDAiLCJJZCI6ImE3OTc0ZTg2LTQ0MTItNDg4Zi05ODE0LTc4NGQzZDM4NTU1NSIsIkltcG9ydElkIjpudWxsLCJUaXRsZSI6IkJ1ZGdldCBEdWUiLCJOb3RlIjpudWxsLCJIeXBlcmxpbmsiOnsiJGlkIjoiMjI1IiwiQWRkcmVzcyI6IiIsIlN1YkFkZHJlc3MiOiIifSwiSXNDaGFuZ2VkIjpmYWxzZSwiSXNOZXciOmZhbHNlfSx7IiRpZCI6IjIyNiIsIkRhdGUiOiIyMDIxLTA2LTI0VDIzOjU5OjAwIiwiU3R5bGUiOnsiJGlkIjoiMjI3IiwiU2hhcGUiOjIsIkNvbm5lY3Rvck1hcmdpbiI6eyIkaWQiOiIyMjgiLCJUb3AiOjAsIkxlZnQiOjIsIlJpZ2h0IjoyLCJCb3R0b20iOjB9LCJDb25uZWN0b3JTdHlsZSI6eyIkaWQiOiIyMjkiLCJMaW5lQ29sb3IiOnsiJGlkIjoiMjMwIiwiJHR5cGUiOiJOTFJFLkNvbW1vbi5Eb20uU29saWRDb2xvckJydXNoLCBOTFJFLkNvbW1vbiIsIkNvbG9yIjp7IiRpZCI6IjIzMSIsIkEiOjEyNywiUiI6MTI4LCJHIjoxODUsIkIiOjIyMn19LCJMaW5lV2VpZ2h0IjoxLjAsIkxpbmVUeXBlIjowLCJQYXJlbnRTdHlsZSI6bnVsbH0sIklzQmVsb3dUaW1lYmFuZCI6dHJ1ZSwiUG9zaXRpb25PblRhc2siOjAsIkhpZGVEYXRlIjpmYWxzZSwiU2hhcGVTaXplIjozLCJTcGFjaW5nIjoxLjAsIlBhZGRpbmciOnsiJGlkIjoiMjMyIiwiVG9wIjo3LCJMZWZ0IjozLCJSaWdodCI6MCwiQm90dG9tIjoyfSwiU2hhcGVTdHlsZSI6eyIkaWQiOiIyMzMiLCJNYXJnaW4iOnsiJGlkIjoiMjM0IiwiVG9wIjowLCJMZWZ0IjowLCJSaWdodCI6MCwiQm90dG9tIjowfSwiUGFkZGluZyI6eyIkaWQiOiIyMzUiLCJUb3AiOjAsIkxlZnQiOjAsIlJpZ2h0IjowLCJCb3R0b20iOjB9LCJCYWNrZ3JvdW5kIjp7IiRpZCI6IjIzNiIsIkNvbG9yIjp7IiRpZCI6IjIzNyIsIkEiOjI1NSwiUiI6MTk0LCJHIjowLCJCIjowfX0sIklzVmlzaWJsZSI6dHJ1ZSwiV2lkdGgiOjE0LjQ0Mzk5OTk5OTk5OTk5OSwiSGVpZ2h0IjoxNC40NDM5OTk5OTk5OTk5OTksIkJvcmRlclN0eWxlIjp7IiRpZCI6IjIzOCIsIkxpbmVDb2xvciI6eyIkcmVmIjoiNjUifSwiTGluZVdlaWdodCI6MC4wLCJMaW5lVHlwZSI6MCwiUGFyZW50U3R5bGUiOm51bGx9LCJQYXJlbnRTdHlsZSI6bnVsbH0sIlRpdGxlU3R5bGUiOnsiJGlkIjoiMjM5IiwiRm9udFNldHRpbmdzIjp7IiRpZCI6IjI0MCIsIkZvbnRTaXplIjo5LCJGb250TmFtZSI6IkFyaWFsIiwiSXNCb2xkIjp0cnVlLCJJc0l0YWxpYyI6ZmFsc2UsIklzVW5kZXJsaW5lZCI6ZmFsc2UsIlBhcmVudFN0eWxlIjpudWxsfSwiQXV0b1NpemUiOjAsIkZvcmVncm91bmQiOnsiJGlkIjoiMjQxIiwiQ29sb3IiOnsiJHJlZiI6IjcwIn19LCJNYXhXaWR0aCI6MjAwLjAsIk1heEhlaWdodCI6IkluZmluaXR5IiwiU21hcnRGb3JlZ3JvdW5kSXNBY3RpdmUiOmZhbHNlLCJIb3Jpem9udGFsQWxpZ25tZW50IjowLCJWZXJ0aWNhbEFsaWdubWVudCI6MCwiU21hcnRGb3JlZ3JvdW5kIjpudWxsLCJCYWNrZ3JvdW5kRmlsbFR5cGUiOjAsIk1hcmdpbiI6eyIkaWQiOiIyNDIiLCJUb3AiOjAsIkxlZnQiOjAsIlJpZ2h0IjowLCJCb3R0b20iOjB9LCJQYWRkaW5nIjp7IiRpZCI6IjI0MyIsIlRvcCI6MCwiTGVmdCI6MCwiUmlnaHQiOjAsIkJvdHRvbSI6MH0sIkJhY2tncm91bmQiOnsiJHJlZiI6IjczIn0sIklzVmlzaWJsZSI6dHJ1ZSwiV2lkdGgiOjAuMCwiSGVpZ2h0IjowLjAsIkJvcmRlclN0eWxlIjp7IiRpZCI6IjI0NCIsIkxpbmVDb2xvciI6bnVsbCwiTGluZVdlaWdodCI6MC4wLCJMaW5lVHlwZSI6MCwiUGFyZW50U3R5bGUiOm51bGx9LCJQYXJlbnRTdHlsZSI6bnVsbH0sIkRhdGVTdHlsZSI6eyIkaWQiOiIyNDUiLCJGb250U2V0dGluZ3MiOnsiJGlkIjoiMjQ2IiwiRm9udFNpemUiOjgsIkZvbnROYW1lIjoiQXJpYWwiLCJJc0JvbGQiOmZhbHNlLCJJc0l0YWxpYyI6ZmFsc2UsIklzVW5kZXJsaW5lZCI6ZmFsc2UsIlBhcmVudFN0eWxlIjpudWxsfSwiQXV0b1NpemUiOjAsIkZvcmVncm91bmQiOnsiJGlkIjoiMjQ3IiwiQ29sb3IiOnsiJHJlZiI6Ijc3In19LCJNYXhXaWR0aCI6MjAwLjAsIk1heEhlaWdodCI6IkluZmluaXR5IiwiU21hcnRGb3JlZ3JvdW5kSXNBY3RpdmUiOmZhbHNlLCJIb3Jpem9udGFsQWxpZ25tZW50IjowLCJWZXJ0aWNhbEFsaWdubWVudCI6MCwiU21hcnRGb3JlZ3JvdW5kIjpudWxsLCJCYWNrZ3JvdW5kRmlsbFR5cGUiOjAsIk1hcmdpbiI6eyIkaWQiOiIyNDgiLCJUb3AiOjAsIkxlZnQiOjAsIlJpZ2h0IjowLCJCb3R0b20iOjB9LCJQYWRkaW5nIjp7IiRpZCI6IjI0OSIsIlRvcCI6MCwiTGVmdCI6MCwiUmlnaHQiOjAsIkJvdHRvbSI6MH0sIkJhY2tncm91bmQiOnsiJHJlZiI6IjgwIn0sIklzVmlzaWJsZSI6dHJ1ZSwiV2lkdGgiOjAuMCwiSGVpZ2h0IjowLjAsIkJvcmRlclN0eWxlIjp7IiRpZCI6IjI1MCIsIkxpbmVDb2xvciI6bnVsbCwiTGluZVdlaWdodCI6MC4wLCJMaW5lVHlwZSI6MCwiUGFyZW50U3R5bGUiOm51bGx9LCJQYXJlbnRTdHlsZSI6bnVsbH0sIkRhdGVGb3JtYXQiOnsiJGlkIjoiMjUx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yIn19LCJXZWVrTnVtYmVyaW5nIjp7IiRpZCI6IjI1MiIsIkZvcm1hdCI6MCwiSXNWaXNpYmxlIjpmYWxzZSwiTGFzdEtub3duVmlzaWJpbGl0eVN0YXRlIjpmYWxzZX0sIklzVmlzaWJsZSI6dHJ1ZSwiUGFyZW50U3R5bGUiOm51bGx9LCJJbmRleCI6MiwiUGVyY2VudGFnZUNvbXBsZXRlIjpudWxsLCJQb3NpdGlvbiI6eyJSYXRpbyI6MC4wLCJJc0N1c3RvbSI6ZmFsc2V9LCJEYXRlRm9ybWF0Ijp7IiRyZWYiOiIyNTEifSwiV2Vla051bWJlcmluZyI6eyIkaWQiOiIyNTMiLCJGb3JtYXQiOjAsIklzVmlzaWJsZSI6ZmFsc2UsIkxhc3RLbm93blZpc2liaWxpdHlTdGF0ZSI6ZmFsc2V9LCJSZWxhdGVkVGFza0lkIjoiMDAwMDAwMDAtMDAwMC0wMDAwLTAwMDAtMDAwMDAwMDAwMDAwIiwiSWQiOiIyNDQ2MTE5Ni03NDA3LTQ5ZDMtYmIwNC1kYjIxYTcxYTQ2YzgiLCJJbXBvcnRJZCI6bnVsbCwiVGl0bGUiOiJTdGFrZWhvbGRlciBSZXZpZXciLCJOb3RlIjpudWxsLCJIeXBlcmxpbmsiOnsiJGlkIjoiMjU0IiwiQWRkcmVzcyI6IiIsIlN1YkFkZHJlc3MiOiIifSwiSXNDaGFuZ2VkIjpmYWxzZSwiSXNOZXciOmZhbHNlfSx7IiRpZCI6IjI1NSIsIkRhdGUiOiIyMDIxLTA2LTI3VDIzOjU5OjAwIiwiU3R5bGUiOnsiJGlkIjoiMjU2IiwiU2hhcGUiOjIsIkNvbm5lY3Rvck1hcmdpbiI6eyIkaWQiOiIyNTciLCJUb3AiOjAsIkxlZnQiOjIsIlJpZ2h0IjoyLCJCb3R0b20iOjB9LCJDb25uZWN0b3JTdHlsZSI6eyIkaWQiOiIyNTgiLCJMaW5lQ29sb3IiOnsiJGlkIjoiMjU5IiwiJHR5cGUiOiJOTFJFLkNvbW1vbi5Eb20uU29saWRDb2xvckJydXNoLCBOTFJFLkNvbW1vbiIsIkNvbG9yIjp7IiRpZCI6IjI2MCIsIkEiOjEyNywiUiI6MTI4LCJHIjoxODUsIkIiOjIyMn19LCJMaW5lV2VpZ2h0IjoxLjAsIkxpbmVUeXBlIjowLCJQYXJlbnRTdHlsZSI6bnVsbH0sIklzQmVsb3dUaW1lYmFuZCI6ZmFsc2UsIlBvc2l0aW9uT25UYXNrIjowLCJIaWRlRGF0ZSI6ZmFsc2UsIlNoYXBlU2l6ZSI6MywiU3BhY2luZyI6MS4wLCJQYWRkaW5nIjp7IiRpZCI6IjI2MSIsIlRvcCI6NywiTGVmdCI6MywiUmlnaHQiOjAsIkJvdHRvbSI6Mn0sIlNoYXBlU3R5bGUiOnsiJGlkIjoiMjYyIiwiTWFyZ2luIjp7IiRpZCI6IjI2MyIsIlRvcCI6MCwiTGVmdCI6MCwiUmlnaHQiOjAsIkJvdHRvbSI6MH0sIlBhZGRpbmciOnsiJGlkIjoiMjY0IiwiVG9wIjowLCJMZWZ0IjowLCJSaWdodCI6MCwiQm90dG9tIjowfSwiQmFja2dyb3VuZCI6eyIkaWQiOiIyNjUiLCJDb2xvciI6eyIkaWQiOiIyNjYiLCJBIjoyNTUsIlIiOjExMSwiRyI6NDksIkIiOjE1Mn19LCJJc1Zpc2libGUiOnRydWUsIldpZHRoIjoxNC40NDM5OTk5OTk5OTk5OTksIkhlaWdodCI6MTQuNDQzOTk5OTk5OTk5OTk5LCJCb3JkZXJTdHlsZSI6eyIkaWQiOiIyNjciLCJMaW5lQ29sb3IiOnsiJHJlZiI6IjY1In0sIkxpbmVXZWlnaHQiOjAuMCwiTGluZVR5cGUiOjAsIlBhcmVudFN0eWxlIjpudWxsfSwiUGFyZW50U3R5bGUiOm51bGx9LCJUaXRsZVN0eWxlIjp7IiRpZCI6IjI2OCIsIkZvbnRTZXR0aW5ncyI6eyIkaWQiOiIyNjkiLCJGb250U2l6ZSI6OSwiRm9udE5hbWUiOiJBcmlhbCIsIklzQm9sZCI6dHJ1ZSwiSXNJdGFsaWMiOmZhbHNlLCJJc1VuZGVybGluZWQiOmZhbHNlLCJQYXJlbnRTdHlsZSI6bnVsbH0sIkF1dG9TaXplIjowLCJGb3JlZ3JvdW5kIjp7IiRpZCI6IjI3MCIsIkNvbG9yIjp7IiRyZWYiOiI3MCJ9fSwiTWF4V2lkdGgiOjIwMC4wLCJNYXhIZWlnaHQiOiJJbmZpbml0eSIsIlNtYXJ0Rm9yZWdyb3VuZElzQWN0aXZlIjpmYWxzZSwiSG9yaXpvbnRhbEFsaWdubWVudCI6MCwiVmVydGljYWxBbGlnbm1lbnQiOjAsIlNtYXJ0Rm9yZWdyb3VuZCI6bnVsbCwiQmFja2dyb3VuZEZpbGxUeXBlIjowLCJNYXJnaW4iOnsiJGlkIjoiMjcxIiwiVG9wIjowLCJMZWZ0IjowLCJSaWdodCI6MCwiQm90dG9tIjowfSwiUGFkZGluZyI6eyIkaWQiOiIyNzIiLCJUb3AiOjAsIkxlZnQiOjAsIlJpZ2h0IjowLCJCb3R0b20iOjB9LCJCYWNrZ3JvdW5kIjp7IiRyZWYiOiI3MyJ9LCJJc1Zpc2libGUiOnRydWUsIldpZHRoIjowLjAsIkhlaWdodCI6MC4wLCJCb3JkZXJTdHlsZSI6eyIkaWQiOiIyNzMiLCJMaW5lQ29sb3IiOm51bGwsIkxpbmVXZWlnaHQiOjAuMCwiTGluZVR5cGUiOjAsIlBhcmVudFN0eWxlIjpudWxsfSwiUGFyZW50U3R5bGUiOm51bGx9LCJEYXRlU3R5bGUiOnsiJGlkIjoiMjc0IiwiRm9udFNldHRpbmdzIjp7IiRpZCI6IjI3NSIsIkZvbnRTaXplIjo4LCJGb250TmFtZSI6IkFyaWFsIiwiSXNCb2xkIjpmYWxzZSwiSXNJdGFsaWMiOmZhbHNlLCJJc1VuZGVybGluZWQiOmZhbHNlLCJQYXJlbnRTdHlsZSI6bnVsbH0sIkF1dG9TaXplIjowLCJGb3JlZ3JvdW5kIjp7IiRpZCI6IjI3NiIsIkNvbG9yIjp7IiRyZWYiOiI3NyJ9fSwiTWF4V2lkdGgiOjIwMC4wLCJNYXhIZWlnaHQiOiJJbmZpbml0eSIsIlNtYXJ0Rm9yZWdyb3VuZElzQWN0aXZlIjpmYWxzZSwiSG9yaXpvbnRhbEFsaWdubWVudCI6MCwiVmVydGljYWxBbGlnbm1lbnQiOjAsIlNtYXJ0Rm9yZWdyb3VuZCI6bnVsbCwiQmFja2dyb3VuZEZpbGxUeXBlIjowLCJNYXJnaW4iOnsiJGlkIjoiMjc3IiwiVG9wIjowLCJMZWZ0IjowLCJSaWdodCI6MCwiQm90dG9tIjowfSwiUGFkZGluZyI6eyIkaWQiOiIyNzgiLCJUb3AiOjAsIkxlZnQiOjAsIlJpZ2h0IjowLCJCb3R0b20iOjB9LCJCYWNrZ3JvdW5kIjp7IiRyZWYiOiI4MCJ9LCJJc1Zpc2libGUiOnRydWUsIldpZHRoIjowLjAsIkhlaWdodCI6MC4wLCJCb3JkZXJTdHlsZSI6eyIkaWQiOiIyNzkiLCJMaW5lQ29sb3IiOm51bGwsIkxpbmVXZWlnaHQiOjAuMCwiTGluZVR5cGUiOjAsIlBhcmVudFN0eWxlIjpudWxsfSwiUGFyZW50U3R5bGUiOm51bGx9LCJEYXRlRm9ybWF0Ijp7IiRpZCI6IjI4MC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MiJ9fSwiV2Vla051bWJlcmluZyI6eyIkaWQiOiIyODEiLCJGb3JtYXQiOjAsIklzVmlzaWJsZSI6ZmFsc2UsIkxhc3RLbm93blZpc2liaWxpdHlTdGF0ZSI6ZmFsc2V9LCJJc1Zpc2libGUiOnRydWUsIlBhcmVudFN0eWxlIjpudWxsfSwiSW5kZXgiOjMsIlBlcmNlbnRhZ2VDb21wbGV0ZSI6bnVsbCwiUG9zaXRpb24iOnsiUmF0aW8iOjAuMCwiSXNDdXN0b20iOmZhbHNlfSwiRGF0ZUZvcm1hdCI6eyIkcmVmIjoiMjgwIn0sIldlZWtOdW1iZXJpbmciOnsiJGlkIjoiMjgyIiwiRm9ybWF0IjowLCJJc1Zpc2libGUiOmZhbHNlLCJMYXN0S25vd25WaXNpYmlsaXR5U3RhdGUiOmZhbHNlfSwiUmVsYXRlZFRhc2tJZCI6IjAwMDAwMDAwLTAwMDAtMDAwMC0wMDAwLTAwMDAwMDAwMDAwMCIsIklkIjoiNzlhNDUyNjItYTk4Yi00YTg0LWI4NDUtOGM5NTk3MDFkYjMyIiwiSW1wb3J0SWQiOm51bGwsIlRpdGxlIjoiUHJvamVjdCBTaWduLU9mZiIsIk5vdGUiOm51bGwsIkh5cGVybGluayI6eyIkaWQiOiIyODMiLCJBZGRyZXNzIjoiIiwiU3ViQWRkcmVzcyI6IiJ9LCJJc0NoYW5nZWQiOmZhbHNlLCJJc05ldyI6ZmFsc2V9XSwiVGFza3MiOlt7IiRpZCI6IjI4NCIsIkdyb3VwTmFtZSI6bnVsbCwiU3RhcnREYXRlIjoiMjAyMS0wNS0yOFQwMDowMDowMFoiLCJFbmREYXRlIjoiMjAyMS0wNi0wNFQyMzo1OTowMFoiLCJQZXJjZW50YWdlQ29tcGxldGUiOjAuMCwiU3R5bGUiOnsiJGlkIjoiMjg1IiwiU2hhcGUiOjEsIlNoYXBlVGhpY2tuZXNzIjozLCJEdXJhdGlvbkZvcm1hdCI6MCwiSW5jbHVkZU5vbldvcmtpbmdEYXlzSW5EdXJhdGlvbiI6ZmFsc2UsIlBlcmNlbnRhZ2VDb21wbGV0ZVN0eWxlIjp7IiRpZCI6IjI4NiIsIkZvbnRTZXR0aW5ncyI6eyIkaWQiOiIyODc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Mjg4IiwiVG9wIjowLCJMZWZ0IjowLCJSaWdodCI6MCwiQm90dG9tIjowfSwiUGFkZGluZyI6eyIkaWQiOiIyODkiLCJUb3AiOjAsIkxlZnQiOjAsIlJpZ2h0IjowLCJCb3R0b20iOjB9LCJCYWNrZ3JvdW5kIjp7IiRyZWYiOiI5MSJ9LCJJc1Zpc2libGUiOnRydWUsIldpZHRoIjowLjAsIkhlaWdodCI6MC4wLCJCb3JkZXJTdHlsZSI6eyIkaWQiOiIyOTAiLCJMaW5lQ29sb3IiOm51bGwsIkxpbmVXZWlnaHQiOjAuMCwiTGluZVR5cGUiOjAsIlBhcmVudFN0eWxlIjpudWxsfSwiUGFyZW50U3R5bGUiOm51bGx9LCJEdXJhdGlvblN0eWxlIjp7IiRpZCI6IjI5MSIsIkZvbnRTZXR0aW5ncyI6eyIkaWQiOiIyOTIiLCJGb250U2l6ZSI6OSwiRm9udE5hbWUiOiJBcmlhbCIsIklzQm9sZCI6ZmFsc2UsIklzSXRhbGljIjpmYWxzZSwiSXNVbmRlcmxpbmVkIjpmYWxzZSwiUGFyZW50U3R5bGUiOm51bGx9LCJBdXRvU2l6ZSI6MCwiRm9yZWdyb3VuZCI6eyIkaWQiOiIyOTMiLCJDb2xvciI6eyIkcmVmIjoiOTUifX0sIk1heFdpZHRoIjo5NjAuMCwiTWF4SGVpZ2h0IjoiSW5maW5pdHkiLCJTbWFydEZvcmVncm91bmRJc0FjdGl2ZSI6ZmFsc2UsIkhvcml6b250YWxBbGlnbm1lbnQiOjAsIlZlcnRpY2FsQWxpZ25tZW50IjowLCJTbWFydEZvcmVncm91bmQiOm51bGwsIkJhY2tncm91bmRGaWxsVHlwZSI6MCwiTWFyZ2luIjp7IiRpZCI6IjI5NCIsIlRvcCI6MCwiTGVmdCI6MCwiUmlnaHQiOjAsIkJvdHRvbSI6MH0sIlBhZGRpbmciOnsiJGlkIjoiMjk1IiwiVG9wIjowLCJMZWZ0IjowLCJSaWdodCI6MCwiQm90dG9tIjowfSwiQmFja2dyb3VuZCI6eyIkcmVmIjoiOTgifSwiSXNWaXNpYmxlIjp0cnVlLCJXaWR0aCI6MC4wLCJIZWlnaHQiOjAuMCwiQm9yZGVyU3R5bGUiOnsiJGlkIjoiMjk2IiwiTGluZUNvbG9yIjpudWxsLCJMaW5lV2VpZ2h0IjowLjAsIkxpbmVUeXBlIjowLCJQYXJlbnRTdHlsZSI6bnVsbH0sIlBhcmVudFN0eWxlIjpudWxsfSwiSG9yaXpvbnRhbENvbm5lY3RvclN0eWxlIjp7IiRpZCI6IjI5NyIsIkxpbmVDb2xvciI6eyIkcmVmIjoiMTAwIn0sIkxpbmVXZWlnaHQiOjEuMCwiTGluZVR5cGUiOjAsIlBhcmVudFN0eWxlIjpudWxsfSwiVmVydGljYWxDb25uZWN0b3JTdHlsZSI6eyIkaWQiOiIyOTgiLCJMaW5lQ29sb3IiOnsiJHJlZiI6IjEwMyJ9LCJMaW5lV2VpZ2h0Ijox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I5OSIsIk1hcmdpbiI6eyIkaWQiOiIzMDAiLCJUb3AiOjAsIkxlZnQiOjQsIlJpZ2h0Ijo0LCJCb3R0b20iOjB9LCJQYWRkaW5nIjp7IiRpZCI6IjMwMSIsIlRvcCI6MCwiTGVmdCI6MCwiUmlnaHQiOjAsIkJvdHRvbSI6MH0sIkJhY2tncm91bmQiOnsiJGlkIjoiMzAyIiwiQ29sb3IiOnsiJGlkIjoiMzAzIiwiQSI6MjU1LCJSIjoxMTIsIkciOjE3MywiQiI6NzF9fSwiSXNWaXNpYmxlIjp0cnVlLCJXaWR0aCI6MC4wLCJIZWlnaHQiOjE0LjAsIkJvcmRlclN0eWxlIjp7IiRpZCI6IjMwNCIsIkxpbmVDb2xvciI6eyIkcmVmIjoiMTExIn0sIkxpbmVXZWlnaHQiOjAuMCwiTGluZVR5cGUiOjAsIlBhcmVudFN0eWxlIjpudWxsfSwiUGFyZW50U3R5bGUiOm51bGx9LCJUaXRsZVN0eWxlIjp7IiRpZCI6IjMwNSIsIkZvbnRTZXR0aW5ncyI6eyIkaWQiOiIzMDYiLCJGb250U2l6ZSI6OSwiRm9udE5hbWUiOiJBcmlhbCIsIklzQm9sZCI6dHJ1ZSwiSXNJdGFsaWMiOnRydWUsIklzVW5kZXJsaW5lZCI6dHJ1ZSwiUGFyZW50U3R5bGUiOm51bGx9LCJBdXRvU2l6ZSI6MCwiRm9yZWdyb3VuZCI6eyIkaWQiOiIzMDciLCJDb2xvciI6eyIkcmVmIjoiMTE2In19LCJNYXhXaWR0aCI6OTYwLjAsIk1heEhlaWdodCI6IkluZmluaXR5IiwiU21hcnRGb3JlZ3JvdW5kSXNBY3RpdmUiOmZhbHNlLCJIb3Jpem9udGFsQWxpZ25tZW50IjowLCJWZXJ0aWNhbEFsaWdubWVudCI6MCwiU21hcnRGb3JlZ3JvdW5kIjpudWxsLCJCYWNrZ3JvdW5kRmlsbFR5cGUiOjAsIk1hcmdpbiI6eyIkaWQiOiIzMDgiLCJUb3AiOjAsIkxlZnQiOjAsIlJpZ2h0IjowLCJCb3R0b20iOjB9LCJQYWRkaW5nIjp7IiRpZCI6IjMwOSIsIlRvcCI6MCwiTGVmdCI6MCwiUmlnaHQiOjAsIkJvdHRvbSI6MH0sIkJhY2tncm91bmQiOnsiJHJlZiI6IjExOSJ9LCJJc1Zpc2libGUiOnRydWUsIldpZHRoIjowLjAsIkhlaWdodCI6MC4wLCJCb3JkZXJTdHlsZSI6eyIkaWQiOiIzMTAiLCJMaW5lQ29sb3IiOm51bGwsIkxpbmVXZWlnaHQiOjAuMCwiTGluZVR5cGUiOjAsIlBhcmVudFN0eWxlIjpudWxsfSwiUGFyZW50U3R5bGUiOm51bGx9LCJEYXRlU3R5bGUiOnsiJGlkIjoiMzExIiwiRm9udFNldHRpbmdzIjp7IiRpZCI6IjMxMiIsIkZvbnRTaXplIjo4LCJGb250TmFtZSI6IkFyaWFsIiwiSXNCb2xkIjpmYWxzZSwiSXNJdGFsaWMiOmZhbHNlLCJJc1VuZGVybGluZWQiOmZhbHNlLCJQYXJlbnRTdHlsZSI6bnVsbH0sIkF1dG9TaXplIjowLCJGb3JlZ3JvdW5kIjp7IiRpZCI6IjMxMyIsIkNvbG9yIjp7IiRyZWYiOiIxMjMifX0sIk1heFdpZHRoIjo5NjAuMCwiTWF4SGVpZ2h0IjoiSW5maW5pdHkiLCJTbWFydEZvcmVncm91bmRJc0FjdGl2ZSI6ZmFsc2UsIkhvcml6b250YWxBbGlnbm1lbnQiOjIsIlZlcnRpY2FsQWxpZ25tZW50IjowLCJTbWFydEZvcmVncm91bmQiOm51bGwsIkJhY2tncm91bmRGaWxsVHlwZSI6MCwiTWFyZ2luIjp7IiRpZCI6IjMxNCIsIlRvcCI6MCwiTGVmdCI6MCwiUmlnaHQiOjAsIkJvdHRvbSI6MH0sIlBhZGRpbmciOnsiJGlkIjoiMzE1IiwiVG9wIjowLCJMZWZ0IjowLCJSaWdodCI6MCwiQm90dG9tIjowfSwiQmFja2dyb3VuZCI6eyIkcmVmIjoiMTI2In0sIklzVmlzaWJsZSI6dHJ1ZSwiV2lkdGgiOjAuMCwiSGVpZ2h0IjowLjAsIkJvcmRlclN0eWxlIjp7IiRpZCI6IjMxNiIsIkxpbmVDb2xvciI6bnVsbCwiTGluZVdlaWdodCI6MC4wLCJMaW5lVHlwZSI6MCwiUGFyZW50U3R5bGUiOm51bGx9LCJQYXJlbnRTdHlsZSI6bnVsbH0sIkRhdGVGb3JtYXQiOnsiJGlkIjoiMzE3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zMTgiLCJGb3JtYXQiOjAsIklzVmlzaWJsZSI6ZmFsc2UsIkxhc3RLbm93blZpc2liaWxpdHlTdGF0ZSI6ZmFsc2V9LCJJc1Zpc2libGUiOnRydWUsIlBhcmVudFN0eWxlIjpudWxsfSwiSW5kZXgiOjQsIlNtYXJ0RHVyYXRpb25BY3RpdmF0ZWQiOmZhbHNlLCJEYXRlRm9ybWF0Ijp7IiRyZWYiOiIzMTcifSwiV2Vla051bWJlcmluZyI6eyIkaWQiOiIzMTkiLCJGb3JtYXQiOjAsIklzVmlzaWJsZSI6ZmFsc2UsIkxhc3RLbm93blZpc2liaWxpdHlTdGF0ZSI6ZmFsc2V9LCJJZCI6ImEzOWE0ODBlLTdmYzEtNDJkYi04ODZhLTExYmU4NTcxZjFiZiIsIkltcG9ydElkIjpudWxsLCJUaXRsZSI6IlByZXBhcmUiLCJOb3RlIjpudWxsLCJIeXBlcmxpbmsiOnsiJGlkIjoiMzIwIiwiQWRkcmVzcyI6IiIsIlN1YkFkZHJlc3MiOiIifSwiSXNDaGFuZ2VkIjpmYWxzZSwiSXNOZXciOmZhbHNlfSx7IiRpZCI6IjMyMSIsIkdyb3VwTmFtZSI6bnVsbCwiU3RhcnREYXRlIjoiMjAyMS0wNS0yOFQwMDowMDowMFoiLCJFbmREYXRlIjoiMjAyMS0wNi0wMVQyMzo1OTowMFoiLCJQZXJjZW50YWdlQ29tcGxldGUiOjAuMCwiU3R5bGUiOnsiJGlkIjoiMzIyIiwiU2hhcGUiOjEsIlNoYXBlVGhpY2tuZXNzIjozLCJEdXJhdGlvbkZvcm1hdCI6MCwiSW5jbHVkZU5vbldvcmtpbmdEYXlzSW5EdXJhdGlvbiI6ZmFsc2UsIlBlcmNlbnRhZ2VDb21wbGV0ZVN0eWxlIjp7IiRpZCI6IjMyMyIsIkZvbnRTZXR0aW5ncyI6eyIkaWQiOiIzMjQ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MzI1IiwiVG9wIjowLCJMZWZ0IjowLCJSaWdodCI6MCwiQm90dG9tIjowfSwiUGFkZGluZyI6eyIkaWQiOiIzMjYiLCJUb3AiOjAsIkxlZnQiOjAsIlJpZ2h0IjowLCJCb3R0b20iOjB9LCJCYWNrZ3JvdW5kIjp7IiRyZWYiOiI5MSJ9LCJJc1Zpc2libGUiOnRydWUsIldpZHRoIjowLjAsIkhlaWdodCI6MC4wLCJCb3JkZXJTdHlsZSI6eyIkaWQiOiIzMjciLCJMaW5lQ29sb3IiOm51bGwsIkxpbmVXZWlnaHQiOjAuMCwiTGluZVR5cGUiOjAsIlBhcmVudFN0eWxlIjpudWxsfSwiUGFyZW50U3R5bGUiOm51bGx9LCJEdXJhdGlvblN0eWxlIjp7IiRpZCI6IjMyOCIsIkZvbnRTZXR0aW5ncyI6eyIkaWQiOiIzMjkiLCJGb250U2l6ZSI6OSwiRm9udE5hbWUiOiJBcmlhbCIsIklzQm9sZCI6ZmFsc2UsIklzSXRhbGljIjpmYWxzZSwiSXNVbmRlcmxpbmVkIjpmYWxzZSwiUGFyZW50U3R5bGUiOm51bGx9LCJBdXRvU2l6ZSI6MCwiRm9yZWdyb3VuZCI6eyIkaWQiOiIzMzAiLCJDb2xvciI6eyIkcmVmIjoiOTUifX0sIk1heFdpZHRoIjo5NjAuMCwiTWF4SGVpZ2h0IjoiSW5maW5pdHkiLCJTbWFydEZvcmVncm91bmRJc0FjdGl2ZSI6ZmFsc2UsIkhvcml6b250YWxBbGlnbm1lbnQiOjAsIlZlcnRpY2FsQWxpZ25tZW50IjowLCJTbWFydEZvcmVncm91bmQiOm51bGwsIkJhY2tncm91bmRGaWxsVHlwZSI6MCwiTWFyZ2luIjp7IiRpZCI6IjMzMSIsIlRvcCI6MCwiTGVmdCI6MCwiUmlnaHQiOjAsIkJvdHRvbSI6MH0sIlBhZGRpbmciOnsiJGlkIjoiMzMyIiwiVG9wIjowLCJMZWZ0IjowLCJSaWdodCI6MCwiQm90dG9tIjowfSwiQmFja2dyb3VuZCI6eyIkcmVmIjoiOTgifSwiSXNWaXNpYmxlIjp0cnVlLCJXaWR0aCI6MC4wLCJIZWlnaHQiOjAuMCwiQm9yZGVyU3R5bGUiOnsiJGlkIjoiMzMzIiwiTGluZUNvbG9yIjpudWxsLCJMaW5lV2VpZ2h0IjowLjAsIkxpbmVUeXBlIjowLCJQYXJlbnRTdHlsZSI6bnVsbH0sIlBhcmVudFN0eWxlIjpudWxsfSwiSG9yaXpvbnRhbENvbm5lY3RvclN0eWxlIjp7IiRpZCI6IjMzNCIsIkxpbmVDb2xvciI6eyIkcmVmIjoiMTAwIn0sIkxpbmVXZWlnaHQiOjEuMCwiTGluZVR5cGUiOjAsIlBhcmVudFN0eWxlIjpudWxsfSwiVmVydGljYWxDb25uZWN0b3JTdHlsZSI6eyIkaWQiOiIzMzUiLCJMaW5lQ29sb3IiOnsiJHJlZiI6IjEwMy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MzNiIsIk1hcmdpbiI6eyIkaWQiOiIzMzciLCJUb3AiOjAsIkxlZnQiOjQsIlJpZ2h0Ijo0LCJCb3R0b20iOjB9LCJQYWRkaW5nIjp7IiRpZCI6IjMzOCIsIlRvcCI6MCwiTGVmdCI6MCwiUmlnaHQiOjAsIkJvdHRvbSI6MH0sIkJhY2tncm91bmQiOnsiJGlkIjoiMzM5IiwiQ29sb3IiOnsiJGlkIjoiMzQwIiwiQSI6MjU1LCJSIjo2OCwiRyI6ODQsIkIiOjEwNn19LCJJc1Zpc2libGUiOnRydWUsIldpZHRoIjowLjAsIkhlaWdodCI6MTQuMCwiQm9yZGVyU3R5bGUiOnsiJGlkIjoiMzQxIiwiTGluZUNvbG9yIjp7IiRyZWYiOiIxMTEifSwiTGluZVdlaWdodCI6MC4wLCJMaW5lVHlwZSI6MCwiUGFyZW50U3R5bGUiOm51bGx9LCJQYXJlbnRTdHlsZSI6bnVsbH0sIlRpdGxlU3R5bGUiOnsiJGlkIjoiMzQyIiwiRm9udFNldHRpbmdzIjp7IiRpZCI6IjM0MyIsIkZvbnRTaXplIjo5LCJGb250TmFtZSI6IkFyaWFsIiwiSXNCb2xkIjpmYWxzZSwiSXNJdGFsaWMiOmZhbHNlLCJJc1VuZGVybGluZWQiOmZhbHNlLCJQYXJlbnRTdHlsZSI6bnVsbH0sIkF1dG9TaXplIjowLCJGb3JlZ3JvdW5kIjp7IiRpZCI6IjM0NCIsIkNvbG9yIjp7IiRyZWYiOiIxMTYifX0sIk1heFdpZHRoIjo5NjAuMCwiTWF4SGVpZ2h0IjoiSW5maW5pdHkiLCJTbWFydEZvcmVncm91bmRJc0FjdGl2ZSI6ZmFsc2UsIkhvcml6b250YWxBbGlnbm1lbnQiOjAsIlZlcnRpY2FsQWxpZ25tZW50IjowLCJTbWFydEZvcmVncm91bmQiOm51bGwsIkJhY2tncm91bmRGaWxsVHlwZSI6MCwiTWFyZ2luIjp7IiRpZCI6IjM0NSIsIlRvcCI6MCwiTGVmdCI6MCwiUmlnaHQiOjAsIkJvdHRvbSI6MH0sIlBhZGRpbmciOnsiJGlkIjoiMzQ2IiwiVG9wIjowLCJMZWZ0IjowLCJSaWdodCI6MCwiQm90dG9tIjowfSwiQmFja2dyb3VuZCI6eyIkcmVmIjoiMTE5In0sIklzVmlzaWJsZSI6dHJ1ZSwiV2lkdGgiOjAuMCwiSGVpZ2h0IjowLjAsIkJvcmRlclN0eWxlIjp7IiRpZCI6IjM0NyIsIkxpbmVDb2xvciI6bnVsbCwiTGluZVdlaWdodCI6MC4wLCJMaW5lVHlwZSI6MCwiUGFyZW50U3R5bGUiOm51bGx9LCJQYXJlbnRTdHlsZSI6bnVsbH0sIkRhdGVTdHlsZSI6eyIkaWQiOiIzNDgiLCJGb250U2V0dGluZ3MiOnsiJGlkIjoiMzQ5IiwiRm9udFNpemUiOjgsIkZvbnROYW1lIjoiQXJpYWwiLCJJc0JvbGQiOmZhbHNlLCJJc0l0YWxpYyI6ZmFsc2UsIklzVW5kZXJsaW5lZCI6ZmFsc2UsIlBhcmVudFN0eWxlIjpudWxsfSwiQXV0b1NpemUiOjAsIkZvcmVncm91bmQiOnsiJGlkIjoiMzUwIiwiQ29sb3IiOnsiJHJlZiI6IjEyMyJ9fSwiTWF4V2lkdGgiOjk2MC4wLCJNYXhIZWlnaHQiOiJJbmZpbml0eSIsIlNtYXJ0Rm9yZWdyb3VuZElzQWN0aXZlIjpmYWxzZSwiSG9yaXpvbnRhbEFsaWdubWVudCI6MiwiVmVydGljYWxBbGlnbm1lbnQiOjAsIlNtYXJ0Rm9yZWdyb3VuZCI6bnVsbCwiQmFja2dyb3VuZEZpbGxUeXBlIjowLCJNYXJnaW4iOnsiJGlkIjoiMzUxIiwiVG9wIjowLCJMZWZ0IjowLCJSaWdodCI6MCwiQm90dG9tIjowfSwiUGFkZGluZyI6eyIkaWQiOiIzNTIiLCJUb3AiOjAsIkxlZnQiOjAsIlJpZ2h0IjowLCJCb3R0b20iOjB9LCJCYWNrZ3JvdW5kIjp7IiRyZWYiOiIxMjYifSwiSXNWaXNpYmxlIjp0cnVlLCJXaWR0aCI6MC4wLCJIZWlnaHQiOjAuMCwiQm9yZGVyU3R5bGUiOnsiJGlkIjoiMzUzIiwiTGluZUNvbG9yIjpudWxsLCJMaW5lV2VpZ2h0IjowLjAsIkxpbmVUeXBlIjowLCJQYXJlbnRTdHlsZSI6bnVsbH0sIlBhcmVudFN0eWxlIjpudWxsfSwiRGF0ZUZvcm1hdCI6eyIkaWQiOiIzNT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M1NSIsIkZvcm1hdCI6MCwiSXNWaXNpYmxlIjpmYWxzZSwiTGFzdEtub3duVmlzaWJpbGl0eVN0YXRlIjpmYWxzZX0sIklzVmlzaWJsZSI6dHJ1ZSwiUGFyZW50U3R5bGUiOm51bGx9LCJJbmRleCI6NSwiU21hcnREdXJhdGlvbkFjdGl2YXRlZCI6ZmFsc2UsIkRhdGVGb3JtYXQiOnsiJHJlZiI6IjM1NCJ9LCJXZWVrTnVtYmVyaW5nIjp7IiRpZCI6IjM1NiIsIkZvcm1hdCI6MCwiSXNWaXNpYmxlIjpmYWxzZSwiTGFzdEtub3duVmlzaWJpbGl0eVN0YXRlIjpmYWxzZX0sIklkIjoiZTA1MmU2YjgtZjc4Zi00ZWMwLWIyNzEtNWJkNjYyZjRlNzY0IiwiSW1wb3J0SWQiOm51bGwsIlRpdGxlIjoiRGV2ZWxvcCBDaGFydGVyIiwiTm90ZSI6bnVsbCwiSHlwZXJsaW5rIjp7IiRpZCI6IjM1NyIsIkFkZHJlc3MiOiIiLCJTdWJBZGRyZXNzIjoiIn0sIklzQ2hhbmdlZCI6ZmFsc2UsIklzTmV3IjpmYWxzZX0seyIkaWQiOiIzNTgiLCJHcm91cE5hbWUiOm51bGwsIlN0YXJ0RGF0ZSI6IjIwMjEtMDYtMDFUMDA6MDA6MDBaIiwiRW5kRGF0ZSI6IjIwMjEtMDYtMDNUMjM6NTk6MDBaIiwiUGVyY2VudGFnZUNvbXBsZXRlIjowLjAsIlN0eWxlIjp7IiRpZCI6IjM1OSIsIlNoYXBlIjoxLCJTaGFwZVRoaWNrbmVzcyI6MywiRHVyYXRpb25Gb3JtYXQiOjAsIkluY2x1ZGVOb25Xb3JraW5nRGF5c0luRHVyYXRpb24iOmZhbHNlLCJQZXJjZW50YWdlQ29tcGxldGVTdHlsZSI6eyIkaWQiOiIzNjAiLCJGb250U2V0dGluZ3MiOnsiJGlkIjoiMzYx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M2MiIsIlRvcCI6MCwiTGVmdCI6MCwiUmlnaHQiOjAsIkJvdHRvbSI6MH0sIlBhZGRpbmciOnsiJGlkIjoiMzYzIiwiVG9wIjowLCJMZWZ0IjowLCJSaWdodCI6MCwiQm90dG9tIjowfSwiQmFja2dyb3VuZCI6eyIkcmVmIjoiOTEifSwiSXNWaXNpYmxlIjp0cnVlLCJXaWR0aCI6MC4wLCJIZWlnaHQiOjAuMCwiQm9yZGVyU3R5bGUiOnsiJGlkIjoiMzY0IiwiTGluZUNvbG9yIjpudWxsLCJMaW5lV2VpZ2h0IjowLjAsIkxpbmVUeXBlIjowLCJQYXJlbnRTdHlsZSI6bnVsbH0sIlBhcmVudFN0eWxlIjpudWxsfSwiRHVyYXRpb25TdHlsZSI6eyIkaWQiOiIzNjUiLCJGb250U2V0dGluZ3MiOnsiJGlkIjoiMzY2IiwiRm9udFNpemUiOjksIkZvbnROYW1lIjoiQXJpYWwiLCJJc0JvbGQiOmZhbHNlLCJJc0l0YWxpYyI6ZmFsc2UsIklzVW5kZXJsaW5lZCI6ZmFsc2UsIlBhcmVudFN0eWxlIjpudWxsfSwiQXV0b1NpemUiOjAsIkZvcmVncm91bmQiOnsiJGlkIjoiMzY3IiwiQ29sb3IiOnsiJHJlZiI6Ijk1In19LCJNYXhXaWR0aCI6OTY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k4In0sIklzVmlzaWJsZSI6dHJ1ZSwiV2lkdGgiOjAuMCwiSGVpZ2h0IjowLjAsIkJvcmRlclN0eWxlIjp7IiRpZCI6IjM3MCIsIkxpbmVDb2xvciI6bnVsbCwiTGluZVdlaWdodCI6MC4wLCJMaW5lVHlwZSI6MCwiUGFyZW50U3R5bGUiOm51bGx9LCJQYXJlbnRTdHlsZSI6bnVsbH0sIkhvcml6b250YWxDb25uZWN0b3JTdHlsZSI6eyIkaWQiOiIzNzEiLCJMaW5lQ29sb3IiOnsiJHJlZiI6IjEwMCJ9LCJMaW5lV2VpZ2h0IjoxLjAsIkxpbmVUeXBlIjowLCJQYXJlbnRTdHlsZSI6bnVsbH0sIlZlcnRpY2FsQ29ubmVjdG9yU3R5bGUiOnsiJGlkIjoiMzcyIiwiTGluZUNvbG9yIjp7IiRyZWYiOiIxMDM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mYWxzZSwiUGVyY2VudGFnZUNvbXBsZXRlU2hhcGVPcGFjaXR5IjozNSwiU2hhcGVTdHlsZSI6eyIkaWQiOiIzNzMiLCJNYXJnaW4iOnsiJGlkIjoiMzc0IiwiVG9wIjowLCJMZWZ0Ijo0LCJSaWdodCI6NCwiQm90dG9tIjowfSwiUGFkZGluZyI6eyIkaWQiOiIzNzUiLCJUb3AiOjAsIkxlZnQiOjAsIlJpZ2h0IjowLCJCb3R0b20iOjB9LCJCYWNrZ3JvdW5kIjp7IiRpZCI6IjM3NiIsIkNvbG9yIjp7IiRpZCI6IjM3NyIsIkEiOjI1NSwiUiI6NjgsIkciOjEwMywiQiI6MTA2fX0sIklzVmlzaWJsZSI6dHJ1ZSwiV2lkdGgiOjAuMCwiSGVpZ2h0IjoxNC4wLCJCb3JkZXJTdHlsZSI6eyIkaWQiOiIzNzgiLCJMaW5lQ29sb3IiOnsiJHJlZiI6IjExMSJ9LCJMaW5lV2VpZ2h0IjowLjAsIkxpbmVUeXBlIjowLCJQYXJlbnRTdHlsZSI6bnVsbH0sIlBhcmVudFN0eWxlIjpudWxsfSwiVGl0bGVTdHlsZSI6eyIkaWQiOiIzNzkiLCJGb250U2V0dGluZ3MiOnsiJGlkIjoiMzgwIiwiRm9udFNpemUiOjksIkZvbnROYW1lIjoiQXJpYWwiLCJJc0JvbGQiOmZhbHNlLCJJc0l0YWxpYyI6ZmFsc2UsIklzVW5kZXJsaW5lZCI6ZmFsc2UsIlBhcmVudFN0eWxlIjpudWxsfSwiQXV0b1NpemUiOjAsIkZvcmVncm91bmQiOnsiJGlkIjoiMzgxIiwiQ29sb3IiOnsiJHJlZiI6IjExNiJ9fSwiTWF4V2lkdGgiOjk2MC4wLCJNYXhIZWlnaHQiOiJJbmZpbml0eSIsIlNtYXJ0Rm9yZWdyb3VuZElzQWN0aXZlIjpmYWxzZSwiSG9yaXpvbnRhbEFsaWdubWVudCI6MCwiVmVydGljYWxBbGlnbm1lbnQiOjAsIlNtYXJ0Rm9yZWdyb3VuZCI6bnVsbCwiQmFja2dyb3VuZEZpbGxUeXBlIjowLCJNYXJnaW4iOnsiJGlkIjoiMzgyIiwiVG9wIjowLCJMZWZ0IjowLCJSaWdodCI6MCwiQm90dG9tIjowfSwiUGFkZGluZyI6eyIkaWQiOiIzODMiLCJUb3AiOjAsIkxlZnQiOjAsIlJpZ2h0IjowLCJCb3R0b20iOjB9LCJCYWNrZ3JvdW5kIjp7IiRyZWYiOiIxMTkifSwiSXNWaXNpYmxlIjp0cnVlLCJXaWR0aCI6MC4wLCJIZWlnaHQiOjAuMCwiQm9yZGVyU3R5bGUiOnsiJGlkIjoiMzg0IiwiTGluZUNvbG9yIjpudWxsLCJMaW5lV2VpZ2h0IjowLjAsIkxpbmVUeXBlIjowLCJQYXJlbnRTdHlsZSI6bnVsbH0sIlBhcmVudFN0eWxlIjpudWxsfSwiRGF0ZVN0eWxlIjp7IiRpZCI6IjM4NSIsIkZvbnRTZXR0aW5ncyI6eyIkaWQiOiIzODYiLCJGb250U2l6ZSI6OCwiRm9udE5hbWUiOiJBcmlhbCIsIklzQm9sZCI6ZmFsc2UsIklzSXRhbGljIjpmYWxzZSwiSXNVbmRlcmxpbmVkIjpmYWxzZSwiUGFyZW50U3R5bGUiOm51bGx9LCJBdXRvU2l6ZSI6MCwiRm9yZWdyb3VuZCI6eyIkaWQiOiIzODciLCJDb2xvciI6eyIkcmVmIjoiMTIzIn19LCJNYXhXaWR0aCI6OTYwLjAsIk1heEhlaWdodCI6IkluZmluaXR5IiwiU21hcnRGb3JlZ3JvdW5kSXNBY3RpdmUiOmZhbHNlLCJIb3Jpem9udGFsQWxpZ25tZW50IjoyLCJWZXJ0aWNhbEFsaWdubWVudCI6MCwiU21hcnRGb3JlZ3JvdW5kIjpudWxsLCJCYWNrZ3JvdW5kRmlsbFR5cGUiOjAsIk1hcmdpbiI6eyIkaWQiOiIzODgiLCJUb3AiOjAsIkxlZnQiOjAsIlJpZ2h0IjowLCJCb3R0b20iOjB9LCJQYWRkaW5nIjp7IiRpZCI6IjM4OSIsIlRvcCI6MCwiTGVmdCI6MCwiUmlnaHQiOjAsIkJvdHRvbSI6MH0sIkJhY2tncm91bmQiOnsiJHJlZiI6IjEyNiJ9LCJJc1Zpc2libGUiOnRydWUsIldpZHRoIjowLjAsIkhlaWdodCI6MC4wLCJCb3JkZXJTdHlsZSI6eyIkaWQiOiIzOTAiLCJMaW5lQ29sb3IiOm51bGwsIkxpbmVXZWlnaHQiOjAuMCwiTGluZVR5cGUiOjAsIlBhcmVudFN0eWxlIjpudWxsfSwiUGFyZW50U3R5bGUiOm51bGx9LCJEYXRlRm9ybWF0Ijp7IiRpZCI6IjM5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MzkyIiwiRm9ybWF0IjowLCJJc1Zpc2libGUiOmZhbHNlLCJMYXN0S25vd25WaXNpYmlsaXR5U3RhdGUiOmZhbHNlfSwiSXNWaXNpYmxlIjp0cnVlLCJQYXJlbnRTdHlsZSI6bnVsbH0sIkluZGV4Ijo2LCJTbWFydER1cmF0aW9uQWN0aXZhdGVkIjpmYWxzZSwiRGF0ZUZvcm1hdCI6eyIkcmVmIjoiMzkxIn0sIldlZWtOdW1iZXJpbmciOnsiJGlkIjoiMzkzIiwiRm9ybWF0IjowLCJJc1Zpc2libGUiOmZhbHNlLCJMYXN0S25vd25WaXNpYmlsaXR5U3RhdGUiOmZhbHNlfSwiSWQiOiI3MzFmNzdlYi04NGJiLTQ3YzItYTU3ZC02YjY5ZDg5MzI2ZGQiLCJJbXBvcnRJZCI6bnVsbCwiVGl0bGUiOiJEcmFmdCBTY29wZSIsIk5vdGUiOm51bGwsIkh5cGVybGluayI6eyIkaWQiOiIzOTQiLCJBZGRyZXNzIjoiIiwiU3ViQWRkcmVzcyI6IiJ9LCJJc0NoYW5nZWQiOmZhbHNlLCJJc05ldyI6ZmFsc2V9LHsiJGlkIjoiMzk1IiwiR3JvdXBOYW1lIjpudWxsLCJTdGFydERhdGUiOiIyMDIxLTA2LTAxVDAwOjAwOjAwWiIsIkVuZERhdGUiOiIyMDIxLTA2LTA0VDIzOjU5OjAwWiIsIlBlcmNlbnRhZ2VDb21wbGV0ZSI6MC4wLCJTdHlsZSI6eyIkaWQiOiIzOTYiLCJTaGFwZSI6MSwiU2hhcGVUaGlja25lc3MiOjMsIkR1cmF0aW9uRm9ybWF0IjowLCJJbmNsdWRlTm9uV29ya2luZ0RheXNJbkR1cmF0aW9uIjpmYWxzZSwiUGVyY2VudGFnZUNvbXBsZXRlU3R5bGUiOnsiJGlkIjoiMzk3IiwiRm9udFNldHRpbmdzIjp7IiRpZCI6IjM5OC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zOTkiLCJUb3AiOjAsIkxlZnQiOjAsIlJpZ2h0IjowLCJCb3R0b20iOjB9LCJQYWRkaW5nIjp7IiRpZCI6IjQwMCIsIlRvcCI6MCwiTGVmdCI6MCwiUmlnaHQiOjAsIkJvdHRvbSI6MH0sIkJhY2tncm91bmQiOnsiJHJlZiI6IjkxIn0sIklzVmlzaWJsZSI6dHJ1ZSwiV2lkdGgiOjAuMCwiSGVpZ2h0IjowLjAsIkJvcmRlclN0eWxlIjp7IiRpZCI6IjQwMSIsIkxpbmVDb2xvciI6bnVsbCwiTGluZVdlaWdodCI6MC4wLCJMaW5lVHlwZSI6MCwiUGFyZW50U3R5bGUiOm51bGx9LCJQYXJlbnRTdHlsZSI6bnVsbH0sIkR1cmF0aW9uU3R5bGUiOnsiJGlkIjoiNDAyIiwiRm9udFNldHRpbmdzIjp7IiRpZCI6IjQwMyIsIkZvbnRTaXplIjo5LCJGb250TmFtZSI6IkFyaWFsIiwiSXNCb2xkIjpmYWxzZSwiSXNJdGFsaWMiOmZhbHNlLCJJc1VuZGVybGluZWQiOmZhbHNlLCJQYXJlbnRTdHlsZSI6bnVsbH0sIkF1dG9TaXplIjowLCJGb3JlZ3JvdW5kIjp7IiRpZCI6IjQwNCIsIkNvbG9yIjp7IiRyZWYiOiI5NSJ9fSwiTWF4V2lkdGgiOjk2MC4wLCJNYXhIZWlnaHQiOiJJbmZpbml0eSIsIlNtYXJ0Rm9yZWdyb3VuZElzQWN0aXZlIjpmYWxzZSwiSG9yaXpvbnRhbEFsaWdubWVudCI6MCwiVmVydGljYWxBbGlnbm1lbnQiOjAsIlNtYXJ0Rm9yZWdyb3VuZCI6bnVsbCwiQmFja2dyb3VuZEZpbGxUeXBlIjowLCJNYXJnaW4iOnsiJGlkIjoiNDA1IiwiVG9wIjowLCJMZWZ0IjowLCJSaWdodCI6MCwiQm90dG9tIjowfSwiUGFkZGluZyI6eyIkaWQiOiI0MDYiLCJUb3AiOjAsIkxlZnQiOjAsIlJpZ2h0IjowLCJCb3R0b20iOjB9LCJCYWNrZ3JvdW5kIjp7IiRyZWYiOiI5OCJ9LCJJc1Zpc2libGUiOnRydWUsIldpZHRoIjowLjAsIkhlaWdodCI6MC4wLCJCb3JkZXJTdHlsZSI6eyIkaWQiOiI0MDciLCJMaW5lQ29sb3IiOm51bGwsIkxpbmVXZWlnaHQiOjAuMCwiTGluZVR5cGUiOjAsIlBhcmVudFN0eWxlIjpudWxsfSwiUGFyZW50U3R5bGUiOm51bGx9LCJIb3Jpem9udGFsQ29ubmVjdG9yU3R5bGUiOnsiJGlkIjoiNDA4IiwiTGluZUNvbG9yIjp7IiRyZWYiOiIxMDAifSwiTGluZVdlaWdodCI6MS4wLCJMaW5lVHlwZSI6MCwiUGFyZW50U3R5bGUiOm51bGx9LCJWZXJ0aWNhbENvbm5lY3RvclN0eWxlIjp7IiRpZCI6IjQwOSIsIkxpbmVDb2xvciI6eyIkcmVmIjoiMTAz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NDEwIiwiTWFyZ2luIjp7IiRpZCI6IjQxMSIsIlRvcCI6MCwiTGVmdCI6NCwiUmlnaHQiOjQsIkJvdHRvbSI6MH0sIlBhZGRpbmciOnsiJGlkIjoiNDEyIiwiVG9wIjowLCJMZWZ0IjowLCJSaWdodCI6MCwiQm90dG9tIjowfSwiQmFja2dyb3VuZCI6eyIkaWQiOiI0MTMiLCJDb2xvciI6eyIkaWQiOiI0MTQiLCJBIjoyNTUsIlIiOjY4LCJHIjoxMDMsIkIiOjEwNn19LCJJc1Zpc2libGUiOnRydWUsIldpZHRoIjowLjAsIkhlaWdodCI6MTQuMCwiQm9yZGVyU3R5bGUiOnsiJGlkIjoiNDE1IiwiTGluZUNvbG9yIjp7IiRyZWYiOiIxMTEifSwiTGluZVdlaWdodCI6MC4wLCJMaW5lVHlwZSI6MCwiUGFyZW50U3R5bGUiOm51bGx9LCJQYXJlbnRTdHlsZSI6bnVsbH0sIlRpdGxlU3R5bGUiOnsiJGlkIjoiNDE2IiwiRm9udFNldHRpbmdzIjp7IiRpZCI6IjQxNyIsIkZvbnRTaXplIjo5LCJGb250TmFtZSI6IkFyaWFsIiwiSXNCb2xkIjpmYWxzZSwiSXNJdGFsaWMiOmZhbHNlLCJJc1VuZGVybGluZWQiOmZhbHNlLCJQYXJlbnRTdHlsZSI6bnVsbH0sIkF1dG9TaXplIjowLCJGb3JlZ3JvdW5kIjp7IiRpZCI6IjQxOCIsIkNvbG9yIjp7IiRyZWYiOiIxMTYifX0sIk1heFdpZHRoIjo5NjAuMCwiTWF4SGVpZ2h0IjoiSW5maW5pdHkiLCJTbWFydEZvcmVncm91bmRJc0FjdGl2ZSI6ZmFsc2UsIkhvcml6b250YWxBbGlnbm1lbnQiOjAsIlZlcnRpY2FsQWxpZ25tZW50IjowLCJTbWFydEZvcmVncm91bmQiOm51bGwsIkJhY2tncm91bmRGaWxsVHlwZSI6MCwiTWFyZ2luIjp7IiRpZCI6IjQxOSIsIlRvcCI6MCwiTGVmdCI6MCwiUmlnaHQiOjAsIkJvdHRvbSI6MH0sIlBhZGRpbmciOnsiJGlkIjoiNDIwIiwiVG9wIjowLCJMZWZ0IjowLCJSaWdodCI6MCwiQm90dG9tIjowfSwiQmFja2dyb3VuZCI6eyIkcmVmIjoiMTE5In0sIklzVmlzaWJsZSI6dHJ1ZSwiV2lkdGgiOjAuMCwiSGVpZ2h0IjowLjAsIkJvcmRlclN0eWxlIjp7IiRpZCI6IjQyMSIsIkxpbmVDb2xvciI6bnVsbCwiTGluZVdlaWdodCI6MC4wLCJMaW5lVHlwZSI6MCwiUGFyZW50U3R5bGUiOm51bGx9LCJQYXJlbnRTdHlsZSI6bnVsbH0sIkRhdGVTdHlsZSI6eyIkaWQiOiI0MjIiLCJGb250U2V0dGluZ3MiOnsiJGlkIjoiNDIzIiwiRm9udFNpemUiOjgsIkZvbnROYW1lIjoiQXJpYWwiLCJJc0JvbGQiOmZhbHNlLCJJc0l0YWxpYyI6ZmFsc2UsIklzVW5kZXJsaW5lZCI6ZmFsc2UsIlBhcmVudFN0eWxlIjpudWxsfSwiQXV0b1NpemUiOjAsIkZvcmVncm91bmQiOnsiJGlkIjoiNDI0IiwiQ29sb3IiOnsiJHJlZiI6IjEyMyJ9fSwiTWF4V2lkdGgiOjk2MC4wLCJNYXhIZWlnaHQiOiJJbmZpbml0eSIsIlNtYXJ0Rm9yZWdyb3VuZElzQWN0aXZlIjpmYWxzZSwiSG9yaXpvbnRhbEFsaWdubWVudCI6MiwiVmVydGljYWxBbGlnbm1lbnQiOjAsIlNtYXJ0Rm9yZWdyb3VuZCI6bnVsbCwiQmFja2dyb3VuZEZpbGxUeXBlIjowLCJNYXJnaW4iOnsiJGlkIjoiNDI1IiwiVG9wIjowLCJMZWZ0IjowLCJSaWdodCI6MCwiQm90dG9tIjowfSwiUGFkZGluZyI6eyIkaWQiOiI0MjYiLCJUb3AiOjAsIkxlZnQiOjAsIlJpZ2h0IjowLCJCb3R0b20iOjB9LCJCYWNrZ3JvdW5kIjp7IiRyZWYiOiIxMjYifSwiSXNWaXNpYmxlIjp0cnVlLCJXaWR0aCI6MC4wLCJIZWlnaHQiOjAuMCwiQm9yZGVyU3R5bGUiOnsiJGlkIjoiNDI3IiwiTGluZUNvbG9yIjpudWxsLCJMaW5lV2VpZ2h0IjowLjAsIkxpbmVUeXBlIjowLCJQYXJlbnRTdHlsZSI6bnVsbH0sIlBhcmVudFN0eWxlIjpudWxsfSwiRGF0ZUZvcm1hdCI6eyIkaWQiOiI0Mjg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QyOSIsIkZvcm1hdCI6MCwiSXNWaXNpYmxlIjpmYWxzZSwiTGFzdEtub3duVmlzaWJpbGl0eVN0YXRlIjpmYWxzZX0sIklzVmlzaWJsZSI6dHJ1ZSwiUGFyZW50U3R5bGUiOm51bGx9LCJJbmRleCI6NywiU21hcnREdXJhdGlvbkFjdGl2YXRlZCI6ZmFsc2UsIkRhdGVGb3JtYXQiOnsiJHJlZiI6IjQyOCJ9LCJXZWVrTnVtYmVyaW5nIjp7IiRpZCI6IjQzMCIsIkZvcm1hdCI6MCwiSXNWaXNpYmxlIjpmYWxzZSwiTGFzdEtub3duVmlzaWJpbGl0eVN0YXRlIjpmYWxzZX0sIklkIjoiNDgwYmM5MmItMzk3MC00MmY1LWFhMzctNzczNzU4NjRjNzNlIiwiSW1wb3J0SWQiOm51bGwsIlRpdGxlIjoiRmluYWxpemUgU2NvcGUiLCJOb3RlIjpudWxsLCJIeXBlcmxpbmsiOnsiJGlkIjoiNDMxIiwiQWRkcmVzcyI6IiIsIlN1YkFkZHJlc3MiOiIifSwiSXNDaGFuZ2VkIjpmYWxzZSwiSXNOZXciOmZhbHNlfSx7IiRpZCI6IjQzMiIsIkdyb3VwTmFtZSI6bnVsbCwiU3RhcnREYXRlIjoiMjAyMS0wNi0wNVQwMDowMDowMFoiLCJFbmREYXRlIjoiMjAyMS0wNi0wOVQyMzo1OTowMFoiLCJQZXJjZW50YWdlQ29tcGxldGUiOjAuMCwiU3R5bGUiOnsiJGlkIjoiNDMzIiwiU2hhcGUiOjEsIlNoYXBlVGhpY2tuZXNzIjozLCJEdXJhdGlvbkZvcm1hdCI6MCwiSW5jbHVkZU5vbldvcmtpbmdEYXlzSW5EdXJhdGlvbiI6ZmFsc2UsIlBlcmNlbnRhZ2VDb21wbGV0ZVN0eWxlIjp7IiRpZCI6IjQzNCIsIkZvbnRTZXR0aW5ncyI6eyIkaWQiOiI0MzU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DM2IiwiVG9wIjowLCJMZWZ0IjowLCJSaWdodCI6MCwiQm90dG9tIjowfSwiUGFkZGluZyI6eyIkaWQiOiI0MzciLCJUb3AiOjAsIkxlZnQiOjAsIlJpZ2h0IjowLCJCb3R0b20iOjB9LCJCYWNrZ3JvdW5kIjp7IiRyZWYiOiI5MSJ9LCJJc1Zpc2libGUiOnRydWUsIldpZHRoIjowLjAsIkhlaWdodCI6MC4wLCJCb3JkZXJTdHlsZSI6eyIkaWQiOiI0MzgiLCJMaW5lQ29sb3IiOm51bGwsIkxpbmVXZWlnaHQiOjAuMCwiTGluZVR5cGUiOjAsIlBhcmVudFN0eWxlIjpudWxsfSwiUGFyZW50U3R5bGUiOm51bGx9LCJEdXJhdGlvblN0eWxlIjp7IiRpZCI6IjQzOSIsIkZvbnRTZXR0aW5ncyI6eyIkaWQiOiI0NDAiLCJGb250U2l6ZSI6OSwiRm9udE5hbWUiOiJBcmlhbCIsIklzQm9sZCI6ZmFsc2UsIklzSXRhbGljIjpmYWxzZSwiSXNVbmRlcmxpbmVkIjpmYWxzZSwiUGFyZW50U3R5bGUiOm51bGx9LCJBdXRvU2l6ZSI6MCwiRm9yZWdyb3VuZCI6eyIkaWQiOiI0NDEiLCJDb2xvciI6eyIkcmVmIjoiOTUifX0sIk1heFdpZHRoIjo5NjAuMCwiTWF4SGVpZ2h0IjoiSW5maW5pdHkiLCJTbWFydEZvcmVncm91bmRJc0FjdGl2ZSI6ZmFsc2UsIkhvcml6b250YWxBbGlnbm1lbnQiOjAsIlZlcnRpY2FsQWxpZ25tZW50IjowLCJTbWFydEZvcmVncm91bmQiOm51bGwsIkJhY2tncm91bmRGaWxsVHlwZSI6MCwiTWFyZ2luIjp7IiRpZCI6IjQ0MiIsIlRvcCI6MCwiTGVmdCI6MCwiUmlnaHQiOjAsIkJvdHRvbSI6MH0sIlBhZGRpbmciOnsiJGlkIjoiNDQzIiwiVG9wIjowLCJMZWZ0IjowLCJSaWdodCI6MCwiQm90dG9tIjowfSwiQmFja2dyb3VuZCI6eyIkcmVmIjoiOTgifSwiSXNWaXNpYmxlIjp0cnVlLCJXaWR0aCI6MC4wLCJIZWlnaHQiOjAuMCwiQm9yZGVyU3R5bGUiOnsiJGlkIjoiNDQ0IiwiTGluZUNvbG9yIjpudWxsLCJMaW5lV2VpZ2h0IjowLjAsIkxpbmVUeXBlIjowLCJQYXJlbnRTdHlsZSI6bnVsbH0sIlBhcmVudFN0eWxlIjpudWxsfSwiSG9yaXpvbnRhbENvbm5lY3RvclN0eWxlIjp7IiRpZCI6IjQ0NSIsIkxpbmVDb2xvciI6eyIkcmVmIjoiMTAwIn0sIkxpbmVXZWlnaHQiOjEuMCwiTGluZVR5cGUiOjAsIlBhcmVudFN0eWxlIjpudWxsfSwiVmVydGljYWxDb25uZWN0b3JTdHlsZSI6eyIkaWQiOiI0NDYiLCJMaW5lQ29sb3IiOnsiJHJlZiI6IjEwMy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Q0NyIsIk1hcmdpbiI6eyIkaWQiOiI0NDgiLCJUb3AiOjAsIkxlZnQiOjQsIlJpZ2h0Ijo0LCJCb3R0b20iOjB9LCJQYWRkaW5nIjp7IiRpZCI6IjQ0OSIsIlRvcCI6MCwiTGVmdCI6MCwiUmlnaHQiOjAsIkJvdHRvbSI6MH0sIkJhY2tncm91bmQiOnsiJGlkIjoiNDUwIiwiQ29sb3IiOnsiJGlkIjoiNDUxIiwiQSI6MjU1LCJSIjo2OCwiRyI6MTAzLCJCIjoxMDZ9fSwiSXNWaXNpYmxlIjp0cnVlLCJXaWR0aCI6MC4wLCJIZWlnaHQiOjE0LjAsIkJvcmRlclN0eWxlIjp7IiRpZCI6IjQ1MiIsIkxpbmVDb2xvciI6eyIkcmVmIjoiMTExIn0sIkxpbmVXZWlnaHQiOjAuMCwiTGluZVR5cGUiOjAsIlBhcmVudFN0eWxlIjpudWxsfSwiUGFyZW50U3R5bGUiOm51bGx9LCJUaXRsZVN0eWxlIjp7IiRpZCI6IjQ1MyIsIkZvbnRTZXR0aW5ncyI6eyIkaWQiOiI0NTQiLCJGb250U2l6ZSI6OSwiRm9udE5hbWUiOiJBcmlhbCIsIklzQm9sZCI6ZmFsc2UsIklzSXRhbGljIjpmYWxzZSwiSXNVbmRlcmxpbmVkIjpmYWxzZSwiUGFyZW50U3R5bGUiOm51bGx9LCJBdXRvU2l6ZSI6MCwiRm9yZWdyb3VuZCI6eyIkaWQiOiI0NTUiLCJDb2xvciI6eyIkcmVmIjoiMTE2In19LCJNYXhXaWR0aCI6OTYwLjAsIk1heEhlaWdodCI6IkluZmluaXR5IiwiU21hcnRGb3JlZ3JvdW5kSXNBY3RpdmUiOmZhbHNlLCJIb3Jpem9udGFsQWxpZ25tZW50IjowLCJWZXJ0aWNhbEFsaWdubWVudCI6MCwiU21hcnRGb3JlZ3JvdW5kIjpudWxsLCJCYWNrZ3JvdW5kRmlsbFR5cGUiOjAsIk1hcmdpbiI6eyIkaWQiOiI0NTYiLCJUb3AiOjAsIkxlZnQiOjAsIlJpZ2h0IjowLCJCb3R0b20iOjB9LCJQYWRkaW5nIjp7IiRpZCI6IjQ1NyIsIlRvcCI6MCwiTGVmdCI6MCwiUmlnaHQiOjAsIkJvdHRvbSI6MH0sIkJhY2tncm91bmQiOnsiJHJlZiI6IjExOSJ9LCJJc1Zpc2libGUiOnRydWUsIldpZHRoIjowLjAsIkhlaWdodCI6MC4wLCJCb3JkZXJTdHlsZSI6eyIkaWQiOiI0NTgiLCJMaW5lQ29sb3IiOm51bGwsIkxpbmVXZWlnaHQiOjAuMCwiTGluZVR5cGUiOjAsIlBhcmVudFN0eWxlIjpudWxsfSwiUGFyZW50U3R5bGUiOm51bGx9LCJEYXRlU3R5bGUiOnsiJGlkIjoiNDU5IiwiRm9udFNldHRpbmdzIjp7IiRpZCI6IjQ2MCIsIkZvbnRTaXplIjo4LCJGb250TmFtZSI6IkFyaWFsIiwiSXNCb2xkIjpmYWxzZSwiSXNJdGFsaWMiOmZhbHNlLCJJc1VuZGVybGluZWQiOmZhbHNlLCJQYXJlbnRTdHlsZSI6bnVsbH0sIkF1dG9TaXplIjowLCJGb3JlZ3JvdW5kIjp7IiRpZCI6IjQ2MSIsIkNvbG9yIjp7IiRyZWYiOiIxMjMifX0sIk1heFdpZHRoIjo5NjAuMCwiTWF4SGVpZ2h0IjoiSW5maW5pdHkiLCJTbWFydEZvcmVncm91bmRJc0FjdGl2ZSI6ZmFsc2UsIkhvcml6b250YWxBbGlnbm1lbnQiOjIsIlZlcnRpY2FsQWxpZ25tZW50IjowLCJTbWFydEZvcmVncm91bmQiOm51bGwsIkJhY2tncm91bmRGaWxsVHlwZSI6MCwiTWFyZ2luIjp7IiRpZCI6IjQ2MiIsIlRvcCI6MCwiTGVmdCI6MCwiUmlnaHQiOjAsIkJvdHRvbSI6MH0sIlBhZGRpbmciOnsiJGlkIjoiNDYzIiwiVG9wIjowLCJMZWZ0IjowLCJSaWdodCI6MCwiQm90dG9tIjowfSwiQmFja2dyb3VuZCI6eyIkcmVmIjoiMTI2In0sIklzVmlzaWJsZSI6dHJ1ZSwiV2lkdGgiOjAuMCwiSGVpZ2h0IjowLjAsIkJvcmRlclN0eWxlIjp7IiRpZCI6IjQ2NCIsIkxpbmVDb2xvciI6bnVsbCwiTGluZVdlaWdodCI6MC4wLCJMaW5lVHlwZSI6MCwiUGFyZW50U3R5bGUiOm51bGx9LCJQYXJlbnRTdHlsZSI6bnVsbH0sIkRhdGVGb3JtYXQiOnsiJGlkIjoiNDY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0NjYiLCJGb3JtYXQiOjAsIklzVmlzaWJsZSI6ZmFsc2UsIkxhc3RLbm93blZpc2liaWxpdHlTdGF0ZSI6ZmFsc2V9LCJJc1Zpc2libGUiOnRydWUsIlBhcmVudFN0eWxlIjpudWxsfSwiSW5kZXgiOjgsIlNtYXJ0RHVyYXRpb25BY3RpdmF0ZWQiOmZhbHNlLCJEYXRlRm9ybWF0Ijp7IiRyZWYiOiI0NjUifSwiV2Vla051bWJlcmluZyI6eyIkaWQiOiI0NjciLCJGb3JtYXQiOjAsIklzVmlzaWJsZSI6ZmFsc2UsIkxhc3RLbm93blZpc2liaWxpdHlTdGF0ZSI6ZmFsc2V9LCJJZCI6IjMxNzk0NGM2LWViN2YtNGZkNC1hYWM4LTQxNDc0MWM2YWIxZSIsIkltcG9ydElkIjpudWxsLCJUaXRsZSI6IldvcmsgQnJlYWtkb3duIFN0cnVjdHVyZSIsIk5vdGUiOm51bGwsIkh5cGVybGluayI6eyIkaWQiOiI0NjgiLCJBZGRyZXNzIjoiIiwiU3ViQWRkcmVzcyI6IiJ9LCJJc0NoYW5nZWQiOmZhbHNlLCJJc05ldyI6ZmFsc2V9LHsiJGlkIjoiNDY5IiwiR3JvdXBOYW1lIjpudWxsLCJTdGFydERhdGUiOiIyMDIxLTA2LTA4VDAwOjAwOjAwWiIsIkVuZERhdGUiOiIyMDIxLTA2LTE4VDIzOjU5OjAwWiIsIlBlcmNlbnRhZ2VDb21wbGV0ZSI6MC4wLCJTdHlsZSI6eyIkaWQiOiI0NzAiLCJTaGFwZSI6MSwiU2hhcGVUaGlja25lc3MiOjMsIkR1cmF0aW9uRm9ybWF0IjowLCJJbmNsdWRlTm9uV29ya2luZ0RheXNJbkR1cmF0aW9uIjpmYWxzZSwiUGVyY2VudGFnZUNvbXBsZXRlU3R5bGUiOnsiJGlkIjoiNDcxIiwiRm9udFNldHRpbmdzIjp7IiRpZCI6IjQ3Mi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0NzMiLCJUb3AiOjAsIkxlZnQiOjAsIlJpZ2h0IjowLCJCb3R0b20iOjB9LCJQYWRkaW5nIjp7IiRpZCI6IjQ3NCIsIlRvcCI6MCwiTGVmdCI6MCwiUmlnaHQiOjAsIkJvdHRvbSI6MH0sIkJhY2tncm91bmQiOnsiJHJlZiI6IjkxIn0sIklzVmlzaWJsZSI6dHJ1ZSwiV2lkdGgiOjAuMCwiSGVpZ2h0IjowLjAsIkJvcmRlclN0eWxlIjp7IiRpZCI6IjQ3NSIsIkxpbmVDb2xvciI6bnVsbCwiTGluZVdlaWdodCI6MC4wLCJMaW5lVHlwZSI6MCwiUGFyZW50U3R5bGUiOm51bGx9LCJQYXJlbnRTdHlsZSI6bnVsbH0sIkR1cmF0aW9uU3R5bGUiOnsiJGlkIjoiNDc2IiwiRm9udFNldHRpbmdzIjp7IiRpZCI6IjQ3NyIsIkZvbnRTaXplIjo5LCJGb250TmFtZSI6IkFyaWFsIiwiSXNCb2xkIjpmYWxzZSwiSXNJdGFsaWMiOmZhbHNlLCJJc1VuZGVybGluZWQiOmZhbHNlLCJQYXJlbnRTdHlsZSI6bnVsbH0sIkF1dG9TaXplIjowLCJGb3JlZ3JvdW5kIjp7IiRpZCI6IjQ3OCIsIkNvbG9yIjp7IiRyZWYiOiI5NSJ9fSwiTWF4V2lkdGgiOjk2MC4wLCJNYXhIZWlnaHQiOiJJbmZpbml0eSIsIlNtYXJ0Rm9yZWdyb3VuZElzQWN0aXZlIjpmYWxzZSwiSG9yaXpvbnRhbEFsaWdubWVudCI6MCwiVmVydGljYWxBbGlnbm1lbnQiOjAsIlNtYXJ0Rm9yZWdyb3VuZCI6bnVsbCwiQmFja2dyb3VuZEZpbGxUeXBlIjowLCJNYXJnaW4iOnsiJGlkIjoiNDc5IiwiVG9wIjowLCJMZWZ0IjowLCJSaWdodCI6MCwiQm90dG9tIjowfSwiUGFkZGluZyI6eyIkaWQiOiI0ODAiLCJUb3AiOjAsIkxlZnQiOjAsIlJpZ2h0IjowLCJCb3R0b20iOjB9LCJCYWNrZ3JvdW5kIjp7IiRyZWYiOiI5OCJ9LCJJc1Zpc2libGUiOnRydWUsIldpZHRoIjowLjAsIkhlaWdodCI6MC4wLCJCb3JkZXJTdHlsZSI6eyIkaWQiOiI0ODEiLCJMaW5lQ29sb3IiOm51bGwsIkxpbmVXZWlnaHQiOjAuMCwiTGluZVR5cGUiOjAsIlBhcmVudFN0eWxlIjpudWxsfSwiUGFyZW50U3R5bGUiOm51bGx9LCJIb3Jpem9udGFsQ29ubmVjdG9yU3R5bGUiOnsiJGlkIjoiNDgyIiwiTGluZUNvbG9yIjp7IiRyZWYiOiIxMDAifSwiTGluZVdlaWdodCI6MS4wLCJMaW5lVHlwZSI6MCwiUGFyZW50U3R5bGUiOm51bGx9LCJWZXJ0aWNhbENvbm5lY3RvclN0eWxlIjp7IiRpZCI6IjQ4MyIsIkxpbmVDb2xvciI6eyIkcmVmIjoiMTAz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NDg0IiwiTWFyZ2luIjp7IiRpZCI6IjQ4NSIsIlRvcCI6MCwiTGVmdCI6NCwiUmlnaHQiOjQsIkJvdHRvbSI6MH0sIlBhZGRpbmciOnsiJGlkIjoiNDg2IiwiVG9wIjowLCJMZWZ0IjowLCJSaWdodCI6MCwiQm90dG9tIjowfSwiQmFja2dyb3VuZCI6eyIkaWQiOiI0ODciLCJDb2xvciI6eyIkaWQiOiI0ODgiLCJBIjoyNTUsIlIiOjY4LCJHIjoxMDMsIkIiOjEwNn19LCJJc1Zpc2libGUiOnRydWUsIldpZHRoIjowLjAsIkhlaWdodCI6MTQuMCwiQm9yZGVyU3R5bGUiOnsiJGlkIjoiNDg5IiwiTGluZUNvbG9yIjp7IiRyZWYiOiIxMTEifSwiTGluZVdlaWdodCI6MC4wLCJMaW5lVHlwZSI6MCwiUGFyZW50U3R5bGUiOm51bGx9LCJQYXJlbnRTdHlsZSI6bnVsbH0sIlRpdGxlU3R5bGUiOnsiJGlkIjoiNDkwIiwiRm9udFNldHRpbmdzIjp7IiRpZCI6IjQ5MSIsIkZvbnRTaXplIjo5LCJGb250TmFtZSI6IkFyaWFsIiwiSXNCb2xkIjpmYWxzZSwiSXNJdGFsaWMiOmZhbHNlLCJJc1VuZGVybGluZWQiOmZhbHNlLCJQYXJlbnRTdHlsZSI6bnVsbH0sIkF1dG9TaXplIjowLCJGb3JlZ3JvdW5kIjp7IiRpZCI6IjQ5MiIsIkNvbG9yIjp7IiRyZWYiOiIxMTYifX0sIk1heFdpZHRoIjo5NjAuMCwiTWF4SGVpZ2h0IjoiSW5maW5pdHkiLCJTbWFydEZvcmVncm91bmRJc0FjdGl2ZSI6ZmFsc2UsIkhvcml6b250YWxBbGlnbm1lbnQiOjAsIlZlcnRpY2FsQWxpZ25tZW50IjowLCJTbWFydEZvcmVncm91bmQiOm51bGwsIkJhY2tncm91bmRGaWxsVHlwZSI6MCwiTWFyZ2luIjp7IiRpZCI6IjQ5MyIsIlRvcCI6MCwiTGVmdCI6MCwiUmlnaHQiOjAsIkJvdHRvbSI6MH0sIlBhZGRpbmciOnsiJGlkIjoiNDk0IiwiVG9wIjowLCJMZWZ0IjowLCJSaWdodCI6MCwiQm90dG9tIjowfSwiQmFja2dyb3VuZCI6eyIkcmVmIjoiMTE5In0sIklzVmlzaWJsZSI6dHJ1ZSwiV2lkdGgiOjAuMCwiSGVpZ2h0IjowLjAsIkJvcmRlclN0eWxlIjp7IiRpZCI6IjQ5NSIsIkxpbmVDb2xvciI6bnVsbCwiTGluZVdlaWdodCI6MC4wLCJMaW5lVHlwZSI6MCwiUGFyZW50U3R5bGUiOm51bGx9LCJQYXJlbnRTdHlsZSI6bnVsbH0sIkRhdGVTdHlsZSI6eyIkaWQiOiI0OTYiLCJGb250U2V0dGluZ3MiOnsiJGlkIjoiNDk3IiwiRm9udFNpemUiOjgsIkZvbnROYW1lIjoiQXJpYWwiLCJJc0JvbGQiOmZhbHNlLCJJc0l0YWxpYyI6ZmFsc2UsIklzVW5kZXJsaW5lZCI6ZmFsc2UsIlBhcmVudFN0eWxlIjpudWxsfSwiQXV0b1NpemUiOjAsIkZvcmVncm91bmQiOnsiJGlkIjoiNDk4IiwiQ29sb3IiOnsiJHJlZiI6IjEyMyJ9fSwiTWF4V2lkdGgiOjk2MC4wLCJNYXhIZWlnaHQiOiJJbmZpbml0eSIsIlNtYXJ0Rm9yZWdyb3VuZElzQWN0aXZlIjpmYWxzZSwiSG9yaXpvbnRhbEFsaWdubWVudCI6MiwiVmVydGljYWxBbGlnbm1lbnQiOjAsIlNtYXJ0Rm9yZWdyb3VuZCI6bnVsbCwiQmFja2dyb3VuZEZpbGxUeXBlIjowLCJNYXJnaW4iOnsiJGlkIjoiNDk5IiwiVG9wIjowLCJMZWZ0IjowLCJSaWdodCI6MCwiQm90dG9tIjowfSwiUGFkZGluZyI6eyIkaWQiOiI1MDAiLCJUb3AiOjAsIkxlZnQiOjAsIlJpZ2h0IjowLCJCb3R0b20iOjB9LCJCYWNrZ3JvdW5kIjp7IiRyZWYiOiIxMjYifSwiSXNWaXNpYmxlIjp0cnVlLCJXaWR0aCI6MC4wLCJIZWlnaHQiOjAuMCwiQm9yZGVyU3R5bGUiOnsiJGlkIjoiNTAxIiwiTGluZUNvbG9yIjpudWxsLCJMaW5lV2VpZ2h0IjowLjAsIkxpbmVUeXBlIjowLCJQYXJlbnRTdHlsZSI6bnVsbH0sIlBhcmVudFN0eWxlIjpudWxsfSwiRGF0ZUZvcm1hdCI6eyIkaWQiOiI1MDI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UwMyIsIkZvcm1hdCI6MCwiSXNWaXNpYmxlIjpmYWxzZSwiTGFzdEtub3duVmlzaWJpbGl0eVN0YXRlIjpmYWxzZX0sIklzVmlzaWJsZSI6dHJ1ZSwiUGFyZW50U3R5bGUiOm51bGx9LCJJbmRleCI6OSwiU21hcnREdXJhdGlvbkFjdGl2YXRlZCI6ZmFsc2UsIkRhdGVGb3JtYXQiOnsiJHJlZiI6IjUwMiJ9LCJXZWVrTnVtYmVyaW5nIjp7IiRpZCI6IjUwNCIsIkZvcm1hdCI6MCwiSXNWaXNpYmxlIjpmYWxzZSwiTGFzdEtub3duVmlzaWJpbGl0eVN0YXRlIjpmYWxzZX0sIklkIjoiMjU2NWYwMzUtNzc3Yy00OGUzLWE4NmItZDMyNDY5NmE3Nzc2IiwiSW1wb3J0SWQiOm51bGwsIlRpdGxlIjoiUGxhbiBSaXNrcyIsIk5vdGUiOm51bGwsIkh5cGVybGluayI6eyIkaWQiOiI1MDUiLCJBZGRyZXNzIjoiIiwiU3ViQWRkcmVzcyI6IiJ9LCJJc0NoYW5nZWQiOmZhbHNlLCJJc05ldyI6ZmFsc2V9LHsiJGlkIjoiNTA2IiwiR3JvdXBOYW1lIjpudWxsLCJTdGFydERhdGUiOiIyMDIxLTA2LTE1VDAwOjAwOjAwWiIsIkVuZERhdGUiOiIyMDIxLTA2LTE4VDIzOjU5OjAwWiIsIlBlcmNlbnRhZ2VDb21wbGV0ZSI6MC4wLCJTdHlsZSI6eyIkaWQiOiI1MDciLCJTaGFwZSI6MSwiU2hhcGVUaGlja25lc3MiOjMsIkR1cmF0aW9uRm9ybWF0IjowLCJJbmNsdWRlTm9uV29ya2luZ0RheXNJbkR1cmF0aW9uIjpmYWxzZSwiUGVyY2VudGFnZUNvbXBsZXRlU3R5bGUiOnsiJGlkIjoiNTA4IiwiRm9udFNldHRpbmdzIjp7IiRpZCI6IjUwOS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1MTAiLCJUb3AiOjAsIkxlZnQiOjAsIlJpZ2h0IjowLCJCb3R0b20iOjB9LCJQYWRkaW5nIjp7IiRpZCI6IjUxMSIsIlRvcCI6MCwiTGVmdCI6MCwiUmlnaHQiOjAsIkJvdHRvbSI6MH0sIkJhY2tncm91bmQiOnsiJHJlZiI6IjkxIn0sIklzVmlzaWJsZSI6dHJ1ZSwiV2lkdGgiOjAuMCwiSGVpZ2h0IjowLjAsIkJvcmRlclN0eWxlIjp7IiRpZCI6IjUxMiIsIkxpbmVDb2xvciI6bnVsbCwiTGluZVdlaWdodCI6MC4wLCJMaW5lVHlwZSI6MCwiUGFyZW50U3R5bGUiOm51bGx9LCJQYXJlbnRTdHlsZSI6bnVsbH0sIkR1cmF0aW9uU3R5bGUiOnsiJGlkIjoiNTEzIiwiRm9udFNldHRpbmdzIjp7IiRpZCI6IjUxNCIsIkZvbnRTaXplIjo5LCJGb250TmFtZSI6IkFyaWFsIiwiSXNCb2xkIjpmYWxzZSwiSXNJdGFsaWMiOmZhbHNlLCJJc1VuZGVybGluZWQiOmZhbHNlLCJQYXJlbnRTdHlsZSI6bnVsbH0sIkF1dG9TaXplIjowLCJGb3JlZ3JvdW5kIjp7IiRpZCI6IjUxNSIsIkNvbG9yIjp7IiRyZWYiOiI5NSJ9fSwiTWF4V2lkdGgiOjk2MC4wLCJNYXhIZWlnaHQiOiJJbmZpbml0eSIsIlNtYXJ0Rm9yZWdyb3VuZElzQWN0aXZlIjpmYWxzZSwiSG9yaXpvbnRhbEFsaWdubWVudCI6MCwiVmVydGljYWxBbGlnbm1lbnQiOjAsIlNtYXJ0Rm9yZWdyb3VuZCI6bnVsbCwiQmFja2dyb3VuZEZpbGxUeXBlIjowLCJNYXJnaW4iOnsiJGlkIjoiNTE2IiwiVG9wIjowLCJMZWZ0IjowLCJSaWdodCI6MCwiQm90dG9tIjowfSwiUGFkZGluZyI6eyIkaWQiOiI1MTciLCJUb3AiOjAsIkxlZnQiOjAsIlJpZ2h0IjowLCJCb3R0b20iOjB9LCJCYWNrZ3JvdW5kIjp7IiRyZWYiOiI5OCJ9LCJJc1Zpc2libGUiOnRydWUsIldpZHRoIjowLjAsIkhlaWdodCI6MC4wLCJCb3JkZXJTdHlsZSI6eyIkaWQiOiI1MTgiLCJMaW5lQ29sb3IiOm51bGwsIkxpbmVXZWlnaHQiOjAuMCwiTGluZVR5cGUiOjAsIlBhcmVudFN0eWxlIjpudWxsfSwiUGFyZW50U3R5bGUiOm51bGx9LCJIb3Jpem9udGFsQ29ubmVjdG9yU3R5bGUiOnsiJGlkIjoiNTE5IiwiTGluZUNvbG9yIjp7IiRyZWYiOiIxMDAifSwiTGluZVdlaWdodCI6MS4wLCJMaW5lVHlwZSI6MCwiUGFyZW50U3R5bGUiOm51bGx9LCJWZXJ0aWNhbENvbm5lY3RvclN0eWxlIjp7IiRpZCI6IjUyMCIsIkxpbmVDb2xvciI6eyIkcmVmIjoiMTAz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NTIxIiwiTWFyZ2luIjp7IiRpZCI6IjUyMiIsIlRvcCI6MCwiTGVmdCI6NCwiUmlnaHQiOjQsIkJvdHRvbSI6MH0sIlBhZGRpbmciOnsiJGlkIjoiNTIzIiwiVG9wIjowLCJMZWZ0IjowLCJSaWdodCI6MCwiQm90dG9tIjowfSwiQmFja2dyb3VuZCI6eyIkaWQiOiI1MjQiLCJDb2xvciI6eyIkaWQiOiI1MjUiLCJBIjoyNTUsIlIiOjY4LCJHIjoxMDMsIkIiOjEwNn19LCJJc1Zpc2libGUiOnRydWUsIldpZHRoIjowLjAsIkhlaWdodCI6MTQuMCwiQm9yZGVyU3R5bGUiOnsiJGlkIjoiNTI2IiwiTGluZUNvbG9yIjp7IiRyZWYiOiIxMTEifSwiTGluZVdlaWdodCI6MC4wLCJMaW5lVHlwZSI6MCwiUGFyZW50U3R5bGUiOm51bGx9LCJQYXJlbnRTdHlsZSI6bnVsbH0sIlRpdGxlU3R5bGUiOnsiJGlkIjoiNTI3IiwiRm9udFNldHRpbmdzIjp7IiRpZCI6IjUyOCIsIkZvbnRTaXplIjo5LCJGb250TmFtZSI6IkFyaWFsIiwiSXNCb2xkIjpmYWxzZSwiSXNJdGFsaWMiOmZhbHNlLCJJc1VuZGVybGluZWQiOmZhbHNlLCJQYXJlbnRTdHlsZSI6bnVsbH0sIkF1dG9TaXplIjowLCJGb3JlZ3JvdW5kIjp7IiRpZCI6IjUyOSIsIkNvbG9yIjp7IiRyZWYiOiIxMTYifX0sIk1heFdpZHRoIjo5NjAuMCwiTWF4SGVpZ2h0IjoiSW5maW5pdHkiLCJTbWFydEZvcmVncm91bmRJc0FjdGl2ZSI6ZmFsc2UsIkhvcml6b250YWxBbGlnbm1lbnQiOjAsIlZlcnRpY2FsQWxpZ25tZW50IjowLCJTbWFydEZvcmVncm91bmQiOm51bGwsIkJhY2tncm91bmRGaWxsVHlwZSI6MCwiTWFyZ2luIjp7IiRpZCI6IjUzMCIsIlRvcCI6MCwiTGVmdCI6MCwiUmlnaHQiOjAsIkJvdHRvbSI6MH0sIlBhZGRpbmciOnsiJGlkIjoiNTMxIiwiVG9wIjowLCJMZWZ0IjowLCJSaWdodCI6MCwiQm90dG9tIjowfSwiQmFja2dyb3VuZCI6eyIkcmVmIjoiMTE5In0sIklzVmlzaWJsZSI6dHJ1ZSwiV2lkdGgiOjAuMCwiSGVpZ2h0IjowLjAsIkJvcmRlclN0eWxlIjp7IiRpZCI6IjUzMiIsIkxpbmVDb2xvciI6bnVsbCwiTGluZVdlaWdodCI6MC4wLCJMaW5lVHlwZSI6MCwiUGFyZW50U3R5bGUiOm51bGx9LCJQYXJlbnRTdHlsZSI6bnVsbH0sIkRhdGVTdHlsZSI6eyIkaWQiOiI1MzMiLCJGb250U2V0dGluZ3MiOnsiJGlkIjoiNTM0IiwiRm9udFNpemUiOjgsIkZvbnROYW1lIjoiQXJpYWwiLCJJc0JvbGQiOmZhbHNlLCJJc0l0YWxpYyI6ZmFsc2UsIklzVW5kZXJsaW5lZCI6ZmFsc2UsIlBhcmVudFN0eWxlIjpudWxsfSwiQXV0b1NpemUiOjAsIkZvcmVncm91bmQiOnsiJGlkIjoiNTM1IiwiQ29sb3IiOnsiJHJlZiI6IjEyMyJ9fSwiTWF4V2lkdGgiOjk2MC4wLCJNYXhIZWlnaHQiOiJJbmZpbml0eSIsIlNtYXJ0Rm9yZWdyb3VuZElzQWN0aXZlIjpmYWxzZSwiSG9yaXpvbnRhbEFsaWdubWVudCI6MiwiVmVydGljYWxBbGlnbm1lbnQiOjAsIlNtYXJ0Rm9yZWdyb3VuZCI6bnVsbCwiQmFja2dyb3VuZEZpbGxUeXBlIjowLCJNYXJnaW4iOnsiJGlkIjoiNTM2IiwiVG9wIjowLCJMZWZ0IjowLCJSaWdodCI6MCwiQm90dG9tIjowfSwiUGFkZGluZyI6eyIkaWQiOiI1MzciLCJUb3AiOjAsIkxlZnQiOjAsIlJpZ2h0IjowLCJCb3R0b20iOjB9LCJCYWNrZ3JvdW5kIjp7IiRyZWYiOiIxMjYifSwiSXNWaXNpYmxlIjp0cnVlLCJXaWR0aCI6MC4wLCJIZWlnaHQiOjAuMCwiQm9yZGVyU3R5bGUiOnsiJGlkIjoiNTM4IiwiTGluZUNvbG9yIjpudWxsLCJMaW5lV2VpZ2h0IjowLjAsIkxpbmVUeXBlIjowLCJQYXJlbnRTdHlsZSI6bnVsbH0sIlBhcmVudFN0eWxlIjpudWxsfSwiRGF0ZUZvcm1hdCI6eyIkaWQiOiI1Mz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U0MCIsIkZvcm1hdCI6MCwiSXNWaXNpYmxlIjpmYWxzZSwiTGFzdEtub3duVmlzaWJpbGl0eVN0YXRlIjpmYWxzZX0sIklzVmlzaWJsZSI6dHJ1ZSwiUGFyZW50U3R5bGUiOm51bGx9LCJJbmRleCI6MTAsIlNtYXJ0RHVyYXRpb25BY3RpdmF0ZWQiOmZhbHNlLCJEYXRlRm9ybWF0Ijp7IiRyZWYiOiI1MzkifSwiV2Vla051bWJlcmluZyI6eyIkaWQiOiI1NDEiLCJGb3JtYXQiOjAsIklzVmlzaWJsZSI6ZmFsc2UsIkxhc3RLbm93blZpc2liaWxpdHlTdGF0ZSI6ZmFsc2V9LCJJZCI6ImVmYjU3Yzc5LTdlNTctNGJjYy05NjY4LTRiYjc0YWM3Zjc1MyIsIkltcG9ydElkIjpudWxsLCJUaXRsZSI6Ik1hbmFnZSBRdWFsaXR5IiwiTm90ZSI6bnVsbCwiSHlwZXJsaW5rIjp7IiRpZCI6IjU0MiIsIkFkZHJlc3MiOiIiLCJTdWJBZGRyZXNzIjoiIn0sIklzQ2hhbmdlZCI6ZmFsc2UsIklzTmV3IjpmYWxzZX0seyIkaWQiOiI1NDMiLCJHcm91cE5hbWUiOm51bGwsIlN0YXJ0RGF0ZSI6IjIwMjEtMDYtMTdUMDA6MDA6MDBaIiwiRW5kRGF0ZSI6IjIwMjEtMDYtMjBUMjM6NTk6MDBaIiwiUGVyY2VudGFnZUNvbXBsZXRlIjowLjAsIlN0eWxlIjp7IiRpZCI6IjU0NCIsIlNoYXBlIjoxLCJTaGFwZVRoaWNrbmVzcyI6MywiRHVyYXRpb25Gb3JtYXQiOjAsIkluY2x1ZGVOb25Xb3JraW5nRGF5c0luRHVyYXRpb24iOmZhbHNlLCJQZXJjZW50YWdlQ29tcGxldGVTdHlsZSI6eyIkaWQiOiI1NDUiLCJGb250U2V0dGluZ3MiOnsiJGlkIjoiNTQ2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U0NyIsIlRvcCI6MCwiTGVmdCI6MCwiUmlnaHQiOjAsIkJvdHRvbSI6MH0sIlBhZGRpbmciOnsiJGlkIjoiNTQ4IiwiVG9wIjowLCJMZWZ0IjowLCJSaWdodCI6MCwiQm90dG9tIjowfSwiQmFja2dyb3VuZCI6eyIkcmVmIjoiOTEifSwiSXNWaXNpYmxlIjp0cnVlLCJXaWR0aCI6MC4wLCJIZWlnaHQiOjAuMCwiQm9yZGVyU3R5bGUiOnsiJGlkIjoiNTQ5IiwiTGluZUNvbG9yIjpudWxsLCJMaW5lV2VpZ2h0IjowLjAsIkxpbmVUeXBlIjowLCJQYXJlbnRTdHlsZSI6bnVsbH0sIlBhcmVudFN0eWxlIjpudWxsfSwiRHVyYXRpb25TdHlsZSI6eyIkaWQiOiI1NTAiLCJGb250U2V0dGluZ3MiOnsiJGlkIjoiNTUxIiwiRm9udFNpemUiOjksIkZvbnROYW1lIjoiQXJpYWwiLCJJc0JvbGQiOmZhbHNlLCJJc0l0YWxpYyI6ZmFsc2UsIklzVW5kZXJsaW5lZCI6ZmFsc2UsIlBhcmVudFN0eWxlIjpudWxsfSwiQXV0b1NpemUiOjAsIkZvcmVncm91bmQiOnsiJGlkIjoiNTUyIiwiQ29sb3IiOnsiJHJlZiI6Ijk1In19LCJNYXhXaWR0aCI6OTYwLjAsIk1heEhlaWdodCI6IkluZmluaXR5IiwiU21hcnRGb3JlZ3JvdW5kSXNBY3RpdmUiOmZhbHNlLCJIb3Jpem9udGFsQWxpZ25tZW50IjowLCJWZXJ0aWNhbEFsaWdubWVudCI6MCwiU21hcnRGb3JlZ3JvdW5kIjpudWxsLCJCYWNrZ3JvdW5kRmlsbFR5cGUiOjAsIk1hcmdpbiI6eyIkaWQiOiI1NTMiLCJUb3AiOjAsIkxlZnQiOjAsIlJpZ2h0IjowLCJCb3R0b20iOjB9LCJQYWRkaW5nIjp7IiRpZCI6IjU1NCIsIlRvcCI6MCwiTGVmdCI6MCwiUmlnaHQiOjAsIkJvdHRvbSI6MH0sIkJhY2tncm91bmQiOnsiJHJlZiI6Ijk4In0sIklzVmlzaWJsZSI6dHJ1ZSwiV2lkdGgiOjAuMCwiSGVpZ2h0IjowLjAsIkJvcmRlclN0eWxlIjp7IiRpZCI6IjU1NSIsIkxpbmVDb2xvciI6bnVsbCwiTGluZVdlaWdodCI6MC4wLCJMaW5lVHlwZSI6MCwiUGFyZW50U3R5bGUiOm51bGx9LCJQYXJlbnRTdHlsZSI6bnVsbH0sIkhvcml6b250YWxDb25uZWN0b3JTdHlsZSI6eyIkaWQiOiI1NTYiLCJMaW5lQ29sb3IiOnsiJHJlZiI6IjEwMCJ9LCJMaW5lV2VpZ2h0IjoxLjAsIkxpbmVUeXBlIjowLCJQYXJlbnRTdHlsZSI6bnVsbH0sIlZlcnRpY2FsQ29ubmVjdG9yU3R5bGUiOnsiJGlkIjoiNTU3IiwiTGluZUNvbG9yIjp7IiRyZWYiOiIxMDM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mYWxzZSwiUGVyY2VudGFnZUNvbXBsZXRlU2hhcGVPcGFjaXR5IjozNSwiU2hhcGVTdHlsZSI6eyIkaWQiOiI1NTgiLCJNYXJnaW4iOnsiJGlkIjoiNTU5IiwiVG9wIjowLCJMZWZ0Ijo0LCJSaWdodCI6NCwiQm90dG9tIjowfSwiUGFkZGluZyI6eyIkaWQiOiI1NjAiLCJUb3AiOjAsIkxlZnQiOjAsIlJpZ2h0IjowLCJCb3R0b20iOjB9LCJCYWNrZ3JvdW5kIjp7IiRpZCI6IjU2MSIsIkNvbG9yIjp7IiRpZCI6IjU2MiIsIkEiOjI1NSwiUiI6NjgsIkciOjEwMywiQiI6MTA2fX0sIklzVmlzaWJsZSI6dHJ1ZSwiV2lkdGgiOjAuMCwiSGVpZ2h0IjoxNC4wLCJCb3JkZXJTdHlsZSI6eyIkaWQiOiI1NjMiLCJMaW5lQ29sb3IiOnsiJHJlZiI6IjExMSJ9LCJMaW5lV2VpZ2h0IjowLjAsIkxpbmVUeXBlIjowLCJQYXJlbnRTdHlsZSI6bnVsbH0sIlBhcmVudFN0eWxlIjpudWxsfSwiVGl0bGVTdHlsZSI6eyIkaWQiOiI1NjQiLCJGb250U2V0dGluZ3MiOnsiJGlkIjoiNTY1IiwiRm9udFNpemUiOjksIkZvbnROYW1lIjoiQXJpYWwiLCJJc0JvbGQiOmZhbHNlLCJJc0l0YWxpYyI6ZmFsc2UsIklzVW5kZXJsaW5lZCI6ZmFsc2UsIlBhcmVudFN0eWxlIjpudWxsfSwiQXV0b1NpemUiOjAsIkZvcmVncm91bmQiOnsiJGlkIjoiNTY2IiwiQ29sb3IiOnsiJHJlZiI6IjExNiJ9fSwiTWF4V2lkdGgiOjk2MC4wLCJNYXhIZWlnaHQiOiJJbmZpbml0eSIsIlNtYXJ0Rm9yZWdyb3VuZElzQWN0aXZlIjpmYWxzZSwiSG9yaXpvbnRhbEFsaWdubWVudCI6MCwiVmVydGljYWxBbGlnbm1lbnQiOjAsIlNtYXJ0Rm9yZWdyb3VuZCI6bnVsbCwiQmFja2dyb3VuZEZpbGxUeXBlIjowLCJNYXJnaW4iOnsiJGlkIjoiNTY3IiwiVG9wIjowLCJMZWZ0IjowLCJSaWdodCI6MCwiQm90dG9tIjowfSwiUGFkZGluZyI6eyIkaWQiOiI1NjgiLCJUb3AiOjAsIkxlZnQiOjAsIlJpZ2h0IjowLCJCb3R0b20iOjB9LCJCYWNrZ3JvdW5kIjp7IiRyZWYiOiIxMTkifSwiSXNWaXNpYmxlIjp0cnVlLCJXaWR0aCI6MC4wLCJIZWlnaHQiOjAuMCwiQm9yZGVyU3R5bGUiOnsiJGlkIjoiNTY5IiwiTGluZUNvbG9yIjpudWxsLCJMaW5lV2VpZ2h0IjowLjAsIkxpbmVUeXBlIjowLCJQYXJlbnRTdHlsZSI6bnVsbH0sIlBhcmVudFN0eWxlIjpudWxsfSwiRGF0ZVN0eWxlIjp7IiRpZCI6IjU3MCIsIkZvbnRTZXR0aW5ncyI6eyIkaWQiOiI1NzEiLCJGb250U2l6ZSI6OCwiRm9udE5hbWUiOiJBcmlhbCIsIklzQm9sZCI6ZmFsc2UsIklzSXRhbGljIjpmYWxzZSwiSXNVbmRlcmxpbmVkIjpmYWxzZSwiUGFyZW50U3R5bGUiOm51bGx9LCJBdXRvU2l6ZSI6MCwiRm9yZWdyb3VuZCI6eyIkaWQiOiI1NzIiLCJDb2xvciI6eyIkcmVmIjoiMTIzIn19LCJNYXhXaWR0aCI6OTYwLjAsIk1heEhlaWdodCI6IkluZmluaXR5IiwiU21hcnRGb3JlZ3JvdW5kSXNBY3RpdmUiOmZhbHNlLCJIb3Jpem9udGFsQWxpZ25tZW50IjoyLCJWZXJ0aWNhbEFsaWdubWVudCI6MCwiU21hcnRGb3JlZ3JvdW5kIjpudWxsLCJCYWNrZ3JvdW5kRmlsbFR5cGUiOjAsIk1hcmdpbiI6eyIkaWQiOiI1NzMiLCJUb3AiOjAsIkxlZnQiOjAsIlJpZ2h0IjowLCJCb3R0b20iOjB9LCJQYWRkaW5nIjp7IiRpZCI6IjU3NCIsIlRvcCI6MCwiTGVmdCI6MCwiUmlnaHQiOjAsIkJvdHRvbSI6MH0sIkJhY2tncm91bmQiOnsiJHJlZiI6IjEyNiJ9LCJJc1Zpc2libGUiOnRydWUsIldpZHRoIjowLjAsIkhlaWdodCI6MC4wLCJCb3JkZXJTdHlsZSI6eyIkaWQiOiI1NzUiLCJMaW5lQ29sb3IiOm51bGwsIkxpbmVXZWlnaHQiOjAuMCwiTGluZVR5cGUiOjAsIlBhcmVudFN0eWxlIjpudWxsfSwiUGFyZW50U3R5bGUiOm51bGx9LCJEYXRlRm9ybWF0Ijp7IiRpZCI6IjU3Ni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NTc3IiwiRm9ybWF0IjowLCJJc1Zpc2libGUiOmZhbHNlLCJMYXN0S25vd25WaXNpYmlsaXR5U3RhdGUiOmZhbHNlfSwiSXNWaXNpYmxlIjp0cnVlLCJQYXJlbnRTdHlsZSI6bnVsbH0sIkluZGV4IjoxMSwiU21hcnREdXJhdGlvbkFjdGl2YXRlZCI6ZmFsc2UsIkRhdGVGb3JtYXQiOnsiJHJlZiI6IjU3NiJ9LCJXZWVrTnVtYmVyaW5nIjp7IiRpZCI6IjU3OCIsIkZvcm1hdCI6MCwiSXNWaXNpYmxlIjpmYWxzZSwiTGFzdEtub3duVmlzaWJpbGl0eVN0YXRlIjpmYWxzZX0sIklkIjoiZTU3YjM0MmYtNzFlNS00MDAwLWI5NGEtNGNkMjljN2U3NzlhIiwiSW1wb3J0SWQiOm51bGwsIlRpdGxlIjoiTWFuYWdlIFByb2plY3QgV29yayIsIk5vdGUiOm51bGwsIkh5cGVybGluayI6eyIkaWQiOiI1NzkiLCJBZGRyZXNzIjoiIiwiU3ViQWRkcmVzcyI6IiJ9LCJJc0NoYW5nZWQiOmZhbHNlLCJJc05ldyI6ZmFsc2V9LHsiJGlkIjoiNTgwIiwiR3JvdXBOYW1lIjpudWxsLCJTdGFydERhdGUiOiIyMDIxLTA2LTIxVDAwOjAwOjAwWiIsIkVuZERhdGUiOiIyMDIxLTA2LTI0VDIzOjU5OjAwWiIsIlBlcmNlbnRhZ2VDb21wbGV0ZSI6MC4wLCJTdHlsZSI6eyIkaWQiOiI1ODEiLCJTaGFwZSI6MSwiU2hhcGVUaGlja25lc3MiOjMsIkR1cmF0aW9uRm9ybWF0IjowLCJJbmNsdWRlTm9uV29ya2luZ0RheXNJbkR1cmF0aW9uIjpmYWxzZSwiUGVyY2VudGFnZUNvbXBsZXRlU3R5bGUiOnsiJGlkIjoiNTgyIiwiRm9udFNldHRpbmdzIjp7IiRpZCI6IjU4My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1ODQiLCJUb3AiOjAsIkxlZnQiOjAsIlJpZ2h0IjowLCJCb3R0b20iOjB9LCJQYWRkaW5nIjp7IiRpZCI6IjU4NSIsIlRvcCI6MCwiTGVmdCI6MCwiUmlnaHQiOjAsIkJvdHRvbSI6MH0sIkJhY2tncm91bmQiOnsiJHJlZiI6IjkxIn0sIklzVmlzaWJsZSI6dHJ1ZSwiV2lkdGgiOjAuMCwiSGVpZ2h0IjowLjAsIkJvcmRlclN0eWxlIjp7IiRpZCI6IjU4NiIsIkxpbmVDb2xvciI6bnVsbCwiTGluZVdlaWdodCI6MC4wLCJMaW5lVHlwZSI6MCwiUGFyZW50U3R5bGUiOm51bGx9LCJQYXJlbnRTdHlsZSI6bnVsbH0sIkR1cmF0aW9uU3R5bGUiOnsiJGlkIjoiNTg3IiwiRm9udFNldHRpbmdzIjp7IiRpZCI6IjU4OCIsIkZvbnRTaXplIjo5LCJGb250TmFtZSI6IkFyaWFsIiwiSXNCb2xkIjpmYWxzZSwiSXNJdGFsaWMiOmZhbHNlLCJJc1VuZGVybGluZWQiOmZhbHNlLCJQYXJlbnRTdHlsZSI6bnVsbH0sIkF1dG9TaXplIjowLCJGb3JlZ3JvdW5kIjp7IiRpZCI6IjU4OSIsIkNvbG9yIjp7IiRyZWYiOiI5NSJ9fSwiTWF4V2lkdGgiOjk2MC4wLCJNYXhIZWlnaHQiOiJJbmZpbml0eSIsIlNtYXJ0Rm9yZWdyb3VuZElzQWN0aXZlIjpmYWxzZSwiSG9yaXpvbnRhbEFsaWdubWVudCI6MCwiVmVydGljYWxBbGlnbm1lbnQiOjAsIlNtYXJ0Rm9yZWdyb3VuZCI6bnVsbCwiQmFja2dyb3VuZEZpbGxUeXBlIjowLCJNYXJnaW4iOnsiJGlkIjoiNTkwIiwiVG9wIjowLCJMZWZ0IjowLCJSaWdodCI6MCwiQm90dG9tIjowfSwiUGFkZGluZyI6eyIkaWQiOiI1OTEiLCJUb3AiOjAsIkxlZnQiOjAsIlJpZ2h0IjowLCJCb3R0b20iOjB9LCJCYWNrZ3JvdW5kIjp7IiRyZWYiOiI5OCJ9LCJJc1Zpc2libGUiOnRydWUsIldpZHRoIjowLjAsIkhlaWdodCI6MC4wLCJCb3JkZXJTdHlsZSI6eyIkaWQiOiI1OTIiLCJMaW5lQ29sb3IiOm51bGwsIkxpbmVXZWlnaHQiOjAuMCwiTGluZVR5cGUiOjAsIlBhcmVudFN0eWxlIjpudWxsfSwiUGFyZW50U3R5bGUiOm51bGx9LCJIb3Jpem9udGFsQ29ubmVjdG9yU3R5bGUiOnsiJGlkIjoiNTkzIiwiTGluZUNvbG9yIjp7IiRyZWYiOiIxMDAifSwiTGluZVdlaWdodCI6MS4wLCJMaW5lVHlwZSI6MCwiUGFyZW50U3R5bGUiOm51bGx9LCJWZXJ0aWNhbENvbm5lY3RvclN0eWxlIjp7IiRpZCI6IjU5NCIsIkxpbmVDb2xvciI6eyIkcmVmIjoiMTAz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NTk1IiwiTWFyZ2luIjp7IiRpZCI6IjU5NiIsIlRvcCI6MCwiTGVmdCI6NCwiUmlnaHQiOjQsIkJvdHRvbSI6MH0sIlBhZGRpbmciOnsiJGlkIjoiNTk3IiwiVG9wIjowLCJMZWZ0IjowLCJSaWdodCI6MCwiQm90dG9tIjowfSwiQmFja2dyb3VuZCI6eyIkaWQiOiI1OTgiLCJDb2xvciI6eyIkaWQiOiI1OTkiLCJBIjoyNTUsIlIiOjY4LCJHIjoxMDMsIkIiOjEwNn19LCJJc1Zpc2libGUiOnRydWUsIldpZHRoIjowLjAsIkhlaWdodCI6MTQuMCwiQm9yZGVyU3R5bGUiOnsiJGlkIjoiNjAwIiwiTGluZUNvbG9yIjp7IiRyZWYiOiIxMTEifSwiTGluZVdlaWdodCI6MC4wLCJMaW5lVHlwZSI6MCwiUGFyZW50U3R5bGUiOm51bGx9LCJQYXJlbnRTdHlsZSI6bnVsbH0sIlRpdGxlU3R5bGUiOnsiJGlkIjoiNjAxIiwiRm9udFNldHRpbmdzIjp7IiRpZCI6IjYwMiIsIkZvbnRTaXplIjo5LCJGb250TmFtZSI6IkFyaWFsIiwiSXNCb2xkIjpmYWxzZSwiSXNJdGFsaWMiOmZhbHNlLCJJc1VuZGVybGluZWQiOmZhbHNlLCJQYXJlbnRTdHlsZSI6bnVsbH0sIkF1dG9TaXplIjowLCJGb3JlZ3JvdW5kIjp7IiRpZCI6IjYwMyIsIkNvbG9yIjp7IiRyZWYiOiIxMTYifX0sIk1heFdpZHRoIjo5NjAuMCwiTWF4SGVpZ2h0IjoiSW5maW5pdHkiLCJTbWFydEZvcmVncm91bmRJc0FjdGl2ZSI6ZmFsc2UsIkhvcml6b250YWxBbGlnbm1lbnQiOjAsIlZlcnRpY2FsQWxpZ25tZW50IjowLCJTbWFydEZvcmVncm91bmQiOm51bGwsIkJhY2tncm91bmRGaWxsVHlwZSI6MCwiTWFyZ2luIjp7IiRpZCI6IjYwNCIsIlRvcCI6MCwiTGVmdCI6MCwiUmlnaHQiOjAsIkJvdHRvbSI6MH0sIlBhZGRpbmciOnsiJGlkIjoiNjA1IiwiVG9wIjowLCJMZWZ0IjowLCJSaWdodCI6MCwiQm90dG9tIjowfSwiQmFja2dyb3VuZCI6eyIkcmVmIjoiMTE5In0sIklzVmlzaWJsZSI6dHJ1ZSwiV2lkdGgiOjAuMCwiSGVpZ2h0IjowLjAsIkJvcmRlclN0eWxlIjp7IiRpZCI6IjYwNiIsIkxpbmVDb2xvciI6bnVsbCwiTGluZVdlaWdodCI6MC4wLCJMaW5lVHlwZSI6MCwiUGFyZW50U3R5bGUiOm51bGx9LCJQYXJlbnRTdHlsZSI6bnVsbH0sIkRhdGVTdHlsZSI6eyIkaWQiOiI2MDciLCJGb250U2V0dGluZ3MiOnsiJGlkIjoiNjA4IiwiRm9udFNpemUiOjgsIkZvbnROYW1lIjoiQXJpYWwiLCJJc0JvbGQiOmZhbHNlLCJJc0l0YWxpYyI6ZmFsc2UsIklzVW5kZXJsaW5lZCI6ZmFsc2UsIlBhcmVudFN0eWxlIjpudWxsfSwiQXV0b1NpemUiOjAsIkZvcmVncm91bmQiOnsiJGlkIjoiNjA5IiwiQ29sb3IiOnsiJHJlZiI6IjEyMyJ9fSwiTWF4V2lkdGgiOjk2MC4wLCJNYXhIZWlnaHQiOiJJbmZpbml0eSIsIlNtYXJ0Rm9yZWdyb3VuZElzQWN0aXZlIjpmYWxzZSwiSG9yaXpvbnRhbEFsaWdubWVudCI6MiwiVmVydGljYWxBbGlnbm1lbnQiOjAsIlNtYXJ0Rm9yZWdyb3VuZCI6bnVsbCwiQmFja2dyb3VuZEZpbGxUeXBlIjowLCJNYXJnaW4iOnsiJGlkIjoiNjEwIiwiVG9wIjowLCJMZWZ0IjowLCJSaWdodCI6MCwiQm90dG9tIjowfSwiUGFkZGluZyI6eyIkaWQiOiI2MTEiLCJUb3AiOjAsIkxlZnQiOjAsIlJpZ2h0IjowLCJCb3R0b20iOjB9LCJCYWNrZ3JvdW5kIjp7IiRyZWYiOiIxMjYifSwiSXNWaXNpYmxlIjp0cnVlLCJXaWR0aCI6MC4wLCJIZWlnaHQiOjAuMCwiQm9yZGVyU3R5bGUiOnsiJGlkIjoiNjEyIiwiTGluZUNvbG9yIjpudWxsLCJMaW5lV2VpZ2h0IjowLjAsIkxpbmVUeXBlIjowLCJQYXJlbnRTdHlsZSI6bnVsbH0sIlBhcmVudFN0eWxlIjpudWxsfSwiRGF0ZUZvcm1hdCI6eyIkaWQiOiI2MT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YxNCIsIkZvcm1hdCI6MCwiSXNWaXNpYmxlIjpmYWxzZSwiTGFzdEtub3duVmlzaWJpbGl0eVN0YXRlIjpmYWxzZX0sIklzVmlzaWJsZSI6dHJ1ZSwiUGFyZW50U3R5bGUiOm51bGx9LCJJbmRleCI6MTIsIlNtYXJ0RHVyYXRpb25BY3RpdmF0ZWQiOmZhbHNlLCJEYXRlRm9ybWF0Ijp7IiRyZWYiOiI2MTMifSwiV2Vla051bWJlcmluZyI6eyIkaWQiOiI2MTUiLCJGb3JtYXQiOjAsIklzVmlzaWJsZSI6ZmFsc2UsIkxhc3RLbm93blZpc2liaWxpdHlTdGF0ZSI6ZmFsc2V9LCJJZCI6Ijc2YTFhODM5LWYyN2MtNDU5ZC04NWFlLWM1ODc4ZWY3NWUyOCIsIkltcG9ydElkIjpudWxsLCJUaXRsZSI6IkZpbmFuY2lhbCBBZGhlcmVuY2UiLCJOb3RlIjpudWxsLCJIeXBlcmxpbmsiOnsiJGlkIjoiNjE2IiwiQWRkcmVzcyI6IiIsIlN1YkFkZHJlc3MiOiIifSwiSXNDaGFuZ2VkIjpmYWxzZSwiSXNOZXciOmZhbHNlfSx7IiRpZCI6IjYxNyIsIkdyb3VwTmFtZSI6bnVsbCwiU3RhcnREYXRlIjoiMjAyMS0wNi0yNlQwMDowMDowMFoiLCJFbmREYXRlIjoiMjAyMS0wNi0yOFQyMzo1OTowMFoiLCJQZXJjZW50YWdlQ29tcGxldGUiOjAuMCwiU3R5bGUiOnsiJGlkIjoiNjE4IiwiU2hhcGUiOjEsIlNoYXBlVGhpY2tuZXNzIjozLCJEdXJhdGlvbkZvcm1hdCI6MCwiSW5jbHVkZU5vbldvcmtpbmdEYXlzSW5EdXJhdGlvbiI6ZmFsc2UsIlBlcmNlbnRhZ2VDb21wbGV0ZVN0eWxlIjp7IiRpZCI6IjYxOSIsIkZvbnRTZXR0aW5ncyI6eyIkaWQiOiI2MjA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jIxIiwiVG9wIjowLCJMZWZ0IjowLCJSaWdodCI6MCwiQm90dG9tIjowfSwiUGFkZGluZyI6eyIkaWQiOiI2MjIiLCJUb3AiOjAsIkxlZnQiOjAsIlJpZ2h0IjowLCJCb3R0b20iOjB9LCJCYWNrZ3JvdW5kIjp7IiRyZWYiOiI5MSJ9LCJJc1Zpc2libGUiOnRydWUsIldpZHRoIjowLjAsIkhlaWdodCI6MC4wLCJCb3JkZXJTdHlsZSI6eyIkaWQiOiI2MjMiLCJMaW5lQ29sb3IiOm51bGwsIkxpbmVXZWlnaHQiOjAuMCwiTGluZVR5cGUiOjAsIlBhcmVudFN0eWxlIjpudWxsfSwiUGFyZW50U3R5bGUiOm51bGx9LCJEdXJhdGlvblN0eWxlIjp7IiRpZCI6IjYyNCIsIkZvbnRTZXR0aW5ncyI6eyIkaWQiOiI2MjUiLCJGb250U2l6ZSI6OSwiRm9udE5hbWUiOiJBcmlhbCIsIklzQm9sZCI6ZmFsc2UsIklzSXRhbGljIjpmYWxzZSwiSXNVbmRlcmxpbmVkIjpmYWxzZSwiUGFyZW50U3R5bGUiOm51bGx9LCJBdXRvU2l6ZSI6MCwiRm9yZWdyb3VuZCI6eyIkaWQiOiI2MjYiLCJDb2xvciI6eyIkcmVmIjoiOTUifX0sIk1heFdpZHRoIjo5NjAuMCwiTWF4SGVpZ2h0IjoiSW5maW5pdHkiLCJTbWFydEZvcmVncm91bmRJc0FjdGl2ZSI6ZmFsc2UsIkhvcml6b250YWxBbGlnbm1lbnQiOjAsIlZlcnRpY2FsQWxpZ25tZW50IjowLCJTbWFydEZvcmVncm91bmQiOm51bGwsIkJhY2tncm91bmRGaWxsVHlwZSI6MCwiTWFyZ2luIjp7IiRpZCI6IjYyNyIsIlRvcCI6MCwiTGVmdCI6MCwiUmlnaHQiOjAsIkJvdHRvbSI6MH0sIlBhZGRpbmciOnsiJGlkIjoiNjI4IiwiVG9wIjowLCJMZWZ0IjowLCJSaWdodCI6MCwiQm90dG9tIjowfSwiQmFja2dyb3VuZCI6eyIkcmVmIjoiOTgifSwiSXNWaXNpYmxlIjp0cnVlLCJXaWR0aCI6MC4wLCJIZWlnaHQiOjAuMCwiQm9yZGVyU3R5bGUiOnsiJGlkIjoiNjI5IiwiTGluZUNvbG9yIjpudWxsLCJMaW5lV2VpZ2h0IjowLjAsIkxpbmVUeXBlIjowLCJQYXJlbnRTdHlsZSI6bnVsbH0sIlBhcmVudFN0eWxlIjpudWxsfSwiSG9yaXpvbnRhbENvbm5lY3RvclN0eWxlIjp7IiRpZCI6IjYzMCIsIkxpbmVDb2xvciI6eyIkcmVmIjoiMTAwIn0sIkxpbmVXZWlnaHQiOjEuMCwiTGluZVR5cGUiOjAsIlBhcmVudFN0eWxlIjpudWxsfSwiVmVydGljYWxDb25uZWN0b3JTdHlsZSI6eyIkaWQiOiI2MzEiLCJMaW5lQ29sb3IiOnsiJHJlZiI6IjEwMy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YzMiIsIk1hcmdpbiI6eyIkaWQiOiI2MzMiLCJUb3AiOjAsIkxlZnQiOjQsIlJpZ2h0Ijo0LCJCb3R0b20iOjB9LCJQYWRkaW5nIjp7IiRpZCI6IjYzNCIsIlRvcCI6MCwiTGVmdCI6MCwiUmlnaHQiOjAsIkJvdHRvbSI6MH0sIkJhY2tncm91bmQiOnsiJGlkIjoiNjM1IiwiQ29sb3IiOnsiJGlkIjoiNjM2IiwiQSI6MjU1LCJSIjo2OCwiRyI6MTAzLCJCIjoxMDZ9fSwiSXNWaXNpYmxlIjp0cnVlLCJXaWR0aCI6MC4wLCJIZWlnaHQiOjE0LjAsIkJvcmRlclN0eWxlIjp7IiRpZCI6IjYzNyIsIkxpbmVDb2xvciI6eyIkcmVmIjoiMTExIn0sIkxpbmVXZWlnaHQiOjAuMCwiTGluZVR5cGUiOjAsIlBhcmVudFN0eWxlIjpudWxsfSwiUGFyZW50U3R5bGUiOm51bGx9LCJUaXRsZVN0eWxlIjp7IiRpZCI6IjYzOCIsIkZvbnRTZXR0aW5ncyI6eyIkaWQiOiI2MzkiLCJGb250U2l6ZSI6OSwiRm9udE5hbWUiOiJBcmlhbCIsIklzQm9sZCI6ZmFsc2UsIklzSXRhbGljIjpmYWxzZSwiSXNVbmRlcmxpbmVkIjpmYWxzZSwiUGFyZW50U3R5bGUiOm51bGx9LCJBdXRvU2l6ZSI6MCwiRm9yZWdyb3VuZCI6eyIkaWQiOiI2NDAiLCJDb2xvciI6eyIkcmVmIjoiMTE2In19LCJNYXhXaWR0aCI6OTYwLjAsIk1heEhlaWdodCI6IkluZmluaXR5IiwiU21hcnRGb3JlZ3JvdW5kSXNBY3RpdmUiOmZhbHNlLCJIb3Jpem9udGFsQWxpZ25tZW50IjowLCJWZXJ0aWNhbEFsaWdubWVudCI6MCwiU21hcnRGb3JlZ3JvdW5kIjpudWxsLCJCYWNrZ3JvdW5kRmlsbFR5cGUiOjAsIk1hcmdpbiI6eyIkaWQiOiI2NDEiLCJUb3AiOjAsIkxlZnQiOjAsIlJpZ2h0IjowLCJCb3R0b20iOjB9LCJQYWRkaW5nIjp7IiRpZCI6IjY0MiIsIlRvcCI6MCwiTGVmdCI6MCwiUmlnaHQiOjAsIkJvdHRvbSI6MH0sIkJhY2tncm91bmQiOnsiJHJlZiI6IjExOSJ9LCJJc1Zpc2libGUiOnRydWUsIldpZHRoIjowLjAsIkhlaWdodCI6MC4wLCJCb3JkZXJTdHlsZSI6eyIkaWQiOiI2NDMiLCJMaW5lQ29sb3IiOm51bGwsIkxpbmVXZWlnaHQiOjAuMCwiTGluZVR5cGUiOjAsIlBhcmVudFN0eWxlIjpudWxsfSwiUGFyZW50U3R5bGUiOm51bGx9LCJEYXRlU3R5bGUiOnsiJGlkIjoiNjQ0IiwiRm9udFNldHRpbmdzIjp7IiRpZCI6IjY0NSIsIkZvbnRTaXplIjo4LCJGb250TmFtZSI6IkFyaWFsIiwiSXNCb2xkIjpmYWxzZSwiSXNJdGFsaWMiOmZhbHNlLCJJc1VuZGVybGluZWQiOmZhbHNlLCJQYXJlbnRTdHlsZSI6bnVsbH0sIkF1dG9TaXplIjowLCJGb3JlZ3JvdW5kIjp7IiRpZCI6IjY0NiIsIkNvbG9yIjp7IiRyZWYiOiIxMjMifX0sIk1heFdpZHRoIjo5NjAuMCwiTWF4SGVpZ2h0IjoiSW5maW5pdHkiLCJTbWFydEZvcmVncm91bmRJc0FjdGl2ZSI6ZmFsc2UsIkhvcml6b250YWxBbGlnbm1lbnQiOjIsIlZlcnRpY2FsQWxpZ25tZW50IjowLCJTbWFydEZvcmVncm91bmQiOm51bGwsIkJhY2tncm91bmRGaWxsVHlwZSI6MCwiTWFyZ2luIjp7IiRpZCI6IjY0NyIsIlRvcCI6MCwiTGVmdCI6MCwiUmlnaHQiOjAsIkJvdHRvbSI6MH0sIlBhZGRpbmciOnsiJGlkIjoiNjQ4IiwiVG9wIjowLCJMZWZ0IjowLCJSaWdodCI6MCwiQm90dG9tIjowfSwiQmFja2dyb3VuZCI6eyIkcmVmIjoiMTI2In0sIklzVmlzaWJsZSI6dHJ1ZSwiV2lkdGgiOjAuMCwiSGVpZ2h0IjowLjAsIkJvcmRlclN0eWxlIjp7IiRpZCI6IjY0OSIsIkxpbmVDb2xvciI6bnVsbCwiTGluZVdlaWdodCI6MC4wLCJMaW5lVHlwZSI6MCwiUGFyZW50U3R5bGUiOm51bGx9LCJQYXJlbnRTdHlsZSI6bnVsbH0sIkRhdGVGb3JtYXQiOnsiJGlkIjoiNjUw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2NTEiLCJGb3JtYXQiOjAsIklzVmlzaWJsZSI6ZmFsc2UsIkxhc3RLbm93blZpc2liaWxpdHlTdGF0ZSI6ZmFsc2V9LCJJc1Zpc2libGUiOnRydWUsIlBhcmVudFN0eWxlIjpudWxsfSwiSW5kZXgiOjEzLCJTbWFydER1cmF0aW9uQWN0aXZhdGVkIjpmYWxzZSwiRGF0ZUZvcm1hdCI6eyIkcmVmIjoiNjUwIn0sIldlZWtOdW1iZXJpbmciOnsiJGlkIjoiNjUyIiwiRm9ybWF0IjowLCJJc1Zpc2libGUiOmZhbHNlLCJMYXN0S25vd25WaXNpYmlsaXR5U3RhdGUiOmZhbHNlfSwiSWQiOiIyZjAyM2UxMy0xNDliLTQ5YmItYmQwNy0yMTZiYTdmOTYyYjgiLCJJbXBvcnRJZCI6bnVsbCwiVGl0bGUiOiJDbG9zZSBDb250cmFjdHMiLCJOb3RlIjpudWxsLCJIeXBlcmxpbmsiOnsiJGlkIjoiNjUzIiwiQWRkcmVzcyI6IiIsIlN1YkFkZHJlc3MiOiIifSwiSXNDaGFuZ2VkIjpmYWxzZSwiSXNOZXciOmZhbHNlfSx7IiRpZCI6IjY1NCIsIkdyb3VwTmFtZSI6bnVsbCwiU3RhcnREYXRlIjoiMjAyMS0wNi0yNVQwMDowMDowMFoiLCJFbmREYXRlIjoiMjAyMS0wNi0yOFQyMzo1OTowMFoiLCJQZXJjZW50YWdlQ29tcGxldGUiOjAuMCwiU3R5bGUiOnsiJGlkIjoiNjU1IiwiU2hhcGUiOjEsIlNoYXBlVGhpY2tuZXNzIjozLCJEdXJhdGlvbkZvcm1hdCI6MCwiSW5jbHVkZU5vbldvcmtpbmdEYXlzSW5EdXJhdGlvbiI6ZmFsc2UsIlBlcmNlbnRhZ2VDb21wbGV0ZVN0eWxlIjp7IiRpZCI6IjY1NiIsIkZvbnRTZXR0aW5ncyI6eyIkaWQiOiI2NTc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jU4IiwiVG9wIjowLCJMZWZ0IjowLCJSaWdodCI6MCwiQm90dG9tIjowfSwiUGFkZGluZyI6eyIkaWQiOiI2NTkiLCJUb3AiOjAsIkxlZnQiOjAsIlJpZ2h0IjowLCJCb3R0b20iOjB9LCJCYWNrZ3JvdW5kIjp7IiRyZWYiOiI5MSJ9LCJJc1Zpc2libGUiOnRydWUsIldpZHRoIjowLjAsIkhlaWdodCI6MC4wLCJCb3JkZXJTdHlsZSI6eyIkaWQiOiI2NjAiLCJMaW5lQ29sb3IiOm51bGwsIkxpbmVXZWlnaHQiOjAuMCwiTGluZVR5cGUiOjAsIlBhcmVudFN0eWxlIjpudWxsfSwiUGFyZW50U3R5bGUiOm51bGx9LCJEdXJhdGlvblN0eWxlIjp7IiRpZCI6IjY2MSIsIkZvbnRTZXR0aW5ncyI6eyIkaWQiOiI2NjIiLCJGb250U2l6ZSI6OSwiRm9udE5hbWUiOiJBcmlhbCIsIklzQm9sZCI6ZmFsc2UsIklzSXRhbGljIjpmYWxzZSwiSXNVbmRlcmxpbmVkIjpmYWxzZSwiUGFyZW50U3R5bGUiOm51bGx9LCJBdXRvU2l6ZSI6MCwiRm9yZWdyb3VuZCI6eyIkaWQiOiI2NjMiLCJDb2xvciI6eyIkcmVmIjoiOTUifX0sIk1heFdpZHRoIjo5NjAuMCwiTWF4SGVpZ2h0IjoiSW5maW5pdHkiLCJTbWFydEZvcmVncm91bmRJc0FjdGl2ZSI6ZmFsc2UsIkhvcml6b250YWxBbGlnbm1lbnQiOjAsIlZlcnRpY2FsQWxpZ25tZW50IjowLCJTbWFydEZvcmVncm91bmQiOm51bGwsIkJhY2tncm91bmRGaWxsVHlwZSI6MCwiTWFyZ2luIjp7IiRpZCI6IjY2NCIsIlRvcCI6MCwiTGVmdCI6MCwiUmlnaHQiOjAsIkJvdHRvbSI6MH0sIlBhZGRpbmciOnsiJGlkIjoiNjY1IiwiVG9wIjowLCJMZWZ0IjowLCJSaWdodCI6MCwiQm90dG9tIjowfSwiQmFja2dyb3VuZCI6eyIkcmVmIjoiOTgifSwiSXNWaXNpYmxlIjp0cnVlLCJXaWR0aCI6MC4wLCJIZWlnaHQiOjAuMCwiQm9yZGVyU3R5bGUiOnsiJGlkIjoiNjY2IiwiTGluZUNvbG9yIjpudWxsLCJMaW5lV2VpZ2h0IjowLjAsIkxpbmVUeXBlIjowLCJQYXJlbnRTdHlsZSI6bnVsbH0sIlBhcmVudFN0eWxlIjpudWxsfSwiSG9yaXpvbnRhbENvbm5lY3RvclN0eWxlIjp7IiRpZCI6IjY2NyIsIkxpbmVDb2xvciI6eyIkcmVmIjoiMTAwIn0sIkxpbmVXZWlnaHQiOjEuMCwiTGluZVR5cGUiOjAsIlBhcmVudFN0eWxlIjpudWxsfSwiVmVydGljYWxDb25uZWN0b3JTdHlsZSI6eyIkaWQiOiI2NjgiLCJMaW5lQ29sb3IiOnsiJHJlZiI6IjEwMy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Y2OSIsIk1hcmdpbiI6eyIkaWQiOiI2NzAiLCJUb3AiOjAsIkxlZnQiOjQsIlJpZ2h0Ijo0LCJCb3R0b20iOjB9LCJQYWRkaW5nIjp7IiRpZCI6IjY3MSIsIlRvcCI6MCwiTGVmdCI6MCwiUmlnaHQiOjAsIkJvdHRvbSI6MH0sIkJhY2tncm91bmQiOnsiJGlkIjoiNjcyIiwiQ29sb3IiOnsiJGlkIjoiNjczIiwiQSI6MjU1LCJSIjo2OCwiRyI6MTAzLCJCIjoxMDZ9fSwiSXNWaXNpYmxlIjp0cnVlLCJXaWR0aCI6MC4wLCJIZWlnaHQiOjE0LjAsIkJvcmRlclN0eWxlIjp7IiRpZCI6IjY3NCIsIkxpbmVDb2xvciI6eyIkcmVmIjoiMTExIn0sIkxpbmVXZWlnaHQiOjAuMCwiTGluZVR5cGUiOjAsIlBhcmVudFN0eWxlIjpudWxsfSwiUGFyZW50U3R5bGUiOm51bGx9LCJUaXRsZVN0eWxlIjp7IiRpZCI6IjY3NSIsIkZvbnRTZXR0aW5ncyI6eyIkaWQiOiI2NzYiLCJGb250U2l6ZSI6OSwiRm9udE5hbWUiOiJBcmlhbCIsIklzQm9sZCI6ZmFsc2UsIklzSXRhbGljIjpmYWxzZSwiSXNVbmRlcmxpbmVkIjpmYWxzZSwiUGFyZW50U3R5bGUiOm51bGx9LCJBdXRvU2l6ZSI6MCwiRm9yZWdyb3VuZCI6eyIkaWQiOiI2NzciLCJDb2xvciI6eyIkcmVmIjoiMTE2In19LCJNYXhXaWR0aCI6OTYwLjAsIk1heEhlaWdodCI6IkluZmluaXR5IiwiU21hcnRGb3JlZ3JvdW5kSXNBY3RpdmUiOmZhbHNlLCJIb3Jpem9udGFsQWxpZ25tZW50IjowLCJWZXJ0aWNhbEFsaWdubWVudCI6MCwiU21hcnRGb3JlZ3JvdW5kIjpudWxsLCJCYWNrZ3JvdW5kRmlsbFR5cGUiOjAsIk1hcmdpbiI6eyIkaWQiOiI2NzgiLCJUb3AiOjAsIkxlZnQiOjAsIlJpZ2h0IjowLCJCb3R0b20iOjB9LCJQYWRkaW5nIjp7IiRpZCI6IjY3OSIsIlRvcCI6MCwiTGVmdCI6MCwiUmlnaHQiOjAsIkJvdHRvbSI6MH0sIkJhY2tncm91bmQiOnsiJHJlZiI6IjExOSJ9LCJJc1Zpc2libGUiOnRydWUsIldpZHRoIjowLjAsIkhlaWdodCI6MC4wLCJCb3JkZXJTdHlsZSI6eyIkaWQiOiI2ODAiLCJMaW5lQ29sb3IiOm51bGwsIkxpbmVXZWlnaHQiOjAuMCwiTGluZVR5cGUiOjAsIlBhcmVudFN0eWxlIjpudWxsfSwiUGFyZW50U3R5bGUiOm51bGx9LCJEYXRlU3R5bGUiOnsiJGlkIjoiNjgxIiwiRm9udFNldHRpbmdzIjp7IiRpZCI6IjY4MiIsIkZvbnRTaXplIjo4LCJGb250TmFtZSI6IkFyaWFsIiwiSXNCb2xkIjpmYWxzZSwiSXNJdGFsaWMiOmZhbHNlLCJJc1VuZGVybGluZWQiOmZhbHNlLCJQYXJlbnRTdHlsZSI6bnVsbH0sIkF1dG9TaXplIjowLCJGb3JlZ3JvdW5kIjp7IiRpZCI6IjY4MyIsIkNvbG9yIjp7IiRyZWYiOiIxMjMifX0sIk1heFdpZHRoIjo5NjAuMCwiTWF4SGVpZ2h0IjoiSW5maW5pdHkiLCJTbWFydEZvcmVncm91bmRJc0FjdGl2ZSI6ZmFsc2UsIkhvcml6b250YWxBbGlnbm1lbnQiOjIsIlZlcnRpY2FsQWxpZ25tZW50IjowLCJTbWFydEZvcmVncm91bmQiOm51bGwsIkJhY2tncm91bmRGaWxsVHlwZSI6MCwiTWFyZ2luIjp7IiRpZCI6IjY4NCIsIlRvcCI6MCwiTGVmdCI6MCwiUmlnaHQiOjAsIkJvdHRvbSI6MH0sIlBhZGRpbmciOnsiJGlkIjoiNjg1IiwiVG9wIjowLCJMZWZ0IjowLCJSaWdodCI6MCwiQm90dG9tIjowfSwiQmFja2dyb3VuZCI6eyIkcmVmIjoiMTI2In0sIklzVmlzaWJsZSI6dHJ1ZSwiV2lkdGgiOjAuMCwiSGVpZ2h0IjowLjAsIkJvcmRlclN0eWxlIjp7IiRpZCI6IjY4NiIsIkxpbmVDb2xvciI6bnVsbCwiTGluZVdlaWdodCI6MC4wLCJMaW5lVHlwZSI6MCwiUGFyZW50U3R5bGUiOm51bGx9LCJQYXJlbnRTdHlsZSI6bnVsbH0sIkRhdGVGb3JtYXQiOnsiJGlkIjoiNjg3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2ODgiLCJGb3JtYXQiOjAsIklzVmlzaWJsZSI6ZmFsc2UsIkxhc3RLbm93blZpc2liaWxpdHlTdGF0ZSI6ZmFsc2V9LCJJc1Zpc2libGUiOnRydWUsIlBhcmVudFN0eWxlIjpudWxsfSwiSW5kZXgiOjE0LCJTbWFydER1cmF0aW9uQWN0aXZhdGVkIjpmYWxzZSwiRGF0ZUZvcm1hdCI6eyIkcmVmIjoiNjg3In0sIldlZWtOdW1iZXJpbmciOnsiJGlkIjoiNjg5IiwiRm9ybWF0IjowLCJJc1Zpc2libGUiOmZhbHNlLCJMYXN0S25vd25WaXNpYmlsaXR5U3RhdGUiOmZhbHNlfSwiSWQiOiIyZjRhMTlhOS1mMjg4LTQ5YTMtYTE5Ni01N2QzODgzNGZkYTMiLCJJbXBvcnRJZCI6bnVsbCwiVGl0bGUiOiJTY2hlZHVsZSBBZGhlcmVuY2UiLCJOb3RlIjpudWxsLCJIeXBlcmxpbmsiOnsiJGlkIjoiNjkwIiwiQWRkcmVzcyI6IiIsIlN1YkFkZHJlc3MiOiIifSwiSXNDaGFuZ2VkIjpmYWxzZSwiSXNOZXciOmZhbHNlfSx7IiRpZCI6IjY5MSIsIkdyb3VwTmFtZSI6bnVsbCwiU3RhcnREYXRlIjoiMjAyMS0wNi0wMVQwMDowMDowMFoiLCJFbmREYXRlIjoiMjAyMS0wNi0xOFQyMzo1OTowMFoiLCJQZXJjZW50YWdlQ29tcGxldGUiOjAuMCwiU3R5bGUiOnsiJGlkIjoiNjkyIiwiU2hhcGUiOjEsIlNoYXBlVGhpY2tuZXNzIjozLCJEdXJhdGlvbkZvcm1hdCI6MCwiSW5jbHVkZU5vbldvcmtpbmdEYXlzSW5EdXJhdGlvbiI6ZmFsc2UsIlBlcmNlbnRhZ2VDb21wbGV0ZVN0eWxlIjp7IiRpZCI6IjY5MyIsIkZvbnRTZXR0aW5ncyI6eyIkaWQiOiI2OTQ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jk1IiwiVG9wIjowLCJMZWZ0IjowLCJSaWdodCI6MCwiQm90dG9tIjowfSwiUGFkZGluZyI6eyIkaWQiOiI2OTYiLCJUb3AiOjAsIkxlZnQiOjAsIlJpZ2h0IjowLCJCb3R0b20iOjB9LCJCYWNrZ3JvdW5kIjp7IiRyZWYiOiI5MSJ9LCJJc1Zpc2libGUiOnRydWUsIldpZHRoIjowLjAsIkhlaWdodCI6MC4wLCJCb3JkZXJTdHlsZSI6eyIkaWQiOiI2OTciLCJMaW5lQ29sb3IiOm51bGwsIkxpbmVXZWlnaHQiOjAuMCwiTGluZVR5cGUiOjAsIlBhcmVudFN0eWxlIjpudWxsfSwiUGFyZW50U3R5bGUiOm51bGx9LCJEdXJhdGlvblN0eWxlIjp7IiRpZCI6IjY5OCIsIkZvbnRTZXR0aW5ncyI6eyIkaWQiOiI2OTkiLCJGb250U2l6ZSI6OSwiRm9udE5hbWUiOiJBcmlhbCIsIklzQm9sZCI6ZmFsc2UsIklzSXRhbGljIjpmYWxzZSwiSXNVbmRlcmxpbmVkIjpmYWxzZSwiUGFyZW50U3R5bGUiOm51bGx9LCJBdXRvU2l6ZSI6MCwiRm9yZWdyb3VuZCI6eyIkaWQiOiI3MDAiLCJDb2xvciI6eyIkcmVmIjoiOTUifX0sIk1heFdpZHRoIjo5NjAuMCwiTWF4SGVpZ2h0IjoiSW5maW5pdHkiLCJTbWFydEZvcmVncm91bmRJc0FjdGl2ZSI6ZmFsc2UsIkhvcml6b250YWxBbGlnbm1lbnQiOjAsIlZlcnRpY2FsQWxpZ25tZW50IjowLCJTbWFydEZvcmVncm91bmQiOm51bGwsIkJhY2tncm91bmRGaWxsVHlwZSI6MCwiTWFyZ2luIjp7IiRpZCI6IjcwMSIsIlRvcCI6MCwiTGVmdCI6MCwiUmlnaHQiOjAsIkJvdHRvbSI6MH0sIlBhZGRpbmciOnsiJGlkIjoiNzAyIiwiVG9wIjowLCJMZWZ0IjowLCJSaWdodCI6MCwiQm90dG9tIjowfSwiQmFja2dyb3VuZCI6eyIkcmVmIjoiOTgifSwiSXNWaXNpYmxlIjp0cnVlLCJXaWR0aCI6MC4wLCJIZWlnaHQiOjAuMCwiQm9yZGVyU3R5bGUiOnsiJGlkIjoiNzAzIiwiTGluZUNvbG9yIjpudWxsLCJMaW5lV2VpZ2h0IjowLjAsIkxpbmVUeXBlIjowLCJQYXJlbnRTdHlsZSI6bnVsbH0sIlBhcmVudFN0eWxlIjpudWxsfSwiSG9yaXpvbnRhbENvbm5lY3RvclN0eWxlIjp7IiRpZCI6IjcwNCIsIkxpbmVDb2xvciI6eyIkcmVmIjoiMTAwIn0sIkxpbmVXZWlnaHQiOjEuMCwiTGluZVR5cGUiOjAsIlBhcmVudFN0eWxlIjpudWxsfSwiVmVydGljYWxDb25uZWN0b3JTdHlsZSI6eyIkaWQiOiI3MDUiLCJMaW5lQ29sb3IiOnsiJHJlZiI6IjEwMyJ9LCJMaW5lV2VpZ2h0Ijox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cwNiIsIk1hcmdpbiI6eyIkaWQiOiI3MDciLCJUb3AiOjAsIkxlZnQiOjQsIlJpZ2h0Ijo0LCJCb3R0b20iOjB9LCJQYWRkaW5nIjp7IiRpZCI6IjcwOCIsIlRvcCI6MCwiTGVmdCI6MCwiUmlnaHQiOjAsIkJvdHRvbSI6MH0sIkJhY2tncm91bmQiOnsiJGlkIjoiNzA5IiwiQ29sb3IiOnsiJGlkIjoiNzEwIiwiQSI6MjU1LCJSIjoyMzcsIkciOjEyNSwiQiI6NDl9fSwiSXNWaXNpYmxlIjp0cnVlLCJXaWR0aCI6MC4wLCJIZWlnaHQiOjE0LjAsIkJvcmRlclN0eWxlIjp7IiRpZCI6IjcxMSIsIkxpbmVDb2xvciI6eyIkcmVmIjoiMTExIn0sIkxpbmVXZWlnaHQiOjAuMCwiTGluZVR5cGUiOjAsIlBhcmVudFN0eWxlIjpudWxsfSwiUGFyZW50U3R5bGUiOm51bGx9LCJUaXRsZVN0eWxlIjp7IiRpZCI6IjcxMiIsIkZvbnRTZXR0aW5ncyI6eyIkaWQiOiI3MTMiLCJGb250U2l6ZSI6OSwiRm9udE5hbWUiOiJBcmlhbCIsIklzQm9sZCI6dHJ1ZSwiSXNJdGFsaWMiOnRydWUsIklzVW5kZXJsaW5lZCI6dHJ1ZSwiUGFyZW50U3R5bGUiOm51bGx9LCJBdXRvU2l6ZSI6MCwiRm9yZWdyb3VuZCI6eyIkaWQiOiI3MTQiLCJDb2xvciI6eyIkcmVmIjoiMTE2In19LCJNYXhXaWR0aCI6OTYwLjAsIk1heEhlaWdodCI6IkluZmluaXR5IiwiU21hcnRGb3JlZ3JvdW5kSXNBY3RpdmUiOmZhbHNlLCJIb3Jpem9udGFsQWxpZ25tZW50IjowLCJWZXJ0aWNhbEFsaWdubWVudCI6MCwiU21hcnRGb3JlZ3JvdW5kIjpudWxsLCJCYWNrZ3JvdW5kRmlsbFR5cGUiOjAsIk1hcmdpbiI6eyIkaWQiOiI3MTUiLCJUb3AiOjAsIkxlZnQiOjAsIlJpZ2h0IjowLCJCb3R0b20iOjB9LCJQYWRkaW5nIjp7IiRpZCI6IjcxNiIsIlRvcCI6MCwiTGVmdCI6MCwiUmlnaHQiOjAsIkJvdHRvbSI6MH0sIkJhY2tncm91bmQiOnsiJHJlZiI6IjExOSJ9LCJJc1Zpc2libGUiOnRydWUsIldpZHRoIjowLjAsIkhlaWdodCI6MC4wLCJCb3JkZXJTdHlsZSI6eyIkaWQiOiI3MTciLCJMaW5lQ29sb3IiOm51bGwsIkxpbmVXZWlnaHQiOjAuMCwiTGluZVR5cGUiOjAsIlBhcmVudFN0eWxlIjpudWxsfSwiUGFyZW50U3R5bGUiOm51bGx9LCJEYXRlU3R5bGUiOnsiJGlkIjoiNzE4IiwiRm9udFNldHRpbmdzIjp7IiRpZCI6IjcxOSIsIkZvbnRTaXplIjo4LCJGb250TmFtZSI6IkFyaWFsIiwiSXNCb2xkIjpmYWxzZSwiSXNJdGFsaWMiOmZhbHNlLCJJc1VuZGVybGluZWQiOmZhbHNlLCJQYXJlbnRTdHlsZSI6bnVsbH0sIkF1dG9TaXplIjowLCJGb3JlZ3JvdW5kIjp7IiRpZCI6IjcyMCIsIkNvbG9yIjp7IiRyZWYiOiIxMjMifX0sIk1heFdpZHRoIjo5NjAuMCwiTWF4SGVpZ2h0IjoiSW5maW5pdHkiLCJTbWFydEZvcmVncm91bmRJc0FjdGl2ZSI6ZmFsc2UsIkhvcml6b250YWxBbGlnbm1lbnQiOjIsIlZlcnRpY2FsQWxpZ25tZW50IjowLCJTbWFydEZvcmVncm91bmQiOm51bGwsIkJhY2tncm91bmRGaWxsVHlwZSI6MCwiTWFyZ2luIjp7IiRpZCI6IjcyMSIsIlRvcCI6MCwiTGVmdCI6MCwiUmlnaHQiOjAsIkJvdHRvbSI6MH0sIlBhZGRpbmciOnsiJGlkIjoiNzIyIiwiVG9wIjowLCJMZWZ0IjowLCJSaWdodCI6MCwiQm90dG9tIjowfSwiQmFja2dyb3VuZCI6eyIkcmVmIjoiMTI2In0sIklzVmlzaWJsZSI6dHJ1ZSwiV2lkdGgiOjAuMCwiSGVpZ2h0IjowLjAsIkJvcmRlclN0eWxlIjp7IiRpZCI6IjcyMyIsIkxpbmVDb2xvciI6bnVsbCwiTGluZVdlaWdodCI6MC4wLCJMaW5lVHlwZSI6MCwiUGFyZW50U3R5bGUiOm51bGx9LCJQYXJlbnRTdHlsZSI6bnVsbH0sIkRhdGVGb3JtYXQiOnsiJGlkIjoiNzI0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3MjUiLCJGb3JtYXQiOjAsIklzVmlzaWJsZSI6ZmFsc2UsIkxhc3RLbm93blZpc2liaWxpdHlTdGF0ZSI6ZmFsc2V9LCJJc1Zpc2libGUiOnRydWUsIlBhcmVudFN0eWxlIjpudWxsfSwiSW5kZXgiOjE1LCJTbWFydER1cmF0aW9uQWN0aXZhdGVkIjpmYWxzZSwiRGF0ZUZvcm1hdCI6eyIkcmVmIjoiNzI0In0sIldlZWtOdW1iZXJpbmciOnsiJGlkIjoiNzI2IiwiRm9ybWF0IjowLCJJc1Zpc2libGUiOmZhbHNlLCJMYXN0S25vd25WaXNpYmlsaXR5U3RhdGUiOmZhbHNlfSwiSWQiOiIzMjE0M2UyMS1kZTlmLTRmYzctYjRhNC0xMDUyZDcxMzFjYWEiLCJJbXBvcnRJZCI6bnVsbCwiVGl0bGUiOiJQbGFuIiwiTm90ZSI6bnVsbCwiSHlwZXJsaW5rIjp7IiRpZCI6IjcyNyIsIkFkZHJlc3MiOiIiLCJTdWJBZGRyZXNzIjoiIn0sIklzQ2hhbmdlZCI6ZmFsc2UsIklzTmV3IjpmYWxzZX0seyIkaWQiOiI3MjgiLCJHcm91cE5hbWUiOm51bGwsIlN0YXJ0RGF0ZSI6IjIwMjEtMDYtMDZUMDA6MDA6MDBaIiwiRW5kRGF0ZSI6IjIwMjEtMDYtMTNUMjM6NTk6MDBaIiwiUGVyY2VudGFnZUNvbXBsZXRlIjowLjAsIlN0eWxlIjp7IiRpZCI6IjcyOSIsIlNoYXBlIjoxLCJTaGFwZVRoaWNrbmVzcyI6MSwiRHVyYXRpb25Gb3JtYXQiOjAsIkluY2x1ZGVOb25Xb3JraW5nRGF5c0luRHVyYXRpb24iOmZhbHNlLCJQZXJjZW50YWdlQ29tcGxldGVTdHlsZSI6eyIkaWQiOiI3MzAiLCJGb250U2V0dGluZ3MiOnsiJGlkIjoiNzMx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czMiIsIlRvcCI6MCwiTGVmdCI6MCwiUmlnaHQiOjAsIkJvdHRvbSI6MH0sIlBhZGRpbmciOnsiJGlkIjoiNzMzIiwiVG9wIjowLCJMZWZ0IjowLCJSaWdodCI6MCwiQm90dG9tIjowfSwiQmFja2dyb3VuZCI6eyIkaWQiOiI3MzQiLCJDb2xvciI6eyIkaWQiOiI3MzUiLCJBIjo4OSwiUiI6MCwiRyI6MCwiQiI6MH19LCJJc1Zpc2libGUiOnRydWUsIldpZHRoIjowLjAsIkhlaWdodCI6MC4wLCJCb3JkZXJTdHlsZSI6eyIkaWQiOiI3MzYiLCJMaW5lQ29sb3IiOm51bGwsIkxpbmVXZWlnaHQiOjAuMCwiTGluZVR5cGUiOjAsIlBhcmVudFN0eWxlIjpudWxsfSwiUGFyZW50U3R5bGUiOm51bGx9LCJEdXJhdGlvblN0eWxlIjp7IiRpZCI6IjczNyIsIkZvbnRTZXR0aW5ncyI6eyIkaWQiOiI3MzgiLCJGb250U2l6ZSI6OSwiRm9udE5hbWUiOiJBcmlhbCIsIklzQm9sZCI6ZmFsc2UsIklzSXRhbGljIjpmYWxzZSwiSXNVbmRlcmxpbmVkIjpmYWxzZSwiUGFyZW50U3R5bGUiOm51bGx9LCJBdXRvU2l6ZSI6MCwiRm9yZWdyb3VuZCI6eyIkaWQiOiI3MzkiLCJDb2xvciI6eyIkaWQiOiI3NDAiLCJBIjoyNTUsIlIiOjIzNywiRyI6MTI1LCJCIjo0OX19LCJNYXhXaWR0aCI6OTYwLjAsIk1heEhlaWdodCI6IkluZmluaXR5IiwiU21hcnRGb3JlZ3JvdW5kSXNBY3RpdmUiOmZhbHNlLCJIb3Jpem9udGFsQWxpZ25tZW50IjowLCJWZXJ0aWNhbEFsaWdubWVudCI6MCwiU21hcnRGb3JlZ3JvdW5kIjpudWxsLCJCYWNrZ3JvdW5kRmlsbFR5cGUiOjAsIk1hcmdpbiI6eyIkaWQiOiI3NDEiLCJUb3AiOjAsIkxlZnQiOjAsIlJpZ2h0IjowLCJCb3R0b20iOjB9LCJQYWRkaW5nIjp7IiRpZCI6Ijc0MiIsIlRvcCI6MCwiTGVmdCI6MCwiUmlnaHQiOjAsIkJvdHRvbSI6MH0sIkJhY2tncm91bmQiOnsiJGlkIjoiNzQzIiwiQ29sb3IiOnsiJHJlZiI6IjczNSJ9fSwiSXNWaXNpYmxlIjp0cnVlLCJXaWR0aCI6MC4wLCJIZWlnaHQiOjAuMCwiQm9yZGVyU3R5bGUiOnsiJGlkIjoiNzQ0IiwiTGluZUNvbG9yIjpudWxsLCJMaW5lV2VpZ2h0IjowLjAsIkxpbmVUeXBlIjowLCJQYXJlbnRTdHlsZSI6bnVsbH0sIlBhcmVudFN0eWxlIjpudWxsfSwiSG9yaXpvbnRhbENvbm5lY3RvclN0eWxlIjp7IiRpZCI6Ijc0NSIsIkxpbmVDb2xvciI6eyIkaWQiOiI3NDYiLCIkdHlwZSI6Ik5MUkUuQ29tbW9uLkRvbS5Tb2xpZENvbG9yQnJ1c2gsIE5MUkUuQ29tbW9uIiwiQ29sb3IiOnsiJGlkIjoiNzQ3IiwiQSI6MjU1LCJSIjoyMDQsIkciOjIwNCwiQiI6MjA0fX0sIkxpbmVXZWlnaHQiOjEuMCwiTGluZVR5cGUiOjAsIlBhcmVudFN0eWxlIjpudWxsfSwiVmVydGljYWxDb25uZWN0b3JTdHlsZSI6eyIkaWQiOiI3NDgiLCJMaW5lQ29sb3IiOnsiJGlkIjoiNzQ5IiwiJHR5cGUiOiJOTFJFLkNvbW1vbi5Eb20uU29saWRDb2xvckJydXNoLCBOTFJFLkNvbW1vbiIsIkNvbG9yIjp7IiRpZCI6Ijc1MCIsIkEiOjI1NSwiUiI6MjA0LCJHIjoyMDQsIkIiOjIwNH1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c1MSIsIk1hcmdpbiI6eyIkaWQiOiI3NTIiLCJUb3AiOjAsIkxlZnQiOjQsIlJpZ2h0Ijo0LCJCb3R0b20iOjB9LCJQYWRkaW5nIjp7IiRpZCI6Ijc1MyIsIlRvcCI6MCwiTGVmdCI6MCwiUmlnaHQiOjAsIkJvdHRvbSI6MH0sIkJhY2tncm91bmQiOnsiJGlkIjoiNzU0IiwiQ29sb3IiOnsiJGlkIjoiNzU1IiwiQSI6MjU1LCJSIjo2OCwiRyI6ODQsIkIiOjEwNn19LCJJc1Zpc2libGUiOnRydWUsIldpZHRoIjowLjAsIkhlaWdodCI6MTYuMCwiQm9yZGVyU3R5bGUiOnsiJGlkIjoiNzU2IiwiTGluZUNvbG9yIjp7IiRpZCI6Ijc1NyIsIiR0eXBlIjoiTkxSRS5Db21tb24uRG9tLlNvbGlkQ29sb3JCcnVzaCwgTkxSRS5Db21tb24iLCJDb2xvciI6eyIkaWQiOiI3NTgiLCJBIjoyNTUsIlIiOjI1NSwiRyI6MCwiQiI6MH19LCJMaW5lV2VpZ2h0IjowLjAsIkxpbmVUeXBlIjowLCJQYXJlbnRTdHlsZSI6bnVsbH0sIlBhcmVudFN0eWxlIjpudWxsfSwiVGl0bGVTdHlsZSI6eyIkaWQiOiI3NTkiLCJGb250U2V0dGluZ3MiOnsiJGlkIjoiNzYwIiwiRm9udFNpemUiOjEwLCJGb250TmFtZSI6IkFyaWFsIiwiSXNCb2xkIjp0cnVlLCJJc0l0YWxpYyI6ZmFsc2UsIklzVW5kZXJsaW5lZCI6ZmFsc2UsIlBhcmVudFN0eWxlIjpudWxsfSwiQXV0b1NpemUiOjAsIkZvcmVncm91bmQiOnsiJGlkIjoiNzYxIiwiQ29sb3IiOnsiJGlkIjoiNzYy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c2MyIsIlRvcCI6MCwiTGVmdCI6MCwiUmlnaHQiOjAsIkJvdHRvbSI6MH0sIlBhZGRpbmciOnsiJGlkIjoiNzY0IiwiVG9wIjowLCJMZWZ0IjowLCJSaWdodCI6MCwiQm90dG9tIjowfSwiQmFja2dyb3VuZCI6eyIkaWQiOiI3NjUiLCJDb2xvciI6eyIkcmVmIjoiNzM1In19LCJJc1Zpc2libGUiOnRydWUsIldpZHRoIjowLjAsIkhlaWdodCI6MC4wLCJCb3JkZXJTdHlsZSI6eyIkaWQiOiI3NjYiLCJMaW5lQ29sb3IiOm51bGwsIkxpbmVXZWlnaHQiOjAuMCwiTGluZVR5cGUiOjAsIlBhcmVudFN0eWxlIjpudWxsfSwiUGFyZW50U3R5bGUiOm51bGx9LCJEYXRlU3R5bGUiOnsiJGlkIjoiNzY3IiwiRm9udFNldHRpbmdzIjp7IiRpZCI6Ijc2OCIsIkZvbnRTaXplIjo5LCJGb250TmFtZSI6IkFyaWFsIiwiSXNCb2xkIjpmYWxzZSwiSXNJdGFsaWMiOmZhbHNlLCJJc1VuZGVybGluZWQiOmZhbHNlLCJQYXJlbnRTdHlsZSI6bnVsbH0sIkF1dG9TaXplIjowLCJGb3JlZ3JvdW5kIjp7IiRpZCI6Ijc2OSIsIkNvbG9yIjp7IiRpZCI6Ijc3MCIsIkEiOjI1NSwiUiI6NjgsIkciOjg0LCJCIjoxMDZ9fSwiTWF4V2lkdGgiOjk2MC4wLCJNYXhIZWlnaHQiOiJJbmZpbml0eSIsIlNtYXJ0Rm9yZWdyb3VuZElzQWN0aXZlIjpmYWxzZSwiSG9yaXpvbnRhbEFsaWdubWVudCI6MCwiVmVydGljYWxBbGlnbm1lbnQiOjAsIlNtYXJ0Rm9yZWdyb3VuZCI6bnVsbCwiQmFja2dyb3VuZEZpbGxUeXBlIjowLCJNYXJnaW4iOnsiJGlkIjoiNzcxIiwiVG9wIjowLCJMZWZ0IjowLCJSaWdodCI6MCwiQm90dG9tIjowfSwiUGFkZGluZyI6eyIkaWQiOiI3NzIiLCJUb3AiOjAsIkxlZnQiOjAsIlJpZ2h0IjowLCJCb3R0b20iOjB9LCJCYWNrZ3JvdW5kIjp7IiRpZCI6Ijc3MyIsIkNvbG9yIjp7IiRyZWYiOiI3MzUifX0sIklzVmlzaWJsZSI6dHJ1ZSwiV2lkdGgiOjAuMCwiSGVpZ2h0IjowLjAsIkJvcmRlclN0eWxlIjp7IiRpZCI6Ijc3NCIsIkxpbmVDb2xvciI6bnVsbCwiTGluZVdlaWdodCI6MC4wLCJMaW5lVHlwZSI6MCwiUGFyZW50U3R5bGUiOm51bGx9LCJQYXJlbnRTdHlsZSI6bnVsbH0sIkRhdGVGb3JtYXQiOnsiJGlkIjoiNzc1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zc2IiwiRGF0ZVBhcnRJc1Zpc2libGUiOmZhbHNlLCJUaW1lUGFydElzVmlzaWJsZSI6ZmFsc2V9fSwiV2Vla051bWJlcmluZyI6eyIkaWQiOiI3NzciLCJGb3JtYXQiOjAsIklzVmlzaWJsZSI6ZmFsc2UsIkxhc3RLbm93blZpc2liaWxpdHlTdGF0ZSI6ZmFsc2V9LCJJc1Zpc2libGUiOmZhbHNlLCJQYXJlbnRTdHlsZSI6bnVsbH0sIkluZGV4IjoxNiwiU21hcnREdXJhdGlvbkFjdGl2YXRlZCI6ZmFsc2UsIkRhdGVGb3JtYXQiOnsiJHJlZiI6Ijc3NSJ9LCJXZWVrTnVtYmVyaW5nIjp7IiRpZCI6Ijc3OCIsIkZvcm1hdCI6MCwiSXNWaXNpYmxlIjpmYWxzZSwiTGFzdEtub3duVmlzaWJpbGl0eVN0YXRlIjpmYWxzZX0sIklkIjoiNjM0M2FjMDEtNjdkMi00YjUzLTk0ZTUtMDUzOGZlNjZlZTFmIiwiSW1wb3J0SWQiOm51bGwsIlRpdGxlIjoiRGVwZW5kZW5jaWVzIiwiTm90ZSI6bnVsbCwiSHlwZXJsaW5rIjp7IiRpZCI6Ijc3OSIsIkFkZHJlc3MiOiIiLCJTdWJBZGRyZXNzIjoiIn0sIklzQ2hhbmdlZCI6ZmFsc2UsIklzTmV3IjpmYWxzZX0seyIkaWQiOiI3ODAiLCJHcm91cE5hbWUiOm51bGwsIlN0YXJ0RGF0ZSI6IjIwMjEtMDYtMDRUMDA6MDA6MDBaIiwiRW5kRGF0ZSI6IjIwMjEtMDYtMTFUMjM6NTk6MDBaIiwiUGVyY2VudGFnZUNvbXBsZXRlIjowLjAsIlN0eWxlIjp7IiRpZCI6Ijc4MSIsIlNoYXBlIjoxLCJTaGFwZVRoaWNrbmVzcyI6MSwiRHVyYXRpb25Gb3JtYXQiOjAsIkluY2x1ZGVOb25Xb3JraW5nRGF5c0luRHVyYXRpb24iOmZhbHNlLCJQZXJjZW50YWdlQ29tcGxldGVTdHlsZSI6eyIkaWQiOiI3ODIiLCJGb250U2V0dGluZ3MiOnsiJGlkIjoiNzgz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c4NCIsIlRvcCI6MCwiTGVmdCI6MCwiUmlnaHQiOjAsIkJvdHRvbSI6MH0sIlBhZGRpbmciOnsiJGlkIjoiNzg1IiwiVG9wIjowLCJMZWZ0IjowLCJSaWdodCI6MCwiQm90dG9tIjowfSwiQmFja2dyb3VuZCI6eyIkaWQiOiI3ODYiLCJDb2xvciI6eyIkaWQiOiI3ODciLCJBIjo4OSwiUiI6MCwiRyI6MCwiQiI6MH19LCJJc1Zpc2libGUiOnRydWUsIldpZHRoIjowLjAsIkhlaWdodCI6MC4wLCJCb3JkZXJTdHlsZSI6eyIkaWQiOiI3ODgiLCJMaW5lQ29sb3IiOm51bGwsIkxpbmVXZWlnaHQiOjAuMCwiTGluZVR5cGUiOjAsIlBhcmVudFN0eWxlIjpudWxsfSwiUGFyZW50U3R5bGUiOm51bGx9LCJEdXJhdGlvblN0eWxlIjp7IiRpZCI6Ijc4OSIsIkZvbnRTZXR0aW5ncyI6eyIkaWQiOiI3OTAiLCJGb250U2l6ZSI6OSwiRm9udE5hbWUiOiJBcmlhbCIsIklzQm9sZCI6ZmFsc2UsIklzSXRhbGljIjpmYWxzZSwiSXNVbmRlcmxpbmVkIjpmYWxzZSwiUGFyZW50U3R5bGUiOm51bGx9LCJBdXRvU2l6ZSI6MCwiRm9yZWdyb3VuZCI6eyIkaWQiOiI3OTEiLCJDb2xvciI6eyIkaWQiOiI3OTIiLCJBIjoyNTUsIlIiOjIzNywiRyI6MTI1LCJCIjo0OX19LCJNYXhXaWR0aCI6OTYwLjAsIk1heEhlaWdodCI6IkluZmluaXR5IiwiU21hcnRGb3JlZ3JvdW5kSXNBY3RpdmUiOmZhbHNlLCJIb3Jpem9udGFsQWxpZ25tZW50IjowLCJWZXJ0aWNhbEFsaWdubWVudCI6MCwiU21hcnRGb3JlZ3JvdW5kIjpudWxsLCJCYWNrZ3JvdW5kRmlsbFR5cGUiOjAsIk1hcmdpbiI6eyIkaWQiOiI3OTMiLCJUb3AiOjAsIkxlZnQiOjAsIlJpZ2h0IjowLCJCb3R0b20iOjB9LCJQYWRkaW5nIjp7IiRpZCI6Ijc5NCIsIlRvcCI6MCwiTGVmdCI6MCwiUmlnaHQiOjAsIkJvdHRvbSI6MH0sIkJhY2tncm91bmQiOnsiJGlkIjoiNzk1IiwiQ29sb3IiOnsiJHJlZiI6Ijc4NyJ9fSwiSXNWaXNpYmxlIjp0cnVlLCJXaWR0aCI6MC4wLCJIZWlnaHQiOjAuMCwiQm9yZGVyU3R5bGUiOnsiJGlkIjoiNzk2IiwiTGluZUNvbG9yIjpudWxsLCJMaW5lV2VpZ2h0IjowLjAsIkxpbmVUeXBlIjowLCJQYXJlbnRTdHlsZSI6bnVsbH0sIlBhcmVudFN0eWxlIjpudWxsfSwiSG9yaXpvbnRhbENvbm5lY3RvclN0eWxlIjp7IiRpZCI6Ijc5NyIsIkxpbmVDb2xvciI6eyIkaWQiOiI3OTgiLCIkdHlwZSI6Ik5MUkUuQ29tbW9uLkRvbS5Tb2xpZENvbG9yQnJ1c2gsIE5MUkUuQ29tbW9uIiwiQ29sb3IiOnsiJGlkIjoiNzk5IiwiQSI6MjU1LCJSIjoyMDQsIkciOjIwNCwiQiI6MjA0fX0sIkxpbmVXZWlnaHQiOjEuMCwiTGluZVR5cGUiOjAsIlBhcmVudFN0eWxlIjpudWxsfSwiVmVydGljYWxDb25uZWN0b3JTdHlsZSI6eyIkaWQiOiI4MDAiLCJMaW5lQ29sb3IiOnsiJGlkIjoiODAxIiwiJHR5cGUiOiJOTFJFLkNvbW1vbi5Eb20uU29saWRDb2xvckJydXNoLCBOTFJFLkNvbW1vbiIsIkNvbG9yIjp7IiRpZCI6IjgwMiIsIkEiOjI1NSwiUiI6MjA0LCJHIjoyMDQsIkIiOjIwNH1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gwMyIsIk1hcmdpbiI6eyIkaWQiOiI4MDQiLCJUb3AiOjAsIkxlZnQiOjQsIlJpZ2h0Ijo0LCJCb3R0b20iOjB9LCJQYWRkaW5nIjp7IiRpZCI6IjgwNSIsIlRvcCI6MCwiTGVmdCI6MCwiUmlnaHQiOjAsIkJvdHRvbSI6MH0sIkJhY2tncm91bmQiOnsiJGlkIjoiODA2IiwiQ29sb3IiOnsiJGlkIjoiODA3IiwiQSI6MjU1LCJSIjowLCJHIjoxNzUsIkIiOjI0Mn19LCJJc1Zpc2libGUiOnRydWUsIldpZHRoIjowLjAsIkhlaWdodCI6MTYuMCwiQm9yZGVyU3R5bGUiOnsiJGlkIjoiODA4IiwiTGluZUNvbG9yIjp7IiRpZCI6IjgwOSIsIiR0eXBlIjoiTkxSRS5Db21tb24uRG9tLlNvbGlkQ29sb3JCcnVzaCwgTkxSRS5Db21tb24iLCJDb2xvciI6eyIkaWQiOiI4MTAiLCJBIjoyNTUsIlIiOjI1NSwiRyI6MCwiQiI6MH19LCJMaW5lV2VpZ2h0IjowLjAsIkxpbmVUeXBlIjowLCJQYXJlbnRTdHlsZSI6bnVsbH0sIlBhcmVudFN0eWxlIjpudWxsfSwiVGl0bGVTdHlsZSI6eyIkaWQiOiI4MTEiLCJGb250U2V0dGluZ3MiOnsiJGlkIjoiODEyIiwiRm9udFNpemUiOjEwLCJGb250TmFtZSI6IkFyaWFsIiwiSXNCb2xkIjp0cnVlLCJJc0l0YWxpYyI6ZmFsc2UsIklzVW5kZXJsaW5lZCI6ZmFsc2UsIlBhcmVudFN0eWxlIjpudWxsfSwiQXV0b1NpemUiOjAsIkZvcmVncm91bmQiOnsiJGlkIjoiODEzIiwiQ29sb3IiOnsiJGlkIjoiOD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gxNSIsIlRvcCI6MCwiTGVmdCI6MCwiUmlnaHQiOjAsIkJvdHRvbSI6MH0sIlBhZGRpbmciOnsiJGlkIjoiODE2IiwiVG9wIjowLCJMZWZ0IjowLCJSaWdodCI6MCwiQm90dG9tIjowfSwiQmFja2dyb3VuZCI6eyIkaWQiOiI4MTciLCJDb2xvciI6eyIkcmVmIjoiNzg3In19LCJJc1Zpc2libGUiOnRydWUsIldpZHRoIjowLjAsIkhlaWdodCI6MC4wLCJCb3JkZXJTdHlsZSI6eyIkaWQiOiI4MTgiLCJMaW5lQ29sb3IiOm51bGwsIkxpbmVXZWlnaHQiOjAuMCwiTGluZVR5cGUiOjAsIlBhcmVudFN0eWxlIjpudWxsfSwiUGFyZW50U3R5bGUiOm51bGx9LCJEYXRlU3R5bGUiOnsiJGlkIjoiODE5IiwiRm9udFNldHRpbmdzIjp7IiRpZCI6IjgyMCIsIkZvbnRTaXplIjo5LCJGb250TmFtZSI6IkFyaWFsIiwiSXNCb2xkIjpmYWxzZSwiSXNJdGFsaWMiOmZhbHNlLCJJc1VuZGVybGluZWQiOmZhbHNlLCJQYXJlbnRTdHlsZSI6bnVsbH0sIkF1dG9TaXplIjowLCJGb3JlZ3JvdW5kIjp7IiRpZCI6IjgyMSIsIkNvbG9yIjp7IiRpZCI6IjgyMiIsIkEiOjI1NSwiUiI6NjgsIkciOjg0LCJCIjoxMDZ9fSwiTWF4V2lkdGgiOjk2MC4wLCJNYXhIZWlnaHQiOiJJbmZpbml0eSIsIlNtYXJ0Rm9yZWdyb3VuZElzQWN0aXZlIjpmYWxzZSwiSG9yaXpvbnRhbEFsaWdubWVudCI6MCwiVmVydGljYWxBbGlnbm1lbnQiOjAsIlNtYXJ0Rm9yZWdyb3VuZCI6bnVsbCwiQmFja2dyb3VuZEZpbGxUeXBlIjowLCJNYXJnaW4iOnsiJGlkIjoiODIzIiwiVG9wIjowLCJMZWZ0IjowLCJSaWdodCI6MCwiQm90dG9tIjowfSwiUGFkZGluZyI6eyIkaWQiOiI4MjQiLCJUb3AiOjAsIkxlZnQiOjAsIlJpZ2h0IjowLCJCb3R0b20iOjB9LCJCYWNrZ3JvdW5kIjp7IiRpZCI6IjgyNSIsIkNvbG9yIjp7IiRyZWYiOiI3ODcifX0sIklzVmlzaWJsZSI6dHJ1ZSwiV2lkdGgiOjAuMCwiSGVpZ2h0IjowLjAsIkJvcmRlclN0eWxlIjp7IiRpZCI6IjgyNiIsIkxpbmVDb2xvciI6bnVsbCwiTGluZVdlaWdodCI6MC4wLCJMaW5lVHlwZSI6MCwiUGFyZW50U3R5bGUiOm51bGx9LCJQYXJlbnRTdHlsZSI6bnVsbH0sIkRhdGVGb3JtYXQiOnsiJGlkIjoiODI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4IiwiRGF0ZVBhcnRJc1Zpc2libGUiOmZhbHNlLCJUaW1lUGFydElzVmlzaWJsZSI6ZmFsc2V9fSwiV2Vla051bWJlcmluZyI6eyIkaWQiOiI4MjkiLCJGb3JtYXQiOjAsIklzVmlzaWJsZSI6ZmFsc2UsIkxhc3RLbm93blZpc2liaWxpdHlTdGF0ZSI6ZmFsc2V9LCJJc1Zpc2libGUiOmZhbHNlLCJQYXJlbnRTdHlsZSI6bnVsbH0sIkluZGV4IjoxNywiU21hcnREdXJhdGlvbkFjdGl2YXRlZCI6ZmFsc2UsIkRhdGVGb3JtYXQiOnsiJHJlZiI6IjgyNyJ9LCJXZWVrTnVtYmVyaW5nIjp7IiRpZCI6IjgzMCIsIkZvcm1hdCI6MCwiSXNWaXNpYmxlIjpmYWxzZSwiTGFzdEtub3duVmlzaWJpbGl0eVN0YXRlIjpmYWxzZX0sIklkIjoiOGE5NWUzYjItYzRiMS00MGY1LWExYTYtZWUxMWNjZjFiNTJiIiwiSW1wb3J0SWQiOm51bGwsIlRpdGxlIjoiUXVhbGl0eSBQbGFuIiwiTm90ZSI6bnVsbCwiSHlwZXJsaW5rIjp7IiRpZCI6IjgzMSIsIkFkZHJlc3MiOiIiLCJTdWJBZGRyZXNzIjoiIn0sIklzQ2hhbmdlZCI6ZmFsc2UsIklzTmV3IjpmYWxzZX0seyIkaWQiOiI4MzIiLCJHcm91cE5hbWUiOm51bGwsIlN0YXJ0RGF0ZSI6IjIwMjEtMDYtMTBUMDA6MDA6MDBaIiwiRW5kRGF0ZSI6IjIwMjEtMDYtMTNUMjM6NTk6MDBaIiwiUGVyY2VudGFnZUNvbXBsZXRlIjowLjAsIlN0eWxlIjp7IiRpZCI6IjgzMyIsIlNoYXBlIjoxLCJTaGFwZVRoaWNrbmVzcyI6MSwiRHVyYXRpb25Gb3JtYXQiOjAsIkluY2x1ZGVOb25Xb3JraW5nRGF5c0luRHVyYXRpb24iOmZhbHNlLCJQZXJjZW50YWdlQ29tcGxldGVTdHlsZSI6eyIkaWQiOiI4MzQiLCJGb250U2V0dGluZ3MiOnsiJGlkIjoiODM1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gzNiIsIlRvcCI6MCwiTGVmdCI6MCwiUmlnaHQiOjAsIkJvdHRvbSI6MH0sIlBhZGRpbmciOnsiJGlkIjoiODM3IiwiVG9wIjowLCJMZWZ0IjowLCJSaWdodCI6MCwiQm90dG9tIjowfSwiQmFja2dyb3VuZCI6eyIkaWQiOiI4MzgiLCJDb2xvciI6eyIkaWQiOiI4MzkiLCJBIjo4OSwiUiI6MCwiRyI6MCwiQiI6MH19LCJJc1Zpc2libGUiOnRydWUsIldpZHRoIjowLjAsIkhlaWdodCI6MC4wLCJCb3JkZXJTdHlsZSI6eyIkaWQiOiI4NDAiLCJMaW5lQ29sb3IiOm51bGwsIkxpbmVXZWlnaHQiOjAuMCwiTGluZVR5cGUiOjAsIlBhcmVudFN0eWxlIjpudWxsfSwiUGFyZW50U3R5bGUiOm51bGx9LCJEdXJhdGlvblN0eWxlIjp7IiRpZCI6Ijg0MSIsIkZvbnRTZXR0aW5ncyI6eyIkaWQiOiI4NDIiLCJGb250U2l6ZSI6OSwiRm9udE5hbWUiOiJBcmlhbCIsIklzQm9sZCI6ZmFsc2UsIklzSXRhbGljIjpmYWxzZSwiSXNVbmRlcmxpbmVkIjpmYWxzZSwiUGFyZW50U3R5bGUiOm51bGx9LCJBdXRvU2l6ZSI6MCwiRm9yZWdyb3VuZCI6eyIkaWQiOiI4NDMiLCJDb2xvciI6eyIkaWQiOiI4NDQiLCJBIjoyNTUsIlIiOjIzNywiRyI6MTI1LCJCIjo0OX19LCJNYXhXaWR0aCI6OTYwLjAsIk1heEhlaWdodCI6IkluZmluaXR5IiwiU21hcnRGb3JlZ3JvdW5kSXNBY3RpdmUiOmZhbHNlLCJIb3Jpem9udGFsQWxpZ25tZW50IjowLCJWZXJ0aWNhbEFsaWdubWVudCI6MCwiU21hcnRGb3JlZ3JvdW5kIjpudWxsLCJCYWNrZ3JvdW5kRmlsbFR5cGUiOjAsIk1hcmdpbiI6eyIkaWQiOiI4NDUiLCJUb3AiOjAsIkxlZnQiOjAsIlJpZ2h0IjowLCJCb3R0b20iOjB9LCJQYWRkaW5nIjp7IiRpZCI6Ijg0NiIsIlRvcCI6MCwiTGVmdCI6MCwiUmlnaHQiOjAsIkJvdHRvbSI6MH0sIkJhY2tncm91bmQiOnsiJGlkIjoiODQ3IiwiQ29sb3IiOnsiJHJlZiI6IjgzOSJ9fSwiSXNWaXNpYmxlIjp0cnVlLCJXaWR0aCI6MC4wLCJIZWlnaHQiOjAuMCwiQm9yZGVyU3R5bGUiOnsiJGlkIjoiODQ4IiwiTGluZUNvbG9yIjpudWxsLCJMaW5lV2VpZ2h0IjowLjAsIkxpbmVUeXBlIjowLCJQYXJlbnRTdHlsZSI6bnVsbH0sIlBhcmVudFN0eWxlIjpudWxsfSwiSG9yaXpvbnRhbENvbm5lY3RvclN0eWxlIjp7IiRpZCI6Ijg0OSIsIkxpbmVDb2xvciI6eyIkaWQiOiI4NTAiLCIkdHlwZSI6Ik5MUkUuQ29tbW9uLkRvbS5Tb2xpZENvbG9yQnJ1c2gsIE5MUkUuQ29tbW9uIiwiQ29sb3IiOnsiJGlkIjoiODUxIiwiQSI6MjU1LCJSIjoyMDQsIkciOjIwNCwiQiI6MjA0fX0sIkxpbmVXZWlnaHQiOjEuMCwiTGluZVR5cGUiOjAsIlBhcmVudFN0eWxlIjpudWxsfSwiVmVydGljYWxDb25uZWN0b3JTdHlsZSI6eyIkaWQiOiI4NTIiLCJMaW5lQ29sb3IiOnsiJGlkIjoiODUzIiwiJHR5cGUiOiJOTFJFLkNvbW1vbi5Eb20uU29saWRDb2xvckJydXNoLCBOTFJFLkNvbW1vbiIsIkNvbG9yIjp7IiRpZCI6Ijg1NCIsIkEiOjI1NSwiUiI6MjA0LCJHIjoyMDQsIkIiOjIwNH1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g1NSIsIk1hcmdpbiI6eyIkaWQiOiI4NTYiLCJUb3AiOjAsIkxlZnQiOjQsIlJpZ2h0Ijo0LCJCb3R0b20iOjB9LCJQYWRkaW5nIjp7IiRpZCI6Ijg1NyIsIlRvcCI6MCwiTGVmdCI6MCwiUmlnaHQiOjAsIkJvdHRvbSI6MH0sIkJhY2tncm91bmQiOnsiJGlkIjoiODU4IiwiQ29sb3IiOnsiJGlkIjoiODU5IiwiQSI6MjU1LCJSIjo2OCwiRyI6ODQsIkIiOjEwNn19LCJJc1Zpc2libGUiOnRydWUsIldpZHRoIjowLjAsIkhlaWdodCI6MTYuMCwiQm9yZGVyU3R5bGUiOnsiJGlkIjoiODYwIiwiTGluZUNvbG9yIjp7IiRpZCI6Ijg2MSIsIiR0eXBlIjoiTkxSRS5Db21tb24uRG9tLlNvbGlkQ29sb3JCcnVzaCwgTkxSRS5Db21tb24iLCJDb2xvciI6eyIkaWQiOiI4NjIiLCJBIjoyNTUsIlIiOjI1NSwiRyI6MCwiQiI6MH19LCJMaW5lV2VpZ2h0IjowLjAsIkxpbmVUeXBlIjowLCJQYXJlbnRTdHlsZSI6bnVsbH0sIlBhcmVudFN0eWxlIjpudWxsfSwiVGl0bGVTdHlsZSI6eyIkaWQiOiI4NjMiLCJGb250U2V0dGluZ3MiOnsiJGlkIjoiODY0IiwiRm9udFNpemUiOjEwLCJGb250TmFtZSI6IkFyaWFsIiwiSXNCb2xkIjp0cnVlLCJJc0l0YWxpYyI6ZmFsc2UsIklzVW5kZXJsaW5lZCI6ZmFsc2UsIlBhcmVudFN0eWxlIjpudWxsfSwiQXV0b1NpemUiOjAsIkZvcmVncm91bmQiOnsiJGlkIjoiODY1IiwiQ29sb3IiOnsiJGlkIjoiODY2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g2NyIsIlRvcCI6MCwiTGVmdCI6MCwiUmlnaHQiOjAsIkJvdHRvbSI6MH0sIlBhZGRpbmciOnsiJGlkIjoiODY4IiwiVG9wIjowLCJMZWZ0IjowLCJSaWdodCI6MCwiQm90dG9tIjowfSwiQmFja2dyb3VuZCI6eyIkaWQiOiI4NjkiLCJDb2xvciI6eyIkcmVmIjoiODM5In19LCJJc1Zpc2libGUiOnRydWUsIldpZHRoIjowLjAsIkhlaWdodCI6MC4wLCJCb3JkZXJTdHlsZSI6eyIkaWQiOiI4NzAiLCJMaW5lQ29sb3IiOm51bGwsIkxpbmVXZWlnaHQiOjAuMCwiTGluZVR5cGUiOjAsIlBhcmVudFN0eWxlIjpudWxsfSwiUGFyZW50U3R5bGUiOm51bGx9LCJEYXRlU3R5bGUiOnsiJGlkIjoiODcxIiwiRm9udFNldHRpbmdzIjp7IiRpZCI6Ijg3MiIsIkZvbnRTaXplIjo5LCJGb250TmFtZSI6IkFyaWFsIiwiSXNCb2xkIjpmYWxzZSwiSXNJdGFsaWMiOmZhbHNlLCJJc1VuZGVybGluZWQiOmZhbHNlLCJQYXJlbnRTdHlsZSI6bnVsbH0sIkF1dG9TaXplIjowLCJGb3JlZ3JvdW5kIjp7IiRpZCI6Ijg3MyIsIkNvbG9yIjp7IiRpZCI6Ijg3NCIsIkEiOjI1NSwiUiI6NjgsIkciOjg0LCJCIjoxMDZ9fSwiTWF4V2lkdGgiOjk2MC4wLCJNYXhIZWlnaHQiOiJJbmZpbml0eSIsIlNtYXJ0Rm9yZWdyb3VuZElzQWN0aXZlIjpmYWxzZSwiSG9yaXpvbnRhbEFsaWdubWVudCI6MCwiVmVydGljYWxBbGlnbm1lbnQiOjAsIlNtYXJ0Rm9yZWdyb3VuZCI6bnVsbCwiQmFja2dyb3VuZEZpbGxUeXBlIjowLCJNYXJnaW4iOnsiJGlkIjoiODc1IiwiVG9wIjowLCJMZWZ0IjowLCJSaWdodCI6MCwiQm90dG9tIjowfSwiUGFkZGluZyI6eyIkaWQiOiI4NzYiLCJUb3AiOjAsIkxlZnQiOjAsIlJpZ2h0IjowLCJCb3R0b20iOjB9LCJCYWNrZ3JvdW5kIjp7IiRpZCI6Ijg3NyIsIkNvbG9yIjp7IiRyZWYiOiI4MzkifX0sIklzVmlzaWJsZSI6dHJ1ZSwiV2lkdGgiOjAuMCwiSGVpZ2h0IjowLjAsIkJvcmRlclN0eWxlIjp7IiRpZCI6Ijg3OCIsIkxpbmVDb2xvciI6bnVsbCwiTGluZVdlaWdodCI6MC4wLCJMaW5lVHlwZSI6MCwiUGFyZW50U3R5bGUiOm51bGx9LCJQYXJlbnRTdHlsZSI6bnVsbH0sIkRhdGVGb3JtYXQiOnsiJGlkIjoiODc5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gwIiwiRGF0ZVBhcnRJc1Zpc2libGUiOmZhbHNlLCJUaW1lUGFydElzVmlzaWJsZSI6ZmFsc2V9fSwiV2Vla051bWJlcmluZyI6eyIkaWQiOiI4ODEiLCJGb3JtYXQiOjAsIklzVmlzaWJsZSI6ZmFsc2UsIkxhc3RLbm93blZpc2liaWxpdHlTdGF0ZSI6ZmFsc2V9LCJJc1Zpc2libGUiOmZhbHNlLCJQYXJlbnRTdHlsZSI6bnVsbH0sIkluZGV4IjoxOCwiU21hcnREdXJhdGlvbkFjdGl2YXRlZCI6ZmFsc2UsIkRhdGVGb3JtYXQiOnsiJHJlZiI6Ijg3OSJ9LCJXZWVrTnVtYmVyaW5nIjp7IiRpZCI6Ijg4MiIsIkZvcm1hdCI6MCwiSXNWaXNpYmxlIjpmYWxzZSwiTGFzdEtub3duVmlzaWJpbGl0eVN0YXRlIjpmYWxzZX0sIklkIjoiNTM2OTE3M2ItNGQwYy00MjNhLWJiY2EtMWZkZDQwYmE1MWFmIiwiSW1wb3J0SWQiOm51bGwsIlRpdGxlIjoiUE0gUGxhbiIsIk5vdGUiOm51bGwsIkh5cGVybGluayI6eyIkaWQiOiI4ODMiLCJBZGRyZXNzIjoiIiwiU3ViQWRkcmVzcyI6IiJ9LCJJc0NoYW5nZWQiOmZhbHNlLCJJc05ldyI6ZmFsc2V9LHsiJGlkIjoiODg0IiwiR3JvdXBOYW1lIjpudWxsLCJTdGFydERhdGUiOiIyMDIxLTA2LTE0VDAwOjAwOjAwWiIsIkVuZERhdGUiOiIyMDIxLTA2LTIwVDIzOjU5OjAwWiIsIlBlcmNlbnRhZ2VDb21wbGV0ZSI6MC4wLCJTdHlsZSI6eyIkaWQiOiI4ODUiLCJTaGFwZSI6MSwiU2hhcGVUaGlja25lc3MiOjMsIkR1cmF0aW9uRm9ybWF0IjowLCJJbmNsdWRlTm9uV29ya2luZ0RheXNJbkR1cmF0aW9uIjpmYWxzZSwiUGVyY2VudGFnZUNvbXBsZXRlU3R5bGUiOnsiJGlkIjoiODg2IiwiRm9udFNldHRpbmdzIjp7IiRpZCI6Ijg4Ny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4ODgiLCJUb3AiOjAsIkxlZnQiOjAsIlJpZ2h0IjowLCJCb3R0b20iOjB9LCJQYWRkaW5nIjp7IiRpZCI6Ijg4OSIsIlRvcCI6MCwiTGVmdCI6MCwiUmlnaHQiOjAsIkJvdHRvbSI6MH0sIkJhY2tncm91bmQiOnsiJHJlZiI6IjkxIn0sIklzVmlzaWJsZSI6dHJ1ZSwiV2lkdGgiOjAuMCwiSGVpZ2h0IjowLjAsIkJvcmRlclN0eWxlIjp7IiRpZCI6Ijg5MCIsIkxpbmVDb2xvciI6bnVsbCwiTGluZVdlaWdodCI6MC4wLCJMaW5lVHlwZSI6MCwiUGFyZW50U3R5bGUiOm51bGx9LCJQYXJlbnRTdHlsZSI6bnVsbH0sIkR1cmF0aW9uU3R5bGUiOnsiJGlkIjoiODkxIiwiRm9udFNldHRpbmdzIjp7IiRpZCI6Ijg5MiIsIkZvbnRTaXplIjo5LCJGb250TmFtZSI6IkFyaWFsIiwiSXNCb2xkIjpmYWxzZSwiSXNJdGFsaWMiOmZhbHNlLCJJc1VuZGVybGluZWQiOmZhbHNlLCJQYXJlbnRTdHlsZSI6bnVsbH0sIkF1dG9TaXplIjowLCJGb3JlZ3JvdW5kIjp7IiRpZCI6Ijg5MyIsIkNvbG9yIjp7IiRyZWYiOiI5NSJ9fSwiTWF4V2lkdGgiOjk2MC4wLCJNYXhIZWlnaHQiOiJJbmZpbml0eSIsIlNtYXJ0Rm9yZWdyb3VuZElzQWN0aXZlIjpmYWxzZSwiSG9yaXpvbnRhbEFsaWdubWVudCI6MCwiVmVydGljYWxBbGlnbm1lbnQiOjAsIlNtYXJ0Rm9yZWdyb3VuZCI6bnVsbCwiQmFja2dyb3VuZEZpbGxUeXBlIjowLCJNYXJnaW4iOnsiJGlkIjoiODk0IiwiVG9wIjowLCJMZWZ0IjowLCJSaWdodCI6MCwiQm90dG9tIjowfSwiUGFkZGluZyI6eyIkaWQiOiI4OTUiLCJUb3AiOjAsIkxlZnQiOjAsIlJpZ2h0IjowLCJCb3R0b20iOjB9LCJCYWNrZ3JvdW5kIjp7IiRyZWYiOiI5OCJ9LCJJc1Zpc2libGUiOnRydWUsIldpZHRoIjowLjAsIkhlaWdodCI6MC4wLCJCb3JkZXJTdHlsZSI6eyIkaWQiOiI4OTYiLCJMaW5lQ29sb3IiOm51bGwsIkxpbmVXZWlnaHQiOjAuMCwiTGluZVR5cGUiOjAsIlBhcmVudFN0eWxlIjpudWxsfSwiUGFyZW50U3R5bGUiOm51bGx9LCJIb3Jpem9udGFsQ29ubmVjdG9yU3R5bGUiOnsiJGlkIjoiODk3IiwiTGluZUNvbG9yIjp7IiRyZWYiOiIxMDAifSwiTGluZVdlaWdodCI6MS4wLCJMaW5lVHlwZSI6MCwiUGFyZW50U3R5bGUiOm51bGx9LCJWZXJ0aWNhbENvbm5lY3RvclN0eWxlIjp7IiRpZCI6Ijg5OCIsIkxpbmVDb2xvciI6eyIkcmVmIjoiMTAz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ODk5IiwiTWFyZ2luIjp7IiRpZCI6IjkwMCIsIlRvcCI6MCwiTGVmdCI6NCwiUmlnaHQiOjQsIkJvdHRvbSI6MH0sIlBhZGRpbmciOnsiJGlkIjoiOTAxIiwiVG9wIjowLCJMZWZ0IjowLCJSaWdodCI6MCwiQm90dG9tIjowfSwiQmFja2dyb3VuZCI6eyIkaWQiOiI5MDIiLCJDb2xvciI6eyIkaWQiOiI5MDMiLCJBIjoyNTUsIlIiOjE3OCwiRyI6MTQsIkIiOjE4fX0sIklzVmlzaWJsZSI6dHJ1ZSwiV2lkdGgiOjAuMCwiSGVpZ2h0IjoxNC4wLCJCb3JkZXJTdHlsZSI6eyIkaWQiOiI5MDQiLCJMaW5lQ29sb3IiOnsiJHJlZiI6IjExMSJ9LCJMaW5lV2VpZ2h0IjowLjAsIkxpbmVUeXBlIjowLCJQYXJlbnRTdHlsZSI6bnVsbH0sIlBhcmVudFN0eWxlIjpudWxsfSwiVGl0bGVTdHlsZSI6eyIkaWQiOiI5MDUiLCJGb250U2V0dGluZ3MiOnsiJGlkIjoiOTA2IiwiRm9udFNpemUiOjksIkZvbnROYW1lIjoiQXJpYWwiLCJJc0JvbGQiOnRydWUsIklzSXRhbGljIjp0cnVlLCJJc1VuZGVybGluZWQiOnRydWUsIlBhcmVudFN0eWxlIjpudWxsfSwiQXV0b1NpemUiOjAsIkZvcmVncm91bmQiOnsiJGlkIjoiOTA3IiwiQ29sb3IiOnsiJHJlZiI6IjExNiJ9fSwiTWF4V2lkdGgiOjk2MC4wLCJNYXhIZWlnaHQiOiJJbmZpbml0eSIsIlNtYXJ0Rm9yZWdyb3VuZElzQWN0aXZlIjpmYWxzZSwiSG9yaXpvbnRhbEFsaWdubWVudCI6MCwiVmVydGljYWxBbGlnbm1lbnQiOjAsIlNtYXJ0Rm9yZWdyb3VuZCI6bnVsbCwiQmFja2dyb3VuZEZpbGxUeXBlIjowLCJNYXJnaW4iOnsiJGlkIjoiOTA4IiwiVG9wIjowLCJMZWZ0IjowLCJSaWdodCI6MCwiQm90dG9tIjowfSwiUGFkZGluZyI6eyIkaWQiOiI5MDkiLCJUb3AiOjAsIkxlZnQiOjAsIlJpZ2h0IjowLCJCb3R0b20iOjB9LCJCYWNrZ3JvdW5kIjp7IiRyZWYiOiIxMTkifSwiSXNWaXNpYmxlIjp0cnVlLCJXaWR0aCI6MC4wLCJIZWlnaHQiOjAuMCwiQm9yZGVyU3R5bGUiOnsiJGlkIjoiOTEwIiwiTGluZUNvbG9yIjpudWxsLCJMaW5lV2VpZ2h0IjowLjAsIkxpbmVUeXBlIjowLCJQYXJlbnRTdHlsZSI6bnVsbH0sIlBhcmVudFN0eWxlIjpudWxsfSwiRGF0ZVN0eWxlIjp7IiRpZCI6IjkxMSIsIkZvbnRTZXR0aW5ncyI6eyIkaWQiOiI5MTIiLCJGb250U2l6ZSI6OCwiRm9udE5hbWUiOiJBcmlhbCIsIklzQm9sZCI6ZmFsc2UsIklzSXRhbGljIjpmYWxzZSwiSXNVbmRlcmxpbmVkIjpmYWxzZSwiUGFyZW50U3R5bGUiOm51bGx9LCJBdXRvU2l6ZSI6MCwiRm9yZWdyb3VuZCI6eyIkaWQiOiI5MTMiLCJDb2xvciI6eyIkcmVmIjoiMTIzIn19LCJNYXhXaWR0aCI6OTYwLjAsIk1heEhlaWdodCI6IkluZmluaXR5IiwiU21hcnRGb3JlZ3JvdW5kSXNBY3RpdmUiOmZhbHNlLCJIb3Jpem9udGFsQWxpZ25tZW50IjoyLCJWZXJ0aWNhbEFsaWdubWVudCI6MCwiU21hcnRGb3JlZ3JvdW5kIjpudWxsLCJCYWNrZ3JvdW5kRmlsbFR5cGUiOjAsIk1hcmdpbiI6eyIkaWQiOiI5MTQiLCJUb3AiOjAsIkxlZnQiOjAsIlJpZ2h0IjowLCJCb3R0b20iOjB9LCJQYWRkaW5nIjp7IiRpZCI6IjkxNSIsIlRvcCI6MCwiTGVmdCI6MCwiUmlnaHQiOjAsIkJvdHRvbSI6MH0sIkJhY2tncm91bmQiOnsiJHJlZiI6IjEyNiJ9LCJJc1Zpc2libGUiOnRydWUsIldpZHRoIjowLjAsIkhlaWdodCI6MC4wLCJCb3JkZXJTdHlsZSI6eyIkaWQiOiI5MTYiLCJMaW5lQ29sb3IiOm51bGwsIkxpbmVXZWlnaHQiOjAuMCwiTGluZVR5cGUiOjAsIlBhcmVudFN0eWxlIjpudWxsfSwiUGFyZW50U3R5bGUiOm51bGx9LCJEYXRlRm9ybWF0Ijp7IiRpZCI6IjkxN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OTE4IiwiRm9ybWF0IjowLCJJc1Zpc2libGUiOmZhbHNlLCJMYXN0S25vd25WaXNpYmlsaXR5U3RhdGUiOmZhbHNlfSwiSXNWaXNpYmxlIjp0cnVlLCJQYXJlbnRTdHlsZSI6bnVsbH0sIkluZGV4IjoxOSwiU21hcnREdXJhdGlvbkFjdGl2YXRlZCI6ZmFsc2UsIkRhdGVGb3JtYXQiOnsiJHJlZiI6IjkxNyJ9LCJXZWVrTnVtYmVyaW5nIjp7IiRpZCI6IjkxOSIsIkZvcm1hdCI6MCwiSXNWaXNpYmxlIjpmYWxzZSwiTGFzdEtub3duVmlzaWJpbGl0eVN0YXRlIjpmYWxzZX0sIklkIjoiN2M2MGUyZGMtOTRlMy00OGJkLTgyMDgtYWM1ZjBjMzY5ZjZiIiwiSW1wb3J0SWQiOm51bGwsIlRpdGxlIjoiRXhlY3V0ZSIsIk5vdGUiOm51bGwsIkh5cGVybGluayI6eyIkaWQiOiI5MjAiLCJBZGRyZXNzIjoiIiwiU3ViQWRkcmVzcyI6IiJ9LCJJc0NoYW5nZWQiOmZhbHNlLCJJc05ldyI6ZmFsc2V9LHsiJGlkIjoiOTIxIiwiR3JvdXBOYW1lIjpudWxsLCJTdGFydERhdGUiOiIyMDIxLTA2LTE5VDAwOjAwOjAwWiIsIkVuZERhdGUiOiIyMDIxLTA2LTI4VDIzOjU5OjAwWiIsIlBlcmNlbnRhZ2VDb21wbGV0ZSI6MC4wLCJTdHlsZSI6eyIkaWQiOiI5MjIiLCJTaGFwZSI6MSwiU2hhcGVUaGlja25lc3MiOjMsIkR1cmF0aW9uRm9ybWF0IjowLCJJbmNsdWRlTm9uV29ya2luZ0RheXNJbkR1cmF0aW9uIjpmYWxzZSwiUGVyY2VudGFnZUNvbXBsZXRlU3R5bGUiOnsiJGlkIjoiOTIzIiwiRm9udFNldHRpbmdzIjp7IiRpZCI6IjkyNC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5MjUiLCJUb3AiOjAsIkxlZnQiOjAsIlJpZ2h0IjowLCJCb3R0b20iOjB9LCJQYWRkaW5nIjp7IiRpZCI6IjkyNiIsIlRvcCI6MCwiTGVmdCI6MCwiUmlnaHQiOjAsIkJvdHRvbSI6MH0sIkJhY2tncm91bmQiOnsiJHJlZiI6IjkxIn0sIklzVmlzaWJsZSI6dHJ1ZSwiV2lkdGgiOjAuMCwiSGVpZ2h0IjowLjAsIkJvcmRlclN0eWxlIjp7IiRpZCI6IjkyNyIsIkxpbmVDb2xvciI6bnVsbCwiTGluZVdlaWdodCI6MC4wLCJMaW5lVHlwZSI6MCwiUGFyZW50U3R5bGUiOm51bGx9LCJQYXJlbnRTdHlsZSI6bnVsbH0sIkR1cmF0aW9uU3R5bGUiOnsiJGlkIjoiOTI4IiwiRm9udFNldHRpbmdzIjp7IiRpZCI6IjkyOSIsIkZvbnRTaXplIjo5LCJGb250TmFtZSI6IkFyaWFsIiwiSXNCb2xkIjpmYWxzZSwiSXNJdGFsaWMiOmZhbHNlLCJJc1VuZGVybGluZWQiOmZhbHNlLCJQYXJlbnRTdHlsZSI6bnVsbH0sIkF1dG9TaXplIjowLCJGb3JlZ3JvdW5kIjp7IiRpZCI6IjkzMCIsIkNvbG9yIjp7IiRyZWYiOiI5NSJ9fSwiTWF4V2lkdGgiOjk2MC4wLCJNYXhIZWlnaHQiOiJJbmZpbml0eSIsIlNtYXJ0Rm9yZWdyb3VuZElzQWN0aXZlIjpmYWxzZSwiSG9yaXpvbnRhbEFsaWdubWVudCI6MCwiVmVydGljYWxBbGlnbm1lbnQiOjAsIlNtYXJ0Rm9yZWdyb3VuZCI6bnVsbCwiQmFja2dyb3VuZEZpbGxUeXBlIjowLCJNYXJnaW4iOnsiJGlkIjoiOTMxIiwiVG9wIjowLCJMZWZ0IjowLCJSaWdodCI6MCwiQm90dG9tIjowfSwiUGFkZGluZyI6eyIkaWQiOiI5MzIiLCJUb3AiOjAsIkxlZnQiOjAsIlJpZ2h0IjowLCJCb3R0b20iOjB9LCJCYWNrZ3JvdW5kIjp7IiRyZWYiOiI5OCJ9LCJJc1Zpc2libGUiOnRydWUsIldpZHRoIjowLjAsIkhlaWdodCI6MC4wLCJCb3JkZXJTdHlsZSI6eyIkaWQiOiI5MzMiLCJMaW5lQ29sb3IiOm51bGwsIkxpbmVXZWlnaHQiOjAuMCwiTGluZVR5cGUiOjAsIlBhcmVudFN0eWxlIjpudWxsfSwiUGFyZW50U3R5bGUiOm51bGx9LCJIb3Jpem9udGFsQ29ubmVjdG9yU3R5bGUiOnsiJGlkIjoiOTM0IiwiTGluZUNvbG9yIjp7IiRyZWYiOiIxMDAifSwiTGluZVdlaWdodCI6MS4wLCJMaW5lVHlwZSI6MCwiUGFyZW50U3R5bGUiOm51bGx9LCJWZXJ0aWNhbENvbm5lY3RvclN0eWxlIjp7IiRpZCI6IjkzNSIsIkxpbmVDb2xvciI6eyIkcmVmIjoiMTAz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OTM2IiwiTWFyZ2luIjp7IiRpZCI6IjkzNyIsIlRvcCI6MCwiTGVmdCI6NCwiUmlnaHQiOjQsIkJvdHRvbSI6MH0sIlBhZGRpbmciOnsiJGlkIjoiOTM4IiwiVG9wIjowLCJMZWZ0IjowLCJSaWdodCI6MCwiQm90dG9tIjowfSwiQmFja2dyb3VuZCI6eyIkaWQiOiI5MzkiLCJDb2xvciI6eyIkaWQiOiI5NDAiLCJBIjoyNTUsIlIiOjQ5LCJHIjoxNjEsIkIiOjIzN319LCJJc1Zpc2libGUiOnRydWUsIldpZHRoIjowLjAsIkhlaWdodCI6MTQuMCwiQm9yZGVyU3R5bGUiOnsiJGlkIjoiOTQxIiwiTGluZUNvbG9yIjp7IiRyZWYiOiIxMTEifSwiTGluZVdlaWdodCI6MC4wLCJMaW5lVHlwZSI6MCwiUGFyZW50U3R5bGUiOm51bGx9LCJQYXJlbnRTdHlsZSI6bnVsbH0sIlRpdGxlU3R5bGUiOnsiJGlkIjoiOTQyIiwiRm9udFNldHRpbmdzIjp7IiRpZCI6Ijk0MyIsIkZvbnRTaXplIjo5LCJGb250TmFtZSI6IkFyaWFsIiwiSXNCb2xkIjp0cnVlLCJJc0l0YWxpYyI6dHJ1ZSwiSXNVbmRlcmxpbmVkIjp0cnVlLCJQYXJlbnRTdHlsZSI6bnVsbH0sIkF1dG9TaXplIjowLCJGb3JlZ3JvdW5kIjp7IiRpZCI6Ijk0NCIsIkNvbG9yIjp7IiRyZWYiOiIxMTYifX0sIk1heFdpZHRoIjo5NjAuMCwiTWF4SGVpZ2h0IjoiSW5maW5pdHkiLCJTbWFydEZvcmVncm91bmRJc0FjdGl2ZSI6ZmFsc2UsIkhvcml6b250YWxBbGlnbm1lbnQiOjAsIlZlcnRpY2FsQWxpZ25tZW50IjowLCJTbWFydEZvcmVncm91bmQiOm51bGwsIkJhY2tncm91bmRGaWxsVHlwZSI6MCwiTWFyZ2luIjp7IiRpZCI6Ijk0NSIsIlRvcCI6MCwiTGVmdCI6MCwiUmlnaHQiOjAsIkJvdHRvbSI6MH0sIlBhZGRpbmciOnsiJGlkIjoiOTQ2IiwiVG9wIjowLCJMZWZ0IjowLCJSaWdodCI6MCwiQm90dG9tIjowfSwiQmFja2dyb3VuZCI6eyIkcmVmIjoiMTE5In0sIklzVmlzaWJsZSI6dHJ1ZSwiV2lkdGgiOjAuMCwiSGVpZ2h0IjowLjAsIkJvcmRlclN0eWxlIjp7IiRpZCI6Ijk0NyIsIkxpbmVDb2xvciI6bnVsbCwiTGluZVdlaWdodCI6MC4wLCJMaW5lVHlwZSI6MCwiUGFyZW50U3R5bGUiOm51bGx9LCJQYXJlbnRTdHlsZSI6bnVsbH0sIkRhdGVTdHlsZSI6eyIkaWQiOiI5NDgiLCJGb250U2V0dGluZ3MiOnsiJGlkIjoiOTQ5IiwiRm9udFNpemUiOjgsIkZvbnROYW1lIjoiQXJpYWwiLCJJc0JvbGQiOmZhbHNlLCJJc0l0YWxpYyI6ZmFsc2UsIklzVW5kZXJsaW5lZCI6ZmFsc2UsIlBhcmVudFN0eWxlIjpudWxsfSwiQXV0b1NpemUiOjAsIkZvcmVncm91bmQiOnsiJGlkIjoiOTUwIiwiQ29sb3IiOnsiJHJlZiI6IjEyMyJ9fSwiTWF4V2lkdGgiOjk2MC4wLCJNYXhIZWlnaHQiOiJJbmZpbml0eSIsIlNtYXJ0Rm9yZWdyb3VuZElzQWN0aXZlIjpmYWxzZSwiSG9yaXpvbnRhbEFsaWdubWVudCI6MiwiVmVydGljYWxBbGlnbm1lbnQiOjAsIlNtYXJ0Rm9yZWdyb3VuZCI6bnVsbCwiQmFja2dyb3VuZEZpbGxUeXBlIjowLCJNYXJnaW4iOnsiJGlkIjoiOTUxIiwiVG9wIjowLCJMZWZ0IjowLCJSaWdodCI6MCwiQm90dG9tIjowfSwiUGFkZGluZyI6eyIkaWQiOiI5NTIiLCJUb3AiOjAsIkxlZnQiOjAsIlJpZ2h0IjowLCJCb3R0b20iOjB9LCJCYWNrZ3JvdW5kIjp7IiRyZWYiOiIxMjYifSwiSXNWaXNpYmxlIjp0cnVlLCJXaWR0aCI6MC4wLCJIZWlnaHQiOjAuMCwiQm9yZGVyU3R5bGUiOnsiJGlkIjoiOTUzIiwiTGluZUNvbG9yIjpudWxsLCJMaW5lV2VpZ2h0IjowLjAsIkxpbmVUeXBlIjowLCJQYXJlbnRTdHlsZSI6bnVsbH0sIlBhcmVudFN0eWxlIjpudWxsfSwiRGF0ZUZvcm1hdCI6eyIkaWQiOiI5NT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k1NSIsIkZvcm1hdCI6MCwiSXNWaXNpYmxlIjpmYWxzZSwiTGFzdEtub3duVmlzaWJpbGl0eVN0YXRlIjpmYWxzZX0sIklzVmlzaWJsZSI6dHJ1ZSwiUGFyZW50U3R5bGUiOm51bGx9LCJJbmRleCI6MjAsIlNtYXJ0RHVyYXRpb25BY3RpdmF0ZWQiOmZhbHNlLCJEYXRlRm9ybWF0Ijp7IiRyZWYiOiI5NTQifSwiV2Vla051bWJlcmluZyI6eyIkaWQiOiI5NTYiLCJGb3JtYXQiOjAsIklzVmlzaWJsZSI6ZmFsc2UsIkxhc3RLbm93blZpc2liaWxpdHlTdGF0ZSI6ZmFsc2V9LCJJZCI6ImFmNDk4OTZkLWRlYWMtNGQ1OS1hMWFmLTBiNTZmMzkyNTZhOCIsIkltcG9ydElkIjpudWxsLCJUaXRsZSI6Ik1vbml0b3IiLCJOb3RlIjpudWxsLCJIeXBlcmxpbmsiOnsiJGlkIjoiOTU3IiwiQWRkcmVzcyI6IiIsIlN1YkFkZHJlc3MiOiIifSwiSXNDaGFuZ2VkIjpmYWxzZSwiSXNOZXciOmZhbHNlfSx7IiRpZCI6Ijk1OCIsIkdyb3VwTmFtZSI6bnVsbCwiU3RhcnREYXRlIjoiMjAyMS0wNi0xOVQwMDowMDowMFoiLCJFbmREYXRlIjoiMjAyMS0wNi0yMlQyMzo1OTowMFoiLCJQZXJjZW50YWdlQ29tcGxldGUiOjAuMCwiU3R5bGUiOnsiJGlkIjoiOTU5IiwiU2hhcGUiOjEsIlNoYXBlVGhpY2tuZXNzIjoxLCJEdXJhdGlvbkZvcm1hdCI6MCwiSW5jbHVkZU5vbldvcmtpbmdEYXlzSW5EdXJhdGlvbiI6ZmFsc2UsIlBlcmNlbnRhZ2VDb21wbGV0ZVN0eWxlIjp7IiRpZCI6Ijk2MCIsIkZvbnRTZXR0aW5ncyI6eyIkaWQiOiI5NjE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OTYyIiwiVG9wIjowLCJMZWZ0IjowLCJSaWdodCI6MCwiQm90dG9tIjowfSwiUGFkZGluZyI6eyIkaWQiOiI5NjMiLCJUb3AiOjAsIkxlZnQiOjAsIlJpZ2h0IjowLCJCb3R0b20iOjB9LCJCYWNrZ3JvdW5kIjp7IiRpZCI6Ijk2NCIsIkNvbG9yIjp7IiRpZCI6Ijk2NSIsIkEiOjg5LCJSIjowLCJHIjowLCJCIjowfX0sIklzVmlzaWJsZSI6dHJ1ZSwiV2lkdGgiOjAuMCwiSGVpZ2h0IjowLjAsIkJvcmRlclN0eWxlIjp7IiRpZCI6Ijk2NiIsIkxpbmVDb2xvciI6bnVsbCwiTGluZVdlaWdodCI6MC4wLCJMaW5lVHlwZSI6MCwiUGFyZW50U3R5bGUiOm51bGx9LCJQYXJlbnRTdHlsZSI6bnVsbH0sIkR1cmF0aW9uU3R5bGUiOnsiJGlkIjoiOTY3IiwiRm9udFNldHRpbmdzIjp7IiRpZCI6Ijk2OCIsIkZvbnRTaXplIjo5LCJGb250TmFtZSI6IkFyaWFsIiwiSXNCb2xkIjpmYWxzZSwiSXNJdGFsaWMiOmZhbHNlLCJJc1VuZGVybGluZWQiOmZhbHNlLCJQYXJlbnRTdHlsZSI6bnVsbH0sIkF1dG9TaXplIjowLCJGb3JlZ3JvdW5kIjp7IiRpZCI6Ijk2OSIsIkNvbG9yIjp7IiRpZCI6Ijk3MCIsIkEiOjI1NSwiUiI6MjM3LCJHIjoxMjUsIkIiOjQ5fX0sIk1heFdpZHRoIjo5NjAuMCwiTWF4SGVpZ2h0IjoiSW5maW5pdHkiLCJTbWFydEZvcmVncm91bmRJc0FjdGl2ZSI6ZmFsc2UsIkhvcml6b250YWxBbGlnbm1lbnQiOjAsIlZlcnRpY2FsQWxpZ25tZW50IjowLCJTbWFydEZvcmVncm91bmQiOm51bGwsIkJhY2tncm91bmRGaWxsVHlwZSI6MCwiTWFyZ2luIjp7IiRpZCI6Ijk3MSIsIlRvcCI6MCwiTGVmdCI6MCwiUmlnaHQiOjAsIkJvdHRvbSI6MH0sIlBhZGRpbmciOnsiJGlkIjoiOTcyIiwiVG9wIjowLCJMZWZ0IjowLCJSaWdodCI6MCwiQm90dG9tIjowfSwiQmFja2dyb3VuZCI6eyIkaWQiOiI5NzMiLCJDb2xvciI6eyIkcmVmIjoiOTY1In19LCJJc1Zpc2libGUiOnRydWUsIldpZHRoIjowLjAsIkhlaWdodCI6MC4wLCJCb3JkZXJTdHlsZSI6eyIkaWQiOiI5NzQiLCJMaW5lQ29sb3IiOm51bGwsIkxpbmVXZWlnaHQiOjAuMCwiTGluZVR5cGUiOjAsIlBhcmVudFN0eWxlIjpudWxsfSwiUGFyZW50U3R5bGUiOm51bGx9LCJIb3Jpem9udGFsQ29ubmVjdG9yU3R5bGUiOnsiJGlkIjoiOTc1IiwiTGluZUNvbG9yIjp7IiRpZCI6Ijk3NiIsIiR0eXBlIjoiTkxSRS5Db21tb24uRG9tLlNvbGlkQ29sb3JCcnVzaCwgTkxSRS5Db21tb24iLCJDb2xvciI6eyIkaWQiOiI5NzciLCJBIjoyNTUsIlIiOjIwNCwiRyI6MjA0LCJCIjoyMDR9fSwiTGluZVdlaWdodCI6MS4wLCJMaW5lVHlwZSI6MCwiUGFyZW50U3R5bGUiOm51bGx9LCJWZXJ0aWNhbENvbm5lY3RvclN0eWxlIjp7IiRpZCI6Ijk3OCIsIkxpbmVDb2xvciI6eyIkaWQiOiI5NzkiLCIkdHlwZSI6Ik5MUkUuQ29tbW9uLkRvbS5Tb2xpZENvbG9yQnJ1c2gsIE5MUkUuQ29tbW9uIiwiQ29sb3IiOnsiJGlkIjoiOTgw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OTgxIiwiTWFyZ2luIjp7IiRpZCI6Ijk4MiIsIlRvcCI6MCwiTGVmdCI6NCwiUmlnaHQiOjQsIkJvdHRvbSI6MH0sIlBhZGRpbmciOnsiJGlkIjoiOTgzIiwiVG9wIjowLCJMZWZ0IjowLCJSaWdodCI6MCwiQm90dG9tIjowfSwiQmFja2dyb3VuZCI6eyIkaWQiOiI5ODQiLCJDb2xvciI6eyIkaWQiOiI5ODUiLCJBIjoyNTUsIlIiOjY4LCJHIjo4NCwiQiI6MTA2fX0sIklzVmlzaWJsZSI6dHJ1ZSwiV2lkdGgiOjAuMCwiSGVpZ2h0IjoxNi4wLCJCb3JkZXJTdHlsZSI6eyIkaWQiOiI5ODYiLCJMaW5lQ29sb3IiOnsiJGlkIjoiOTg3IiwiJHR5cGUiOiJOTFJFLkNvbW1vbi5Eb20uU29saWRDb2xvckJydXNoLCBOTFJFLkNvbW1vbiIsIkNvbG9yIjp7IiRpZCI6Ijk4OCIsIkEiOjI1NSwiUiI6MjU1LCJHIjowLCJCIjowfX0sIkxpbmVXZWlnaHQiOjAuMCwiTGluZVR5cGUiOjAsIlBhcmVudFN0eWxlIjpudWxsfSwiUGFyZW50U3R5bGUiOm51bGx9LCJUaXRsZVN0eWxlIjp7IiRpZCI6Ijk4OSIsIkZvbnRTZXR0aW5ncyI6eyIkaWQiOiI5OTAiLCJGb250U2l6ZSI6MTAsIkZvbnROYW1lIjoiQXJpYWwiLCJJc0JvbGQiOnRydWUsIklzSXRhbGljIjpmYWxzZSwiSXNVbmRlcmxpbmVkIjpmYWxzZSwiUGFyZW50U3R5bGUiOm51bGx9LCJBdXRvU2l6ZSI6MCwiRm9yZWdyb3VuZCI6eyIkaWQiOiI5OTEiLCJDb2xvciI6eyIkaWQiOiI5OTI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OTkzIiwiVG9wIjowLCJMZWZ0IjowLCJSaWdodCI6MCwiQm90dG9tIjowfSwiUGFkZGluZyI6eyIkaWQiOiI5OTQiLCJUb3AiOjAsIkxlZnQiOjAsIlJpZ2h0IjowLCJCb3R0b20iOjB9LCJCYWNrZ3JvdW5kIjp7IiRpZCI6Ijk5NSIsIkNvbG9yIjp7IiRyZWYiOiI5NjUifX0sIklzVmlzaWJsZSI6dHJ1ZSwiV2lkdGgiOjAuMCwiSGVpZ2h0IjowLjAsIkJvcmRlclN0eWxlIjp7IiRpZCI6Ijk5NiIsIkxpbmVDb2xvciI6bnVsbCwiTGluZVdlaWdodCI6MC4wLCJMaW5lVHlwZSI6MCwiUGFyZW50U3R5bGUiOm51bGx9LCJQYXJlbnRTdHlsZSI6bnVsbH0sIkRhdGVTdHlsZSI6eyIkaWQiOiI5OTciLCJGb250U2V0dGluZ3MiOnsiJGlkIjoiOTk4IiwiRm9udFNpemUiOjksIkZvbnROYW1lIjoiQXJpYWwiLCJJc0JvbGQiOmZhbHNlLCJJc0l0YWxpYyI6ZmFsc2UsIklzVW5kZXJsaW5lZCI6ZmFsc2UsIlBhcmVudFN0eWxlIjpudWxsfSwiQXV0b1NpemUiOjAsIkZvcmVncm91bmQiOnsiJGlkIjoiOTk5IiwiQ29sb3IiOnsiJGlkIjoiMTAwMCIsIkEiOjI1NSwiUiI6NjgsIkciOjg0LCJCIjoxMDZ9fSwiTWF4V2lkdGgiOjk2MC4wLCJNYXhIZWlnaHQiOiJJbmZpbml0eSIsIlNtYXJ0Rm9yZWdyb3VuZElzQWN0aXZlIjpmYWxzZSwiSG9yaXpvbnRhbEFsaWdubWVudCI6MCwiVmVydGljYWxBbGlnbm1lbnQiOjAsIlNtYXJ0Rm9yZWdyb3VuZCI6bnVsbCwiQmFja2dyb3VuZEZpbGxUeXBlIjowLCJNYXJnaW4iOnsiJGlkIjoiMTAwMSIsIlRvcCI6MCwiTGVmdCI6MCwiUmlnaHQiOjAsIkJvdHRvbSI6MH0sIlBhZGRpbmciOnsiJGlkIjoiMTAwMiIsIlRvcCI6MCwiTGVmdCI6MCwiUmlnaHQiOjAsIkJvdHRvbSI6MH0sIkJhY2tncm91bmQiOnsiJGlkIjoiMTAwMyIsIkNvbG9yIjp7IiRyZWYiOiI5NjUifX0sIklzVmlzaWJsZSI6dHJ1ZSwiV2lkdGgiOjAuMCwiSGVpZ2h0IjowLjAsIkJvcmRlclN0eWxlIjp7IiRpZCI6IjEwMDQiLCJMaW5lQ29sb3IiOm51bGwsIkxpbmVXZWlnaHQiOjAuMCwiTGluZVR5cGUiOjAsIlBhcmVudFN0eWxlIjpudWxsfSwiUGFyZW50U3R5bGUiOm51bGx9LCJEYXRlRm9ybWF0Ijp7IiRpZCI6IjEwMDU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DA2IiwiRGF0ZVBhcnRJc1Zpc2libGUiOmZhbHNlLCJUaW1lUGFydElzVmlzaWJsZSI6ZmFsc2V9fSwiV2Vla051bWJlcmluZyI6eyIkaWQiOiIxMDA3IiwiRm9ybWF0IjowLCJJc1Zpc2libGUiOmZhbHNlLCJMYXN0S25vd25WaXNpYmlsaXR5U3RhdGUiOmZhbHNlfSwiSXNWaXNpYmxlIjpmYWxzZSwiUGFyZW50U3R5bGUiOm51bGx9LCJJbmRleCI6MjEsIlNtYXJ0RHVyYXRpb25BY3RpdmF0ZWQiOmZhbHNlLCJEYXRlRm9ybWF0Ijp7IiRyZWYiOiIxMDA1In0sIldlZWtOdW1iZXJpbmciOnsiJGlkIjoiMTAwOCIsIkZvcm1hdCI6MCwiSXNWaXNpYmxlIjpmYWxzZSwiTGFzdEtub3duVmlzaWJpbGl0eVN0YXRlIjpmYWxzZX0sIklkIjoiZWE0MzE0NDYtYjZmMS00YjQwLTkyZmUtYTE2OGM0NDc4MDIwIiwiSW1wb3J0SWQiOm51bGwsIlRpdGxlIjoiUHJvZ3Jlc3MgUmVwb3J0cyIsIk5vdGUiOm51bGwsIkh5cGVybGluayI6eyIkaWQiOiIxMDA5IiwiQWRkcmVzcyI6IiIsIlN1YkFkZHJlc3MiOiIifSwiSXNDaGFuZ2VkIjpmYWxzZSwiSXNOZXciOmZhbHNlfSx7IiRpZCI6IjEwMTAiLCJHcm91cE5hbWUiOm51bGwsIlN0YXJ0RGF0ZSI6IjIwMjEtMDYtMjZUMDA6MDA6MDBaIiwiRW5kRGF0ZSI6IjIwMjEtMDYtMzBUMjM6NTk6MDBaIiwiUGVyY2VudGFnZUNvbXBsZXRlIjowLjAsIlN0eWxlIjp7IiRpZCI6IjEwMTEiLCJTaGFwZSI6MSwiU2hhcGVUaGlja25lc3MiOjMsIkR1cmF0aW9uRm9ybWF0IjowLCJJbmNsdWRlTm9uV29ya2luZ0RheXNJbkR1cmF0aW9uIjpmYWxzZSwiUGVyY2VudGFnZUNvbXBsZXRlU3R5bGUiOnsiJGlkIjoiMTAxMiIsIkZvbnRTZXR0aW5ncyI6eyIkaWQiOiIxMDEz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EwMTQiLCJUb3AiOjAsIkxlZnQiOjAsIlJpZ2h0IjowLCJCb3R0b20iOjB9LCJQYWRkaW5nIjp7IiRpZCI6IjEwMTUiLCJUb3AiOjAsIkxlZnQiOjAsIlJpZ2h0IjowLCJCb3R0b20iOjB9LCJCYWNrZ3JvdW5kIjp7IiRyZWYiOiI5MSJ9LCJJc1Zpc2libGUiOnRydWUsIldpZHRoIjowLjAsIkhlaWdodCI6MC4wLCJCb3JkZXJTdHlsZSI6eyIkaWQiOiIxMDE2IiwiTGluZUNvbG9yIjpudWxsLCJMaW5lV2VpZ2h0IjowLjAsIkxpbmVUeXBlIjowLCJQYXJlbnRTdHlsZSI6bnVsbH0sIlBhcmVudFN0eWxlIjpudWxsfSwiRHVyYXRpb25TdHlsZSI6eyIkaWQiOiIxMDE3IiwiRm9udFNldHRpbmdzIjp7IiRpZCI6IjEwMTgiLCJGb250U2l6ZSI6OSwiRm9udE5hbWUiOiJBcmlhbCIsIklzQm9sZCI6ZmFsc2UsIklzSXRhbGljIjpmYWxzZSwiSXNVbmRlcmxpbmVkIjpmYWxzZSwiUGFyZW50U3R5bGUiOm51bGx9LCJBdXRvU2l6ZSI6MCwiRm9yZWdyb3VuZCI6eyIkaWQiOiIxMDE5IiwiQ29sb3IiOnsiJHJlZiI6Ijk1In19LCJNYXhXaWR0aCI6OTYwLjAsIk1heEhlaWdodCI6IkluZmluaXR5IiwiU21hcnRGb3JlZ3JvdW5kSXNBY3RpdmUiOmZhbHNlLCJIb3Jpem9udGFsQWxpZ25tZW50IjowLCJWZXJ0aWNhbEFsaWdubWVudCI6MCwiU21hcnRGb3JlZ3JvdW5kIjpudWxsLCJCYWNrZ3JvdW5kRmlsbFR5cGUiOjAsIk1hcmdpbiI6eyIkaWQiOiIxMDIwIiwiVG9wIjowLCJMZWZ0IjowLCJSaWdodCI6MCwiQm90dG9tIjowfSwiUGFkZGluZyI6eyIkaWQiOiIxMDIxIiwiVG9wIjowLCJMZWZ0IjowLCJSaWdodCI6MCwiQm90dG9tIjowfSwiQmFja2dyb3VuZCI6eyIkcmVmIjoiOTgifSwiSXNWaXNpYmxlIjp0cnVlLCJXaWR0aCI6MC4wLCJIZWlnaHQiOjAuMCwiQm9yZGVyU3R5bGUiOnsiJGlkIjoiMTAyMiIsIkxpbmVDb2xvciI6bnVsbCwiTGluZVdlaWdodCI6MC4wLCJMaW5lVHlwZSI6MCwiUGFyZW50U3R5bGUiOm51bGx9LCJQYXJlbnRTdHlsZSI6bnVsbH0sIkhvcml6b250YWxDb25uZWN0b3JTdHlsZSI6eyIkaWQiOiIxMDIzIiwiTGluZUNvbG9yIjp7IiRyZWYiOiIxMDAifSwiTGluZVdlaWdodCI6MS4wLCJMaW5lVHlwZSI6MCwiUGFyZW50U3R5bGUiOm51bGx9LCJWZXJ0aWNhbENvbm5lY3RvclN0eWxlIjp7IiRpZCI6IjEwMjQiLCJMaW5lQ29sb3IiOnsiJHJlZiI6IjEwMy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EwMjUiLCJNYXJnaW4iOnsiJGlkIjoiMTAyNiIsIlRvcCI6MCwiTGVmdCI6NCwiUmlnaHQiOjQsIkJvdHRvbSI6MH0sIlBhZGRpbmciOnsiJGlkIjoiMTAyNyIsIlRvcCI6MCwiTGVmdCI6MCwiUmlnaHQiOjAsIkJvdHRvbSI6MH0sIkJhY2tncm91bmQiOnsiJGlkIjoiMTAyOCIsIkNvbG9yIjp7IiRpZCI6IjEwMjkiLCJBIjoyNTUsIlIiOjk3LCJHIjo5MSwiQiI6MTU4fX0sIklzVmlzaWJsZSI6dHJ1ZSwiV2lkdGgiOjAuMCwiSGVpZ2h0IjoxNC4wLCJCb3JkZXJTdHlsZSI6eyIkaWQiOiIxMDMwIiwiTGluZUNvbG9yIjp7IiRyZWYiOiIxMTEifSwiTGluZVdlaWdodCI6MC4wLCJMaW5lVHlwZSI6MCwiUGFyZW50U3R5bGUiOm51bGx9LCJQYXJlbnRTdHlsZSI6bnVsbH0sIlRpdGxlU3R5bGUiOnsiJGlkIjoiMTAzMSIsIkZvbnRTZXR0aW5ncyI6eyIkaWQiOiIxMDMyIiwiRm9udFNpemUiOjksIkZvbnROYW1lIjoiQXJpYWwiLCJJc0JvbGQiOnRydWUsIklzSXRhbGljIjp0cnVlLCJJc1VuZGVybGluZWQiOnRydWUsIlBhcmVudFN0eWxlIjpudWxsfSwiQXV0b1NpemUiOjAsIkZvcmVncm91bmQiOnsiJGlkIjoiMTAzMyIsIkNvbG9yIjp7IiRyZWYiOiIxMTYifX0sIk1heFdpZHRoIjo5NjAuMCwiTWF4SGVpZ2h0IjoiSW5maW5pdHkiLCJTbWFydEZvcmVncm91bmRJc0FjdGl2ZSI6ZmFsc2UsIkhvcml6b250YWxBbGlnbm1lbnQiOjAsIlZlcnRpY2FsQWxpZ25tZW50IjowLCJTbWFydEZvcmVncm91bmQiOm51bGwsIkJhY2tncm91bmRGaWxsVHlwZSI6MCwiTWFyZ2luIjp7IiRpZCI6IjEwMzQiLCJUb3AiOjAsIkxlZnQiOjAsIlJpZ2h0IjowLCJCb3R0b20iOjB9LCJQYWRkaW5nIjp7IiRpZCI6IjEwMzUiLCJUb3AiOjAsIkxlZnQiOjAsIlJpZ2h0IjowLCJCb3R0b20iOjB9LCJCYWNrZ3JvdW5kIjp7IiRyZWYiOiIxMTkifSwiSXNWaXNpYmxlIjp0cnVlLCJXaWR0aCI6MC4wLCJIZWlnaHQiOjAuMCwiQm9yZGVyU3R5bGUiOnsiJGlkIjoiMTAzNiIsIkxpbmVDb2xvciI6bnVsbCwiTGluZVdlaWdodCI6MC4wLCJMaW5lVHlwZSI6MCwiUGFyZW50U3R5bGUiOm51bGx9LCJQYXJlbnRTdHlsZSI6bnVsbH0sIkRhdGVTdHlsZSI6eyIkaWQiOiIxMDM3IiwiRm9udFNldHRpbmdzIjp7IiRpZCI6IjEwMzgiLCJGb250U2l6ZSI6OCwiRm9udE5hbWUiOiJBcmlhbCIsIklzQm9sZCI6ZmFsc2UsIklzSXRhbGljIjpmYWxzZSwiSXNVbmRlcmxpbmVkIjpmYWxzZSwiUGFyZW50U3R5bGUiOm51bGx9LCJBdXRvU2l6ZSI6MCwiRm9yZWdyb3VuZCI6eyIkaWQiOiIxMDM5IiwiQ29sb3IiOnsiJHJlZiI6IjEyMyJ9fSwiTWF4V2lkdGgiOjk2MC4wLCJNYXhIZWlnaHQiOiJJbmZpbml0eSIsIlNtYXJ0Rm9yZWdyb3VuZElzQWN0aXZlIjpmYWxzZSwiSG9yaXpvbnRhbEFsaWdubWVudCI6MiwiVmVydGljYWxBbGlnbm1lbnQiOjAsIlNtYXJ0Rm9yZWdyb3VuZCI6bnVsbCwiQmFja2dyb3VuZEZpbGxUeXBlIjowLCJNYXJnaW4iOnsiJGlkIjoiMTA0MCIsIlRvcCI6MCwiTGVmdCI6MCwiUmlnaHQiOjAsIkJvdHRvbSI6MH0sIlBhZGRpbmciOnsiJGlkIjoiMTA0MSIsIlRvcCI6MCwiTGVmdCI6MCwiUmlnaHQiOjAsIkJvdHRvbSI6MH0sIkJhY2tncm91bmQiOnsiJHJlZiI6IjEyNiJ9LCJJc1Zpc2libGUiOnRydWUsIldpZHRoIjowLjAsIkhlaWdodCI6MC4wLCJCb3JkZXJTdHlsZSI6eyIkaWQiOiIxMDQyIiwiTGluZUNvbG9yIjpudWxsLCJMaW5lV2VpZ2h0IjowLjAsIkxpbmVUeXBlIjowLCJQYXJlbnRTdHlsZSI6bnVsbH0sIlBhcmVudFN0eWxlIjpudWxsfSwiRGF0ZUZvcm1hdCI6eyIkaWQiOiIxMDQ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xMDQ0IiwiRm9ybWF0IjowLCJJc1Zpc2libGUiOmZhbHNlLCJMYXN0S25vd25WaXNpYmlsaXR5U3RhdGUiOmZhbHNlfSwiSXNWaXNpYmxlIjp0cnVlLCJQYXJlbnRTdHlsZSI6bnVsbH0sIkluZGV4IjoyMiwiU21hcnREdXJhdGlvbkFjdGl2YXRlZCI6ZmFsc2UsIkRhdGVGb3JtYXQiOnsiJHJlZiI6IjEwNDMifSwiV2Vla051bWJlcmluZyI6eyIkaWQiOiIxMDQ1IiwiRm9ybWF0IjowLCJJc1Zpc2libGUiOmZhbHNlLCJMYXN0S25vd25WaXNpYmlsaXR5U3RhdGUiOmZhbHNlfSwiSWQiOiJkNzhjNTBlYy0wZjhmLTQ3NDEtODA5NS04M2FlNDI1Y2U2NjIiLCJJbXBvcnRJZCI6bnVsbCwiVGl0bGUiOiJDbG9zZSIsIk5vdGUiOm51bGwsIkh5cGVybGluayI6eyIkaWQiOiIxMDQ2IiwiQWRkcmVzcyI6IiIsIlN1YkFkZHJlc3MiOiIifSwiSXNDaGFuZ2VkIjpmYWxzZSwiSXNOZXciOmZhbHNlfV0sIlN3aW1sYW5lcyI6W10sIk1zUHJvamVjdEl0ZW1zVHJlZSI6eyIkaWQiOiIxMDQ3IiwiUm9vdCI6eyJJbXBvcnRJZCI6bnVsbCwiSXNJbXBvcnRlZCI6ZmFsc2UsIkNoaWxkcmVuIjpbXX19LCJNZXRhZGF0YSI6eyIkaWQiOiIxMDQ4IiwiUmVjZW50Q29sb3JzQ29sbGVjdGlvbiI6IltcIiNGRjQ0Njc2QVwiLFwiI0ZGNDQ1NDZBXCIsXCIjRkZFRDdEMzFcIixcIiNGRjZFQUU0MFwiLFwiI0ZGQzIwMDAwXCIsXCIjRkY2RjMxOThcIixcIiNGRjcwQUQ0N1wiLFwiI0ZGMDBBRkYyXCJdIn0sIlNldHRpbmdzIjp7IiRpZCI6IjEwNDkiLCJJbXBhT3B0aW9ucyI6eyIkaWQiOiIxMDUw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UxIiwiVXNlVGltZSI6ZmFsc2UsIldvcmtEYXlTdGFydCI6IjAwOjAwOjAwIiwiV29ya0RheUVuZCI6IjIzOjU5OjAwIn0sIkxhc3RVc2VkVGVtcGxhdGVJZCI6ImIxMzY4MmZlLTI0MDMtNDEyYS05MjllLTkxZTcwY2VkNWFkZCIsIkZpcnN0V2Vla09mWWVhciI6MH0="/>
  <p:tag name="__MASTER" val="__part_0"/>
</p:tagLst>
</file>

<file path=ppt/tags/tag2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5-17T00:00:00.0000000Z"/>
  <p:tag name="OTLENDDATE" val="2021-05-17T23:59:00.0000000Z"/>
</p:tagLst>
</file>

<file path=ppt/tags/tag2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5-24T00:00:00.0000000Z"/>
  <p:tag name="OTLENDDATE" val="2021-05-24T23:59:00.0000000Z"/>
</p:tagLst>
</file>

<file path=ppt/tags/tag2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Weeks"/>
  <p:tag name="OTLTIMEBANDSCALEFORMAT" val="w"/>
  <p:tag name="OTLTIMEBANDQUICKPOSITION" val="Custom"/>
  <p:tag name="OTLTIMEBANDSHAPETYPE" val="RoundedCornerRectangleTimeband"/>
  <p:tag name="OTLTIMEBANDTHREEDEFFECTS" val="None"/>
  <p:tag name="OTLTIMEBANDAUTODATERANGE" val="True"/>
  <p:tag name="OTLTIMEBANDSTARTDATE" val="0001-01-01T00:00:00.0000000"/>
  <p:tag name="OTLTIMEBANDENDDATE" val="2021-06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  <p:tag name="OTLMARKERSHAPE" val="OTL"/>
</p:tagLst>
</file>

<file path=ppt/tags/tag2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2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5-27T00:00:00.0000000Z"/>
  <p:tag name="OTLENDDATE" val="2021-05-27T23:59:00.0000000Z"/>
</p:tagLst>
</file>

<file path=ppt/tags/tag2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28T00:00:00.0000000Z"/>
  <p:tag name="OTLENDDATE" val="2021-06-04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28T00:00:00.0000000Z"/>
  <p:tag name="OTLENDDATE" val="2021-06-01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1T00:00:00.0000000Z"/>
  <p:tag name="OTLENDDATE" val="2021-06-03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1T00:00:00.0000000Z"/>
  <p:tag name="OTLENDDATE" val="2021-06-04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6-03T00:00:00.0000000Z"/>
  <p:tag name="OTLENDDATE" val="2021-06-03T23:59:00.0000000Z"/>
</p:tagLst>
</file>

<file path=ppt/tags/tag2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5T00:00:00.0000000Z"/>
  <p:tag name="OTLENDDATE" val="2021-06-09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8T00:00:00.0000000Z"/>
  <p:tag name="OTLENDDATE" val="2021-06-18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5T00:00:00.0000000Z"/>
  <p:tag name="OTLENDDATE" val="2021-06-18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7T00:00:00.0000000Z"/>
  <p:tag name="OTLENDDATE" val="2021-06-20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21T00:00:00.0000000Z"/>
  <p:tag name="OTLENDDATE" val="2021-06-24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26T00:00:00.0000000Z"/>
  <p:tag name="OTLENDDATE" val="2021-06-28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25T00:00:00.0000000Z"/>
  <p:tag name="OTLENDDATE" val="2021-06-28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1T00:00:00.0000000Z"/>
  <p:tag name="OTLENDDATE" val="2021-06-18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4T00:00:00.0000000Z"/>
  <p:tag name="OTLENDDATE" val="2021-06-20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9T00:00:00.0000000Z"/>
  <p:tag name="OTLENDDATE" val="2021-06-28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MARKERSHAPE" val="OTL"/>
  <p:tag name="OTLSTARTDATE" val="2021-06-14T00:00:00.0000000Z"/>
  <p:tag name="OTLENDDATE" val="2021-06-14T23:59:00.0000000Z"/>
</p:tagLst>
</file>

<file path=ppt/tags/tag2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26T00:00:00.0000000Z"/>
  <p:tag name="OTLENDDATE" val="2021-06-30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7-20T00:29:00.0000000"/>
  <p:tag name="OTLENDDATE" val="2021-07-29T23:59:00.0000000Z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ject Sign-Off"/>
  <p:tag name="OTLDATE" val="2021-06-27T23:59:00.0000000"/>
  <p:tag name="OTLPOSITIONONTASK" val="None"/>
  <p:tag name="OTLRELATEDTASKID" val="00000000-0000-0000-0000-000000000000"/>
  <p:tag name="OTLMARKERSHAPE" val="OTL"/>
</p:tagLst>
</file>

<file path=ppt/tags/tag2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esent Project Schedule"/>
  <p:tag name="OTLDATE" val="2021-06-04T23:59:00.0000000"/>
  <p:tag name="OTLPOSITIONONTASK" val="None"/>
  <p:tag name="OTLRELATEDTASKID" val="00000000-0000-0000-0000-000000000000"/>
  <p:tag name="OTLMARKERSHAPE" val="OTL"/>
</p:tagLst>
</file>

<file path=ppt/tags/tag2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udget Due"/>
  <p:tag name="OTLDATE" val="2021-06-12T23:59:00.0000000"/>
  <p:tag name="OTLPOSITIONONTASK" val="None"/>
  <p:tag name="OTLRELATEDTASKID" val="00000000-0000-0000-0000-000000000000"/>
  <p:tag name="OTLMARKERSHAPE" val="OTL"/>
</p:tagLst>
</file>

<file path=ppt/tags/tag2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takeholder Review"/>
  <p:tag name="OTLDATE" val="2021-06-24T23:59:00.0000000"/>
  <p:tag name="OTLPOSITIONONTASK" val="None"/>
  <p:tag name="OTLRELATEDTASKID" val="00000000-0000-0000-0000-000000000000"/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WZXJzaW9uIjp7IiRpZCI6IjIiLCJWZXJzaW9uIjoiMy4zLjIiLCJPcmlnaW5hbEFzc2VtYmx5VmVyc2lvbiI6IjEuMDAuMDAuMDAiLCJFZGl0aW9uIjoiUHJvIiwiSXNQbHVzRWRpdGlvbiI6dHJ1ZSwiSXNQcm9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MywiTGVmdCI6MTMsIlJpZ2h0IjoxMywiQm90dG9tIjozfSwiQmFja2dyb3VuZCI6eyIkaWQiOiI4IiwiQ29sb3IiOnsiJGlkIjoiOSIsIkEiOjI1NSwiUiI6MTc4LCJHIjoxNCwiQiI6MTh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A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yNTUsIlIiOjI1NSwiRyI6MjU1LCJCIjoyNTV9fSwiSXNWaXNpYmxlIjpmYWxzZSwiV2lkdGgiOjAuMCwiSGVpZ2h0IjowLjAsIkJvcmRlclN0eWxlIjpudWxsLCJQYXJlbnRTdHlsZSI6bnVsbH0sIkxlZnRFbmRDYXBzU3R5bGUiOnsiJGlkIjoiMjEiLCJGb250U2V0dGluZ3MiOnsiJGlkIjoiMjIiLCJGb250U2l6ZSI6MTA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GlkIjoiMjgiLCJBIjoyNTUsIlIiOjI1NSwiRyI6MjU1LCJCIjoyNTV9fSwiSXNWaXNpYmxlIjpmYWxzZSwiV2lkdGgiOjAuMCwiSGVpZ2h0IjowLjAsIkJvcmRlclN0eWxlIjpudWxsLCJQYXJlbnRTdHlsZSI6bnVsbH0sIlRvZGF5VGV4dFN0eWxlIjp7IiRpZCI6IjI5IiwiRm9udFNldHRpbmdzIjp7IiRpZCI6IjMwIiwiRm9udFNpemUiOjgsIkZvbnROYW1lIjoiQ2FsaWJyaSIsIklzQm9sZCI6ZmFsc2UsIklzSXRhbGljIjpmYWxzZSwiSXNVbmRlcmxpbmVkIjpmYWxzZSwiUGFyZW50U3R5bGUiOm51bGx9LCJBdXRvU2l6ZSI6MCwiRm9yZWdyb3VuZCI6eyIkaWQiOiIzMSIsIkNvbG9yIjp7IiRpZCI6IjMyIiwiQSI6MjU1LCJSIjo2OCwiRyI6MTE0LCJCIjoxOTZ9fSwiTWF4V2lkdGgiOjIwMC4wLCJNYXhIZWlnaHQiOiJJbmZpbml0eSIsIlNtYXJ0Rm9yZWdyb3VuZElzQWN0aXZlIjpmYWxzZSwiSG9yaXpvbnRhbEFsaWdubWVudCI6MCwiVmVydGljYWxBbGlnbm1lbnQiOjAsIlNtYXJ0Rm9yZWdyb3VuZCI6bnVsbCwiQmFja2dyb3VuZEZpbGxUeXBlIjowLCJNYXJnaW4iOnsiJGlkIjoiMzMiLCJUb3AiOjAsIkxlZnQiOjAsIlJpZ2h0IjowLCJCb3R0b20iOjB9LCJQYWRkaW5nIjp7IiRpZCI6IjM0IiwiVG9wIjowLCJMZWZ0IjowLCJSaWdodCI6MCwiQm90dG9tIjowfSwiQmFja2dyb3VuZCI6eyIkaWQiOiIzNSIsIkNvbG9yIjp7IiRpZCI6IjM2IiwiQSI6ODksIlIiOjAsIkciOjAsIkIiOjB9fSwiSXNWaXNpYmxlIjpmYWxzZSwiV2lkdGgiOjAuMCwiSGVpZ2h0IjowLjAsIkJvcmRlclN0eWxlIjpudWxsLCJQYXJlbnRTdHlsZSI6bnVsbH0sIlRvZGF5TWFya2VyU3R5bGUiOnsiJGlkIjoiMzciLCJNYXJnaW4iOnsiJGlkIjoiMzgiLCJUb3AiOjAsIkxlZnQiOjAsIlJpZ2h0IjowLCJCb3R0b20iOjB9LCJQYWRkaW5nIjp7IiRpZCI6IjM5IiwiVG9wIjowLCJMZWZ0IjowLCJSaWdodCI6MCwiQm90dG9tIjowfSwiQmFja2dyb3VuZCI6eyIkaWQiOiI0MCIsIkNvbG9yIjp7IiRpZCI6IjQxIiwiQSI6MjU1LCJSIjo2OCwiRyI6MTE0LCJCIjoxOTZ9fSwiSXNWaXNpYmxlIjp0cnVlLCJXaWR0aCI6MC4wLCJIZWlnaHQiOjAuMCwiQm9yZGVyU3R5bGUiOm51bGwsIlBhcmVudFN0eWxlIjpudWxsfSwiU2NhbGVTdHlsZSI6eyIkaWQiOiI0MiIsIlNob3dTZWdtZW50U2VwYXJhdG9ycyI6dHJ1ZSwiU2VnbWVudFNlcGFyYXRvck9wYWNpdHkiOjMwLCJGb250U2V0dGluZ3MiOnsiJGlkIjoiNDMiLCJGb250U2l6ZSI6MTIsIkZvbnROYW1lIjoiQ2FsaWJyaSIsIklzQm9sZCI6ZmFsc2UsIklzSXRhbGljIjpmYWxzZSwiSXNVbmRlcmxpbmVkIjpmYWxzZSwiUGFyZW50U3R5bGUiOm51bGx9LCJBdXRvU2l6ZSI6MCwiRm9yZWdyb3VuZCI6eyIkaWQiOiI0NCIsIkNvbG9yIjp7IiRpZCI6IjQ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2IiwiVG9wIjowLCJMZWZ0Ijo1LCJSaWdodCI6MCwiQm90dG9tIjowfSwiUGFkZGluZyI6eyIkaWQiOiI0NyIsIlRvcCI6MCwiTGVmdCI6MCwiUmlnaHQiOjAsIkJvdHRvbSI6MH0sIkJhY2tncm91bmQiOnsiJGlkIjoiNDgiLCJDb2xvciI6eyIkcmVmIjoiMzYifX0sIklzVmlzaWJsZSI6dHJ1ZSwiV2lkdGgiOjAuMCwiSGVpZ2h0IjowLjAsIkJvcmRlclN0eWxlIjpudWxsLCJQYXJlbnRTdHlsZSI6bnVsbH0sIkVsYXBzZWRUaW1lQmFja2dyb3VuZCI6eyIkaWQiOiI0OSIsIkNvbG9yIjp7IiRpZCI6IjUwIiwiQSI6NzcsIlIiOjAsIkciOjAsIkIiOjB9fSwiQXBwZW5kWWVhck9uWWVhckNoYW5nZSI6dHJ1ZSwiRWxhcHNlZFRpbWVGb3JtYXQiOjEsIlRvZGF5TWFya2VyUG9zaXRpb24iOjAsIlF1aWNrUG9zaXRpb24iOjEsIkFic29sdXRlUG9zaXRpb24iOjI0MC4wLCJNYXJnaW4iOnsiJGlkIjoiNTEiLCJUb3AiOjAsIkxlZnQiOjEwLCJSaWdodCI6MTAsIkJvdHRvbSI6MH0sIlBhZGRpbmciOnsiJGlkIjoiNTIiLCJUb3AiOjAsIkxlZnQiOjAsIlJpZ2h0IjowLCJCb3R0b20iOjB9LCJCYWNrZ3JvdW5kIjp7IiRpZCI6IjUzIiwiQ29sb3IiOnsiJGlkIjoiNTQiLCJBIjoyNTUsIlIiOjE3OCwiRyI6MTQsIkIiOjE4fX0sIklzVmlzaWJsZSI6dHJ1ZSwiV2lkdGgiOjAuMCwiSGVpZ2h0IjowLjAsIkJvcmRlclN0eWxlIjpudWxsLCJQYXJlbnRTdHlsZSI6bnVsbH0sIkRlZmF1bHRNaWxlc3RvbmVTdHlsZSI6eyIkaWQiOiI1NSIsIlNoYXBlIjozLCJDb25uZWN0b3JNYXJnaW4iOnsiJGlkIjoiNTYiLCJUb3AiOjAsIkxlZnQiOjIsIlJpZ2h0IjoyLCJCb3R0b20iOjB9LCJDb25uZWN0b3JTdHlsZSI6eyIkaWQiOiI1NyIsIkxpbmVDb2xvciI6eyIkaWQiOiI1OCIsIiR0eXBlIjoiTkxSRS5Db21tb24uRG9tLlNvbGlkQ29sb3JCcnVzaCwgTkxSRS5Db21tb24iLCJDb2xvciI6eyIkaWQiOiI1OSIsIkEiOjI1NSwiUiI6NzksIkciOjEyOSwiQiI6MTg5fX0sIkxpbmVXZWlnaHQiOjEuMCwiTGluZVR5cGUiOjAsIlBhcmVudFN0eWxlIjpudWxsfSwiSXNCZWxvd1RpbWViYW5kIjpmYWxzZSwiUG9zaXRpb25PblRhc2siOjAsIkhpZGVEYXRlIjpmYWxzZSwiU2hhcGVTaXplIjoxLCJTcGFjaW5nIjoyLjAsIlBhZGRpbmciOnsiJGlkIjoiNjAiLCJUb3AiOjcsIkxlZnQiOjMsIlJpZ2h0IjowLCJCb3R0b20iOjJ9LCJTaGFwZVN0eWxlIjp7IiRpZCI6IjYxIiwiTWFyZ2luIjp7IiRpZCI6IjYyIiwiVG9wIjowLCJMZWZ0IjowLCJSaWdodCI6MCwiQm90dG9tIjowfSwiUGFkZGluZyI6eyIkaWQiOiI2MyIsIlRvcCI6MCwiTGVmdCI6MCwiUmlnaHQiOjAsIkJvdHRvbSI6MH0sIkJhY2tncm91bmQiOnsiJGlkIjoiNjQiLCJDb2xvciI6eyIkaWQiOiI2NSIsIkEiOjI1NSwiUiI6MCwiRyI6MTE0LCJCIjoxODh9fSwiSXNWaXNpYmxlIjp0cnVlLCJXaWR0aCI6MTguMCwiSGVpZ2h0IjoyMC4wLCJCb3JkZXJTdHlsZSI6eyIkaWQiOiI2NiIsIkxpbmVDb2xvciI6eyIkaWQiOiI2NyIsIiR0eXBlIjoiTkxSRS5Db21tb24uRG9tLlNvbGlkQ29sb3JCcnVzaCwgTkxSRS5Db21tb24iLCJDb2xvciI6eyIkaWQiOiI2OCIsIkEiOjI1NSwiUiI6MjU1LCJHIjowLCJCIjowfX0sIkxpbmVXZWlnaHQiOjAuMCwiTGluZVR5cGUiOjAsIlBhcmVudFN0eWxlIjpudWxsfSwiUGFyZW50U3R5bGUiOm51bGx9LCJUaXRsZVN0eWxlIjp7IiRpZCI6IjY5IiwiRm9udFNldHRpbmdzIjp7IiRpZCI6IjcwIiwiRm9udFNpemUiOjExLCJGb250TmFtZSI6IkNhbGlicmkiLCJJc0JvbGQiOmZhbHNlLCJJc0l0YWxpYyI6ZmFsc2UsIklzVW5kZXJsaW5lZCI6ZmFsc2UsIlBhcmVudFN0eWxlIjpudWxsfSwiQXV0b1NpemUiOjAsIkZvcmVncm91bmQiOnsiJGlkIjoiNzEiLCJDb2xvciI6eyIkaWQiOiI3M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yIsIlRvcCI6MCwiTGVmdCI6MCwiUmlnaHQiOjAsIkJvdHRvbSI6MH0sIlBhZGRpbmciOnsiJGlkIjoiNzQiLCJUb3AiOjAsIkxlZnQiOjAsIlJpZ2h0IjowLCJCb3R0b20iOjB9LCJCYWNrZ3JvdW5kIjp7IiRpZCI6Ijc1IiwiQ29sb3IiOnsiJHJlZiI6IjM2In19LCJJc1Zpc2libGUiOnRydWUsIldpZHRoIjowLjAsIkhlaWdodCI6MC4wLCJCb3JkZXJTdHlsZSI6bnVsbCwiUGFyZW50U3R5bGUiOm51bGx9LCJEYXRlU3R5bGUiOnsiJGlkIjoiNzYiLCJGb250U2V0dGluZ3MiOnsiJGlkIjoiNzciLCJGb250U2l6ZSI6OSwiRm9udE5hbWUiOiJDYWxpYnJpIiwiSXNCb2xkIjpmYWxzZSwiSXNJdGFsaWMiOmZhbHNlLCJJc1VuZGVybGluZWQiOmZhbHNlLCJQYXJlbnRTdHlsZSI6bnVsbH0sIkF1dG9TaXplIjowLCJGb3JlZ3JvdW5kIjp7IiRpZCI6Ijc4IiwiQ29sb3IiOnsiJGlkIjoiNz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wIiwiVG9wIjowLCJMZWZ0IjowLCJSaWdodCI6MCwiQm90dG9tIjowfSwiUGFkZGluZyI6eyIkaWQiOiI4MSIsIlRvcCI6MCwiTGVmdCI6MCwiUmlnaHQiOjAsIkJvdHRvbSI6MH0sIkJhY2tncm91bmQiOnsiJGlkIjoiODIiLCJDb2xvciI6eyIkcmVmIjoiMzYifX0sIklzVmlzaWJsZSI6dHJ1ZSwiV2lkdGgiOjAuMCwiSGVpZ2h0IjowLjAsIkJvcmRlclN0eWxlIjpudWxsLCJQYXJlbnRTdHlsZSI6bnVsbH0sIkRhdGVGb3JtYXQiOnsiJGlkIjoiODMiLCJGb3JtYXRTdHJpbmciOiJNTS5kZCIsIlNlcGFyYXRvciI6Ii4iLCJVc2VJbnRlcm5hdGlvbmFsRGF0ZUZvcm1hdCI6ZmFsc2UsIkRhdGVJc1Zpc2libGUiOnRydWUsIlRpbWVJc1Zpc2libGUiOmZhbHNlLCJIb3VyRGlnaXRzIjoxLCJBbVBtRGVzaWduYXRvciI6MiwiVHJpbTAwTWludXRlcyI6ZmFsc2UsIkxhc3RLbm93blZpc2liaWxpdHlTdGF0ZSI6eyIkaWQiOiI4NCIsIkRhdGVQYXJ0SXNWaXNpYmxlIjpmYWxzZSwiVGltZVBhcnRJc1Zpc2libGUiOmZhbHNlfX0sIldlZWtOdW1iZXJpbmciOnsiJGlkIjoiODUiLCJGb3JtYXQiOjAsIklzVmlzaWJsZSI6ZmFsc2UsIkxhc3RLbm93blZpc2liaWxpdHlTdGF0ZSI6ZmFsc2V9LCJJc1Zpc2libGUiOnRydWUsIlBhcmVudFN0eWxlIjpudWxsfSwiRGVmYXVsdFRhc2tTdHlsZSI6eyIkaWQiOiI4NiIsIlNoYXBlIjo3LCJTaGFwZVRoaWNrbmVzcyI6MSwiRHVyYXRpb25Gb3JtYXQiOjUsIkluY2x1ZGVOb25Xb3JraW5nRGF5c0luRHVyYXRpb24iOmZhbHNlLCJQZXJjZW50YWdlQ29tcGxldGVTdHlsZSI6eyIkaWQiOiI4NyIsIkZvbnRTZXR0aW5ncyI6eyIkaWQiOiI4OCIsIkZvbnRTaXplIjoxMCwiRm9udE5hbWUiOiJDYWxpYnJpIiwiSXNCb2xkIjpmYWxzZSwiSXNJdGFsaWMiOmZhbHNlLCJJc1VuZGVybGluZWQiOmZhbHNlLCJQYXJlbnRTdHlsZSI6bnVsbH0sIkF1dG9TaXplIjowLCJGb3JlZ3JvdW5kIjp7IiRpZCI6Ijg5IiwiQ29sb3IiOnsiJGlkIjoiOTA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xIiwiVG9wIjowLCJMZWZ0IjowLCJSaWdodCI6MCwiQm90dG9tIjowfSwiUGFkZGluZyI6eyIkaWQiOiI5MiIsIlRvcCI6MCwiTGVmdCI6MCwiUmlnaHQiOjAsIkJvdHRvbSI6MH0sIkJhY2tncm91bmQiOnsiJGlkIjoiOTMiLCJDb2xvciI6eyIkcmVmIjoiMzYifX0sIklzVmlzaWJsZSI6dHJ1ZSwiV2lkdGgiOjAuMCwiSGVpZ2h0IjowLjAsIkJvcmRlclN0eWxlIjpudWxsLCJQYXJlbnRTdHlsZSI6bnVsbH0sIkR1cmF0aW9uU3R5bGUiOnsiJGlkIjoiOTQiLCJGb250U2V0dGluZ3MiOnsiJGlkIjoiOTUiLCJGb250U2l6ZSI6MTAsIkZvbnROYW1lIjoiQ2FsaWJyaSIsIklzQm9sZCI6ZmFsc2UsIklzSXRhbGljIjpmYWxzZSwiSXNVbmRlcmxpbmVkIjpmYWxzZSwiUGFyZW50U3R5bGUiOm51bGx9LCJBdXRvU2l6ZSI6MCwiRm9yZWdyb3VuZCI6eyIkaWQiOiI5NiIsIkNvbG9yIjp7IiRpZCI6Ijk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giLCJUb3AiOjAsIkxlZnQiOjAsIlJpZ2h0IjowLCJCb3R0b20iOjB9LCJQYWRkaW5nIjp7IiRpZCI6Ijk5IiwiVG9wIjowLCJMZWZ0IjowLCJSaWdodCI6MCwiQm90dG9tIjowfSwiQmFja2dyb3VuZCI6eyIkaWQiOiIxMDAiLCJDb2xvciI6eyIkcmVmIjoiMzYifX0sIklzVmlzaWJsZSI6dHJ1ZSwiV2lkdGgiOjAuMCwiSGVpZ2h0IjowLjAsIkJvcmRlclN0eWxlIjpudWxsLCJQYXJlbnRTdHlsZSI6bnVsbH0sIkhvcml6b250YWxDb25uZWN0b3JTdHlsZSI6eyIkaWQiOiIxMDEiLCJMaW5lQ29sb3IiOnsiJGlkIjoiMTAyIiwiJHR5cGUiOiJOTFJFLkNvbW1vbi5Eb20uU29saWRDb2xvckJydXNoLCBOTFJFLkNvbW1vbiIsIkNvbG9yIjp7IiRpZCI6IjEwMyIsIkEiOjI1NSwiUiI6MjA0LCJHIjoyMDQsIkIiOjIwNH19LCJMaW5lV2VpZ2h0IjowLjAsIkxpbmVUeXBlIjowLCJQYXJlbnRTdHlsZSI6bnVsbH0sIlZlcnRpY2FsQ29ubmVjdG9yU3R5bGUiOnsiJGlkIjoiMTA0IiwiTGluZUNvbG9yIjp7IiRpZCI6IjEwNSIsIiR0eXBlIjoiTkxSRS5Db21tb24uRG9tLlNvbGlkQ29sb3JCcnVzaCwgTkxSRS5Db21tb24iLCJDb2xvciI6eyIkaWQiOiIxMDYiLCJBIjoyNTUsIlIiOjIwNCwiRyI6MjA0LCJCIjoyMDR9fSwiTGluZVdlaWdodCI6MC4wLCJMaW5lVHlwZSI6MCwiUGFyZW50U3R5bGUiOm51bGx9LCJNYXJnaW4iOm51bGwsIlN0YXJ0RGF0ZVBvc2l0aW9uIjo0LCJFbmREYXRlUG9zaXRpb24iOjQsIkRhdGVJc1Zpc2libGUiOnRydWUsIlRpdGxlUG9zaXRpb24iOjMsIkR1cmF0aW9uUG9zaXRpb24iOjIsIlBlcmNlbnRhZ2VDb21wbGV0ZWRQb3NpdGlvbiI6NiwiU3BhY2luZyI6MTAsIklzQmVsb3dUaW1lYmFuZCI6dHJ1ZSwiUGVyY2VudGFnZUNvbXBsZXRlU2hhcGVPcGFjaXR5IjozNSwiU2hhcGVTdHlsZSI6eyIkaWQiOiIxMDciLCJNYXJnaW4iOnsiJGlkIjoiMTA4IiwiVG9wIjowLCJMZWZ0Ijo0LCJSaWdodCI6NCwiQm90dG9tIjowfSwiUGFkZGluZyI6eyIkaWQiOiIxMDkiLCJUb3AiOjAsIkxlZnQiOjAsIlJpZ2h0IjowLCJCb3R0b20iOjB9LCJCYWNrZ3JvdW5kIjp7IiRpZCI6IjExMCIsIkNvbG9yIjp7IiRpZCI6IjExMSIsIkEiOjI1NSwiUiI6MCwiRyI6MTE0LCJCIjoxODh9fSwiSXNWaXNpYmxlIjp0cnVlLCJXaWR0aCI6MC4wLCJIZWlnaHQiOjE2LjAsIkJvcmRlclN0eWxlIjp7IiRpZCI6IjExMiIsIkxpbmVDb2xvciI6eyIkaWQiOiIxMTMiLCIkdHlwZSI6Ik5MUkUuQ29tbW9uLkRvbS5Tb2xpZENvbG9yQnJ1c2gsIE5MUkUuQ29tbW9uIiwiQ29sb3IiOnsiJGlkIjoiMTE0IiwiQSI6MjU1LCJSIjoyNTUsIkciOjAsIkIiOjB9fSwiTGluZVdlaWdodCI6MC4wLCJMaW5lVHlwZSI6MCwiUGFyZW50U3R5bGUiOm51bGx9LCJQYXJlbnRTdHlsZSI6bnVsbH0sIlRpdGxlU3R5bGUiOnsiJGlkIjoiMTE1IiwiRm9udFNldHRpbmdzIjp7IiRpZCI6IjExNiIsIkZvbnRTaXplIjoxMSwiRm9udE5hbWUiOiJDYWxpYnJpIiwiSXNCb2xkIjpmYWxzZSwiSXNJdGFsaWMiOmZhbHNlLCJJc1VuZGVybGluZWQiOmZhbHNlLCJQYXJlbnRTdHlsZSI6bnVsbH0sIkF1dG9TaXplIjowLCJGb3JlZ3JvdW5kIjp7IiRpZCI6IjExNyIsIkNvbG9yIjp7IiRpZCI6IjExOC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xMTkiLCJUb3AiOjAsIkxlZnQiOjAsIlJpZ2h0IjowLCJCb3R0b20iOjB9LCJQYWRkaW5nIjp7IiRpZCI6IjEyMCIsIlRvcCI6MCwiTGVmdCI6MCwiUmlnaHQiOjAsIkJvdHRvbSI6MH0sIkJhY2tncm91bmQiOnsiJGlkIjoiMTIxIiwiQ29sb3IiOnsiJHJlZiI6IjM2In19LCJJc1Zpc2libGUiOnRydWUsIldpZHRoIjowLjAsIkhlaWdodCI6MC4wLCJCb3JkZXJTdHlsZSI6bnVsbCwiUGFyZW50U3R5bGUiOm51bGx9LCJEYXRlU3R5bGUiOnsiJGlkIjoiMTIyIiwiRm9udFNldHRpbmdzIjp7IiRpZCI6IjEyMyIsIkZvbnRTaXplIjoxMiwiRm9udE5hbWUiOiJDYWxpYnJpIiwiSXNCb2xkIjpmYWxzZSwiSXNJdGFsaWMiOmZhbHNlLCJJc1VuZGVybGluZWQiOmZhbHNlLCJQYXJlbnRTdHlsZSI6bnVsbH0sIkF1dG9TaXplIjowLCJGb3JlZ3JvdW5kIjp7IiRpZCI6IjEyNCIsIkNvbG9yIjp7IiRpZCI6IjEyN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jYiLCJUb3AiOjAsIkxlZnQiOjAsIlJpZ2h0IjowLCJCb3R0b20iOjB9LCJQYWRkaW5nIjp7IiRpZCI6IjEyNyIsIlRvcCI6MCwiTGVmdCI6MCwiUmlnaHQiOjAsIkJvdHRvbSI6MH0sIkJhY2tncm91bmQiOnsiJGlkIjoiMTI4IiwiQ29sb3IiOnsiJHJlZiI6IjM2In19LCJJc1Zpc2libGUiOnRydWUsIldpZHRoIjowLjAsIkhlaWdodCI6MC4wLCJCb3JkZXJTdHlsZSI6bnVsbCwiUGFyZW50U3R5bGUiOm51bGx9LCJEYXRlRm9ybWF0Ijp7IiRpZCI6IjEyOSIsIkZvcm1hdFN0cmluZyI6Ik1NLmRkIiwiU2VwYXJhdG9yIjoiLiIsIlVzZUludGVybmF0aW9uYWxEYXRlRm9ybWF0IjpmYWxzZSwiRGF0ZUlzVmlzaWJsZSI6dHJ1ZSwiVGltZUlzVmlzaWJsZSI6ZmFsc2UsIkhvdXJEaWdpdHMiOjEsIkFtUG1EZXNpZ25hdG9yIjoyLCJUcmltMDBNaW51dGVzIjpmYWxzZSwiTGFzdEtub3duVmlzaWJpbGl0eVN0YXRlIjp7IiRpZCI6IjEzMCIsIkRhdGVQYXJ0SXNWaXNpYmxlIjpmYWxzZSwiVGltZVBhcnRJc1Zpc2libGUiOmZhbHNlfX0sIldlZWtOdW1iZXJpbmciOnsiJGlkIjoiMTMxIiwiRm9ybWF0IjowLCJJc1Zpc2libGUiOmZhbHNlLCJMYXN0S25vd25WaXNpYmlsaXR5U3RhdGUiOmZhbHNlfSwiSXNWaXNpYmxlIjp0cnVlLCJQYXJlbnRTdHlsZSI6bnVsbCwiX2V4cGxpY2l0bHlTZXQiOnsiJGlkIjoiMTMy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MiLCJHcmlkbGluZVN0eWxlIjp7IiRpZCI6IjEzNCIsIkxpbmVDb2xvciI6eyIkaWQiOiIxMzUiLCIkdHlwZSI6Ik5MUkUuQ29tbW9uLkRvbS5Tb2xpZENvbG9yQnJ1c2gsIE5MUkUuQ29tbW9uIiwiQ29sb3IiOnsiJGlkIjoiMTM2IiwiQSI6MzgsIlIiOjkxLCJHIjoxNTUsIkIiOjIxM319LCJMaW5lV2VpZ2h0IjoxLjAsIkxpbmVUeXBlIjowLCJQYXJlbnRTdHlsZSI6bnVsbH0sIk1hcmdpbiI6eyIkaWQiOiIxMzciLCJUb3AiOjAsIkxlZnQiOjAsIlJpZ2h0IjowLCJCb3R0b20iOjB9LCJQYWRkaW5nIjp7IiRpZCI6IjEzOC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kiLCJIZWFkZXJTdHlsZSI6eyIkaWQiOiIxNDAiLCJUZXh0U3R5bGUiOnsiJGlkIjoiMTQxIiwiRm9udFNldHRpbmdzIjp7IiRpZCI6IjE0MiIsIkZvbnRTaXplIjoxMiwiRm9udE5hbWUiOiJDYWxpYnJpIiwiSXNCb2xkIjpmYWxzZSwiSXNJdGFsaWMiOmZhbHNlLCJJc1VuZGVybGluZWQiOmZhbHNlLCJQYXJlbnRTdHlsZSI6bnVsbH0sIkF1dG9TaXplIjowLCJGb3JlZ3JvdW5kIjp7IiRpZCI6IjE0MyIsIkNvbG9yIjp7IiRpZCI6IjE0NC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UiLCJUb3AiOjAsIkxlZnQiOjAsIlJpZ2h0IjowLCJCb3R0b20iOjB9LCJQYWRkaW5nIjp7IiRpZCI6IjE0NiIsIlRvcCI6MCwiTGVmdCI6MCwiUmlnaHQiOjAsIkJvdHRvbSI6MH0sIkJhY2tncm91bmQiOm51bGwsIklzVmlzaWJsZSI6dHJ1ZSwiV2lkdGgiOjAuMCwiSGVpZ2h0IjowLjAsIkJvcmRlclN0eWxlIjpudWxsLCJQYXJlbnRTdHlsZSI6bnVsbH0sIlJlY3RhbmdsZVN0eWxlIjp7IiRpZCI6IjE0NyIsIk1hcmdpbiI6eyIkaWQiOiIxNDgiLCJUb3AiOjAsIkxlZnQiOjAsIlJpZ2h0IjowLCJCb3R0b20iOjB9LCJQYWRkaW5nIjp7IiRpZCI6IjE0OSIsIlRvcCI6MCwiTGVmdCI6MCwiUmlnaHQiOjAsIkJvdHRvbSI6MH0sIkJhY2tncm91bmQiOnsiJGlkIjoiMTUwIiwiQ29sb3IiOnsiJGlkIjoiMTUxIiwiQSI6MTI3LCJSIjo5MSwiRyI6MTU1LCJCIjoyMTN9fSwiSXNWaXNpYmxlIjp0cnVlLCJXaWR0aCI6MC4wLCJIZWlnaHQiOjAuMCwiQm9yZGVyU3R5bGUiOnsiJGlkIjoiMTUyIiwiTGluZUNvbG9yIjp7IiRpZCI6IjE1MyIsIiR0eXBlIjoiTkxSRS5Db21tb24uRG9tLlNvbGlkQ29sb3JCcnVzaCwgTkxSRS5Db21tb24iLCJDb2xvciI6eyIkaWQiOiIxNTQiLCJBIjoyNTUsIlIiOjI1NSwiRyI6MCwiQiI6MH19LCJMaW5lV2VpZ2h0IjowLjAsIkxpbmVUeXBlIjowLCJQYXJlbnRTdHlsZSI6bnVsbH0sIlBhcmVudFN0eWxlIjpudWxsfSwiTWFyZ2luIjp7IiRpZCI6IjE1NSIsIlRvcCI6MCwiTGVmdCI6MCwiUmlnaHQiOjAsIkJvdHRvbSI6MH0sIlBhZGRpbmciOnsiJGlkIjoiMTU2IiwiVG9wIjowLCJMZWZ0IjowLCJSaWdodCI6MCwiQm90dG9tIjowfSwiQmFja2dyb3VuZCI6bnVsbCwiSXNWaXNpYmxlIjp0cnVlLCJXaWR0aCI6MC4wLCJIZWlnaHQiOjAuMCwiQm9yZGVyU3R5bGUiOm51bGwsIlBhcmVudFN0eWxlIjpudWxsfSwiQmFja2dyb3VuZFN0eWxlIjp7IiRpZCI6IjE1NyIsIk1hcmdpbiI6eyIkaWQiOiIxNTgiLCJUb3AiOjAsIkxlZnQiOjAsIlJpZ2h0IjowLCJCb3R0b20iOjB9LCJQYWRkaW5nIjp7IiRpZCI6IjE1OSIsIlRvcCI6MCwiTGVmdCI6MCwiUmlnaHQiOjAsIkJvdHRvbSI6MH0sIkJhY2tncm91bmQiOnsiJGlkIjoiMTYwIiwiQ29sb3IiOnsiJGlkIjoiMTYxIiwiQSI6MzgsIlIiOjkxLCJHIjoxNTUsIkIiOjIxM319LCJJc1Zpc2libGUiOnRydWUsIldpZHRoIjowLjAsIkhlaWdodCI6MC4wLCJCb3JkZXJTdHlsZSI6eyIkaWQiOiIxNjIiLCJMaW5lQ29sb3IiOnsiJGlkIjoiMTYzIiwiJHR5cGUiOiJOTFJFLkNvbW1vbi5Eb20uU29saWRDb2xvckJydXNoLCBOTFJFLkNvbW1vbiIsIkNvbG9yIjp7IiRpZCI6IjE2NCIsIkEiOjI1NSwiUiI6MjU1LCJHIjowLCJCIjowfX0sIkxpbmVXZWlnaHQiOjAuMCwiTGluZVR5cGUiOjAsIlBhcmVudFN0eWxlIjpudWxsfSwiUGFyZW50U3R5bGUiOm51bGx9LCJJc0Fib3ZlVGltZWJhbmQiOmZhbHNlLCJNYXJnaW4iOnsiJGlkIjoiMTY1IiwiVG9wIjowLCJMZWZ0IjowLCJSaWdodCI6MCwiQm90dG9tIjowfSwiUGFkZGluZyI6eyIkaWQiOiIxNjYiLCJUb3AiOjAsIkxlZnQiOjAsIlJpZ2h0IjowLCJCb3R0b20iOjB9LCJJc1Zpc2libGUiOnRydWUsIldpZHRoIjowLjAsIkhlaWdodCI6MC4wLCJCb3JkZXJTdHlsZSI6bnVsbCwiUGFyZW50U3R5bGUiOm51bGx9fSwiU2NhbGUiOnsiJGlkIjoiMTY3IiwiU3RhcnREYXRlIjoiMjAxNy0wOC0wMlQyMzo1OTo1OS45OTlaIiwiRW5kRGF0ZSI6IjIwMjItMDMtMDRUMjM6NTk6MDAiLCJGb3JtYXQiOiJNTU0iLCJUeXBlIjoyLCJBdXRvRGF0ZVJhbmdlIjp0cnVlLCJXb3JraW5nRGF5cyI6MzEsIkZpc2NhbFllYXIiOnsiJGlkIjoiMTY4IiwiU3RhcnRNb250aCI6MSwiVXNlU3RhcnRpbmdZZWFyRm9yTnVtYmVyaW5nIjp0cnVlLCJTaG93RmlzY2FsWWVhckxhYmVsIjp0cnVlfSwiVG9kYXlNYXJrZXJUZXh0IjoiVG9kYXkiLCJBdXRvU2NhbGVUeXBlIjp0cnVlfSwiTWlsZXN0b25lcyI6W3siJGlkIjoiMTY5IiwiRGF0ZSI6IjIwMjEtMDgtMDJUMjM6NTk6MDAiLCJTdHlsZSI6eyIkaWQiOiIxNzAiLCJTaGFwZSI6MywiQ29ubmVjdG9yTWFyZ2luIjp7IiRyZWYiOiI1NiJ9LCJDb25uZWN0b3JTdHlsZSI6eyIkaWQiOiIxNzEiLCJMaW5lQ29sb3IiOnsiJGlkIjoiMTcyIiwiJHR5cGUiOiJOTFJFLkNvbW1vbi5Eb20uU29saWRDb2xvckJydXNoLCBOTFJFLkNvbW1vbiIsIkNvbG9yIjp7IiRpZCI6IjE3MyIsIkEiOjI1NSwiUiI6OTEsIkciOjE1NSwiQiI6MjEzfX0sIkxpbmVXZWlnaHQiOjEuMCwiTGluZVR5cGUiOjAsIlBhcmVudFN0eWxlIjp7IiRyZWYiOiI1NyJ9fSwiSXNCZWxvd1RpbWViYW5kIjp0cnVlLCJQb3NpdGlvbk9uVGFzayI6MCwiSGlkZURhdGUiOmZhbHNlLCJTaGFwZVNpemUiOjAsIlNwYWNpbmciOjAuMCwiUGFkZGluZyI6eyIkaWQiOiIxNzQiLCJUb3AiOjAsIkxlZnQiOjAsIlJpZ2h0IjowLCJCb3R0b20iOjB9LCJTaGFwZVN0eWxlIjp7IiRpZCI6IjE3NSIsIk1hcmdpbiI6eyIkcmVmIjoiNjIifSwiUGFkZGluZyI6eyIkcmVmIjoiNjMifSwiQmFja2dyb3VuZCI6eyIkaWQiOiIxNzYiLCJDb2xvciI6eyIkaWQiOiIxNzciLCJBIjoyNTUsIlIiOjkxLCJHIjoxNTUsIkIiOjIxM319LCJJc1Zpc2libGUiOnRydWUsIldpZHRoIjoxMC4wNTAwMDAxOTA3MzQ4NjMsIkhlaWdodCI6MTAuMjUsIkJvcmRlclN0eWxlIjp7IiRpZCI6IjE3OCIsIkxpbmVDb2xvciI6eyIkcmVmIjoiNjcifSwiTGluZVdlaWdodCI6MC4wLCJMaW5lVHlwZSI6MCwiUGFyZW50U3R5bGUiOnsiJHJlZiI6IjY2In19LCJQYXJlbnRTdHlsZSI6eyIkcmVmIjoiNjEifX0sIlRpdGxlU3R5bGUiOnsiJGlkIjoiMTc5IiwiRm9udFNldHRpbmdzIjp7IiRpZCI6IjE4MCIsIkZvbnRTaXplIjoxMCwiRm9udE5hbWUiOiJDYWxpYnJpIiwiSXNCb2xkIjp0cnVlLCJJc0l0YWxpYyI6ZmFsc2UsIklzVW5kZXJsaW5lZCI6ZmFsc2UsIlBhcmVudFN0eWxlIjp7IiRyZWYiOiI3MCJ9fSwiQXV0b1NpemUiOjAsIkZvcmVncm91bmQiOnsiJGlkIjoiMTgxIiwiQ29sb3IiOnsiJGlkIjoiMTgyIiwiQSI6MjU1LCJSIjo2OCwiRyI6ODQsIkIiOjEwNn19LCJNYXhXaWR0aCI6NDYuNSwiTWF4SGVpZ2h0IjoiSW5maW5pdHkiLCJTbWFydEZvcmVncm91bmRJc0FjdGl2ZSI6ZmFsc2UsIkhvcml6b250YWxBbGlnbm1lbnQiOjEsIlZlcnRpY2FsQWxpZ25tZW50IjowLCJTbWFydEZvcmVncm91bmQiOm51bGwsIkJhY2tncm91bmRGaWxsVHlwZSI6MCwiTWFyZ2luIjp7IiRyZWYiOiI3MyJ9LCJQYWRkaW5nIjp7IiRyZWYiOiI3NCJ9LCJCYWNrZ3JvdW5kIjp7IiRyZWYiOiI3NSJ9LCJJc1Zpc2libGUiOnRydWUsIldpZHRoIjowLjAsIkhlaWdodCI6MC4wLCJCb3JkZXJTdHlsZSI6eyIkaWQiOiIxODMiLCJMaW5lQ29sb3IiOm51bGwsIkxpbmVXZWlnaHQiOjAuMCwiTGluZVR5cGUiOjAsIlBhcmVudFN0eWxlIjpudWxsfSwiUGFyZW50U3R5bGUiOnsiJHJlZiI6IjY5In19LCJEYXRlU3R5bGUiOnsiJGlkIjoiMTg0IiwiRm9udFNldHRpbmdzIjp7IiRpZCI6IjE4NSIsIkZvbnRTaXplIjo5LCJGb250TmFtZSI6IkNhbGlicmkiLCJJc0JvbGQiOmZhbHNlLCJJc0l0YWxpYyI6ZmFsc2UsIklzVW5kZXJsaW5lZCI6ZmFsc2UsIlBhcmVudFN0eWxlIjp7IiRyZWYiOiI3NyJ9fSwiQXV0b1NpemUiOjAsIkZvcmVncm91bmQiOnsiJHJlZiI6Ijc4In0sIk1heFdpZHRoIjoyMDAuMCwiTWF4SGVpZ2h0IjoiSW5maW5pdHkiLCJTbWFydEZvcmVncm91bmRJc0FjdGl2ZSI6ZmFsc2UsIkhvcml6b250YWxBbGlnbm1lbnQiOjAsIlZlcnRpY2FsQWxpZ25tZW50IjowLCJTbWFydEZvcmVncm91bmQiOm51bGwsIkJhY2tncm91bmRGaWxsVHlwZSI6MCwiTWFyZ2luIjp7IiRyZWYiOiI4MCJ9LCJQYWRkaW5nIjp7IiRyZWYiOiI4MSJ9LCJCYWNrZ3JvdW5kIjp7IiRyZWYiOiI4MiJ9LCJJc1Zpc2libGUiOnRydWUsIldpZHRoIjowLjAsIkhlaWdodCI6MC4wLCJCb3JkZXJTdHlsZSI6eyIkaWQiOiIxODYiLCJMaW5lQ29sb3IiOm51bGwsIkxpbmVXZWlnaHQiOjAuMCwiTGluZVR5cGUiOjAsIlBhcmVudFN0eWxlIjpudWxsfSwiUGFyZW50U3R5bGUiOnsiJHJlZiI6Ijc2In19LCJEYXRlRm9ybWF0Ijp7IiRyZWYiOiI4MyJ9LCJXZWVrTnVtYmVyaW5nIjp7IiRpZCI6IjE4NyIsIkZvcm1hdCI6MCwiSXNWaXNpYmxlIjpmYWxzZSwiTGFzdEtub3duVmlzaWJpbGl0eVN0YXRlIjpmYWxzZX0sIklzVmlzaWJsZSI6dHJ1ZSwiUGFyZW50U3R5bGUiOnsiJHJlZiI6IjU1In19LCJJbmRleCI6MCwiUGVyY2VudGFnZUNvbXBsZXRlIjpudWxsLCJQb3NpdGlvbiI6eyJSYXRpbyI6MC4wOTYzMDgwMDA3Mjk0MDc4MzEsIklzQ3VzdG9tIjp0cnVlfSwiRGF0ZUZvcm1hdCI6eyIkcmVmIjoiODMifSwiV2Vla051bWJlcmluZyI6eyIkaWQiOiIxODgiLCJGb3JtYXQiOjAsIklzVmlzaWJsZSI6ZmFsc2UsIkxhc3RLbm93blZpc2liaWxpdHlTdGF0ZSI6ZmFsc2V9LCJSZWxhdGVkVGFza0lkIjoiMDAwMDAwMDAtMDAwMC0wMDAwLTAwMDAtMDAwMDAwMDAwMDAwIiwiSWQiOiJkZDU1YTQ1ZC0wNmI3LTQ4ZmItYWNhMy00MDZmMjYzYzA2YTYiLCJJbXBvcnRJZCI6bnVsbCwiVGl0bGUiOiJEZXRlcm1pbmUgT2JqZWN0aXZlcyIsIk5vdGUiOm51bGwsIkh5cGVybGluayI6eyIkaWQiOiIxODkiLCJBZGRyZXNzIjpudWxsLCJTdWJBZGRyZXNzIjpudWxsfSwiSXNDaGFuZ2VkIjpmYWxzZSwiSXNOZXciOnRydWV9LHsiJGlkIjoiMTkwIiwiRGF0ZSI6IjIwMjEtMDgtMTlUMjM6NTk6MDAiLCJTdHlsZSI6eyIkaWQiOiIxOTEiLCJTaGFwZSI6MywiQ29ubmVjdG9yTWFyZ2luIjp7IiRyZWYiOiI1NiJ9LCJDb25uZWN0b3JTdHlsZSI6eyIkaWQiOiIxOTIiLCJMaW5lQ29sb3IiOnsiJGlkIjoiMTkzIiwiJHR5cGUiOiJOTFJFLkNvbW1vbi5Eb20uU29saWRDb2xvckJydXNoLCBOTFJFLkNvbW1vbiIsIkNvbG9yIjp7IiRpZCI6IjE5NCIsIkEiOjI1NSwiUiI6OTEsIkciOjE1NSwiQiI6MjEzfX0sIkxpbmVXZWlnaHQiOjEuMCwiTGluZVR5cGUiOjAsIlBhcmVudFN0eWxlIjp7IiRyZWYiOiI1NyJ9fSwiSXNCZWxvd1RpbWViYW5kIjpmYWxzZSwiUG9zaXRpb25PblRhc2siOjAsIkhpZGVEYXRlIjpmYWxzZSwiU2hhcGVTaXplIjowLCJTcGFjaW5nIjowLjAsIlBhZGRpbmciOnsiJGlkIjoiMTk1IiwiVG9wIjowLCJMZWZ0IjowLCJSaWdodCI6MCwiQm90dG9tIjowfSwiU2hhcGVTdHlsZSI6eyIkaWQiOiIxOTYiLCJNYXJnaW4iOnsiJHJlZiI6IjYyIn0sIlBhZGRpbmciOnsiJHJlZiI6IjYzIn0sIkJhY2tncm91bmQiOnsiJGlkIjoiMTk3IiwiQ29sb3IiOnsiJGlkIjoiMTk4IiwiQSI6MjU1LCJSIjo5MSwiRyI6MTU1LCJCIjoyMTN9fSwiSXNWaXNpYmxlIjp0cnVlLCJXaWR0aCI6MTAuMDUwMDAwMTkwNzM0ODYzLCJIZWlnaHQiOjEwLjI1LCJCb3JkZXJTdHlsZSI6eyIkaWQiOiIxOTkiLCJMaW5lQ29sb3IiOnsiJHJlZiI6IjY3In0sIkxpbmVXZWlnaHQiOjAuMCwiTGluZVR5cGUiOjAsIlBhcmVudFN0eWxlIjp7IiRyZWYiOiI2NiJ9fSwiUGFyZW50U3R5bGUiOnsiJHJlZiI6IjYxIn19LCJUaXRsZVN0eWxlIjp7IiRpZCI6IjIwMCIsIkZvbnRTZXR0aW5ncyI6eyIkaWQiOiIyMDEiLCJGb250U2l6ZSI6MTAsIkZvbnROYW1lIjoiQ2FsaWJyaSIsIklzQm9sZCI6dHJ1ZSwiSXNJdGFsaWMiOmZhbHNlLCJJc1VuZGVybGluZWQiOmZhbHNlLCJQYXJlbnRTdHlsZSI6eyIkcmVmIjoiNzAifX0sIkF1dG9TaXplIjowLCJGb3JlZ3JvdW5kIjp7IiRpZCI6IjIwMiIsIkNvbG9yIjp7IiRpZCI6IjIwMyIsIkEiOjI1NSwiUiI6NjgsIkciOjg0LCJCIjoxMDZ9fSwiTWF4V2lkdGgiOjYxLjg3NDk2MTg1MzAyNzM0NCwiTWF4SGVpZ2h0IjoiSW5maW5pdHkiLCJTbWFydEZvcmVncm91bmRJc0FjdGl2ZSI6ZmFsc2UsIkhvcml6b250YWxBbGlnbm1lbnQiOjEsIlZlcnRpY2FsQWxpZ25tZW50IjowLCJTbWFydEZvcmVncm91bmQiOm51bGwsIkJhY2tncm91bmRGaWxsVHlwZSI6MCwiTWFyZ2luIjp7IiRyZWYiOiI3MyJ9LCJQYWRkaW5nIjp7IiRyZWYiOiI3NCJ9LCJCYWNrZ3JvdW5kIjp7IiRyZWYiOiI3NSJ9LCJJc1Zpc2libGUiOnRydWUsIldpZHRoIjowLjAsIkhlaWdodCI6MC4wLCJCb3JkZXJTdHlsZSI6eyIkaWQiOiIyMDQiLCJMaW5lQ29sb3IiOm51bGwsIkxpbmVXZWlnaHQiOjAuMCwiTGluZVR5cGUiOjAsIlBhcmVudFN0eWxlIjpudWxsfSwiUGFyZW50U3R5bGUiOnsiJHJlZiI6IjY5In19LCJEYXRlU3R5bGUiOnsiJGlkIjoiMjA1IiwiRm9udFNldHRpbmdzIjp7IiRpZCI6IjIwNiIsIkZvbnRTaXplIjo5LCJGb250TmFtZSI6IkNhbGlicmkiLCJJc0JvbGQiOmZhbHNlLCJJc0l0YWxpYyI6ZmFsc2UsIklzVW5kZXJsaW5lZCI6ZmFsc2UsIlBhcmVudFN0eWxlIjp7IiRyZWYiOiI3NyJ9fSwiQXV0b1NpemUiOjAsIkZvcmVncm91bmQiOnsiJHJlZiI6Ijc4In0sIk1heFdpZHRoIjoyMDAuMCwiTWF4SGVpZ2h0IjoiSW5maW5pdHkiLCJTbWFydEZvcmVncm91bmRJc0FjdGl2ZSI6ZmFsc2UsIkhvcml6b250YWxBbGlnbm1lbnQiOjAsIlZlcnRpY2FsQWxpZ25tZW50IjowLCJTbWFydEZvcmVncm91bmQiOm51bGwsIkJhY2tncm91bmRGaWxsVHlwZSI6MCwiTWFyZ2luIjp7IiRyZWYiOiI4MCJ9LCJQYWRkaW5nIjp7IiRyZWYiOiI4MSJ9LCJCYWNrZ3JvdW5kIjp7IiRyZWYiOiI4MiJ9LCJJc1Zpc2libGUiOnRydWUsIldpZHRoIjowLjAsIkhlaWdodCI6MC4wLCJCb3JkZXJTdHlsZSI6eyIkaWQiOiIyMDciLCJMaW5lQ29sb3IiOm51bGwsIkxpbmVXZWlnaHQiOjAuMCwiTGluZVR5cGUiOjAsIlBhcmVudFN0eWxlIjpudWxsfSwiUGFyZW50U3R5bGUiOnsiJHJlZiI6Ijc2In19LCJEYXRlRm9ybWF0Ijp7IiRyZWYiOiI4MyJ9LCJXZWVrTnVtYmVyaW5nIjp7IiRpZCI6IjIwOCIsIkZvcm1hdCI6MCwiSXNWaXNpYmxlIjpmYWxzZSwiTGFzdEtub3duVmlzaWJpbGl0eVN0YXRlIjpmYWxzZX0sIklzVmlzaWJsZSI6dHJ1ZSwiUGFyZW50U3R5bGUiOnsiJHJlZiI6IjU1In19LCJJbmRleCI6MSwiUGVyY2VudGFnZUNvbXBsZXRlIjpudWxsLCJQb3NpdGlvbiI6eyJSYXRpbyI6MC4wNjcxOTc1ODc3NTQ5OTEzMjMsIklzQ3VzdG9tIjp0cnVlfSwiRGF0ZUZvcm1hdCI6eyIkcmVmIjoiODMifSwiV2Vla051bWJlcmluZyI6eyIkaWQiOiIyMDkiLCJGb3JtYXQiOjAsIklzVmlzaWJsZSI6ZmFsc2UsIkxhc3RLbm93blZpc2liaWxpdHlTdGF0ZSI6ZmFsc2V9LCJSZWxhdGVkVGFza0lkIjoiMDAwMDAwMDAtMDAwMC0wMDAwLTAwMDAtMDAwMDAwMDAwMDAwIiwiSWQiOiI4MWZiMmQ3OS1mMWYzLTQyOGItOWNiZS0xOTViMzBjYzYxNjYiLCJJbXBvcnRJZCI6bnVsbCwiVGl0bGUiOiJTZWN1cmUgQnVkZ2V0IiwiTm90ZSI6bnVsbCwiSHlwZXJsaW5rIjp7IiRpZCI6IjIxMCIsIkFkZHJlc3MiOm51bGwsIlN1YkFkZHJlc3MiOm51bGx9LCJJc0NoYW5nZWQiOmZhbHNlLCJJc05ldyI6dHJ1ZX0seyIkaWQiOiIyMTEiLCJEYXRlIjoiMjAyMS0wOS0yN1QyMzo1OTowMCIsIlN0eWxlIjp7IiRpZCI6IjIxMiIsIlNoYXBlIjozLCJDb25uZWN0b3JNYXJnaW4iOnsiJHJlZiI6IjU2In0sIkNvbm5lY3RvclN0eWxlIjp7IiRpZCI6IjIxMyIsIkxpbmVDb2xvciI6eyIkaWQiOiIyMTQiLCIkdHlwZSI6Ik5MUkUuQ29tbW9uLkRvbS5Tb2xpZENvbG9yQnJ1c2gsIE5MUkUuQ29tbW9uIiwiQ29sb3IiOnsiJGlkIjoiMjE1IiwiQSI6MjU1LCJSIjo5MSwiRyI6MTU1LCJCIjoyMTN9fSwiTGluZVdlaWdodCI6MS4wLCJMaW5lVHlwZSI6MCwiUGFyZW50U3R5bGUiOnsiJHJlZiI6IjU3In19LCJJc0JlbG93VGltZWJhbmQiOnRydWUsIlBvc2l0aW9uT25UYXNrIjowLCJIaWRlRGF0ZSI6ZmFsc2UsIlNoYXBlU2l6ZSI6MCwiU3BhY2luZyI6MC4wLCJQYWRkaW5nIjp7IiRpZCI6IjIxNiIsIlRvcCI6MCwiTGVmdCI6MCwiUmlnaHQiOjAsIkJvdHRvbSI6MH0sIlNoYXBlU3R5bGUiOnsiJGlkIjoiMjE3IiwiTWFyZ2luIjp7IiRyZWYiOiI2MiJ9LCJQYWRkaW5nIjp7IiRyZWYiOiI2MyJ9LCJCYWNrZ3JvdW5kIjp7IiRpZCI6IjIxOCIsIkNvbG9yIjp7IiRpZCI6IjIxOSIsIkEiOjI1NSwiUiI6OTEsIkciOjE1NSwiQiI6MjEzfX0sIklzVmlzaWJsZSI6dHJ1ZSwiV2lkdGgiOjEwLjA1MDAwMDE5MDczNDg2MywiSGVpZ2h0IjoxMC4yNSwiQm9yZGVyU3R5bGUiOnsiJGlkIjoiMjIwIiwiTGluZUNvbG9yIjp7IiRyZWYiOiI2NyJ9LCJMaW5lV2VpZ2h0IjowLjAsIkxpbmVUeXBlIjowLCJQYXJlbnRTdHlsZSI6eyIkcmVmIjoiNjYifX0sIlBhcmVudFN0eWxlIjp7IiRyZWYiOiI2MSJ9fSwiVGl0bGVTdHlsZSI6eyIkaWQiOiIyMjEiLCJGb250U2V0dGluZ3MiOnsiJGlkIjoiMjIyIiwiRm9udFNpemUiOjEwLCJGb250TmFtZSI6IkNhbGlicmkiLCJJc0JvbGQiOnRydWUsIklzSXRhbGljIjpmYWxzZSwiSXNVbmRlcmxpbmVkIjpmYWxzZSwiUGFyZW50U3R5bGUiOnsiJHJlZiI6IjcwIn19LCJBdXRvU2l6ZSI6MCwiRm9yZWdyb3VuZCI6eyIkaWQiOiIyMjMiLCJDb2xvciI6eyIkaWQiOiIyMjQiLCJBIjoyNTUsIlIiOjY4LCJHIjo4NCwiQiI6MTA2fX0sIk1heFdpZHRoIjo1OS44NzQ5NjE4NTMwMjczNDQsIk1heEhlaWdodCI6IkluZmluaXR5IiwiU21hcnRGb3JlZ3JvdW5kSXNBY3RpdmUiOmZhbHNlLCJIb3Jpem9udGFsQWxpZ25tZW50IjoxLCJWZXJ0aWNhbEFsaWdubWVudCI6MCwiU21hcnRGb3JlZ3JvdW5kIjpudWxsLCJCYWNrZ3JvdW5kRmlsbFR5cGUiOjAsIk1hcmdpbiI6eyIkcmVmIjoiNzMifSwiUGFkZGluZyI6eyIkcmVmIjoiNzQifSwiQmFja2dyb3VuZCI6eyIkcmVmIjoiNzUifSwiSXNWaXNpYmxlIjp0cnVlLCJXaWR0aCI6MC4wLCJIZWlnaHQiOjAuMCwiQm9yZGVyU3R5bGUiOnsiJGlkIjoiMjI1IiwiTGluZUNvbG9yIjpudWxsLCJMaW5lV2VpZ2h0IjowLjAsIkxpbmVUeXBlIjowLCJQYXJlbnRTdHlsZSI6bnVsbH0sIlBhcmVudFN0eWxlIjp7IiRyZWYiOiI2OSJ9fSwiRGF0ZVN0eWxlIjp7IiRpZCI6IjIyNiIsIkZvbnRTZXR0aW5ncyI6eyIkaWQiOiIyMjciLCJGb250U2l6ZSI6OSwiRm9udE5hbWUiOiJDYWxpYnJpIiwiSXNCb2xkIjpmYWxzZSwiSXNJdGFsaWMiOmZhbHNlLCJJc1VuZGVybGluZWQiOmZhbHNlLCJQYXJlbnRTdHlsZSI6eyIkcmVmIjoiNzcifX0sIkF1dG9TaXplIjowLCJGb3JlZ3JvdW5kIjp7IiRyZWYiOiI3OCJ9LCJNYXhXaWR0aCI6MjAwLjAsIk1heEhlaWdodCI6IkluZmluaXR5IiwiU21hcnRGb3JlZ3JvdW5kSXNBY3RpdmUiOmZhbHNlLCJIb3Jpem9udGFsQWxpZ25tZW50IjowLCJWZXJ0aWNhbEFsaWdubWVudCI6MCwiU21hcnRGb3JlZ3JvdW5kIjpudWxsLCJCYWNrZ3JvdW5kRmlsbFR5cGUiOjAsIk1hcmdpbiI6eyIkcmVmIjoiODAifSwiUGFkZGluZyI6eyIkcmVmIjoiODEifSwiQmFja2dyb3VuZCI6eyIkcmVmIjoiODIifSwiSXNWaXNpYmxlIjp0cnVlLCJXaWR0aCI6MC4wLCJIZWlnaHQiOjAuMCwiQm9yZGVyU3R5bGUiOnsiJGlkIjoiMjI4IiwiTGluZUNvbG9yIjpudWxsLCJMaW5lV2VpZ2h0IjowLjAsIkxpbmVUeXBlIjowLCJQYXJlbnRTdHlsZSI6bnVsbH0sIlBhcmVudFN0eWxlIjp7IiRyZWYiOiI3NiJ9fSwiRGF0ZUZvcm1hdCI6eyIkcmVmIjoiODMifSwiV2Vla051bWJlcmluZyI6eyIkaWQiOiIyMjkiLCJGb3JtYXQiOjAsIklzVmlzaWJsZSI6ZmFsc2UsIkxhc3RLbm93blZpc2liaWxpdHlTdGF0ZSI6ZmFsc2V9LCJJc1Zpc2libGUiOnRydWUsIlBhcmVudFN0eWxlIjp7IiRyZWYiOiI1NSJ9fSwiSW5kZXgiOjIsIlBlcmNlbnRhZ2VDb21wbGV0ZSI6bnVsbCwiUG9zaXRpb24iOnsiUmF0aW8iOjAuMDczNzAzMDYyNDU3ODAyODc5LCJJc0N1c3RvbSI6dHJ1ZX0sIkRhdGVGb3JtYXQiOnsiJHJlZiI6IjgzIn0sIldlZWtOdW1iZXJpbmciOnsiJGlkIjoiMjMwIiwiRm9ybWF0IjowLCJJc1Zpc2libGUiOmZhbHNlLCJMYXN0S25vd25WaXNpYmlsaXR5U3RhdGUiOmZhbHNlfSwiUmVsYXRlZFRhc2tJZCI6IjAwMDAwMDAwLTAwMDAtMDAwMC0wMDAwLTAwMDAwMDAwMDAwMCIsIklkIjoiYjY2YWJkZjYtOTBiMC00MTIzLWJiMzgtNTRjOWRhNTcwOWY0IiwiSW1wb3J0SWQiOm51bGwsIlRpdGxlIjoiU2VsZWN0IFZlbmRvciIsIk5vdGUiOm51bGwsIkh5cGVybGluayI6eyIkaWQiOiIyMzEiLCJBZGRyZXNzIjpudWxsLCJTdWJBZGRyZXNzIjpudWxsfSwiSXNDaGFuZ2VkIjpmYWxzZSwiSXNOZXciOnRydWV9LHsiJGlkIjoiMjMyIiwiRGF0ZSI6IjIwMjEtMTAtMjJUMjM6NTk6MDAiLCJTdHlsZSI6eyIkaWQiOiIyMzMiLCJTaGFwZSI6MywiQ29ubmVjdG9yTWFyZ2luIjp7IiRyZWYiOiI1NiJ9LCJDb25uZWN0b3JTdHlsZSI6eyIkaWQiOiIyMzQiLCJMaW5lQ29sb3IiOnsiJGlkIjoiMjM1IiwiJHR5cGUiOiJOTFJFLkNvbW1vbi5Eb20uU29saWRDb2xvckJydXNoLCBOTFJFLkNvbW1vbiIsIkNvbG9yIjp7IiRpZCI6IjIzNiIsIkEiOjI1NSwiUiI6OTEsIkciOjE1NSwiQiI6MjEzfX0sIkxpbmVXZWlnaHQiOjEuMCwiTGluZVR5cGUiOjAsIlBhcmVudFN0eWxlIjp7IiRyZWYiOiI1NyJ9fSwiSXNCZWxvd1RpbWViYW5kIjpmYWxzZSwiUG9zaXRpb25PblRhc2siOjAsIkhpZGVEYXRlIjpmYWxzZSwiU2hhcGVTaXplIjowLCJTcGFjaW5nIjowLjAsIlBhZGRpbmciOnsiJGlkIjoiMjM3IiwiVG9wIjowLCJMZWZ0IjowLCJSaWdodCI6MCwiQm90dG9tIjowfSwiU2hhcGVTdHlsZSI6eyIkaWQiOiIyMzgiLCJNYXJnaW4iOnsiJHJlZiI6IjYyIn0sIlBhZGRpbmciOnsiJHJlZiI6IjYzIn0sIkJhY2tncm91bmQiOnsiJGlkIjoiMjM5IiwiQ29sb3IiOnsiJGlkIjoiMjQwIiwiQSI6MjU1LCJSIjo5MSwiRyI6MTU1LCJCIjoyMTN9fSwiSXNWaXNpYmxlIjp0cnVlLCJXaWR0aCI6MTAuMDUwMDAwMTkwNzM0ODYzLCJIZWlnaHQiOjEwLjI1LCJCb3JkZXJTdHlsZSI6eyIkaWQiOiIyNDEiLCJMaW5lQ29sb3IiOnsiJHJlZiI6IjY3In0sIkxpbmVXZWlnaHQiOjAuMCwiTGluZVR5cGUiOjAsIlBhcmVudFN0eWxlIjp7IiRyZWYiOiI2NiJ9fSwiUGFyZW50U3R5bGUiOnsiJHJlZiI6IjYxIn19LCJUaXRsZVN0eWxlIjp7IiRpZCI6IjI0MiIsIkZvbnRTZXR0aW5ncyI6eyIkaWQiOiIyNDMiLCJGb250U2l6ZSI6MTAsIkZvbnROYW1lIjoiQ2FsaWJyaSIsIklzQm9sZCI6dHJ1ZSwiSXNJdGFsaWMiOmZhbHNlLCJJc1VuZGVybGluZWQiOmZhbHNlLCJQYXJlbnRTdHlsZSI6eyIkcmVmIjoiNzAifX0sIkF1dG9TaXplIjowLCJGb3JlZ3JvdW5kIjp7IiRpZCI6IjI0NCIsIkNvbG9yIjp7IiRpZCI6IjI0NSIsIkEiOjI1NSwiUiI6NjgsIkciOjg0LCJCIjoxMDZ9fSwiTWF4V2lkdGgiOjUwLjg3NTAzODE0Njk3MjY1NiwiTWF4SGVpZ2h0IjoiSW5maW5pdHkiLCJTbWFydEZvcmVncm91bmRJc0FjdGl2ZSI6ZmFsc2UsIkhvcml6b250YWxBbGlnbm1lbnQiOjEsIlZlcnRpY2FsQWxpZ25tZW50IjowLCJTbWFydEZvcmVncm91bmQiOm51bGwsIkJhY2tncm91bmRGaWxsVHlwZSI6MCwiTWFyZ2luIjp7IiRyZWYiOiI3MyJ9LCJQYWRkaW5nIjp7IiRyZWYiOiI3NCJ9LCJCYWNrZ3JvdW5kIjp7IiRyZWYiOiI3NSJ9LCJJc1Zpc2libGUiOnRydWUsIldpZHRoIjowLjAsIkhlaWdodCI6MC4wLCJCb3JkZXJTdHlsZSI6eyIkaWQiOiIyNDYiLCJMaW5lQ29sb3IiOm51bGwsIkxpbmVXZWlnaHQiOjAuMCwiTGluZVR5cGUiOjAsIlBhcmVudFN0eWxlIjpudWxsfSwiUGFyZW50U3R5bGUiOnsiJHJlZiI6IjY5In19LCJEYXRlU3R5bGUiOnsiJGlkIjoiMjQ3IiwiRm9udFNldHRpbmdzIjp7IiRpZCI6IjI0OCIsIkZvbnRTaXplIjo5LCJGb250TmFtZSI6IkNhbGlicmkiLCJJc0JvbGQiOmZhbHNlLCJJc0l0YWxpYyI6ZmFsc2UsIklzVW5kZXJsaW5lZCI6ZmFsc2UsIlBhcmVudFN0eWxlIjp7IiRyZWYiOiI3NyJ9fSwiQXV0b1NpemUiOjAsIkZvcmVncm91bmQiOnsiJHJlZiI6Ijc4In0sIk1heFdpZHRoIjoyMDAuMCwiTWF4SGVpZ2h0IjoiSW5maW5pdHkiLCJTbWFydEZvcmVncm91bmRJc0FjdGl2ZSI6ZmFsc2UsIkhvcml6b250YWxBbGlnbm1lbnQiOjAsIlZlcnRpY2FsQWxpZ25tZW50IjowLCJTbWFydEZvcmVncm91bmQiOm51bGwsIkJhY2tncm91bmRGaWxsVHlwZSI6MCwiTWFyZ2luIjp7IiRyZWYiOiI4MCJ9LCJQYWRkaW5nIjp7IiRyZWYiOiI4MSJ9LCJCYWNrZ3JvdW5kIjp7IiRyZWYiOiI4MiJ9LCJJc1Zpc2libGUiOnRydWUsIldpZHRoIjowLjAsIkhlaWdodCI6MC4wLCJCb3JkZXJTdHlsZSI6eyIkaWQiOiIyNDkiLCJMaW5lQ29sb3IiOm51bGwsIkxpbmVXZWlnaHQiOjAuMCwiTGluZVR5cGUiOjAsIlBhcmVudFN0eWxlIjpudWxsfSwiUGFyZW50U3R5bGUiOnsiJHJlZiI6Ijc2In19LCJEYXRlRm9ybWF0Ijp7IiRyZWYiOiI4MyJ9LCJXZWVrTnVtYmVyaW5nIjp7IiRpZCI6IjI1MCIsIkZvcm1hdCI6MCwiSXNWaXNpYmxlIjpmYWxzZSwiTGFzdEtub3duVmlzaWJpbGl0eVN0YXRlIjpmYWxzZX0sIklzVmlzaWJsZSI6dHJ1ZSwiUGFyZW50U3R5bGUiOnsiJHJlZiI6IjU1In19LCJJbmRleCI6MywiUGVyY2VudGFnZUNvbXBsZXRlIjpudWxsLCJQb3NpdGlvbiI6eyJSYXRpbyI6MC4wODUxNDg3MzM2MzM1MzU4ODEsIklzQ3VzdG9tIjp0cnVlfSwiRGF0ZUZvcm1hdCI6eyIkcmVmIjoiODMifSwiV2Vla051bWJlcmluZyI6eyIkaWQiOiIyNTEiLCJGb3JtYXQiOjAsIklzVmlzaWJsZSI6ZmFsc2UsIkxhc3RLbm93blZpc2liaWxpdHlTdGF0ZSI6ZmFsc2V9LCJSZWxhdGVkVGFza0lkIjoiMDAwMDAwMDAtMDAwMC0wMDAwLTAwMDAtMDAwMDAwMDAwMDAwIiwiSWQiOiI2ZjIyYWE1ZS0wMDA1LTQ0OTUtOWE0ZC03YjM4ODgzNTE0ZWYiLCJJbXBvcnRJZCI6bnVsbCwiVGl0bGUiOiJJZGVudGlmeSBQTSIsIk5vdGUiOm51bGwsIkh5cGVybGluayI6eyIkaWQiOiIyNTIiLCJBZGRyZXNzIjpudWxsLCJTdWJBZGRyZXNzIjpudWxsfSwiSXNDaGFuZ2VkIjpmYWxzZSwiSXNOZXciOnRydWV9LHsiJGlkIjoiMjUzIiwiRGF0ZSI6IjIwMjEtMTEtMzBUMjM6NTk6MDAiLCJTdHlsZSI6eyIkaWQiOiIyNTQiLCJTaGFwZSI6MywiQ29ubmVjdG9yTWFyZ2luIjp7IiRyZWYiOiI1NiJ9LCJDb25uZWN0b3JTdHlsZSI6eyIkaWQiOiIyNTUiLCJMaW5lQ29sb3IiOnsiJGlkIjoiMjU2IiwiJHR5cGUiOiJOTFJFLkNvbW1vbi5Eb20uU29saWRDb2xvckJydXNoLCBOTFJFLkNvbW1vbiIsIkNvbG9yIjp7IiRpZCI6IjI1NyIsIkEiOjI1NSwiUiI6MTEyLCJHIjoxNzMsIkIiOjcxfX0sIkxpbmVXZWlnaHQiOjEuMCwiTGluZVR5cGUiOjAsIlBhcmVudFN0eWxlIjp7IiRyZWYiOiI1NyJ9fSwiSXNCZWxvd1RpbWViYW5kIjp0cnVlLCJQb3NpdGlvbk9uVGFzayI6MCwiSGlkZURhdGUiOmZhbHNlLCJTaGFwZVNpemUiOjAsIlNwYWNpbmciOjAuMCwiUGFkZGluZyI6eyIkaWQiOiIyNTgiLCJUb3AiOjAsIkxlZnQiOjAsIlJpZ2h0IjowLCJCb3R0b20iOjB9LCJTaGFwZVN0eWxlIjp7IiRpZCI6IjI1OSIsIk1hcmdpbiI6eyIkcmVmIjoiNjIifSwiUGFkZGluZyI6eyIkcmVmIjoiNjMifSwiQmFja2dyb3VuZCI6eyIkaWQiOiIyNjAiLCJDb2xvciI6eyIkaWQiOiIyNjEiLCJBIjoyNTUsIlIiOjExMiwiRyI6MTczLCJCIjo3MX19LCJJc1Zpc2libGUiOnRydWUsIldpZHRoIjoxMC4wNTAwMDAxOTA3MzQ4NjMsIkhlaWdodCI6MTAuMjUsIkJvcmRlclN0eWxlIjp7IiRpZCI6IjI2MiIsIkxpbmVDb2xvciI6eyIkcmVmIjoiNjcifSwiTGluZVdlaWdodCI6MC4wLCJMaW5lVHlwZSI6MCwiUGFyZW50U3R5bGUiOnsiJHJlZiI6IjY2In19LCJQYXJlbnRTdHlsZSI6eyIkcmVmIjoiNjEifX0sIlRpdGxlU3R5bGUiOnsiJGlkIjoiMjYzIiwiRm9udFNldHRpbmdzIjp7IiRpZCI6IjI2NCIsIkZvbnRTaXplIjoxMCwiRm9udE5hbWUiOiJDYWxpYnJpIiwiSXNCb2xkIjp0cnVlLCJJc0l0YWxpYyI6ZmFsc2UsIklzVW5kZXJsaW5lZCI6ZmFsc2UsIlBhcmVudFN0eWxlIjp7IiRyZWYiOiI3MCJ9fSwiQXV0b1NpemUiOjAsIkZvcmVncm91bmQiOnsiJGlkIjoiMjY1IiwiQ29sb3IiOnsiJGlkIjoiMjY2IiwiQSI6MjU1LCJSIjo2OCwiRyI6ODQsIkIiOjEwNn19LCJNYXhXaWR0aCI6NTIuMjUsIk1heEhlaWdodCI6IkluZmluaXR5IiwiU21hcnRGb3JlZ3JvdW5kSXNBY3RpdmUiOmZhbHNlLCJIb3Jpem9udGFsQWxpZ25tZW50IjoxLCJWZXJ0aWNhbEFsaWdubWVudCI6MCwiU21hcnRGb3JlZ3JvdW5kIjpudWxsLCJCYWNrZ3JvdW5kRmlsbFR5cGUiOjAsIk1hcmdpbiI6eyIkcmVmIjoiNzMifSwiUGFkZGluZyI6eyIkcmVmIjoiNzQifSwiQmFja2dyb3VuZCI6eyIkcmVmIjoiNzUifSwiSXNWaXNpYmxlIjp0cnVlLCJXaWR0aCI6MC4wLCJIZWlnaHQiOjAuMCwiQm9yZGVyU3R5bGUiOnsiJGlkIjoiMjY3IiwiTGluZUNvbG9yIjpudWxsLCJMaW5lV2VpZ2h0IjowLjAsIkxpbmVUeXBlIjowLCJQYXJlbnRTdHlsZSI6bnVsbH0sIlBhcmVudFN0eWxlIjp7IiRyZWYiOiI2OSJ9fSwiRGF0ZVN0eWxlIjp7IiRpZCI6IjI2OCIsIkZvbnRTZXR0aW5ncyI6eyIkaWQiOiIyNjkiLCJGb250U2l6ZSI6OSwiRm9udE5hbWUiOiJDYWxpYnJpIiwiSXNCb2xkIjpmYWxzZSwiSXNJdGFsaWMiOmZhbHNlLCJJc1VuZGVybGluZWQiOmZhbHNlLCJQYXJlbnRTdHlsZSI6eyIkcmVmIjoiNzcifX0sIkF1dG9TaXplIjowLCJGb3JlZ3JvdW5kIjp7IiRyZWYiOiI3OCJ9LCJNYXhXaWR0aCI6MjAwLjAsIk1heEhlaWdodCI6IkluZmluaXR5IiwiU21hcnRGb3JlZ3JvdW5kSXNBY3RpdmUiOmZhbHNlLCJIb3Jpem9udGFsQWxpZ25tZW50IjowLCJWZXJ0aWNhbEFsaWdubWVudCI6MCwiU21hcnRGb3JlZ3JvdW5kIjpudWxsLCJCYWNrZ3JvdW5kRmlsbFR5cGUiOjAsIk1hcmdpbiI6eyIkcmVmIjoiODAifSwiUGFkZGluZyI6eyIkcmVmIjoiODEifSwiQmFja2dyb3VuZCI6eyIkcmVmIjoiODIifSwiSXNWaXNpYmxlIjp0cnVlLCJXaWR0aCI6MC4wLCJIZWlnaHQiOjAuMCwiQm9yZGVyU3R5bGUiOnsiJGlkIjoiMjcwIiwiTGluZUNvbG9yIjpudWxsLCJMaW5lV2VpZ2h0IjowLjAsIkxpbmVUeXBlIjowLCJQYXJlbnRTdHlsZSI6bnVsbH0sIlBhcmVudFN0eWxlIjp7IiRyZWYiOiI3NiJ9fSwiRGF0ZUZvcm1hdCI6eyIkcmVmIjoiODMifSwiV2Vla051bWJlcmluZyI6eyIkaWQiOiIyNzEiLCJGb3JtYXQiOjAsIklzVmlzaWJsZSI6ZmFsc2UsIkxhc3RLbm93blZpc2liaWxpdHlTdGF0ZSI6ZmFsc2V9LCJJc1Zpc2libGUiOnRydWUsIlBhcmVudFN0eWxlIjp7IiRyZWYiOiI1NSJ9fSwiSW5kZXgiOjQsIlBlcmNlbnRhZ2VDb21wbGV0ZSI6bnVsbCwiUG9zaXRpb24iOnsiUmF0aW8iOjAuMTI5MDc1ODU0NjQyODkxNjIsIklzQ3VzdG9tIjp0cnVlfSwiRGF0ZUZvcm1hdCI6eyIkcmVmIjoiODMifSwiV2Vla051bWJlcmluZyI6eyIkaWQiOiIyNzIiLCJGb3JtYXQiOjAsIklzVmlzaWJsZSI6ZmFsc2UsIkxhc3RLbm93blZpc2liaWxpdHlTdGF0ZSI6ZmFsc2V9LCJSZWxhdGVkVGFza0lkIjoiMDAwMDAwMDAtMDAwMC0wMDAwLTAwMDAtMDAwMDAwMDAwMDAwIiwiSWQiOiI0N2NiNmUzNy0xYzUyLTRmMWItOTRjNS0zNTM0M2VjODRjMTIiLCJJbXBvcnRJZCI6bnVsbCwiVGl0bGUiOiJTdGFrZWhvbGRlciBSZXZpZXciLCJOb3RlIjpudWxsLCJIeXBlcmxpbmsiOnsiJGlkIjoiMjczIiwiQWRkcmVzcyI6bnVsbCwiU3ViQWRkcmVzcyI6bnVsbH0sIklzQ2hhbmdlZCI6ZmFsc2UsIklzTmV3Ijp0cnVlfSx7IiRpZCI6IjI3NCIsIkRhdGUiOiIyMDIxLTEyLTE1VDIzOjU5OjAwIiwiU3R5bGUiOnsiJGlkIjoiMjc1IiwiU2hhcGUiOjMsIkNvbm5lY3Rvck1hcmdpbiI6eyIkcmVmIjoiNTYifSwiQ29ubmVjdG9yU3R5bGUiOnsiJGlkIjoiMjc2IiwiTGluZUNvbG9yIjp7IiRpZCI6IjI3NyIsIiR0eXBlIjoiTkxSRS5Db21tb24uRG9tLlNvbGlkQ29sb3JCcnVzaCwgTkxSRS5Db21tb24iLCJDb2xvciI6eyIkaWQiOiIyNzgiLCJBIjoyNTUsIlIiOjExMiwiRyI6MTczLCJCIjo3MX19LCJMaW5lV2VpZ2h0IjoxLjAsIkxpbmVUeXBlIjowLCJQYXJlbnRTdHlsZSI6eyIkcmVmIjoiNTcifX0sIklzQmVsb3dUaW1lYmFuZCI6ZmFsc2UsIlBvc2l0aW9uT25UYXNrIjowLCJIaWRlRGF0ZSI6ZmFsc2UsIlNoYXBlU2l6ZSI6MCwiU3BhY2luZyI6MC4wLCJQYWRkaW5nIjp7IiRpZCI6IjI3OSIsIlRvcCI6MCwiTGVmdCI6MCwiUmlnaHQiOjAsIkJvdHRvbSI6MH0sIlNoYXBlU3R5bGUiOnsiJGlkIjoiMjgwIiwiTWFyZ2luIjp7IiRyZWYiOiI2MiJ9LCJQYWRkaW5nIjp7IiRyZWYiOiI2MyJ9LCJCYWNrZ3JvdW5kIjp7IiRpZCI6IjI4MSIsIkNvbG9yIjp7IiRpZCI6IjI4MiIsIkEiOjI1NSwiUiI6MTEyLCJHIjoxNzMsIkIiOjcxfX0sIklzVmlzaWJsZSI6dHJ1ZSwiV2lkdGgiOjEwLjA1MDAwMDE5MDczNDg2MywiSGVpZ2h0IjoxMC4yNSwiQm9yZGVyU3R5bGUiOnsiJGlkIjoiMjgzIiwiTGluZUNvbG9yIjp7IiRyZWYiOiI2NyJ9LCJMaW5lV2VpZ2h0IjowLjAsIkxpbmVUeXBlIjowLCJQYXJlbnRTdHlsZSI6eyIkcmVmIjoiNjYifX0sIlBhcmVudFN0eWxlIjp7IiRyZWYiOiI2MSJ9fSwiVGl0bGVTdHlsZSI6eyIkaWQiOiIyODQiLCJGb250U2V0dGluZ3MiOnsiJGlkIjoiMjg1IiwiRm9udFNpemUiOjEwLCJGb250TmFtZSI6IkNhbGlicmkiLCJJc0JvbGQiOnRydWUsIklzSXRhbGljIjpmYWxzZSwiSXNVbmRlcmxpbmVkIjpmYWxzZSwiUGFyZW50U3R5bGUiOnsiJHJlZiI6IjcwIn19LCJBdXRvU2l6ZSI6MCwiRm9yZWdyb3VuZCI6eyIkaWQiOiIyODYiLCJDb2xvciI6eyIkaWQiOiIyODciLCJBIjoyNTUsIlIiOjY4LCJHIjo4NCwiQiI6MTA2fX0sIk1heFdpZHRoIjo1My4zNzUwMzgxNDY5NzI2NTYsIk1heEhlaWdodCI6IkluZmluaXR5IiwiU21hcnRGb3JlZ3JvdW5kSXNBY3RpdmUiOmZhbHNlLCJIb3Jpem9udGFsQWxpZ25tZW50IjoxLCJWZXJ0aWNhbEFsaWdubWVudCI6MCwiU21hcnRGb3JlZ3JvdW5kIjpudWxsLCJCYWNrZ3JvdW5kRmlsbFR5cGUiOjAsIk1hcmdpbiI6eyIkcmVmIjoiNzMifSwiUGFkZGluZyI6eyIkcmVmIjoiNzQifSwiQmFja2dyb3VuZCI6eyIkcmVmIjoiNzUifSwiSXNWaXNpYmxlIjp0cnVlLCJXaWR0aCI6MC4wLCJIZWlnaHQiOjAuMCwiQm9yZGVyU3R5bGUiOnsiJGlkIjoiMjg4IiwiTGluZUNvbG9yIjpudWxsLCJMaW5lV2VpZ2h0IjowLjAsIkxpbmVUeXBlIjowLCJQYXJlbnRTdHlsZSI6bnVsbH0sIlBhcmVudFN0eWxlIjp7IiRyZWYiOiI2OSJ9fSwiRGF0ZVN0eWxlIjp7IiRpZCI6IjI4OSIsIkZvbnRTZXR0aW5ncyI6eyIkaWQiOiIyOTAiLCJGb250U2l6ZSI6OSwiRm9udE5hbWUiOiJDYWxpYnJpIiwiSXNCb2xkIjpmYWxzZSwiSXNJdGFsaWMiOmZhbHNlLCJJc1VuZGVybGluZWQiOmZhbHNlLCJQYXJlbnRTdHlsZSI6eyIkcmVmIjoiNzcifX0sIkF1dG9TaXplIjowLCJGb3JlZ3JvdW5kIjp7IiRyZWYiOiI3OCJ9LCJNYXhXaWR0aCI6MjAwLjAsIk1heEhlaWdodCI6IkluZmluaXR5IiwiU21hcnRGb3JlZ3JvdW5kSXNBY3RpdmUiOmZhbHNlLCJIb3Jpem9udGFsQWxpZ25tZW50IjowLCJWZXJ0aWNhbEFsaWdubWVudCI6MCwiU21hcnRGb3JlZ3JvdW5kIjpudWxsLCJCYWNrZ3JvdW5kRmlsbFR5cGUiOjAsIk1hcmdpbiI6eyIkcmVmIjoiODAifSwiUGFkZGluZyI6eyIkcmVmIjoiODEifSwiQmFja2dyb3VuZCI6eyIkcmVmIjoiODIifSwiSXNWaXNpYmxlIjp0cnVlLCJXaWR0aCI6MC4wLCJIZWlnaHQiOjAuMCwiQm9yZGVyU3R5bGUiOnsiJGlkIjoiMjkxIiwiTGluZUNvbG9yIjpudWxsLCJMaW5lV2VpZ2h0IjowLjAsIkxpbmVUeXBlIjowLCJQYXJlbnRTdHlsZSI6bnVsbH0sIlBhcmVudFN0eWxlIjp7IiRyZWYiOiI3NiJ9fSwiRGF0ZUZvcm1hdCI6eyIkcmVmIjoiODMifSwiV2Vla051bWJlcmluZyI6eyIkaWQiOiIyOTIiLCJGb3JtYXQiOjAsIklzVmlzaWJsZSI6ZmFsc2UsIkxhc3RLbm93blZpc2liaWxpdHlTdGF0ZSI6ZmFsc2V9LCJJc1Zpc2libGUiOnRydWUsIlBhcmVudFN0eWxlIjp7IiRyZWYiOiI1NSJ9fSwiSW5kZXgiOjUsIlBlcmNlbnRhZ2VDb21wbGV0ZSI6bnVsbCwiUG9zaXRpb24iOnsiUmF0aW8iOjAuMTEyNSwiSXNDdXN0b20iOnRydWV9LCJEYXRlRm9ybWF0Ijp7IiRyZWYiOiI4MyJ9LCJXZWVrTnVtYmVyaW5nIjp7IiRpZCI6IjI5MyIsIkZvcm1hdCI6MCwiSXNWaXNpYmxlIjpmYWxzZSwiTGFzdEtub3duVmlzaWJpbGl0eVN0YXRlIjpmYWxzZX0sIlJlbGF0ZWRUYXNrSWQiOiIwMDAwMDAwMC0wMDAwLTAwMDAtMDAwMC0wMDAwMDAwMDAwMDAiLCJJZCI6ImM3MmQ3MzI0LThiM2EtNGU4YS1iYWMyLWE4YTVjOTQwNGQ2OCIsIkltcG9ydElkIjpudWxsLCJUaXRsZSI6IlNldC11cCBDZXJ0aWZpY2F0aW9uIiwiTm90ZSI6bnVsbCwiSHlwZXJsaW5rIjp7IiRpZCI6IjI5NCIsIkFkZHJlc3MiOm51bGwsIlN1YkFkZHJlc3MiOm51bGx9LCJJc0NoYW5nZWQiOmZhbHNlLCJJc05ldyI6dHJ1ZX0seyIkaWQiOiIyOTUiLCJEYXRlIjoiMjAyMS0xMi0yOVQyMzo1OTowMCIsIlN0eWxlIjp7IiRpZCI6IjI5NiIsIlNoYXBlIjozLCJDb25uZWN0b3JNYXJnaW4iOnsiJHJlZiI6IjU2In0sIkNvbm5lY3RvclN0eWxlIjp7IiRpZCI6IjI5NyIsIkxpbmVDb2xvciI6eyIkaWQiOiIyOTgiLCIkdHlwZSI6Ik5MUkUuQ29tbW9uLkRvbS5Tb2xpZENvbG9yQnJ1c2gsIE5MUkUuQ29tbW9uIiwiQ29sb3IiOnsiJGlkIjoiMjk5IiwiQSI6MjU1LCJSIjoxMTIsIkciOjE3MywiQiI6NzF9fSwiTGluZVdlaWdodCI6MS4wLCJMaW5lVHlwZSI6MCwiUGFyZW50U3R5bGUiOnsiJHJlZiI6IjU3In19LCJJc0JlbG93VGltZWJhbmQiOnRydWUsIlBvc2l0aW9uT25UYXNrIjowLCJIaWRlRGF0ZSI6ZmFsc2UsIlNoYXBlU2l6ZSI6MCwiU3BhY2luZyI6MC4wLCJQYWRkaW5nIjp7IiRpZCI6IjMwMCIsIlRvcCI6MCwiTGVmdCI6MCwiUmlnaHQiOjAsIkJvdHRvbSI6MH0sIlNoYXBlU3R5bGUiOnsiJGlkIjoiMzAxIiwiTWFyZ2luIjp7IiRyZWYiOiI2MiJ9LCJQYWRkaW5nIjp7IiRyZWYiOiI2MyJ9LCJCYWNrZ3JvdW5kIjp7IiRpZCI6IjMwMiIsIkNvbG9yIjp7IiRpZCI6IjMwMyIsIkEiOjI1NSwiUiI6MTEyLCJHIjoxNzMsIkIiOjcxfX0sIklzVmlzaWJsZSI6dHJ1ZSwiV2lkdGgiOjEwLjA1MDAwMDE5MDczNDg2MywiSGVpZ2h0IjoxMC4yNSwiQm9yZGVyU3R5bGUiOnsiJGlkIjoiMzA0IiwiTGluZUNvbG9yIjp7IiRyZWYiOiI2NyJ9LCJMaW5lV2VpZ2h0IjowLjAsIkxpbmVUeXBlIjowLCJQYXJlbnRTdHlsZSI6eyIkcmVmIjoiNjYifX0sIlBhcmVudFN0eWxlIjp7IiRyZWYiOiI2MSJ9fSwiVGl0bGVTdHlsZSI6eyIkaWQiOiIzMDUiLCJGb250U2V0dGluZ3MiOnsiJGlkIjoiMzA2IiwiRm9udFNpemUiOjEwLCJGb250TmFtZSI6IkNhbGlicmkiLCJJc0JvbGQiOnRydWUsIklzSXRhbGljIjpmYWxzZSwiSXNVbmRlcmxpbmVkIjpmYWxzZSwiUGFyZW50U3R5bGUiOnsiJHJlZiI6IjcwIn19LCJBdXRvU2l6ZSI6MCwiRm9yZWdyb3VuZCI6eyIkaWQiOiIzMDciLCJDb2xvciI6eyIkaWQiOiIzMDgiLCJBIjoyNTUsIlIiOjY4LCJHIjo4NCwiQiI6MTA2fX0sIk1heFdpZHRoIjo1OS4xMjUwMzgxNDY5NzI2NTYsIk1heEhlaWdodCI6IkluZmluaXR5IiwiU21hcnRGb3JlZ3JvdW5kSXNBY3RpdmUiOmZhbHNlLCJIb3Jpem9udGFsQWxpZ25tZW50IjoxLCJWZXJ0aWNhbEFsaWdubWVudCI6MCwiU21hcnRGb3JlZ3JvdW5kIjpudWxsLCJCYWNrZ3JvdW5kRmlsbFR5cGUiOjAsIk1hcmdpbiI6eyIkcmVmIjoiNzMifSwiUGFkZGluZyI6eyIkcmVmIjoiNzQifSwiQmFja2dyb3VuZCI6eyIkcmVmIjoiNzUifSwiSXNWaXNpYmxlIjp0cnVlLCJXaWR0aCI6MC4wLCJIZWlnaHQiOjAuMCwiQm9yZGVyU3R5bGUiOnsiJGlkIjoiMzA5IiwiTGluZUNvbG9yIjpudWxsLCJMaW5lV2VpZ2h0IjowLjAsIkxpbmVUeXBlIjowLCJQYXJlbnRTdHlsZSI6bnVsbH0sIlBhcmVudFN0eWxlIjp7IiRyZWYiOiI2OSJ9fSwiRGF0ZVN0eWxlIjp7IiRpZCI6IjMxMCIsIkZvbnRTZXR0aW5ncyI6eyIkaWQiOiIzMTEiLCJGb250U2l6ZSI6OSwiRm9udE5hbWUiOiJDYWxpYnJpIiwiSXNCb2xkIjpmYWxzZSwiSXNJdGFsaWMiOmZhbHNlLCJJc1VuZGVybGluZWQiOmZhbHNlLCJQYXJlbnRTdHlsZSI6eyIkcmVmIjoiNzcifX0sIkF1dG9TaXplIjowLCJGb3JlZ3JvdW5kIjp7IiRyZWYiOiI3OCJ9LCJNYXhXaWR0aCI6MjAwLjAsIk1heEhlaWdodCI6IkluZmluaXR5IiwiU21hcnRGb3JlZ3JvdW5kSXNBY3RpdmUiOmZhbHNlLCJIb3Jpem9udGFsQWxpZ25tZW50IjowLCJWZXJ0aWNhbEFsaWdubWVudCI6MCwiU21hcnRGb3JlZ3JvdW5kIjpudWxsLCJCYWNrZ3JvdW5kRmlsbFR5cGUiOjAsIk1hcmdpbiI6eyIkcmVmIjoiODAifSwiUGFkZGluZyI6eyIkcmVmIjoiODEifSwiQmFja2dyb3VuZCI6eyIkcmVmIjoiODIifSwiSXNWaXNpYmxlIjp0cnVlLCJXaWR0aCI6MC4wLCJIZWlnaHQiOjAuMCwiQm9yZGVyU3R5bGUiOnsiJGlkIjoiMzEyIiwiTGluZUNvbG9yIjpudWxsLCJMaW5lV2VpZ2h0IjowLjAsIkxpbmVUeXBlIjowLCJQYXJlbnRTdHlsZSI6bnVsbH0sIlBhcmVudFN0eWxlIjp7IiRyZWYiOiI3NiJ9fSwiRGF0ZUZvcm1hdCI6eyIkcmVmIjoiODMifSwiV2Vla051bWJlcmluZyI6eyIkaWQiOiIzMTMiLCJGb3JtYXQiOjAsIklzVmlzaWJsZSI6ZmFsc2UsIkxhc3RLbm93blZpc2liaWxpdHlTdGF0ZSI6ZmFsc2V9LCJJc1Zpc2libGUiOnRydWUsIlBhcmVudFN0eWxlIjp7IiRyZWYiOiI1NSJ9fSwiSW5kZXgiOjYsIlBlcmNlbnRhZ2VDb21wbGV0ZSI6bnVsbCwiUG9zaXRpb24iOnsiUmF0aW8iOjAuMDczNzAzMDYyNDU3ODAyODc5LCJJc0N1c3RvbSI6dHJ1ZX0sIkRhdGVGb3JtYXQiOnsiJHJlZiI6IjgzIn0sIldlZWtOdW1iZXJpbmciOnsiJGlkIjoiMzE0IiwiRm9ybWF0IjowLCJJc1Zpc2libGUiOmZhbHNlLCJMYXN0S25vd25WaXNpYmlsaXR5U3RhdGUiOmZhbHNlfSwiUmVsYXRlZFRhc2tJZCI6IjAwMDAwMDAwLTAwMDAtMDAwMC0wMDAwLTAwMDAwMDAwMDAwMCIsIklkIjoiNDQ2MWI0YWQtNTZlMS00MjdkLWJlMjUtM2ZkNDAxNTE2MzRkIiwiSW1wb3J0SWQiOm51bGwsIlRpdGxlIjoiU3lzdGVtIENoZWNrIiwiTm90ZSI6bnVsbCwiSHlwZXJsaW5rIjp7IiRpZCI6IjMxNSIsIkFkZHJlc3MiOm51bGwsIlN1YkFkZHJlc3MiOm51bGx9LCJJc0NoYW5nZWQiOmZhbHNlLCJJc05ldyI6dHJ1ZX0seyIkaWQiOiIzMTYiLCJEYXRlIjoiMjAyMi0wMi0wOFQyMzo1OTowMCIsIlN0eWxlIjp7IiRpZCI6IjMxNyIsIlNoYXBlIjoxMywiQ29ubmVjdG9yTWFyZ2luIjp7IiRyZWYiOiI1NiJ9LCJDb25uZWN0b3JTdHlsZSI6eyIkaWQiOiIzMTgiLCJMaW5lQ29sb3IiOnsiJGlkIjoiMzE5IiwiJHR5cGUiOiJOTFJFLkNvbW1vbi5Eb20uU29saWRDb2xvckJydXNoLCBOTFJFLkNvbW1vbiIsIkNvbG9yIjp7IiRpZCI6IjMyMCIsIkEiOjI1NSwiUiI6MjYsIkciOjE3MCwiQiI6NjZ9fSwiTGluZVdlaWdodCI6MS4wLCJMaW5lVHlwZSI6MCwiUGFyZW50U3R5bGUiOnsiJHJlZiI6IjU3In19LCJJc0JlbG93VGltZWJhbmQiOmZhbHNlLCJQb3NpdGlvbk9uVGFzayI6MCwiSGlkZURhdGUiOmZhbHNlLCJTaGFwZVNpemUiOjEsIlNwYWNpbmciOjAuMCwiUGFkZGluZyI6eyIkaWQiOiIzMjEiLCJUb3AiOjAsIkxlZnQiOjAsIlJpZ2h0IjowLCJCb3R0b20iOjB9LCJTaGFwZVN0eWxlIjp7IiRpZCI6IjMyMiIsIk1hcmdpbiI6eyIkcmVmIjoiNjIifSwiUGFkZGluZyI6eyIkcmVmIjoiNjMifSwiQmFja2dyb3VuZCI6eyIkaWQiOiIzMjMiLCJDb2xvciI6eyIkaWQiOiIzMjQiLCJBIjoyNTUsIlIiOjI2LCJHIjoxNzAsIkIiOjY2fX0sIklzVmlzaWJsZSI6dHJ1ZSwiV2lkdGgiOjE4LjAsIkhlaWdodCI6MjAuMCwiQm9yZGVyU3R5bGUiOnsiJGlkIjoiMzI1IiwiTGluZUNvbG9yIjp7IiRyZWYiOiI2NyJ9LCJMaW5lV2VpZ2h0IjowLjAsIkxpbmVUeXBlIjowLCJQYXJlbnRTdHlsZSI6eyIkcmVmIjoiNjYifX0sIlBhcmVudFN0eWxlIjp7IiRyZWYiOiI2MSJ9fSwiVGl0bGVTdHlsZSI6eyIkaWQiOiIzMjYiLCJGb250U2V0dGluZ3MiOnsiJGlkIjoiMzI3IiwiRm9udFNpemUiOjEwLCJGb250TmFtZSI6IkNhbGlicmkiLCJJc0JvbGQiOnRydWUsIklzSXRhbGljIjpmYWxzZSwiSXNVbmRlcmxpbmVkIjpmYWxzZSwiUGFyZW50U3R5bGUiOnsiJHJlZiI6IjcwIn19LCJBdXRvU2l6ZSI6MCwiRm9yZWdyb3VuZCI6eyIkaWQiOiIzMjgiLCJDb2xvciI6eyIkaWQiOiIzMjkiLCJBIjoyNTUsIlIiOjI5LCJHIjoxNzgsIkIiOjcwfX0sIk1heFdpZHRoIjo0OC4xMjQ5NjE4NTMwMjczNDQsIk1heEhlaWdodCI6IkluZmluaXR5IiwiU21hcnRGb3JlZ3JvdW5kSXNBY3RpdmUiOmZhbHNlLCJIb3Jpem9udGFsQWxpZ25tZW50IjoxLCJWZXJ0aWNhbEFsaWdubWVudCI6MCwiU21hcnRGb3JlZ3JvdW5kIjpudWxsLCJCYWNrZ3JvdW5kRmlsbFR5cGUiOjAsIk1hcmdpbiI6eyIkcmVmIjoiNzMifSwiUGFkZGluZyI6eyIkcmVmIjoiNzQifSwiQmFja2dyb3VuZCI6eyIkcmVmIjoiNzUifSwiSXNWaXNpYmxlIjp0cnVlLCJXaWR0aCI6MC4wLCJIZWlnaHQiOjAuMCwiQm9yZGVyU3R5bGUiOnsiJGlkIjoiMzMwIiwiTGluZUNvbG9yIjpudWxsLCJMaW5lV2VpZ2h0IjowLjAsIkxpbmVUeXBlIjowLCJQYXJlbnRTdHlsZSI6bnVsbH0sIlBhcmVudFN0eWxlIjp7IiRyZWYiOiI2OSJ9fSwiRGF0ZVN0eWxlIjp7IiRpZCI6IjMzMSIsIkZvbnRTZXR0aW5ncyI6eyIkaWQiOiIzMzIiLCJGb250U2l6ZSI6OSwiRm9udE5hbWUiOiJDYWxpYnJpIiwiSXNCb2xkIjpmYWxzZSwiSXNJdGFsaWMiOmZhbHNlLCJJc1VuZGVybGluZWQiOmZhbHNlLCJQYXJlbnRTdHlsZSI6eyIkcmVmIjoiNzcifX0sIkF1dG9TaXplIjowLCJGb3JlZ3JvdW5kIjp7IiRyZWYiOiI3OCJ9LCJNYXhXaWR0aCI6MjAwLjAsIk1heEhlaWdodCI6IkluZmluaXR5IiwiU21hcnRGb3JlZ3JvdW5kSXNBY3RpdmUiOmZhbHNlLCJIb3Jpem9udGFsQWxpZ25tZW50IjowLCJWZXJ0aWNhbEFsaWdubWVudCI6MCwiU21hcnRGb3JlZ3JvdW5kIjpudWxsLCJCYWNrZ3JvdW5kRmlsbFR5cGUiOjAsIk1hcmdpbiI6eyIkcmVmIjoiODAifSwiUGFkZGluZyI6eyIkcmVmIjoiODEifSwiQmFja2dyb3VuZCI6eyIkcmVmIjoiODIifSwiSXNWaXNpYmxlIjp0cnVlLCJXaWR0aCI6MC4wLCJIZWlnaHQiOjAuMCwiQm9yZGVyU3R5bGUiOnsiJGlkIjoiMzMzIiwiTGluZUNvbG9yIjpudWxsLCJMaW5lV2VpZ2h0IjowLjAsIkxpbmVUeXBlIjowLCJQYXJlbnRTdHlsZSI6bnVsbH0sIlBhcmVudFN0eWxlIjp7IiRyZWYiOiI3NiJ9fSwiRGF0ZUZvcm1hdCI6eyIkcmVmIjoiODMifSwiV2Vla051bWJlcmluZyI6eyIkaWQiOiIzMzQiLCJGb3JtYXQiOjAsIklzVmlzaWJsZSI6ZmFsc2UsIkxhc3RLbm93blZpc2liaWxpdHlTdGF0ZSI6ZmFsc2V9LCJJc1Zpc2libGUiOnRydWUsIlBhcmVudFN0eWxlIjp7IiRyZWYiOiI1NSJ9fSwiSW5kZXgiOjcsIlBlcmNlbnRhZ2VDb21wbGV0ZSI6bnVsbCwiUG9zaXRpb24iOnsiUmF0aW8iOjAuMTI5ODIzOTk1NTE5NTY3NDEsIklzQ3VzdG9tIjp0cnVlfSwiRGF0ZUZvcm1hdCI6eyIkcmVmIjoiODMifSwiV2Vla051bWJlcmluZyI6eyIkaWQiOiIzMzUiLCJGb3JtYXQiOjAsIklzVmlzaWJsZSI6ZmFsc2UsIkxhc3RLbm93blZpc2liaWxpdHlTdGF0ZSI6ZmFsc2V9LCJSZWxhdGVkVGFza0lkIjoiMDAwMDAwMDAtMDAwMC0wMDAwLTAwMDAtMDAwMDAwMDAwMDAwIiwiSWQiOiI3NTZlZTNkOS1mYjkzLTQ2OGYtODFiNS01YjAxNDAzMzVlMmEiLCJJbXBvcnRJZCI6bnVsbCwiVGl0bGUiOiJQcm9kdWN0aW9uIEJlZ2lucyIsIk5vdGUiOm51bGwsIkh5cGVybGluayI6eyIkaWQiOiIzMzYiLCJBZGRyZXNzIjpudWxsLCJTdWJBZGRyZXNzIjpudWxsfSwiSXNDaGFuZ2VkIjpmYWxzZSwiSXNOZXciOnRydWV9LHsiJGlkIjoiMzM3IiwiRGF0ZSI6IjIwMjItMDItMjhUMjM6NTk6MDAiLCJTdHlsZSI6eyIkaWQiOiIzMzgiLCJTaGFwZSI6MywiQ29ubmVjdG9yTWFyZ2luIjp7IiRyZWYiOiI1NiJ9LCJDb25uZWN0b3JTdHlsZSI6eyIkaWQiOiIzMzkiLCJMaW5lQ29sb3IiOnsiJGlkIjoiMzQwIiwiJHR5cGUiOiJOTFJFLkNvbW1vbi5Eb20uU29saWRDb2xvckJydXNoLCBOTFJFLkNvbW1vbiIsIkNvbG9yIjp7IiRpZCI6IjM0MSIsIkEiOjI1NSwiUiI6MTk1LCJHIjo0NSwiQiI6NDZ9fSwiTGluZVdlaWdodCI6MS4wLCJMaW5lVHlwZSI6MCwiUGFyZW50U3R5bGUiOnsiJHJlZiI6IjU3In19LCJJc0JlbG93VGltZWJhbmQiOnRydWUsIlBvc2l0aW9uT25UYXNrIjowLCJIaWRlRGF0ZSI6ZmFsc2UsIlNoYXBlU2l6ZSI6MCwiU3BhY2luZyI6MC4wLCJQYWRkaW5nIjp7IiRpZCI6IjM0MiIsIlRvcCI6MCwiTGVmdCI6MCwiUmlnaHQiOjAsIkJvdHRvbSI6MH0sIlNoYXBlU3R5bGUiOnsiJGlkIjoiMzQzIiwiTWFyZ2luIjp7IiRyZWYiOiI2MiJ9LCJQYWRkaW5nIjp7IiRyZWYiOiI2MyJ9LCJCYWNrZ3JvdW5kIjp7IiRpZCI6IjM0NCIsIkNvbG9yIjp7IiRpZCI6IjM0NSIsIkEiOjI1NSwiUiI6MTk1LCJHIjo0NSwiQiI6NDZ9fSwiSXNWaXNpYmxlIjp0cnVlLCJXaWR0aCI6MTAuMDUwMDAwMTkwNzM0ODYzLCJIZWlnaHQiOjEwLjI1LCJCb3JkZXJTdHlsZSI6eyIkaWQiOiIzNDYiLCJMaW5lQ29sb3IiOnsiJHJlZiI6IjY3In0sIkxpbmVXZWlnaHQiOjAuMCwiTGluZVR5cGUiOjAsIlBhcmVudFN0eWxlIjp7IiRyZWYiOiI2NiJ9fSwiUGFyZW50U3R5bGUiOnsiJHJlZiI6IjYxIn19LCJUaXRsZVN0eWxlIjp7IiRpZCI6IjM0NyIsIkZvbnRTZXR0aW5ncyI6eyIkaWQiOiIzNDgiLCJGb250U2l6ZSI6MTAsIkZvbnROYW1lIjoiQ2FsaWJyaSIsIklzQm9sZCI6dHJ1ZSwiSXNJdGFsaWMiOmZhbHNlLCJJc1VuZGVybGluZWQiOmZhbHNlLCJQYXJlbnRTdHlsZSI6eyIkcmVmIjoiNzAifX0sIkF1dG9TaXplIjowLCJGb3JlZ3JvdW5kIjp7IiRpZCI6IjM0OSIsIkNvbG9yIjp7IiRpZCI6IjM1MCIsIkEiOjI1NSwiUiI6NjgsIkciOjg0LCJCIjoxMDZ9fSwiTWF4V2lkdGgiOjM4Ljg3NTAzODE0Njk3MjY1NiwiTWF4SGVpZ2h0IjoiSW5maW5pdHkiLCJTbWFydEZvcmVncm91bmRJc0FjdGl2ZSI6ZmFsc2UsIkhvcml6b250YWxBbGlnbm1lbnQiOjEsIlZlcnRpY2FsQWxpZ25tZW50IjowLCJTbWFydEZvcmVncm91bmQiOm51bGwsIkJhY2tncm91bmRGaWxsVHlwZSI6MCwiTWFyZ2luIjp7IiRyZWYiOiI3MyJ9LCJQYWRkaW5nIjp7IiRyZWYiOiI3NCJ9LCJCYWNrZ3JvdW5kIjp7IiRyZWYiOiI3NSJ9LCJJc1Zpc2libGUiOnRydWUsIldpZHRoIjowLjAsIkhlaWdodCI6MC4wLCJCb3JkZXJTdHlsZSI6eyIkaWQiOiIzNTEiLCJMaW5lQ29sb3IiOm51bGwsIkxpbmVXZWlnaHQiOjAuMCwiTGluZVR5cGUiOjAsIlBhcmVudFN0eWxlIjpudWxsfSwiUGFyZW50U3R5bGUiOnsiJHJlZiI6IjY5In19LCJEYXRlU3R5bGUiOnsiJGlkIjoiMzUyIiwiRm9udFNldHRpbmdzIjp7IiRpZCI6IjM1MyIsIkZvbnRTaXplIjo5LCJGb250TmFtZSI6IkNhbGlicmkiLCJJc0JvbGQiOmZhbHNlLCJJc0l0YWxpYyI6ZmFsc2UsIklzVW5kZXJsaW5lZCI6ZmFsc2UsIlBhcmVudFN0eWxlIjp7IiRyZWYiOiI3NyJ9fSwiQXV0b1NpemUiOjAsIkZvcmVncm91bmQiOnsiJHJlZiI6Ijc4In0sIk1heFdpZHRoIjoyMDAuMCwiTWF4SGVpZ2h0IjoiSW5maW5pdHkiLCJTbWFydEZvcmVncm91bmRJc0FjdGl2ZSI6ZmFsc2UsIkhvcml6b250YWxBbGlnbm1lbnQiOjAsIlZlcnRpY2FsQWxpZ25tZW50IjowLCJTbWFydEZvcmVncm91bmQiOm51bGwsIkJhY2tncm91bmRGaWxsVHlwZSI6MCwiTWFyZ2luIjp7IiRyZWYiOiI4MCJ9LCJQYWRkaW5nIjp7IiRyZWYiOiI4MSJ9LCJCYWNrZ3JvdW5kIjp7IiRyZWYiOiI4MiJ9LCJJc1Zpc2libGUiOnRydWUsIldpZHRoIjowLjAsIkhlaWdodCI6MC4wLCJCb3JkZXJTdHlsZSI6eyIkaWQiOiIzNTQiLCJMaW5lQ29sb3IiOm51bGwsIkxpbmVXZWlnaHQiOjAuMCwiTGluZVR5cGUiOjAsIlBhcmVudFN0eWxlIjpudWxsfSwiUGFyZW50U3R5bGUiOnsiJHJlZiI6Ijc2In19LCJEYXRlRm9ybWF0Ijp7IiRyZWYiOiI4MyJ9LCJXZWVrTnVtYmVyaW5nIjp7IiRpZCI6IjM1NSIsIkZvcm1hdCI6MCwiSXNWaXNpYmxlIjpmYWxzZSwiTGFzdEtub3duVmlzaWJpbGl0eVN0YXRlIjpmYWxzZX0sIklzVmlzaWJsZSI6dHJ1ZSwiUGFyZW50U3R5bGUiOnsiJHJlZiI6IjU1In19LCJJbmRleCI6OCwiUGVyY2VudGFnZUNvbXBsZXRlIjpudWxsLCJQb3NpdGlvbiI6eyJSYXRpbyI6MC4wOTYzMDgwMDA3Mjk0MDc4MzEsIklzQ3VzdG9tIjp0cnVlfSwiRGF0ZUZvcm1hdCI6eyIkcmVmIjoiODMifSwiV2Vla051bWJlcmluZyI6eyIkaWQiOiIzNTYiLCJGb3JtYXQiOjAsIklzVmlzaWJsZSI6ZmFsc2UsIkxhc3RLbm93blZpc2liaWxpdHlTdGF0ZSI6ZmFsc2V9LCJSZWxhdGVkVGFza0lkIjoiMDAwMDAwMDAtMDAwMC0wMDAwLTAwMDAtMDAwMDAwMDAwMDAwIiwiSWQiOiJiMDViYjljNS1mMGRiLTQ3MzctODBkNC1mYTUxZDdkOTUyZWQiLCJJbXBvcnRJZCI6bnVsbCwiVGl0bGUiOiJXcmFwLXVwIEF1ZGl0IiwiTm90ZSI6bnVsbCwiSHlwZXJsaW5rIjp7IiRpZCI6IjM1NyIsIkFkZHJlc3MiOm51bGwsIlN1YkFkZHJlc3MiOm51bGx9LCJJc0NoYW5nZWQiOmZhbHNlLCJJc05ldyI6dHJ1ZX0seyIkaWQiOiIzNTgiLCJEYXRlIjoiMjAyMi0wMy0wNFQyMzo1OTowMCIsIlN0eWxlIjp7IiRpZCI6IjM1OSIsIlNoYXBlIjoxLCJDb25uZWN0b3JNYXJnaW4iOnsiJHJlZiI6IjU2In0sIkNvbm5lY3RvclN0eWxlIjp7IiRpZCI6IjM2MCIsIkxpbmVDb2xvciI6eyIkaWQiOiIzNjEiLCIkdHlwZSI6Ik5MUkUuQ29tbW9uLkRvbS5Tb2xpZENvbG9yQnJ1c2gsIE5MUkUuQ29tbW9uIiwiQ29sb3IiOnsiJGlkIjoiMzYyIiwiQSI6MjU1LCJSIjoxMTEsIkciOjQ5LCJCIjoxNTJ9fSwiTGluZVdlaWdodCI6MS4wLCJMaW5lVHlwZSI6MCwiUGFyZW50U3R5bGUiOnsiJHJlZiI6IjU3In19LCJJc0JlbG93VGltZWJhbmQiOmZhbHNlLCJQb3NpdGlvbk9uVGFzayI6MCwiSGlkZURhdGUiOmZhbHNlLCJTaGFwZVNpemUiOjAsIlNwYWNpbmciOjAuMCwiUGFkZGluZyI6eyIkaWQiOiIzNjMiLCJUb3AiOjAsIkxlZnQiOjAsIlJpZ2h0IjowLCJCb3R0b20iOjB9LCJTaGFwZVN0eWxlIjp7IiRpZCI6IjM2NCIsIk1hcmdpbiI6eyIkcmVmIjoiNjIifSwiUGFkZGluZyI6eyIkcmVmIjoiNjMifSwiQmFja2dyb3VuZCI6eyIkaWQiOiIzNjUiLCJDb2xvciI6eyIkaWQiOiIzNjYiLCJBIjoyNTUsIlIiOjExMSwiRyI6NDksIkIiOjE1Mn19LCJJc1Zpc2libGUiOnRydWUsIldpZHRoIjoxMi4wLCJIZWlnaHQiOjE0LjAsIkJvcmRlclN0eWxlIjp7IiRpZCI6IjM2NyIsIkxpbmVDb2xvciI6eyIkcmVmIjoiNjcifSwiTGluZVdlaWdodCI6MC4wLCJMaW5lVHlwZSI6MCwiUGFyZW50U3R5bGUiOnsiJHJlZiI6IjY2In19LCJQYXJlbnRTdHlsZSI6eyIkcmVmIjoiNjEifX0sIlRpdGxlU3R5bGUiOnsiJGlkIjoiMzY4IiwiRm9udFNldHRpbmdzIjp7IiRpZCI6IjM2OSIsIkZvbnRTaXplIjoxMCwiRm9udE5hbWUiOiJDYWxpYnJpIiwiSXNCb2xkIjp0cnVlLCJJc0l0YWxpYyI6ZmFsc2UsIklzVW5kZXJsaW5lZCI6ZmFsc2UsIlBhcmVudFN0eWxlIjp7IiRyZWYiOiI3MCJ9fSwiQXV0b1NpemUiOjAsIkZvcmVncm91bmQiOnsiJGlkIjoiMzcwIiwiQ29sb3IiOnsiJGlkIjoiMzcxIiwiQSI6MjU1LCJSIjo2OCwiRyI6ODQsIkIiOjEwNn19LCJNYXhXaWR0aCI6MzQuNzUsIk1heEhlaWdodCI6IkluZmluaXR5IiwiU21hcnRGb3JlZ3JvdW5kSXNBY3RpdmUiOmZhbHNlLCJIb3Jpem9udGFsQWxpZ25tZW50IjoxLCJWZXJ0aWNhbEFsaWdubWVudCI6MCwiU21hcnRGb3JlZ3JvdW5kIjpudWxsLCJCYWNrZ3JvdW5kRmlsbFR5cGUiOjAsIk1hcmdpbiI6eyIkcmVmIjoiNzMifSwiUGFkZGluZyI6eyIkcmVmIjoiNzQifSwiQmFja2dyb3VuZCI6eyIkcmVmIjoiNzUifSwiSXNWaXNpYmxlIjp0cnVlLCJXaWR0aCI6MC4wLCJIZWlnaHQiOjAuMCwiQm9yZGVyU3R5bGUiOnsiJGlkIjoiMzcyIiwiTGluZUNvbG9yIjpudWxsLCJMaW5lV2VpZ2h0IjowLjAsIkxpbmVUeXBlIjowLCJQYXJlbnRTdHlsZSI6bnVsbH0sIlBhcmVudFN0eWxlIjp7IiRyZWYiOiI2OSJ9fSwiRGF0ZVN0eWxlIjp7IiRpZCI6IjM3MyIsIkZvbnRTZXR0aW5ncyI6eyIkaWQiOiIzNzQiLCJGb250U2l6ZSI6OSwiRm9udE5hbWUiOiJDYWxpYnJpIiwiSXNCb2xkIjpmYWxzZSwiSXNJdGFsaWMiOmZhbHNlLCJJc1VuZGVybGluZWQiOmZhbHNlLCJQYXJlbnRTdHlsZSI6eyIkcmVmIjoiNzcifX0sIkF1dG9TaXplIjowLCJGb3JlZ3JvdW5kIjp7IiRyZWYiOiI3OCJ9LCJNYXhXaWR0aCI6MjAwLjAsIk1heEhlaWdodCI6IkluZmluaXR5IiwiU21hcnRGb3JlZ3JvdW5kSXNBY3RpdmUiOmZhbHNlLCJIb3Jpem9udGFsQWxpZ25tZW50IjowLCJWZXJ0aWNhbEFsaWdubWVudCI6MCwiU21hcnRGb3JlZ3JvdW5kIjpudWxsLCJCYWNrZ3JvdW5kRmlsbFR5cGUiOjAsIk1hcmdpbiI6eyIkcmVmIjoiODAifSwiUGFkZGluZyI6eyIkcmVmIjoiODEifSwiQmFja2dyb3VuZCI6eyIkcmVmIjoiODIifSwiSXNWaXNpYmxlIjp0cnVlLCJXaWR0aCI6MC4wLCJIZWlnaHQiOjAuMCwiQm9yZGVyU3R5bGUiOnsiJGlkIjoiMzc1IiwiTGluZUNvbG9yIjpudWxsLCJMaW5lV2VpZ2h0IjowLjAsIkxpbmVUeXBlIjowLCJQYXJlbnRTdHlsZSI6bnVsbH0sIlBhcmVudFN0eWxlIjp7IiRyZWYiOiI3NiJ9fSwiRGF0ZUZvcm1hdCI6eyIkcmVmIjoiODMifSwiV2Vla051bWJlcmluZyI6eyIkaWQiOiIzNzYiLCJGb3JtYXQiOjAsIklzVmlzaWJsZSI6ZmFsc2UsIkxhc3RLbm93blZpc2liaWxpdHlTdGF0ZSI6ZmFsc2V9LCJJc1Zpc2libGUiOnRydWUsIlBhcmVudFN0eWxlIjp7IiRyZWYiOiI1NSJ9fSwiSW5kZXgiOjksIlBlcmNlbnRhZ2VDb21wbGV0ZSI6bnVsbCwiUG9zaXRpb24iOnsiUmF0aW8iOjAuMDkzNjkwNDM0MjA4NjIyNjkyLCJJc0N1c3RvbSI6dHJ1ZX0sIkRhdGVGb3JtYXQiOnsiJHJlZiI6IjgzIn0sIldlZWtOdW1iZXJpbmciOnsiJGlkIjoiMzc3IiwiRm9ybWF0IjowLCJJc1Zpc2libGUiOmZhbHNlLCJMYXN0S25vd25WaXNpYmlsaXR5U3RhdGUiOmZhbHNlfSwiUmVsYXRlZFRhc2tJZCI6IjAwMDAwMDAwLTAwMDAtMDAwMC0wMDAwLTAwMDAwMDAwMDAwMCIsIklkIjoiMWNjZjkyMDUtZTZmMi00NDExLTg2YmUtOGNmMzU0ODFkZTdmIiwiSW1wb3J0SWQiOm51bGwsIlRpdGxlIjoiQW5hbHl6ZSBSZXN1bHRzIiwiTm90ZSI6bnVsbCwiSHlwZXJsaW5rIjp7IiRpZCI6IjM3OCIsIkFkZHJlc3MiOm51bGwsIlN1YkFkZHJlc3MiOm51bGx9LCJJc0NoYW5nZWQiOmZhbHNlLCJJc05ldyI6dHJ1ZX1dLCJUYXNrcyI6W3siJGlkIjoiMzc5IiwiR3JvdXBOYW1lIjpudWxsLCJTdGFydERhdGUiOiIyMDIxLTA4LTIwVDAwOjAwOjAwWiIsIkVuZERhdGUiOiIyMDIxLTA5LTIzVDIzOjU5OjAwWiIsIlBlcmNlbnRhZ2VDb21wbGV0ZSI6bnVsbCwiU3R5bGUiOnsiJGlkIjoiMzgwIiwiU2hhcGUiOjcsIlNoYXBlVGhpY2tuZXNzIjoxLCJEdXJhdGlvbkZvcm1hdCI6NSwiSW5jbHVkZU5vbldvcmtpbmdEYXlzSW5EdXJhdGlvbiI6ZmFsc2UsIlBlcmNlbnRhZ2VDb21wbGV0ZVN0eWxlIjp7IiRpZCI6IjM4MSIsIkZvbnRTZXR0aW5ncyI6eyIkaWQiOiIzODIiLCJGb250U2l6ZSI6MTAsIkZvbnROYW1lIjoiQ2FsaWJyaSIsIklzQm9sZCI6ZmFsc2UsIklzSXRhbGljIjpmYWxzZSwiSXNVbmRlcmxpbmVkIjpmYWxzZSwiUGFyZW50U3R5bGUiOnsiJHJlZiI6Ijg4In19LCJBdXRvU2l6ZSI6MCwiRm9yZWdyb3VuZCI6eyIkcmVmIjoiODkifSwiTWF4V2lkdGgiOjIwMC4wLCJNYXhIZWlnaHQiOiJJbmZpbml0eSIsIlNtYXJ0Rm9yZWdyb3VuZElzQWN0aXZlIjpmYWxzZSwiSG9yaXpvbnRhbEFsaWdubWVudCI6MCwiVmVydGljYWxBbGlnbm1lbnQiOjAsIlNtYXJ0Rm9yZWdyb3VuZCI6bnVsbCwiQmFja2dyb3VuZEZpbGxUeXBlIjowLCJNYXJnaW4iOnsiJHJlZiI6IjkxIn0sIlBhZGRpbmciOnsiJHJlZiI6IjkyIn0sIkJhY2tncm91bmQiOnsiJHJlZiI6IjkzIn0sIklzVmlzaWJsZSI6dHJ1ZSwiV2lkdGgiOjAuMCwiSGVpZ2h0IjowLjAsIkJvcmRlclN0eWxlIjp7IiRpZCI6IjM4MyIsIkxpbmVDb2xvciI6bnVsbCwiTGluZVdlaWdodCI6MC4wLCJMaW5lVHlwZSI6MCwiUGFyZW50U3R5bGUiOm51bGx9LCJQYXJlbnRTdHlsZSI6eyIkcmVmIjoiODcifX0sIkR1cmF0aW9uU3R5bGUiOnsiJGlkIjoiMzg0IiwiRm9udFNldHRpbmdzIjp7IiRpZCI6IjM4NSIsIkZvbnRTaXplIjo5LCJGb250TmFtZSI6IkNhbGlicmkiLCJJc0JvbGQiOmZhbHNlLCJJc0l0YWxpYyI6ZmFsc2UsIklzVW5kZXJsaW5lZCI6ZmFsc2UsIlBhcmVudFN0eWxlIjp7IiRyZWYiOiI5NSJ9fSwiQXV0b1NpemUiOjAsIkZvcmVncm91bmQiOnsiJGlkIjoiMzg2IiwiQ29sb3IiOnsiJGlkIjoiMzg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yZWYiOiIxMDAifSwiSXNWaXNpYmxlIjp0cnVlLCJXaWR0aCI6MC4wLCJIZWlnaHQiOjAuMCwiQm9yZGVyU3R5bGUiOnsiJGlkIjoiMzg4IiwiTGluZUNvbG9yIjpudWxsLCJMaW5lV2VpZ2h0IjowLjAsIkxpbmVUeXBlIjowLCJQYXJlbnRTdHlsZSI6bnVsbH0sIlBhcmVudFN0eWxlIjp7IiRyZWYiOiI5NCJ9fSwiSG9yaXpvbnRhbENvbm5lY3RvclN0eWxlIjp7IiRpZCI6IjM4OSIsIkxpbmVDb2xvciI6eyIkcmVmIjoiMTAyIn0sIkxpbmVXZWlnaHQiOjAuMCwiTGluZVR5cGUiOjAsIlBhcmVudFN0eWxlIjp7IiRyZWYiOiIxMDEifX0sIlZlcnRpY2FsQ29ubmVjdG9yU3R5bGUiOnsiJGlkIjoiMzkwIiwiTGluZUNvbG9yIjp7IiRyZWYiOiIxMDUifSwiTGluZVdlaWdodCI6MC4wLCJMaW5lVHlwZSI6MCwiUGFyZW50U3R5bGUiOnsiJHJlZiI6IjEwNCJ9fSwiTWFyZ2luIjpudWxsLCJTdGFydERhdGVQb3NpdGlvbiI6NCwiRW5kRGF0ZVBvc2l0aW9uIjo0LCJEYXRlSXNWaXNpYmxlIjp0cnVlLCJUaXRsZVBvc2l0aW9uIjozLCJEdXJhdGlvblBvc2l0aW9uIjoyLCJQZXJjZW50YWdlQ29tcGxldGVkUG9zaXRpb24iOjYsIlNwYWNpbmciOjEwLCJJc0JlbG93VGltZWJhbmQiOmZhbHNlLCJQZXJjZW50YWdlQ29tcGxldGVTaGFwZU9wYWNpdHkiOjM1LCJTaGFwZVN0eWxlIjp7IiRpZCI6IjM5MSIsIk1hcmdpbiI6eyIkcmVmIjoiMTA4In0sIlBhZGRpbmciOnsiJGlkIjoiMzkyIiwiVG9wIjowLCJMZWZ0IjozLCJSaWdodCI6MywiQm90dG9tIjowfSwiQmFja2dyb3VuZCI6eyIkaWQiOiIzOTMiLCJDb2xvciI6eyIkaWQiOiIzOTQiLCJBIjoyNTUsIlIiOjIzNywiRyI6MTI1LCJCIjo0OX19LCJJc1Zpc2libGUiOnRydWUsIldpZHRoIjowLjAsIkhlaWdodCI6MTYuMCwiQm9yZGVyU3R5bGUiOnsiJGlkIjoiMzk1IiwiTGluZUNvbG9yIjp7IiRpZCI6IjM5NiIsIiR0eXBlIjoiTkxSRS5Db21tb24uRG9tLlNvbGlkQ29sb3JCcnVzaCwgTkxSRS5Db21tb24iLCJDb2xvciI6eyIkaWQiOiIzOTciLCJBIjoyNTUsIlIiOjI1NSwiRyI6MCwiQiI6MH19LCJMaW5lV2VpZ2h0IjowLjAsIkxpbmVUeXBlIjowLCJQYXJlbnRTdHlsZSI6bnVsbH0sIlBhcmVudFN0eWxlIjp7IiRyZWYiOiIxMDcifX0sIlRpdGxlU3R5bGUiOnsiJGlkIjoiMzk4IiwiRm9udFNldHRpbmdzIjp7IiRpZCI6IjM5OSIsIkZvbnRTaXplIjo5LCJGb250TmFtZSI6IkNhbGlicmkiLCJJc0JvbGQiOnRydWUsIklzSXRhbGljIjpmYWxzZSwiSXNVbmRlcmxpbmVkIjpmYWxzZSwiUGFyZW50U3R5bGUiOnsiJHJlZiI6IjExNiJ9fSwiQXV0b1NpemUiOjAsIkZvcmVncm91bmQiOnsiJHJlZiI6IjExNyJ9LCJNYXhXaWR0aCI6NjIuODc1MDM4MTQ2OTcyNjU2LCJNYXhIZWlnaHQiOiJJbmZpbml0eSIsIlNtYXJ0Rm9yZWdyb3VuZElzQWN0aXZlIjpmYWxzZSwiSG9yaXpvbnRhbEFsaWdubWVudCI6MiwiVmVydGljYWxBbGlnbm1lbnQiOjAsIlNtYXJ0Rm9yZWdyb3VuZCI6bnVsbCwiQmFja2dyb3VuZEZpbGxUeXBlIjowLCJNYXJnaW4iOnsiJHJlZiI6IjExOSJ9LCJQYWRkaW5nIjp7IiRyZWYiOiIxMjAifSwiQmFja2dyb3VuZCI6eyIkcmVmIjoiMTIxIn0sIklzVmlzaWJsZSI6dHJ1ZSwiV2lkdGgiOjAuMCwiSGVpZ2h0IjowLjAsIkJvcmRlclN0eWxlIjp7IiRpZCI6IjQwMCIsIkxpbmVDb2xvciI6bnVsbCwiTGluZVdlaWdodCI6MC4wLCJMaW5lVHlwZSI6MCwiUGFyZW50U3R5bGUiOm51bGx9LCJQYXJlbnRTdHlsZSI6eyIkcmVmIjoiMTE1In19LCJEYXRlU3R5bGUiOnsiJGlkIjoiNDAxIiwiRm9udFNldHRpbmdzIjp7IiRpZCI6IjQwMiIsIkZvbnRTaXplIjo3LCJGb250TmFtZSI6IkNhbGlicmkiLCJJc0JvbGQiOmZhbHNlLCJJc0l0YWxpYyI6ZmFsc2UsIklzVW5kZXJsaW5lZCI6ZmFsc2UsIlBhcmVudFN0eWxlIjp7IiRyZWYiOiIxMjMifX0sIkF1dG9TaXplIjowLCJGb3JlZ3JvdW5kIjp7IiRpZCI6IjQwMyIsIkNvbG9yIjp7IiRpZCI6IjQwN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2In0sIlBhZGRpbmciOnsiJHJlZiI6IjEyNyJ9LCJCYWNrZ3JvdW5kIjp7IiRyZWYiOiIxMjgifSwiSXNWaXNpYmxlIjp0cnVlLCJXaWR0aCI6MC4wLCJIZWlnaHQiOjAuMCwiQm9yZGVyU3R5bGUiOnsiJGlkIjoiNDA1IiwiTGluZUNvbG9yIjpudWxsLCJMaW5lV2VpZ2h0IjowLjAsIkxpbmVUeXBlIjowLCJQYXJlbnRTdHlsZSI6bnVsbH0sIlBhcmVudFN0eWxlIjp7IiRyZWYiOiIxMjIifX0sIkRhdGVGb3JtYXQiOnsiJHJlZiI6IjEyOSJ9LCJXZWVrTnVtYmVyaW5nIjp7IiRpZCI6IjQwNiIsIkZvcm1hdCI6MCwiSXNWaXNpYmxlIjpmYWxzZSwiTGFzdEtub3duVmlzaWJpbGl0eVN0YXRlIjpmYWxzZX0sIklzVmlzaWJsZSI6dHJ1ZSwiUGFyZW50U3R5bGUiOnsiJHJlZiI6Ijg2In19LCJJbmRleCI6MTAsIlNtYXJ0RHVyYXRpb25BY3RpdmF0ZWQiOmZhbHNlLCJEYXRlRm9ybWF0Ijp7IiRyZWYiOiIxMjkifSwiV2Vla051bWJlcmluZyI6eyIkaWQiOiI0MDciLCJGb3JtYXQiOjAsIklzVmlzaWJsZSI6ZmFsc2UsIkxhc3RLbm93blZpc2liaWxpdHlTdGF0ZSI6ZmFsc2V9LCJJZCI6ImE4NjE1NTQyLTI5M2EtNGNkZi1iNWU5LTk1ODBkNjYzZDVjMyIsIkltcG9ydElkIjpudWxsLCJUaXRsZSI6IlByb2plY3QgU291cmNpbmciLCJOb3RlIjpudWxsLCJIeXBlcmxpbmsiOnsiJGlkIjoiNDA4IiwiQWRkcmVzcyI6bnVsbCwiU3ViQWRkcmVzcyI6bnVsbH0sIklzQ2hhbmdlZCI6ZmFsc2UsIklzTmV3Ijp0cnVlfSx7IiRpZCI6IjQwOSIsIkdyb3VwTmFtZSI6bnVsbCwiU3RhcnREYXRlIjoiMjAyMS0xMC0wMlQwMDowMDowMFoiLCJFbmREYXRlIjoiMjAyMS0xMi0wM1QyMzo1OTowMFoiLCJQZXJjZW50YWdlQ29tcGxldGUiOm51bGwsIlN0eWxlIjp7IiRpZCI6IjQxMCIsIlNoYXBlIjo3LCJTaGFwZVRoaWNrbmVzcyI6MSwiRHVyYXRpb25Gb3JtYXQiOjUsIkluY2x1ZGVOb25Xb3JraW5nRGF5c0luRHVyYXRpb24iOmZhbHNlLCJQZXJjZW50YWdlQ29tcGxldGVTdHlsZSI6eyIkaWQiOiI0MTEiLCJGb250U2V0dGluZ3MiOnsiJGlkIjoiNDEyIiwiRm9udFNpemUiOjEwLCJGb250TmFtZSI6IkNhbGlicmkiLCJJc0JvbGQiOmZhbHNlLCJJc0l0YWxpYyI6ZmFsc2UsIklzVW5kZXJsaW5lZCI6ZmFsc2UsIlBhcmVudFN0eWxlIjp7IiRyZWYiOiI4OCJ9fSwiQXV0b1NpemUiOjAsIkZvcmVncm91bmQiOnsiJHJlZiI6Ijg5In0sIk1heFdpZHRoIjoyMDAuMCwiTWF4SGVpZ2h0IjoiSW5maW5pdHkiLCJTbWFydEZvcmVncm91bmRJc0FjdGl2ZSI6ZmFsc2UsIkhvcml6b250YWxBbGlnbm1lbnQiOjAsIlZlcnRpY2FsQWxpZ25tZW50IjowLCJTbWFydEZvcmVncm91bmQiOm51bGwsIkJhY2tncm91bmRGaWxsVHlwZSI6MCwiTWFyZ2luIjp7IiRyZWYiOiI5MSJ9LCJQYWRkaW5nIjp7IiRyZWYiOiI5MiJ9LCJCYWNrZ3JvdW5kIjp7IiRyZWYiOiI5MyJ9LCJJc1Zpc2libGUiOnRydWUsIldpZHRoIjowLjAsIkhlaWdodCI6MC4wLCJCb3JkZXJTdHlsZSI6eyIkaWQiOiI0MTMiLCJMaW5lQ29sb3IiOm51bGwsIkxpbmVXZWlnaHQiOjAuMCwiTGluZVR5cGUiOjAsIlBhcmVudFN0eWxlIjpudWxsfSwiUGFyZW50U3R5bGUiOnsiJHJlZiI6Ijg3In19LCJEdXJhdGlvblN0eWxlIjp7IiRpZCI6IjQxNCIsIkZvbnRTZXR0aW5ncyI6eyIkaWQiOiI0MTUiLCJGb250U2l6ZSI6OSwiRm9udE5hbWUiOiJDYWxpYnJpIiwiSXNCb2xkIjpmYWxzZSwiSXNJdGFsaWMiOmZhbHNlLCJJc1VuZGVybGluZWQiOmZhbHNlLCJQYXJlbnRTdHlsZSI6eyIkcmVmIjoiOTUifX0sIkF1dG9TaXplIjowLCJGb3JlZ3JvdW5kIjp7IiRpZCI6IjQxNiIsIkNvbG9yIjp7IiRpZCI6IjQxN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OTgifSwiUGFkZGluZyI6eyIkcmVmIjoiOTkifSwiQmFja2dyb3VuZCI6eyIkcmVmIjoiMTAwIn0sIklzVmlzaWJsZSI6dHJ1ZSwiV2lkdGgiOjAuMCwiSGVpZ2h0IjowLjAsIkJvcmRlclN0eWxlIjp7IiRpZCI6IjQxOCIsIkxpbmVDb2xvciI6bnVsbCwiTGluZVdlaWdodCI6MC4wLCJMaW5lVHlwZSI6MCwiUGFyZW50U3R5bGUiOm51bGx9LCJQYXJlbnRTdHlsZSI6eyIkcmVmIjoiOTQifX0sIkhvcml6b250YWxDb25uZWN0b3JTdHlsZSI6eyIkaWQiOiI0MTkiLCJMaW5lQ29sb3IiOnsiJHJlZiI6IjEwMiJ9LCJMaW5lV2VpZ2h0IjowLjAsIkxpbmVUeXBlIjowLCJQYXJlbnRTdHlsZSI6eyIkcmVmIjoiMTAxIn19LCJWZXJ0aWNhbENvbm5lY3RvclN0eWxlIjp7IiRpZCI6IjQyMCIsIkxpbmVDb2xvciI6eyIkcmVmIjoiMTA1In0sIkxpbmVXZWlnaHQiOjAuMCwiTGluZVR5cGUiOjAsIlBhcmVudFN0eWxlIjp7IiRyZWYiOiIxMDQifX0sIk1hcmdpbiI6bnVsbCwiU3RhcnREYXRlUG9zaXRpb24iOjQsIkVuZERhdGVQb3NpdGlvbiI6NCwiRGF0ZUlzVmlzaWJsZSI6dHJ1ZSwiVGl0bGVQb3NpdGlvbiI6MywiRHVyYXRpb25Qb3NpdGlvbiI6MiwiUGVyY2VudGFnZUNvbXBsZXRlZFBvc2l0aW9uIjo2LCJTcGFjaW5nIjoxMCwiSXNCZWxvd1RpbWViYW5kIjpmYWxzZSwiUGVyY2VudGFnZUNvbXBsZXRlU2hhcGVPcGFjaXR5IjozNSwiU2hhcGVTdHlsZSI6eyIkaWQiOiI0MjEiLCJNYXJnaW4iOnsiJHJlZiI6IjEwOCJ9LCJQYWRkaW5nIjp7IiRpZCI6IjQyMiIsIlRvcCI6MCwiTGVmdCI6MywiUmlnaHQiOjMsIkJvdHRvbSI6MH0sIkJhY2tncm91bmQiOnsiJGlkIjoiNDIzIiwiQ29sb3IiOnsiJGlkIjoiNDI0IiwiQSI6MjU1LCJSIjoyMzcsIkciOjEyNSwiQiI6NDl9fSwiSXNWaXNpYmxlIjp0cnVlLCJXaWR0aCI6MC4wLCJIZWlnaHQiOjE2LjAsIkJvcmRlclN0eWxlIjp7IiRpZCI6IjQyNSIsIkxpbmVDb2xvciI6eyIkaWQiOiI0MjYiLCIkdHlwZSI6Ik5MUkUuQ29tbW9uLkRvbS5Tb2xpZENvbG9yQnJ1c2gsIE5MUkUuQ29tbW9uIiwiQ29sb3IiOnsiJGlkIjoiNDI3IiwiQSI6MjU1LCJSIjoyNTUsIkciOjAsIkIiOjB9fSwiTGluZVdlaWdodCI6MC4wLCJMaW5lVHlwZSI6MCwiUGFyZW50U3R5bGUiOm51bGx9LCJQYXJlbnRTdHlsZSI6eyIkcmVmIjoiMTA3In19LCJUaXRsZVN0eWxlIjp7IiRpZCI6IjQyOCIsIkZvbnRTZXR0aW5ncyI6eyIkaWQiOiI0MjkiLCJGb250U2l6ZSI6OSwiRm9udE5hbWUiOiJDYWxpYnJpIiwiSXNCb2xkIjp0cnVlLCJJc0l0YWxpYyI6ZmFsc2UsIklzVW5kZXJsaW5lZCI6ZmFsc2UsIlBhcmVudFN0eWxlIjp7IiRyZWYiOiIxMTYifX0sIkF1dG9TaXplIjowLCJGb3JlZ3JvdW5kIjp7IiRyZWYiOiIxMTcifSwiTWF4V2lkdGgiOjY4LjM3NTAzODE0Njk3MjY1NiwiTWF4SGVpZ2h0IjoiSW5maW5pdHkiLCJTbWFydEZvcmVncm91bmRJc0FjdGl2ZSI6ZmFsc2UsIkhvcml6b250YWxBbGlnbm1lbnQiOjIsIlZlcnRpY2FsQWxpZ25tZW50IjowLCJTbWFydEZvcmVncm91bmQiOm51bGwsIkJhY2tncm91bmRGaWxsVHlwZSI6MCwiTWFyZ2luIjp7IiRyZWYiOiIxMTkifSwiUGFkZGluZyI6eyIkcmVmIjoiMTIwIn0sIkJhY2tncm91bmQiOnsiJHJlZiI6IjEyMSJ9LCJJc1Zpc2libGUiOnRydWUsIldpZHRoIjowLjAsIkhlaWdodCI6MC4wLCJCb3JkZXJTdHlsZSI6eyIkaWQiOiI0MzAiLCJMaW5lQ29sb3IiOm51bGwsIkxpbmVXZWlnaHQiOjAuMCwiTGluZVR5cGUiOjAsIlBhcmVudFN0eWxlIjpudWxsfSwiUGFyZW50U3R5bGUiOnsiJHJlZiI6IjExNSJ9fSwiRGF0ZVN0eWxlIjp7IiRpZCI6IjQzMSIsIkZvbnRTZXR0aW5ncyI6eyIkaWQiOiI0MzIiLCJGb250U2l6ZSI6NywiRm9udE5hbWUiOiJDYWxpYnJpIiwiSXNCb2xkIjpmYWxzZSwiSXNJdGFsaWMiOmZhbHNlLCJJc1VuZGVybGluZWQiOmZhbHNlLCJQYXJlbnRTdHlsZSI6eyIkcmVmIjoiMTIzIn19LCJBdXRvU2l6ZSI6MCwiRm9yZWdyb3VuZCI6eyIkaWQiOiI0MzMiLCJDb2xvciI6eyIkaWQiOiI0Mz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iJ9LCJQYWRkaW5nIjp7IiRyZWYiOiIxMjcifSwiQmFja2dyb3VuZCI6eyIkcmVmIjoiMTI4In0sIklzVmlzaWJsZSI6dHJ1ZSwiV2lkdGgiOjAuMCwiSGVpZ2h0IjowLjAsIkJvcmRlclN0eWxlIjp7IiRpZCI6IjQzNSIsIkxpbmVDb2xvciI6bnVsbCwiTGluZVdlaWdodCI6MC4wLCJMaW5lVHlwZSI6MCwiUGFyZW50U3R5bGUiOm51bGx9LCJQYXJlbnRTdHlsZSI6eyIkcmVmIjoiMTIyIn19LCJEYXRlRm9ybWF0Ijp7IiRyZWYiOiIxMjkifSwiV2Vla051bWJlcmluZyI6eyIkaWQiOiI0MzYiLCJGb3JtYXQiOjAsIklzVmlzaWJsZSI6ZmFsc2UsIkxhc3RLbm93blZpc2liaWxpdHlTdGF0ZSI6ZmFsc2V9LCJJc1Zpc2libGUiOnRydWUsIlBhcmVudFN0eWxlIjp7IiRyZWYiOiI4NiJ9fSwiSW5kZXgiOjExLCJTbWFydER1cmF0aW9uQWN0aXZhdGVkIjpmYWxzZSwiRGF0ZUZvcm1hdCI6eyIkcmVmIjoiMTI5In0sIldlZWtOdW1iZXJpbmciOnsiJGlkIjoiNDM3IiwiRm9ybWF0IjowLCJJc1Zpc2libGUiOmZhbHNlLCJMYXN0S25vd25WaXNpYmlsaXR5U3RhdGUiOmZhbHNlfSwiSWQiOiI5YTZiM2UxOS1lMTk1LTQwOWQtOGY1Yy1kMTQwNzNkYmIyYTMiLCJJbXBvcnRJZCI6bnVsbCwiVGl0bGUiOiJQcm9qZWN0IFJlYWRpbmVzcyIsIk5vdGUiOm51bGwsIkh5cGVybGluayI6eyIkaWQiOiI0MzgiLCJBZGRyZXNzIjpudWxsLCJTdWJBZGRyZXNzIjpudWxsfSwiSXNDaGFuZ2VkIjpmYWxzZSwiSXNOZXciOnRydWV9LHsiJGlkIjoiNDM5IiwiR3JvdXBOYW1lIjpudWxsLCJTdGFydERhdGUiOiIyMDIxLTEwLTE1VDAwOjAwOjAwWiIsIkVuZERhdGUiOiIyMDIyLTAyLTAzVDIzOjU5OjAwWiIsIlBlcmNlbnRhZ2VDb21wbGV0ZSI6bnVsbCwiU3R5bGUiOnsiJGlkIjoiNDQwIiwiU2hhcGUiOjcsIlNoYXBlVGhpY2tuZXNzIjoxLCJEdXJhdGlvbkZvcm1hdCI6NSwiSW5jbHVkZU5vbldvcmtpbmdEYXlzSW5EdXJhdGlvbiI6ZmFsc2UsIlBlcmNlbnRhZ2VDb21wbGV0ZVN0eWxlIjp7IiRpZCI6IjQ0MSIsIkZvbnRTZXR0aW5ncyI6eyIkaWQiOiI0NDIiLCJGb250U2l6ZSI6MTAsIkZvbnROYW1lIjoiQ2FsaWJyaSIsIklzQm9sZCI6ZmFsc2UsIklzSXRhbGljIjpmYWxzZSwiSXNVbmRlcmxpbmVkIjpmYWxzZSwiUGFyZW50U3R5bGUiOnsiJHJlZiI6Ijg4In19LCJBdXRvU2l6ZSI6MCwiRm9yZWdyb3VuZCI6eyIkcmVmIjoiODkifSwiTWF4V2lkdGgiOjIwMC4wLCJNYXhIZWlnaHQiOiJJbmZpbml0eSIsIlNtYXJ0Rm9yZWdyb3VuZElzQWN0aXZlIjpmYWxzZSwiSG9yaXpvbnRhbEFsaWdubWVudCI6MCwiVmVydGljYWxBbGlnbm1lbnQiOjAsIlNtYXJ0Rm9yZWdyb3VuZCI6bnVsbCwiQmFja2dyb3VuZEZpbGxUeXBlIjowLCJNYXJnaW4iOnsiJHJlZiI6IjkxIn0sIlBhZGRpbmciOnsiJHJlZiI6IjkyIn0sIkJhY2tncm91bmQiOnsiJHJlZiI6IjkzIn0sIklzVmlzaWJsZSI6dHJ1ZSwiV2lkdGgiOjAuMCwiSGVpZ2h0IjowLjAsIkJvcmRlclN0eWxlIjp7IiRpZCI6IjQ0MyIsIkxpbmVDb2xvciI6bnVsbCwiTGluZVdlaWdodCI6MC4wLCJMaW5lVHlwZSI6MCwiUGFyZW50U3R5bGUiOm51bGx9LCJQYXJlbnRTdHlsZSI6eyIkcmVmIjoiODcifX0sIkR1cmF0aW9uU3R5bGUiOnsiJGlkIjoiNDQ0IiwiRm9udFNldHRpbmdzIjp7IiRpZCI6IjQ0NSIsIkZvbnRTaXplIjo5LCJGb250TmFtZSI6IkNhbGlicmkiLCJJc0JvbGQiOmZhbHNlLCJJc0l0YWxpYyI6ZmFsc2UsIklzVW5kZXJsaW5lZCI6ZmFsc2UsIlBhcmVudFN0eWxlIjp7IiRyZWYiOiI5NSJ9fSwiQXV0b1NpemUiOjAsIkZvcmVncm91bmQiOnsiJGlkIjoiNDQ2IiwiQ29sb3IiOnsiJGlkIjoiNDQ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yZWYiOiIxMDAifSwiSXNWaXNpYmxlIjp0cnVlLCJXaWR0aCI6MC4wLCJIZWlnaHQiOjAuMCwiQm9yZGVyU3R5bGUiOnsiJGlkIjoiNDQ4IiwiTGluZUNvbG9yIjpudWxsLCJMaW5lV2VpZ2h0IjowLjAsIkxpbmVUeXBlIjowLCJQYXJlbnRTdHlsZSI6bnVsbH0sIlBhcmVudFN0eWxlIjp7IiRyZWYiOiI5NCJ9fSwiSG9yaXpvbnRhbENvbm5lY3RvclN0eWxlIjp7IiRpZCI6IjQ0OSIsIkxpbmVDb2xvciI6eyIkcmVmIjoiMTAyIn0sIkxpbmVXZWlnaHQiOjAuMCwiTGluZVR5cGUiOjAsIlBhcmVudFN0eWxlIjp7IiRyZWYiOiIxMDEifX0sIlZlcnRpY2FsQ29ubmVjdG9yU3R5bGUiOnsiJGlkIjoiNDUwIiwiTGluZUNvbG9yIjp7IiRyZWYiOiIxMDUifSwiTGluZVdlaWdodCI6MC4wLCJMaW5lVHlwZSI6MCwiUGFyZW50U3R5bGUiOnsiJHJlZiI6IjEwNCJ9fSwiTWFyZ2luIjpudWxsLCJTdGFydERhdGVQb3NpdGlvbiI6NCwiRW5kRGF0ZVBvc2l0aW9uIjo0LCJEYXRlSXNWaXNpYmxlIjp0cnVlLCJUaXRsZVBvc2l0aW9uIjozLCJEdXJhdGlvblBvc2l0aW9uIjoyLCJQZXJjZW50YWdlQ29tcGxldGVkUG9zaXRpb24iOjYsIlNwYWNpbmciOjEwLCJJc0JlbG93VGltZWJhbmQiOmZhbHNlLCJQZXJjZW50YWdlQ29tcGxldGVTaGFwZU9wYWNpdHkiOjM1LCJTaGFwZVN0eWxlIjp7IiRpZCI6IjQ1MSIsIk1hcmdpbiI6eyIkcmVmIjoiMTA4In0sIlBhZGRpbmciOnsiJGlkIjoiNDUyIiwiVG9wIjowLCJMZWZ0IjozLCJSaWdodCI6MywiQm90dG9tIjowfSwiQmFja2dyb3VuZCI6eyIkaWQiOiI0NTMiLCJDb2xvciI6eyIkaWQiOiI0NTQiLCJBIjoyNTUsIlIiOjI1NSwiRyI6MTkyLCJCIjowfX0sIklzVmlzaWJsZSI6dHJ1ZSwiV2lkdGgiOjAuMCwiSGVpZ2h0IjoxNi4wLCJCb3JkZXJTdHlsZSI6eyIkaWQiOiI0NTUiLCJMaW5lQ29sb3IiOnsiJGlkIjoiNDU2IiwiJHR5cGUiOiJOTFJFLkNvbW1vbi5Eb20uU29saWRDb2xvckJydXNoLCBOTFJFLkNvbW1vbiIsIkNvbG9yIjp7IiRpZCI6IjQ1NyIsIkEiOjI1NSwiUiI6MjU1LCJHIjowLCJCIjowfX0sIkxpbmVXZWlnaHQiOjAuMCwiTGluZVR5cGUiOjAsIlBhcmVudFN0eWxlIjpudWxsfSwiUGFyZW50U3R5bGUiOnsiJHJlZiI6IjEwNyJ9fSwiVGl0bGVTdHlsZSI6eyIkaWQiOiI0NTgiLCJGb250U2V0dGluZ3MiOnsiJGlkIjoiNDU5IiwiRm9udFNpemUiOjksIkZvbnROYW1lIjoiQ2FsaWJyaSIsIklzQm9sZCI6dHJ1ZSwiSXNJdGFsaWMiOmZhbHNlLCJJc1VuZGVybGluZWQiOmZhbHNlLCJQYXJlbnRTdHlsZSI6eyIkcmVmIjoiMTE2In19LCJBdXRvU2l6ZSI6MCwiRm9yZWdyb3VuZCI6eyIkcmVmIjoiMTE3In0sIk1heFdpZHRoIjo3OS4wLCJNYXhIZWlnaHQiOiJJbmZpbml0eSIsIlNtYXJ0Rm9yZWdyb3VuZElzQWN0aXZlIjpmYWxzZSwiSG9yaXpvbnRhbEFsaWdubWVudCI6MiwiVmVydGljYWxBbGlnbm1lbnQiOjAsIlNtYXJ0Rm9yZWdyb3VuZCI6bnVsbCwiQmFja2dyb3VuZEZpbGxUeXBlIjowLCJNYXJnaW4iOnsiJHJlZiI6IjExOSJ9LCJQYWRkaW5nIjp7IiRyZWYiOiIxMjAifSwiQmFja2dyb3VuZCI6eyIkcmVmIjoiMTIxIn0sIklzVmlzaWJsZSI6dHJ1ZSwiV2lkdGgiOjAuMCwiSGVpZ2h0IjowLjAsIkJvcmRlclN0eWxlIjp7IiRpZCI6IjQ2MCIsIkxpbmVDb2xvciI6bnVsbCwiTGluZVdlaWdodCI6MC4wLCJMaW5lVHlwZSI6MCwiUGFyZW50U3R5bGUiOm51bGx9LCJQYXJlbnRTdHlsZSI6eyIkcmVmIjoiMTE1In19LCJEYXRlU3R5bGUiOnsiJGlkIjoiNDYxIiwiRm9udFNldHRpbmdzIjp7IiRpZCI6IjQ2MiIsIkZvbnRTaXplIjo3LCJGb250TmFtZSI6IkNhbGlicmkiLCJJc0JvbGQiOmZhbHNlLCJJc0l0YWxpYyI6ZmFsc2UsIklzVW5kZXJsaW5lZCI6ZmFsc2UsIlBhcmVudFN0eWxlIjp7IiRyZWYiOiIxMjMifX0sIkF1dG9TaXplIjowLCJGb3JlZ3JvdW5kIjp7IiRpZCI6IjQ2MyIsIkNvbG9yIjp7IiRpZCI6IjQ2N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2In0sIlBhZGRpbmciOnsiJHJlZiI6IjEyNyJ9LCJCYWNrZ3JvdW5kIjp7IiRyZWYiOiIxMjgifSwiSXNWaXNpYmxlIjp0cnVlLCJXaWR0aCI6MC4wLCJIZWlnaHQiOjAuMCwiQm9yZGVyU3R5bGUiOnsiJGlkIjoiNDY1IiwiTGluZUNvbG9yIjpudWxsLCJMaW5lV2VpZ2h0IjowLjAsIkxpbmVUeXBlIjowLCJQYXJlbnRTdHlsZSI6bnVsbH0sIlBhcmVudFN0eWxlIjp7IiRyZWYiOiIxMjIifX0sIkRhdGVGb3JtYXQiOnsiJHJlZiI6IjEyOSJ9LCJXZWVrTnVtYmVyaW5nIjp7IiRpZCI6IjQ2NiIsIkZvcm1hdCI6MCwiSXNWaXNpYmxlIjpmYWxzZSwiTGFzdEtub3duVmlzaWJpbGl0eVN0YXRlIjpmYWxzZX0sIklzVmlzaWJsZSI6dHJ1ZSwiUGFyZW50U3R5bGUiOnsiJHJlZiI6Ijg2In19LCJJbmRleCI6MTIsIlNtYXJ0RHVyYXRpb25BY3RpdmF0ZWQiOmZhbHNlLCJEYXRlRm9ybWF0Ijp7IiRyZWYiOiIxMjkifSwiV2Vla051bWJlcmluZyI6eyIkaWQiOiI0NjciLCJGb3JtYXQiOjAsIklzVmlzaWJsZSI6ZmFsc2UsIkxhc3RLbm93blZpc2liaWxpdHlTdGF0ZSI6ZmFsc2V9LCJJZCI6IjY4YjFiNTY5LWU0YTEtNDEyMS04ZWRjLTlmOTBiYWI5YzkzMiIsIkltcG9ydElkIjpudWxsLCJUaXRsZSI6IkRldmVsb3BtZW50IFBoYXNlICIsIk5vdGUiOm51bGwsIkh5cGVybGluayI6eyIkaWQiOiI0NjgiLCJBZGRyZXNzIjpudWxsLCJTdWJBZGRyZXNzIjpudWxsfSwiSXNDaGFuZ2VkIjpmYWxzZSwiSXNOZXciOnRydWV9LHsiJGlkIjoiNDY5IiwiR3JvdXBOYW1lIjpudWxsLCJTdGFydERhdGUiOiIyMDIyLTAxLTAzVDAwOjAwOjAwWiIsIkVuZERhdGUiOiIyMDIyLTAyLTA2VDIzOjU5OjAwWiIsIlBlcmNlbnRhZ2VDb21wbGV0ZSI6bnVsbCwiU3R5bGUiOnsiJGlkIjoiNDcwIiwiU2hhcGUiOjcsIlNoYXBlVGhpY2tuZXNzIjoxLCJEdXJhdGlvbkZvcm1hdCI6NSwiSW5jbHVkZU5vbldvcmtpbmdEYXlzSW5EdXJhdGlvbiI6ZmFsc2UsIlBlcmNlbnRhZ2VDb21wbGV0ZVN0eWxlIjp7IiRpZCI6IjQ3MSIsIkZvbnRTZXR0aW5ncyI6eyIkaWQiOiI0NzIiLCJGb250U2l6ZSI6MTAsIkZvbnROYW1lIjoiQ2FsaWJyaSIsIklzQm9sZCI6ZmFsc2UsIklzSXRhbGljIjpmYWxzZSwiSXNVbmRlcmxpbmVkIjpmYWxzZSwiUGFyZW50U3R5bGUiOnsiJHJlZiI6Ijg4In19LCJBdXRvU2l6ZSI6MCwiRm9yZWdyb3VuZCI6eyIkcmVmIjoiODkifSwiTWF4V2lkdGgiOjIwMC4wLCJNYXhIZWlnaHQiOiJJbmZpbml0eSIsIlNtYXJ0Rm9yZWdyb3VuZElzQWN0aXZlIjpmYWxzZSwiSG9yaXpvbnRhbEFsaWdubWVudCI6MCwiVmVydGljYWxBbGlnbm1lbnQiOjAsIlNtYXJ0Rm9yZWdyb3VuZCI6bnVsbCwiQmFja2dyb3VuZEZpbGxUeXBlIjowLCJNYXJnaW4iOnsiJHJlZiI6IjkxIn0sIlBhZGRpbmciOnsiJHJlZiI6IjkyIn0sIkJhY2tncm91bmQiOnsiJHJlZiI6IjkzIn0sIklzVmlzaWJsZSI6dHJ1ZSwiV2lkdGgiOjAuMCwiSGVpZ2h0IjowLjAsIkJvcmRlclN0eWxlIjp7IiRpZCI6IjQ3MyIsIkxpbmVDb2xvciI6bnVsbCwiTGluZVdlaWdodCI6MC4wLCJMaW5lVHlwZSI6MCwiUGFyZW50U3R5bGUiOm51bGx9LCJQYXJlbnRTdHlsZSI6eyIkcmVmIjoiODcifX0sIkR1cmF0aW9uU3R5bGUiOnsiJGlkIjoiNDc0IiwiRm9udFNldHRpbmdzIjp7IiRpZCI6IjQ3NSIsIkZvbnRTaXplIjo5LCJGb250TmFtZSI6IkNhbGlicmkiLCJJc0JvbGQiOmZhbHNlLCJJc0l0YWxpYyI6ZmFsc2UsIklzVW5kZXJsaW5lZCI6ZmFsc2UsIlBhcmVudFN0eWxlIjp7IiRyZWYiOiI5NSJ9fSwiQXV0b1NpemUiOjAsIkZvcmVncm91bmQiOnsiJGlkIjoiNDc2IiwiQ29sb3IiOnsiJGlkIjoiNDc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yZWYiOiIxMDAifSwiSXNWaXNpYmxlIjp0cnVlLCJXaWR0aCI6MC4wLCJIZWlnaHQiOjAuMCwiQm9yZGVyU3R5bGUiOnsiJGlkIjoiNDc4IiwiTGluZUNvbG9yIjpudWxsLCJMaW5lV2VpZ2h0IjowLjAsIkxpbmVUeXBlIjowLCJQYXJlbnRTdHlsZSI6bnVsbH0sIlBhcmVudFN0eWxlIjp7IiRyZWYiOiI5NCJ9fSwiSG9yaXpvbnRhbENvbm5lY3RvclN0eWxlIjp7IiRpZCI6IjQ3OSIsIkxpbmVDb2xvciI6eyIkcmVmIjoiMTAyIn0sIkxpbmVXZWlnaHQiOjAuMCwiTGluZVR5cGUiOjAsIlBhcmVudFN0eWxlIjp7IiRyZWYiOiIxMDEifX0sIlZlcnRpY2FsQ29ubmVjdG9yU3R5bGUiOnsiJGlkIjoiNDgwIiwiTGluZUNvbG9yIjp7IiRyZWYiOiIxMDUifSwiTGluZVdlaWdodCI6MC4wLCJMaW5lVHlwZSI6MCwiUGFyZW50U3R5bGUiOnsiJHJlZiI6IjEwNCJ9fSwiTWFyZ2luIjpudWxsLCJTdGFydERhdGVQb3NpdGlvbiI6NCwiRW5kRGF0ZVBvc2l0aW9uIjo0LCJEYXRlSXNWaXNpYmxlIjp0cnVlLCJUaXRsZVBvc2l0aW9uIjozLCJEdXJhdGlvblBvc2l0aW9uIjoyLCJQZXJjZW50YWdlQ29tcGxldGVkUG9zaXRpb24iOjYsIlNwYWNpbmciOjEwLCJJc0JlbG93VGltZWJhbmQiOnRydWUsIlBlcmNlbnRhZ2VDb21wbGV0ZVNoYXBlT3BhY2l0eSI6MzUsIlNoYXBlU3R5bGUiOnsiJGlkIjoiNDgxIiwiTWFyZ2luIjp7IiRyZWYiOiIxMDgifSwiUGFkZGluZyI6eyIkaWQiOiI0ODIiLCJUb3AiOjAsIkxlZnQiOjMsIlJpZ2h0IjozLCJCb3R0b20iOjB9LCJCYWNrZ3JvdW5kIjp7IiRpZCI6IjQ4MyIsIkNvbG9yIjp7IiRpZCI6IjQ4NCIsIkEiOjI1NSwiUiI6MjU1LCJHIjoxOTIsIkIiOjB9fSwiSXNWaXNpYmxlIjp0cnVlLCJXaWR0aCI6MC4wLCJIZWlnaHQiOjE2LjAsIkJvcmRlclN0eWxlIjp7IiRpZCI6IjQ4NSIsIkxpbmVDb2xvciI6eyIkaWQiOiI0ODYiLCIkdHlwZSI6Ik5MUkUuQ29tbW9uLkRvbS5Tb2xpZENvbG9yQnJ1c2gsIE5MUkUuQ29tbW9uIiwiQ29sb3IiOnsiJGlkIjoiNDg3IiwiQSI6MjU1LCJSIjoyNTUsIkciOjAsIkIiOjB9fSwiTGluZVdlaWdodCI6MC4wLCJMaW5lVHlwZSI6MCwiUGFyZW50U3R5bGUiOm51bGx9LCJQYXJlbnRTdHlsZSI6eyIkcmVmIjoiMTA3In19LCJUaXRsZVN0eWxlIjp7IiRpZCI6IjQ4OCIsIkZvbnRTZXR0aW5ncyI6eyIkaWQiOiI0ODkiLCJGb250U2l6ZSI6OSwiRm9udE5hbWUiOiJDYWxpYnJpIiwiSXNCb2xkIjp0cnVlLCJJc0l0YWxpYyI6ZmFsc2UsIklzVW5kZXJsaW5lZCI6ZmFsc2UsIlBhcmVudFN0eWxlIjp7IiRyZWYiOiIxMTYifX0sIkF1dG9TaXplIjowLCJGb3JlZ3JvdW5kIjp7IiRyZWYiOiIxMTcifSwiTWF4V2lkdGgiOjc4LjM3NTAzODE0Njk3MjY1NiwiTWF4SGVpZ2h0IjoiSW5maW5pdHkiLCJTbWFydEZvcmVncm91bmRJc0FjdGl2ZSI6ZmFsc2UsIkhvcml6b250YWxBbGlnbm1lbnQiOjIsIlZlcnRpY2FsQWxpZ25tZW50IjowLCJTbWFydEZvcmVncm91bmQiOm51bGwsIkJhY2tncm91bmRGaWxsVHlwZSI6MCwiTWFyZ2luIjp7IiRyZWYiOiIxMTkifSwiUGFkZGluZyI6eyIkcmVmIjoiMTIwIn0sIkJhY2tncm91bmQiOnsiJHJlZiI6IjEyMSJ9LCJJc1Zpc2libGUiOnRydWUsIldpZHRoIjowLjAsIkhlaWdodCI6MC4wLCJCb3JkZXJTdHlsZSI6eyIkaWQiOiI0OTAiLCJMaW5lQ29sb3IiOm51bGwsIkxpbmVXZWlnaHQiOjAuMCwiTGluZVR5cGUiOjAsIlBhcmVudFN0eWxlIjpudWxsfSwiUGFyZW50U3R5bGUiOnsiJHJlZiI6IjExNSJ9fSwiRGF0ZVN0eWxlIjp7IiRpZCI6IjQ5MSIsIkZvbnRTZXR0aW5ncyI6eyIkaWQiOiI0OTIiLCJGb250U2l6ZSI6NywiRm9udE5hbWUiOiJDYWxpYnJpIiwiSXNCb2xkIjpmYWxzZSwiSXNJdGFsaWMiOmZhbHNlLCJJc1VuZGVybGluZWQiOmZhbHNlLCJQYXJlbnRTdHlsZSI6eyIkcmVmIjoiMTIzIn19LCJBdXRvU2l6ZSI6MCwiRm9yZWdyb3VuZCI6eyIkaWQiOiI0OTMiLCJDb2xvciI6eyIkaWQiOiI0OT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iJ9LCJQYWRkaW5nIjp7IiRyZWYiOiIxMjcifSwiQmFja2dyb3VuZCI6eyIkcmVmIjoiMTI4In0sIklzVmlzaWJsZSI6dHJ1ZSwiV2lkdGgiOjAuMCwiSGVpZ2h0IjowLjAsIkJvcmRlclN0eWxlIjp7IiRpZCI6IjQ5NSIsIkxpbmVDb2xvciI6bnVsbCwiTGluZVdlaWdodCI6MC4wLCJMaW5lVHlwZSI6MCwiUGFyZW50U3R5bGUiOm51bGx9LCJQYXJlbnRTdHlsZSI6eyIkcmVmIjoiMTIyIn19LCJEYXRlRm9ybWF0Ijp7IiRyZWYiOiIxMjkifSwiV2Vla051bWJlcmluZyI6eyIkaWQiOiI0OTYiLCJGb3JtYXQiOjAsIklzVmlzaWJsZSI6ZmFsc2UsIkxhc3RLbm93blZpc2liaWxpdHlTdGF0ZSI6ZmFsc2V9LCJJc1Zpc2libGUiOnRydWUsIlBhcmVudFN0eWxlIjp7IiRyZWYiOiI4NiJ9fSwiSW5kZXgiOjEzLCJTbWFydER1cmF0aW9uQWN0aXZhdGVkIjpmYWxzZSwiRGF0ZUZvcm1hdCI6eyIkcmVmIjoiMTI5In0sIldlZWtOdW1iZXJpbmciOnsiJGlkIjoiNDk3IiwiRm9ybWF0IjowLCJJc1Zpc2libGUiOmZhbHNlLCJMYXN0S25vd25WaXNpYmlsaXR5U3RhdGUiOmZhbHNlfSwiSWQiOiIyMDdhNGE5Ny1jNjg4LTRlMjMtYTM0YS00MWEwZGUzZmIxOWEiLCJJbXBvcnRJZCI6bnVsbCwiVGl0bGUiOiJUZXN0aW5nIGFuZCBSZXZpZXdzIiwiTm90ZSI6bnVsbCwiSHlwZXJsaW5rIjp7IiRpZCI6IjQ5OCIsIkFkZHJlc3MiOm51bGwsIlN1YkFkZHJlc3MiOm51bGx9LCJJc0NoYW5nZWQiOmZhbHNlLCJJc05ldyI6dHJ1ZX0seyIkaWQiOiI0OTkiLCJHcm91cE5hbWUiOm51bGwsIlN0YXJ0RGF0ZSI6IjIwMjItMDEtMDFUMDA6MDA6MDBaIiwiRW5kRGF0ZSI6IjIwMjItMDItMDRUMjM6NTk6MDBaIiwiUGVyY2VudGFnZUNvbXBsZXRlIjpudWxsLCJTdHlsZSI6eyIkaWQiOiI1MDAiLCJTaGFwZSI6NywiU2hhcGVUaGlja25lc3MiOjEsIkR1cmF0aW9uRm9ybWF0Ijo1LCJJbmNsdWRlTm9uV29ya2luZ0RheXNJbkR1cmF0aW9uIjpmYWxzZSwiUGVyY2VudGFnZUNvbXBsZXRlU3R5bGUiOnsiJGlkIjoiNTAxIiwiRm9udFNldHRpbmdzIjp7IiRpZCI6IjUwMiIsIkZvbnRTaXplIjoxMCwiRm9udE5hbWUiOiJDYWxpYnJpIiwiSXNCb2xkIjpmYWxzZSwiSXNJdGFsaWMiOmZhbHNlLCJJc1VuZGVybGluZWQiOmZhbHNlLCJQYXJlbnRTdHlsZSI6eyIkcmVmIjoiODgifX0sIkF1dG9TaXplIjowLCJGb3JlZ3JvdW5kIjp7IiRyZWYiOiI4OSJ9LCJNYXhXaWR0aCI6MjAwLjAsIk1heEhlaWdodCI6IkluZmluaXR5IiwiU21hcnRGb3JlZ3JvdW5kSXNBY3RpdmUiOmZhbHNlLCJIb3Jpem9udGFsQWxpZ25tZW50IjowLCJWZXJ0aWNhbEFsaWdubWVudCI6MCwiU21hcnRGb3JlZ3JvdW5kIjpudWxsLCJCYWNrZ3JvdW5kRmlsbFR5cGUiOjAsIk1hcmdpbiI6eyIkcmVmIjoiOTEifSwiUGFkZGluZyI6eyIkcmVmIjoiOTIifSwiQmFja2dyb3VuZCI6eyIkcmVmIjoiOTMifSwiSXNWaXNpYmxlIjp0cnVlLCJXaWR0aCI6MC4wLCJIZWlnaHQiOjAuMCwiQm9yZGVyU3R5bGUiOnsiJGlkIjoiNTAzIiwiTGluZUNvbG9yIjpudWxsLCJMaW5lV2VpZ2h0IjowLjAsIkxpbmVUeXBlIjowLCJQYXJlbnRTdHlsZSI6bnVsbH0sIlBhcmVudFN0eWxlIjp7IiRyZWYiOiI4NyJ9fSwiRHVyYXRpb25TdHlsZSI6eyIkaWQiOiI1MDQiLCJGb250U2V0dGluZ3MiOnsiJGlkIjoiNTA1IiwiRm9udFNpemUiOjksIkZvbnROYW1lIjoiQ2FsaWJyaSIsIklzQm9sZCI6ZmFsc2UsIklzSXRhbGljIjpmYWxzZSwiSXNVbmRlcmxpbmVkIjpmYWxzZSwiUGFyZW50U3R5bGUiOnsiJHJlZiI6Ijk1In19LCJBdXRvU2l6ZSI6MCwiRm9yZWdyb3VuZCI6eyIkaWQiOiI1MDYiLCJDb2xvciI6eyIkaWQiOiI1MDc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HJlZiI6IjEwMCJ9LCJJc1Zpc2libGUiOnRydWUsIldpZHRoIjowLjAsIkhlaWdodCI6MC4wLCJCb3JkZXJTdHlsZSI6eyIkaWQiOiI1MDgiLCJMaW5lQ29sb3IiOm51bGwsIkxpbmVXZWlnaHQiOjAuMCwiTGluZVR5cGUiOjAsIlBhcmVudFN0eWxlIjpudWxsfSwiUGFyZW50U3R5bGUiOnsiJHJlZiI6Ijk0In19LCJIb3Jpem9udGFsQ29ubmVjdG9yU3R5bGUiOnsiJGlkIjoiNTA5IiwiTGluZUNvbG9yIjp7IiRyZWYiOiIxMDIifSwiTGluZVdlaWdodCI6MC4wLCJMaW5lVHlwZSI6MCwiUGFyZW50U3R5bGUiOnsiJHJlZiI6IjEwMSJ9fSwiVmVydGljYWxDb25uZWN0b3JTdHlsZSI6eyIkaWQiOiI1MTAiLCJMaW5lQ29sb3IiOnsiJHJlZiI6IjEwNSJ9LCJMaW5lV2VpZ2h0IjowLjAsIkxpbmVUeXBlIjowLCJQYXJlbnRTdHlsZSI6eyIkcmVmIjoiMTA0In19LCJNYXJnaW4iOm51bGwsIlN0YXJ0RGF0ZVBvc2l0aW9uIjo0LCJFbmREYXRlUG9zaXRpb24iOjQsIkRhdGVJc1Zpc2libGUiOnRydWUsIlRpdGxlUG9zaXRpb24iOjMsIkR1cmF0aW9uUG9zaXRpb24iOjIsIlBlcmNlbnRhZ2VDb21wbGV0ZWRQb3NpdGlvbiI6NiwiU3BhY2luZyI6MTAsIklzQmVsb3dUaW1lYmFuZCI6dHJ1ZSwiUGVyY2VudGFnZUNvbXBsZXRlU2hhcGVPcGFjaXR5IjozNSwiU2hhcGVTdHlsZSI6eyIkaWQiOiI1MTEiLCJNYXJnaW4iOnsiJHJlZiI6IjEwOCJ9LCJQYWRkaW5nIjp7IiRpZCI6IjUxMiIsIlRvcCI6MCwiTGVmdCI6MywiUmlnaHQiOjMsIkJvdHRvbSI6MH0sIkJhY2tncm91bmQiOnsiJGlkIjoiNTEzIiwiQ29sb3IiOnsiJGlkIjoiNTE0IiwiQSI6MjU1LCJSIjoxNjUsIkciOjE2NSwiQiI6MTY1fX0sIklzVmlzaWJsZSI6dHJ1ZSwiV2lkdGgiOjAuMCwiSGVpZ2h0IjoxNi4wLCJCb3JkZXJTdHlsZSI6eyIkaWQiOiI1MTUiLCJMaW5lQ29sb3IiOnsiJGlkIjoiNTE2IiwiJHR5cGUiOiJOTFJFLkNvbW1vbi5Eb20uU29saWRDb2xvckJydXNoLCBOTFJFLkNvbW1vbiIsIkNvbG9yIjp7IiRpZCI6IjUxNyIsIkEiOjI1NSwiUiI6MjU1LCJHIjowLCJCIjowfX0sIkxpbmVXZWlnaHQiOjAuMCwiTGluZVR5cGUiOjAsIlBhcmVudFN0eWxlIjpudWxsfSwiUGFyZW50U3R5bGUiOnsiJHJlZiI6IjEwNyJ9fSwiVGl0bGVTdHlsZSI6eyIkaWQiOiI1MTgiLCJGb250U2V0dGluZ3MiOnsiJGlkIjoiNTE5IiwiRm9udFNpemUiOjksIkZvbnROYW1lIjoiQ2FsaWJyaSIsIklzQm9sZCI6dHJ1ZSwiSXNJdGFsaWMiOmZhbHNlLCJJc1VuZGVybGluZWQiOmZhbHNlLCJQYXJlbnRTdHlsZSI6eyIkcmVmIjoiMTE2In19LCJBdXRvU2l6ZSI6MCwiRm9yZWdyb3VuZCI6eyIkcmVmIjoiMTE3In0sIk1heFdpZHRoIjo2MC42MjUwMzgxNDY5NzI2NTYsIk1heEhlaWdodCI6IkluZmluaXR5IiwiU21hcnRGb3JlZ3JvdW5kSXNBY3RpdmUiOmZhbHNlLCJIb3Jpem9udGFsQWxpZ25tZW50IjoyLCJWZXJ0aWNhbEFsaWdubWVudCI6MCwiU21hcnRGb3JlZ3JvdW5kIjpudWxsLCJCYWNrZ3JvdW5kRmlsbFR5cGUiOjAsIk1hcmdpbiI6eyIkcmVmIjoiMTE5In0sIlBhZGRpbmciOnsiJHJlZiI6IjEyMCJ9LCJCYWNrZ3JvdW5kIjp7IiRyZWYiOiIxMjEifSwiSXNWaXNpYmxlIjp0cnVlLCJXaWR0aCI6MC4wLCJIZWlnaHQiOjAuMCwiQm9yZGVyU3R5bGUiOnsiJGlkIjoiNTIwIiwiTGluZUNvbG9yIjpudWxsLCJMaW5lV2VpZ2h0IjowLjAsIkxpbmVUeXBlIjowLCJQYXJlbnRTdHlsZSI6bnVsbH0sIlBhcmVudFN0eWxlIjp7IiRyZWYiOiIxMTUifX0sIkRhdGVTdHlsZSI6eyIkaWQiOiI1MjEiLCJGb250U2V0dGluZ3MiOnsiJGlkIjoiNTIyIiwiRm9udFNpemUiOjcsIkZvbnROYW1lIjoiQ2FsaWJyaSIsIklzQm9sZCI6ZmFsc2UsIklzSXRhbGljIjpmYWxzZSwiSXNVbmRlcmxpbmVkIjpmYWxzZSwiUGFyZW50U3R5bGUiOnsiJHJlZiI6IjEyMyJ9fSwiQXV0b1NpemUiOjAsIkZvcmVncm91bmQiOnsiJGlkIjoiNTIzIiwiQ29sb3IiOnsiJGlkIjoiNTI0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YifSwiUGFkZGluZyI6eyIkcmVmIjoiMTI3In0sIkJhY2tncm91bmQiOnsiJHJlZiI6IjEyOCJ9LCJJc1Zpc2libGUiOnRydWUsIldpZHRoIjowLjAsIkhlaWdodCI6MC4wLCJCb3JkZXJTdHlsZSI6eyIkaWQiOiI1MjUiLCJMaW5lQ29sb3IiOm51bGwsIkxpbmVXZWlnaHQiOjAuMCwiTGluZVR5cGUiOjAsIlBhcmVudFN0eWxlIjpudWxsfSwiUGFyZW50U3R5bGUiOnsiJHJlZiI6IjEyMiJ9fSwiRGF0ZUZvcm1hdCI6eyIkcmVmIjoiMTI5In0sIldlZWtOdW1iZXJpbmciOnsiJGlkIjoiNTI2IiwiRm9ybWF0IjowLCJJc1Zpc2libGUiOmZhbHNlLCJMYXN0S25vd25WaXNpYmlsaXR5U3RhdGUiOmZhbHNlfSwiSXNWaXNpYmxlIjp0cnVlLCJQYXJlbnRTdHlsZSI6eyIkcmVmIjoiODYifX0sIkluZGV4IjoxNCwiU21hcnREdXJhdGlvbkFjdGl2YXRlZCI6ZmFsc2UsIkRhdGVGb3JtYXQiOnsiJHJlZiI6IjEyOSJ9LCJXZWVrTnVtYmVyaW5nIjp7IiRpZCI6IjUyNyIsIkZvcm1hdCI6MCwiSXNWaXNpYmxlIjpmYWxzZSwiTGFzdEtub3duVmlzaWJpbGl0eVN0YXRlIjpmYWxzZX0sIklkIjoiNDAzZDIxMzYtYTMxMS00MDIzLWFkODktYTVjMDQyMWIwYzViIiwiSW1wb3J0SWQiOm51bGwsIlRpdGxlIjoiRG9jdW1lbnRhdGlvbiIsIk5vdGUiOm51bGwsIkh5cGVybGluayI6eyIkaWQiOiI1MjgiLCJBZGRyZXNzIjpudWxsLCJTdWJBZGRyZXNzIjpudWxsfSwiSXNDaGFuZ2VkIjpmYWxzZSwiSXNOZXciOnRydWV9LHsiJGlkIjoiNTI5IiwiR3JvdXBOYW1lIjpudWxsLCJTdGFydERhdGUiOiIyMDIyLTAyLTA4VDAwOjAwOjAwWiIsIkVuZERhdGUiOiIyMDIyLTAyLTI4VDIzOjU5OjAwWiIsIlBlcmNlbnRhZ2VDb21wbGV0ZSI6bnVsbCwiU3R5bGUiOnsiJGlkIjoiNTMwIiwiU2hhcGUiOjcsIlNoYXBlVGhpY2tuZXNzIjoxLCJEdXJhdGlvbkZvcm1hdCI6NSwiSW5jbHVkZU5vbldvcmtpbmdEYXlzSW5EdXJhdGlvbiI6ZmFsc2UsIlBlcmNlbnRhZ2VDb21wbGV0ZVN0eWxlIjp7IiRpZCI6IjUzMSIsIkZvbnRTZXR0aW5ncyI6eyIkaWQiOiI1MzIiLCJGb250U2l6ZSI6MTAsIkZvbnROYW1lIjoiQ2FsaWJyaSIsIklzQm9sZCI6ZmFsc2UsIklzSXRhbGljIjpmYWxzZSwiSXNVbmRlcmxpbmVkIjpmYWxzZSwiUGFyZW50U3R5bGUiOnsiJHJlZiI6Ijg4In19LCJBdXRvU2l6ZSI6MCwiRm9yZWdyb3VuZCI6eyIkcmVmIjoiODkifSwiTWF4V2lkdGgiOjIwMC4wLCJNYXhIZWlnaHQiOiJJbmZpbml0eSIsIlNtYXJ0Rm9yZWdyb3VuZElzQWN0aXZlIjpmYWxzZSwiSG9yaXpvbnRhbEFsaWdubWVudCI6MCwiVmVydGljYWxBbGlnbm1lbnQiOjAsIlNtYXJ0Rm9yZWdyb3VuZCI6bnVsbCwiQmFja2dyb3VuZEZpbGxUeXBlIjowLCJNYXJnaW4iOnsiJHJlZiI6IjkxIn0sIlBhZGRpbmciOnsiJHJlZiI6IjkyIn0sIkJhY2tncm91bmQiOnsiJHJlZiI6IjkzIn0sIklzVmlzaWJsZSI6dHJ1ZSwiV2lkdGgiOjAuMCwiSGVpZ2h0IjowLjAsIkJvcmRlclN0eWxlIjp7IiRpZCI6IjUzMyIsIkxpbmVDb2xvciI6bnVsbCwiTGluZVdlaWdodCI6MC4wLCJMaW5lVHlwZSI6MCwiUGFyZW50U3R5bGUiOm51bGx9LCJQYXJlbnRTdHlsZSI6eyIkcmVmIjoiODcifX0sIkR1cmF0aW9uU3R5bGUiOnsiJGlkIjoiNTM0IiwiRm9udFNldHRpbmdzIjp7IiRpZCI6IjUzNSIsIkZvbnRTaXplIjo5LCJGb250TmFtZSI6IkNhbGlicmkiLCJJc0JvbGQiOmZhbHNlLCJJc0l0YWxpYyI6ZmFsc2UsIklzVW5kZXJsaW5lZCI6ZmFsc2UsIlBhcmVudFN0eWxlIjp7IiRyZWYiOiI5NSJ9fSwiQXV0b1NpemUiOjAsIkZvcmVncm91bmQiOnsiJGlkIjoiNTM2IiwiQ29sb3IiOnsiJGlkIjoiNTM3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yZWYiOiIxMDAifSwiSXNWaXNpYmxlIjp0cnVlLCJXaWR0aCI6MC4wLCJIZWlnaHQiOjAuMCwiQm9yZGVyU3R5bGUiOnsiJGlkIjoiNTM4IiwiTGluZUNvbG9yIjpudWxsLCJMaW5lV2VpZ2h0IjowLjAsIkxpbmVUeXBlIjowLCJQYXJlbnRTdHlsZSI6bnVsbH0sIlBhcmVudFN0eWxlIjp7IiRyZWYiOiI5NCJ9fSwiSG9yaXpvbnRhbENvbm5lY3RvclN0eWxlIjp7IiRpZCI6IjUzOSIsIkxpbmVDb2xvciI6eyIkcmVmIjoiMTAyIn0sIkxpbmVXZWlnaHQiOjAuMCwiTGluZVR5cGUiOjAsIlBhcmVudFN0eWxlIjp7IiRyZWYiOiIxMDEifX0sIlZlcnRpY2FsQ29ubmVjdG9yU3R5bGUiOnsiJGlkIjoiNTQwIiwiTGluZUNvbG9yIjp7IiRyZWYiOiIxMDUifSwiTGluZVdlaWdodCI6MC4wLCJMaW5lVHlwZSI6MCwiUGFyZW50U3R5bGUiOnsiJHJlZiI6IjEwNCJ9fSwiTWFyZ2luIjpudWxsLCJTdGFydERhdGVQb3NpdGlvbiI6NCwiRW5kRGF0ZVBvc2l0aW9uIjo0LCJEYXRlSXNWaXNpYmxlIjp0cnVlLCJUaXRsZVBvc2l0aW9uIjozLCJEdXJhdGlvblBvc2l0aW9uIjoyLCJQZXJjZW50YWdlQ29tcGxldGVkUG9zaXRpb24iOjYsIlNwYWNpbmciOjEwLCJJc0JlbG93VGltZWJhbmQiOnRydWUsIlBlcmNlbnRhZ2VDb21wbGV0ZVNoYXBlT3BhY2l0eSI6MzUsIlNoYXBlU3R5bGUiOnsiJGlkIjoiNTQxIiwiTWFyZ2luIjp7IiRyZWYiOiIxMDgifSwiUGFkZGluZyI6eyIkaWQiOiI1NDIiLCJUb3AiOjAsIkxlZnQiOjMsIlJpZ2h0IjozLCJCb3R0b20iOjB9LCJCYWNrZ3JvdW5kIjp7IiRpZCI6IjU0MyIsIkNvbG9yIjp7IiRpZCI6IjU0NCIsIkEiOjI1NSwiUiI6MjYsIkciOjE3MCwiQiI6NjZ9fSwiSXNWaXNpYmxlIjp0cnVlLCJXaWR0aCI6MC4wLCJIZWlnaHQiOjE2LjAsIkJvcmRlclN0eWxlIjp7IiRpZCI6IjU0NSIsIkxpbmVDb2xvciI6eyIkaWQiOiI1NDYiLCIkdHlwZSI6Ik5MUkUuQ29tbW9uLkRvbS5Tb2xpZENvbG9yQnJ1c2gsIE5MUkUuQ29tbW9uIiwiQ29sb3IiOnsiJGlkIjoiNTQ3IiwiQSI6MjU1LCJSIjoyNTUsIkciOjAsIkIiOjB9fSwiTGluZVdlaWdodCI6MC4wLCJMaW5lVHlwZSI6MCwiUGFyZW50U3R5bGUiOm51bGx9LCJQYXJlbnRTdHlsZSI6eyIkcmVmIjoiMTA3In19LCJUaXRsZVN0eWxlIjp7IiRpZCI6IjU0OCIsIkZvbnRTZXR0aW5ncyI6eyIkaWQiOiI1NDkiLCJGb250U2l6ZSI6OSwiRm9udE5hbWUiOiJDYWxpYnJpIiwiSXNCb2xkIjp0cnVlLCJJc0l0YWxpYyI6ZmFsc2UsIklzVW5kZXJsaW5lZCI6ZmFsc2UsIlBhcmVudFN0eWxlIjp7IiRyZWYiOiIxMTYifX0sIkF1dG9TaXplIjowLCJGb3JlZ3JvdW5kIjp7IiRyZWYiOiIxMTcifSwiTWF4V2lkdGgiOjcwLjM3NTAzODE0Njk3MjY1NiwiTWF4SGVpZ2h0IjoiSW5maW5pdHkiLCJTbWFydEZvcmVncm91bmRJc0FjdGl2ZSI6ZmFsc2UsIkhvcml6b250YWxBbGlnbm1lbnQiOjIsIlZlcnRpY2FsQWxpZ25tZW50IjowLCJTbWFydEZvcmVncm91bmQiOm51bGwsIkJhY2tncm91bmRGaWxsVHlwZSI6MCwiTWFyZ2luIjp7IiRyZWYiOiIxMTkifSwiUGFkZGluZyI6eyIkcmVmIjoiMTIwIn0sIkJhY2tncm91bmQiOnsiJHJlZiI6IjEyMSJ9LCJJc1Zpc2libGUiOnRydWUsIldpZHRoIjowLjAsIkhlaWdodCI6MC4wLCJCb3JkZXJTdHlsZSI6eyIkaWQiOiI1NTAiLCJMaW5lQ29sb3IiOm51bGwsIkxpbmVXZWlnaHQiOjAuMCwiTGluZVR5cGUiOjAsIlBhcmVudFN0eWxlIjpudWxsfSwiUGFyZW50U3R5bGUiOnsiJHJlZiI6IjExNSJ9fSwiRGF0ZVN0eWxlIjp7IiRpZCI6IjU1MSIsIkZvbnRTZXR0aW5ncyI6eyIkaWQiOiI1NTIiLCJGb250U2l6ZSI6NywiRm9udE5hbWUiOiJDYWxpYnJpIiwiSXNCb2xkIjpmYWxzZSwiSXNJdGFsaWMiOmZhbHNlLCJJc1VuZGVybGluZWQiOmZhbHNlLCJQYXJlbnRTdHlsZSI6eyIkcmVmIjoiMTIzIn19LCJBdXRvU2l6ZSI6MCwiRm9yZWdyb3VuZCI6eyIkaWQiOiI1NTMiLCJDb2xvciI6eyIkaWQiOiI1NT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iJ9LCJQYWRkaW5nIjp7IiRyZWYiOiIxMjcifSwiQmFja2dyb3VuZCI6eyIkcmVmIjoiMTI4In0sIklzVmlzaWJsZSI6dHJ1ZSwiV2lkdGgiOjAuMCwiSGVpZ2h0IjowLjAsIkJvcmRlclN0eWxlIjp7IiRpZCI6IjU1NSIsIkxpbmVDb2xvciI6bnVsbCwiTGluZVdlaWdodCI6MC4wLCJMaW5lVHlwZSI6MCwiUGFyZW50U3R5bGUiOm51bGx9LCJQYXJlbnRTdHlsZSI6eyIkcmVmIjoiMTIyIn19LCJEYXRlRm9ybWF0Ijp7IiRyZWYiOiIxMjkifSwiV2Vla051bWJlcmluZyI6eyIkaWQiOiI1NTYiLCJGb3JtYXQiOjAsIklzVmlzaWJsZSI6ZmFsc2UsIkxhc3RLbm93blZpc2liaWxpdHlTdGF0ZSI6ZmFsc2V9LCJJc1Zpc2libGUiOnRydWUsIlBhcmVudFN0eWxlIjp7IiRyZWYiOiI4NiJ9fSwiSW5kZXgiOjE1LCJTbWFydER1cmF0aW9uQWN0aXZhdGVkIjpmYWxzZSwiRGF0ZUZvcm1hdCI6eyIkcmVmIjoiMTI5In0sIldlZWtOdW1iZXJpbmciOnsiJGlkIjoiNTU3IiwiRm9ybWF0IjowLCJJc1Zpc2libGUiOmZhbHNlLCJMYXN0S25vd25WaXNpYmlsaXR5U3RhdGUiOmZhbHNlfSwiSWQiOiI2NjQ0YjQ5NC0yNjZlLTQ4YWItYmNiNi1mMzJlZWYwZGFkNjgiLCJJbXBvcnRJZCI6bnVsbCwiVGl0bGUiOiJBZGp1c3RtZW50IFBoYXNlIiwiTm90ZSI6bnVsbCwiSHlwZXJsaW5rIjp7IiRpZCI6IjU1OCIsIkFkZHJlc3MiOm51bGwsIlN1YkFkZHJlc3MiOm51bGx9LCJJc0NoYW5nZWQiOmZhbHNlLCJJc05ldyI6dHJ1ZX1dLCJTd2ltbGFuZXMiOltdLCJNc1Byb2plY3RJdGVtc1RyZWUiOm51bGwsIk1ldGFkYXRhIjp7IiRpZCI6IjU1OS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1NjA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U2MSIsIlVzZVRpbWUiOmZhbHNlLCJXb3JrRGF5U3RhcnQiOiIwMDowMDowMCIsIldvcmtEYXlFbmQiOiIyMzo1OTowMCJ9LCJMYXN0VXNlZFRlbXBsYXRlSWQiOiI0YjY5ZmIzZS1mYTE5LTQwZTYtYmM4Yy0yNWEwZjkxYTMyOTIiLCJGaXJzdFdlZWtPZlllYXIiOjB9"/>
  <p:tag name="__MASTER" val="__part_0"/>
</p:tagLst>
</file>

<file path=ppt/tags/tag2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Middle"/>
  <p:tag name="OTLTIMEBANDSHAPETYPE" val="ModernTimeband"/>
  <p:tag name="OTLTIMEBANDTHREEDEFFECTS" val="Gel"/>
  <p:tag name="OTLTIMEBANDAUTODATERANGE" val="True"/>
  <p:tag name="OTLTIMEBANDSTARTDATE" val="2017-08-02T23:59:59.999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2-03-04T23:59:00.0000000"/>
  <p:tag name="OTLMARKERSHAPE" val="OTL"/>
</p:tagLst>
</file>

<file path=ppt/tags/tag2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2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1-08-20T00:00:00.0000000Z"/>
  <p:tag name="OTLENDDATE" val="2021-09-23T23:59:00.0000000Z"/>
  <p:tag name="OTLMARKERSHAPE" val="OTL"/>
</p:tagLst>
</file>

<file path=ppt/tags/tag2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1-10-02T00:00:00.0000000Z"/>
  <p:tag name="OTLENDDATE" val="2021-12-03T23:59:00.0000000Z"/>
  <p:tag name="OTLMARKERSHAPE" val="OTL"/>
</p:tagLst>
</file>

<file path=ppt/tags/tag2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1-10-15T00:00:00.0000000Z"/>
  <p:tag name="OTLENDDATE" val="2022-02-03T23:59:00.0000000Z"/>
  <p:tag name="OTLMARKERSHAPE" val="OTL"/>
</p:tagLst>
</file>

<file path=ppt/tags/tag2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2-01-03T00:00:00.0000000Z"/>
  <p:tag name="OTLENDDATE" val="2022-02-06T23:59:00.0000000Z"/>
  <p:tag name="OTLMARKERSHAPE" val="OTL"/>
</p:tagLst>
</file>

<file path=ppt/tags/tag2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2-01-01T00:00:00.0000000Z"/>
  <p:tag name="OTLENDDATE" val="2022-02-04T23:59:00.0000000Z"/>
  <p:tag name="OTLMARKERSHAPE" val="OTL"/>
</p:tagLst>
</file>

<file path=ppt/tags/tag2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2-02-08T00:00:00.0000000Z"/>
  <p:tag name="OTLENDDATE" val="2022-02-28T23:59:00.0000000Z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8-01T00:00:00.0000000Z"/>
  <p:tag name="OTLENDDATE" val="2021-08-11T11:38:00.0000000"/>
  <p:tag name="OTLDURATIONFORMAT" val="day"/>
  <p:tag name="OTLSPACING" val="10"/>
  <p:tag name="OTLSHAPETHICKNESSTYPE" val="Regular"/>
  <p:tag name="OTLWEEKNUMBERINGFORMAT" val="WNFormat1"/>
  <p:tag name="OTLWEEKNUMBERINGISVISIBLE" val="Fals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cure Budget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9T23:59:00.0000000"/>
  <p:tag name="OTLMARKERSHAPE" val="OTL"/>
</p:tagLst>
</file>

<file path=ppt/tags/tag3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Identify PM"/>
  <p:tag name="OTLPOSITIONONTASK" val="None"/>
  <p:tag name="OTLRELATEDTASKID" val="00000000-0000-0000-0000-000000000000"/>
  <p:tag name="OTLWEEKNUMBERINGFORMAT" val="WNFormat1"/>
  <p:tag name="OTLWEEKNUMBERINGISVISIBLE" val="False"/>
  <p:tag name="OTLDATE" val="2021-10-22T23:59:00.0000000"/>
  <p:tag name="OTLMARKERSHAPE" val="OTL"/>
</p:tagLst>
</file>

<file path=ppt/tags/tag3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t-up Certific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12-15T23:59:00.0000000"/>
  <p:tag name="OTLMARKERSHAPE" val="OTL"/>
</p:tagLst>
</file>

<file path=ppt/tags/tag3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duction Begins"/>
  <p:tag name="OTLPOSITIONONTASK" val="None"/>
  <p:tag name="OTLRELATEDTASKID" val="00000000-0000-0000-0000-000000000000"/>
  <p:tag name="OTLWEEKNUMBERINGFORMAT" val="WNFormat1"/>
  <p:tag name="OTLWEEKNUMBERINGISVISIBLE" val="False"/>
  <p:tag name="OTLDATE" val="2022-02-08T23:59:00.0000000"/>
  <p:tag name="OTLMARKERSHAPE" val="OTL"/>
</p:tagLst>
</file>

<file path=ppt/tags/tag3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nalyze Results"/>
  <p:tag name="OTLPOSITIONONTASK" val="None"/>
  <p:tag name="OTLRELATEDTASKID" val="00000000-0000-0000-0000-000000000000"/>
  <p:tag name="OTLWEEKNUMBERINGFORMAT" val="WNFormat1"/>
  <p:tag name="OTLWEEKNUMBERINGISVISIBLE" val="False"/>
  <p:tag name="OTLDATE" val="2022-03-04T23:59:00.0000000"/>
  <p:tag name="OTLMARKERSHAPE" val="OTL"/>
</p:tagLst>
</file>

<file path=ppt/tags/tag3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etermine Objectives"/>
  <p:tag name="OTLPOSITIONONTASK" val="None"/>
  <p:tag name="OTLRELATEDTASKID" val="00000000-0000-0000-0000-000000000000"/>
  <p:tag name="OTLWEEKNUMBERINGFORMAT" val="WNFormat1"/>
  <p:tag name="OTLWEEKNUMBERINGISVISIBLE" val="False"/>
  <p:tag name="OTLDATE" val="2021-08-02T23:59:00.0000000"/>
  <p:tag name="OTLMARKERSHAPE" val="OTL"/>
</p:tagLst>
</file>

<file path=ppt/tags/tag3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lect Vendor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7T23:59:00.0000000"/>
  <p:tag name="OTLMARKERSHAPE" val="OTL"/>
</p:tagLst>
</file>

<file path=ppt/tags/tag3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takeholder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1-11-30T23:59:00.0000000"/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ystem Check"/>
  <p:tag name="OTLPOSITIONONTASK" val="None"/>
  <p:tag name="OTLRELATEDTASKID" val="00000000-0000-0000-0000-000000000000"/>
  <p:tag name="OTLWEEKNUMBERINGFORMAT" val="WNFormat1"/>
  <p:tag name="OTLWEEKNUMBERINGISVISIBLE" val="False"/>
  <p:tag name="OTLDATE" val="2021-12-29T23:59:00.0000000"/>
  <p:tag name="OTLMARKERSHAPE" val="OTL"/>
</p:tagLst>
</file>

<file path=ppt/tags/tag3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rap-up Audit"/>
  <p:tag name="OTLPOSITIONONTASK" val="None"/>
  <p:tag name="OTLRELATEDTASKID" val="00000000-0000-0000-0000-000000000000"/>
  <p:tag name="OTLWEEKNUMBERINGFORMAT" val="WNFormat1"/>
  <p:tag name="OTLWEEKNUMBERINGISVISIBLE" val="False"/>
  <p:tag name="OTLDATE" val="2022-02-28T23:59:00.0000000"/>
  <p:tag name="OTLMARKERSHAPE" val="OTL"/>
</p:tagLst>
</file>

<file path=ppt/tags/tag3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C4wMS4wMCIsIkVkaXRpb24iOiJQcm8iLCJJc1BsdXNFZGl0aW9uIjp0cnVlLCJJc1Byb0VkaXRpb24iOnRydWV9LCJFZmZlY3QiOjAsIlN0eWxlIjp7IiRpZCI6IjMiLCJUaW1lYmFuZFN0eWxlIjp7IiRpZCI6IjQiLCJTY2FsZU1hcmtpbmciOjAsIlNoYXBlIjoxMC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BcmlhbC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EsIkZvbnROYW1lIjoiQXJpYWw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zLCJBYnNvbHV0ZVBvc2l0aW9uIjo0MjYuNi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wLCJGb250TmFtZSI6IkFyaWFs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BcmlhbC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EsIkR1cmF0aW9uRm9ybWF0IjowLCJJbmNsdWRlTm9uV29ya2luZ0RheXNJbkR1cmF0aW9uIjpmYWxzZSwiUGVyY2VudGFnZUNvbXBsZXRlU3R5bGUiOnsiJGlkIjoiODUiLCJGb250U2V0dGluZ3MiOnsiJGlkIjoiODYiLCJGb250U2l6ZSI6OSwiRm9udE5hbWUiOiJBcmlhbCIsIklzQm9sZCI6ZmFsc2UsIklzSXRhbGljIjpmYWxzZSwiSXNVbmRlcmxpbmVkIjpmYWxzZSwiUGFyZW50U3R5bGUiOm51bGx9LCJBdXRvU2l6ZSI6MCwiRm9yZWdyb3VuZCI6eyIkaWQiOiI4NyIsIkNvbG9yIjp7IiRpZCI6Ijg4IiwiQSI6MjU1LCJSIjoyMzgsIkciOjIzNiwiQiI6MjI1fX0sIk1heFdpZHRoIjo5NjAuMCwiTWF4SGVpZ2h0IjoiSW5maW5pdHkiLCJTbWFydEZvcmVncm91bmRJc0FjdGl2ZSI6ZmFsc2UsIkhvcml6b250YWxBbGlnbm1lbnQiOjEsIlZlcnRpY2FsQWxpZ25tZW50IjowLCJTbWFydEZvcmVncm91bmQiOm51bGwsIkJhY2tncm91bmRGaWxsVHlwZSI6MCwiTWFyZ2luIjp7IiRpZCI6Ijg5IiwiVG9wIjowLCJMZWZ0IjowLCJSaWdodCI6MCwiQm90dG9tIjowfSwiUGFkZGluZyI6eyIkaWQiOiI5MCIsIlRvcCI6MCwiTGVmdCI6MCwiUmlnaHQiOjAsIkJvdHRvbSI6MH0sIkJhY2tncm91bmQiOnsiJGlkIjoiOTEiLCJDb2xvciI6eyIkcmVmIjoiMjAifX0sIklzVmlzaWJsZSI6dHJ1ZSwiV2lkdGgiOjAuMCwiSGVpZ2h0IjowLjAsIkJvcmRlclN0eWxlIjpudWxsLCJQYXJlbnRTdHlsZSI6bnVsbH0sIkR1cmF0aW9uU3R5bGUiOnsiJGlkIjoiOTIiLCJGb250U2V0dGluZ3MiOnsiJGlkIjoiOTMiLCJGb250U2l6ZSI6OSwiRm9udE5hbWUiOiJBcmlhbCIsIklzQm9sZCI6ZmFsc2UsIklzSXRhbGljIjpmYWxzZSwiSXNVbmRlcmxpbmVkIjpmYWxzZSwiUGFyZW50U3R5bGUiOm51bGx9LCJBdXRvU2l6ZSI6MCwiRm9yZWdyb3VuZCI6eyIkaWQiOiI5NCIsIkNvbG9yIjp7IiRpZCI6Ijk1IiwiQSI6MjU1LCJSIjoyMzcsIkciOjEyNSwiQiI6NDl9fSwiTWF4V2lkdGgiOjk2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S4wLCJMaW5lVHlwZSI6MCwiUGFyZW50U3R5bGUiOm51bGx9LCJWZXJ0aWNhbENvbm5lY3RvclN0eWxlIjp7IiRpZCI6IjEwMiIsIkxpbmVDb2xvciI6eyIkaWQiOiIxMDMiLCIkdHlwZSI6Ik5MUkUuQ29tbW9uLkRvbS5Tb2xpZENvbG9yQnJ1c2gsIE5MUkUuQ29tbW9uIiwiQ29sb3IiOnsiJGlkIjoiMTA0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N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AsIkZvbnROYW1lIjoiQXJpYWwiLCJJc0JvbGQiOnRydWUsIklzSXRhbGljIjpmYWxzZSwiSXNVbmRlcmxpbmVkIjpmYWxzZSwiUGFyZW50U3R5bGUiOm51bGx9LCJBdXRvU2l6ZSI6MCwiRm9yZWdyb3VuZCI6eyIkaWQiOiIxMTUiLCJDb2xvciI6eyIkaWQiOiIxMTY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OSwiRm9udE5hbWUiOiJBcmlhbCIsIklzQm9sZCI6ZmFsc2UsIklzSXRhbGljIjpmYWxzZSwiSXNVbmRlcmxpbmVkIjpmYWxzZSwiUGFyZW50U3R5bGUiOm51bGx9LCJBdXRvU2l6ZSI6MCwiRm9yZWdyb3VuZCI6eyIkaWQiOiIxMjIiLCJDb2xvciI6eyIkaWQiOiIxMjMiLCJBIjoyNTUsIlIiOjY4LCJHIjo4NCwiQiI6MTA2fX0sIk1heFdpZHRoIjo5Nj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XZWVrTnVtYmVyaW5nIjpmYWxzZSwiSXNWaXNpYmxlIjpmYWxzZSwiTWFyZ2luIjpmYWxzZX19LCJHcmlkbGluZVBhbmVsU3R5bGUiOnsiJGlkIjoiMTMxIiwiR3JpZGxpbmVTdHlsZSI6eyIkaWQiOiIxMzIiLCJMaW5lQ29sb3IiOnsiJGlkIjoiMTMzIiwiJHR5cGUiOiJOTFJFLkNvbW1vbi5Eb20uU29saWRDb2xvckJydXNoLCBOTFJFLkNvbW1vbiIsIkNvbG9yIjp7IiRpZCI6IjEzNCIsIkEiOjM4LCJSIjo5MSwiRyI6MTU1LCJCIjoyMTN9fSwiTGluZVdlaWdodCI6MS4wLCJMaW5lVHlwZSI6MCwiUGFyZW50U3R5bGUiOm51bGx9LCJNYXJnaW4iOnsiJGlkIjoiMTM1IiwiVG9wIjowLCJMZWZ0IjowLCJSaWdodCI6MCwiQm90dG9tIjowfSwiUGFkZGluZyI6eyIkaWQiOiIxMzYiLCJUb3AiOjAsIkxlZnQiOjAsIlJpZ2h0IjowLCJCb3R0b20iOjB9LCJCYWNrZ3JvdW5kIjpudWxsLCJJc1Zpc2libGUiOnRydWUsIldpZHRoIjowLjAsIkhlaWdodCI6MC4wLCJCb3JkZXJTdHlsZSI6eyIkaWQiOiIxMzciLCJMaW5lQ29sb3IiOm51bGwsIkxpbmVXZWlnaHQiOjAuMCwiTGluZVR5cGUiOjAsIlBhcmVudFN0eWxlIjpudWxsfSwiUGFyZW50U3R5bGUiOm51bGx9LCJTaG93RWxhcHNlZFRpbWVHcmFkaWVudFN0eWxlIjpmYWxzZSwiRGVmYXVsdFN3aW1sYW5lU3R5bGUiOnsiJGlkIjoiMTM4IiwiSGVhZGVyU3R5bGUiOnsiJGlkIjoiMTM5IiwiVGV4dFN0eWxlIjp7IiRpZCI6IjE0MCIsIkZvbnRTZXR0aW5ncyI6eyIkaWQiOiIxNDEiLCJGb250U2l6ZSI6MTIsIkZvbnROYW1lIjoiQ2FsaWJyaSIsIklzQm9sZCI6ZmFsc2UsIklzSXRhbGljIjpmYWxzZSwiSXNVbmRlcmxpbmVkIjpmYWxzZSwiUGFyZW50U3R5bGUiOm51bGx9LCJBdXRvU2l6ZSI6MCwiRm9yZWdyb3VuZCI6eyIkaWQiOiIxNDIiLCJDb2xvciI6eyIkaWQiOiIxNDM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0IiwiVG9wIjowLCJMZWZ0IjowLCJSaWdodCI6MCwiQm90dG9tIjowfSwiUGFkZGluZyI6eyIkaWQiOiIxNDUiLCJUb3AiOjAsIkxlZnQiOjAsIlJpZ2h0IjowLCJCb3R0b20iOjB9LCJCYWNrZ3JvdW5kIjpudWxsLCJJc1Zpc2libGUiOnRydWUsIldpZHRoIjowLjAsIkhlaWdodCI6MC4wLCJCb3JkZXJTdHlsZSI6bnVsbCwiUGFyZW50U3R5bGUiOm51bGx9LCJSZWN0YW5nbGVTdHlsZSI6eyIkaWQiOiIxNDYiLCJNYXJnaW4iOnsiJGlkIjoiMTQ3IiwiVG9wIjowLCJMZWZ0IjowLCJSaWdodCI6MCwiQm90dG9tIjowfSwiUGFkZGluZyI6eyIkaWQiOiIxNDgiLCJUb3AiOjAsIkxlZnQiOjAsIlJpZ2h0IjowLCJCb3R0b20iOjB9LCJCYWNrZ3JvdW5kIjp7IiRpZCI6IjE0OSIsIkNvbG9yIjp7IiRpZCI6IjE1MCIsIkEiOjEyNywiUiI6OTEsIkciOjE1NSwiQiI6MjEzfX0sIklzVmlzaWJsZSI6dHJ1ZSwiV2lkdGgiOjAuMCwiSGVpZ2h0IjowLjAsIkJvcmRlclN0eWxlIjp7IiRpZCI6IjE1MSIsIkxpbmVDb2xvciI6eyIkaWQiOiIxNTIiLCIkdHlwZSI6Ik5MUkUuQ29tbW9uLkRvbS5Tb2xpZENvbG9yQnJ1c2gsIE5MUkUuQ29tbW9uIiwiQ29sb3IiOnsiJGlkIjoiMTUzIiwiQSI6MjU1LCJSIjoyNTUsIkciOjAsIkIiOjB9fSwiTGluZVdlaWdodCI6MC4wLCJMaW5lVHlwZSI6MCwiUGFyZW50U3R5bGUiOm51bGx9LCJQYXJlbnRTdHlsZSI6bnVsbH0sIk1hcmdpbiI6eyIkaWQiOiIxNTQiLCJUb3AiOjAsIkxlZnQiOjAsIlJpZ2h0IjowLCJCb3R0b20iOjB9LCJQYWRkaW5nIjp7IiRpZCI6IjE1NSIsIlRvcCI6MCwiTGVmdCI6MCwiUmlnaHQiOjAsIkJvdHRvbSI6MH0sIkJhY2tncm91bmQiOm51bGwsIklzVmlzaWJsZSI6dHJ1ZSwiV2lkdGgiOjAuMCwiSGVpZ2h0IjowLjAsIkJvcmRlclN0eWxlIjpudWxsLCJQYXJlbnRTdHlsZSI6bnVsbH0sIkJhY2tncm91bmRTdHlsZSI6eyIkaWQiOiIxNTYiLCJNYXJnaW4iOnsiJGlkIjoiMTU3IiwiVG9wIjowLCJMZWZ0IjowLCJSaWdodCI6MCwiQm90dG9tIjowfSwiUGFkZGluZyI6eyIkaWQiOiIxNTgiLCJUb3AiOjAsIkxlZnQiOjAsIlJpZ2h0IjowLCJCb3R0b20iOjB9LCJCYWNrZ3JvdW5kIjp7IiRpZCI6IjE1OSIsIkNvbG9yIjp7IiRpZCI6IjE2MCIsIkEiOjM4LCJSIjo5MSwiRyI6MTU1LCJCIjoyMTN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SXNBYm92ZVRpbWViYW5kIjpmYWxzZSwiTWFyZ2luIjp7IiRpZCI6IjE2NCIsIlRvcCI6MCwiTGVmdCI6MCwiUmlnaHQiOjAsIkJvdHRvbSI6MH0sIlBhZGRpbmciOnsiJGlkIjoiMTY1IiwiVG9wIjowLCJMZWZ0IjowLCJSaWdodCI6MCwiQm90dG9tIjowfSwiSXNWaXNpYmxlIjp0cnVlLCJXaWR0aCI6MC4wLCJIZWlnaHQiOjAuMCwiQm9yZGVyU3R5bGUiOm51bGwsIlBhcmVudFN0eWxlIjpudWxsfX0sIlNjYWxlIjp7IiRpZCI6IjE2NiIsIlN0YXJ0RGF0ZSI6IjAwMDEtMDEtMDFUMDA6MDA6MDAiLCJFbmREYXRlIjoiMjAyMS0wNi0yMlQyMzo1OTowMCIsIkZvcm1hdCI6Ik1NTSIsIlR5cGUiOjIsIkF1dG9EYXRlUmFuZ2UiOnRydWUsIldvcmtpbmdEYXlzIjozMSwiRmlzY2FsWWVhciI6eyIkaWQiOiIxNjciLCJTdGFydE1vbnRoIjoxLCJVc2VTdGFydGluZ1llYXJGb3JOdW1iZXJpbmciOnRydWUsIlNob3dGaXNjYWxZZWFyTGFiZWwiOnRydWV9LCJUb2RheU1hcmtlclRleHQiOiJUb2RheSIsIkF1dG9TY2FsZVR5cGUiOnRydWV9LCJNaWxlc3RvbmVzIjpbeyIkaWQiOiIxNjgiLCJEYXRlIjoiMjAyMS0wMi0xNVQyMzo1OTowMCIsIlN0eWxlIjp7IiRpZCI6IjE2OSIsIlNoYXBlIjoxLCJDb25uZWN0b3JNYXJnaW4iOnsiJGlkIjoiMTcwIiwiVG9wIjowLCJMZWZ0IjoyLCJSaWdodCI6MiwiQm90dG9tIjowfSwiQ29ubmVjdG9yU3R5bGUiOnsiJGlkIjoiMTcxIiwiTGluZUNvbG9yIjp7IiRpZCI6IjE3MiIsIiR0eXBlIjoiTkxSRS5Db21tb24uRG9tLlNvbGlkQ29sb3JCcnVzaCwgTkxSRS5Db21tb24iLCJDb2xvciI6eyIkaWQiOiIxNzMiLCJBIjoxMjcsIlIiOjEyOCwiRyI6MTg1LCJCIjoyMjJ9fSwiTGluZVdlaWdodCI6MS4wLCJMaW5lVHlwZSI6MCwiUGFyZW50U3R5bGUiOm51bGx9LCJJc0JlbG93VGltZWJhbmQiOmZhbHNlLCJQb3NpdGlvbk9uVGFzayI6MCwiSGlkZURhdGUiOmZhbHNlLCJTaGFwZVNpemUiOjEsIlNwYWNpbmciOjEuMCwiUGFkZGluZyI6eyIkaWQiOiIxNzQiLCJUb3AiOjcsIkxlZnQiOjMsIlJpZ2h0IjowLCJCb3R0b20iOjJ9LCJTaGFwZVN0eWxlIjp7IiRpZCI6IjE3NSIsIk1hcmdpbiI6eyIkaWQiOiIxNzYiLCJUb3AiOjAsIkxlZnQiOjAsIlJpZ2h0IjowLCJCb3R0b20iOjB9LCJQYWRkaW5nIjp7IiRpZCI6IjE3NyIsIlRvcCI6MCwiTGVmdCI6MCwiUmlnaHQiOjAsIkJvdHRvbSI6MH0sIkJhY2tncm91bmQiOnsiJGlkIjoiMTc4IiwiQ29sb3IiOnsiJGlkIjoiMTc5IiwiQSI6MjU1LCJSIjo5MSwiRyI6MTU1LCJCIjoyMTN9fSwiSXNWaXNpYmxlIjp0cnVlLCJXaWR0aCI6MTguMCwiSGVpZ2h0IjoyMC4wLCJCb3JkZXJTdHlsZSI6eyIkaWQiOiIxODAiLCJMaW5lQ29sb3IiOnsiJHJlZiI6IjY1In0sIkxpbmVXZWlnaHQiOjAuMCwiTGluZVR5cGUiOjAsIlBhcmVudFN0eWxlIjpudWxsfSwiUGFyZW50U3R5bGUiOm51bGx9LCJUaXRsZVN0eWxlIjp7IiRpZCI6IjE4MSIsIkZvbnRTZXR0aW5ncyI6eyIkaWQiOiIxODIiLCJGb250U2l6ZSI6MTAsIkZvbnROYW1lIjoiQXJpYWwiLCJJc0JvbGQiOnRydWUsIklzSXRhbGljIjpmYWxzZSwiSXNVbmRlcmxpbmVkIjpmYWxzZSwiUGFyZW50U3R5bGUiOm51bGx9LCJBdXRvU2l6ZSI6MCwiRm9yZWdyb3VuZCI6eyIkaWQiOiIxODMiLCJDb2xvciI6eyIkcmVmIjoiNzAifX0sIk1heFdpZHRoIjoyMDAuMCwiTWF4SGVpZ2h0IjoiSW5maW5pdHkiLCJTbWFydEZvcmVncm91bmRJc0FjdGl2ZSI6ZmFsc2UsIkhvcml6b250YWxBbGlnbm1lbnQiOjEsIlZlcnRpY2FsQWxpZ25tZW50IjowLCJTbWFydEZvcmVncm91bmQiOm51bGwsIkJhY2tncm91bmRGaWxsVHlwZSI6MCwiTWFyZ2luIjp7IiRpZCI6IjE4NCIsIlRvcCI6MCwiTGVmdCI6MCwiUmlnaHQiOjAsIkJvdHRvbSI6MH0sIlBhZGRpbmciOnsiJGlkIjoiMTg1IiwiVG9wIjowLCJMZWZ0IjowLCJSaWdodCI6MCwiQm90dG9tIjowfSwiQmFja2dyb3VuZCI6eyIkcmVmIjoiNzMifSwiSXNWaXNpYmxlIjp0cnVlLCJXaWR0aCI6MC4wLCJIZWlnaHQiOjAuMCwiQm9yZGVyU3R5bGUiOnsiJGlkIjoiMTg2IiwiTGluZUNvbG9yIjpudWxsLCJMaW5lV2VpZ2h0IjowLjAsIkxpbmVUeXBlIjowLCJQYXJlbnRTdHlsZSI6bnVsbH0sIlBhcmVudFN0eWxlIjpudWxsfSwiRGF0ZVN0eWxlIjp7IiRpZCI6IjE4NyIsIkZvbnRTZXR0aW5ncyI6eyIkaWQiOiIxODgiLCJGb250U2l6ZSI6OSwiRm9udE5hbWUiOiJBcmlhbCIsIklzQm9sZCI6ZmFsc2UsIklzSXRhbGljIjpmYWxzZSwiSXNVbmRlcmxpbmVkIjpmYWxzZSwiUGFyZW50U3R5bGUiOm51bGx9LCJBdXRvU2l6ZSI6MCwiRm9yZWdyb3VuZCI6eyIkaWQiOiIxODkiLCJDb2xvciI6eyIkcmVmIjoiNzcifX0sIk1heFdpZHRoIjoyMDAuMCwiTWF4SGVpZ2h0IjoiSW5maW5pdHkiLCJTbWFydEZvcmVncm91bmRJc0FjdGl2ZSI6ZmFsc2UsIkhvcml6b250YWxBbGlnbm1lbnQiOjEsIlZlcnRpY2FsQWxpZ25tZW50IjowLCJTbWFydEZvcmVncm91bmQiOm51bGwsIkJhY2tncm91bmRGaWxsVHlwZSI6MCwiTWFyZ2luIjp7IiRpZCI6IjE5MCIsIlRvcCI6MCwiTGVmdCI6MCwiUmlnaHQiOjAsIkJvdHRvbSI6MH0sIlBhZGRpbmciOnsiJGlkIjoiMTkxIiwiVG9wIjowLCJMZWZ0IjowLCJSaWdodCI6MCwiQm90dG9tIjowfSwiQmFja2dyb3VuZCI6eyIkcmVmIjoiODAifSwiSXNWaXNpYmxlIjp0cnVlLCJXaWR0aCI6MC4wLCJIZWlnaHQiOjAuMCwiQm9yZGVyU3R5bGUiOnsiJGlkIjoiMTkyIiwiTGluZUNvbG9yIjpudWxsLCJMaW5lV2VpZ2h0IjowLjAsIkxpbmVUeXBlIjowLCJQYXJlbnRTdHlsZSI6bnVsbH0sIlBhcmVudFN0eWxlIjpudWxsfSwiRGF0ZUZvcm1hdCI6eyIkaWQiOiIxOT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Tk0IiwiRm9ybWF0IjowLCJJc1Zpc2libGUiOmZhbHNlLCJMYXN0S25vd25WaXNpYmlsaXR5U3RhdGUiOmZhbHNlfSwiSXNWaXNpYmxlIjp0cnVlLCJQYXJlbnRTdHlsZSI6bnVsbH0sIkluZGV4IjowLCJQZXJjZW50YWdlQ29tcGxldGUiOm51bGwsIlBvc2l0aW9uIjp7IlJhdGlvIjowLjAsIklzQ3VzdG9tIjpmYWxzZX0sIkRhdGVGb3JtYXQiOnsiJHJlZiI6IjE5MyJ9LCJXZWVrTnVtYmVyaW5nIjp7IiRpZCI6IjE5NSIsIkZvcm1hdCI6MCwiSXNWaXNpYmxlIjpmYWxzZSwiTGFzdEtub3duVmlzaWJpbGl0eVN0YXRlIjpmYWxzZX0sIlJlbGF0ZWRUYXNrSWQiOiIwMDAwMDAwMC0wMDAwLTAwMDAtMDAwMC0wMDAwMDAwMDAwMDAiLCJJZCI6ImM0ZTMwMTgwLTYzM2YtNGM4Zi04Y2QwLWYyYTU4NTNmN2ZlMiIsIkltcG9ydElkIjpudWxsLCJUaXRsZSI6IlByb2plY3QgU3BvbnNvciIsIk5vdGUiOm51bGwsIkh5cGVybGluayI6eyIkaWQiOiIxOTYiLCJBZGRyZXNzIjoiIiwiU3ViQWRkcmVzcyI6IiJ9LCJJc0NoYW5nZWQiOmZhbHNlLCJJc05ldyI6ZmFsc2V9LHsiJGlkIjoiMTk3IiwiRGF0ZSI6IjIwMjEtMDMtMjNUMjM6NTk6MDAiLCJTdHlsZSI6eyIkaWQiOiIxOTgiLCJTaGFwZSI6MSwiQ29ubmVjdG9yTWFyZ2luIjp7IiRpZCI6IjE5OSIsIlRvcCI6MCwiTGVmdCI6MiwiUmlnaHQiOjIsIkJvdHRvbSI6MH0sIkNvbm5lY3RvclN0eWxlIjp7IiRpZCI6IjIwMCIsIkxpbmVDb2xvciI6eyIkaWQiOiIyMDEiLCIkdHlwZSI6Ik5MUkUuQ29tbW9uLkRvbS5Tb2xpZENvbG9yQnJ1c2gsIE5MUkUuQ29tbW9uIiwiQ29sb3IiOnsiJGlkIjoiMjAyIiwiQSI6MTI3LCJSIjoxMjgsIkciOjE4NSwiQiI6MjIyfX0sIkxpbmVXZWlnaHQiOjEuMCwiTGluZVR5cGUiOjAsIlBhcmVudFN0eWxlIjpudWxsfSwiSXNCZWxvd1RpbWViYW5kIjpmYWxzZSwiUG9zaXRpb25PblRhc2siOjAsIkhpZGVEYXRlIjpmYWxzZSwiU2hhcGVTaXplIjoxLCJTcGFjaW5nIjoxLjAsIlBhZGRpbmciOnsiJGlkIjoiMjAzIiwiVG9wIjo3LCJMZWZ0IjozLCJSaWdodCI6MCwiQm90dG9tIjoyfSwiU2hhcGVTdHlsZSI6eyIkaWQiOiIyMDQiLCJNYXJnaW4iOnsiJGlkIjoiMjA1IiwiVG9wIjowLCJMZWZ0IjowLCJSaWdodCI6MCwiQm90dG9tIjowfSwiUGFkZGluZyI6eyIkaWQiOiIyMDYiLCJUb3AiOjAsIkxlZnQiOjAsIlJpZ2h0IjowLCJCb3R0b20iOjB9LCJCYWNrZ3JvdW5kIjp7IiRpZCI6IjIwNyIsIkNvbG9yIjp7IiRpZCI6IjIwOCIsIkEiOjI1NSwiUiI6OTEsIkciOjE1NSwiQiI6MjEzfX0sIklzVmlzaWJsZSI6dHJ1ZSwiV2lkdGgiOjE4LjAsIkhlaWdodCI6MjAuMCwiQm9yZGVyU3R5bGUiOnsiJGlkIjoiMjA5IiwiTGluZUNvbG9yIjp7IiRyZWYiOiI2NSJ9LCJMaW5lV2VpZ2h0IjowLjAsIkxpbmVUeXBlIjowLCJQYXJlbnRTdHlsZSI6bnVsbH0sIlBhcmVudFN0eWxlIjpudWxsfSwiVGl0bGVTdHlsZSI6eyIkaWQiOiIyMTAiLCJGb250U2V0dGluZ3MiOnsiJGlkIjoiMjExIiwiRm9udFNpemUiOjEwLCJGb250TmFtZSI6IkFyaWFsIiwiSXNCb2xkIjp0cnVlLCJJc0l0YWxpYyI6ZmFsc2UsIklzVW5kZXJsaW5lZCI6ZmFsc2UsIlBhcmVudFN0eWxlIjpudWxsfSwiQXV0b1NpemUiOjAsIkZvcmVncm91bmQiOnsiJGlkIjoiMjEyIiwiQ29sb3IiOnsiJHJlZiI6IjcwIn19LCJNYXhXaWR0aCI6MjAwLjAsIk1heEhlaWdodCI6IkluZmluaXR5IiwiU21hcnRGb3JlZ3JvdW5kSXNBY3RpdmUiOmZhbHNlLCJIb3Jpem9udGFsQWxpZ25tZW50IjoxLCJWZXJ0aWNhbEFsaWdubWVudCI6MCwiU21hcnRGb3JlZ3JvdW5kIjpudWxsLCJCYWNrZ3JvdW5kRmlsbFR5cGUiOjAsIk1hcmdpbiI6eyIkaWQiOiIyMTMiLCJUb3AiOjAsIkxlZnQiOjAsIlJpZ2h0IjowLCJCb3R0b20iOjB9LCJQYWRkaW5nIjp7IiRpZCI6IjIxNCIsIlRvcCI6MCwiTGVmdCI6MCwiUmlnaHQiOjAsIkJvdHRvbSI6MH0sIkJhY2tncm91bmQiOnsiJHJlZiI6IjczIn0sIklzVmlzaWJsZSI6dHJ1ZSwiV2lkdGgiOjAuMCwiSGVpZ2h0IjowLjAsIkJvcmRlclN0eWxlIjp7IiRpZCI6IjIxNSIsIkxpbmVDb2xvciI6bnVsbCwiTGluZVdlaWdodCI6MC4wLCJMaW5lVHlwZSI6MCwiUGFyZW50U3R5bGUiOm51bGx9LCJQYXJlbnRTdHlsZSI6bnVsbH0sIkRhdGVTdHlsZSI6eyIkaWQiOiIyMTYiLCJGb250U2V0dGluZ3MiOnsiJGlkIjoiMjE3IiwiRm9udFNpemUiOjksIkZvbnROYW1lIjoiQXJpYWwiLCJJc0JvbGQiOmZhbHNlLCJJc0l0YWxpYyI6ZmFsc2UsIklzVW5kZXJsaW5lZCI6ZmFsc2UsIlBhcmVudFN0eWxlIjpudWxsfSwiQXV0b1NpemUiOjAsIkZvcmVncm91bmQiOnsiJGlkIjoiMjE4IiwiQ29sb3IiOnsiJHJlZiI6Ijc3In19LCJNYXhXaWR0aCI6MjAwLjAsIk1heEhlaWdodCI6IkluZmluaXR5IiwiU21hcnRGb3JlZ3JvdW5kSXNBY3RpdmUiOmZhbHNlLCJIb3Jpem9udGFsQWxpZ25tZW50IjoxLCJWZXJ0aWNhbEFsaWdubWVudCI6MCwiU21hcnRGb3JlZ3JvdW5kIjpudWxsLCJCYWNrZ3JvdW5kRmlsbFR5cGUiOjAsIk1hcmdpbiI6eyIkaWQiOiIyMTkiLCJUb3AiOjAsIkxlZnQiOjAsIlJpZ2h0IjowLCJCb3R0b20iOjB9LCJQYWRkaW5nIjp7IiRpZCI6IjIyMCIsIlRvcCI6MCwiTGVmdCI6MCwiUmlnaHQiOjAsIkJvdHRvbSI6MH0sIkJhY2tncm91bmQiOnsiJHJlZiI6IjgwIn0sIklzVmlzaWJsZSI6dHJ1ZSwiV2lkdGgiOjAuMCwiSGVpZ2h0IjowLjAsIkJvcmRlclN0eWxlIjp7IiRpZCI6IjIyMSIsIkxpbmVDb2xvciI6bnVsbCwiTGluZVdlaWdodCI6MC4wLCJMaW5lVHlwZSI6MCwiUGFyZW50U3R5bGUiOm51bGx9LCJQYXJlbnRTdHlsZSI6bnVsbH0sIkRhdGVGb3JtYXQiOnsiJGlkIjoiMjIy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yIn19LCJXZWVrTnVtYmVyaW5nIjp7IiRpZCI6IjIyMyIsIkZvcm1hdCI6MCwiSXNWaXNpYmxlIjpmYWxzZSwiTGFzdEtub3duVmlzaWJpbGl0eVN0YXRlIjpmYWxzZX0sIklzVmlzaWJsZSI6dHJ1ZSwiUGFyZW50U3R5bGUiOm51bGx9LCJJbmRleCI6MSwiUGVyY2VudGFnZUNvbXBsZXRlIjpudWxsLCJQb3NpdGlvbiI6eyJSYXRpbyI6MC4wLCJJc0N1c3RvbSI6ZmFsc2V9LCJEYXRlRm9ybWF0Ijp7IiRyZWYiOiIyMjIifSwiV2Vla051bWJlcmluZyI6eyIkaWQiOiIyMjQiLCJGb3JtYXQiOjAsIklzVmlzaWJsZSI6ZmFsc2UsIkxhc3RLbm93blZpc2liaWxpdHlTdGF0ZSI6ZmFsc2V9LCJSZWxhdGVkVGFza0lkIjoiMDAwMDAwMDAtMDAwMC0wMDAwLTAwMDAtMDAwMDAwMDAwMDAwIiwiSWQiOiI0NDlmMzNlOC04ZjMwLTRmMDItYTIwOC01YTYxNDhkYmQwOTAiLCJJbXBvcnRJZCI6bnVsbCwiVGl0bGUiOiJBbmFseXNpcyBDb21wbGV0ZSAiLCJOb3RlIjpudWxsLCJIeXBlcmxpbmsiOnsiJGlkIjoiMjI1IiwiQWRkcmVzcyI6IiIsIlN1YkFkZHJlc3MiOiIifSwiSXNDaGFuZ2VkIjpmYWxzZSwiSXNOZXciOmZhbHNlfSx7IiRpZCI6IjIyNiIsIkRhdGUiOiIyMDIxLTA1LTEwVDIzOjU5OjAwIiwiU3R5bGUiOnsiJGlkIjoiMjI3IiwiU2hhcGUiOjEsIkNvbm5lY3Rvck1hcmdpbiI6eyIkaWQiOiIyMjgiLCJUb3AiOjAsIkxlZnQiOjIsIlJpZ2h0IjoyLCJCb3R0b20iOjB9LCJDb25uZWN0b3JTdHlsZSI6eyIkaWQiOiIyMjkiLCJMaW5lQ29sb3IiOnsiJGlkIjoiMjMwIiwiJHR5cGUiOiJOTFJFLkNvbW1vbi5Eb20uU29saWRDb2xvckJydXNoLCBOTFJFLkNvbW1vbiIsIkNvbG9yIjp7IiRpZCI6IjIzMSIsIkEiOjEyNywiUiI6MTI4LCJHIjoxODUsIkIiOjIyMn19LCJMaW5lV2VpZ2h0IjoxLjAsIkxpbmVUeXBlIjowLCJQYXJlbnRTdHlsZSI6bnVsbH0sIklzQmVsb3dUaW1lYmFuZCI6ZmFsc2UsIlBvc2l0aW9uT25UYXNrIjowLCJIaWRlRGF0ZSI6ZmFsc2UsIlNoYXBlU2l6ZSI6MSwiU3BhY2luZyI6MS4wLCJQYWRkaW5nIjp7IiRpZCI6IjIzMiIsIlRvcCI6NywiTGVmdCI6MywiUmlnaHQiOjAsIkJvdHRvbSI6Mn0sIlNoYXBlU3R5bGUiOnsiJGlkIjoiMjMzIiwiTWFyZ2luIjp7IiRpZCI6IjIzNCIsIlRvcCI6MCwiTGVmdCI6MCwiUmlnaHQiOjAsIkJvdHRvbSI6MH0sIlBhZGRpbmciOnsiJGlkIjoiMjM1IiwiVG9wIjowLCJMZWZ0IjowLCJSaWdodCI6MCwiQm90dG9tIjowfSwiQmFja2dyb3VuZCI6eyIkaWQiOiIyMzYiLCJDb2xvciI6eyIkaWQiOiIyMzciLCJBIjoyNTUsIlIiOjkxLCJHIjoxNTUsIkIiOjIxM319LCJJc1Zpc2libGUiOnRydWUsIldpZHRoIjoxOC4wLCJIZWlnaHQiOjIwLjAsIkJvcmRlclN0eWxlIjp7IiRpZCI6IjIzOCIsIkxpbmVDb2xvciI6eyIkcmVmIjoiNjUifSwiTGluZVdlaWdodCI6MC4wLCJMaW5lVHlwZSI6MCwiUGFyZW50U3R5bGUiOm51bGx9LCJQYXJlbnRTdHlsZSI6bnVsbH0sIlRpdGxlU3R5bGUiOnsiJGlkIjoiMjM5IiwiRm9udFNldHRpbmdzIjp7IiRpZCI6IjI0MCIsIkZvbnRTaXplIjoxMCwiRm9udE5hbWUiOiJBcmlhbCIsIklzQm9sZCI6dHJ1ZSwiSXNJdGFsaWMiOmZhbHNlLCJJc1VuZGVybGluZWQiOmZhbHNlLCJQYXJlbnRTdHlsZSI6bnVsbH0sIkF1dG9TaXplIjowLCJGb3JlZ3JvdW5kIjp7IiRpZCI6IjI0MSIsIkNvbG9yIjp7IiRyZWYiOiI3MCJ9fSwiTWF4V2lkdGgiOjIwMC4wLCJNYXhIZWlnaHQiOiJJbmZpbml0eSIsIlNtYXJ0Rm9yZWdyb3VuZElzQWN0aXZlIjpmYWxzZSwiSG9yaXpvbnRhbEFsaWdubWVudCI6MSwiVmVydGljYWxBbGlnbm1lbnQiOjAsIlNtYXJ0Rm9yZWdyb3VuZCI6bnVsbCwiQmFja2dyb3VuZEZpbGxUeXBlIjowLCJNYXJnaW4iOnsiJGlkIjoiMjQyIiwiVG9wIjowLCJMZWZ0IjowLCJSaWdodCI6MCwiQm90dG9tIjowfSwiUGFkZGluZyI6eyIkaWQiOiIyNDMiLCJUb3AiOjAsIkxlZnQiOjAsIlJpZ2h0IjowLCJCb3R0b20iOjB9LCJCYWNrZ3JvdW5kIjp7IiRyZWYiOiI3MyJ9LCJJc1Zpc2libGUiOnRydWUsIldpZHRoIjowLjAsIkhlaWdodCI6MC4wLCJCb3JkZXJTdHlsZSI6eyIkaWQiOiIyNDQiLCJMaW5lQ29sb3IiOm51bGwsIkxpbmVXZWlnaHQiOjAuMCwiTGluZVR5cGUiOjAsIlBhcmVudFN0eWxlIjpudWxsfSwiUGFyZW50U3R5bGUiOm51bGx9LCJEYXRlU3R5bGUiOnsiJGlkIjoiMjQ1IiwiRm9udFNldHRpbmdzIjp7IiRpZCI6IjI0NiIsIkZvbnRTaXplIjo5LCJGb250TmFtZSI6IkFyaWFsIiwiSXNCb2xkIjpmYWxzZSwiSXNJdGFsaWMiOmZhbHNlLCJJc1VuZGVybGluZWQiOmZhbHNlLCJQYXJlbnRTdHlsZSI6bnVsbH0sIkF1dG9TaXplIjowLCJGb3JlZ3JvdW5kIjp7IiRpZCI6IjI0NyIsIkNvbG9yIjp7IiRyZWYiOiI3NyJ9fSwiTWF4V2lkdGgiOjIwMC4wLCJNYXhIZWlnaHQiOiJJbmZpbml0eSIsIlNtYXJ0Rm9yZWdyb3VuZElzQWN0aXZlIjpmYWxzZSwiSG9yaXpvbnRhbEFsaWdubWVudCI6MSwiVmVydGljYWxBbGlnbm1lbnQiOjAsIlNtYXJ0Rm9yZWdyb3VuZCI6bnVsbCwiQmFja2dyb3VuZEZpbGxUeXBlIjowLCJNYXJnaW4iOnsiJGlkIjoiMjQ4IiwiVG9wIjowLCJMZWZ0IjowLCJSaWdodCI6MCwiQm90dG9tIjowfSwiUGFkZGluZyI6eyIkaWQiOiIyNDkiLCJUb3AiOjAsIkxlZnQiOjAsIlJpZ2h0IjowLCJCb3R0b20iOjB9LCJCYWNrZ3JvdW5kIjp7IiRyZWYiOiI4MCJ9LCJJc1Zpc2libGUiOnRydWUsIldpZHRoIjowLjAsIkhlaWdodCI6MC4wLCJCb3JkZXJTdHlsZSI6eyIkaWQiOiIyNTAiLCJMaW5lQ29sb3IiOm51bGwsIkxpbmVXZWlnaHQiOjAuMCwiTGluZVR5cGUiOjAsIlBhcmVudFN0eWxlIjpudWxsfSwiUGFyZW50U3R5bGUiOm51bGx9LCJEYXRlRm9ybWF0Ijp7IiRpZCI6IjI1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MiJ9fSwiV2Vla051bWJlcmluZyI6eyIkaWQiOiIyNTIiLCJGb3JtYXQiOjAsIklzVmlzaWJsZSI6ZmFsc2UsIkxhc3RLbm93blZpc2liaWxpdHlTdGF0ZSI6ZmFsc2V9LCJJc1Zpc2libGUiOnRydWUsIlBhcmVudFN0eWxlIjpudWxsfSwiSW5kZXgiOjIsIlBlcmNlbnRhZ2VDb21wbGV0ZSI6bnVsbCwiUG9zaXRpb24iOnsiUmF0aW8iOjAuMCwiSXNDdXN0b20iOmZhbHNlfSwiRGF0ZUZvcm1hdCI6eyIkcmVmIjoiMjUxIn0sIldlZWtOdW1iZXJpbmciOnsiJGlkIjoiMjUzIiwiRm9ybWF0IjowLCJJc1Zpc2libGUiOmZhbHNlLCJMYXN0S25vd25WaXNpYmlsaXR5U3RhdGUiOmZhbHNlfSwiUmVsYXRlZFRhc2tJZCI6IjAwMDAwMDAwLTAwMDAtMDAwMC0wMDAwLTAwMDAwMDAwMDAwMCIsIklkIjoiZWY5ZTU4OGMtNmFjYi00ZjE2LTgxOGMtMzE4ZDZhYWY3YmIwIiwiSW1wb3J0SWQiOm51bGwsIlRpdGxlIjoiRnVuY3Rpb25hbCBEZXNpZ24gQ29tcGxldGUgIiwiTm90ZSI6bnVsbCwiSHlwZXJsaW5rIjp7IiRpZCI6IjI1NCIsIkFkZHJlc3MiOiIiLCJTdWJBZGRyZXNzIjoiIn0sIklzQ2hhbmdlZCI6ZmFsc2UsIklzTmV3IjpmYWxzZX0seyIkaWQiOiIyNTUiLCJEYXRlIjoiMjAyMS0wNi0xNFQyMzo1OTowMCIsIlN0eWxlIjp7IiRpZCI6IjI1NiIsIlNoYXBlIjoxLCJDb25uZWN0b3JNYXJnaW4iOnsiJGlkIjoiMjU3IiwiVG9wIjowLCJMZWZ0IjoyLCJSaWdodCI6MiwiQm90dG9tIjowfSwiQ29ubmVjdG9yU3R5bGUiOnsiJGlkIjoiMjU4IiwiTGluZUNvbG9yIjp7IiRpZCI6IjI1OSIsIiR0eXBlIjoiTkxSRS5Db21tb24uRG9tLlNvbGlkQ29sb3JCcnVzaCwgTkxSRS5Db21tb24iLCJDb2xvciI6eyIkaWQiOiIyNjAiLCJBIjoxMjcsIlIiOjEyOCwiRyI6MTg1LCJCIjoyMjJ9fSwiTGluZVdlaWdodCI6MS4wLCJMaW5lVHlwZSI6MCwiUGFyZW50U3R5bGUiOm51bGx9LCJJc0JlbG93VGltZWJhbmQiOmZhbHNlLCJQb3NpdGlvbk9uVGFzayI6MCwiSGlkZURhdGUiOmZhbHNlLCJTaGFwZVNpemUiOjEsIlNwYWNpbmciOjEuMCwiUGFkZGluZyI6eyIkaWQiOiIyNjEiLCJUb3AiOjcsIkxlZnQiOjMsIlJpZ2h0IjowLCJCb3R0b20iOjJ9LCJTaGFwZVN0eWxlIjp7IiRpZCI6IjI2MiIsIk1hcmdpbiI6eyIkaWQiOiIyNjMiLCJUb3AiOjAsIkxlZnQiOjAsIlJpZ2h0IjowLCJCb3R0b20iOjB9LCJQYWRkaW5nIjp7IiRpZCI6IjI2NCIsIlRvcCI6MCwiTGVmdCI6MCwiUmlnaHQiOjAsIkJvdHRvbSI6MH0sIkJhY2tncm91bmQiOnsiJGlkIjoiMjY1IiwiQ29sb3IiOnsiJGlkIjoiMjY2IiwiQSI6MjU1LCJSIjo5MSwiRyI6MTU1LCJCIjoyMTN9fSwiSXNWaXNpYmxlIjp0cnVlLCJXaWR0aCI6MTguMCwiSGVpZ2h0IjoyMC4wLCJCb3JkZXJTdHlsZSI6eyIkaWQiOiIyNjciLCJMaW5lQ29sb3IiOnsiJHJlZiI6IjY1In0sIkxpbmVXZWlnaHQiOjAuMCwiTGluZVR5cGUiOjAsIlBhcmVudFN0eWxlIjpudWxsfSwiUGFyZW50U3R5bGUiOm51bGx9LCJUaXRsZVN0eWxlIjp7IiRpZCI6IjI2OCIsIkZvbnRTZXR0aW5ncyI6eyIkaWQiOiIyNjkiLCJGb250U2l6ZSI6MTAsIkZvbnROYW1lIjoiQXJpYWwiLCJJc0JvbGQiOnRydWUsIklzSXRhbGljIjpmYWxzZSwiSXNVbmRlcmxpbmVkIjpmYWxzZSwiUGFyZW50U3R5bGUiOm51bGx9LCJBdXRvU2l6ZSI6MCwiRm9yZWdyb3VuZCI6eyIkaWQiOiIyNzAiLCJDb2xvciI6eyIkcmVmIjoiNzAifX0sIk1heFdpZHRoIjoyMDAuMCwiTWF4SGVpZ2h0IjoiSW5maW5pdHkiLCJTbWFydEZvcmVncm91bmRJc0FjdGl2ZSI6ZmFsc2UsIkhvcml6b250YWxBbGlnbm1lbnQiOjEsIlZlcnRpY2FsQWxpZ25tZW50IjowLCJTbWFydEZvcmVncm91bmQiOm51bGwsIkJhY2tncm91bmRGaWxsVHlwZSI6MCwiTWFyZ2luIjp7IiRpZCI6IjI3MSIsIlRvcCI6MCwiTGVmdCI6MCwiUmlnaHQiOjAsIkJvdHRvbSI6MH0sIlBhZGRpbmciOnsiJGlkIjoiMjcyIiwiVG9wIjowLCJMZWZ0IjowLCJSaWdodCI6MCwiQm90dG9tIjowfSwiQmFja2dyb3VuZCI6eyIkcmVmIjoiNzMifSwiSXNWaXNpYmxlIjp0cnVlLCJXaWR0aCI6MC4wLCJIZWlnaHQiOjAuMCwiQm9yZGVyU3R5bGUiOnsiJGlkIjoiMjczIiwiTGluZUNvbG9yIjpudWxsLCJMaW5lV2VpZ2h0IjowLjAsIkxpbmVUeXBlIjowLCJQYXJlbnRTdHlsZSI6bnVsbH0sIlBhcmVudFN0eWxlIjpudWxsfSwiRGF0ZVN0eWxlIjp7IiRpZCI6IjI3NCIsIkZvbnRTZXR0aW5ncyI6eyIkaWQiOiIyNzUiLCJGb250U2l6ZSI6OSwiRm9udE5hbWUiOiJBcmlhbCIsIklzQm9sZCI6ZmFsc2UsIklzSXRhbGljIjpmYWxzZSwiSXNVbmRlcmxpbmVkIjpmYWxzZSwiUGFyZW50U3R5bGUiOm51bGx9LCJBdXRvU2l6ZSI6MCwiRm9yZWdyb3VuZCI6eyIkaWQiOiIyNzYiLCJDb2xvciI6eyIkcmVmIjoiNzcifX0sIk1heFdpZHRoIjoyMDAuMCwiTWF4SGVpZ2h0IjoiSW5maW5pdHkiLCJTbWFydEZvcmVncm91bmRJc0FjdGl2ZSI6ZmFsc2UsIkhvcml6b250YWxBbGlnbm1lbnQiOjEsIlZlcnRpY2FsQWxpZ25tZW50IjowLCJTbWFydEZvcmVncm91bmQiOm51bGwsIkJhY2tncm91bmRGaWxsVHlwZSI6MCwiTWFyZ2luIjp7IiRpZCI6IjI3NyIsIlRvcCI6MCwiTGVmdCI6MCwiUmlnaHQiOjAsIkJvdHRvbSI6MH0sIlBhZGRpbmciOnsiJGlkIjoiMjc4IiwiVG9wIjowLCJMZWZ0IjowLCJSaWdodCI6MCwiQm90dG9tIjowfSwiQmFja2dyb3VuZCI6eyIkcmVmIjoiODAifSwiSXNWaXNpYmxlIjp0cnVlLCJXaWR0aCI6MC4wLCJIZWlnaHQiOjAuMCwiQm9yZGVyU3R5bGUiOnsiJGlkIjoiMjc5IiwiTGluZUNvbG9yIjpudWxsLCJMaW5lV2VpZ2h0IjowLjAsIkxpbmVUeXBlIjowLCJQYXJlbnRTdHlsZSI6bnVsbH0sIlBhcmVudFN0eWxlIjpudWxsfSwiRGF0ZUZvcm1hdCI6eyIkaWQiOiIyODA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jgxIiwiRm9ybWF0IjowLCJJc1Zpc2libGUiOmZhbHNlLCJMYXN0S25vd25WaXNpYmlsaXR5U3RhdGUiOmZhbHNlfSwiSXNWaXNpYmxlIjp0cnVlLCJQYXJlbnRTdHlsZSI6bnVsbH0sIkluZGV4IjozLCJQZXJjZW50YWdlQ29tcGxldGUiOm51bGwsIlBvc2l0aW9uIjp7IlJhdGlvIjowLjAsIklzQ3VzdG9tIjpmYWxzZX0sIkRhdGVGb3JtYXQiOnsiJHJlZiI6IjI4MCJ9LCJXZWVrTnVtYmVyaW5nIjp7IiRpZCI6IjI4MiIsIkZvcm1hdCI6MCwiSXNWaXNpYmxlIjpmYWxzZSwiTGFzdEtub3duVmlzaWJpbGl0eVN0YXRlIjpmYWxzZX0sIlJlbGF0ZWRUYXNrSWQiOiIwMDAwMDAwMC0wMDAwLTAwMDAtMDAwMC0wMDAwMDAwMDAwMDAiLCJJZCI6IjI1OWRmZGI4LWYzNWYtNDc5NC05ZjA1LWMzM2RjNWU0NDZmYiIsIkltcG9ydElkIjpudWxsLCJUaXRsZSI6IlByb2plY3QgU3RhdHVzIFJlcG9ydCIsIk5vdGUiOm51bGwsIkh5cGVybGluayI6eyIkaWQiOiIyODMiLCJBZGRyZXNzIjoiIiwiU3ViQWRkcmVzcyI6IiJ9LCJJc0NoYW5nZWQiOmZhbHNlLCJJc05ldyI6ZmFsc2V9XSwiVGFza3MiOlt7IiRpZCI6IjI4NCIsIkdyb3VwTmFtZSI6bnVsbCwiU3RhcnREYXRlIjoiMjAyMS0wMi0xMlQwMDowMDowMFoiLCJFbmREYXRlIjoiMjAyMS0wMy0xMFQyMzo1OTowMFoiLCJQZXJjZW50YWdlQ29tcGxldGUiOjEwMC4wLCJTdHlsZSI6eyIkaWQiOiIyODUiLCJTaGFwZSI6MSwiU2hhcGVUaGlja25lc3MiOjMsIkR1cmF0aW9uRm9ybWF0IjowLCJJbmNsdWRlTm9uV29ya2luZ0RheXNJbkR1cmF0aW9uIjpmYWxzZSwiUGVyY2VudGFnZUNvbXBsZXRlU3R5bGUiOnsiJGlkIjoiMjg2IiwiRm9udFNldHRpbmdzIjp7IiRpZCI6IjI4NyIsIkZvbnRTaXplIjo5LCJGb250TmFtZSI6IkFyaWFsIiwiSXNCb2xkIjpmYWxzZSwiSXNJdGFsaWMiOmZhbHNlLCJJc1VuZGVybGluZWQiOmZhbHNlLCJQYXJlbnRTdHlsZSI6bnVsbH0sIkF1dG9TaXplIjowLCJGb3JlZ3JvdW5kIjp7IiRpZCI6IjI4OCIsIkNvbG9yIjp7IiRpZCI6IjI4OS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yOTAiLCJUb3AiOjAsIkxlZnQiOjAsIlJpZ2h0IjowLCJCb3R0b20iOjB9LCJQYWRkaW5nIjp7IiRpZCI6IjI5MSIsIlRvcCI6MCwiTGVmdCI6MCwiUmlnaHQiOjAsIkJvdHRvbSI6MH0sIkJhY2tncm91bmQiOnsiJHJlZiI6IjkxIn0sIklzVmlzaWJsZSI6dHJ1ZSwiV2lkdGgiOjAuMCwiSGVpZ2h0IjowLjAsIkJvcmRlclN0eWxlIjp7IiRpZCI6IjI5MiIsIkxpbmVDb2xvciI6bnVsbCwiTGluZVdlaWdodCI6MC4wLCJMaW5lVHlwZSI6MCwiUGFyZW50U3R5bGUiOm51bGx9LCJQYXJlbnRTdHlsZSI6bnVsbH0sIkR1cmF0aW9uU3R5bGUiOnsiJGlkIjoiMjkzIiwiRm9udFNldHRpbmdzIjp7IiRpZCI6IjI5NCIsIkZvbnRTaXplIjo5LCJGb250TmFtZSI6IkFyaWFsIiwiSXNCb2xkIjpmYWxzZSwiSXNJdGFsaWMiOmZhbHNlLCJJc1VuZGVybGluZWQiOmZhbHNlLCJQYXJlbnRTdHlsZSI6bnVsbH0sIkF1dG9TaXplIjowLCJGb3JlZ3JvdW5kIjp7IiRpZCI6IjI5NSIsIkNvbG9yIjp7IiRyZWYiOiI5NSJ9fSwiTWF4V2lkdGgiOjk2MC4wLCJNYXhIZWlnaHQiOiJJbmZpbml0eSIsIlNtYXJ0Rm9yZWdyb3VuZElzQWN0aXZlIjpmYWxzZSwiSG9yaXpvbnRhbEFsaWdubWVudCI6MCwiVmVydGljYWxBbGlnbm1lbnQiOjAsIlNtYXJ0Rm9yZWdyb3VuZCI6bnVsbCwiQmFja2dyb3VuZEZpbGxUeXBlIjowLCJNYXJnaW4iOnsiJGlkIjoiMjk2IiwiVG9wIjowLCJMZWZ0IjowLCJSaWdodCI6MCwiQm90dG9tIjowfSwiUGFkZGluZyI6eyIkaWQiOiIyOTciLCJUb3AiOjAsIkxlZnQiOjAsIlJpZ2h0IjowLCJCb3R0b20iOjB9LCJCYWNrZ3JvdW5kIjp7IiRyZWYiOiI5OCJ9LCJJc1Zpc2libGUiOnRydWUsIldpZHRoIjowLjAsIkhlaWdodCI6MC4wLCJCb3JkZXJTdHlsZSI6eyIkaWQiOiIyOTgiLCJMaW5lQ29sb3IiOm51bGwsIkxpbmVXZWlnaHQiOjAuMCwiTGluZVR5cGUiOjAsIlBhcmVudFN0eWxlIjpudWxsfSwiUGFyZW50U3R5bGUiOm51bGx9LCJIb3Jpem9udGFsQ29ubmVjdG9yU3R5bGUiOnsiJGlkIjoiMjk5IiwiTGluZUNvbG9yIjp7IiRyZWYiOiIxMDAifSwiTGluZVdlaWdodCI6MS4wLCJMaW5lVHlwZSI6MCwiUGFyZW50U3R5bGUiOm51bGx9LCJWZXJ0aWNhbENvbm5lY3RvclN0eWxlIjp7IiRpZCI6IjMwMCIsIkxpbmVDb2xvciI6eyIkcmVmIjoiMTAz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UsIklzQmVsb3dUaW1lYmFuZCI6ZmFsc2UsIlBlcmNlbnRhZ2VDb21wbGV0ZVNoYXBlT3BhY2l0eSI6MzUsIlNoYXBlU3R5bGUiOnsiJGlkIjoiMzAxIiwiTWFyZ2luIjp7IiRpZCI6IjMwMiIsIlRvcCI6MCwiTGVmdCI6NCwiUmlnaHQiOjQsIkJvdHRvbSI6MH0sIlBhZGRpbmciOnsiJGlkIjoiMzAzIiwiVG9wIjowLCJMZWZ0IjowLCJSaWdodCI6MCwiQm90dG9tIjowfSwiQmFja2dyb3VuZCI6eyIkaWQiOiIzMDQiLCJDb2xvciI6eyIkaWQiOiIzMDUiLCJBIjoyNTUsIlIiOjExMiwiRyI6MTczLCJCIjo3MX19LCJJc1Zpc2libGUiOnRydWUsIldpZHRoIjowLjAsIkhlaWdodCI6MTQuMCwiQm9yZGVyU3R5bGUiOnsiJGlkIjoiMzA2IiwiTGluZUNvbG9yIjp7IiRyZWYiOiIxMTEifSwiTGluZVdlaWdodCI6MC4wLCJMaW5lVHlwZSI6MCwiUGFyZW50U3R5bGUiOm51bGx9LCJQYXJlbnRTdHlsZSI6bnVsbH0sIlRpdGxlU3R5bGUiOnsiJGlkIjoiMzA3IiwiRm9udFNldHRpbmdzIjp7IiRpZCI6IjMwOCIsIkZvbnRTaXplIjoxMCwiRm9udE5hbWUiOiJBcmlhbCIsIklzQm9sZCI6dHJ1ZSwiSXNJdGFsaWMiOmZhbHNlLCJJc1VuZGVybGluZWQiOmZhbHNlLCJQYXJlbnRTdHlsZSI6bnVsbH0sIkF1dG9TaXplIjowLCJGb3JlZ3JvdW5kIjp7IiRpZCI6IjMwOSIsIkNvbG9yIjp7IiRyZWYiOiIxMTYifX0sIk1heFdpZHRoIjo5NjAuMCwiTWF4SGVpZ2h0IjoiSW5maW5pdHkiLCJTbWFydEZvcmVncm91bmRJc0FjdGl2ZSI6ZmFsc2UsIkhvcml6b250YWxBbGlnbm1lbnQiOjAsIlZlcnRpY2FsQWxpZ25tZW50IjowLCJTbWFydEZvcmVncm91bmQiOm51bGwsIkJhY2tncm91bmRGaWxsVHlwZSI6MCwiTWFyZ2luIjp7IiRpZCI6IjMxMCIsIlRvcCI6MCwiTGVmdCI6MCwiUmlnaHQiOjAsIkJvdHRvbSI6MH0sIlBhZGRpbmciOnsiJGlkIjoiMzExIiwiVG9wIjowLCJMZWZ0IjowLCJSaWdodCI6MCwiQm90dG9tIjowfSwiQmFja2dyb3VuZCI6eyIkcmVmIjoiMTE5In0sIklzVmlzaWJsZSI6dHJ1ZSwiV2lkdGgiOjAuMCwiSGVpZ2h0IjowLjAsIkJvcmRlclN0eWxlIjp7IiRpZCI6IjMxMiIsIkxpbmVDb2xvciI6bnVsbCwiTGluZVdlaWdodCI6MC4wLCJMaW5lVHlwZSI6MCwiUGFyZW50U3R5bGUiOm51bGx9LCJQYXJlbnRTdHlsZSI6bnVsbH0sIkRhdGVTdHlsZSI6eyIkaWQiOiIzMTMiLCJGb250U2V0dGluZ3MiOnsiJGlkIjoiMzE0IiwiRm9udFNpemUiOjksIkZvbnROYW1lIjoiQXJpYWwiLCJJc0JvbGQiOmZhbHNlLCJJc0l0YWxpYyI6ZmFsc2UsIklzVW5kZXJsaW5lZCI6ZmFsc2UsIlBhcmVudFN0eWxlIjpudWxsfSwiQXV0b1NpemUiOjAsIkZvcmVncm91bmQiOnsiJGlkIjoiMzE1IiwiQ29sb3IiOnsiJHJlZiI6IjEyMyJ9fSwiTWF4V2lkdGgiOjk2MC4wLCJNYXhIZWlnaHQiOiJJbmZpbml0eSIsIlNtYXJ0Rm9yZWdyb3VuZElzQWN0aXZlIjpmYWxzZSwiSG9yaXpvbnRhbEFsaWdubWVudCI6MiwiVmVydGljYWxBbGlnbm1lbnQiOjAsIlNtYXJ0Rm9yZWdyb3VuZCI6bnVsbCwiQmFja2dyb3VuZEZpbGxUeXBlIjowLCJNYXJnaW4iOnsiJGlkIjoiMzE2IiwiVG9wIjowLCJMZWZ0IjowLCJSaWdodCI6MCwiQm90dG9tIjowfSwiUGFkZGluZyI6eyIkaWQiOiIzMTciLCJUb3AiOjAsIkxlZnQiOjAsIlJpZ2h0IjowLCJCb3R0b20iOjB9LCJCYWNrZ3JvdW5kIjp7IiRyZWYiOiIxMjYifSwiSXNWaXNpYmxlIjp0cnVlLCJXaWR0aCI6MC4wLCJIZWlnaHQiOjAuMCwiQm9yZGVyU3R5bGUiOnsiJGlkIjoiMzE4IiwiTGluZUNvbG9yIjpudWxsLCJMaW5lV2VpZ2h0IjowLjAsIkxpbmVUeXBlIjowLCJQYXJlbnRTdHlsZSI6bnVsbH0sIlBhcmVudFN0eWxlIjpudWxsfSwiRGF0ZUZvcm1hdCI6eyIkaWQiOiIzMT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MyMCIsIkZvcm1hdCI6MCwiSXNWaXNpYmxlIjpmYWxzZSwiTGFzdEtub3duVmlzaWJpbGl0eVN0YXRlIjpmYWxzZX0sIklzVmlzaWJsZSI6dHJ1ZSwiUGFyZW50U3R5bGUiOm51bGx9LCJJbmRleCI6NCwiU21hcnREdXJhdGlvbkFjdGl2YXRlZCI6ZmFsc2UsIkRhdGVGb3JtYXQiOnsiJHJlZiI6IjMxOSJ9LCJXZWVrTnVtYmVyaW5nIjp7IiRpZCI6IjMyMSIsIkZvcm1hdCI6MCwiSXNWaXNpYmxlIjpmYWxzZSwiTGFzdEtub3duVmlzaWJpbGl0eVN0YXRlIjpmYWxzZX0sIklkIjoiZTY3YTVmMGMtZDU3Zi00ZGQ5LTg0MDgtNzRiMjgyYzQ5NTdhIiwiSW1wb3J0SWQiOm51bGwsIlRpdGxlIjoiU2NvcGUiLCJOb3RlIjpudWxsLCJIeXBlcmxpbmsiOnsiJGlkIjoiMzIyIiwiQWRkcmVzcyI6IiIsIlN1YkFkZHJlc3MiOiIifSwiSXNDaGFuZ2VkIjpmYWxzZSwiSXNOZXciOmZhbHNlfSx7IiRpZCI6IjMyMyIsIkdyb3VwTmFtZSI6bnVsbCwiU3RhcnREYXRlIjoiMjAyMS0wMi0xNVQwMDowMDowMFoiLCJFbmREYXRlIjoiMjAyMS0wMy0yM1QyMzo1OTowMFoiLCJQZXJjZW50YWdlQ29tcGxldGUiOjc2LjAsIlN0eWxlIjp7IiRpZCI6IjMyNCIsIlNoYXBlIjoxLCJTaGFwZVRoaWNrbmVzcyI6MywiRHVyYXRpb25Gb3JtYXQiOjAsIkluY2x1ZGVOb25Xb3JraW5nRGF5c0luRHVyYXRpb24iOmZhbHNlLCJQZXJjZW50YWdlQ29tcGxldGVTdHlsZSI6eyIkaWQiOiIzMjUiLCJGb250U2V0dGluZ3MiOnsiJGlkIjoiMzI2IiwiRm9udFNpemUiOjksIkZvbnROYW1lIjoiQXJpYWwiLCJJc0JvbGQiOmZhbHNlLCJJc0l0YWxpYyI6ZmFsc2UsIklzVW5kZXJsaW5lZCI6ZmFsc2UsIlBhcmVudFN0eWxlIjpudWxsfSwiQXV0b1NpemUiOjAsIkZvcmVncm91bmQiOnsiJGlkIjoiMzI3IiwiQ29sb3IiOnsiJGlkIjoiMzI4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MyOSIsIlRvcCI6MCwiTGVmdCI6MCwiUmlnaHQiOjAsIkJvdHRvbSI6MH0sIlBhZGRpbmciOnsiJGlkIjoiMzMwIiwiVG9wIjowLCJMZWZ0IjowLCJSaWdodCI6MCwiQm90dG9tIjowfSwiQmFja2dyb3VuZCI6eyIkcmVmIjoiOTEifSwiSXNWaXNpYmxlIjp0cnVlLCJXaWR0aCI6MC4wLCJIZWlnaHQiOjAuMCwiQm9yZGVyU3R5bGUiOnsiJGlkIjoiMzMxIiwiTGluZUNvbG9yIjpudWxsLCJMaW5lV2VpZ2h0IjowLjAsIkxpbmVUeXBlIjowLCJQYXJlbnRTdHlsZSI6bnVsbH0sIlBhcmVudFN0eWxlIjpudWxsfSwiRHVyYXRpb25TdHlsZSI6eyIkaWQiOiIzMzIiLCJGb250U2V0dGluZ3MiOnsiJGlkIjoiMzMzIiwiRm9udFNpemUiOjksIkZvbnROYW1lIjoiQXJpYWwiLCJJc0JvbGQiOmZhbHNlLCJJc0l0YWxpYyI6ZmFsc2UsIklzVW5kZXJsaW5lZCI6ZmFsc2UsIlBhcmVudFN0eWxlIjpudWxsfSwiQXV0b1NpemUiOjAsIkZvcmVncm91bmQiOnsiJGlkIjoiMzM0IiwiQ29sb3IiOnsiJHJlZiI6Ijk1In19LCJNYXhXaWR0aCI6OTYwLjAsIk1heEhlaWdodCI6IkluZmluaXR5IiwiU21hcnRGb3JlZ3JvdW5kSXNBY3RpdmUiOmZhbHNlLCJIb3Jpem9udGFsQWxpZ25tZW50IjowLCJWZXJ0aWNhbEFsaWdubWVudCI6MCwiU21hcnRGb3JlZ3JvdW5kIjpudWxsLCJCYWNrZ3JvdW5kRmlsbFR5cGUiOjAsIk1hcmdpbiI6eyIkaWQiOiIzMzUiLCJUb3AiOjAsIkxlZnQiOjAsIlJpZ2h0IjowLCJCb3R0b20iOjB9LCJQYWRkaW5nIjp7IiRpZCI6IjMzNiIsIlRvcCI6MCwiTGVmdCI6MCwiUmlnaHQiOjAsIkJvdHRvbSI6MH0sIkJhY2tncm91bmQiOnsiJHJlZiI6Ijk4In0sIklzVmlzaWJsZSI6dHJ1ZSwiV2lkdGgiOjAuMCwiSGVpZ2h0IjowLjAsIkJvcmRlclN0eWxlIjp7IiRpZCI6IjMzNyIsIkxpbmVDb2xvciI6bnVsbCwiTGluZVdlaWdodCI6MC4wLCJMaW5lVHlwZSI6MCwiUGFyZW50U3R5bGUiOm51bGx9LCJQYXJlbnRTdHlsZSI6bnVsbH0sIkhvcml6b250YWxDb25uZWN0b3JTdHlsZSI6eyIkaWQiOiIzMzgiLCJMaW5lQ29sb3IiOnsiJHJlZiI6IjEwMCJ9LCJMaW5lV2VpZ2h0IjoxLjAsIkxpbmVUeXBlIjowLCJQYXJlbnRTdHlsZSI6bnVsbH0sIlZlcnRpY2FsQ29ubmVjdG9yU3R5bGUiOnsiJGlkIjoiMzM5IiwiTGluZUNvbG9yIjp7IiRyZWYiOiIxMDM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mYWxzZSwiUGVyY2VudGFnZUNvbXBsZXRlU2hhcGVPcGFjaXR5IjozNSwiU2hhcGVTdHlsZSI6eyIkaWQiOiIzNDAiLCJNYXJnaW4iOnsiJGlkIjoiMzQxIiwiVG9wIjowLCJMZWZ0Ijo0LCJSaWdodCI6NCwiQm90dG9tIjowfSwiUGFkZGluZyI6eyIkaWQiOiIzNDIiLCJUb3AiOjAsIkxlZnQiOjAsIlJpZ2h0IjowLCJCb3R0b20iOjB9LCJCYWNrZ3JvdW5kIjp7IiRpZCI6IjM0MyIsIkNvbG9yIjp7IiRpZCI6IjM0NCIsIkEiOjI1NSwiUiI6MTc4LCJHIjoxNCwiQiI6MTh9fSwiSXNWaXNpYmxlIjp0cnVlLCJXaWR0aCI6MC4wLCJIZWlnaHQiOjE0LjAsIkJvcmRlclN0eWxlIjp7IiRpZCI6IjM0NSIsIkxpbmVDb2xvciI6eyIkcmVmIjoiMTExIn0sIkxpbmVXZWlnaHQiOjAuMCwiTGluZVR5cGUiOjAsIlBhcmVudFN0eWxlIjpudWxsfSwiUGFyZW50U3R5bGUiOm51bGx9LCJUaXRsZVN0eWxlIjp7IiRpZCI6IjM0NiIsIkZvbnRTZXR0aW5ncyI6eyIkaWQiOiIzNDciLCJGb250U2l6ZSI6MTAsIkZvbnROYW1lIjoiQXJpYWwiLCJJc0JvbGQiOnRydWUsIklzSXRhbGljIjpmYWxzZSwiSXNVbmRlcmxpbmVkIjpmYWxzZSwiUGFyZW50U3R5bGUiOm51bGx9LCJBdXRvU2l6ZSI6MCwiRm9yZWdyb3VuZCI6eyIkaWQiOiIzNDgiLCJDb2xvciI6eyIkcmVmIjoiMTE2In19LCJNYXhXaWR0aCI6OTYwLjAsIk1heEhlaWdodCI6IkluZmluaXR5IiwiU21hcnRGb3JlZ3JvdW5kSXNBY3RpdmUiOmZhbHNlLCJIb3Jpem9udGFsQWxpZ25tZW50IjowLCJWZXJ0aWNhbEFsaWdubWVudCI6MCwiU21hcnRGb3JlZ3JvdW5kIjpudWxsLCJCYWNrZ3JvdW5kRmlsbFR5cGUiOjAsIk1hcmdpbiI6eyIkaWQiOiIzNDkiLCJUb3AiOjAsIkxlZnQiOjAsIlJpZ2h0IjowLCJCb3R0b20iOjB9LCJQYWRkaW5nIjp7IiRpZCI6IjM1MCIsIlRvcCI6MCwiTGVmdCI6MCwiUmlnaHQiOjAsIkJvdHRvbSI6MH0sIkJhY2tncm91bmQiOnsiJHJlZiI6IjExOSJ9LCJJc1Zpc2libGUiOnRydWUsIldpZHRoIjowLjAsIkhlaWdodCI6MC4wLCJCb3JkZXJTdHlsZSI6eyIkaWQiOiIzNTEiLCJMaW5lQ29sb3IiOm51bGwsIkxpbmVXZWlnaHQiOjAuMCwiTGluZVR5cGUiOjAsIlBhcmVudFN0eWxlIjpudWxsfSwiUGFyZW50U3R5bGUiOm51bGx9LCJEYXRlU3R5bGUiOnsiJGlkIjoiMzUyIiwiRm9udFNldHRpbmdzIjp7IiRpZCI6IjM1MyIsIkZvbnRTaXplIjo5LCJGb250TmFtZSI6IkFyaWFsIiwiSXNCb2xkIjpmYWxzZSwiSXNJdGFsaWMiOmZhbHNlLCJJc1VuZGVybGluZWQiOmZhbHNlLCJQYXJlbnRTdHlsZSI6bnVsbH0sIkF1dG9TaXplIjowLCJGb3JlZ3JvdW5kIjp7IiRpZCI6IjM1NCIsIkNvbG9yIjp7IiRyZWYiOiIxMjMifX0sIk1heFdpZHRoIjo5NjAuMCwiTWF4SGVpZ2h0IjoiSW5maW5pdHkiLCJTbWFydEZvcmVncm91bmRJc0FjdGl2ZSI6ZmFsc2UsIkhvcml6b250YWxBbGlnbm1lbnQiOjIsIlZlcnRpY2FsQWxpZ25tZW50IjowLCJTbWFydEZvcmVncm91bmQiOm51bGwsIkJhY2tncm91bmRGaWxsVHlwZSI6MCwiTWFyZ2luIjp7IiRpZCI6IjM1NSIsIlRvcCI6MCwiTGVmdCI6MCwiUmlnaHQiOjAsIkJvdHRvbSI6MH0sIlBhZGRpbmciOnsiJGlkIjoiMzU2IiwiVG9wIjowLCJMZWZ0IjowLCJSaWdodCI6MCwiQm90dG9tIjowfSwiQmFja2dyb3VuZCI6eyIkcmVmIjoiMTI2In0sIklzVmlzaWJsZSI6dHJ1ZSwiV2lkdGgiOjAuMCwiSGVpZ2h0IjowLjAsIkJvcmRlclN0eWxlIjp7IiRpZCI6IjM1NyIsIkxpbmVDb2xvciI6bnVsbCwiTGluZVdlaWdodCI6MC4wLCJMaW5lVHlwZSI6MCwiUGFyZW50U3R5bGUiOm51bGx9LCJQYXJlbnRTdHlsZSI6bnVsbH0sIkRhdGVGb3JtYXQiOnsiJGlkIjoiMzU4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zNTkiLCJGb3JtYXQiOjAsIklzVmlzaWJsZSI6ZmFsc2UsIkxhc3RLbm93blZpc2liaWxpdHlTdGF0ZSI6ZmFsc2V9LCJJc1Zpc2libGUiOnRydWUsIlBhcmVudFN0eWxlIjpudWxsfSwiSW5kZXgiOjUsIlNtYXJ0RHVyYXRpb25BY3RpdmF0ZWQiOmZhbHNlLCJEYXRlRm9ybWF0Ijp7IiRyZWYiOiIzNTgifSwiV2Vla051bWJlcmluZyI6eyIkaWQiOiIzNjAiLCJGb3JtYXQiOjAsIklzVmlzaWJsZSI6ZmFsc2UsIkxhc3RLbm93blZpc2liaWxpdHlTdGF0ZSI6ZmFsc2V9LCJJZCI6ImRmYjhiNDc3LWE5ZGItNDA2OS1hNGM5LTEwODViNWYyMjU4MSIsIkltcG9ydElkIjpudWxsLCJUaXRsZSI6IlByb2plY3QgUmVzb3VyY2VzIiwiTm90ZSI6bnVsbCwiSHlwZXJsaW5rIjp7IiRpZCI6IjM2MSIsIkFkZHJlc3MiOiIiLCJTdWJBZGRyZXNzIjoiIn0sIklzQ2hhbmdlZCI6ZmFsc2UsIklzTmV3IjpmYWxzZX0seyIkaWQiOiIzNjIiLCJHcm91cE5hbWUiOm51bGwsIlN0YXJ0RGF0ZSI6IjIwMjEtMDMtMDFUMDA6MDA6MDBaIiwiRW5kRGF0ZSI6IjIwMjEtMDMtMjNUMjM6NTk6MDBaIiwiUGVyY2VudGFnZUNvbXBsZXRlIjoxMDAuMCwiU3R5bGUiOnsiJGlkIjoiMzYzIiwiU2hhcGUiOjEsIlNoYXBlVGhpY2tuZXNzIjozLCJEdXJhdGlvbkZvcm1hdCI6M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aWQiOiIzNjYiLCJDb2xvciI6eyIkaWQiOiIzNjc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zY4IiwiVG9wIjowLCJMZWZ0IjowLCJSaWdodCI6MCwiQm90dG9tIjowfSwiUGFkZGluZyI6eyIkaWQiOiIzNjkiLCJUb3AiOjAsIkxlZnQiOjAsIlJpZ2h0IjowLCJCb3R0b20iOjB9LCJCYWNrZ3JvdW5kIjp7IiRyZWYiOiI5MSJ9LCJJc1Zpc2libGUiOnRydWUsIldpZHRoIjowLjAsIkhlaWdodCI6MC4wLCJCb3JkZXJTdHlsZSI6eyIkaWQiOiIzNzAiLCJMaW5lQ29sb3IiOm51bGwsIkxpbmVXZWlnaHQiOjAuMCwiTGluZVR5cGUiOjAsIlBhcmVudFN0eWxlIjpudWxsfSwiUGFyZW50U3R5bGUiOm51bGx9LCJEdXJhdGlvblN0eWxlIjp7IiRpZCI6IjM3MSIsIkZvbnRTZXR0aW5ncyI6eyIkaWQiOiIzNzIiLCJGb250U2l6ZSI6OSwiRm9udE5hbWUiOiJBcmlhbCIsIklzQm9sZCI6ZmFsc2UsIklzSXRhbGljIjpmYWxzZSwiSXNVbmRlcmxpbmVkIjpmYWxzZSwiUGFyZW50U3R5bGUiOm51bGx9LCJBdXRvU2l6ZSI6MCwiRm9yZWdyb3VuZCI6eyIkaWQiOiIzNzMiLCJDb2xvciI6eyIkcmVmIjoiOTUifX0sIk1heFdpZHRoIjo5NjAuMCwiTWF4SGVpZ2h0IjoiSW5maW5pdHkiLCJTbWFydEZvcmVncm91bmRJc0FjdGl2ZSI6ZmFsc2UsIkhvcml6b250YWxBbGlnbm1lbnQiOjAsIlZlcnRpY2FsQWxpZ25tZW50IjowLCJTbWFydEZvcmVncm91bmQiOm51bGwsIkJhY2tncm91bmRGaWxsVHlwZSI6MCwiTWFyZ2luIjp7IiRpZCI6IjM3NCIsIlRvcCI6MCwiTGVmdCI6MCwiUmlnaHQiOjAsIkJvdHRvbSI6MH0sIlBhZGRpbmciOnsiJGlkIjoiMzc1IiwiVG9wIjowLCJMZWZ0IjowLCJSaWdodCI6MCwiQm90dG9tIjowfSwiQmFja2dyb3VuZCI6eyIkcmVmIjoiOTgifSwiSXNWaXNpYmxlIjp0cnVlLCJXaWR0aCI6MC4wLCJIZWlnaHQiOjAuMCwiQm9yZGVyU3R5bGUiOnsiJGlkIjoiMzc2IiwiTGluZUNvbG9yIjpudWxsLCJMaW5lV2VpZ2h0IjowLjAsIkxpbmVUeXBlIjowLCJQYXJlbnRTdHlsZSI6bnVsbH0sIlBhcmVudFN0eWxlIjpudWxsfSwiSG9yaXpvbnRhbENvbm5lY3RvclN0eWxlIjp7IiRpZCI6IjM3NyIsIkxpbmVDb2xvciI6eyIkcmVmIjoiMTAwIn0sIkxpbmVXZWlnaHQiOjEuMCwiTGluZVR5cGUiOjAsIlBhcmVudFN0eWxlIjpudWxsfSwiVmVydGljYWxDb25uZWN0b3JTdHlsZSI6eyIkaWQiOiIzNzgiLCJMaW5lQ29sb3IiOnsiJHJlZiI6IjEwMy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mZhbHNlLCJQZXJjZW50YWdlQ29tcGxldGVTaGFwZU9wYWNpdHkiOjM1LCJTaGFwZVN0eWxlIjp7IiRpZCI6IjM3OSIsIk1hcmdpbiI6eyIkaWQiOiIzODAiLCJUb3AiOjAsIkxlZnQiOjQsIlJpZ2h0Ijo0LCJCb3R0b20iOjB9LCJQYWRkaW5nIjp7IiRpZCI6IjM4MSIsIlRvcCI6MCwiTGVmdCI6MCwiUmlnaHQiOjAsIkJvdHRvbSI6MH0sIkJhY2tncm91bmQiOnsiJGlkIjoiMzgyIiwiQ29sb3IiOnsiJGlkIjoiMzgzIiwiQSI6MjU1LCJSIjoxMTIsIkciOjE3MywiQiI6NzF9fSwiSXNWaXNpYmxlIjp0cnVlLCJXaWR0aCI6MC4wLCJIZWlnaHQiOjE0LjAsIkJvcmRlclN0eWxlIjp7IiRpZCI6IjM4NCIsIkxpbmVDb2xvciI6eyIkcmVmIjoiMTExIn0sIkxpbmVXZWlnaHQiOjAuMCwiTGluZVR5cGUiOjAsIlBhcmVudFN0eWxlIjpudWxsfSwiUGFyZW50U3R5bGUiOm51bGx9LCJUaXRsZVN0eWxlIjp7IiRpZCI6IjM4NSIsIkZvbnRTZXR0aW5ncyI6eyIkaWQiOiIzODYiLCJGb250U2l6ZSI6MTAsIkZvbnROYW1lIjoiQXJpYWwiLCJJc0JvbGQiOnRydWUsIklzSXRhbGljIjpmYWxzZSwiSXNVbmRlcmxpbmVkIjpmYWxzZSwiUGFyZW50U3R5bGUiOm51bGx9LCJBdXRvU2l6ZSI6MCwiRm9yZWdyb3VuZCI6eyIkaWQiOiIzODciLCJDb2xvciI6eyIkcmVmIjoiMTE2In19LCJNYXhXaWR0aCI6OTYwLjAsIk1heEhlaWdodCI6IkluZmluaXR5IiwiU21hcnRGb3JlZ3JvdW5kSXNBY3RpdmUiOmZhbHNlLCJIb3Jpem9udGFsQWxpZ25tZW50IjowLCJWZXJ0aWNhbEFsaWdubWVudCI6MCwiU21hcnRGb3JlZ3JvdW5kIjpudWxsLCJCYWNrZ3JvdW5kRmlsbFR5cGUiOjAsIk1hcmdpbiI6eyIkaWQiOiIzODgiLCJUb3AiOjAsIkxlZnQiOjAsIlJpZ2h0IjowLCJCb3R0b20iOjB9LCJQYWRkaW5nIjp7IiRpZCI6IjM4OSIsIlRvcCI6MCwiTGVmdCI6MCwiUmlnaHQiOjAsIkJvdHRvbSI6MH0sIkJhY2tncm91bmQiOnsiJHJlZiI6IjExOSJ9LCJJc1Zpc2libGUiOnRydWUsIldpZHRoIjowLjAsIkhlaWdodCI6MC4wLCJCb3JkZXJTdHlsZSI6eyIkaWQiOiIzOTAiLCJMaW5lQ29sb3IiOm51bGwsIkxpbmVXZWlnaHQiOjAuMCwiTGluZVR5cGUiOjAsIlBhcmVudFN0eWxlIjpudWxsfSwiUGFyZW50U3R5bGUiOm51bGx9LCJEYXRlU3R5bGUiOnsiJGlkIjoiMzkxIiwiRm9udFNldHRpbmdzIjp7IiRpZCI6IjM5MiIsIkZvbnRTaXplIjo5LCJGb250TmFtZSI6IkFyaWFsIiwiSXNCb2xkIjpmYWxzZSwiSXNJdGFsaWMiOmZhbHNlLCJJc1VuZGVybGluZWQiOmZhbHNlLCJQYXJlbnRTdHlsZSI6bnVsbH0sIkF1dG9TaXplIjowLCJGb3JlZ3JvdW5kIjp7IiRpZCI6IjM5MyIsIkNvbG9yIjp7IiRyZWYiOiIxMjMifX0sIk1heFdpZHRoIjo5NjAuMCwiTWF4SGVpZ2h0IjoiSW5maW5pdHkiLCJTbWFydEZvcmVncm91bmRJc0FjdGl2ZSI6ZmFsc2UsIkhvcml6b250YWxBbGlnbm1lbnQiOjIsIlZlcnRpY2FsQWxpZ25tZW50IjowLCJTbWFydEZvcmVncm91bmQiOm51bGwsIkJhY2tncm91bmRGaWxsVHlwZSI6MCwiTWFyZ2luIjp7IiRpZCI6IjM5NCIsIlRvcCI6MCwiTGVmdCI6MCwiUmlnaHQiOjAsIkJvdHRvbSI6MH0sIlBhZGRpbmciOnsiJGlkIjoiMzk1IiwiVG9wIjowLCJMZWZ0IjowLCJSaWdodCI6MCwiQm90dG9tIjowfSwiQmFja2dyb3VuZCI6eyIkcmVmIjoiMTI2In0sIklzVmlzaWJsZSI6dHJ1ZSwiV2lkdGgiOjAuMCwiSGVpZ2h0IjowLjAsIkJvcmRlclN0eWxlIjp7IiRpZCI6IjM5NiIsIkxpbmVDb2xvciI6bnVsbCwiTGluZVdlaWdodCI6MC4wLCJMaW5lVHlwZSI6MCwiUGFyZW50U3R5bGUiOm51bGx9LCJQYXJlbnRTdHlsZSI6bnVsbH0sIkRhdGVGb3JtYXQiOnsiJGlkIjoiMzk3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zOTgiLCJGb3JtYXQiOjAsIklzVmlzaWJsZSI6ZmFsc2UsIkxhc3RLbm93blZpc2liaWxpdHlTdGF0ZSI6ZmFsc2V9LCJJc1Zpc2libGUiOnRydWUsIlBhcmVudFN0eWxlIjpudWxsfSwiSW5kZXgiOjYsIlNtYXJ0RHVyYXRpb25BY3RpdmF0ZWQiOmZhbHNlLCJEYXRlRm9ybWF0Ijp7IiRyZWYiOiIzOTcifSwiV2Vla051bWJlcmluZyI6eyIkaWQiOiIzOTkiLCJGb3JtYXQiOjAsIklzVmlzaWJsZSI6ZmFsc2UsIkxhc3RLbm93blZpc2liaWxpdHlTdGF0ZSI6ZmFsc2V9LCJJZCI6IjliY2JlOGIwLTYyYzQtNGRjZi04MWFlLTUwOTRjNmZjNTdjZSIsIkltcG9ydElkIjpudWxsLCJUaXRsZSI6IkFuYWx5c2lzIiwiTm90ZSI6bnVsbCwiSHlwZXJsaW5rIjp7IiRpZCI6IjQwMCIsIkFkZHJlc3MiOiIiLCJTdWJBZGRyZXNzIjoiIn0sIklzQ2hhbmdlZCI6ZmFsc2UsIklzTmV3IjpmYWxzZX0seyIkaWQiOiI0MDEiLCJHcm91cE5hbWUiOm51bGwsIlN0YXJ0RGF0ZSI6IjIwMjEtMDMtMjNUMDA6MDA6MDBaIiwiRW5kRGF0ZSI6IjIwMjEtMDUtMTBUMjM6NTk6MDBaIiwiUGVyY2VudGFnZUNvbXBsZXRlIjo3MC4wLCJTdHlsZSI6eyIkaWQiOiI0MDIiLCJTaGFwZSI6MSwiU2hhcGVUaGlja25lc3MiOjMsIkR1cmF0aW9uRm9ybWF0IjowLCJJbmNsdWRlTm9uV29ya2luZ0RheXNJbkR1cmF0aW9uIjpmYWxzZSwiUGVyY2VudGFnZUNvbXBsZXRlU3R5bGUiOnsiJGlkIjoiNDAzIiwiRm9udFNldHRpbmdzIjp7IiRpZCI6IjQwNCIsIkZvbnRTaXplIjo5LCJGb250TmFtZSI6IkFyaWFsIiwiSXNCb2xkIjpmYWxzZSwiSXNJdGFsaWMiOmZhbHNlLCJJc1VuZGVybGluZWQiOmZhbHNlLCJQYXJlbnRTdHlsZSI6bnVsbH0sIkF1dG9TaXplIjowLCJGb3JlZ3JvdW5kIjp7IiRpZCI6IjQwNSIsIkNvbG9yIjp7IiRpZCI6IjQwNi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0MDciLCJUb3AiOjAsIkxlZnQiOjAsIlJpZ2h0IjowLCJCb3R0b20iOjB9LCJQYWRkaW5nIjp7IiRpZCI6IjQwOCIsIlRvcCI6MCwiTGVmdCI6MCwiUmlnaHQiOjAsIkJvdHRvbSI6MH0sIkJhY2tncm91bmQiOnsiJHJlZiI6IjkxIn0sIklzVmlzaWJsZSI6dHJ1ZSwiV2lkdGgiOjAuMCwiSGVpZ2h0IjowLjAsIkJvcmRlclN0eWxlIjp7IiRpZCI6IjQwOSIsIkxpbmVDb2xvciI6bnVsbCwiTGluZVdlaWdodCI6MC4wLCJMaW5lVHlwZSI6MCwiUGFyZW50U3R5bGUiOm51bGx9LCJQYXJlbnRTdHlsZSI6bnVsbH0sIkR1cmF0aW9uU3R5bGUiOnsiJGlkIjoiNDEwIiwiRm9udFNldHRpbmdzIjp7IiRpZCI6IjQxMSIsIkZvbnRTaXplIjo5LCJGb250TmFtZSI6IkFyaWFsIiwiSXNCb2xkIjpmYWxzZSwiSXNJdGFsaWMiOmZhbHNlLCJJc1VuZGVybGluZWQiOmZhbHNlLCJQYXJlbnRTdHlsZSI6bnVsbH0sIkF1dG9TaXplIjowLCJGb3JlZ3JvdW5kIjp7IiRpZCI6IjQxMiIsIkNvbG9yIjp7IiRyZWYiOiI5NSJ9fSwiTWF4V2lkdGgiOjk2MC4wLCJNYXhIZWlnaHQiOiJJbmZpbml0eSIsIlNtYXJ0Rm9yZWdyb3VuZElzQWN0aXZlIjpmYWxzZSwiSG9yaXpvbnRhbEFsaWdubWVudCI6MCwiVmVydGljYWxBbGlnbm1lbnQiOjAsIlNtYXJ0Rm9yZWdyb3VuZCI6bnVsbCwiQmFja2dyb3VuZEZpbGxUeXBlIjowLCJNYXJnaW4iOnsiJGlkIjoiNDEzIiwiVG9wIjowLCJMZWZ0IjowLCJSaWdodCI6MCwiQm90dG9tIjowfSwiUGFkZGluZyI6eyIkaWQiOiI0MTQiLCJUb3AiOjAsIkxlZnQiOjAsIlJpZ2h0IjowLCJCb3R0b20iOjB9LCJCYWNrZ3JvdW5kIjp7IiRyZWYiOiI5OCJ9LCJJc1Zpc2libGUiOnRydWUsIldpZHRoIjowLjAsIkhlaWdodCI6MC4wLCJCb3JkZXJTdHlsZSI6eyIkaWQiOiI0MTUiLCJMaW5lQ29sb3IiOm51bGwsIkxpbmVXZWlnaHQiOjAuMCwiTGluZVR5cGUiOjAsIlBhcmVudFN0eWxlIjpudWxsfSwiUGFyZW50U3R5bGUiOm51bGx9LCJIb3Jpem9udGFsQ29ubmVjdG9yU3R5bGUiOnsiJGlkIjoiNDE2IiwiTGluZUNvbG9yIjp7IiRyZWYiOiIxMDAifSwiTGluZVdlaWdodCI6MS4wLCJMaW5lVHlwZSI6MCwiUGFyZW50U3R5bGUiOm51bGx9LCJWZXJ0aWNhbENvbm5lY3RvclN0eWxlIjp7IiRpZCI6IjQxNyIsIkxpbmVDb2xvciI6eyIkcmVmIjoiMTAz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UsIklzQmVsb3dUaW1lYmFuZCI6ZmFsc2UsIlBlcmNlbnRhZ2VDb21wbGV0ZVNoYXBlT3BhY2l0eSI6MzUsIlNoYXBlU3R5bGUiOnsiJGlkIjoiNDE4IiwiTWFyZ2luIjp7IiRpZCI6IjQxOSIsIlRvcCI6MCwiTGVmdCI6NCwiUmlnaHQiOjQsIkJvdHRvbSI6MH0sIlBhZGRpbmciOnsiJGlkIjoiNDIwIiwiVG9wIjowLCJMZWZ0IjowLCJSaWdodCI6MCwiQm90dG9tIjowfSwiQmFja2dyb3VuZCI6eyIkaWQiOiI0MjEiLCJDb2xvciI6eyIkaWQiOiI0MjIiLCJBIjoyNTUsIlIiOjIzNywiRyI6MTI1LCJCIjo0OX19LCJJc1Zpc2libGUiOnRydWUsIldpZHRoIjowLjAsIkhlaWdodCI6MTQuMCwiQm9yZGVyU3R5bGUiOnsiJGlkIjoiNDIzIiwiTGluZUNvbG9yIjp7IiRyZWYiOiIxMTEifSwiTGluZVdlaWdodCI6MC4wLCJMaW5lVHlwZSI6MCwiUGFyZW50U3R5bGUiOm51bGx9LCJQYXJlbnRTdHlsZSI6bnVsbH0sIlRpdGxlU3R5bGUiOnsiJGlkIjoiNDI0IiwiRm9udFNldHRpbmdzIjp7IiRpZCI6IjQyNSIsIkZvbnRTaXplIjoxMCwiRm9udE5hbWUiOiJBcmlhbCIsIklzQm9sZCI6dHJ1ZSwiSXNJdGFsaWMiOmZhbHNlLCJJc1VuZGVybGluZWQiOmZhbHNlLCJQYXJlbnRTdHlsZSI6bnVsbH0sIkF1dG9TaXplIjowLCJGb3JlZ3JvdW5kIjp7IiRpZCI6IjQyNiIsIkNvbG9yIjp7IiRyZWYiOiIxMTYifX0sIk1heFdpZHRoIjo5NjAuMCwiTWF4SGVpZ2h0IjoiSW5maW5pdHkiLCJTbWFydEZvcmVncm91bmRJc0FjdGl2ZSI6ZmFsc2UsIkhvcml6b250YWxBbGlnbm1lbnQiOjAsIlZlcnRpY2FsQWxpZ25tZW50IjowLCJTbWFydEZvcmVncm91bmQiOm51bGwsIkJhY2tncm91bmRGaWxsVHlwZSI6MCwiTWFyZ2luIjp7IiRpZCI6IjQyNyIsIlRvcCI6MCwiTGVmdCI6MCwiUmlnaHQiOjAsIkJvdHRvbSI6MH0sIlBhZGRpbmciOnsiJGlkIjoiNDI4IiwiVG9wIjowLCJMZWZ0IjowLCJSaWdodCI6MCwiQm90dG9tIjowfSwiQmFja2dyb3VuZCI6eyIkcmVmIjoiMTE5In0sIklzVmlzaWJsZSI6dHJ1ZSwiV2lkdGgiOjAuMCwiSGVpZ2h0IjowLjAsIkJvcmRlclN0eWxlIjp7IiRpZCI6IjQyOSIsIkxpbmVDb2xvciI6bnVsbCwiTGluZVdlaWdodCI6MC4wLCJMaW5lVHlwZSI6MCwiUGFyZW50U3R5bGUiOm51bGx9LCJQYXJlbnRTdHlsZSI6bnVsbH0sIkRhdGVTdHlsZSI6eyIkaWQiOiI0MzAiLCJGb250U2V0dGluZ3MiOnsiJGlkIjoiNDMxIiwiRm9udFNpemUiOjksIkZvbnROYW1lIjoiQXJpYWwiLCJJc0JvbGQiOmZhbHNlLCJJc0l0YWxpYyI6ZmFsc2UsIklzVW5kZXJsaW5lZCI6ZmFsc2UsIlBhcmVudFN0eWxlIjpudWxsfSwiQXV0b1NpemUiOjAsIkZvcmVncm91bmQiOnsiJGlkIjoiNDMyIiwiQ29sb3IiOnsiJHJlZiI6IjEyMyJ9fSwiTWF4V2lkdGgiOjk2MC4wLCJNYXhIZWlnaHQiOiJJbmZpbml0eSIsIlNtYXJ0Rm9yZWdyb3VuZElzQWN0aXZlIjpmYWxzZSwiSG9yaXpvbnRhbEFsaWdubWVudCI6MiwiVmVydGljYWxBbGlnbm1lbnQiOjAsIlNtYXJ0Rm9yZWdyb3VuZCI6bnVsbCwiQmFja2dyb3VuZEZpbGxUeXBlIjowLCJNYXJnaW4iOnsiJGlkIjoiNDMzIiwiVG9wIjowLCJMZWZ0IjowLCJSaWdodCI6MCwiQm90dG9tIjowfSwiUGFkZGluZyI6eyIkaWQiOiI0MzQiLCJUb3AiOjAsIkxlZnQiOjAsIlJpZ2h0IjowLCJCb3R0b20iOjB9LCJCYWNrZ3JvdW5kIjp7IiRyZWYiOiIxMjYifSwiSXNWaXNpYmxlIjp0cnVlLCJXaWR0aCI6MC4wLCJIZWlnaHQiOjAuMCwiQm9yZGVyU3R5bGUiOnsiJGlkIjoiNDM1IiwiTGluZUNvbG9yIjpudWxsLCJMaW5lV2VpZ2h0IjowLjAsIkxpbmVUeXBlIjowLCJQYXJlbnRTdHlsZSI6bnVsbH0sIlBhcmVudFN0eWxlIjpudWxsfSwiRGF0ZUZvcm1hdCI6eyIkaWQiOiI0MzY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QzNyIsIkZvcm1hdCI6MCwiSXNWaXNpYmxlIjpmYWxzZSwiTGFzdEtub3duVmlzaWJpbGl0eVN0YXRlIjpmYWxzZX0sIklzVmlzaWJsZSI6dHJ1ZSwiUGFyZW50U3R5bGUiOm51bGx9LCJJbmRleCI6NywiU21hcnREdXJhdGlvbkFjdGl2YXRlZCI6ZmFsc2UsIkRhdGVGb3JtYXQiOnsiJHJlZiI6IjQzNiJ9LCJXZWVrTnVtYmVyaW5nIjp7IiRpZCI6IjQzOCIsIkZvcm1hdCI6MCwiSXNWaXNpYmxlIjpmYWxzZSwiTGFzdEtub3duVmlzaWJpbGl0eVN0YXRlIjpmYWxzZX0sIklkIjoiMTgwOTQwZmUtNjRkZi00MjBiLWI1YTctNjk0MDk5MGQ3YmNhIiwiSW1wb3J0SWQiOm51bGwsIlRpdGxlIjoiRGVzaWduICIsIk5vdGUiOm51bGwsIkh5cGVybGluayI6eyIkaWQiOiI0MzkiLCJBZGRyZXNzIjoiIiwiU3ViQWRkcmVzcyI6IiJ9LCJJc0NoYW5nZWQiOmZhbHNlLCJJc05ldyI6ZmFsc2V9LHsiJGlkIjoiNDQwIiwiR3JvdXBOYW1lIjpudWxsLCJTdGFydERhdGUiOiIyMDIxLTA1LTEwVDAwOjAwOjAwWiIsIkVuZERhdGUiOiIyMDIxLTA1LTE2VDIzOjU5OjAwWiIsIlBlcmNlbnRhZ2VDb21wbGV0ZSI6MzcuMCwiU3R5bGUiOnsiJGlkIjoiNDQxIiwiU2hhcGUiOjEsIlNoYXBlVGhpY2tuZXNzIjozLCJEdXJhdGlvbkZvcm1hdCI6MCwiSW5jbHVkZU5vbldvcmtpbmdEYXlzSW5EdXJhdGlvbiI6ZmFsc2UsIlBlcmNlbnRhZ2VDb21wbGV0ZVN0eWxlIjp7IiRpZCI6IjQ0MiIsIkZvbnRTZXR0aW5ncyI6eyIkaWQiOiI0NDMiLCJGb250U2l6ZSI6OSwiRm9udE5hbWUiOiJBcmlhbCIsIklzQm9sZCI6ZmFsc2UsIklzSXRhbGljIjpmYWxzZSwiSXNVbmRlcmxpbmVkIjpmYWxzZSwiUGFyZW50U3R5bGUiOm51bGx9LCJBdXRvU2l6ZSI6MCwiRm9yZWdyb3VuZCI6eyIkaWQiOiI0NDQiLCJDb2xvciI6eyIkaWQiOiI0NDU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NDQ2IiwiVG9wIjowLCJMZWZ0IjowLCJSaWdodCI6MCwiQm90dG9tIjowfSwiUGFkZGluZyI6eyIkaWQiOiI0NDciLCJUb3AiOjAsIkxlZnQiOjAsIlJpZ2h0IjowLCJCb3R0b20iOjB9LCJCYWNrZ3JvdW5kIjp7IiRyZWYiOiI5MSJ9LCJJc1Zpc2libGUiOnRydWUsIldpZHRoIjowLjAsIkhlaWdodCI6MC4wLCJCb3JkZXJTdHlsZSI6eyIkaWQiOiI0NDgiLCJMaW5lQ29sb3IiOm51bGwsIkxpbmVXZWlnaHQiOjAuMCwiTGluZVR5cGUiOjAsIlBhcmVudFN0eWxlIjpudWxsfSwiUGFyZW50U3R5bGUiOm51bGx9LCJEdXJhdGlvblN0eWxlIjp7IiRpZCI6IjQ0OSIsIkZvbnRTZXR0aW5ncyI6eyIkaWQiOiI0NTAiLCJGb250U2l6ZSI6OSwiRm9udE5hbWUiOiJBcmlhbCIsIklzQm9sZCI6ZmFsc2UsIklzSXRhbGljIjpmYWxzZSwiSXNVbmRlcmxpbmVkIjpmYWxzZSwiUGFyZW50U3R5bGUiOm51bGx9LCJBdXRvU2l6ZSI6MCwiRm9yZWdyb3VuZCI6eyIkaWQiOiI0NTEiLCJDb2xvciI6eyIkcmVmIjoiOTUifX0sIk1heFdpZHRoIjo5NjAuMCwiTWF4SGVpZ2h0IjoiSW5maW5pdHkiLCJTbWFydEZvcmVncm91bmRJc0FjdGl2ZSI6ZmFsc2UsIkhvcml6b250YWxBbGlnbm1lbnQiOjAsIlZlcnRpY2FsQWxpZ25tZW50IjowLCJTbWFydEZvcmVncm91bmQiOm51bGwsIkJhY2tncm91bmRGaWxsVHlwZSI6MCwiTWFyZ2luIjp7IiRpZCI6IjQ1MiIsIlRvcCI6MCwiTGVmdCI6MCwiUmlnaHQiOjAsIkJvdHRvbSI6MH0sIlBhZGRpbmciOnsiJGlkIjoiNDUzIiwiVG9wIjowLCJMZWZ0IjowLCJSaWdodCI6MCwiQm90dG9tIjowfSwiQmFja2dyb3VuZCI6eyIkcmVmIjoiOTgifSwiSXNWaXNpYmxlIjp0cnVlLCJXaWR0aCI6MC4wLCJIZWlnaHQiOjAuMCwiQm9yZGVyU3R5bGUiOnsiJGlkIjoiNDU0IiwiTGluZUNvbG9yIjpudWxsLCJMaW5lV2VpZ2h0IjowLjAsIkxpbmVUeXBlIjowLCJQYXJlbnRTdHlsZSI6bnVsbH0sIlBhcmVudFN0eWxlIjpudWxsfSwiSG9yaXpvbnRhbENvbm5lY3RvclN0eWxlIjp7IiRpZCI6IjQ1NSIsIkxpbmVDb2xvciI6eyIkcmVmIjoiMTAwIn0sIkxpbmVXZWlnaHQiOjEuMCwiTGluZVR5cGUiOjAsIlBhcmVudFN0eWxlIjpudWxsfSwiVmVydGljYWxDb25uZWN0b3JTdHlsZSI6eyIkaWQiOiI0NTYiLCJMaW5lQ29sb3IiOnsiJHJlZiI6IjEwMy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mZhbHNlLCJQZXJjZW50YWdlQ29tcGxldGVTaGFwZU9wYWNpdHkiOjM1LCJTaGFwZVN0eWxlIjp7IiRpZCI6IjQ1NyIsIk1hcmdpbiI6eyIkaWQiOiI0NTgiLCJUb3AiOjAsIkxlZnQiOjQsIlJpZ2h0Ijo0LCJCb3R0b20iOjB9LCJQYWRkaW5nIjp7IiRpZCI6IjQ1OSIsIlRvcCI6MCwiTGVmdCI6MCwiUmlnaHQiOjAsIkJvdHRvbSI6MH0sIkJhY2tncm91bmQiOnsiJGlkIjoiNDYwIiwiQ29sb3IiOnsiJGlkIjoiNDYxIiwiQSI6MjU1LCJSIjoyMzcsIkciOjEyNSwiQiI6NDl9fSwiSXNWaXNpYmxlIjp0cnVlLCJXaWR0aCI6MC4wLCJIZWlnaHQiOjE0LjAsIkJvcmRlclN0eWxlIjp7IiRpZCI6IjQ2MiIsIkxpbmVDb2xvciI6eyIkcmVmIjoiMTExIn0sIkxpbmVXZWlnaHQiOjAuMCwiTGluZVR5cGUiOjAsIlBhcmVudFN0eWxlIjpudWxsfSwiUGFyZW50U3R5bGUiOm51bGx9LCJUaXRsZVN0eWxlIjp7IiRpZCI6IjQ2MyIsIkZvbnRTZXR0aW5ncyI6eyIkaWQiOiI0NjQiLCJGb250U2l6ZSI6MTAsIkZvbnROYW1lIjoiQXJpYWwiLCJJc0JvbGQiOnRydWUsIklzSXRhbGljIjpmYWxzZSwiSXNVbmRlcmxpbmVkIjpmYWxzZSwiUGFyZW50U3R5bGUiOm51bGx9LCJBdXRvU2l6ZSI6MCwiRm9yZWdyb3VuZCI6eyIkaWQiOiI0NjUiLCJDb2xvciI6eyIkcmVmIjoiMTE2In19LCJNYXhXaWR0aCI6OTYwLjAsIk1heEhlaWdodCI6IkluZmluaXR5IiwiU21hcnRGb3JlZ3JvdW5kSXNBY3RpdmUiOmZhbHNlLCJIb3Jpem9udGFsQWxpZ25tZW50IjowLCJWZXJ0aWNhbEFsaWdubWVudCI6MCwiU21hcnRGb3JlZ3JvdW5kIjpudWxsLCJCYWNrZ3JvdW5kRmlsbFR5cGUiOjAsIk1hcmdpbiI6eyIkaWQiOiI0NjYiLCJUb3AiOjAsIkxlZnQiOjAsIlJpZ2h0IjowLCJCb3R0b20iOjB9LCJQYWRkaW5nIjp7IiRpZCI6IjQ2NyIsIlRvcCI6MCwiTGVmdCI6MCwiUmlnaHQiOjAsIkJvdHRvbSI6MH0sIkJhY2tncm91bmQiOnsiJHJlZiI6IjExOSJ9LCJJc1Zpc2libGUiOnRydWUsIldpZHRoIjowLjAsIkhlaWdodCI6MC4wLCJCb3JkZXJTdHlsZSI6eyIkaWQiOiI0NjgiLCJMaW5lQ29sb3IiOm51bGwsIkxpbmVXZWlnaHQiOjAuMCwiTGluZVR5cGUiOjAsIlBhcmVudFN0eWxlIjpudWxsfSwiUGFyZW50U3R5bGUiOm51bGx9LCJEYXRlU3R5bGUiOnsiJGlkIjoiNDY5IiwiRm9udFNldHRpbmdzIjp7IiRpZCI6IjQ3MCIsIkZvbnRTaXplIjo5LCJGb250TmFtZSI6IkFyaWFsIiwiSXNCb2xkIjpmYWxzZSwiSXNJdGFsaWMiOmZhbHNlLCJJc1VuZGVybGluZWQiOmZhbHNlLCJQYXJlbnRTdHlsZSI6bnVsbH0sIkF1dG9TaXplIjowLCJGb3JlZ3JvdW5kIjp7IiRpZCI6IjQ3MSIsIkNvbG9yIjp7IiRyZWYiOiIxMjMifX0sIk1heFdpZHRoIjo5NjAuMCwiTWF4SGVpZ2h0IjoiSW5maW5pdHkiLCJTbWFydEZvcmVncm91bmRJc0FjdGl2ZSI6ZmFsc2UsIkhvcml6b250YWxBbGlnbm1lbnQiOjIsIlZlcnRpY2FsQWxpZ25tZW50IjowLCJTbWFydEZvcmVncm91bmQiOm51bGwsIkJhY2tncm91bmRGaWxsVHlwZSI6MCwiTWFyZ2luIjp7IiRpZCI6IjQ3MiIsIlRvcCI6MCwiTGVmdCI6MCwiUmlnaHQiOjAsIkJvdHRvbSI6MH0sIlBhZGRpbmciOnsiJGlkIjoiNDczIiwiVG9wIjowLCJMZWZ0IjowLCJSaWdodCI6MCwiQm90dG9tIjowfSwiQmFja2dyb3VuZCI6eyIkcmVmIjoiMTI2In0sIklzVmlzaWJsZSI6dHJ1ZSwiV2lkdGgiOjAuMCwiSGVpZ2h0IjowLjAsIkJvcmRlclN0eWxlIjp7IiRpZCI6IjQ3NCIsIkxpbmVDb2xvciI6bnVsbCwiTGluZVdlaWdodCI6MC4wLCJMaW5lVHlwZSI6MCwiUGFyZW50U3R5bGUiOm51bGx9LCJQYXJlbnRTdHlsZSI6bnVsbH0sIkRhdGVGb3JtYXQiOnsiJGlkIjoiNDc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0NzYiLCJGb3JtYXQiOjAsIklzVmlzaWJsZSI6ZmFsc2UsIkxhc3RLbm93blZpc2liaWxpdHlTdGF0ZSI6ZmFsc2V9LCJJc1Zpc2libGUiOnRydWUsIlBhcmVudFN0eWxlIjpudWxsfSwiSW5kZXgiOjgsIlNtYXJ0RHVyYXRpb25BY3RpdmF0ZWQiOmZhbHNlLCJEYXRlRm9ybWF0Ijp7IiRyZWYiOiI0NzUifSwiV2Vla051bWJlcmluZyI6eyIkaWQiOiI0NzciLCJGb3JtYXQiOjAsIklzVmlzaWJsZSI6ZmFsc2UsIkxhc3RLbm93blZpc2liaWxpdHlTdGF0ZSI6ZmFsc2V9LCJJZCI6ImI5ZTlkYmQ0LTBlMmMtNDYxMC1hZjBiLWFiZDcwZDgzNDU2MyIsIkltcG9ydElkIjpudWxsLCJUaXRsZSI6IkRyYWZ0IFNwZWNzIiwiTm90ZSI6bnVsbCwiSHlwZXJsaW5rIjp7IiRpZCI6IjQ3OCIsIkFkZHJlc3MiOiIiLCJTdWJBZGRyZXNzIjoiIn0sIklzQ2hhbmdlZCI6ZmFsc2UsIklzTmV3IjpmYWxzZX0seyIkaWQiOiI0NzkiLCJHcm91cE5hbWUiOm51bGwsIlN0YXJ0RGF0ZSI6IjIwMjEtMDQtMjdUMDA6MDA6MDBaIiwiRW5kRGF0ZSI6IjIwMjEtMDUtMjBUMjM6NTk6MDBaIiwiUGVyY2VudGFnZUNvbXBsZXRlIjo0MC4wLCJTdHlsZSI6eyIkaWQiOiI0ODAiLCJTaGFwZSI6MSwiU2hhcGVUaGlja25lc3MiOjMsIkR1cmF0aW9uRm9ybWF0IjowLCJJbmNsdWRlTm9uV29ya2luZ0RheXNJbkR1cmF0aW9uIjpmYWxzZSwiUGVyY2VudGFnZUNvbXBsZXRlU3R5bGUiOnsiJGlkIjoiNDgxIiwiRm9udFNldHRpbmdzIjp7IiRpZCI6IjQ4MiIsIkZvbnRTaXplIjo5LCJGb250TmFtZSI6IkFyaWFsIiwiSXNCb2xkIjpmYWxzZSwiSXNJdGFsaWMiOmZhbHNlLCJJc1VuZGVybGluZWQiOmZhbHNlLCJQYXJlbnRTdHlsZSI6bnVsbH0sIkF1dG9TaXplIjowLCJGb3JlZ3JvdW5kIjp7IiRpZCI6IjQ4MyIsIkNvbG9yIjp7IiRpZCI6IjQ4NC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0ODUiLCJUb3AiOjAsIkxlZnQiOjAsIlJpZ2h0IjowLCJCb3R0b20iOjB9LCJQYWRkaW5nIjp7IiRpZCI6IjQ4NiIsIlRvcCI6MCwiTGVmdCI6MCwiUmlnaHQiOjAsIkJvdHRvbSI6MH0sIkJhY2tncm91bmQiOnsiJHJlZiI6IjkxIn0sIklzVmlzaWJsZSI6dHJ1ZSwiV2lkdGgiOjAuMCwiSGVpZ2h0IjowLjAsIkJvcmRlclN0eWxlIjp7IiRpZCI6IjQ4NyIsIkxpbmVDb2xvciI6bnVsbCwiTGluZVdlaWdodCI6MC4wLCJMaW5lVHlwZSI6MCwiUGFyZW50U3R5bGUiOm51bGx9LCJQYXJlbnRTdHlsZSI6bnVsbH0sIkR1cmF0aW9uU3R5bGUiOnsiJGlkIjoiNDg4IiwiRm9udFNldHRpbmdzIjp7IiRpZCI6IjQ4OSIsIkZvbnRTaXplIjo5LCJGb250TmFtZSI6IkFyaWFsIiwiSXNCb2xkIjpmYWxzZSwiSXNJdGFsaWMiOmZhbHNlLCJJc1VuZGVybGluZWQiOmZhbHNlLCJQYXJlbnRTdHlsZSI6bnVsbH0sIkF1dG9TaXplIjowLCJGb3JlZ3JvdW5kIjp7IiRpZCI6IjQ5MCIsIkNvbG9yIjp7IiRyZWYiOiI5NSJ9fSwiTWF4V2lkdGgiOjk2MC4wLCJNYXhIZWlnaHQiOiJJbmZpbml0eSIsIlNtYXJ0Rm9yZWdyb3VuZElzQWN0aXZlIjpmYWxzZSwiSG9yaXpvbnRhbEFsaWdubWVudCI6MCwiVmVydGljYWxBbGlnbm1lbnQiOjAsIlNtYXJ0Rm9yZWdyb3VuZCI6bnVsbCwiQmFja2dyb3VuZEZpbGxUeXBlIjowLCJNYXJnaW4iOnsiJGlkIjoiNDkxIiwiVG9wIjowLCJMZWZ0IjowLCJSaWdodCI6MCwiQm90dG9tIjowfSwiUGFkZGluZyI6eyIkaWQiOiI0OTIiLCJUb3AiOjAsIkxlZnQiOjAsIlJpZ2h0IjowLCJCb3R0b20iOjB9LCJCYWNrZ3JvdW5kIjp7IiRyZWYiOiI5OCJ9LCJJc1Zpc2libGUiOnRydWUsIldpZHRoIjowLjAsIkhlaWdodCI6MC4wLCJCb3JkZXJTdHlsZSI6eyIkaWQiOiI0OTMiLCJMaW5lQ29sb3IiOm51bGwsIkxpbmVXZWlnaHQiOjAuMCwiTGluZVR5cGUiOjAsIlBhcmVudFN0eWxlIjpudWxsfSwiUGFyZW50U3R5bGUiOm51bGx9LCJIb3Jpem9udGFsQ29ubmVjdG9yU3R5bGUiOnsiJGlkIjoiNDk0IiwiTGluZUNvbG9yIjp7IiRyZWYiOiIxMDAifSwiTGluZVdlaWdodCI6MS4wLCJMaW5lVHlwZSI6MCwiUGFyZW50U3R5bGUiOm51bGx9LCJWZXJ0aWNhbENvbm5lY3RvclN0eWxlIjp7IiRpZCI6IjQ5NSIsIkxpbmVDb2xvciI6eyIkcmVmIjoiMTAz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UsIklzQmVsb3dUaW1lYmFuZCI6ZmFsc2UsIlBlcmNlbnRhZ2VDb21wbGV0ZVNoYXBlT3BhY2l0eSI6MzUsIlNoYXBlU3R5bGUiOnsiJGlkIjoiNDk2IiwiTWFyZ2luIjp7IiRpZCI6IjQ5NyIsIlRvcCI6MCwiTGVmdCI6NCwiUmlnaHQiOjQsIkJvdHRvbSI6MH0sIlBhZGRpbmciOnsiJGlkIjoiNDk4IiwiVG9wIjowLCJMZWZ0IjowLCJSaWdodCI6MCwiQm90dG9tIjowfSwiQmFja2dyb3VuZCI6eyIkaWQiOiI0OTkiLCJDb2xvciI6eyIkaWQiOiI1MDAiLCJBIjoyNTUsIlIiOjIzNywiRyI6MTI1LCJCIjo0OX19LCJJc1Zpc2libGUiOnRydWUsIldpZHRoIjowLjAsIkhlaWdodCI6MTQuMCwiQm9yZGVyU3R5bGUiOnsiJGlkIjoiNTAxIiwiTGluZUNvbG9yIjp7IiRyZWYiOiIxMTEifSwiTGluZVdlaWdodCI6MC4wLCJMaW5lVHlwZSI6MCwiUGFyZW50U3R5bGUiOm51bGx9LCJQYXJlbnRTdHlsZSI6bnVsbH0sIlRpdGxlU3R5bGUiOnsiJGlkIjoiNTAyIiwiRm9udFNldHRpbmdzIjp7IiRpZCI6IjUwMyIsIkZvbnRTaXplIjoxMCwiRm9udE5hbWUiOiJBcmlhbCIsIklzQm9sZCI6dHJ1ZSwiSXNJdGFsaWMiOmZhbHNlLCJJc1VuZGVybGluZWQiOmZhbHNlLCJQYXJlbnRTdHlsZSI6bnVsbH0sIkF1dG9TaXplIjowLCJGb3JlZ3JvdW5kIjp7IiRpZCI6IjUwNCIsIkNvbG9yIjp7IiRyZWYiOiIxMTYifX0sIk1heFdpZHRoIjo5NjAuMCwiTWF4SGVpZ2h0IjoiSW5maW5pdHkiLCJTbWFydEZvcmVncm91bmRJc0FjdGl2ZSI6ZmFsc2UsIkhvcml6b250YWxBbGlnbm1lbnQiOjAsIlZlcnRpY2FsQWxpZ25tZW50IjowLCJTbWFydEZvcmVncm91bmQiOm51bGwsIkJhY2tncm91bmRGaWxsVHlwZSI6MCwiTWFyZ2luIjp7IiRpZCI6IjUwNSIsIlRvcCI6MCwiTGVmdCI6MCwiUmlnaHQiOjAsIkJvdHRvbSI6MH0sIlBhZGRpbmciOnsiJGlkIjoiNTA2IiwiVG9wIjowLCJMZWZ0IjowLCJSaWdodCI6MCwiQm90dG9tIjowfSwiQmFja2dyb3VuZCI6eyIkcmVmIjoiMTE5In0sIklzVmlzaWJsZSI6dHJ1ZSwiV2lkdGgiOjAuMCwiSGVpZ2h0IjowLjAsIkJvcmRlclN0eWxlIjp7IiRpZCI6IjUwNyIsIkxpbmVDb2xvciI6bnVsbCwiTGluZVdlaWdodCI6MC4wLCJMaW5lVHlwZSI6MCwiUGFyZW50U3R5bGUiOm51bGx9LCJQYXJlbnRTdHlsZSI6bnVsbH0sIkRhdGVTdHlsZSI6eyIkaWQiOiI1MDgiLCJGb250U2V0dGluZ3MiOnsiJGlkIjoiNTA5IiwiRm9udFNpemUiOjksIkZvbnROYW1lIjoiQXJpYWwiLCJJc0JvbGQiOmZhbHNlLCJJc0l0YWxpYyI6ZmFsc2UsIklzVW5kZXJsaW5lZCI6ZmFsc2UsIlBhcmVudFN0eWxlIjpudWxsfSwiQXV0b1NpemUiOjAsIkZvcmVncm91bmQiOnsiJGlkIjoiNTEwIiwiQ29sb3IiOnsiJHJlZiI6IjEyMyJ9fSwiTWF4V2lkdGgiOjk2MC4wLCJNYXhIZWlnaHQiOiJJbmZpbml0eSIsIlNtYXJ0Rm9yZWdyb3VuZElzQWN0aXZlIjpmYWxzZSwiSG9yaXpvbnRhbEFsaWdubWVudCI6MiwiVmVydGljYWxBbGlnbm1lbnQiOjAsIlNtYXJ0Rm9yZWdyb3VuZCI6bnVsbCwiQmFja2dyb3VuZEZpbGxUeXBlIjowLCJNYXJnaW4iOnsiJGlkIjoiNTExIiwiVG9wIjowLCJMZWZ0IjowLCJSaWdodCI6MCwiQm90dG9tIjowfSwiUGFkZGluZyI6eyIkaWQiOiI1MTIiLCJUb3AiOjAsIkxlZnQiOjAsIlJpZ2h0IjowLCJCb3R0b20iOjB9LCJCYWNrZ3JvdW5kIjp7IiRyZWYiOiIxMjYifSwiSXNWaXNpYmxlIjp0cnVlLCJXaWR0aCI6MC4wLCJIZWlnaHQiOjAuMCwiQm9yZGVyU3R5bGUiOnsiJGlkIjoiNTEzIiwiTGluZUNvbG9yIjpudWxsLCJMaW5lV2VpZ2h0IjowLjAsIkxpbmVUeXBlIjowLCJQYXJlbnRTdHlsZSI6bnVsbH0sIlBhcmVudFN0eWxlIjpudWxsfSwiRGF0ZUZvcm1hdCI6eyIkaWQiOiI1MT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UxNSIsIkZvcm1hdCI6MCwiSXNWaXNpYmxlIjpmYWxzZSwiTGFzdEtub3duVmlzaWJpbGl0eVN0YXRlIjpmYWxzZX0sIklzVmlzaWJsZSI6dHJ1ZSwiUGFyZW50U3R5bGUiOm51bGx9LCJJbmRleCI6OSwiU21hcnREdXJhdGlvbkFjdGl2YXRlZCI6ZmFsc2UsIkRhdGVGb3JtYXQiOnsiJHJlZiI6IjUxNCJ9LCJXZWVrTnVtYmVyaW5nIjp7IiRpZCI6IjUxNiIsIkZvcm1hdCI6MCwiSXNWaXNpYmxlIjpmYWxzZSwiTGFzdEtub3duVmlzaWJpbGl0eVN0YXRlIjpmYWxzZX0sIklkIjoiYjlmMmM0Y2QtMTFiYy00ZjU0LTljNjItNDlhM2UwYWFhMDJlIiwiSW1wb3J0SWQiOm51bGwsIlRpdGxlIjoiRGV2ZWxvcG1lbnQgIiwiTm90ZSI6bnVsbCwiSHlwZXJsaW5rIjp7IiRpZCI6IjUxNyIsIkFkZHJlc3MiOiIiLCJTdWJBZGRyZXNzIjoiIn0sIklzQ2hhbmdlZCI6ZmFsc2UsIklzTmV3IjpmYWxzZX0seyIkaWQiOiI1MTgiLCJHcm91cE5hbWUiOm51bGwsIlN0YXJ0RGF0ZSI6IjIwMjEtMDUtMDlUMDA6MDA6MDBaIiwiRW5kRGF0ZSI6IjIwMjEtMDYtMTBUMjM6NTk6MDBaIiwiUGVyY2VudGFnZUNvbXBsZXRlIjoyMC4wLCJTdHlsZSI6eyIkaWQiOiI1MTkiLCJTaGFwZSI6MSwiU2hhcGVUaGlja25lc3MiOjMsIkR1cmF0aW9uRm9ybWF0IjowLCJJbmNsdWRlTm9uV29ya2luZ0RheXNJbkR1cmF0aW9uIjpmYWxzZSwiUGVyY2VudGFnZUNvbXBsZXRlU3R5bGUiOnsiJGlkIjoiNTIwIiwiRm9udFNldHRpbmdzIjp7IiRpZCI6IjUyMSIsIkZvbnRTaXplIjo5LCJGb250TmFtZSI6IkFyaWFsIiwiSXNCb2xkIjpmYWxzZSwiSXNJdGFsaWMiOmZhbHNlLCJJc1VuZGVybGluZWQiOmZhbHNlLCJQYXJlbnRTdHlsZSI6bnVsbH0sIkF1dG9TaXplIjowLCJGb3JlZ3JvdW5kIjp7IiRpZCI6IjUyMiIsIkNvbG9yIjp7IiRpZCI6IjUyMy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1MjQiLCJUb3AiOjAsIkxlZnQiOjAsIlJpZ2h0IjowLCJCb3R0b20iOjB9LCJQYWRkaW5nIjp7IiRpZCI6IjUyNSIsIlRvcCI6MCwiTGVmdCI6MCwiUmlnaHQiOjAsIkJvdHRvbSI6MH0sIkJhY2tncm91bmQiOnsiJHJlZiI6IjkxIn0sIklzVmlzaWJsZSI6dHJ1ZSwiV2lkdGgiOjAuMCwiSGVpZ2h0IjowLjAsIkJvcmRlclN0eWxlIjp7IiRpZCI6IjUyNiIsIkxpbmVDb2xvciI6bnVsbCwiTGluZVdlaWdodCI6MC4wLCJMaW5lVHlwZSI6MCwiUGFyZW50U3R5bGUiOm51bGx9LCJQYXJlbnRTdHlsZSI6bnVsbH0sIkR1cmF0aW9uU3R5bGUiOnsiJGlkIjoiNTI3IiwiRm9udFNldHRpbmdzIjp7IiRpZCI6IjUyOCIsIkZvbnRTaXplIjo5LCJGb250TmFtZSI6IkFyaWFsIiwiSXNCb2xkIjpmYWxzZSwiSXNJdGFsaWMiOmZhbHNlLCJJc1VuZGVybGluZWQiOmZhbHNlLCJQYXJlbnRTdHlsZSI6bnVsbH0sIkF1dG9TaXplIjowLCJGb3JlZ3JvdW5kIjp7IiRpZCI6IjUyOSIsIkNvbG9yIjp7IiRyZWYiOiI5NSJ9fSwiTWF4V2lkdGgiOjk2MC4wLCJNYXhIZWlnaHQiOiJJbmZpbml0eSIsIlNtYXJ0Rm9yZWdyb3VuZElzQWN0aXZlIjpmYWxzZSwiSG9yaXpvbnRhbEFsaWdubWVudCI6MCwiVmVydGljYWxBbGlnbm1lbnQiOjAsIlNtYXJ0Rm9yZWdyb3VuZCI6bnVsbCwiQmFja2dyb3VuZEZpbGxUeXBlIjowLCJNYXJnaW4iOnsiJGlkIjoiNTMwIiwiVG9wIjowLCJMZWZ0IjowLCJSaWdodCI6MCwiQm90dG9tIjowfSwiUGFkZGluZyI6eyIkaWQiOiI1MzEiLCJUb3AiOjAsIkxlZnQiOjAsIlJpZ2h0IjowLCJCb3R0b20iOjB9LCJCYWNrZ3JvdW5kIjp7IiRyZWYiOiI5OCJ9LCJJc1Zpc2libGUiOnRydWUsIldpZHRoIjowLjAsIkhlaWdodCI6MC4wLCJCb3JkZXJTdHlsZSI6eyIkaWQiOiI1MzIiLCJMaW5lQ29sb3IiOm51bGwsIkxpbmVXZWlnaHQiOjAuMCwiTGluZVR5cGUiOjAsIlBhcmVudFN0eWxlIjpudWxsfSwiUGFyZW50U3R5bGUiOm51bGx9LCJIb3Jpem9udGFsQ29ubmVjdG9yU3R5bGUiOnsiJGlkIjoiNTMzIiwiTGluZUNvbG9yIjp7IiRyZWYiOiIxMDAifSwiTGluZVdlaWdodCI6MS4wLCJMaW5lVHlwZSI6MCwiUGFyZW50U3R5bGUiOm51bGx9LCJWZXJ0aWNhbENvbm5lY3RvclN0eWxlIjp7IiRpZCI6IjUzNCIsIkxpbmVDb2xvciI6eyIkcmVmIjoiMTAz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UsIklzQmVsb3dUaW1lYmFuZCI6ZmFsc2UsIlBlcmNlbnRhZ2VDb21wbGV0ZVNoYXBlT3BhY2l0eSI6MzUsIlNoYXBlU3R5bGUiOnsiJGlkIjoiNTM1IiwiTWFyZ2luIjp7IiRpZCI6IjUzNiIsIlRvcCI6MCwiTGVmdCI6NCwiUmlnaHQiOjQsIkJvdHRvbSI6MH0sIlBhZGRpbmciOnsiJGlkIjoiNTM3IiwiVG9wIjowLCJMZWZ0IjowLCJSaWdodCI6MCwiQm90dG9tIjowfSwiQmFja2dyb3VuZCI6eyIkaWQiOiI1MzgiLCJDb2xvciI6eyIkaWQiOiI1MzkiLCJBIjoyNTUsIlIiOjE3OCwiRyI6MTQsIkIiOjE4fX0sIklzVmlzaWJsZSI6dHJ1ZSwiV2lkdGgiOjAuMCwiSGVpZ2h0IjoxNC4wLCJCb3JkZXJTdHlsZSI6eyIkaWQiOiI1NDAiLCJMaW5lQ29sb3IiOnsiJHJlZiI6IjExMSJ9LCJMaW5lV2VpZ2h0IjowLjAsIkxpbmVUeXBlIjowLCJQYXJlbnRTdHlsZSI6bnVsbH0sIlBhcmVudFN0eWxlIjpudWxsfSwiVGl0bGVTdHlsZSI6eyIkaWQiOiI1NDEiLCJGb250U2V0dGluZ3MiOnsiJGlkIjoiNTQyIiwiRm9udFNpemUiOjEwLCJGb250TmFtZSI6IkFyaWFsIiwiSXNCb2xkIjp0cnVlLCJJc0l0YWxpYyI6ZmFsc2UsIklzVW5kZXJsaW5lZCI6ZmFsc2UsIlBhcmVudFN0eWxlIjpudWxsfSwiQXV0b1NpemUiOjAsIkZvcmVncm91bmQiOnsiJGlkIjoiNTQzIiwiQ29sb3IiOnsiJHJlZiI6IjExNiJ9fSwiTWF4V2lkdGgiOjk2MC4wLCJNYXhIZWlnaHQiOiJJbmZpbml0eSIsIlNtYXJ0Rm9yZWdyb3VuZElzQWN0aXZlIjpmYWxzZSwiSG9yaXpvbnRhbEFsaWdubWVudCI6MCwiVmVydGljYWxBbGlnbm1lbnQiOjAsIlNtYXJ0Rm9yZWdyb3VuZCI6bnVsbCwiQmFja2dyb3VuZEZpbGxUeXBlIjowLCJNYXJnaW4iOnsiJGlkIjoiNTQ0IiwiVG9wIjowLCJMZWZ0IjowLCJSaWdodCI6MCwiQm90dG9tIjowfSwiUGFkZGluZyI6eyIkaWQiOiI1NDUiLCJUb3AiOjAsIkxlZnQiOjAsIlJpZ2h0IjowLCJCb3R0b20iOjB9LCJCYWNrZ3JvdW5kIjp7IiRyZWYiOiIxMTkifSwiSXNWaXNpYmxlIjp0cnVlLCJXaWR0aCI6MC4wLCJIZWlnaHQiOjAuMCwiQm9yZGVyU3R5bGUiOnsiJGlkIjoiNTQ2IiwiTGluZUNvbG9yIjpudWxsLCJMaW5lV2VpZ2h0IjowLjAsIkxpbmVUeXBlIjowLCJQYXJlbnRTdHlsZSI6bnVsbH0sIlBhcmVudFN0eWxlIjpudWxsfSwiRGF0ZVN0eWxlIjp7IiRpZCI6IjU0NyIsIkZvbnRTZXR0aW5ncyI6eyIkaWQiOiI1NDgiLCJGb250U2l6ZSI6OSwiRm9udE5hbWUiOiJBcmlhbCIsIklzQm9sZCI6ZmFsc2UsIklzSXRhbGljIjpmYWxzZSwiSXNVbmRlcmxpbmVkIjpmYWxzZSwiUGFyZW50U3R5bGUiOm51bGx9LCJBdXRvU2l6ZSI6MCwiRm9yZWdyb3VuZCI6eyIkaWQiOiI1NDkiLCJDb2xvciI6eyIkcmVmIjoiMTIzIn19LCJNYXhXaWR0aCI6OTYwLjAsIk1heEhlaWdodCI6IkluZmluaXR5IiwiU21hcnRGb3JlZ3JvdW5kSXNBY3RpdmUiOmZhbHNlLCJIb3Jpem9udGFsQWxpZ25tZW50IjoyLCJWZXJ0aWNhbEFsaWdubWVudCI6MCwiU21hcnRGb3JlZ3JvdW5kIjpudWxsLCJCYWNrZ3JvdW5kRmlsbFR5cGUiOjAsIk1hcmdpbiI6eyIkaWQiOiI1NTAiLCJUb3AiOjAsIkxlZnQiOjAsIlJpZ2h0IjowLCJCb3R0b20iOjB9LCJQYWRkaW5nIjp7IiRpZCI6IjU1MSIsIlRvcCI6MCwiTGVmdCI6MCwiUmlnaHQiOjAsIkJvdHRvbSI6MH0sIkJhY2tncm91bmQiOnsiJHJlZiI6IjEyNiJ9LCJJc1Zpc2libGUiOnRydWUsIldpZHRoIjowLjAsIkhlaWdodCI6MC4wLCJCb3JkZXJTdHlsZSI6eyIkaWQiOiI1NTIiLCJMaW5lQ29sb3IiOm51bGwsIkxpbmVXZWlnaHQiOjAuMCwiTGluZVR5cGUiOjAsIlBhcmVudFN0eWxlIjpudWxsfSwiUGFyZW50U3R5bGUiOm51bGx9LCJEYXRlRm9ybWF0Ijp7IiRpZCI6IjU1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NTU0IiwiRm9ybWF0IjowLCJJc1Zpc2libGUiOmZhbHNlLCJMYXN0S25vd25WaXNpYmlsaXR5U3RhdGUiOmZhbHNlfSwiSXNWaXNpYmxlIjp0cnVlLCJQYXJlbnRTdHlsZSI6bnVsbH0sIkluZGV4IjoxMCwiU21hcnREdXJhdGlvbkFjdGl2YXRlZCI6ZmFsc2UsIkRhdGVGb3JtYXQiOnsiJHJlZiI6IjU1MyJ9LCJXZWVrTnVtYmVyaW5nIjp7IiRpZCI6IjU1NSIsIkZvcm1hdCI6MCwiSXNWaXNpYmxlIjpmYWxzZSwiTGFzdEtub3duVmlzaWJpbGl0eVN0YXRlIjpmYWxzZX0sIklkIjoiOGU4OTZjNzUtNTczNi00YmZjLTk0M2MtZGRjMjY0ODkyMjdmIiwiSW1wb3J0SWQiOm51bGwsIlRpdGxlIjoiQ29kaW5nICIsIk5vdGUiOm51bGwsIkh5cGVybGluayI6eyIkaWQiOiI1NTYiLCJBZGRyZXNzIjoiIiwiU3ViQWRkcmVzcyI6IiJ9LCJJc0NoYW5nZWQiOmZhbHNlLCJJc05ldyI6ZmFsc2V9LHsiJGlkIjoiNTU3IiwiR3JvdXBOYW1lIjpudWxsLCJTdGFydERhdGUiOiIyMDIxLTA1LTE3VDAwOjAwOjAwWiIsIkVuZERhdGUiOiIyMDIxLTA2LTEwVDIzOjU5OjAwWiIsIlBlcmNlbnRhZ2VDb21wbGV0ZSI6NzUuMCwiU3R5bGUiOnsiJGlkIjoiNTU4IiwiU2hhcGUiOjEsIlNoYXBlVGhpY2tuZXNzIjozLCJEdXJhdGlvbkZvcm1hdCI6MCwiSW5jbHVkZU5vbldvcmtpbmdEYXlzSW5EdXJhdGlvbiI6ZmFsc2UsIlBlcmNlbnRhZ2VDb21wbGV0ZVN0eWxlIjp7IiRpZCI6IjU1OSIsIkZvbnRTZXR0aW5ncyI6eyIkaWQiOiI1NjAiLCJGb250U2l6ZSI6OSwiRm9udE5hbWUiOiJBcmlhbCIsIklzQm9sZCI6ZmFsc2UsIklzSXRhbGljIjpmYWxzZSwiSXNVbmRlcmxpbmVkIjpmYWxzZSwiUGFyZW50U3R5bGUiOm51bGx9LCJBdXRvU2l6ZSI6MCwiRm9yZWdyb3VuZCI6eyIkaWQiOiI1NjEiLCJDb2xvciI6eyIkaWQiOiI1NjI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NTYzIiwiVG9wIjowLCJMZWZ0IjowLCJSaWdodCI6MCwiQm90dG9tIjowfSwiUGFkZGluZyI6eyIkaWQiOiI1NjQiLCJUb3AiOjAsIkxlZnQiOjAsIlJpZ2h0IjowLCJCb3R0b20iOjB9LCJCYWNrZ3JvdW5kIjp7IiRyZWYiOiI5MSJ9LCJJc1Zpc2libGUiOnRydWUsIldpZHRoIjowLjAsIkhlaWdodCI6MC4wLCJCb3JkZXJTdHlsZSI6eyIkaWQiOiI1NjUiLCJMaW5lQ29sb3IiOm51bGwsIkxpbmVXZWlnaHQiOjAuMCwiTGluZVR5cGUiOjAsIlBhcmVudFN0eWxlIjpudWxsfSwiUGFyZW50U3R5bGUiOm51bGx9LCJEdXJhdGlvblN0eWxlIjp7IiRpZCI6IjU2NiIsIkZvbnRTZXR0aW5ncyI6eyIkaWQiOiI1NjciLCJGb250U2l6ZSI6OSwiRm9udE5hbWUiOiJBcmlhbCIsIklzQm9sZCI6ZmFsc2UsIklzSXRhbGljIjpmYWxzZSwiSXNVbmRlcmxpbmVkIjpmYWxzZSwiUGFyZW50U3R5bGUiOm51bGx9LCJBdXRvU2l6ZSI6MCwiRm9yZWdyb3VuZCI6eyIkaWQiOiI1NjgiLCJDb2xvciI6eyIkcmVmIjoiOTUifX0sIk1heFdpZHRoIjo5NjAuMCwiTWF4SGVpZ2h0IjoiSW5maW5pdHkiLCJTbWFydEZvcmVncm91bmRJc0FjdGl2ZSI6ZmFsc2UsIkhvcml6b250YWxBbGlnbm1lbnQiOjAsIlZlcnRpY2FsQWxpZ25tZW50IjowLCJTbWFydEZvcmVncm91bmQiOm51bGwsIkJhY2tncm91bmRGaWxsVHlwZSI6MCwiTWFyZ2luIjp7IiRpZCI6IjU2OSIsIlRvcCI6MCwiTGVmdCI6MCwiUmlnaHQiOjAsIkJvdHRvbSI6MH0sIlBhZGRpbmciOnsiJGlkIjoiNTcwIiwiVG9wIjowLCJMZWZ0IjowLCJSaWdodCI6MCwiQm90dG9tIjowfSwiQmFja2dyb3VuZCI6eyIkcmVmIjoiOTgifSwiSXNWaXNpYmxlIjp0cnVlLCJXaWR0aCI6MC4wLCJIZWlnaHQiOjAuMCwiQm9yZGVyU3R5bGUiOnsiJGlkIjoiNTcxIiwiTGluZUNvbG9yIjpudWxsLCJMaW5lV2VpZ2h0IjowLjAsIkxpbmVUeXBlIjowLCJQYXJlbnRTdHlsZSI6bnVsbH0sIlBhcmVudFN0eWxlIjpudWxsfSwiSG9yaXpvbnRhbENvbm5lY3RvclN0eWxlIjp7IiRpZCI6IjU3MiIsIkxpbmVDb2xvciI6eyIkcmVmIjoiMTAwIn0sIkxpbmVXZWlnaHQiOjEuMCwiTGluZVR5cGUiOjAsIlBhcmVudFN0eWxlIjpudWxsfSwiVmVydGljYWxDb25uZWN0b3JTdHlsZSI6eyIkaWQiOiI1NzMiLCJMaW5lQ29sb3IiOnsiJHJlZiI6IjEwMy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mZhbHNlLCJQZXJjZW50YWdlQ29tcGxldGVTaGFwZU9wYWNpdHkiOjM1LCJTaGFwZVN0eWxlIjp7IiRpZCI6IjU3NCIsIk1hcmdpbiI6eyIkaWQiOiI1NzUiLCJUb3AiOjAsIkxlZnQiOjQsIlJpZ2h0Ijo0LCJCb3R0b20iOjB9LCJQYWRkaW5nIjp7IiRpZCI6IjU3NiIsIlRvcCI6MCwiTGVmdCI6MCwiUmlnaHQiOjAsIkJvdHRvbSI6MH0sIkJhY2tncm91bmQiOnsiJGlkIjoiNTc3IiwiQ29sb3IiOnsiJGlkIjoiNTc4IiwiQSI6MjU1LCJSIjoxMTIsIkciOjE3MywiQiI6NzF9fSwiSXNWaXNpYmxlIjp0cnVlLCJXaWR0aCI6MC4wLCJIZWlnaHQiOjE0LjAsIkJvcmRlclN0eWxlIjp7IiRpZCI6IjU3OSIsIkxpbmVDb2xvciI6eyIkcmVmIjoiMTExIn0sIkxpbmVXZWlnaHQiOjAuMCwiTGluZVR5cGUiOjAsIlBhcmVudFN0eWxlIjpudWxsfSwiUGFyZW50U3R5bGUiOm51bGx9LCJUaXRsZVN0eWxlIjp7IiRpZCI6IjU4MCIsIkZvbnRTZXR0aW5ncyI6eyIkaWQiOiI1ODEiLCJGb250U2l6ZSI6MTAsIkZvbnROYW1lIjoiQXJpYWwiLCJJc0JvbGQiOnRydWUsIklzSXRhbGljIjpmYWxzZSwiSXNVbmRlcmxpbmVkIjpmYWxzZSwiUGFyZW50U3R5bGUiOm51bGx9LCJBdXRvU2l6ZSI6MCwiRm9yZWdyb3VuZCI6eyIkaWQiOiI1ODIiLCJDb2xvciI6eyIkcmVmIjoiMTE2In19LCJNYXhXaWR0aCI6OTYwLjAsIk1heEhlaWdodCI6IkluZmluaXR5IiwiU21hcnRGb3JlZ3JvdW5kSXNBY3RpdmUiOmZhbHNlLCJIb3Jpem9udGFsQWxpZ25tZW50IjowLCJWZXJ0aWNhbEFsaWdubWVudCI6MCwiU21hcnRGb3JlZ3JvdW5kIjpudWxsLCJCYWNrZ3JvdW5kRmlsbFR5cGUiOjAsIk1hcmdpbiI6eyIkaWQiOiI1ODMiLCJUb3AiOjAsIkxlZnQiOjAsIlJpZ2h0IjowLCJCb3R0b20iOjB9LCJQYWRkaW5nIjp7IiRpZCI6IjU4NCIsIlRvcCI6MCwiTGVmdCI6MCwiUmlnaHQiOjAsIkJvdHRvbSI6MH0sIkJhY2tncm91bmQiOnsiJHJlZiI6IjExOSJ9LCJJc1Zpc2libGUiOnRydWUsIldpZHRoIjowLjAsIkhlaWdodCI6MC4wLCJCb3JkZXJTdHlsZSI6eyIkaWQiOiI1ODUiLCJMaW5lQ29sb3IiOm51bGwsIkxpbmVXZWlnaHQiOjAuMCwiTGluZVR5cGUiOjAsIlBhcmVudFN0eWxlIjpudWxsfSwiUGFyZW50U3R5bGUiOm51bGx9LCJEYXRlU3R5bGUiOnsiJGlkIjoiNTg2IiwiRm9udFNldHRpbmdzIjp7IiRpZCI6IjU4NyIsIkZvbnRTaXplIjo5LCJGb250TmFtZSI6IkFyaWFsIiwiSXNCb2xkIjpmYWxzZSwiSXNJdGFsaWMiOmZhbHNlLCJJc1VuZGVybGluZWQiOmZhbHNlLCJQYXJlbnRTdHlsZSI6bnVsbH0sIkF1dG9TaXplIjowLCJGb3JlZ3JvdW5kIjp7IiRpZCI6IjU4OCIsIkNvbG9yIjp7IiRyZWYiOiIxMjMifX0sIk1heFdpZHRoIjo5NjAuMCwiTWF4SGVpZ2h0IjoiSW5maW5pdHkiLCJTbWFydEZvcmVncm91bmRJc0FjdGl2ZSI6ZmFsc2UsIkhvcml6b250YWxBbGlnbm1lbnQiOjIsIlZlcnRpY2FsQWxpZ25tZW50IjowLCJTbWFydEZvcmVncm91bmQiOm51bGwsIkJhY2tncm91bmRGaWxsVHlwZSI6MCwiTWFyZ2luIjp7IiRpZCI6IjU4OSIsIlRvcCI6MCwiTGVmdCI6MCwiUmlnaHQiOjAsIkJvdHRvbSI6MH0sIlBhZGRpbmciOnsiJGlkIjoiNTkwIiwiVG9wIjowLCJMZWZ0IjowLCJSaWdodCI6MCwiQm90dG9tIjowfSwiQmFja2dyb3VuZCI6eyIkcmVmIjoiMTI2In0sIklzVmlzaWJsZSI6dHJ1ZSwiV2lkdGgiOjAuMCwiSGVpZ2h0IjowLjAsIkJvcmRlclN0eWxlIjp7IiRpZCI6IjU5MSIsIkxpbmVDb2xvciI6bnVsbCwiTGluZVdlaWdodCI6MC4wLCJMaW5lVHlwZSI6MCwiUGFyZW50U3R5bGUiOm51bGx9LCJQYXJlbnRTdHlsZSI6bnVsbH0sIkRhdGVGb3JtYXQiOnsiJGlkIjoiNTky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1OTMiLCJGb3JtYXQiOjAsIklzVmlzaWJsZSI6ZmFsc2UsIkxhc3RLbm93blZpc2liaWxpdHlTdGF0ZSI6ZmFsc2V9LCJJc1Zpc2libGUiOnRydWUsIlBhcmVudFN0eWxlIjpudWxsfSwiSW5kZXgiOjExLCJTbWFydER1cmF0aW9uQWN0aXZhdGVkIjpmYWxzZSwiRGF0ZUZvcm1hdCI6eyIkcmVmIjoiNTkyIn0sIldlZWtOdW1iZXJpbmciOnsiJGlkIjoiNTk0IiwiRm9ybWF0IjowLCJJc1Zpc2libGUiOmZhbHNlLCJMYXN0S25vd25WaXNpYmlsaXR5U3RhdGUiOmZhbHNlfSwiSWQiOiJhN2M1YWI1Zi03YTYwLTRhZjItOGVkZC05OWM2YjE1MjU1NWUiLCJJbXBvcnRJZCI6bnVsbCwiVGl0bGUiOiJVSSIsIk5vdGUiOm51bGwsIkh5cGVybGluayI6eyIkaWQiOiI1OTUiLCJBZGRyZXNzIjoiIiwiU3ViQWRkcmVzcyI6IiJ9LCJJc0NoYW5nZWQiOmZhbHNlLCJJc05ldyI6ZmFsc2V9LHsiJGlkIjoiNTk2IiwiR3JvdXBOYW1lIjpudWxsLCJTdGFydERhdGUiOiIyMDIxLTA1LTI0VDAwOjAwOjAwWiIsIkVuZERhdGUiOiIyMDIxLTA2LTIyVDIzOjU5OjAwWiIsIlBlcmNlbnRhZ2VDb21wbGV0ZSI6MTUuMCwiU3R5bGUiOnsiJGlkIjoiNTk3IiwiU2hhcGUiOjEsIlNoYXBlVGhpY2tuZXNzIjozLCJEdXJhdGlvbkZvcm1hdCI6MCwiSW5jbHVkZU5vbldvcmtpbmdEYXlzSW5EdXJhdGlvbiI6ZmFsc2UsIlBlcmNlbnRhZ2VDb21wbGV0ZVN0eWxlIjp7IiRpZCI6IjU5OCIsIkZvbnRTZXR0aW5ncyI6eyIkaWQiOiI1OTkiLCJGb250U2l6ZSI6OSwiRm9udE5hbWUiOiJBcmlhbCIsIklzQm9sZCI6ZmFsc2UsIklzSXRhbGljIjpmYWxzZSwiSXNVbmRlcmxpbmVkIjpmYWxzZSwiUGFyZW50U3R5bGUiOm51bGx9LCJBdXRvU2l6ZSI6MCwiRm9yZWdyb3VuZCI6eyIkaWQiOiI2MDAiLCJDb2xvciI6eyIkaWQiOiI2MDE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NjAyIiwiVG9wIjowLCJMZWZ0IjowLCJSaWdodCI6MCwiQm90dG9tIjowfSwiUGFkZGluZyI6eyIkaWQiOiI2MDMiLCJUb3AiOjAsIkxlZnQiOjAsIlJpZ2h0IjowLCJCb3R0b20iOjB9LCJCYWNrZ3JvdW5kIjp7IiRyZWYiOiI5MSJ9LCJJc1Zpc2libGUiOnRydWUsIldpZHRoIjowLjAsIkhlaWdodCI6MC4wLCJCb3JkZXJTdHlsZSI6eyIkaWQiOiI2MDQiLCJMaW5lQ29sb3IiOm51bGwsIkxpbmVXZWlnaHQiOjAuMCwiTGluZVR5cGUiOjAsIlBhcmVudFN0eWxlIjpudWxsfSwiUGFyZW50U3R5bGUiOm51bGx9LCJEdXJhdGlvblN0eWxlIjp7IiRpZCI6IjYwNSIsIkZvbnRTZXR0aW5ncyI6eyIkaWQiOiI2MDYiLCJGb250U2l6ZSI6OSwiRm9udE5hbWUiOiJBcmlhbCIsIklzQm9sZCI6ZmFsc2UsIklzSXRhbGljIjpmYWxzZSwiSXNVbmRlcmxpbmVkIjpmYWxzZSwiUGFyZW50U3R5bGUiOm51bGx9LCJBdXRvU2l6ZSI6MCwiRm9yZWdyb3VuZCI6eyIkaWQiOiI2MDciLCJDb2xvciI6eyIkcmVmIjoiOTUifX0sIk1heFdpZHRoIjo5NjAuMCwiTWF4SGVpZ2h0IjoiSW5maW5pdHkiLCJTbWFydEZvcmVncm91bmRJc0FjdGl2ZSI6ZmFsc2UsIkhvcml6b250YWxBbGlnbm1lbnQiOjAsIlZlcnRpY2FsQWxpZ25tZW50IjowLCJTbWFydEZvcmVncm91bmQiOm51bGwsIkJhY2tncm91bmRGaWxsVHlwZSI6MCwiTWFyZ2luIjp7IiRpZCI6IjYwOCIsIlRvcCI6MCwiTGVmdCI6MCwiUmlnaHQiOjAsIkJvdHRvbSI6MH0sIlBhZGRpbmciOnsiJGlkIjoiNjA5IiwiVG9wIjowLCJMZWZ0IjowLCJSaWdodCI6MCwiQm90dG9tIjowfSwiQmFja2dyb3VuZCI6eyIkcmVmIjoiOTgifSwiSXNWaXNpYmxlIjp0cnVlLCJXaWR0aCI6MC4wLCJIZWlnaHQiOjAuMCwiQm9yZGVyU3R5bGUiOnsiJGlkIjoiNjEwIiwiTGluZUNvbG9yIjpudWxsLCJMaW5lV2VpZ2h0IjowLjAsIkxpbmVUeXBlIjowLCJQYXJlbnRTdHlsZSI6bnVsbH0sIlBhcmVudFN0eWxlIjpudWxsfSwiSG9yaXpvbnRhbENvbm5lY3RvclN0eWxlIjp7IiRpZCI6IjYxMSIsIkxpbmVDb2xvciI6eyIkcmVmIjoiMTAwIn0sIkxpbmVXZWlnaHQiOjEuMCwiTGluZVR5cGUiOjAsIlBhcmVudFN0eWxlIjpudWxsfSwiVmVydGljYWxDb25uZWN0b3JTdHlsZSI6eyIkaWQiOiI2MTIiLCJMaW5lQ29sb3IiOnsiJHJlZiI6IjEwMy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mZhbHNlLCJQZXJjZW50YWdlQ29tcGxldGVTaGFwZU9wYWNpdHkiOjM1LCJTaGFwZVN0eWxlIjp7IiRpZCI6IjYxMyIsIk1hcmdpbiI6eyIkaWQiOiI2MTQiLCJUb3AiOjAsIkxlZnQiOjQsIlJpZ2h0Ijo0LCJCb3R0b20iOjB9LCJQYWRkaW5nIjp7IiRpZCI6IjYxNSIsIlRvcCI6MCwiTGVmdCI6MCwiUmlnaHQiOjAsIkJvdHRvbSI6MH0sIkJhY2tncm91bmQiOnsiJGlkIjoiNjE2IiwiQ29sb3IiOnsiJGlkIjoiNjE3IiwiQSI6MjU1LCJSIjoyMzcsIkciOjEyNSwiQiI6NDl9fSwiSXNWaXNpYmxlIjp0cnVlLCJXaWR0aCI6MC4wLCJIZWlnaHQiOjE0LjAsIkJvcmRlclN0eWxlIjp7IiRpZCI6IjYxOCIsIkxpbmVDb2xvciI6eyIkcmVmIjoiMTExIn0sIkxpbmVXZWlnaHQiOjAuMCwiTGluZVR5cGUiOjAsIlBhcmVudFN0eWxlIjpudWxsfSwiUGFyZW50U3R5bGUiOm51bGx9LCJUaXRsZVN0eWxlIjp7IiRpZCI6IjYxOSIsIkZvbnRTZXR0aW5ncyI6eyIkaWQiOiI2MjAiLCJGb250U2l6ZSI6MTAsIkZvbnROYW1lIjoiQXJpYWwiLCJJc0JvbGQiOnRydWUsIklzSXRhbGljIjpmYWxzZSwiSXNVbmRlcmxpbmVkIjpmYWxzZSwiUGFyZW50U3R5bGUiOm51bGx9LCJBdXRvU2l6ZSI6MCwiRm9yZWdyb3VuZCI6eyIkaWQiOiI2MjEiLCJDb2xvciI6eyIkcmVmIjoiMTE2In19LCJNYXhXaWR0aCI6OTYwLjAsIk1heEhlaWdodCI6IkluZmluaXR5IiwiU21hcnRGb3JlZ3JvdW5kSXNBY3RpdmUiOmZhbHNlLCJIb3Jpem9udGFsQWxpZ25tZW50IjowLCJWZXJ0aWNhbEFsaWdubWVudCI6MCwiU21hcnRGb3JlZ3JvdW5kIjpudWxsLCJCYWNrZ3JvdW5kRmlsbFR5cGUiOjAsIk1hcmdpbiI6eyIkaWQiOiI2MjIiLCJUb3AiOjAsIkxlZnQiOjAsIlJpZ2h0IjowLCJCb3R0b20iOjB9LCJQYWRkaW5nIjp7IiRpZCI6IjYyMyIsIlRvcCI6MCwiTGVmdCI6MCwiUmlnaHQiOjAsIkJvdHRvbSI6MH0sIkJhY2tncm91bmQiOnsiJHJlZiI6IjExOSJ9LCJJc1Zpc2libGUiOnRydWUsIldpZHRoIjowLjAsIkhlaWdodCI6MC4wLCJCb3JkZXJTdHlsZSI6eyIkaWQiOiI2MjQiLCJMaW5lQ29sb3IiOm51bGwsIkxpbmVXZWlnaHQiOjAuMCwiTGluZVR5cGUiOjAsIlBhcmVudFN0eWxlIjpudWxsfSwiUGFyZW50U3R5bGUiOm51bGx9LCJEYXRlU3R5bGUiOnsiJGlkIjoiNjI1IiwiRm9udFNldHRpbmdzIjp7IiRpZCI6IjYyNiIsIkZvbnRTaXplIjo5LCJGb250TmFtZSI6IkFyaWFsIiwiSXNCb2xkIjpmYWxzZSwiSXNJdGFsaWMiOmZhbHNlLCJJc1VuZGVybGluZWQiOmZhbHNlLCJQYXJlbnRTdHlsZSI6bnVsbH0sIkF1dG9TaXplIjowLCJGb3JlZ3JvdW5kIjp7IiRpZCI6IjYyNyIsIkNvbG9yIjp7IiRyZWYiOiIxMjMifX0sIk1heFdpZHRoIjo5NjAuMCwiTWF4SGVpZ2h0IjoiSW5maW5pdHkiLCJTbWFydEZvcmVncm91bmRJc0FjdGl2ZSI6ZmFsc2UsIkhvcml6b250YWxBbGlnbm1lbnQiOjIsIlZlcnRpY2FsQWxpZ25tZW50IjowLCJTbWFydEZvcmVncm91bmQiOm51bGwsIkJhY2tncm91bmRGaWxsVHlwZSI6MCwiTWFyZ2luIjp7IiRpZCI6IjYyOCIsIlRvcCI6MCwiTGVmdCI6MCwiUmlnaHQiOjAsIkJvdHRvbSI6MH0sIlBhZGRpbmciOnsiJGlkIjoiNjI5IiwiVG9wIjowLCJMZWZ0IjowLCJSaWdodCI6MCwiQm90dG9tIjowfSwiQmFja2dyb3VuZCI6eyIkcmVmIjoiMTI2In0sIklzVmlzaWJsZSI6dHJ1ZSwiV2lkdGgiOjAuMCwiSGVpZ2h0IjowLjAsIkJvcmRlclN0eWxlIjp7IiRpZCI6IjYzMCIsIkxpbmVDb2xvciI6bnVsbCwiTGluZVdlaWdodCI6MC4wLCJMaW5lVHlwZSI6MCwiUGFyZW50U3R5bGUiOm51bGx9LCJQYXJlbnRTdHlsZSI6bnVsbH0sIkRhdGVGb3JtYXQiOnsiJGlkIjoiNjMx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2MzIiLCJGb3JtYXQiOjAsIklzVmlzaWJsZSI6ZmFsc2UsIkxhc3RLbm93blZpc2liaWxpdHlTdGF0ZSI6ZmFsc2V9LCJJc1Zpc2libGUiOnRydWUsIlBhcmVudFN0eWxlIjpudWxsfSwiSW5kZXgiOjEyLCJTbWFydER1cmF0aW9uQWN0aXZhdGVkIjpmYWxzZSwiRGF0ZUZvcm1hdCI6eyIkcmVmIjoiNjMxIn0sIldlZWtOdW1iZXJpbmciOnsiJGlkIjoiNjMzIiwiRm9ybWF0IjowLCJJc1Zpc2libGUiOmZhbHNlLCJMYXN0S25vd25WaXNpYmlsaXR5U3RhdGUiOmZhbHNlfSwiSWQiOiI1MzIyZjA1NS00Y2RmLTQyNjUtOWRkOS1jMDQ0MjU3NmViMDUiLCJJbXBvcnRJZCI6bnVsbCwiVGl0bGUiOiJUZXN0aW5nIiwiTm90ZSI6bnVsbCwiSHlwZXJsaW5rIjp7IiRpZCI6IjYzNCIsIkFkZHJlc3MiOiIiLCJTdWJBZGRyZXNzIjoiIn0sIklzQ2hhbmdlZCI6ZmFsc2UsIklzTmV3IjpmYWxzZX0seyIkaWQiOiI2MzUiLCJHcm91cE5hbWUiOm51bGwsIlN0YXJ0RGF0ZSI6IjIwMjEtMDYtMDFUMDA6MDA6MDBaIiwiRW5kRGF0ZSI6IjIwMjEtMDYtMTdUMjM6NTk6MDBaIiwiUGVyY2VudGFnZUNvbXBsZXRlIjowLjAsIlN0eWxlIjp7IiRpZCI6IjYzNiIsIlNoYXBlIjoxLCJTaGFwZVRoaWNrbmVzcyI6MywiRHVyYXRpb25Gb3JtYXQiOjAsIkluY2x1ZGVOb25Xb3JraW5nRGF5c0luRHVyYXRpb24iOmZhbHNlLCJQZXJjZW50YWdlQ29tcGxldGVTdHlsZSI6eyIkaWQiOiI2MzciLCJGb250U2V0dGluZ3MiOnsiJGlkIjoiNjM4IiwiRm9udFNpemUiOjksIkZvbnROYW1lIjoiQXJpYWwiLCJJc0JvbGQiOmZhbHNlLCJJc0l0YWxpYyI6ZmFsc2UsIklzVW5kZXJsaW5lZCI6ZmFsc2UsIlBhcmVudFN0eWxlIjpudWxsfSwiQXV0b1NpemUiOjAsIkZvcmVncm91bmQiOnsiJGlkIjoiNjM5IiwiQ29sb3IiOnsiJGlkIjoiNjQw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Y0MSIsIlRvcCI6MCwiTGVmdCI6MCwiUmlnaHQiOjAsIkJvdHRvbSI6MH0sIlBhZGRpbmciOnsiJGlkIjoiNjQyIiwiVG9wIjowLCJMZWZ0IjowLCJSaWdodCI6MCwiQm90dG9tIjowfSwiQmFja2dyb3VuZCI6eyIkcmVmIjoiOTEifSwiSXNWaXNpYmxlIjp0cnVlLCJXaWR0aCI6MC4wLCJIZWlnaHQiOjAuMCwiQm9yZGVyU3R5bGUiOnsiJGlkIjoiNjQzIiwiTGluZUNvbG9yIjpudWxsLCJMaW5lV2VpZ2h0IjowLjAsIkxpbmVUeXBlIjowLCJQYXJlbnRTdHlsZSI6bnVsbH0sIlBhcmVudFN0eWxlIjpudWxsfSwiRHVyYXRpb25TdHlsZSI6eyIkaWQiOiI2NDQiLCJGb250U2V0dGluZ3MiOnsiJGlkIjoiNjQ1IiwiRm9udFNpemUiOjksIkZvbnROYW1lIjoiQXJpYWwiLCJJc0JvbGQiOmZhbHNlLCJJc0l0YWxpYyI6ZmFsc2UsIklzVW5kZXJsaW5lZCI6ZmFsc2UsIlBhcmVudFN0eWxlIjpudWxsfSwiQXV0b1NpemUiOjAsIkZvcmVncm91bmQiOnsiJGlkIjoiNjQ2IiwiQ29sb3IiOnsiJHJlZiI6Ijk1In19LCJNYXhXaWR0aCI6OTYwLjAsIk1heEhlaWdodCI6IkluZmluaXR5IiwiU21hcnRGb3JlZ3JvdW5kSXNBY3RpdmUiOmZhbHNlLCJIb3Jpem9udGFsQWxpZ25tZW50IjowLCJWZXJ0aWNhbEFsaWdubWVudCI6MCwiU21hcnRGb3JlZ3JvdW5kIjpudWxsLCJCYWNrZ3JvdW5kRmlsbFR5cGUiOjAsIk1hcmdpbiI6eyIkaWQiOiI2NDciLCJUb3AiOjAsIkxlZnQiOjAsIlJpZ2h0IjowLCJCb3R0b20iOjB9LCJQYWRkaW5nIjp7IiRpZCI6IjY0OCIsIlRvcCI6MCwiTGVmdCI6MCwiUmlnaHQiOjAsIkJvdHRvbSI6MH0sIkJhY2tncm91bmQiOnsiJHJlZiI6Ijk4In0sIklzVmlzaWJsZSI6dHJ1ZSwiV2lkdGgiOjAuMCwiSGVpZ2h0IjowLjAsIkJvcmRlclN0eWxlIjp7IiRpZCI6IjY0OSIsIkxpbmVDb2xvciI6bnVsbCwiTGluZVdlaWdodCI6MC4wLCJMaW5lVHlwZSI6MCwiUGFyZW50U3R5bGUiOm51bGx9LCJQYXJlbnRTdHlsZSI6bnVsbH0sIkhvcml6b250YWxDb25uZWN0b3JTdHlsZSI6eyIkaWQiOiI2NTAiLCJMaW5lQ29sb3IiOnsiJHJlZiI6IjEwMCJ9LCJMaW5lV2VpZ2h0IjoxLjAsIkxpbmVUeXBlIjowLCJQYXJlbnRTdHlsZSI6bnVsbH0sIlZlcnRpY2FsQ29ubmVjdG9yU3R5bGUiOnsiJGlkIjoiNjUxIiwiTGluZUNvbG9yIjp7IiRyZWYiOiIxMDM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mYWxzZSwiUGVyY2VudGFnZUNvbXBsZXRlU2hhcGVPcGFjaXR5IjozNSwiU2hhcGVTdHlsZSI6eyIkaWQiOiI2NTIiLCJNYXJnaW4iOnsiJGlkIjoiNjUzIiwiVG9wIjowLCJMZWZ0Ijo0LCJSaWdodCI6NCwiQm90dG9tIjowfSwiUGFkZGluZyI6eyIkaWQiOiI2NTQiLCJUb3AiOjAsIkxlZnQiOjAsIlJpZ2h0IjowLCJCb3R0b20iOjB9LCJCYWNrZ3JvdW5kIjp7IiRpZCI6IjY1NSIsIkNvbG9yIjp7IiRpZCI6IjY1NiIsIkEiOjI1NSwiUiI6MTEyLCJHIjoxNzMsIkIiOjcxfX0sIklzVmlzaWJsZSI6dHJ1ZSwiV2lkdGgiOjAuMCwiSGVpZ2h0IjoxNC4wLCJCb3JkZXJTdHlsZSI6eyIkaWQiOiI2NTciLCJMaW5lQ29sb3IiOnsiJHJlZiI6IjExMSJ9LCJMaW5lV2VpZ2h0IjowLjAsIkxpbmVUeXBlIjowLCJQYXJlbnRTdHlsZSI6bnVsbH0sIlBhcmVudFN0eWxlIjpudWxsfSwiVGl0bGVTdHlsZSI6eyIkaWQiOiI2NTgiLCJGb250U2V0dGluZ3MiOnsiJGlkIjoiNjU5IiwiRm9udFNpemUiOjEwLCJGb250TmFtZSI6IkFyaWFsIiwiSXNCb2xkIjp0cnVlLCJJc0l0YWxpYyI6ZmFsc2UsIklzVW5kZXJsaW5lZCI6ZmFsc2UsIlBhcmVudFN0eWxlIjpudWxsfSwiQXV0b1NpemUiOjAsIkZvcmVncm91bmQiOnsiJGlkIjoiNjYwIiwiQ29sb3IiOnsiJHJlZiI6IjExNiJ9fSwiTWF4V2lkdGgiOjk2MC4wLCJNYXhIZWlnaHQiOiJJbmZpbml0eSIsIlNtYXJ0Rm9yZWdyb3VuZElzQWN0aXZlIjpmYWxzZSwiSG9yaXpvbnRhbEFsaWdubWVudCI6MCwiVmVydGljYWxBbGlnbm1lbnQiOjAsIlNtYXJ0Rm9yZWdyb3VuZCI6bnVsbCwiQmFja2dyb3VuZEZpbGxUeXBlIjowLCJNYXJnaW4iOnsiJGlkIjoiNjYxIiwiVG9wIjowLCJMZWZ0IjowLCJSaWdodCI6MCwiQm90dG9tIjowfSwiUGFkZGluZyI6eyIkaWQiOiI2NjIiLCJUb3AiOjAsIkxlZnQiOjAsIlJpZ2h0IjowLCJCb3R0b20iOjB9LCJCYWNrZ3JvdW5kIjp7IiRyZWYiOiIxMTkifSwiSXNWaXNpYmxlIjp0cnVlLCJXaWR0aCI6MC4wLCJIZWlnaHQiOjAuMCwiQm9yZGVyU3R5bGUiOnsiJGlkIjoiNjYzIiwiTGluZUNvbG9yIjpudWxsLCJMaW5lV2VpZ2h0IjowLjAsIkxpbmVUeXBlIjowLCJQYXJlbnRTdHlsZSI6bnVsbH0sIlBhcmVudFN0eWxlIjpudWxsfSwiRGF0ZVN0eWxlIjp7IiRpZCI6IjY2NCIsIkZvbnRTZXR0aW5ncyI6eyIkaWQiOiI2NjUiLCJGb250U2l6ZSI6OSwiRm9udE5hbWUiOiJBcmlhbCIsIklzQm9sZCI6ZmFsc2UsIklzSXRhbGljIjpmYWxzZSwiSXNVbmRlcmxpbmVkIjpmYWxzZSwiUGFyZW50U3R5bGUiOm51bGx9LCJBdXRvU2l6ZSI6MCwiRm9yZWdyb3VuZCI6eyIkaWQiOiI2NjYiLCJDb2xvciI6eyIkcmVmIjoiMTIzIn19LCJNYXhXaWR0aCI6OTYwLjAsIk1heEhlaWdodCI6IkluZmluaXR5IiwiU21hcnRGb3JlZ3JvdW5kSXNBY3RpdmUiOmZhbHNlLCJIb3Jpem9udGFsQWxpZ25tZW50IjoyLCJWZXJ0aWNhbEFsaWdubWVudCI6MCwiU21hcnRGb3JlZ3JvdW5kIjpudWxsLCJCYWNrZ3JvdW5kRmlsbFR5cGUiOjAsIk1hcmdpbiI6eyIkaWQiOiI2NjciLCJUb3AiOjAsIkxlZnQiOjAsIlJpZ2h0IjowLCJCb3R0b20iOjB9LCJQYWRkaW5nIjp7IiRpZCI6IjY2OCIsIlRvcCI6MCwiTGVmdCI6MCwiUmlnaHQiOjAsIkJvdHRvbSI6MH0sIkJhY2tncm91bmQiOnsiJHJlZiI6IjEyNiJ9LCJJc1Zpc2libGUiOnRydWUsIldpZHRoIjowLjAsIkhlaWdodCI6MC4wLCJCb3JkZXJTdHlsZSI6eyIkaWQiOiI2NjkiLCJMaW5lQ29sb3IiOm51bGwsIkxpbmVXZWlnaHQiOjAuMCwiTGluZVR5cGUiOjAsIlBhcmVudFN0eWxlIjpudWxsfSwiUGFyZW50U3R5bGUiOm51bGx9LCJEYXRlRm9ybWF0Ijp7IiRpZCI6IjY3MC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NjcxIiwiRm9ybWF0IjowLCJJc1Zpc2libGUiOmZhbHNlLCJMYXN0S25vd25WaXNpYmlsaXR5U3RhdGUiOmZhbHNlfSwiSXNWaXNpYmxlIjp0cnVlLCJQYXJlbnRTdHlsZSI6bnVsbH0sIkluZGV4IjoxMywiU21hcnREdXJhdGlvbkFjdGl2YXRlZCI6ZmFsc2UsIkRhdGVGb3JtYXQiOnsiJHJlZiI6IjY3MCJ9LCJXZWVrTnVtYmVyaW5nIjp7IiRpZCI6IjY3MiIsIkZvcm1hdCI6MCwiSXNWaXNpYmxlIjpmYWxzZSwiTGFzdEtub3duVmlzaWJpbGl0eVN0YXRlIjpmYWxzZX0sIklkIjoiZDIzMzk3M2QtNzAwZi00YmIzLTkxM2UtNGE5MDQ1ZDQyYTk1IiwiSW1wb3J0SWQiOm51bGwsIlRpdGxlIjoiVHJhaW5pbmciLCJOb3RlIjpudWxsLCJIeXBlcmxpbmsiOnsiJGlkIjoiNjczIiwiQWRkcmVzcyI6IiIsIlN1YkFkZHJlc3MiOiIifSwiSXNDaGFuZ2VkIjpmYWxzZSwiSXNOZXciOmZhbHNlfSx7IiRpZCI6IjY3NCIsIkdyb3VwTmFtZSI6bnVsbCwiU3RhcnREYXRlIjoiMjAyMS0wNS0yOVQwMDowMDowMFoiLCJFbmREYXRlIjoiMjAyMS0wNi0xNFQyMzo1OTowMFoiLCJQZXJjZW50YWdlQ29tcGxldGUiOjEwLjAsIlN0eWxlIjp7IiRpZCI6IjY3NSIsIlNoYXBlIjoxLCJTaGFwZVRoaWNrbmVzcyI6MywiRHVyYXRpb25Gb3JtYXQiOjAsIkluY2x1ZGVOb25Xb3JraW5nRGF5c0luRHVyYXRpb24iOmZhbHNlLCJQZXJjZW50YWdlQ29tcGxldGVTdHlsZSI6eyIkaWQiOiI2NzYiLCJGb250U2V0dGluZ3MiOnsiJGlkIjoiNjc3IiwiRm9udFNpemUiOjksIkZvbnROYW1lIjoiQXJpYWwiLCJJc0JvbGQiOmZhbHNlLCJJc0l0YWxpYyI6ZmFsc2UsIklzVW5kZXJsaW5lZCI6ZmFsc2UsIlBhcmVudFN0eWxlIjpudWxsfSwiQXV0b1NpemUiOjAsIkZvcmVncm91bmQiOnsiJGlkIjoiNjc4IiwiQ29sb3IiOnsiJGlkIjoiNjc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Y4MCIsIlRvcCI6MCwiTGVmdCI6MCwiUmlnaHQiOjAsIkJvdHRvbSI6MH0sIlBhZGRpbmciOnsiJGlkIjoiNjgxIiwiVG9wIjowLCJMZWZ0IjowLCJSaWdodCI6MCwiQm90dG9tIjowfSwiQmFja2dyb3VuZCI6eyIkcmVmIjoiOTEifSwiSXNWaXNpYmxlIjp0cnVlLCJXaWR0aCI6MC4wLCJIZWlnaHQiOjAuMCwiQm9yZGVyU3R5bGUiOnsiJGlkIjoiNjgyIiwiTGluZUNvbG9yIjpudWxsLCJMaW5lV2VpZ2h0IjowLjAsIkxpbmVUeXBlIjowLCJQYXJlbnRTdHlsZSI6bnVsbH0sIlBhcmVudFN0eWxlIjpudWxsfSwiRHVyYXRpb25TdHlsZSI6eyIkaWQiOiI2ODMiLCJGb250U2V0dGluZ3MiOnsiJGlkIjoiNjg0IiwiRm9udFNpemUiOjksIkZvbnROYW1lIjoiQXJpYWwiLCJJc0JvbGQiOmZhbHNlLCJJc0l0YWxpYyI6ZmFsc2UsIklzVW5kZXJsaW5lZCI6ZmFsc2UsIlBhcmVudFN0eWxlIjpudWxsfSwiQXV0b1NpemUiOjAsIkZvcmVncm91bmQiOnsiJGlkIjoiNjg1IiwiQ29sb3IiOnsiJHJlZiI6Ijk1In19LCJNYXhXaWR0aCI6OTYwLjAsIk1heEhlaWdodCI6IkluZmluaXR5IiwiU21hcnRGb3JlZ3JvdW5kSXNBY3RpdmUiOmZhbHNlLCJIb3Jpem9udGFsQWxpZ25tZW50IjowLCJWZXJ0aWNhbEFsaWdubWVudCI6MCwiU21hcnRGb3JlZ3JvdW5kIjpudWxsLCJCYWNrZ3JvdW5kRmlsbFR5cGUiOjAsIk1hcmdpbiI6eyIkaWQiOiI2ODYiLCJUb3AiOjAsIkxlZnQiOjAsIlJpZ2h0IjowLCJCb3R0b20iOjB9LCJQYWRkaW5nIjp7IiRpZCI6IjY4NyIsIlRvcCI6MCwiTGVmdCI6MCwiUmlnaHQiOjAsIkJvdHRvbSI6MH0sIkJhY2tncm91bmQiOnsiJHJlZiI6Ijk4In0sIklzVmlzaWJsZSI6dHJ1ZSwiV2lkdGgiOjAuMCwiSGVpZ2h0IjowLjAsIkJvcmRlclN0eWxlIjp7IiRpZCI6IjY4OCIsIkxpbmVDb2xvciI6bnVsbCwiTGluZVdlaWdodCI6MC4wLCJMaW5lVHlwZSI6MCwiUGFyZW50U3R5bGUiOm51bGx9LCJQYXJlbnRTdHlsZSI6bnVsbH0sIkhvcml6b250YWxDb25uZWN0b3JTdHlsZSI6eyIkaWQiOiI2ODkiLCJMaW5lQ29sb3IiOnsiJHJlZiI6IjEwMCJ9LCJMaW5lV2VpZ2h0IjoxLjAsIkxpbmVUeXBlIjowLCJQYXJlbnRTdHlsZSI6bnVsbH0sIlZlcnRpY2FsQ29ubmVjdG9yU3R5bGUiOnsiJGlkIjoiNjkwIiwiTGluZUNvbG9yIjp7IiRyZWYiOiIxMDM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mYWxzZSwiUGVyY2VudGFnZUNvbXBsZXRlU2hhcGVPcGFjaXR5IjozNSwiU2hhcGVTdHlsZSI6eyIkaWQiOiI2OTEiLCJNYXJnaW4iOnsiJGlkIjoiNjkyIiwiVG9wIjowLCJMZWZ0Ijo0LCJSaWdodCI6NCwiQm90dG9tIjowfSwiUGFkZGluZyI6eyIkaWQiOiI2OTMiLCJUb3AiOjAsIkxlZnQiOjAsIlJpZ2h0IjowLCJCb3R0b20iOjB9LCJCYWNrZ3JvdW5kIjp7IiRpZCI6IjY5NCIsIkNvbG9yIjp7IiRpZCI6IjY5NSIsIkEiOjI1NSwiUiI6MTEyLCJHIjoxNzMsIkIiOjcxfX0sIklzVmlzaWJsZSI6dHJ1ZSwiV2lkdGgiOjAuMCwiSGVpZ2h0IjoxNC4wLCJCb3JkZXJTdHlsZSI6eyIkaWQiOiI2OTYiLCJMaW5lQ29sb3IiOnsiJHJlZiI6IjExMSJ9LCJMaW5lV2VpZ2h0IjowLjAsIkxpbmVUeXBlIjowLCJQYXJlbnRTdHlsZSI6bnVsbH0sIlBhcmVudFN0eWxlIjpudWxsfSwiVGl0bGVTdHlsZSI6eyIkaWQiOiI2OTciLCJGb250U2V0dGluZ3MiOnsiJGlkIjoiNjk4IiwiRm9udFNpemUiOjEwLCJGb250TmFtZSI6IkFyaWFsIiwiSXNCb2xkIjp0cnVlLCJJc0l0YWxpYyI6ZmFsc2UsIklzVW5kZXJsaW5lZCI6ZmFsc2UsIlBhcmVudFN0eWxlIjpudWxsfSwiQXV0b1NpemUiOjAsIkZvcmVncm91bmQiOnsiJGlkIjoiNjk5IiwiQ29sb3IiOnsiJHJlZiI6IjExNiJ9fSwiTWF4V2lkdGgiOjk2MC4wLCJNYXhIZWlnaHQiOiJJbmZpbml0eSIsIlNtYXJ0Rm9yZWdyb3VuZElzQWN0aXZlIjpmYWxzZSwiSG9yaXpvbnRhbEFsaWdubWVudCI6MCwiVmVydGljYWxBbGlnbm1lbnQiOjAsIlNtYXJ0Rm9yZWdyb3VuZCI6bnVsbCwiQmFja2dyb3VuZEZpbGxUeXBlIjowLCJNYXJnaW4iOnsiJGlkIjoiNzAwIiwiVG9wIjowLCJMZWZ0IjowLCJSaWdodCI6MCwiQm90dG9tIjowfSwiUGFkZGluZyI6eyIkaWQiOiI3MDEiLCJUb3AiOjAsIkxlZnQiOjAsIlJpZ2h0IjowLCJCb3R0b20iOjB9LCJCYWNrZ3JvdW5kIjp7IiRyZWYiOiIxMTkifSwiSXNWaXNpYmxlIjp0cnVlLCJXaWR0aCI6MC4wLCJIZWlnaHQiOjAuMCwiQm9yZGVyU3R5bGUiOnsiJGlkIjoiNzAyIiwiTGluZUNvbG9yIjpudWxsLCJMaW5lV2VpZ2h0IjowLjAsIkxpbmVUeXBlIjowLCJQYXJlbnRTdHlsZSI6bnVsbH0sIlBhcmVudFN0eWxlIjpudWxsfSwiRGF0ZVN0eWxlIjp7IiRpZCI6IjcwMyIsIkZvbnRTZXR0aW5ncyI6eyIkaWQiOiI3MDQiLCJGb250U2l6ZSI6OSwiRm9udE5hbWUiOiJBcmlhbCIsIklzQm9sZCI6ZmFsc2UsIklzSXRhbGljIjpmYWxzZSwiSXNVbmRlcmxpbmVkIjpmYWxzZSwiUGFyZW50U3R5bGUiOm51bGx9LCJBdXRvU2l6ZSI6MCwiRm9yZWdyb3VuZCI6eyIkaWQiOiI3MDUiLCJDb2xvciI6eyIkcmVmIjoiMTIzIn19LCJNYXhXaWR0aCI6OTYwLjAsIk1heEhlaWdodCI6IkluZmluaXR5IiwiU21hcnRGb3JlZ3JvdW5kSXNBY3RpdmUiOmZhbHNlLCJIb3Jpem9udGFsQWxpZ25tZW50IjoyLCJWZXJ0aWNhbEFsaWdubWVudCI6MCwiU21hcnRGb3JlZ3JvdW5kIjpudWxsLCJCYWNrZ3JvdW5kRmlsbFR5cGUiOjAsIk1hcmdpbiI6eyIkaWQiOiI3MDYiLCJUb3AiOjAsIkxlZnQiOjAsIlJpZ2h0IjowLCJCb3R0b20iOjB9LCJQYWRkaW5nIjp7IiRpZCI6IjcwNyIsIlRvcCI6MCwiTGVmdCI6MCwiUmlnaHQiOjAsIkJvdHRvbSI6MH0sIkJhY2tncm91bmQiOnsiJHJlZiI6IjEyNiJ9LCJJc1Zpc2libGUiOnRydWUsIldpZHRoIjowLjAsIkhlaWdodCI6MC4wLCJCb3JkZXJTdHlsZSI6eyIkaWQiOiI3MDgiLCJMaW5lQ29sb3IiOm51bGwsIkxpbmVXZWlnaHQiOjAuMCwiTGluZVR5cGUiOjAsIlBhcmVudFN0eWxlIjpudWxsfSwiUGFyZW50U3R5bGUiOm51bGx9LCJEYXRlRm9ybWF0Ijp7IiRpZCI6IjcwO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NzEwIiwiRm9ybWF0IjowLCJJc1Zpc2libGUiOmZhbHNlLCJMYXN0S25vd25WaXNpYmlsaXR5U3RhdGUiOmZhbHNlfSwiSXNWaXNpYmxlIjp0cnVlLCJQYXJlbnRTdHlsZSI6bnVsbH0sIkluZGV4IjoxNCwiU21hcnREdXJhdGlvbkFjdGl2YXRlZCI6ZmFsc2UsIkRhdGVGb3JtYXQiOnsiJHJlZiI6IjcwOSJ9LCJXZWVrTnVtYmVyaW5nIjp7IiRpZCI6IjcxMSIsIkZvcm1hdCI6MCwiSXNWaXNpYmxlIjpmYWxzZSwiTGFzdEtub3duVmlzaWJpbGl0eVN0YXRlIjpmYWxzZX0sIklkIjoiNWY3YzhiMzMtODk3Zi00NjdjLTllZGQtNDU4ZDllMjQ2ZGU5IiwiSW1wb3J0SWQiOm51bGwsIlRpdGxlIjoiRG9jdW1lbnRhdGlvbiIsIk5vdGUiOm51bGwsIkh5cGVybGluayI6eyIkaWQiOiI3MTIiLCJBZGRyZXNzIjoiIiwiU3ViQWRkcmVzcyI6IiJ9LCJJc0NoYW5nZWQiOmZhbHNlLCJJc05ldyI6ZmFsc2V9XSwiU3dpbWxhbmVzIjpbXSwiTXNQcm9qZWN0SXRlbXNUcmVlIjp7IiRpZCI6IjcxMyIsIlJvb3QiOnsiSW1wb3J0SWQiOm51bGwsIklzSW1wb3J0ZWQiOmZhbHNlLCJDaGlsZHJlbiI6W119fSwiTWV0YWRhdGEiOnsiJGlkIjoiNzE0IiwiUmVjZW50Q29sb3JzQ29sbGVjdGlvbiI6IltcIiNGRjcwQUQ0N1wiLFwiI0ZGNUI5QkQ1XCIsXCIjRkZFRDdEMzFcIixcIiNGRkIyMEUxMlwiXSJ9LCJTZXR0aW5ncyI6eyIkaWQiOiI3MTUiLCJJbXBhT3B0aW9ucyI6eyIkaWQiOiI3MTYiLCJMZWZ0VG9SaWdodCI6dHJ1ZSwiUGF5bG9hZE9wdGlvbnMiOjF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cxNyIsIlVzZVRpbWUiOmZhbHNlLCJXb3JrRGF5U3RhcnQiOiIwMDowMDowMCIsIldvcmtEYXlFbmQiOiIyMzo1OTowMCJ9LCJMYXN0VXNlZFRlbXBsYXRlSWQiOiJiMGEyOWQyNy0wOGE2LTQxYjYtYjZiYy0zNWM0MTE0YjJjZTMiLCJGaXJzdFdlZWtPZlllYXIiOjB9"/>
  <p:tag name="__MASTER" val="__part_0"/>
</p:tagLst>
</file>

<file path=ppt/tags/tag3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SCALETYPE" val="Months"/>
  <p:tag name="OTLTIMEBANDSCALEFORMAT" val="MMM"/>
  <p:tag name="OTLTIMEBANDQUICKPOSITION" val="Custom"/>
  <p:tag name="OTLTIMEBANDSHAPETYPE" val="RoundedCornerRectangleTimeband"/>
  <p:tag name="OTLTIMEBANDTHREEDEFFECTS" val="None"/>
  <p:tag name="OTLTIMEBANDAUTODATERANGE" val="True"/>
  <p:tag name="OTLTIMEBANDSTARTDATE" val="0001-01-01T00:00:00.0000000"/>
  <p:tag name="OTLTIMEBANDENDDATE" val="2021-06-22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</p:tagLst>
</file>

<file path=ppt/tags/tag3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3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12T00:00:00.0000000Z"/>
  <p:tag name="OTLENDDATE" val="2021-03-10T23:59:00.0000000Z"/>
  <p:tag name="OTLPERCENTAGE" val="100"/>
  <p:tag name="OTLDURATIONFORMAT" val="day"/>
  <p:tag name="OTLSPACING" val="5"/>
  <p:tag name="OTLSHAPETHICKNESSTYPE" val="Custom"/>
</p:tagLst>
</file>

<file path=ppt/tags/tag3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15T00:00:00.0000000Z"/>
  <p:tag name="OTLENDDATE" val="2021-03-23T23:59:00.0000000Z"/>
  <p:tag name="OTLPERCENTAGE" val="76"/>
  <p:tag name="OTLDURATIONFORMAT" val="day"/>
  <p:tag name="OTLSPACING" val="5"/>
  <p:tag name="OTLSHAPETHICKNESSTYPE" val="Custom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01T00:00:00.0000000Z"/>
  <p:tag name="OTLENDDATE" val="2021-03-23T23:59:00.0000000Z"/>
  <p:tag name="OTLPERCENTAGE" val="100"/>
  <p:tag name="OTLDURATIONFORMAT" val="day"/>
  <p:tag name="OTLSPACING" val="5"/>
  <p:tag name="OTLSHAPETHICKNESSTYPE" val="Custom"/>
</p:tagLst>
</file>

<file path=ppt/tags/tag3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3T00:00:00.0000000Z"/>
  <p:tag name="OTLENDDATE" val="2021-05-10T23:59:00.0000000Z"/>
  <p:tag name="OTLPERCENTAGE" val="70"/>
  <p:tag name="OTLDURATIONFORMAT" val="day"/>
  <p:tag name="OTLSPACING" val="5"/>
  <p:tag name="OTLSHAPETHICKNESSTYPE" val="Custom"/>
</p:tagLst>
</file>

<file path=ppt/tags/tag3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0T00:00:00.0000000Z"/>
  <p:tag name="OTLENDDATE" val="2021-05-16T23:59:00.0000000Z"/>
  <p:tag name="OTLPERCENTAGE" val="37"/>
  <p:tag name="OTLDURATIONFORMAT" val="day"/>
  <p:tag name="OTLSPACING" val="5"/>
  <p:tag name="OTLSHAPETHICKNESSTYPE" val="Custom"/>
</p:tagLst>
</file>

<file path=ppt/tags/tag3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27T00:00:00.0000000Z"/>
  <p:tag name="OTLENDDATE" val="2021-05-20T23:59:00.0000000Z"/>
  <p:tag name="OTLPERCENTAGE" val="40"/>
  <p:tag name="OTLDURATIONFORMAT" val="day"/>
  <p:tag name="OTLSPACING" val="5"/>
  <p:tag name="OTLSHAPETHICKNESSTYPE" val="Custom"/>
</p:tagLst>
</file>

<file path=ppt/tags/tag3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09T00:00:00.0000000Z"/>
  <p:tag name="OTLENDDATE" val="2021-06-10T23:59:00.0000000Z"/>
  <p:tag name="OTLPERCENTAGE" val="20"/>
  <p:tag name="OTLDURATIONFORMAT" val="day"/>
  <p:tag name="OTLSPACING" val="5"/>
  <p:tag name="OTLSHAPETHICKNESSTYPE" val="Custom"/>
</p:tagLst>
</file>

<file path=ppt/tags/tag3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7T00:00:00.0000000Z"/>
  <p:tag name="OTLENDDATE" val="2021-06-10T23:59:00.0000000Z"/>
  <p:tag name="OTLPERCENTAGE" val="75"/>
  <p:tag name="OTLDURATIONFORMAT" val="day"/>
  <p:tag name="OTLSPACING" val="5"/>
  <p:tag name="OTLSHAPETHICKNESSTYPE" val="Custom"/>
</p:tagLst>
</file>

<file path=ppt/tags/tag3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24T00:00:00.0000000Z"/>
  <p:tag name="OTLENDDATE" val="2021-06-22T23:59:00.0000000Z"/>
  <p:tag name="OTLPERCENTAGE" val="15"/>
  <p:tag name="OTLDURATIONFORMAT" val="day"/>
  <p:tag name="OTLSPACING" val="5"/>
  <p:tag name="OTLSHAPETHICKNESSTYPE" val="Custom"/>
</p:tagLst>
</file>

<file path=ppt/tags/tag3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1T00:00:00.0000000Z"/>
  <p:tag name="OTLENDDATE" val="2021-06-17T23:59:00.0000000Z"/>
  <p:tag name="OTLPERCENTAGE" val="0"/>
  <p:tag name="OTLDURATIONFORMAT" val="day"/>
  <p:tag name="OTLSPACING" val="5"/>
  <p:tag name="OTLSHAPETHICKNESSTYPE" val="Custom"/>
</p:tagLst>
</file>

<file path=ppt/tags/tag3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29T00:00:00.0000000Z"/>
  <p:tag name="OTLENDDATE" val="2021-06-14T23:59:00.0000000Z"/>
  <p:tag name="OTLPERCENTAGE" val="10"/>
  <p:tag name="OTLDURATIONFORMAT" val="day"/>
  <p:tag name="OTLSPACING" val="5"/>
  <p:tag name="OTLSHAPETHICKNESSTYPE" val="Custom"/>
</p:tagLst>
</file>

<file path=ppt/tags/tag3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9-01T00:00:00.0000000"/>
  <p:tag name="OTLENDDATE" val="2021-09-11T02:43:00.0000000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ject Sponsor"/>
  <p:tag name="OTLDATE" val="2021-02-15T23:59:00.0000000"/>
  <p:tag name="OTLPOSITIONONTASK" val="None"/>
  <p:tag name="OTLRELATEDTASKID" val="00000000-0000-0000-0000-000000000000"/>
</p:tagLst>
</file>

<file path=ppt/tags/tag3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nalysis Complete "/>
  <p:tag name="OTLDATE" val="2021-03-23T23:59:00.0000000"/>
  <p:tag name="OTLPOSITIONONTASK" val="None"/>
  <p:tag name="OTLRELATEDTASKID" val="00000000-0000-0000-0000-000000000000"/>
</p:tagLst>
</file>

<file path=ppt/tags/tag3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Functional Design Complete "/>
  <p:tag name="OTLDATE" val="2021-05-10T23:59:00.0000000"/>
  <p:tag name="OTLPOSITIONONTASK" val="None"/>
  <p:tag name="OTLRELATEDTASKID" val="00000000-0000-0000-0000-000000000000"/>
</p:tagLst>
</file>

<file path=ppt/tags/tag3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ject Status Report"/>
  <p:tag name="OTLDATE" val="2021-06-14T23:59:00.0000000"/>
  <p:tag name="OTLPOSITIONONTASK" val="None"/>
  <p:tag name="OTLRELATEDTASKID" val="00000000-0000-0000-0000-00000000000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QuMiIsIk9yaWdpbmFsQXNzZW1ibHlWZXJzaW9uIjoiNS4wMC4wMS4wMCIsIkVkaXRpb24iOiJQcm8iLCJMYXN0U2F2ZWRFZGl0aW9uIjoxLCJJc1BsdXNFZGl0aW9uIjp0cnVlLCJJc1Byb0VkaXRpb24iOnRydWV9LCJFZmZlY3QiOjAsIlN0eWxlIjp7IiRpZCI6IjMiLCJUaW1lYmFuZFN0eWxlIjp7IiRpZCI6IjQiLCJTY2FsZU1hcmtpbmciOjAsIlNoYXBlIjowLCJTaGFwZVN0eWxlIjp7IiRpZCI6IjUiLCJNYXJnaW4iOnsiJGlkIjoiNiIsIlRvcCI6MC4wLCJMZWZ0IjoxMi4wLCJSaWdodCI6MTIuMCwiQm90dG9tIjowLjB9LCJQYWRkaW5nIjp7IiRpZCI6IjciLCJUb3AiOjUuMCwiTGVmdCI6MC4wLCJSaWdodCI6MC4wLCJCb3R0b20iOjUuMH0sIkJhY2tncm91bmQiOnsiJGlkIjoiOCIsIkNvbG9yIjp7IiRpZCI6IjkiLCJBIjoyNTUsIlIiOjE3OCwiRyI6MTc4LCJCIjoxNzh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TWlkZGxlVGllclNoYXBlU3R5bGUiOnsiJGlkIjoiMTMiLCJNYXJnaW4iOnsiJHJlZiI6IjYifSwiUGFkZGluZyI6eyIkcmVmIjoiNyJ9LCJCYWNrZ3JvdW5kIjp7IiRyZWYiOiI4In0sIklzVmlzaWJsZSI6dHJ1ZSwiV2lkdGgiOjg1OC4wLCJIZWlnaHQiOjMwLjAsIkJvcmRlclN0eWxlIjpudWxsLCJQYXJlbnRTdHlsZSI6bnVsbH0sIkJvdHRvbVRpZXJTaGFwZVN0eWxlIjp7IiRpZCI6IjE0IiwiTWFyZ2luIjp7IiRyZWYiOiI2In0sIlBhZGRpbmciOnsiJHJlZiI6IjcifSwiQmFja2dyb3VuZCI6eyIkcmVmIjoiOCJ9LCJJc1Zpc2libGUiOnRydWUsIldpZHRoIjo4NTguMCwiSGVpZ2h0IjozMC4wLCJCb3JkZXJTdHlsZSI6bnVsbCwiUGFyZW50U3R5bGUiOm51bGx9LCJSaWdodEVuZENhcHNTdHlsZSI6eyIkaWQiOiIxNSIsIkZvbnRTZXR0aW5ncyI6eyIkaWQiOiIxNiIsIkZvbnRTaXplIjoxNiwiRm9udE5hbWUiOiJBcmlhbCIsIklzQm9sZCI6dHJ1ZSwiSXNJdGFsaWMiOmZhbHNlLCJJc1VuZGVybGluZWQiOmZhbHNlLCJQYXJlbnRTdHlsZSI6bnVsbH0sIkF1dG9TaXplIjowLCJGb3JlZ3JvdW5kIjp7IiRpZCI6IjE3IiwiQ29sb3IiOnsiJGlkIjoiMTg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5IiwiVG9wIjowLjAsIkxlZnQiOjAuMCwiUmlnaHQiOjI1LjAsIkJvdHRvbSI6MC4wfSwiUGFkZGluZyI6eyIkaWQiOiIyMCIsIlRvcCI6MC4wLCJMZWZ0IjowLjAsIlJpZ2h0IjowLjAsIkJvdHRvbSI6MC4wfSwiQmFja2dyb3VuZCI6eyIkaWQiOiIyMSIsIkNvbG9yIjp7IiRpZCI6IjIyIiwiQSI6ODksIlIiOjAsIkciOjAsIkIiOjB9fSwiSXNWaXNpYmxlIjpmYWxzZSwiV2lkdGgiOjAuMCwiSGVpZ2h0IjowLjAsIkJvcmRlclN0eWxlIjpudWxsLCJQYXJlbnRTdHlsZSI6bnVsbH0sIkxlZnRFbmRDYXBzU3R5bGUiOnsiJGlkIjoiMjMiLCJGb250U2V0dGluZ3MiOnsiJGlkIjoiMjQiLCJGb250U2l6ZSI6MTYsIkZvbnROYW1lIjoiQXJpYWwiLCJJc0JvbGQiOnRydWUsIklzSXRhbGljIjpmYWxzZSwiSXNVbmRlcmxpbmVkIjpmYWxzZSwiUGFyZW50U3R5bGUiOm51bGx9LCJBdXRvU2l6ZSI6MCwiRm9yZWdyb3VuZCI6eyIkaWQiOiIyNSIsIkNvbG9yIjp7IiRpZCI6IjI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yIsIlRvcCI6MC4wLCJMZWZ0IjoyNS4wLCJSaWdodCI6MC4wLCJCb3R0b20iOjAuMH0sIlBhZGRpbmciOnsiJGlkIjoiMjgiLCJUb3AiOjAuMCwiTGVmdCI6MC4wLCJSaWdodCI6MC4wLCJCb3R0b20iOjAuMH0sIkJhY2tncm91bmQiOnsiJGlkIjoiMjkiLCJDb2xvciI6eyIkcmVmIjoiMjIifX0sIklzVmlzaWJsZSI6ZmFsc2UsIldpZHRoIjowLjAsIkhlaWdodCI6MC4wLCJCb3JkZXJTdHlsZSI6bnVsbCwiUGFyZW50U3R5bGUiOm51bGx9LCJUb2RheVRleHRTdHlsZSI6eyIkaWQiOiIzMCIsIkZvbnRTZXR0aW5ncyI6eyIkaWQiOiIzMSIsIkZvbnRTaXplIjoxMiwiRm9udE5hbWUiOiJBcmlhbCIsIklzQm9sZCI6ZmFsc2UsIklzSXRhbGljIjpmYWxzZSwiSXNVbmRlcmxpbmVkIjpmYWxzZSwiUGFyZW50U3R5bGUiOm51bGx9LCJBdXRvU2l6ZSI6MCwiRm9yZWdyb3VuZCI6eyIkaWQiOiIzMiIsIkNvbG9yIjp7IiRpZCI6IjM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0IiwiVG9wIjowLjAsIkxlZnQiOjAuMCwiUmlnaHQiOjAuMCwiQm90dG9tIjowLjB9LCJQYWRkaW5nIjp7IiRpZCI6IjM1IiwiVG9wIjowLjAsIkxlZnQiOjAuMCwiUmlnaHQiOjAuMCwiQm90dG9tIjowLjB9LCJCYWNrZ3JvdW5kIjp7IiRpZCI6IjM2IiwiQ29sb3IiOnsiJHJlZiI6IjIyIn19LCJJc1Zpc2libGUiOnRydWUsIldpZHRoIjowLjAsIkhlaWdodCI6MC4wLCJCb3JkZXJTdHlsZSI6bnVsbCwiUGFyZW50U3R5bGUiOm51bGx9LCJUb2RheU1hcmtlclN0eWxlIjp7IiRpZCI6IjM3IiwiTWFyZ2luIjp7IiRpZCI6IjM4IiwiVG9wIjowLjAsIkxlZnQiOjAuMCwiUmlnaHQiOjAuMCwiQm90dG9tIjowLjB9LCJQYWRkaW5nIjp7IiRpZCI6IjM5IiwiVG9wIjowLjAsIkxlZnQiOjAuMCwiUmlnaHQiOjAuMCwiQm90dG9tIjowLjB9LCJCYWNrZ3JvdW5kIjp7IiRpZCI6IjQwIiwiQ29sb3IiOnsiJGlkIjoiNDEiLCJBIjoyNTUsIlIiOjI1NSwiRyI6MCwiQiI6MH19LCJJc1Zpc2libGUiOnRydWUsIldpZHRoIjowLjAsIkhlaWdodCI6MC4wLCJCb3JkZXJTdHlsZSI6bnVsbCwiUGFyZW50U3R5bGUiOm51bGx9LCJTY2FsZVN0eWxlIjp7IiRpZCI6IjQyIiwiU2hhcGUiOjAsIlNob3dTZWdtZW50U2VwYXJhdG9ycyI6dHJ1ZSwiU2VnbWVudFNlcGFyYXRvck9wYWNpdHkiOjMwLCJIYXNCZWVuVmlzaWJsZUJlZm9yZSI6dHJ1ZSwiRm9udFNldHRpbmdzIjp7IiRpZCI6IjQzIiwiRm9udFNpemUiOjEwLCJGb250TmFtZSI6IkFyaWFsIiwiSXNCb2xkIjpmYWxzZSwiSXNJdGFsaWMiOmZhbHNlLCJJc1VuZGVybGluZWQiOmZhbHNlLCJQYXJlbnRTdHlsZSI6bnVsbH0sIkF1dG9TaXplIjowLCJGb3JlZ3JvdW5kIjp7IiRpZCI6IjQ0IiwiQ29sb3IiOnsiJGlkIjoiNDU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YiLCJUb3AiOjAuMCwiTGVmdCI6NS4wLCJSaWdodCI6MC4wLCJCb3R0b20iOjAuMH0sIlBhZGRpbmciOnsiJGlkIjoiNDciLCJUb3AiOjAuMCwiTGVmdCI6MC4wLCJSaWdodCI6MC4wLCJCb3R0b20iOjAuMH0sIkJhY2tncm91bmQiOnsiJGlkIjoiNDgiLCJDb2xvciI6eyIkcmVmIjoiMjIifX0sIklzVmlzaWJsZSI6dHJ1ZSwiV2lkdGgiOjAuMCwiSGVpZ2h0IjowLjAsIkJvcmRlclN0eWxlIjpudWxsLCJQYXJlbnRTdHlsZSI6bnVsbH0sIlNpbmdsZVNjYWxlU2hhcGVTdHlsZSI6eyIkaWQiOiI0OSIsIlNoYXBlIjowLCJIZWlnaHQiOjMwLjB9LCJNaWRkbGVUaWVyU2NhbGVTdHlsZSI6eyIkaWQiOiI1MCIsIlNoYXBlIjowLCJTaG93U2VnbWVudFNlcGFyYXRvcnMiOnRydWUsIlNlZ21lbnRTZXBhcmF0b3JPcGFjaXR5IjozMCwiSGFzQmVlblZpc2libGVCZWZvcmUiOmZhbHNlLCJGb250U2V0dGluZ3MiOnsiJGlkIjoiNTEiLCJGb250U2l6ZSI6MTAsIkZvbnROYW1lIjoiQXJpYWwiLCJJc0JvbGQiOmZhbHNlLCJJc0l0YWxpYyI6ZmFsc2UsIklzVW5kZXJsaW5lZCI6ZmFsc2UsIlBhcmVudFN0eWxlIjpudWxsfSwiQXV0b1NpemUiOjAsIkZvcmVncm91bmQiOnsiJHJlZiI6IjQ0In0sIk1heFdpZHRoIjoyMDAuMCwiTWF4SGVpZ2h0IjoiSW5maW5pdHkiLCJTbWFydEZvcmVncm91bmRJc0FjdGl2ZSI6ZmFsc2UsIkhvcml6b250YWxBbGlnbm1lbnQiOjAsIlZlcnRpY2FsQWxpZ25tZW50IjoxLCJTbWFydEZvcmVncm91bmQiOm51bGwsIkJhY2tncm91bmRGaWxsVHlwZSI6MCwiTWFyZ2luIjp7IiRyZWYiOiI0NiJ9LCJQYWRkaW5nIjp7IiRyZWYiOiI0NyJ9LCJCYWNrZ3JvdW5kIjp7IiRyZWYiOiI0OCJ9LCJJc1Zpc2libGUiOmZhbHNlLCJXaWR0aCI6MC4wLCJIZWlnaHQiOjAuMCwiQm9yZGVyU3R5bGUiOm51bGwsIlBhcmVudFN0eWxlIjpudWxsfSwiQm90dG9tVGllclNjYWxlU3R5bGUiOnsiJGlkIjoiNTIiLCJTaGFwZSI6MCwiU2hvd1NlZ21lbnRTZXBhcmF0b3JzIjp0cnVlLCJTZWdtZW50U2VwYXJhdG9yT3BhY2l0eSI6MzAsIkhhc0JlZW5WaXNpYmxlQmVmb3JlIjpmYWxzZSwiRm9udFNldHRpbmdzIjp7IiRpZCI6IjUzIiwiRm9udFNpemUiOjEwLCJGb250TmFtZSI6IkFyaWFsIiwiSXNCb2xkIjpmYWxzZSwiSXNJdGFsaWMiOmZhbHNlLCJJc1VuZGVybGluZWQiOmZhbHNlLCJQYXJlbnRTdHlsZSI6bnVsbH0sIkF1dG9TaXplIjowLCJGb3JlZ3JvdW5kIjp7IiRyZWYiOiI0NCJ9LCJNYXhXaWR0aCI6MjAwLjAsIk1heEhlaWdodCI6IkluZmluaXR5IiwiU21hcnRGb3JlZ3JvdW5kSXNBY3RpdmUiOmZhbHNlLCJIb3Jpem9udGFsQWxpZ25tZW50IjowLCJWZXJ0aWNhbEFsaWdubWVudCI6MSwiU21hcnRGb3JlZ3JvdW5kIjpudWxsLCJCYWNrZ3JvdW5kRmlsbFR5cGUiOjAsIk1hcmdpbiI6eyIkcmVmIjoiNDYifSwiUGFkZGluZyI6eyIkcmVmIjoiNDcifSwiQmFja2dyb3VuZCI6eyIkcmVmIjoiNDgifSwiSXNWaXNpYmxlIjpmYWxzZSwiV2lkdGgiOjAuMCwiSGVpZ2h0IjowLjAsIkJvcmRlclN0eWxlIjpudWxsLCJQYXJlbnRTdHlsZSI6bnVsbH0sIkVsYXBzZWRUaW1lQmFja2dyb3VuZCI6eyIkaWQiOiI1NCIsIkNvbG9yIjp7IiRpZCI6IjU1IiwiQSI6MTkxLCJSIjoyNTUsIkciOjAsIkIiOjB9fSwiQXBwZW5kWWVhck9uWWVhckNoYW5nZSI6dHJ1ZSwiRWxhcHNlZFRpbWVGb3JtYXQiOjIsIlRvZGF5TWFya2VyUG9zaXRpb24iOjMsIlF1aWNrUG9zaXRpb24iOjMsIkFic29sdXRlUG9zaXRpb24iOjQyMS4yLCJNYXJnaW4iOnsiJGlkIjoiNTYiLCJUb3AiOjAuMCwiTGVmdCI6MTAuMCwiUmlnaHQiOjEwLjAsIkJvdHRvbSI6MC4wfSwiUGFkZGluZyI6eyIkaWQiOiI1NyIsIlRvcCI6MC4wLCJMZWZ0IjowLjAsIlJpZ2h0IjowLjAsIkJvdHRvbSI6MC4wfSwiQmFja2dyb3VuZCI6eyIkaWQiOiI1OCIsIkNvbG9yIjp7IiRpZCI6IjU5IiwiQSI6MjU1LCJSIjozMSwiRyI6NzMsIkIiOjEyNX19LCJJc1Zpc2libGUiOnRydWUsIldpZHRoIjowLjAsIkhlaWdodCI6MC4wLCJCb3JkZXJTdHlsZSI6bnVsbCwiUGFyZW50U3R5bGUiOm51bGx9LCJEZWZhdWx0TWlsZXN0b25lU3R5bGUiOnsiJGlkIjoiNjAiLCJTaGFwZSI6MCwiQ29ubmVjdG9yTWFyZ2luIjp7IiRpZCI6IjYxIiwiVG9wIjowLjAsIkxlZnQiOjIuMCwiUmlnaHQiOjIuMCwiQm90dG9tIjowLjB9LCJDb25uZWN0b3JTdHlsZSI6eyIkaWQiOiI2MiIsIkxpbmVDb2xvciI6eyIkaWQiOiI2MyIsIiR0eXBlIjoiTkxSRS5Db21tb24uRG9tLlNvbGlkQ29sb3JCcnVzaCwgTkxSRS5Db21tb24iLCJDb2xvciI6eyIkaWQiOiI2NCIsIkEiOjEyNywiUiI6MzEsIkciOjczLCJCIjoxMjZ9fSwiTGluZVdlaWdodCI6MS4wLCJMaW5lVHlwZSI6MCwiUGFyZW50U3R5bGUiOm51bGx9LCJJc0JlbG93VGltZWJhbmQiOmZhbHNlLCJQb3NpdGlvbk9uVGFzayI6MCwiSGlkZURhdGUiOmZhbHNlLCJTaGFwZVNpemUiOjEsIlNwYWNpbmciOjEuMCwiUGFkZGluZyI6eyIkaWQiOiI2NSIsIlRvcCI6Ny4wLCJMZWZ0IjozLjAsIlJpZ2h0IjowLjAsIkJvdHRvbSI6Mi4wfSwiU2hhcGVTdHlsZSI6eyIkaWQiOiI2NiIsIk1hcmdpbiI6eyIkaWQiOiI2NyIsIlRvcCI6MC4wLCJMZWZ0IjowLjAsIlJpZ2h0IjowLjAsIkJvdHRvbSI6MC4wfSwiUGFkZGluZyI6eyIkaWQiOiI2OCIsIlRvcCI6MC4wLCJMZWZ0IjowLjAsIlJpZ2h0IjowLjAsIkJvdHRvbSI6MC4wfSwiQmFja2dyb3VuZCI6eyIkaWQiOiI2OSIsIkNvbG9yIjp7IiRpZCI6IjcwIiwiQSI6MjU1LCJSIjowLCJHIjoxMTQsIkIiOjE4OH19LCJJc1Zpc2libGUiOnRydWUsIldpZHRoIjoxOC4wLCJIZWlnaHQiOjIwLjAsIkJvcmRlclN0eWxlIjp7IiRpZCI6IjcxIiwiTGluZUNvbG9yIjp7IiRpZCI6IjcyIiwiJHR5cGUiOiJOTFJFLkNvbW1vbi5Eb20uU29saWRDb2xvckJydXNoLCBOTFJFLkNvbW1vbiIsIkNvbG9yIjp7IiRpZCI6IjczIiwiQSI6MjU1LCJSIjoyNTUsIkciOjAsIkIiOjB9fSwiTGluZVdlaWdodCI6MC4wLCJMaW5lVHlwZSI6MCwiUGFyZW50U3R5bGUiOm51bGx9LCJQYXJlbnRTdHlsZSI6bnVsbH0sIlRpdGxlU3R5bGUiOnsiJGlkIjoiNzQiLCJGb250U2V0dGluZ3MiOnsiJGlkIjoiNzUiLCJGb250U2l6ZSI6MTAsIkZvbnROYW1lIjoiQXJpYWwiLCJJc0JvbGQiOnRydWUsIklzSXRhbGljIjpmYWxzZSwiSXNVbmRlcmxpbmVkIjpmYWxzZSwiUGFyZW50U3R5bGUiOm51bGx9LCJBdXRvU2l6ZSI6MCwiRm9yZWdyb3VuZCI6eyIkaWQiOiI3NiIsIkNvbG9yIjp7IiRpZCI6Ijc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4IiwiVG9wIjowLjAsIkxlZnQiOjAuMCwiUmlnaHQiOjAuMCwiQm90dG9tIjowLjB9LCJQYWRkaW5nIjp7IiRpZCI6Ijc5IiwiVG9wIjowLjAsIkxlZnQiOjAuMCwiUmlnaHQiOjAuMCwiQm90dG9tIjowLjB9LCJCYWNrZ3JvdW5kIjp7IiRpZCI6IjgwIiwiQ29sb3IiOnsiJHJlZiI6IjIyIn19LCJJc1Zpc2libGUiOnRydWUsIldpZHRoIjowLjAsIkhlaWdodCI6MC4wLCJCb3JkZXJTdHlsZSI6bnVsbCwiUGFyZW50U3R5bGUiOm51bGx9LCJEY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SIsIlRvcCI6MC4wLCJMZWZ0IjowLjAsIlJpZ2h0IjowLjAsIkJvdHRvbSI6MC4wfSwiUGFkZGluZyI6eyIkaWQiOiI4NiIsIlRvcCI6MC4wLCJMZWZ0IjowLjAsIlJpZ2h0IjowLjAsIkJvdHRvbSI6MC4wfSwiQmFja2dyb3VuZCI6eyIkaWQiOiI4NyIsIkNvbG9yIjp7IiRyZWYiOiIyMiJ9fSwiSXNWaXNpYmxlIjp0cnVlLCJXaWR0aCI6MC4wLCJIZWlnaHQiOjAuMCwiQm9yZGVyU3R5bGUiOm51bGwsIlBhcmVudFN0eWxlIjpudWxsfSwiRGF0ZUZvcm1hdCI6eyIkaWQiOiI4O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5IiwiRGF0ZVBhcnRJc1Zpc2libGUiOmZhbHNlLCJUaW1lUGFydElzVmlzaWJsZSI6ZmFsc2V9fSwiV2Vla051bWJlcmluZyI6eyIkaWQiOiI5MCIsIkZvcm1hdCI6MCwiSXNWaXNpYmxlIjpmYWxzZSwiTGFzdEtub3duVmlzaWJpbGl0eVN0YXRlIjpmYWxzZX0sIklzVmlzaWJsZSI6dHJ1ZSwiUGFyZW50U3R5bGUiOm51bGx9LCJEZWZhdWx0VGFza1N0eWxlIjp7IiRpZCI6IjkxIiwiU2hhcGUiOjAsIlNoYXBlVGhpY2tuZXNzIjoxLCJEdXJhdGlvbkZvcm1hdCI6MCwiSW5jbHVkZU5vbldvcmtpbmdEYXlzSW5EdXJhdGlvbiI6ZmFsc2UsIlBlcmNlbnRhZ2VDb21wbGV0ZVN0eWxlIjp7IiRpZCI6IjkyIiwiRm9udFNldHRpbmdzIjp7IiRpZCI6IjkzIiwiRm9udFNpemUiOjksIkZvbnROYW1lIjoiQXJpYWwiLCJJc0JvbGQiOmZhbHNlLCJJc0l0YWxpYyI6ZmFsc2UsIklzVW5kZXJsaW5lZCI6ZmFsc2UsIlBhcmVudFN0eWxlIjpudWxsfSwiQXV0b1NpemUiOjAsIkZvcmVncm91bmQiOnsiJGlkIjoiOTQiLCJDb2xvciI6eyIkaWQiOiI5NSIsIkEiOjI1NSwiUiI6MjM4LCJHIjoyMzYsIkIiOjIyNX19LCJNYXhXaWR0aCI6OTYwLjAsIk1heEhlaWdodCI6IkluZmluaXR5IiwiU21hcnRGb3JlZ3JvdW5kSXNBY3RpdmUiOmZhbHNlLCJIb3Jpem9udGFsQWxpZ25tZW50IjoxLCJWZXJ0aWNhbEFsaWdubWVudCI6MCwiU21hcnRGb3JlZ3JvdW5kIjpudWxsLCJCYWNrZ3JvdW5kRmlsbFR5cGUiOjAsIk1hcmdpbiI6eyIkaWQiOiI5NiIsIlRvcCI6MC4wLCJMZWZ0IjowLjAsIlJpZ2h0IjowLjAsIkJvdHRvbSI6MC4wfSwiUGFkZGluZyI6eyIkaWQiOiI5NyIsIlRvcCI6MC4wLCJMZWZ0IjowLjAsIlJpZ2h0IjowLjAsIkJvdHRvbSI6MC4wfSwiQmFja2dyb3VuZCI6eyIkaWQiOiI5OCIsIkNvbG9yIjp7IiRyZWYiOiIyMiJ9fSwiSXNWaXNpYmxlIjp0cnVlLCJXaWR0aCI6MC4wLCJIZWlnaHQiOjAuMCwiQm9yZGVyU3R5bGUiOm51bGwsIlBhcmVudFN0eWxlIjpudWxsfSwiRHVyYXRpb25TdHlsZSI6eyIkaWQiOiI5OSIsIkZvbnRTZXR0aW5ncyI6eyIkaWQiOiIxMDAiLCJGb250U2l6ZSI6OSwiRm9udE5hbWUiOiJBcmlhbCIsIklzQm9sZCI6ZmFsc2UsIklzSXRhbGljIjpmYWxzZSwiSXNVbmRlcmxpbmVkIjpmYWxzZSwiUGFyZW50U3R5bGUiOm51bGx9LCJBdXRvU2l6ZSI6MCwiRm9yZWdyb3VuZCI6eyIkaWQiOiIxMDEiLCJDb2xvciI6eyIkaWQiOiIxMDIiLCJBIjoyNTUsIlIiOjIzNywiRyI6MTI1LCJCIjo0OX19LCJNYXhXaWR0aCI6OTYwLjAsIk1heEhlaWdodCI6IkluZmluaXR5IiwiU21hcnRGb3JlZ3JvdW5kSXNBY3RpdmUiOmZhbHNlLCJIb3Jpem9udGFsQWxpZ25tZW50IjowLCJWZXJ0aWNhbEFsaWdubWVudCI6MCwiU21hcnRGb3JlZ3JvdW5kIjpudWxsLCJCYWNrZ3JvdW5kRmlsbFR5cGUiOjAsIk1hcmdpbiI6eyIkaWQiOiIxMDMiLCJUb3AiOjAuMCwiTGVmdCI6MC4wLCJSaWdodCI6MC4wLCJCb3R0b20iOjAuMH0sIlBhZGRpbmciOnsiJGlkIjoiMTA0IiwiVG9wIjowLjAsIkxlZnQiOjAuMCwiUmlnaHQiOjAuMCwiQm90dG9tIjowLjB9LCJCYWNrZ3JvdW5kIjp7IiRpZCI6IjEwNSIsIkNvbG9yIjp7IiRyZWYiOiIyMiJ9fSwiSXNWaXNpYmxlIjp0cnVlLCJXaWR0aCI6MC4wLCJIZWlnaHQiOjAuMCwiQm9yZGVyU3R5bGUiOm51bGwsIlBhcmVudFN0eWxlIjpudWxsfSwiSG9yaXpvbnRhbENvbm5lY3RvclN0eWxlIjp7IiRpZCI6IjEwNiIsIkxpbmVDb2xvciI6eyIkaWQiOiIxMDciLCIkdHlwZSI6Ik5MUkUuQ29tbW9uLkRvbS5Tb2xpZENvbG9yQnJ1c2gsIE5MUkUuQ29tbW9uIiwiQ29sb3IiOnsiJGlkIjoiMTA4IiwiQSI6MjU1LCJSIjoyMDQsIkciOjIwNCwiQiI6MjA0fX0sIkxpbmVXZWlnaHQiOjEuMCwiTGluZVR5cGUiOjAsIlBhcmVudFN0eWxlIjpudWxsfSwiVmVydGljYWxDb25uZWN0b3JTdHlsZSI6eyIkaWQiOiIxMDkiLCJMaW5lQ29sb3IiOnsiJGlkIjoiMTEwIiwiJHR5cGUiOiJOTFJFLkNvbW1vbi5Eb20uU29saWRDb2xvckJydXNoLCBOTFJFLkNvbW1vbiIsIkNvbG9yIjp7IiRpZCI6IjExMSIsIkEiOjI1NSwiUiI6MjA0LCJHIjoyMDQsIkIiOjIwNH1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ExMiIsIk1hcmdpbiI6eyIkaWQiOiIxMTMiLCJUb3AiOjAuMCwiTGVmdCI6NC4wLCJSaWdodCI6NC4wLCJCb3R0b20iOjAuMH0sIlBhZGRpbmciOnsiJGlkIjoiMTE0IiwiVG9wIjowLjAsIkxlZnQiOjAuMCwiUmlnaHQiOjAuMCwiQm90dG9tIjowLjB9LCJCYWNrZ3JvdW5kIjp7IiRpZCI6IjExNSIsIkNvbG9yIjp7IiRpZCI6IjExNiIsIkEiOjI1NSwiUiI6MCwiRyI6MTE0LCJCIjoxODh9fSwiSXNWaXNpYmxlIjp0cnVlLCJXaWR0aCI6MC4wLCJIZWlnaHQiOjE2LjAsIkJvcmRlclN0eWxlIjp7IiRpZCI6IjExNyIsIkxpbmVDb2xvciI6eyIkaWQiOiIxMTgiLCIkdHlwZSI6Ik5MUkUuQ29tbW9uLkRvbS5Tb2xpZENvbG9yQnJ1c2gsIE5MUkUuQ29tbW9uIiwiQ29sb3IiOnsiJGlkIjoiMTE5IiwiQSI6MjU1LCJSIjoyNTUsIkciOjAsIkIiOjB9fSwiTGluZVdlaWdodCI6MC4wLCJMaW5lVHlwZSI6MCwiUGFyZW50U3R5bGUiOm51bGx9LCJQYXJlbnRTdHlsZSI6bnVsbH0sIlRpdGxlU3R5bGUiOnsiJGlkIjoiMTIwIiwiRm9udFNldHRpbmdzIjp7IiRpZCI6IjEyMSIsIkZvbnRTaXplIjoxMCwiRm9udE5hbWUiOiJBcmlhbCIsIklzQm9sZCI6dHJ1ZSwiSXNJdGFsaWMiOmZhbHNlLCJJc1VuZGVybGluZWQiOmZhbHNlLCJQYXJlbnRTdHlsZSI6bnVsbH0sIkF1dG9TaXplIjowLCJGb3JlZ3JvdW5kIjp7IiRpZCI6IjEyMiIsIkNvbG9yIjp7IiRpZCI6IjEyM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jQiLCJUb3AiOjAuMCwiTGVmdCI6MC4wLCJSaWdodCI6MC4wLCJCb3R0b20iOjAuMH0sIlBhZGRpbmciOnsiJGlkIjoiMTI1IiwiVG9wIjowLjAsIkxlZnQiOjAuMCwiUmlnaHQiOjAuMCwiQm90dG9tIjowLjB9LCJCYWNrZ3JvdW5kIjp7IiRpZCI6IjEyNiIsIkNvbG9yIjp7IiRyZWYiOiIyMiJ9fSwiSXNWaXNpYmxlIjp0cnVlLCJXaWR0aCI6MC4wLCJIZWlnaHQiOjAuMCwiQm9yZGVyU3R5bGUiOm51bGwsIlBhcmVudFN0eWxlIjpudWxsfSwiRGF0ZVN0eWxlIjp7IiRpZCI6IjEyNyIsIkZvbnRTZXR0aW5ncyI6eyIkaWQiOiIxMjgiLCJGb250U2l6ZSI6OSwiRm9udE5hbWUiOiJBcmlhbCIsIklzQm9sZCI6ZmFsc2UsIklzSXRhbGljIjpmYWxzZSwiSXNVbmRlcmxpbmVkIjpmYWxzZSwiUGFyZW50U3R5bGUiOm51bGx9LCJBdXRvU2l6ZSI6MCwiRm9yZWdyb3VuZCI6eyIkaWQiOiIxMjkiLCJDb2xvciI6eyIkaWQiOiIxMzAiLCJBIjoyNTUsIlIiOjY4LCJHIjo4NCwiQiI6MTA2fX0sIk1heFdpZHRoIjo5NjAuMCwiTWF4SGVpZ2h0IjoiSW5maW5pdHkiLCJTbWFydEZvcmVncm91bmRJc0FjdGl2ZSI6ZmFsc2UsIkhvcml6b250YWxBbGlnbm1lbnQiOjAsIlZlcnRpY2FsQWxpZ25tZW50IjowLCJTbWFydEZvcmVncm91bmQiOm51bGwsIkJhY2tncm91bmRGaWxsVHlwZSI6MCwiTWFyZ2luIjp7IiRpZCI6IjEzMSIsIlRvcCI6MC4wLCJMZWZ0IjowLjAsIlJpZ2h0IjowLjAsIkJvdHRvbSI6MC4wfSwiUGFkZGluZyI6eyIkaWQiOiIxMzIiLCJUb3AiOjAuMCwiTGVmdCI6MC4wLCJSaWdodCI6MC4wLCJCb3R0b20iOjAuMH0sIkJhY2tncm91bmQiOnsiJGlkIjoiMTMzIiwiQ29sb3IiOnsiJHJlZiI6IjIyIn19LCJJc1Zpc2libGUiOnRydWUsIldpZHRoIjowLjAsIkhlaWdodCI6MC4wLCJCb3JkZXJTdHlsZSI6bnVsbCwiUGFyZW50U3R5bGUiOm51bGx9LCJEYXRlRm9ybWF0Ijp7IiRpZCI6IjEzN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zNSIsIkRhdGVQYXJ0SXNWaXNpYmxlIjpmYWxzZSwiVGltZVBhcnRJc1Zpc2libGUiOmZhbHNlfX0sIldlZWtOdW1iZXJpbmciOnsiJGlkIjoiMTM2IiwiRm9ybWF0IjowLCJJc1Zpc2libGUiOmZhbHNlLCJMYXN0S25vd25WaXNpYmlsaXR5U3RhdGUiOmZhbHNlfSwiSXNWaXNpYmxlIjp0cnVlLCJQYXJlbnRTdHlsZSI6bnVsbCwiX2V4cGxpY2l0bHlTZXQiOnsiJGlkIjoiMTM3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giLCJHcmlkbGluZVN0eWxlIjp7IiRpZCI6IjEzOSIsIkxpbmVDb2xvciI6eyIkaWQiOiIxNDAiLCIkdHlwZSI6Ik5MUkUuQ29tbW9uLkRvbS5Tb2xpZENvbG9yQnJ1c2gsIE5MUkUuQ29tbW9uIiwiQ29sb3IiOnsiJGlkIjoiMTQxIiwiQSI6MzgsIlIiOjkxLCJHIjoxNTUsIkIiOjIxM319LCJMaW5lV2VpZ2h0IjoxLjAsIkxpbmVUeXBlIjowLCJQYXJlbnRTdHlsZSI6bnVsbH0sIk1hcmdpbiI6eyIkaWQiOiIxNDIiLCJUb3AiOjAuMCwiTGVmdCI6MC4wLCJSaWdodCI6MC4wLCJCb3R0b20iOjAuMH0sIlBhZGRpbmciOnsiJGlkIjoiMTQzIiwiVG9wIjowLjAsIkxlZnQiOjAuMCwiUmlnaHQiOjAuMCwiQm90dG9tIjowLjB9LCJCYWNrZ3JvdW5kIjpudWxsLCJJc1Zpc2libGUiOnRydWUsIldpZHRoIjowLjAsIkhlaWdodCI6MC4wLCJCb3JkZXJTdHlsZSI6eyIkaWQiOiIxNDQiLCJMaW5lQ29sb3IiOm51bGwsIkxpbmVXZWlnaHQiOjAuMCwiTGluZVR5cGUiOjAsIlBhcmVudFN0eWxlIjpudWxsfSwiUGFyZW50U3R5bGUiOm51bGx9LCJBY3Rpdml0eUxpbmVQYW5lbFN0eWxlIjp7IiRpZCI6IjE0NSIsIkFjdGl2aXR5TGluZVN0eWxlIjp7IiRpZCI6IjE0NiIsIkxpbmVDb2xvciI6eyIkaWQiOiIxNDciLCIkdHlwZSI6Ik5MUkUuQ29tbW9uLkRvbS5Tb2xpZENvbG9yQnJ1c2gsIE5MUkUuQ29tbW9uIiwiQ29sb3IiOnsiJGlkIjoiMTQ4IiwiQSI6MzgsIlIiOjY4LCJHIjoxMTQsIkIiOjE5Nn19LCJMaW5lV2VpZ2h0IjoxLjAsIkxpbmVUeXBlIjowLCJQYXJlbnRTdHlsZSI6bnVsbH0sIk1hcmdpbiI6eyIkaWQiOiIxNDkiLCJUb3AiOjAuMCwiTGVmdCI6MC4wLCJSaWdodCI6MC4wLCJCb3R0b20iOjAuMH0sIlBhZGRpbmciOnsiJGlkIjoiMTUwIiwiVG9wIjowLjAsIkxlZnQiOjAuMCwiUmlnaHQiOjAuMCwiQm90dG9tIjowLjB9LCJCYWNrZ3JvdW5kIjpudWxsLCJJc1Zpc2libGUiOnRydWUsIldpZHRoIjowLjAsIkhlaWdodCI6MC4wLCJCb3JkZXJTdHlsZSI6bnVsbCwiUGFyZW50U3R5bGUiOm51bGx9LCJTaG93RWxhcHNlZFRpbWVHcmFkaWVudFN0eWxlIjpmYWxzZSwiVGltZWJhbmRSZXNlcnZlZExlZnRBcmVhU3R5bGUiOnsiJGlkIjoiMTUxIiwiQWN0aXZpdHlIZWFkZXJXaWR0aCI6MC4wLCJJc1NldCI6ZmFsc2V9LCJEZWZhdWx0U3dpbWxhbmVTdHlsZSI6eyIkaWQiOiIxNTIiLCJIZWFkZXJTdHlsZSI6eyIkaWQiOiIxNTMiLCJUZXh0U3R5bGUiOnsiJGlkIjoiMTU0IiwiRm9udFNldHRpbmdzIjp7IiRpZCI6IjE1NSIsIkZvbnRTaXplIjoxMiwiRm9udE5hbWUiOiJDYWxpYnJpIiwiSXNCb2xkIjpmYWxzZSwiSXNJdGFsaWMiOmZhbHNlLCJJc1VuZGVybGluZWQiOmZhbHNlLCJQYXJlbnRTdHlsZSI6bnVsbH0sIkF1dG9TaXplIjowLCJGb3JlZ3JvdW5kIjp7IiRpZCI6IjE1NiIsIkNvbG9yIjp7IiRpZCI6IjE1Ny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TgiLCJUb3AiOjAuMCwiTGVmdCI6MC4wLCJSaWdodCI6MC4wLCJCb3R0b20iOjAuMH0sIlBhZGRpbmciOnsiJGlkIjoiMTU5IiwiVG9wIjowLjAsIkxlZnQiOjAuMCwiUmlnaHQiOjAuMCwiQm90dG9tIjowLjB9LCJCYWNrZ3JvdW5kIjpudWxsLCJJc1Zpc2libGUiOnRydWUsIldpZHRoIjowLjAsIkhlaWdodCI6MC4wLCJCb3JkZXJTdHlsZSI6bnVsbCwiUGFyZW50U3R5bGUiOm51bGx9LCJSZWN0YW5nbGVTdHlsZSI6eyIkaWQiOiIxNjAiLCJNYXJnaW4iOnsiJGlkIjoiMTYxIiwiVG9wIjowLjAsIkxlZnQiOjAuMCwiUmlnaHQiOjAuMCwiQm90dG9tIjowLjB9LCJQYWRkaW5nIjp7IiRpZCI6IjE2MiIsIlRvcCI6MC4wLCJMZWZ0IjowLjAsIlJpZ2h0IjowLjAsIkJvdHRvbSI6MC4wfSwiQmFja2dyb3VuZCI6eyIkaWQiOiIxNjMiLCJDb2xvciI6eyIkaWQiOiIxNjQiLCJBIjoxMjcsIlIiOjkxLCJHIjoxNTUsIkIiOjIxM319LCJJc1Zpc2libGUiOnRydWUsIldpZHRoIjowLjAsIkhlaWdodCI6MC4wLCJCb3JkZXJTdHlsZSI6eyIkaWQiOiIxNjUiLCJMaW5lQ29sb3IiOnsiJGlkIjoiMTY2IiwiJHR5cGUiOiJOTFJFLkNvbW1vbi5Eb20uU29saWRDb2xvckJydXNoLCBOTFJFLkNvbW1vbiIsIkNvbG9yIjp7IiRpZCI6IjE2NyIsIkEiOjI1NSwiUiI6MjU1LCJHIjowLCJCIjowfX0sIkxpbmVXZWlnaHQiOjAuMCwiTGluZVR5cGUiOjAsIlBhcmVudFN0eWxlIjpudWxsfSwiUGFyZW50U3R5bGUiOm51bGx9LCJNYXJnaW4iOnsiJGlkIjoiMTY4IiwiVG9wIjowLjAsIkxlZnQiOjAuMCwiUmlnaHQiOjAuMCwiQm90dG9tIjowLjB9LCJQYWRkaW5nIjp7IiRpZCI6IjE2OSIsIlRvcCI6MC4wLCJMZWZ0IjowLjAsIlJpZ2h0IjowLjAsIkJvdHRvbSI6MC4wfSwiQmFja2dyb3VuZCI6bnVsbCwiSXNWaXNpYmxlIjp0cnVlLCJXaWR0aCI6MC4wLCJIZWlnaHQiOjAuMCwiQm9yZGVyU3R5bGUiOm51bGwsIlBhcmVudFN0eWxlIjpudWxsfSwiQmFja2dyb3VuZFN0eWxlIjp7IiRpZCI6IjE3MCIsIk1hcmdpbiI6eyIkaWQiOiIxNzEiLCJUb3AiOjAuMCwiTGVmdCI6MC4wLCJSaWdodCI6MC4wLCJCb3R0b20iOjAuMH0sIlBhZGRpbmciOnsiJGlkIjoiMTcyIiwiVG9wIjowLjAsIkxlZnQiOjAuMCwiUmlnaHQiOjAuMCwiQm90dG9tIjowLjB9LCJCYWNrZ3JvdW5kIjp7IiRpZCI6IjE3MyIsIkNvbG9yIjp7IiRpZCI6IjE3NCIsIkEiOjM4LCJSIjo5MSwiRyI6MTU1LCJCIjoyMTN9fSwiSXNWaXNpYmxlIjp0cnVlLCJXaWR0aCI6MC4wLCJIZWlnaHQiOjAuMCwiQm9yZGVyU3R5bGUiOnsiJGlkIjoiMTc1IiwiTGluZUNvbG9yIjp7IiRpZCI6IjE3NiIsIiR0eXBlIjoiTkxSRS5Db21tb24uRG9tLlNvbGlkQ29sb3JCcnVzaCwgTkxSRS5Db21tb24iLCJDb2xvciI6eyIkaWQiOiIxNzciLCJBIjoyNTUsIlIiOjI1NSwiRyI6MCwiQiI6MH19LCJMaW5lV2VpZ2h0IjowLjAsIkxpbmVUeXBlIjowLCJQYXJlbnRTdHlsZSI6bnVsbH0sIlBhcmVudFN0eWxlIjpudWxsfSwiSXNBYm92ZVRpbWViYW5kIjpmYWxzZSwiTWFyZ2luIjp7IiRpZCI6IjE3OCIsIlRvcCI6MC4wLCJMZWZ0IjowLjAsIlJpZ2h0IjowLjAsIkJvdHRvbSI6MC4wfSwiUGFkZGluZyI6eyIkaWQiOiIxNzkiLCJUb3AiOjAuMCwiTGVmdCI6MC4wLCJSaWdodCI6MC4wLCJCb3R0b20iOjAuMH0sIklzVmlzaWJsZSI6dHJ1ZSwiV2lkdGgiOjAuMCwiSGVpZ2h0IjowLjAsIkJvcmRlclN0eWxlIjpudWxsLCJQYXJlbnRTdHlsZSI6bnVsbH19LCJTY2FsZSI6eyIkaWQiOiIxODAiLCJTdGFydERhdGUiOiIwMDAxLTAxLTAxVDAwOjAwOjAwIiwiRW5kRGF0ZSI6IjIwMjEtMDgtMzBUMjM6NTk6MDAiLCJGb3JtYXQiOiJNTU0iLCJUeXBlIjoyLCJBdXRvRGF0ZVJhbmdlIjp0cnVlLCJXb3JraW5nRGF5cyI6MzEsIkZpc2NhbFllYXIiOnsiJGlkIjoiMTgxIiwiU3RhcnRNb250aCI6MSwiVXNlU3RhcnRpbmdZZWFyRm9yTnVtYmVyaW5nIjp0cnVlLCJTaG93RmlzY2FsWWVhckxhYmVsIjp0cnVlfSwiVG9kYXlNYXJrZXJUZXh0IjoiVG9kYXkiLCJBdXRvU2NhbGVUeXBlIjp0cnVlfSwiU2NhbGVWMiI6eyIkaWQiOiIxODIiLCJTdGFydERhdGUiOiIwMDAxLTAxLTAxVDAwOjAwOjAwIiwiRW5kRGF0ZSI6IjIwMjEtMDgtMzBUMjM6NTk6MDAiLCJBdXRvRGF0ZVJhbmdlIjp0cnVlLCJXb3JraW5nRGF5cyI6MzEsIkZpc2NhbFllYXIiOnsiJHJlZiI6IjE4MSJ9LCJUb2RheU1hcmtlclRleHQiOiJUb2RheSIsIkF1dG9TY2FsZVR5cGUiOnRydWUsIlRpbWViYW5kU2NhbGVzIjp7IiRpZCI6IjE4MyIsIlRvcFNjYWxlTGF5ZXIiOnsiJGlkIjoiMTg0IiwiRm9ybWF0IjoiTU1NIiwiVHlwZSI6Mn0sIk1pZGRsZVNjYWxlTGF5ZXIiOnsiJGlkIjoiMTg1IiwiRm9ybWF0IjpudWxsLCJUeXBlIjowfSwiQm90dG9tU2NhbGVMYXllciI6eyIkaWQiOiIxODYiLCJGb3JtYXQiOm51bGwsIlR5cGUiOjB9fX0sIk1pbGVzdG9uZXMiOlt7IiRpZCI6IjE4NyIsIkRhdGUiOiIyMDIxLTA2LTA0VDIzOjU5OjAwIiwiU3R5bGUiOnsiJGlkIjoiMTg4IiwiU2hhcGUiOjMsIkNvbm5lY3Rvck1hcmdpbiI6eyIkaWQiOiIxODkiLCJUb3AiOjAuMCwiTGVmdCI6Mi4wLCJSaWdodCI6Mi4wLCJCb3R0b20iOjAuMH0sIkNvbm5lY3RvclN0eWxlIjp7IiRpZCI6IjE5MCIsIkxpbmVDb2xvciI6eyIkaWQiOiIxOTEiLCIkdHlwZSI6Ik5MUkUuQ29tbW9uLkRvbS5Tb2xpZENvbG9yQnJ1c2gsIE5MUkUuQ29tbW9uIiwiQ29sb3IiOnsiJGlkIjoiMTkyIiwiQSI6MTI3LCJSIjoxMjgsIkciOjE4NSwiQiI6MjIyfX0sIkxpbmVXZWlnaHQiOjEuMCwiTGluZVR5cGUiOjAsIlBhcmVudFN0eWxlIjpudWxsfSwiSXNCZWxvd1RpbWViYW5kIjp0cnVlLCJQb3NpdGlvbk9uVGFzayI6MCwiSGlkZURhdGUiOmZhbHNlLCJTaGFwZVNpemUiOjEsIlNwYWNpbmciOjEuMCwiUGFkZGluZyI6eyIkaWQiOiIxOTMiLCJUb3AiOjcuMCwiTGVmdCI6My4wLCJSaWdodCI6MC4wLCJCb3R0b20iOjIuMH0sIlNoYXBlU3R5bGUiOnsiJGlkIjoiMTk0IiwiTWFyZ2luIjp7IiRpZCI6IjE5NSIsIlRvcCI6MC4wLCJMZWZ0IjowLjAsIlJpZ2h0IjowLjAsIkJvdHRvbSI6MC4wfSwiUGFkZGluZyI6eyIkaWQiOiIxOTYiLCJUb3AiOjAuMCwiTGVmdCI6MC4wLCJSaWdodCI6MC4wLCJCb3R0b20iOjAuMH0sIkJhY2tncm91bmQiOnsiJGlkIjoiMTk3IiwiQ29sb3IiOnsiJGlkIjoiMTk4IiwiQSI6MjU1LCJSIjoyMzcsIkciOjEyNSwiQiI6NDl9fSwiSXNWaXNpYmxlIjp0cnVlLCJXaWR0aCI6MTguMCwiSGVpZ2h0IjoyMC4wLCJCb3JkZXJTdHlsZSI6eyIkaWQiOiIxOTkiLCJMaW5lQ29sb3IiOnsiJHJlZiI6IjcyIn0sIkxpbmVXZWlnaHQiOjAuMCwiTGluZVR5cGUiOjAsIlBhcmVudFN0eWxlIjpudWxsfSwiUGFyZW50U3R5bGUiOm51bGx9LCJUaXRsZVN0eWxlIjp7IiRpZCI6IjIwMCIsIkZvbnRTZXR0aW5ncyI6eyIkaWQiOiIyMDEiLCJGb250U2l6ZSI6MTAsIkZvbnROYW1lIjoiQXJpYWwiLCJJc0JvbGQiOnRydWUsIklzSXRhbGljIjpmYWxzZSwiSXNVbmRlcmxpbmVkIjpmYWxzZSwiUGFyZW50U3R5bGUiOm51bGx9LCJBdXRvU2l6ZSI6MCwiRm9yZWdyb3VuZCI6eyIkaWQiOiIyMDIiLCJDb2xvciI6eyIkcmVmIjoiNzcifX0sIk1heFdpZHRoIjoyMDAuMCwiTWF4SGVpZ2h0IjoiSW5maW5pdHkiLCJTbWFydEZvcmVncm91bmRJc0FjdGl2ZSI6ZmFsc2UsIkhvcml6b250YWxBbGlnbm1lbnQiOjEsIlZlcnRpY2FsQWxpZ25tZW50IjowLCJTbWFydEZvcmVncm91bmQiOm51bGwsIkJhY2tncm91bmRGaWxsVHlwZSI6MCwiTWFyZ2luIjp7IiRpZCI6IjIwMyIsIlRvcCI6MC4wLCJMZWZ0IjowLjAsIlJpZ2h0IjowLjAsIkJvdHRvbSI6MC4wfSwiUGFkZGluZyI6eyIkaWQiOiIyMDQiLCJUb3AiOjAuMCwiTGVmdCI6MC4wLCJSaWdodCI6MC4wLCJCb3R0b20iOjAuMH0sIkJhY2tncm91bmQiOnsiJHJlZiI6IjgwIn0sIklzVmlzaWJsZSI6dHJ1ZSwiV2lkdGgiOjAuMCwiSGVpZ2h0IjowLjAsIkJvcmRlclN0eWxlIjp7IiRpZCI6IjIwNSIsIkxpbmVDb2xvciI6bnVsbCwiTGluZVdlaWdodCI6MC4wLCJMaW5lVHlwZSI6MCwiUGFyZW50U3R5bGUiOm51bGx9LCJQYXJlbnRTdHlsZSI6bnVsbH0sIkRhdGVTdHlsZSI6eyIkaWQiOiIyMDYiLCJGb250U2V0dGluZ3MiOnsiJGlkIjoiMjA3IiwiRm9udFNpemUiOjksIkZvbnROYW1lIjoiQXJpYWwiLCJJc0JvbGQiOmZhbHNlLCJJc0l0YWxpYyI6ZmFsc2UsIklzVW5kZXJsaW5lZCI6ZmFsc2UsIlBhcmVudFN0eWxlIjpudWxsfSwiQXV0b1NpemUiOjAsIkZvcmVncm91bmQiOnsiJGlkIjoiMjA4IiwiQ29sb3IiOnsiJHJlZiI6Ijg0In19LCJNYXhXaWR0aCI6MjAwLjAsIk1heEhlaWdodCI6IkluZmluaXR5IiwiU21hcnRGb3JlZ3JvdW5kSXNBY3RpdmUiOmZhbHNlLCJIb3Jpem9udGFsQWxpZ25tZW50IjoxLCJWZXJ0aWNhbEFsaWdubWVudCI6MCwiU21hcnRGb3JlZ3JvdW5kIjpudWxsLCJCYWNrZ3JvdW5kRmlsbFR5cGUiOjAsIk1hcmdpbiI6eyIkaWQiOiIyMDkiLCJUb3AiOjAuMCwiTGVmdCI6MC4wLCJSaWdodCI6MC4wLCJCb3R0b20iOjAuMH0sIlBhZGRpbmciOnsiJGlkIjoiMjEwIiwiVG9wIjowLjAsIkxlZnQiOjAuMCwiUmlnaHQiOjAuMCwiQm90dG9tIjowLjB9LCJCYWNrZ3JvdW5kIjp7IiRyZWYiOiI4NyJ9LCJJc1Zpc2libGUiOnRydWUsIldpZHRoIjowLjAsIkhlaWdodCI6MC4wLCJCb3JkZXJTdHlsZSI6eyIkaWQiOiIyMTEiLCJMaW5lQ29sb3IiOm51bGwsIkxpbmVXZWlnaHQiOjAuMCwiTGluZVR5cGUiOjAsIlBhcmVudFN0eWxlIjpudWxsfSwiUGFyZW50U3R5bGUiOm51bGx9LCJEYXRlRm9ybWF0Ijp7IiRpZCI6IjIxMi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OSJ9fSwiV2Vla051bWJlcmluZyI6eyIkaWQiOiIyMTMiLCJGb3JtYXQiOjAsIklzVmlzaWJsZSI6ZmFsc2UsIkxhc3RLbm93blZpc2liaWxpdHlTdGF0ZSI6ZmFsc2V9LCJJc1Zpc2libGUiOnRydWUsIlBhcmVudFN0eWxlIjpudWxsfSwiSW5kZXgiOjAsIlBlcmNlbnRhZ2VDb21wbGV0ZSI6bnVsbCwiUG9zaXRpb24iOnsiUmF0aW8iOjAuMCwiSXNDdXN0b20iOmZhbHNlfSwiRGF0ZUZvcm1hdCI6eyIkcmVmIjoiMjEyIn0sIldlZWtOdW1iZXJpbmciOnsiJGlkIjoiMjE0IiwiRm9ybWF0IjowLCJJc1Zpc2libGUiOmZhbHNlLCJMYXN0S25vd25WaXNpYmlsaXR5U3RhdGUiOmZhbHNlfSwiUmVsYXRlZFRhc2tJZCI6IjAwMDAwMDAwLTAwMDAtMDAwMC0wMDAwLTAwMDAwMDAwMDAwMCIsIklkIjoiNzRhNTFiYWEtZjFkOC00NzQwLWI0NWMtMTY1MDEwMjAyYWRlIiwiSW1wb3J0SWQiOm51bGwsIlRpdGxlIjoiU3Rha2Vob2xkZXIgUHJlc2VudGF0aW9uIiwiTm90ZSI6bnVsbCwiSHlwZXJsaW5rIjp7IiRpZCI6IjIxNSIsIkFkZHJlc3MiOiIiLCJTdWJBZGRyZXNzIjoiIn0sIklzQ2hhbmdlZCI6ZmFsc2UsIklzTmV3IjpmYWxzZX0seyIkaWQiOiIyMTYiLCJEYXRlIjoiMjAyMS0wOC0wOVQyMzo1OTowMCIsIlN0eWxlIjp7IiRpZCI6IjIxNyIsIlNoYXBlIjozLCJDb25uZWN0b3JNYXJnaW4iOnsiJGlkIjoiMjE4IiwiVG9wIjowLjAsIkxlZnQiOjIuMCwiUmlnaHQiOjIuMCwiQm90dG9tIjowLjB9LCJDb25uZWN0b3JTdHlsZSI6eyIkaWQiOiIyMTkiLCJMaW5lQ29sb3IiOnsiJGlkIjoiMjIwIiwiJHR5cGUiOiJOTFJFLkNvbW1vbi5Eb20uU29saWRDb2xvckJydXNoLCBOTFJFLkNvbW1vbiIsIkNvbG9yIjp7IiRpZCI6IjIyMSIsIkEiOjEyNywiUiI6MTI4LCJHIjoxODUsIkIiOjIyMn19LCJMaW5lV2VpZ2h0IjoxLjAsIkxpbmVUeXBlIjowLCJQYXJlbnRTdHlsZSI6bnVsbH0sIklzQmVsb3dUaW1lYmFuZCI6dHJ1ZSwiUG9zaXRpb25PblRhc2siOjAsIkhpZGVEYXRlIjpmYWxzZSwiU2hhcGVTaXplIjoxLCJTcGFjaW5nIjoxLjAsIlBhZGRpbmciOnsiJGlkIjoiMjIyIiwiVG9wIjo3LjAsIkxlZnQiOjMuMCwiUmlnaHQiOjAuMCwiQm90dG9tIjoyLjB9LCJTaGFwZVN0eWxlIjp7IiRpZCI6IjIyMyIsIk1hcmdpbiI6eyIkaWQiOiIyMjQiLCJUb3AiOjAuMCwiTGVmdCI6MC4wLCJSaWdodCI6MC4wLCJCb3R0b20iOjAuMH0sIlBhZGRpbmciOnsiJGlkIjoiMjI1IiwiVG9wIjowLjAsIkxlZnQiOjAuMCwiUmlnaHQiOjAuMCwiQm90dG9tIjowLjB9LCJCYWNrZ3JvdW5kIjp7IiRpZCI6IjIyNiIsIkNvbG9yIjp7IiRpZCI6IjIyNyIsIkEiOjI1NSwiUiI6MTEwLCJHIjoxNzQsIkIiOjY0fX0sIklzVmlzaWJsZSI6dHJ1ZSwiV2lkdGgiOjE4LjAsIkhlaWdodCI6MjAuMCwiQm9yZGVyU3R5bGUiOnsiJGlkIjoiMjI4IiwiTGluZUNvbG9yIjp7IiRyZWYiOiI3MiJ9LCJMaW5lV2VpZ2h0IjowLjAsIkxpbmVUeXBlIjowLCJQYXJlbnRTdHlsZSI6bnVsbH0sIlBhcmVudFN0eWxlIjpudWxsfSwiVGl0bGVTdHlsZSI6eyIkaWQiOiIyMjkiLCJGb250U2V0dGluZ3MiOnsiJGlkIjoiMjMwIiwiRm9udFNpemUiOjEwLCJGb250TmFtZSI6IkFyaWFsIiwiSXNCb2xkIjp0cnVlLCJJc0l0YWxpYyI6ZmFsc2UsIklzVW5kZXJsaW5lZCI6dHJ1ZSwiUGFyZW50U3R5bGUiOm51bGx9LCJBdXRvU2l6ZSI6MCwiRm9yZWdyb3VuZCI6eyIkaWQiOiIyMzEiLCJDb2xvciI6eyIkcmVmIjoiNzcifX0sIk1heFdpZHRoIjoyMDAuMCwiTWF4SGVpZ2h0IjoiSW5maW5pdHkiLCJTbWFydEZvcmVncm91bmRJc0FjdGl2ZSI6ZmFsc2UsIkhvcml6b250YWxBbGlnbm1lbnQiOjEsIlZlcnRpY2FsQWxpZ25tZW50IjowLCJTbWFydEZvcmVncm91bmQiOm51bGwsIkJhY2tncm91bmRGaWxsVHlwZSI6MCwiTWFyZ2luIjp7IiRpZCI6IjIzMiIsIlRvcCI6MC4wLCJMZWZ0IjowLjAsIlJpZ2h0IjowLjAsIkJvdHRvbSI6MC4wfSwiUGFkZGluZyI6eyIkaWQiOiIyMzMiLCJUb3AiOjAuMCwiTGVmdCI6MC4wLCJSaWdodCI6MC4wLCJCb3R0b20iOjAuMH0sIkJhY2tncm91bmQiOnsiJHJlZiI6IjgwIn0sIklzVmlzaWJsZSI6dHJ1ZSwiV2lkdGgiOjAuMCwiSGVpZ2h0IjowLjAsIkJvcmRlclN0eWxlIjp7IiRpZCI6IjIzNCIsIkxpbmVDb2xvciI6bnVsbCwiTGluZVdlaWdodCI6MC4wLCJMaW5lVHlwZSI6MCwiUGFyZW50U3R5bGUiOm51bGx9LCJQYXJlbnRTdHlsZSI6bnVsbH0sIkRhdGVTdHlsZSI6eyIkaWQiOiIyMzUiLCJGb250U2V0dGluZ3MiOnsiJGlkIjoiMjM2IiwiRm9udFNpemUiOjksIkZvbnROYW1lIjoiQXJpYWwiLCJJc0JvbGQiOmZhbHNlLCJJc0l0YWxpYyI6ZmFsc2UsIklzVW5kZXJsaW5lZCI6ZmFsc2UsIlBhcmVudFN0eWxlIjpudWxsfSwiQXV0b1NpemUiOjAsIkZvcmVncm91bmQiOnsiJGlkIjoiMjM3IiwiQ29sb3IiOnsiJHJlZiI6Ijg0In19LCJNYXhXaWR0aCI6MjAwLjAsIk1heEhlaWdodCI6IkluZmluaXR5IiwiU21hcnRGb3JlZ3JvdW5kSXNBY3RpdmUiOmZhbHNlLCJIb3Jpem9udGFsQWxpZ25tZW50IjoxLCJWZXJ0aWNhbEFsaWdubWVudCI6MCwiU21hcnRGb3JlZ3JvdW5kIjpudWxsLCJCYWNrZ3JvdW5kRmlsbFR5cGUiOjAsIk1hcmdpbiI6eyIkaWQiOiIyMzgiLCJUb3AiOjAuMCwiTGVmdCI6MC4wLCJSaWdodCI6MC4wLCJCb3R0b20iOjAuMH0sIlBhZGRpbmciOnsiJGlkIjoiMjM5IiwiVG9wIjowLjAsIkxlZnQiOjAuMCwiUmlnaHQiOjAuMCwiQm90dG9tIjowLjB9LCJCYWNrZ3JvdW5kIjp7IiRyZWYiOiI4NyJ9LCJJc1Zpc2libGUiOnRydWUsIldpZHRoIjowLjAsIkhlaWdodCI6MC4wLCJCb3JkZXJTdHlsZSI6eyIkaWQiOiIyNDAiLCJMaW5lQ29sb3IiOm51bGwsIkxpbmVXZWlnaHQiOjAuMCwiTGluZVR5cGUiOjAsIlBhcmVudFN0eWxlIjpudWxsfSwiUGFyZW50U3R5bGUiOm51bGx9LCJEYXRlRm9ybWF0Ijp7IiRpZCI6IjI0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OSJ9fSwiV2Vla051bWJlcmluZyI6eyIkaWQiOiIyNDIiLCJGb3JtYXQiOjAsIklzVmlzaWJsZSI6ZmFsc2UsIkxhc3RLbm93blZpc2liaWxpdHlTdGF0ZSI6ZmFsc2V9LCJJc1Zpc2libGUiOnRydWUsIlBhcmVudFN0eWxlIjpudWxsfSwiSW5kZXgiOjEsIlBlcmNlbnRhZ2VDb21wbGV0ZSI6bnVsbCwiUG9zaXRpb24iOnsiUmF0aW8iOjAuMCwiSXNDdXN0b20iOmZhbHNlfSwiRGF0ZUZvcm1hdCI6eyIkcmVmIjoiMjQxIn0sIldlZWtOdW1iZXJpbmciOnsiJGlkIjoiMjQzIiwiRm9ybWF0IjowLCJJc1Zpc2libGUiOmZhbHNlLCJMYXN0S25vd25WaXNpYmlsaXR5U3RhdGUiOmZhbHNlfSwiUmVsYXRlZFRhc2tJZCI6IjAwMDAwMDAwLTAwMDAtMDAwMC0wMDAwLTAwMDAwMDAwMDAwMCIsIklkIjoiNzlmMjRmNzItYjE2Yy00ODdmLWFjMDAtN2UxOTQxOTY0N2Q3IiwiSW1wb3J0SWQiOm51bGwsIlRpdGxlIjoiTGF1bmNoIiwiTm90ZSI6bnVsbCwiSHlwZXJsaW5rIjp7IiRpZCI6IjI0NCIsIkFkZHJlc3MiOiIiLCJTdWJBZGRyZXNzIjoiIn0sIklzQ2hhbmdlZCI6ZmFsc2UsIklzTmV3IjpmYWxzZX1dLCJUYXNrcyI6W3siJGlkIjoiMjQ1IiwiR3JvdXBOYW1lIjpudWxsLCJTdGFydERhdGUiOiIyMDIxLTA0LTAxVDAwOjAwOjAwWiIsIkVuZERhdGUiOiIyMDIxLTA0LTAyVDIzOjU5OjAwWiIsIlBlcmNlbnRhZ2VDb21wbGV0ZSI6MC4wLCJTdHlsZSI6eyIkaWQiOiIyNDYiLCJTaGFwZSI6MCwiU2hhcGVUaGlja25lc3MiOjEsIkR1cmF0aW9uRm9ybWF0IjowLCJJbmNsdWRlTm9uV29ya2luZ0RheXNJbkR1cmF0aW9uIjpmYWxzZSwiUGVyY2VudGFnZUNvbXBsZXRlU3R5bGUiOnsiJGlkIjoiMjQ3IiwiRm9udFNldHRpbmdzIjp7IiRpZCI6IjI0OCIsIkZvbnRTaXplIjo5LCJGb250TmFtZSI6IkFyaWFsIiwiSXNCb2xkIjpmYWxzZSwiSXNJdGFsaWMiOmZhbHNlLCJJc1VuZGVybGluZWQiOmZhbHNlLCJQYXJlbnRTdHlsZSI6bnVsbH0sIkF1dG9TaXplIjowLCJGb3JlZ3JvdW5kIjp7IiRyZWYiOiI5NCJ9LCJNYXhXaWR0aCI6OTYwLjAsIk1heEhlaWdodCI6IkluZmluaXR5IiwiU21hcnRGb3JlZ3JvdW5kSXNBY3RpdmUiOmZhbHNlLCJIb3Jpem9udGFsQWxpZ25tZW50IjowLCJWZXJ0aWNhbEFsaWdubWVudCI6MCwiU21hcnRGb3JlZ3JvdW5kIjpudWxsLCJCYWNrZ3JvdW5kRmlsbFR5cGUiOjAsIk1hcmdpbiI6eyIkaWQiOiIyNDkiLCJUb3AiOjAuMCwiTGVmdCI6MC4wLCJSaWdodCI6MC4wLCJCb3R0b20iOjAuMH0sIlBhZGRpbmciOnsiJGlkIjoiMjUwIiwiVG9wIjowLjAsIkxlZnQiOjAuMCwiUmlnaHQiOjAuMCwiQm90dG9tIjowLjB9LCJCYWNrZ3JvdW5kIjp7IiRpZCI6IjI1MSIsIkNvbG9yIjp7IiRpZCI6IjI1MiIsIkEiOjg5LCJSIjowLCJHIjowLCJCIjowfX0sIklzVmlzaWJsZSI6dHJ1ZSwiV2lkdGgiOjAuMCwiSGVpZ2h0IjowLjAsIkJvcmRlclN0eWxlIjp7IiRpZCI6IjI1MyIsIkxpbmVDb2xvciI6bnVsbCwiTGluZVdlaWdodCI6MC4wLCJMaW5lVHlwZSI6MCwiUGFyZW50U3R5bGUiOm51bGx9LCJQYXJlbnRTdHlsZSI6bnVsbH0sIkR1cmF0aW9uU3R5bGUiOnsiJGlkIjoiMjU0IiwiRm9udFNldHRpbmdzIjp7IiRpZCI6IjI1NSIsIkZvbnRTaXplIjo5LCJGb250TmFtZSI6IkFyaWFsIiwiSXNCb2xkIjpmYWxzZSwiSXNJdGFsaWMiOmZhbHNlLCJJc1VuZGVybGluZWQiOmZhbHNlLCJQYXJlbnRTdHlsZSI6bnVsbH0sIkF1dG9TaXplIjowLCJGb3JlZ3JvdW5kIjp7IiRpZCI6IjI1NiIsIkNvbG9yIjp7IiRpZCI6IjI1NyIsIkEiOjI1NSwiUiI6MjM3LCJHIjoxMjUsIkIiOjQ5fX0sIk1heFdpZHRoIjo5NjAuMCwiTWF4SGVpZ2h0IjoiSW5maW5pdHkiLCJTbWFydEZvcmVncm91bmRJc0FjdGl2ZSI6ZmFsc2UsIkhvcml6b250YWxBbGlnbm1lbnQiOjAsIlZlcnRpY2FsQWxpZ25tZW50IjowLCJTbWFydEZvcmVncm91bmQiOm51bGwsIkJhY2tncm91bmRGaWxsVHlwZSI6MCwiTWFyZ2luIjp7IiRpZCI6IjI1OCIsIlRvcCI6MC4wLCJMZWZ0IjowLjAsIlJpZ2h0IjowLjAsIkJvdHRvbSI6MC4wfSwiUGFkZGluZyI6eyIkaWQiOiIyNTkiLCJUb3AiOjAuMCwiTGVmdCI6MC4wLCJSaWdodCI6MC4wLCJCb3R0b20iOjAuMH0sIkJhY2tncm91bmQiOnsiJGlkIjoiMjYwIiwiQ29sb3IiOnsiJHJlZiI6IjI1MiJ9fSwiSXNWaXNpYmxlIjp0cnVlLCJXaWR0aCI6MC4wLCJIZWlnaHQiOjAuMCwiQm9yZGVyU3R5bGUiOnsiJGlkIjoiMjYxIiwiTGluZUNvbG9yIjpudWxsLCJMaW5lV2VpZ2h0IjowLjAsIkxpbmVUeXBlIjowLCJQYXJlbnRTdHlsZSI6bnVsbH0sIlBhcmVudFN0eWxlIjpudWxsfSwiSG9yaXpvbnRhbENvbm5lY3RvclN0eWxlIjp7IiRpZCI6IjI2MiIsIkxpbmVDb2xvciI6eyIkaWQiOiIyNjMiLCIkdHlwZSI6Ik5MUkUuQ29tbW9uLkRvbS5Tb2xpZENvbG9yQnJ1c2gsIE5MUkUuQ29tbW9uIiwiQ29sb3IiOnsiJGlkIjoiMjY0IiwiQSI6MjU1LCJSIjoyMDQsIkciOjIwNCwiQiI6MjA0fX0sIkxpbmVXZWlnaHQiOjEuMCwiTGluZVR5cGUiOjAsIlBhcmVudFN0eWxlIjpudWxsfSwiVmVydGljYWxDb25uZWN0b3JTdHlsZSI6eyIkaWQiOiIyNjUiLCJMaW5lQ29sb3IiOnsiJGlkIjoiMjY2IiwiJHR5cGUiOiJOTFJFLkNvbW1vbi5Eb20uU29saWRDb2xvckJydXNoLCBOTFJFLkNvbW1vbiIsIkNvbG9yIjp7IiRpZCI6IjI2NyIsIkEiOjI1NSwiUiI6MjA0LCJHIjoyMDQsIkIiOjIwNH1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I2OCIsIk1hcmdpbiI6eyIkaWQiOiIyNjkiLCJUb3AiOjAuMCwiTGVmdCI6NC4wLCJSaWdodCI6NC4wLCJCb3R0b20iOjAuMH0sIlBhZGRpbmciOnsiJGlkIjoiMjcwIiwiVG9wIjowLjAsIkxlZnQiOjAuMCwiUmlnaHQiOjAuMCwiQm90dG9tIjowLjB9LCJCYWNrZ3JvdW5kIjp7IiRpZCI6IjI3MSIsIkNvbG9yIjp7IiRpZCI6IjI3MiIsIkEiOjI1NSwiUiI6MCwiRyI6MTc1LCJCIjoyNDJ9fSwiSXNWaXNpYmxlIjp0cnVlLCJXaWR0aCI6MC4wLCJIZWlnaHQiOjE2LjAsIkJvcmRlclN0eWxlIjp7IiRpZCI6IjI3MyIsIkxpbmVDb2xvciI6eyIkaWQiOiIyNzQiLCIkdHlwZSI6Ik5MUkUuQ29tbW9uLkRvbS5Tb2xpZENvbG9yQnJ1c2gsIE5MUkUuQ29tbW9uIiwiQ29sb3IiOnsiJGlkIjoiMjc1IiwiQSI6MjU1LCJSIjoyNTUsIkciOjAsIkIiOjB9fSwiTGluZVdlaWdodCI6MC4wLCJMaW5lVHlwZSI6MCwiUGFyZW50U3R5bGUiOm51bGx9LCJQYXJlbnRTdHlsZSI6bnVsbH0sIlRpdGxlU3R5bGUiOnsiJGlkIjoiMjc2IiwiRm9udFNldHRpbmdzIjp7IiRpZCI6IjI3NyIsIkZvbnRTaXplIjoxMCwiRm9udE5hbWUiOiJBcmlhbCIsIklzQm9sZCI6dHJ1ZSwiSXNJdGFsaWMiOmZhbHNlLCJJc1VuZGVybGluZWQiOmZhbHNlLCJQYXJlbnRTdHlsZSI6bnVsbH0sIkF1dG9TaXplIjowLCJGb3JlZ3JvdW5kIjp7IiRpZCI6IjI3OCIsIkNvbG9yIjp7IiRpZCI6IjI3O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ODAiLCJUb3AiOjAuMCwiTGVmdCI6MC4wLCJSaWdodCI6MC4wLCJCb3R0b20iOjAuMH0sIlBhZGRpbmciOnsiJGlkIjoiMjgxIiwiVG9wIjowLjAsIkxlZnQiOjAuMCwiUmlnaHQiOjAuMCwiQm90dG9tIjowLjB9LCJCYWNrZ3JvdW5kIjp7IiRpZCI6IjI4MiIsIkNvbG9yIjp7IiRyZWYiOiIyNTIifX0sIklzVmlzaWJsZSI6dHJ1ZSwiV2lkdGgiOjAuMCwiSGVpZ2h0IjowLjAsIkJvcmRlclN0eWxlIjp7IiRpZCI6IjI4MyIsIkxpbmVDb2xvciI6bnVsbCwiTGluZVdlaWdodCI6MC4wLCJMaW5lVHlwZSI6MCwiUGFyZW50U3R5bGUiOm51bGx9LCJQYXJlbnRTdHlsZSI6bnVsbH0sIkRhdGVTdHlsZSI6eyIkaWQiOiIyODQiLCJGb250U2V0dGluZ3MiOnsiJGlkIjoiMjg1IiwiRm9udFNpemUiOjksIkZvbnROYW1lIjoiQXJpYWwiLCJJc0JvbGQiOmZhbHNlLCJJc0l0YWxpYyI6ZmFsc2UsIklzVW5kZXJsaW5lZCI6ZmFsc2UsIlBhcmVudFN0eWxlIjpudWxsfSwiQXV0b1NpemUiOjAsIkZvcmVncm91bmQiOnsiJGlkIjoiMjg2IiwiQ29sb3IiOnsiJGlkIjoiMjg3IiwiQSI6MjU1LCJSIjo2OCwiRyI6ODQsIkIiOjEwNn19LCJNYXhXaWR0aCI6OTYwLjAsIk1heEhlaWdodCI6IkluZmluaXR5IiwiU21hcnRGb3JlZ3JvdW5kSXNBY3RpdmUiOmZhbHNlLCJIb3Jpem9udGFsQWxpZ25tZW50IjowLCJWZXJ0aWNhbEFsaWdubWVudCI6MCwiU21hcnRGb3JlZ3JvdW5kIjpudWxsLCJCYWNrZ3JvdW5kRmlsbFR5cGUiOjAsIk1hcmdpbiI6eyIkaWQiOiIyODgiLCJUb3AiOjAuMCwiTGVmdCI6MC4wLCJSaWdodCI6MC4wLCJCb3R0b20iOjAuMH0sIlBhZGRpbmciOnsiJGlkIjoiMjg5IiwiVG9wIjowLjAsIkxlZnQiOjAuMCwiUmlnaHQiOjAuMCwiQm90dG9tIjowLjB9LCJCYWNrZ3JvdW5kIjp7IiRpZCI6IjI5MCIsIkNvbG9yIjp7IiRyZWYiOiIyNTIifX0sIklzVmlzaWJsZSI6dHJ1ZSwiV2lkdGgiOjAuMCwiSGVpZ2h0IjowLjAsIkJvcmRlclN0eWxlIjp7IiRpZCI6IjI5MSIsIkxpbmVDb2xvciI6bnVsbCwiTGluZVdlaWdodCI6MC4wLCJMaW5lVHlwZSI6MCwiUGFyZW50U3R5bGUiOm51bGx9LCJQYXJlbnRTdHlsZSI6bnVsbH0sIkRhdGVGb3JtYXQiOnsiJGlkIjoiMjky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kzIiwiRGF0ZVBhcnRJc1Zpc2libGUiOmZhbHNlLCJUaW1lUGFydElzVmlzaWJsZSI6ZmFsc2V9fSwiV2Vla051bWJlcmluZyI6eyIkaWQiOiIyOTQiLCJGb3JtYXQiOjAsIklzVmlzaWJsZSI6ZmFsc2UsIkxhc3RLbm93blZpc2liaWxpdHlTdGF0ZSI6ZmFsc2V9LCJJc1Zpc2libGUiOmZhbHNlLCJQYXJlbnRTdHlsZSI6bnVsbH0sIkluZGV4IjoyLCJTbWFydER1cmF0aW9uQWN0aXZhdGVkIjpmYWxzZSwiRGF0ZUZvcm1hdCI6eyIkcmVmIjoiMjkyIn0sIldlZWtOdW1iZXJpbmciOnsiJGlkIjoiMjk1IiwiRm9ybWF0IjowLCJJc1Zpc2libGUiOmZhbHNlLCJMYXN0S25vd25WaXNpYmlsaXR5U3RhdGUiOmZhbHNlfSwiSWQiOiJjOTU0M2MxOS1jN2Y1LTRkZGYtODI0My1mZjNmZWVmY2RhMjQiLCJJbXBvcnRJZCI6bnVsbCwiVGl0bGUiOiJTY29wZSIsIk5vdGUiOm51bGwsIkh5cGVybGluayI6eyIkaWQiOiIyOTYiLCJBZGRyZXNzIjoiIiwiU3ViQWRkcmVzcyI6IiJ9LCJJc0NoYW5nZWQiOmZhbHNlLCJJc05ldyI6ZmFsc2V9LHsiJGlkIjoiMjk3IiwiR3JvdXBOYW1lIjpudWxsLCJTdGFydERhdGUiOiIyMDIxLTA0LTAzVDAwOjAwOjAwWiIsIkVuZERhdGUiOiIyMDIxLTA0LTA0VDIzOjU5OjAwWiIsIlBlcmNlbnRhZ2VDb21wbGV0ZSI6MC4wLCJTdHlsZSI6eyIkaWQiOiIyOTgiLCJTaGFwZSI6MCwiU2hhcGVUaGlja25lc3MiOjEsIkR1cmF0aW9uRm9ybWF0IjowLCJJbmNsdWRlTm9uV29ya2luZ0RheXNJbkR1cmF0aW9uIjpmYWxzZSwiUGVyY2VudGFnZUNvbXBsZXRlU3R5bGUiOnsiJGlkIjoiMjk5IiwiRm9udFNldHRpbmdzIjp7IiRpZCI6IjMwMCIsIkZvbnRTaXplIjo5LCJGb250TmFtZSI6IkFyaWFsIiwiSXNCb2xkIjpmYWxzZSwiSXNJdGFsaWMiOmZhbHNlLCJJc1VuZGVybGluZWQiOmZhbHNlLCJQYXJlbnRTdHlsZSI6bnVsbH0sIkF1dG9TaXplIjowLCJGb3JlZ3JvdW5kIjp7IiRyZWYiOiI5NCJ9LCJNYXhXaWR0aCI6OTYwLjAsIk1heEhlaWdodCI6IkluZmluaXR5IiwiU21hcnRGb3JlZ3JvdW5kSXNBY3RpdmUiOmZhbHNlLCJIb3Jpem9udGFsQWxpZ25tZW50IjowLCJWZXJ0aWNhbEFsaWdubWVudCI6MCwiU21hcnRGb3JlZ3JvdW5kIjpudWxsLCJCYWNrZ3JvdW5kRmlsbFR5cGUiOjAsIk1hcmdpbiI6eyIkaWQiOiIzMDEiLCJUb3AiOjAuMCwiTGVmdCI6MC4wLCJSaWdodCI6MC4wLCJCb3R0b20iOjAuMH0sIlBhZGRpbmciOnsiJGlkIjoiMzAyIiwiVG9wIjowLjAsIkxlZnQiOjAuMCwiUmlnaHQiOjAuMCwiQm90dG9tIjowLjB9LCJCYWNrZ3JvdW5kIjp7IiRpZCI6IjMwMyIsIkNvbG9yIjp7IiRpZCI6IjMwNCIsIkEiOjg5LCJSIjowLCJHIjowLCJCIjowfX0sIklzVmlzaWJsZSI6dHJ1ZSwiV2lkdGgiOjAuMCwiSGVpZ2h0IjowLjAsIkJvcmRlclN0eWxlIjp7IiRpZCI6IjMwNSIsIkxpbmVDb2xvciI6bnVsbCwiTGluZVdlaWdodCI6MC4wLCJMaW5lVHlwZSI6MCwiUGFyZW50U3R5bGUiOm51bGx9LCJQYXJlbnRTdHlsZSI6bnVsbH0sIkR1cmF0aW9uU3R5bGUiOnsiJGlkIjoiMzA2IiwiRm9udFNldHRpbmdzIjp7IiRpZCI6IjMwNyIsIkZvbnRTaXplIjo5LCJGb250TmFtZSI6IkFyaWFsIiwiSXNCb2xkIjpmYWxzZSwiSXNJdGFsaWMiOmZhbHNlLCJJc1VuZGVybGluZWQiOmZhbHNlLCJQYXJlbnRTdHlsZSI6bnVsbH0sIkF1dG9TaXplIjowLCJGb3JlZ3JvdW5kIjp7IiRpZCI6IjMwOCIsIkNvbG9yIjp7IiRpZCI6IjMwOSIsIkEiOjI1NSwiUiI6MjM3LCJHIjoxMjUsIkIiOjQ5fX0sIk1heFdpZHRoIjo5NjAuMCwiTWF4SGVpZ2h0IjoiSW5maW5pdHkiLCJTbWFydEZvcmVncm91bmRJc0FjdGl2ZSI6ZmFsc2UsIkhvcml6b250YWxBbGlnbm1lbnQiOjAsIlZlcnRpY2FsQWxpZ25tZW50IjowLCJTbWFydEZvcmVncm91bmQiOm51bGwsIkJhY2tncm91bmRGaWxsVHlwZSI6MCwiTWFyZ2luIjp7IiRpZCI6IjMxMCIsIlRvcCI6MC4wLCJMZWZ0IjowLjAsIlJpZ2h0IjowLjAsIkJvdHRvbSI6MC4wfSwiUGFkZGluZyI6eyIkaWQiOiIzMTEiLCJUb3AiOjAuMCwiTGVmdCI6MC4wLCJSaWdodCI6MC4wLCJCb3R0b20iOjAuMH0sIkJhY2tncm91bmQiOnsiJGlkIjoiMzEyIiwiQ29sb3IiOnsiJHJlZiI6IjMwNCJ9fSwiSXNWaXNpYmxlIjp0cnVlLCJXaWR0aCI6MC4wLCJIZWlnaHQiOjAuMCwiQm9yZGVyU3R5bGUiOnsiJGlkIjoiMzEzIiwiTGluZUNvbG9yIjpudWxsLCJMaW5lV2VpZ2h0IjowLjAsIkxpbmVUeXBlIjowLCJQYXJlbnRTdHlsZSI6bnVsbH0sIlBhcmVudFN0eWxlIjpudWxsfSwiSG9yaXpvbnRhbENvbm5lY3RvclN0eWxlIjp7IiRpZCI6IjMxNCIsIkxpbmVDb2xvciI6eyIkaWQiOiIzMTUiLCIkdHlwZSI6Ik5MUkUuQ29tbW9uLkRvbS5Tb2xpZENvbG9yQnJ1c2gsIE5MUkUuQ29tbW9uIiwiQ29sb3IiOnsiJGlkIjoiMzE2IiwiQSI6MjU1LCJSIjoyMDQsIkciOjIwNCwiQiI6MjA0fX0sIkxpbmVXZWlnaHQiOjEuMCwiTGluZVR5cGUiOjAsIlBhcmVudFN0eWxlIjpudWxsfSwiVmVydGljYWxDb25uZWN0b3JTdHlsZSI6eyIkaWQiOiIzMTciLCJMaW5lQ29sb3IiOnsiJGlkIjoiMzE4IiwiJHR5cGUiOiJOTFJFLkNvbW1vbi5Eb20uU29saWRDb2xvckJydXNoLCBOTFJFLkNvbW1vbiIsIkNvbG9yIjp7IiRpZCI6IjMxOSIsIkEiOjI1NSwiUiI6MjA0LCJHIjoyMDQsIkIiOjIwNH1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MyMCIsIk1hcmdpbiI6eyIkaWQiOiIzMjEiLCJUb3AiOjAuMCwiTGVmdCI6NC4wLCJSaWdodCI6NC4wLCJCb3R0b20iOjAuMH0sIlBhZGRpbmciOnsiJGlkIjoiMzIyIiwiVG9wIjowLjAsIkxlZnQiOjAuMCwiUmlnaHQiOjAuMCwiQm90dG9tIjowLjB9LCJCYWNrZ3JvdW5kIjp7IiRpZCI6IjMyMyIsIkNvbG9yIjp7IiRpZCI6IjMyNCIsIkEiOjI1NSwiUiI6MCwiRyI6MTc1LCJCIjoyNDJ9fSwiSXNWaXNpYmxlIjp0cnVlLCJXaWR0aCI6MC4wLCJIZWlnaHQiOjE2LjAsIkJvcmRlclN0eWxlIjp7IiRpZCI6IjMyNSIsIkxpbmVDb2xvciI6eyIkaWQiOiIzMjYiLCIkdHlwZSI6Ik5MUkUuQ29tbW9uLkRvbS5Tb2xpZENvbG9yQnJ1c2gsIE5MUkUuQ29tbW9uIiwiQ29sb3IiOnsiJGlkIjoiMzI3IiwiQSI6MjU1LCJSIjoyNTUsIkciOjAsIkIiOjB9fSwiTGluZVdlaWdodCI6MC4wLCJMaW5lVHlwZSI6MCwiUGFyZW50U3R5bGUiOm51bGx9LCJQYXJlbnRTdHlsZSI6bnVsbH0sIlRpdGxlU3R5bGUiOnsiJGlkIjoiMzI4IiwiRm9udFNldHRpbmdzIjp7IiRpZCI6IjMyOSIsIkZvbnRTaXplIjoxMCwiRm9udE5hbWUiOiJBcmlhbCIsIklzQm9sZCI6dHJ1ZSwiSXNJdGFsaWMiOmZhbHNlLCJJc1VuZGVybGluZWQiOmZhbHNlLCJQYXJlbnRTdHlsZSI6bnVsbH0sIkF1dG9TaXplIjowLCJGb3JlZ3JvdW5kIjp7IiRpZCI6IjMzMCIsIkNvbG9yIjp7IiRpZCI6IjMzM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MzIiLCJUb3AiOjAuMCwiTGVmdCI6MC4wLCJSaWdodCI6MC4wLCJCb3R0b20iOjAuMH0sIlBhZGRpbmciOnsiJGlkIjoiMzMzIiwiVG9wIjowLjAsIkxlZnQiOjAuMCwiUmlnaHQiOjAuMCwiQm90dG9tIjowLjB9LCJCYWNrZ3JvdW5kIjp7IiRpZCI6IjMzNCIsIkNvbG9yIjp7IiRyZWYiOiIzMDQifX0sIklzVmlzaWJsZSI6dHJ1ZSwiV2lkdGgiOjAuMCwiSGVpZ2h0IjowLjAsIkJvcmRlclN0eWxlIjp7IiRpZCI6IjMzNSIsIkxpbmVDb2xvciI6bnVsbCwiTGluZVdlaWdodCI6MC4wLCJMaW5lVHlwZSI6MCwiUGFyZW50U3R5bGUiOm51bGx9LCJQYXJlbnRTdHlsZSI6bnVsbH0sIkRhdGVTdHlsZSI6eyIkaWQiOiIzMzYiLCJGb250U2V0dGluZ3MiOnsiJGlkIjoiMzM3IiwiRm9udFNpemUiOjksIkZvbnROYW1lIjoiQXJpYWwiLCJJc0JvbGQiOmZhbHNlLCJJc0l0YWxpYyI6ZmFsc2UsIklzVW5kZXJsaW5lZCI6ZmFsc2UsIlBhcmVudFN0eWxlIjpudWxsfSwiQXV0b1NpemUiOjAsIkZvcmVncm91bmQiOnsiJGlkIjoiMzM4IiwiQ29sb3IiOnsiJGlkIjoiMzM5IiwiQSI6MjU1LCJSIjo2OCwiRyI6ODQsIkIiOjEwNn19LCJNYXhXaWR0aCI6OTYwLjAsIk1heEhlaWdodCI6IkluZmluaXR5IiwiU21hcnRGb3JlZ3JvdW5kSXNBY3RpdmUiOmZhbHNlLCJIb3Jpem9udGFsQWxpZ25tZW50IjowLCJWZXJ0aWNhbEFsaWdubWVudCI6MCwiU21hcnRGb3JlZ3JvdW5kIjpudWxsLCJCYWNrZ3JvdW5kRmlsbFR5cGUiOjAsIk1hcmdpbiI6eyIkaWQiOiIzNDAiLCJUb3AiOjAuMCwiTGVmdCI6MC4wLCJSaWdodCI6MC4wLCJCb3R0b20iOjAuMH0sIlBhZGRpbmciOnsiJGlkIjoiMzQxIiwiVG9wIjowLjAsIkxlZnQiOjAuMCwiUmlnaHQiOjAuMCwiQm90dG9tIjowLjB9LCJCYWNrZ3JvdW5kIjp7IiRpZCI6IjM0MiIsIkNvbG9yIjp7IiRyZWYiOiIzMDQifX0sIklzVmlzaWJsZSI6dHJ1ZSwiV2lkdGgiOjAuMCwiSGVpZ2h0IjowLjAsIkJvcmRlclN0eWxlIjp7IiRpZCI6IjM0MyIsIkxpbmVDb2xvciI6bnVsbCwiTGluZVdlaWdodCI6MC4wLCJMaW5lVHlwZSI6MCwiUGFyZW50U3R5bGUiOm51bGx9LCJQYXJlbnRTdHlsZSI6bnVsbH0sIkRhdGVGb3JtYXQiOnsiJGlkIjoiMzQ0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zQ1IiwiRGF0ZVBhcnRJc1Zpc2libGUiOmZhbHNlLCJUaW1lUGFydElzVmlzaWJsZSI6ZmFsc2V9fSwiV2Vla051bWJlcmluZyI6eyIkaWQiOiIzNDYiLCJGb3JtYXQiOjAsIklzVmlzaWJsZSI6ZmFsc2UsIkxhc3RLbm93blZpc2liaWxpdHlTdGF0ZSI6ZmFsc2V9LCJJc1Zpc2libGUiOmZhbHNlLCJQYXJlbnRTdHlsZSI6bnVsbH0sIkluZGV4IjozLCJTbWFydER1cmF0aW9uQWN0aXZhdGVkIjpmYWxzZSwiRGF0ZUZvcm1hdCI6eyIkcmVmIjoiMzQ0In0sIldlZWtOdW1iZXJpbmciOnsiJGlkIjoiMzQ3IiwiRm9ybWF0IjowLCJJc1Zpc2libGUiOmZhbHNlLCJMYXN0S25vd25WaXNpYmlsaXR5U3RhdGUiOmZhbHNlfSwiSWQiOiI3OTg3ODliMS1iMDc2LTRiOTMtOTMzMy0xYWYzYWQwODc1MmMiLCJJbXBvcnRJZCI6bnVsbCwiVGl0bGUiOiJBbmFseXNpcyIsIk5vdGUiOm51bGwsIkh5cGVybGluayI6eyIkaWQiOiIzNDgiLCJBZGRyZXNzIjoiIiwiU3ViQWRkcmVzcyI6IiJ9LCJJc0NoYW5nZWQiOmZhbHNlLCJJc05ldyI6ZmFsc2V9LHsiJGlkIjoiMzQ5IiwiR3JvdXBOYW1lIjpudWxsLCJTdGFydERhdGUiOiIyMDIxLTA0LTA1VDAwOjAwOjAwWiIsIkVuZERhdGUiOiIyMDIxLTA1LTMwVDIzOjU5OjAwWiIsIlBlcmNlbnRhZ2VDb21wbGV0ZSI6MC4wLCJTdHlsZSI6eyIkaWQiOiIzNTAiLCJTaGFwZSI6MCwiU2hhcGVUaGlja25lc3MiOjIsIkR1cmF0aW9uRm9ybWF0IjowLCJJbmNsdWRlTm9uV29ya2luZ0RheXNJbkR1cmF0aW9uIjpmYWxzZSwiUGVyY2VudGFnZUNvbXBsZXRlU3R5bGUiOnsiJGlkIjoiMzUxIiwiRm9udFNldHRpbmdzIjp7IiRpZCI6IjM1MiIsIkZvbnRTaXplIjo5LCJGb250TmFtZSI6IkFyaWFsIiwiSXNCb2xkIjpmYWxzZSwiSXNJdGFsaWMiOmZhbHNlLCJJc1VuZGVybGluZWQiOmZhbHNlLCJQYXJlbnRTdHlsZSI6bnVsbH0sIkF1dG9TaXplIjowLCJGb3JlZ3JvdW5kIjp7IiRyZWYiOiI5NCJ9LCJNYXhXaWR0aCI6OTYwLjAsIk1heEhlaWdodCI6IkluZmluaXR5IiwiU21hcnRGb3JlZ3JvdW5kSXNBY3RpdmUiOmZhbHNlLCJIb3Jpem9udGFsQWxpZ25tZW50IjowLCJWZXJ0aWNhbEFsaWdubWVudCI6MCwiU21hcnRGb3JlZ3JvdW5kIjpudWxsLCJCYWNrZ3JvdW5kRmlsbFR5cGUiOjAsIk1hcmdpbiI6eyIkaWQiOiIzNTMiLCJUb3AiOjAuMCwiTGVmdCI6MC4wLCJSaWdodCI6MC4wLCJCb3R0b20iOjAuMH0sIlBhZGRpbmciOnsiJGlkIjoiMzU0IiwiVG9wIjowLjAsIkxlZnQiOjAuMCwiUmlnaHQiOjAuMCwiQm90dG9tIjowLjB9LCJCYWNrZ3JvdW5kIjp7IiRyZWYiOiI5OCJ9LCJJc1Zpc2libGUiOnRydWUsIldpZHRoIjowLjAsIkhlaWdodCI6MC4wLCJCb3JkZXJTdHlsZSI6eyIkaWQiOiIzNTUiLCJMaW5lQ29sb3IiOm51bGwsIkxpbmVXZWlnaHQiOjAuMCwiTGluZVR5cGUiOjAsIlBhcmVudFN0eWxlIjpudWxsfSwiUGFyZW50U3R5bGUiOm51bGx9LCJEdXJhdGlvblN0eWxlIjp7IiRpZCI6IjM1NiIsIkZvbnRTZXR0aW5ncyI6eyIkaWQiOiIzNTciLCJGb250U2l6ZSI6OCwiRm9udE5hbWUiOiJBcmlhbCIsIklzQm9sZCI6ZmFsc2UsIklzSXRhbGljIjp0cnVlLCJJc1VuZGVybGluZWQiOmZhbHNlLCJQYXJlbnRTdHlsZSI6bnVsbH0sIkF1dG9TaXplIjowLCJGb3JlZ3JvdW5kIjp7IiRpZCI6IjM1OCIsIkNvbG9yIjp7IiRpZCI6IjM1OSIsIkEiOjI1NSwiUiI6ODgsIkciOjE1NCwiQiI6MjE1fX0sIk1heFdpZHRoIjo5NjAuMCwiTWF4SGVpZ2h0IjoiSW5maW5pdHkiLCJTbWFydEZvcmVncm91bmRJc0FjdGl2ZSI6ZmFsc2UsIkhvcml6b250YWxBbGlnbm1lbnQiOjAsIlZlcnRpY2FsQWxpZ25tZW50IjowLCJTbWFydEZvcmVncm91bmQiOm51bGwsIkJhY2tncm91bmRGaWxsVHlwZSI6MCwiTWFyZ2luIjp7IiRpZCI6IjM2MCIsIlRvcCI6MC4wLCJMZWZ0IjowLjAsIlJpZ2h0IjowLjAsIkJvdHRvbSI6MC4wfSwiUGFkZGluZyI6eyIkaWQiOiIzNjEiLCJUb3AiOjAuMCwiTGVmdCI6MC4wLCJSaWdodCI6MC4wLCJCb3R0b20iOjAuMH0sIkJhY2tncm91bmQiOnsiJHJlZiI6IjEwNSJ9LCJJc1Zpc2libGUiOnRydWUsIldpZHRoIjowLjAsIkhlaWdodCI6MC4wLCJCb3JkZXJTdHlsZSI6eyIkaWQiOiIzNjIiLCJMaW5lQ29sb3IiOm51bGwsIkxpbmVXZWlnaHQiOjAuMCwiTGluZVR5cGUiOjAsIlBhcmVudFN0eWxlIjpudWxsfSwiUGFyZW50U3R5bGUiOm51bGx9LCJIb3Jpem9udGFsQ29ubmVjdG9yU3R5bGUiOnsiJGlkIjoiMzYzIiwiTGluZUNvbG9yIjp7IiRyZWYiOiIxMDcifSwiTGluZVdlaWdodCI6MS4wLCJMaW5lVHlwZSI6MCwiUGFyZW50U3R5bGUiOm51bGx9LCJWZXJ0aWNhbENvbm5lY3RvclN0eWxlIjp7IiRpZCI6IjM2NCIsIkxpbmVDb2xvciI6eyIkcmVmIjoiMTEwIn0sIkxpbmVXZWlnaHQiOjEuMCwiTGluZVR5cGUiOjAsIlBhcmVudFN0eWxlIjpudWxsfSwiTWFyZ2luIjpudWxsLCJTdGFydERhdGVQb3NpdGlvbiI6NCwiRW5kRGF0ZVBvc2l0aW9uIjo0LCJEYXRlSXNWaXNpYmxlIjp0cnVlLCJUaXRsZVBvc2l0aW9uIjoyLCJEdXJhdGlvblBvc2l0aW9uIjozLCJQZXJjZW50YWdlQ29tcGxldGVkUG9zaXRpb24iOjIsIlNwYWNpbmciOjUsIklzQmVsb3dUaW1lYmFuZCI6ZmFsc2UsIlBlcmNlbnRhZ2VDb21wbGV0ZVNoYXBlT3BhY2l0eSI6MzUsIlNoYXBlU3R5bGUiOnsiJGlkIjoiMzY1IiwiTWFyZ2luIjp7IiRpZCI6IjM2NiIsIlRvcCI6MC4wLCJMZWZ0Ijo0LjAsIlJpZ2h0Ijo0LjAsIkJvdHRvbSI6MC4wfSwiUGFkZGluZyI6eyIkaWQiOiIzNjciLCJUb3AiOjAuMCwiTGVmdCI6MC4wLCJSaWdodCI6MC4wLCJCb3R0b20iOjAuMH0sIkJhY2tncm91bmQiOnsiJGlkIjoiMzY4IiwiQ29sb3IiOnsiJGlkIjoiMzY5IiwiQSI6MjU1LCJSIjo4OCwiRyI6MTU0LCJCIjoyMTV9fSwiSXNWaXNpYmxlIjp0cnVlLCJXaWR0aCI6MC4wLCJIZWlnaHQiOjIwLjAsIkJvcmRlclN0eWxlIjp7IiRpZCI6IjM3MCIsIkxpbmVDb2xvciI6eyIkcmVmIjoiMTE4In0sIkxpbmVXZWlnaHQiOjAuMCwiTGluZVR5cGUiOjAsIlBhcmVudFN0eWxlIjpudWxsfSwiUGFyZW50U3R5bGUiOm51bGx9LCJUaXRsZVN0eWxlIjp7IiRpZCI6IjM3MSIsIkZvbnRTZXR0aW5ncyI6eyIkaWQiOiIzNzIiLCJGb250U2l6ZSI6OSwiRm9udE5hbWUiOiJBcmlhbCIsIklzQm9sZCI6dHJ1ZSwiSXNJdGFsaWMiOmZhbHNlLCJJc1VuZGVybGluZWQiOmZhbHNlLCJQYXJlbnRTdHlsZSI6bnVsbH0sIkF1dG9TaXplIjowLCJGb3JlZ3JvdW5kIjp7IiRpZCI6IjM3MyIsIkNvbG9yIjp7IiRyZWYiOiIxMjMifX0sIk1heFdpZHRoIjo5NjAuMCwiTWF4SGVpZ2h0IjoiSW5maW5pdHkiLCJTbWFydEZvcmVncm91bmRJc0FjdGl2ZSI6ZmFsc2UsIkhvcml6b250YWxBbGlnbm1lbnQiOjAsIlZlcnRpY2FsQWxpZ25tZW50IjowLCJTbWFydEZvcmVncm91bmQiOm51bGwsIkJhY2tncm91bmRGaWxsVHlwZSI6MCwiTWFyZ2luIjp7IiRpZCI6IjM3NCIsIlRvcCI6MC4wLCJMZWZ0IjowLjAsIlJpZ2h0IjowLjAsIkJvdHRvbSI6MC4wfSwiUGFkZGluZyI6eyIkaWQiOiIzNzUiLCJUb3AiOjAuMCwiTGVmdCI6MC4wLCJSaWdodCI6MC4wLCJCb3R0b20iOjAuMH0sIkJhY2tncm91bmQiOnsiJHJlZiI6IjEyNiJ9LCJJc1Zpc2libGUiOnRydWUsIldpZHRoIjowLjAsIkhlaWdodCI6MC4wLCJCb3JkZXJTdHlsZSI6eyIkaWQiOiIzNzYiLCJMaW5lQ29sb3IiOm51bGwsIkxpbmVXZWlnaHQiOjAuMCwiTGluZVR5cGUiOjAsIlBhcmVudFN0eWxlIjpudWxsfSwiUGFyZW50U3R5bGUiOm51bGx9LCJEYXRlU3R5bGUiOnsiJGlkIjoiMzc3IiwiRm9udFNldHRpbmdzIjp7IiRpZCI6IjM3OCIsIkZvbnRTaXplIjo4LCJGb250TmFtZSI6IkFyaWFsIiwiSXNCb2xkIjpmYWxzZSwiSXNJdGFsaWMiOmZhbHNlLCJJc1VuZGVybGluZWQiOmZhbHNlLCJQYXJlbnRTdHlsZSI6bnVsbH0sIkF1dG9TaXplIjowLCJGb3JlZ3JvdW5kIjp7IiRpZCI6IjM3OSIsIkNvbG9yIjp7IiRyZWYiOiIxMzAifX0sIk1heFdpZHRoIjo5NjAuMCwiTWF4SGVpZ2h0IjoiSW5maW5pdHkiLCJTbWFydEZvcmVncm91bmRJc0FjdGl2ZSI6ZmFsc2UsIkhvcml6b250YWxBbGlnbm1lbnQiOjAsIlZlcnRpY2FsQWxpZ25tZW50IjowLCJTbWFydEZvcmVncm91bmQiOm51bGwsIkJhY2tncm91bmRGaWxsVHlwZSI6MCwiTWFyZ2luIjp7IiRpZCI6IjM4MCIsIlRvcCI6MC4wLCJMZWZ0IjowLjAsIlJpZ2h0IjowLjAsIkJvdHRvbSI6MC4wfSwiUGFkZGluZyI6eyIkaWQiOiIzODEiLCJUb3AiOjAuMCwiTGVmdCI6MC4wLCJSaWdodCI6MC4wLCJCb3R0b20iOjAuMH0sIkJhY2tncm91bmQiOnsiJHJlZiI6IjEzMyJ9LCJJc1Zpc2libGUiOnRydWUsIldpZHRoIjowLjAsIkhlaWdodCI6MC4wLCJCb3JkZXJTdHlsZSI6eyIkaWQiOiIzODIiLCJMaW5lQ29sb3IiOm51bGwsIkxpbmVXZWlnaHQiOjAuMCwiTGluZVR5cGUiOjAsIlBhcmVudFN0eWxlIjpudWxsfSwiUGFyZW50U3R5bGUiOm51bGx9LCJEYXRlRm9ybWF0Ijp7IiRpZCI6IjM4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Mzg0IiwiRm9ybWF0IjowLCJJc1Zpc2libGUiOmZhbHNlLCJMYXN0S25vd25WaXNpYmlsaXR5U3RhdGUiOmZhbHNlfSwiSXNWaXNpYmxlIjp0cnVlLCJQYXJlbnRTdHlsZSI6bnVsbH0sIkluZGV4Ijo0LCJTbWFydER1cmF0aW9uQWN0aXZhdGVkIjpmYWxzZSwiRGF0ZUZvcm1hdCI6eyIkcmVmIjoiMzgzIn0sIldlZWtOdW1iZXJpbmciOnsiJGlkIjoiMzg1IiwiRm9ybWF0IjowLCJJc1Zpc2libGUiOmZhbHNlLCJMYXN0S25vd25WaXNpYmlsaXR5U3RhdGUiOmZhbHNlfSwiSWQiOiIwNTcxNzY0ZC04MzJjLTRjMTctYjk2Ni0xZDlkMzIyMDlmNjUiLCJJbXBvcnRJZCI6bnVsbCwiVGl0bGUiOiJEZWZpbmUgUmVxdWlyZW1lbnRzIiwiTm90ZSI6bnVsbCwiSHlwZXJsaW5rIjp7IiRpZCI6IjM4NiIsIkFkZHJlc3MiOiIiLCJTdWJBZGRyZXNzIjoiIn0sIklzQ2hhbmdlZCI6ZmFsc2UsIklzTmV3IjpmYWxzZX0seyIkaWQiOiIzODciLCJHcm91cE5hbWUiOm51bGwsIlN0YXJ0RGF0ZSI6IjIwMjEtMDQtMDVUMDA6MDA6MDBaIiwiRW5kRGF0ZSI6IjIwMjEtMDQtMzBUMjM6NTk6MDBaIiwiUGVyY2VudGFnZUNvbXBsZXRlIjowLjAsIlN0eWxlIjp7IiRpZCI6IjM4OCIsIlNoYXBlIjowLCJTaGFwZVRoaWNrbmVzcyI6MiwiRHVyYXRpb25Gb3JtYXQiOjAsIkluY2x1ZGVOb25Xb3JraW5nRGF5c0luRHVyYXRpb24iOmZhbHNlLCJQZXJjZW50YWdlQ29tcGxldGVTdHlsZSI6eyIkaWQiOiIzODkiLCJGb250U2V0dGluZ3MiOnsiJGlkIjoiMzkw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M5MSIsIlRvcCI6MC4wLCJMZWZ0IjowLjAsIlJpZ2h0IjowLjAsIkJvdHRvbSI6MC4wfSwiUGFkZGluZyI6eyIkaWQiOiIzOTIiLCJUb3AiOjAuMCwiTGVmdCI6MC4wLCJSaWdodCI6MC4wLCJCb3R0b20iOjAuMH0sIkJhY2tncm91bmQiOnsiJHJlZiI6Ijk4In0sIklzVmlzaWJsZSI6dHJ1ZSwiV2lkdGgiOjAuMCwiSGVpZ2h0IjowLjAsIkJvcmRlclN0eWxlIjp7IiRpZCI6IjM5MyIsIkxpbmVDb2xvciI6bnVsbCwiTGluZVdlaWdodCI6MC4wLCJMaW5lVHlwZSI6MCwiUGFyZW50U3R5bGUiOm51bGx9LCJQYXJlbnRTdHlsZSI6bnVsbH0sIkR1cmF0aW9uU3R5bGUiOnsiJGlkIjoiMzk0IiwiRm9udFNldHRpbmdzIjp7IiRpZCI6IjM5NSIsIkZvbnRTaXplIjo4LCJGb250TmFtZSI6IkFyaWFsIiwiSXNCb2xkIjpmYWxzZSwiSXNJdGFsaWMiOnRydWUsIklzVW5kZXJsaW5lZCI6ZmFsc2UsIlBhcmVudFN0eWxlIjpudWxsfSwiQXV0b1NpemUiOjAsIkZvcmVncm91bmQiOnsiJGlkIjoiMzk2IiwiQ29sb3IiOnsiJGlkIjoiMzk3IiwiQSI6MjU1LCJSIjo4OCwiRyI6MTU0LCJCIjoyMTV9fSwiTWF4V2lkdGgiOjk2MC4wLCJNYXhIZWlnaHQiOiJJbmZpbml0eSIsIlNtYXJ0Rm9yZWdyb3VuZElzQWN0aXZlIjpmYWxzZSwiSG9yaXpvbnRhbEFsaWdubWVudCI6MCwiVmVydGljYWxBbGlnbm1lbnQiOjAsIlNtYXJ0Rm9yZWdyb3VuZCI6bnVsbCwiQmFja2dyb3VuZEZpbGxUeXBlIjowLCJNYXJnaW4iOnsiJGlkIjoiMzk4IiwiVG9wIjowLjAsIkxlZnQiOjAuMCwiUmlnaHQiOjAuMCwiQm90dG9tIjowLjB9LCJQYWRkaW5nIjp7IiRpZCI6IjM5OSIsIlRvcCI6MC4wLCJMZWZ0IjowLjAsIlJpZ2h0IjowLjAsIkJvdHRvbSI6MC4wfSwiQmFja2dyb3VuZCI6eyIkcmVmIjoiMTA1In0sIklzVmlzaWJsZSI6dHJ1ZSwiV2lkdGgiOjAuMCwiSGVpZ2h0IjowLjAsIkJvcmRlclN0eWxlIjp7IiRpZCI6IjQwMCIsIkxpbmVDb2xvciI6bnVsbCwiTGluZVdlaWdodCI6MC4wLCJMaW5lVHlwZSI6MCwiUGFyZW50U3R5bGUiOm51bGx9LCJQYXJlbnRTdHlsZSI6bnVsbH0sIkhvcml6b250YWxDb25uZWN0b3JTdHlsZSI6eyIkaWQiOiI0MDEiLCJMaW5lQ29sb3IiOnsiJHJlZiI6IjEwNyJ9LCJMaW5lV2VpZ2h0IjoxLjAsIkxpbmVUeXBlIjowLCJQYXJlbnRTdHlsZSI6bnVsbH0sIlZlcnRpY2FsQ29ubmVjdG9yU3R5bGUiOnsiJGlkIjoiNDAyIiwiTGluZUNvbG9yIjp7IiRyZWYiOiIxMTAifSwiTGluZVdlaWdodCI6MS4wLCJMaW5lVHlwZSI6MCwiUGFyZW50U3R5bGUiOm51bGx9LCJNYXJnaW4iOm51bGwsIlN0YXJ0RGF0ZVBvc2l0aW9uIjo0LCJFbmREYXRlUG9zaXRpb24iOjQsIkRhdGVJc1Zpc2libGUiOnRydWUsIlRpdGxlUG9zaXRpb24iOjIsIkR1cmF0aW9uUG9zaXRpb24iOjMsIlBlcmNlbnRhZ2VDb21wbGV0ZWRQb3NpdGlvbiI6MiwiU3BhY2luZyI6NSwiSXNCZWxvd1RpbWViYW5kIjpmYWxzZSwiUGVyY2VudGFnZUNvbXBsZXRlU2hhcGVPcGFjaXR5IjozNSwiU2hhcGVTdHlsZSI6eyIkaWQiOiI0MDMiLCJNYXJnaW4iOnsiJGlkIjoiNDA0IiwiVG9wIjowLjAsIkxlZnQiOjQuMCwiUmlnaHQiOjQuMCwiQm90dG9tIjowLjB9LCJQYWRkaW5nIjp7IiRpZCI6IjQwNSIsIlRvcCI6MC4wLCJMZWZ0IjowLjAsIlJpZ2h0IjowLjAsIkJvdHRvbSI6MC4wfSwiQmFja2dyb3VuZCI6eyIkaWQiOiI0MDYiLCJDb2xvciI6eyIkaWQiOiI0MDciLCJBIjoyNTUsIlIiOjg4LCJHIjoxNTQsIkIiOjIxNX19LCJJc1Zpc2libGUiOnRydWUsIldpZHRoIjowLjAsIkhlaWdodCI6MjAuMCwiQm9yZGVyU3R5bGUiOnsiJGlkIjoiNDA4IiwiTGluZUNvbG9yIjp7IiRyZWYiOiIxMTgifSwiTGluZVdlaWdodCI6MC4wLCJMaW5lVHlwZSI6MCwiUGFyZW50U3R5bGUiOm51bGx9LCJQYXJlbnRTdHlsZSI6bnVsbH0sIlRpdGxlU3R5bGUiOnsiJGlkIjoiNDA5IiwiRm9udFNldHRpbmdzIjp7IiRpZCI6IjQxMCIsIkZvbnRTaXplIjo5LCJGb250TmFtZSI6IkFyaWFsIiwiSXNCb2xkIjp0cnVlLCJJc0l0YWxpYyI6ZmFsc2UsIklzVW5kZXJsaW5lZCI6ZmFsc2UsIlBhcmVudFN0eWxlIjpudWxsfSwiQXV0b1NpemUiOjAsIkZvcmVncm91bmQiOnsiJGlkIjoiNDExIiwiQ29sb3IiOnsiJHJlZiI6IjEyMyJ9fSwiTWF4V2lkdGgiOjk2MC4wLCJNYXhIZWlnaHQiOiJJbmZpbml0eSIsIlNtYXJ0Rm9yZWdyb3VuZElzQWN0aXZlIjpmYWxzZSwiSG9yaXpvbnRhbEFsaWdubWVudCI6MCwiVmVydGljYWxBbGlnbm1lbnQiOjAsIlNtYXJ0Rm9yZWdyb3VuZCI6bnVsbCwiQmFja2dyb3VuZEZpbGxUeXBlIjowLCJNYXJnaW4iOnsiJGlkIjoiNDEyIiwiVG9wIjowLjAsIkxlZnQiOjAuMCwiUmlnaHQiOjAuMCwiQm90dG9tIjowLjB9LCJQYWRkaW5nIjp7IiRpZCI6IjQxMyIsIlRvcCI6MC4wLCJMZWZ0IjowLjAsIlJpZ2h0IjowLjAsIkJvdHRvbSI6MC4wfSwiQmFja2dyb3VuZCI6eyIkcmVmIjoiMTI2In0sIklzVmlzaWJsZSI6dHJ1ZSwiV2lkdGgiOjAuMCwiSGVpZ2h0IjowLjAsIkJvcmRlclN0eWxlIjp7IiRpZCI6IjQxNCIsIkxpbmVDb2xvciI6bnVsbCwiTGluZVdlaWdodCI6MC4wLCJMaW5lVHlwZSI6MCwiUGFyZW50U3R5bGUiOm51bGx9LCJQYXJlbnRTdHlsZSI6bnVsbH0sIkRhdGVTdHlsZSI6eyIkaWQiOiI0MTUiLCJGb250U2V0dGluZ3MiOnsiJGlkIjoiNDE2IiwiRm9udFNpemUiOjgsIkZvbnROYW1lIjoiQXJpYWwiLCJJc0JvbGQiOmZhbHNlLCJJc0l0YWxpYyI6ZmFsc2UsIklzVW5kZXJsaW5lZCI6ZmFsc2UsIlBhcmVudFN0eWxlIjpudWxsfSwiQXV0b1NpemUiOjAsIkZvcmVncm91bmQiOnsiJGlkIjoiNDE3IiwiQ29sb3IiOnsiJHJlZiI6IjEzMCJ9fSwiTWF4V2lkdGgiOjk2MC4wLCJNYXhIZWlnaHQiOiJJbmZpbml0eSIsIlNtYXJ0Rm9yZWdyb3VuZElzQWN0aXZlIjpmYWxzZSwiSG9yaXpvbnRhbEFsaWdubWVudCI6MCwiVmVydGljYWxBbGlnbm1lbnQiOjAsIlNtYXJ0Rm9yZWdyb3VuZCI6bnVsbCwiQmFja2dyb3VuZEZpbGxUeXBlIjowLCJNYXJnaW4iOnsiJGlkIjoiNDE4IiwiVG9wIjowLjAsIkxlZnQiOjAuMCwiUmlnaHQiOjAuMCwiQm90dG9tIjowLjB9LCJQYWRkaW5nIjp7IiRpZCI6IjQxOSIsIlRvcCI6MC4wLCJMZWZ0IjowLjAsIlJpZ2h0IjowLjAsIkJvdHRvbSI6MC4wfSwiQmFja2dyb3VuZCI6eyIkcmVmIjoiMTMzIn0sIklzVmlzaWJsZSI6dHJ1ZSwiV2lkdGgiOjAuMCwiSGVpZ2h0IjowLjAsIkJvcmRlclN0eWxlIjp7IiRpZCI6IjQyMCIsIkxpbmVDb2xvciI6bnVsbCwiTGluZVdlaWdodCI6MC4wLCJMaW5lVHlwZSI6MCwiUGFyZW50U3R5bGUiOm51bGx9LCJQYXJlbnRTdHlsZSI6bnVsbH0sIkRhdGVGb3JtYXQiOnsiJGlkIjoiNDIx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zNSJ9fSwiV2Vla051bWJlcmluZyI6eyIkaWQiOiI0MjIiLCJGb3JtYXQiOjAsIklzVmlzaWJsZSI6ZmFsc2UsIkxhc3RLbm93blZpc2liaWxpdHlTdGF0ZSI6ZmFsc2V9LCJJc1Zpc2libGUiOnRydWUsIlBhcmVudFN0eWxlIjpudWxsfSwiSW5kZXgiOjUsIlNtYXJ0RHVyYXRpb25BY3RpdmF0ZWQiOmZhbHNlLCJEYXRlRm9ybWF0Ijp7IiRyZWYiOiI0MjEifSwiV2Vla051bWJlcmluZyI6eyIkaWQiOiI0MjMiLCJGb3JtYXQiOjAsIklzVmlzaWJsZSI6ZmFsc2UsIkxhc3RLbm93blZpc2liaWxpdHlTdGF0ZSI6ZmFsc2V9LCJJZCI6IjE4NGExYTRjLTkzOTQtNDA2Mi1iZWFkLTI4NGIwZGU3MTQ5YyIsIkltcG9ydElkIjpudWxsLCJUaXRsZSI6IkRldmVsb3BlciBSZXF1aXJlbWVudHMgIiwiTm90ZSI6bnVsbCwiSHlwZXJsaW5rIjp7IiRpZCI6IjQyNCIsIkFkZHJlc3MiOiIiLCJTdWJBZGRyZXNzIjoiIn0sIklzQ2hhbmdlZCI6ZmFsc2UsIklzTmV3IjpmYWxzZX0seyIkaWQiOiI0MjUiLCJHcm91cE5hbWUiOm51bGwsIlN0YXJ0RGF0ZSI6IjIwMjEtMDUtMDJUMDA6MDA6MDBaIiwiRW5kRGF0ZSI6IjIwMjEtMDUtMzBUMjM6NTk6MDBaIiwiUGVyY2VudGFnZUNvbXBsZXRlIjowLjAsIlN0eWxlIjp7IiRpZCI6IjQyNiIsIlNoYXBlIjowLCJTaGFwZVRoaWNrbmVzcyI6MiwiRHVyYXRpb25Gb3JtYXQiOjAsIkluY2x1ZGVOb25Xb3JraW5nRGF5c0luRHVyYXRpb24iOmZhbHNlLCJQZXJjZW50YWdlQ29tcGxldGVTdHlsZSI6eyIkaWQiOiI0MjciLCJGb250U2V0dGluZ3MiOnsiJGlkIjoiNDI4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QyOSIsIlRvcCI6MC4wLCJMZWZ0IjowLjAsIlJpZ2h0IjowLjAsIkJvdHRvbSI6MC4wfSwiUGFkZGluZyI6eyIkaWQiOiI0MzAiLCJUb3AiOjAuMCwiTGVmdCI6MC4wLCJSaWdodCI6MC4wLCJCb3R0b20iOjAuMH0sIkJhY2tncm91bmQiOnsiJHJlZiI6Ijk4In0sIklzVmlzaWJsZSI6dHJ1ZSwiV2lkdGgiOjAuMCwiSGVpZ2h0IjowLjAsIkJvcmRlclN0eWxlIjp7IiRpZCI6IjQzMSIsIkxpbmVDb2xvciI6bnVsbCwiTGluZVdlaWdodCI6MC4wLCJMaW5lVHlwZSI6MCwiUGFyZW50U3R5bGUiOm51bGx9LCJQYXJlbnRTdHlsZSI6bnVsbH0sIkR1cmF0aW9uU3R5bGUiOnsiJGlkIjoiNDMyIiwiRm9udFNldHRpbmdzIjp7IiRpZCI6IjQzMyIsIkZvbnRTaXplIjo4LCJGb250TmFtZSI6IkFyaWFsIiwiSXNCb2xkIjpmYWxzZSwiSXNJdGFsaWMiOnRydWUsIklzVW5kZXJsaW5lZCI6ZmFsc2UsIlBhcmVudFN0eWxlIjpudWxsfSwiQXV0b1NpemUiOjAsIkZvcmVncm91bmQiOnsiJGlkIjoiNDM0IiwiQ29sb3IiOnsiJGlkIjoiNDM1IiwiQSI6MjU1LCJSIjo4OCwiRyI6MTU0LCJCIjoyMTV9fSwiTWF4V2lkdGgiOjk2MC4wLCJNYXhIZWlnaHQiOiJJbmZpbml0eSIsIlNtYXJ0Rm9yZWdyb3VuZElzQWN0aXZlIjpmYWxzZSwiSG9yaXpvbnRhbEFsaWdubWVudCI6MCwiVmVydGljYWxBbGlnbm1lbnQiOjAsIlNtYXJ0Rm9yZWdyb3VuZCI6bnVsbCwiQmFja2dyb3VuZEZpbGxUeXBlIjowLCJNYXJnaW4iOnsiJGlkIjoiNDM2IiwiVG9wIjowLjAsIkxlZnQiOjAuMCwiUmlnaHQiOjAuMCwiQm90dG9tIjowLjB9LCJQYWRkaW5nIjp7IiRpZCI6IjQzNyIsIlRvcCI6MC4wLCJMZWZ0IjowLjAsIlJpZ2h0IjowLjAsIkJvdHRvbSI6MC4wfSwiQmFja2dyb3VuZCI6eyIkcmVmIjoiMTA1In0sIklzVmlzaWJsZSI6dHJ1ZSwiV2lkdGgiOjAuMCwiSGVpZ2h0IjowLjAsIkJvcmRlclN0eWxlIjp7IiRpZCI6IjQzOCIsIkxpbmVDb2xvciI6bnVsbCwiTGluZVdlaWdodCI6MC4wLCJMaW5lVHlwZSI6MCwiUGFyZW50U3R5bGUiOm51bGx9LCJQYXJlbnRTdHlsZSI6bnVsbH0sIkhvcml6b250YWxDb25uZWN0b3JTdHlsZSI6eyIkaWQiOiI0MzkiLCJMaW5lQ29sb3IiOnsiJHJlZiI6IjEwNyJ9LCJMaW5lV2VpZ2h0IjoxLjAsIkxpbmVUeXBlIjowLCJQYXJlbnRTdHlsZSI6bnVsbH0sIlZlcnRpY2FsQ29ubmVjdG9yU3R5bGUiOnsiJGlkIjoiNDQwIiwiTGluZUNvbG9yIjp7IiRyZWYiOiIxMTAifSwiTGluZVdlaWdodCI6MS4wLCJMaW5lVHlwZSI6MCwiUGFyZW50U3R5bGUiOm51bGx9LCJNYXJnaW4iOm51bGwsIlN0YXJ0RGF0ZVBvc2l0aW9uIjo0LCJFbmREYXRlUG9zaXRpb24iOjQsIkRhdGVJc1Zpc2libGUiOnRydWUsIlRpdGxlUG9zaXRpb24iOjIsIkR1cmF0aW9uUG9zaXRpb24iOjMsIlBlcmNlbnRhZ2VDb21wbGV0ZWRQb3NpdGlvbiI6MiwiU3BhY2luZyI6NSwiSXNCZWxvd1RpbWViYW5kIjpmYWxzZSwiUGVyY2VudGFnZUNvbXBsZXRlU2hhcGVPcGFjaXR5IjozNSwiU2hhcGVTdHlsZSI6eyIkaWQiOiI0NDEiLCJNYXJnaW4iOnsiJGlkIjoiNDQyIiwiVG9wIjowLjAsIkxlZnQiOjQuMCwiUmlnaHQiOjQuMCwiQm90dG9tIjowLjB9LCJQYWRkaW5nIjp7IiRpZCI6IjQ0MyIsIlRvcCI6MC4wLCJMZWZ0IjowLjAsIlJpZ2h0IjowLjAsIkJvdHRvbSI6MC4wfSwiQmFja2dyb3VuZCI6eyIkaWQiOiI0NDQiLCJDb2xvciI6eyIkaWQiOiI0NDUiLCJBIjoyNTUsIlIiOjg4LCJHIjoxNTQsIkIiOjIxNX19LCJJc1Zpc2libGUiOnRydWUsIldpZHRoIjowLjAsIkhlaWdodCI6MjAuMCwiQm9yZGVyU3R5bGUiOnsiJGlkIjoiNDQ2IiwiTGluZUNvbG9yIjp7IiRyZWYiOiIxMTgifSwiTGluZVdlaWdodCI6MC4wLCJMaW5lVHlwZSI6MCwiUGFyZW50U3R5bGUiOm51bGx9LCJQYXJlbnRTdHlsZSI6bnVsbH0sIlRpdGxlU3R5bGUiOnsiJGlkIjoiNDQ3IiwiRm9udFNldHRpbmdzIjp7IiRpZCI6IjQ0OCIsIkZvbnRTaXplIjo5LCJGb250TmFtZSI6IkFyaWFsIiwiSXNCb2xkIjp0cnVlLCJJc0l0YWxpYyI6ZmFsc2UsIklzVW5kZXJsaW5lZCI6ZmFsc2UsIlBhcmVudFN0eWxlIjpudWxsfSwiQXV0b1NpemUiOjAsIkZvcmVncm91bmQiOnsiJGlkIjoiNDQ5IiwiQ29sb3IiOnsiJHJlZiI6IjEyMyJ9fSwiTWF4V2lkdGgiOjk2MC4wLCJNYXhIZWlnaHQiOiJJbmZpbml0eSIsIlNtYXJ0Rm9yZWdyb3VuZElzQWN0aXZlIjpmYWxzZSwiSG9yaXpvbnRhbEFsaWdubWVudCI6MCwiVmVydGljYWxBbGlnbm1lbnQiOjAsIlNtYXJ0Rm9yZWdyb3VuZCI6bnVsbCwiQmFja2dyb3VuZEZpbGxUeXBlIjowLCJNYXJnaW4iOnsiJGlkIjoiNDUwIiwiVG9wIjowLjAsIkxlZnQiOjAuMCwiUmlnaHQiOjAuMCwiQm90dG9tIjowLjB9LCJQYWRkaW5nIjp7IiRpZCI6IjQ1MSIsIlRvcCI6MC4wLCJMZWZ0IjowLjAsIlJpZ2h0IjowLjAsIkJvdHRvbSI6MC4wfSwiQmFja2dyb3VuZCI6eyIkcmVmIjoiMTI2In0sIklzVmlzaWJsZSI6dHJ1ZSwiV2lkdGgiOjAuMCwiSGVpZ2h0IjowLjAsIkJvcmRlclN0eWxlIjp7IiRpZCI6IjQ1MiIsIkxpbmVDb2xvciI6bnVsbCwiTGluZVdlaWdodCI6MC4wLCJMaW5lVHlwZSI6MCwiUGFyZW50U3R5bGUiOm51bGx9LCJQYXJlbnRTdHlsZSI6bnVsbH0sIkRhdGVTdHlsZSI6eyIkaWQiOiI0NTMiLCJGb250U2V0dGluZ3MiOnsiJGlkIjoiNDU0IiwiRm9udFNpemUiOjgsIkZvbnROYW1lIjoiQXJpYWwiLCJJc0JvbGQiOmZhbHNlLCJJc0l0YWxpYyI6ZmFsc2UsIklzVW5kZXJsaW5lZCI6ZmFsc2UsIlBhcmVudFN0eWxlIjpudWxsfSwiQXV0b1NpemUiOjAsIkZvcmVncm91bmQiOnsiJGlkIjoiNDU1IiwiQ29sb3IiOnsiJHJlZiI6IjEzMCJ9fSwiTWF4V2lkdGgiOjk2MC4wLCJNYXhIZWlnaHQiOiJJbmZpbml0eSIsIlNtYXJ0Rm9yZWdyb3VuZElzQWN0aXZlIjpmYWxzZSwiSG9yaXpvbnRhbEFsaWdubWVudCI6MCwiVmVydGljYWxBbGlnbm1lbnQiOjAsIlNtYXJ0Rm9yZWdyb3VuZCI6bnVsbCwiQmFja2dyb3VuZEZpbGxUeXBlIjowLCJNYXJnaW4iOnsiJGlkIjoiNDU2IiwiVG9wIjowLjAsIkxlZnQiOjAuMCwiUmlnaHQiOjAuMCwiQm90dG9tIjowLjB9LCJQYWRkaW5nIjp7IiRpZCI6IjQ1NyIsIlRvcCI6MC4wLCJMZWZ0IjowLjAsIlJpZ2h0IjowLjAsIkJvdHRvbSI6MC4wfSwiQmFja2dyb3VuZCI6eyIkcmVmIjoiMTMzIn0sIklzVmlzaWJsZSI6dHJ1ZSwiV2lkdGgiOjAuMCwiSGVpZ2h0IjowLjAsIkJvcmRlclN0eWxlIjp7IiRpZCI6IjQ1OCIsIkxpbmVDb2xvciI6bnVsbCwiTGluZVdlaWdodCI6MC4wLCJMaW5lVHlwZSI6MCwiUGFyZW50U3R5bGUiOm51bGx9LCJQYXJlbnRTdHlsZSI6bnVsbH0sIkRhdGVGb3JtYXQiOnsiJGlkIjoiNDU5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zNSJ9fSwiV2Vla051bWJlcmluZyI6eyIkaWQiOiI0NjAiLCJGb3JtYXQiOjAsIklzVmlzaWJsZSI6ZmFsc2UsIkxhc3RLbm93blZpc2liaWxpdHlTdGF0ZSI6ZmFsc2V9LCJJc1Zpc2libGUiOnRydWUsIlBhcmVudFN0eWxlIjpudWxsfSwiSW5kZXgiOjYsIlNtYXJ0RHVyYXRpb25BY3RpdmF0ZWQiOmZhbHNlLCJEYXRlRm9ybWF0Ijp7IiRyZWYiOiI0NTkifSwiV2Vla051bWJlcmluZyI6eyIkaWQiOiI0NjEiLCJGb3JtYXQiOjAsIklzVmlzaWJsZSI6ZmFsc2UsIkxhc3RLbm93blZpc2liaWxpdHlTdGF0ZSI6ZmFsc2V9LCJJZCI6IjkxZTg2YzZjLWU5OWQtNDg1NC04NzYyLWJhNGEwY2FmOGQ3NSIsIkltcG9ydElkIjpudWxsLCJUaXRsZSI6IkhhcmR3YXJlIFJlcXVpcmVtZW50cyIsIk5vdGUiOm51bGwsIkh5cGVybGluayI6eyIkaWQiOiI0NjIiLCJBZGRyZXNzIjoiIiwiU3ViQWRkcmVzcyI6IiJ9LCJJc0NoYW5nZWQiOmZhbHNlLCJJc05ldyI6ZmFsc2V9LHsiJGlkIjoiNDYzIiwiR3JvdXBOYW1lIjpudWxsLCJTdGFydERhdGUiOiIyMDIxLTA2LTAxVDAwOjAwOjAwWiIsIkVuZERhdGUiOiIyMDIxLTA2LTI4VDIzOjU5OjAwWiIsIlBlcmNlbnRhZ2VDb21wbGV0ZSI6MC4wLCJTdHlsZSI6eyIkaWQiOiI0NjQiLCJTaGFwZSI6MCwiU2hhcGVUaGlja25lc3MiOjIsIkR1cmF0aW9uRm9ybWF0IjowLCJJbmNsdWRlTm9uV29ya2luZ0RheXNJbkR1cmF0aW9uIjpmYWxzZSwiUGVyY2VudGFnZUNvbXBsZXRlU3R5bGUiOnsiJGlkIjoiNDY1IiwiRm9udFNldHRpbmdzIjp7IiRpZCI6IjQ2NiIsIkZvbnRTaXplIjo5LCJGb250TmFtZSI6IkFyaWFsIiwiSXNCb2xkIjpmYWxzZSwiSXNJdGFsaWMiOmZhbHNlLCJJc1VuZGVybGluZWQiOmZhbHNlLCJQYXJlbnRTdHlsZSI6bnVsbH0sIkF1dG9TaXplIjowLCJGb3JlZ3JvdW5kIjp7IiRyZWYiOiI5NCJ9LCJNYXhXaWR0aCI6OTYwLjAsIk1heEhlaWdodCI6IkluZmluaXR5IiwiU21hcnRGb3JlZ3JvdW5kSXNBY3RpdmUiOmZhbHNlLCJIb3Jpem9udGFsQWxpZ25tZW50IjowLCJWZXJ0aWNhbEFsaWdubWVudCI6MCwiU21hcnRGb3JlZ3JvdW5kIjpudWxsLCJCYWNrZ3JvdW5kRmlsbFR5cGUiOjAsIk1hcmdpbiI6eyIkaWQiOiI0NjciLCJUb3AiOjAuMCwiTGVmdCI6MC4wLCJSaWdodCI6MC4wLCJCb3R0b20iOjAuMH0sIlBhZGRpbmciOnsiJGlkIjoiNDY4IiwiVG9wIjowLjAsIkxlZnQiOjAuMCwiUmlnaHQiOjAuMCwiQm90dG9tIjowLjB9LCJCYWNrZ3JvdW5kIjp7IiRyZWYiOiI5OCJ9LCJJc1Zpc2libGUiOnRydWUsIldpZHRoIjowLjAsIkhlaWdodCI6MC4wLCJCb3JkZXJTdHlsZSI6eyIkaWQiOiI0NjkiLCJMaW5lQ29sb3IiOm51bGwsIkxpbmVXZWlnaHQiOjAuMCwiTGluZVR5cGUiOjAsIlBhcmVudFN0eWxlIjpudWxsfSwiUGFyZW50U3R5bGUiOm51bGx9LCJEdXJhdGlvblN0eWxlIjp7IiRpZCI6IjQ3MCIsIkZvbnRTZXR0aW5ncyI6eyIkaWQiOiI0NzEiLCJGb250U2l6ZSI6OCwiRm9udE5hbWUiOiJBcmlhbCIsIklzQm9sZCI6ZmFsc2UsIklzSXRhbGljIjp0cnVlLCJJc1VuZGVybGluZWQiOmZhbHNlLCJQYXJlbnRTdHlsZSI6bnVsbH0sIkF1dG9TaXplIjowLCJGb3JlZ3JvdW5kIjp7IiRpZCI6IjQ3MiIsIkNvbG9yIjp7IiRyZWYiOiIxMDIifX0sIk1heFdpZHRoIjo5NjAuMCwiTWF4SGVpZ2h0IjoiSW5maW5pdHkiLCJTbWFydEZvcmVncm91bmRJc0FjdGl2ZSI6ZmFsc2UsIkhvcml6b250YWxBbGlnbm1lbnQiOjAsIlZlcnRpY2FsQWxpZ25tZW50IjowLCJTbWFydEZvcmVncm91bmQiOm51bGwsIkJhY2tncm91bmRGaWxsVHlwZSI6MCwiTWFyZ2luIjp7IiRpZCI6IjQ3MyIsIlRvcCI6MC4wLCJMZWZ0IjowLjAsIlJpZ2h0IjowLjAsIkJvdHRvbSI6MC4wfSwiUGFkZGluZyI6eyIkaWQiOiI0NzQiLCJUb3AiOjAuMCwiTGVmdCI6MC4wLCJSaWdodCI6MC4wLCJCb3R0b20iOjAuMH0sIkJhY2tncm91bmQiOnsiJHJlZiI6IjEwNSJ9LCJJc1Zpc2libGUiOnRydWUsIldpZHRoIjowLjAsIkhlaWdodCI6MC4wLCJCb3JkZXJTdHlsZSI6eyIkaWQiOiI0NzUiLCJMaW5lQ29sb3IiOm51bGwsIkxpbmVXZWlnaHQiOjAuMCwiTGluZVR5cGUiOjAsIlBhcmVudFN0eWxlIjpudWxsfSwiUGFyZW50U3R5bGUiOm51bGx9LCJIb3Jpem9udGFsQ29ubmVjdG9yU3R5bGUiOnsiJGlkIjoiNDc2IiwiTGluZUNvbG9yIjp7IiRyZWYiOiIxMDcifSwiTGluZVdlaWdodCI6MS4wLCJMaW5lVHlwZSI6MCwiUGFyZW50U3R5bGUiOm51bGx9LCJWZXJ0aWNhbENvbm5lY3RvclN0eWxlIjp7IiRpZCI6IjQ3NyIsIkxpbmVDb2xvciI6eyIkcmVmIjoiMTEwIn0sIkxpbmVXZWlnaHQiOjEuMCwiTGluZVR5cGUiOjAsIlBhcmVudFN0eWxlIjpudWxsfSwiTWFyZ2luIjpudWxsLCJTdGFydERhdGVQb3NpdGlvbiI6NCwiRW5kRGF0ZVBvc2l0aW9uIjo0LCJEYXRlSXNWaXNpYmxlIjp0cnVlLCJUaXRsZVBvc2l0aW9uIjoyLCJEdXJhdGlvblBvc2l0aW9uIjozLCJQZXJjZW50YWdlQ29tcGxldGVkUG9zaXRpb24iOjIsIlNwYWNpbmciOjUsIklzQmVsb3dUaW1lYmFuZCI6ZmFsc2UsIlBlcmNlbnRhZ2VDb21wbGV0ZVNoYXBlT3BhY2l0eSI6MzUsIlNoYXBlU3R5bGUiOnsiJGlkIjoiNDc4IiwiTWFyZ2luIjp7IiRpZCI6IjQ3OSIsIlRvcCI6MC4wLCJMZWZ0Ijo0LjAsIlJpZ2h0Ijo0LjAsIkJvdHRvbSI6MC4wfSwiUGFkZGluZyI6eyIkaWQiOiI0ODAiLCJUb3AiOjAuMCwiTGVmdCI6MC4wLCJSaWdodCI6MC4wLCJCb3R0b20iOjAuMH0sIkJhY2tncm91bmQiOnsiJGlkIjoiNDgxIiwiQ29sb3IiOnsiJGlkIjoiNDgyIiwiQSI6MjU1LCJSIjoyMzcsIkciOjEyNSwiQiI6NDl9fSwiSXNWaXNpYmxlIjp0cnVlLCJXaWR0aCI6MC4wLCJIZWlnaHQiOjIwLjAsIkJvcmRlclN0eWxlIjp7IiRpZCI6IjQ4MyIsIkxpbmVDb2xvciI6eyIkcmVmIjoiMTE4In0sIkxpbmVXZWlnaHQiOjAuMCwiTGluZVR5cGUiOjAsIlBhcmVudFN0eWxlIjpudWxsfSwiUGFyZW50U3R5bGUiOm51bGx9LCJUaXRsZVN0eWxlIjp7IiRpZCI6IjQ4NCIsIkZvbnRTZXR0aW5ncyI6eyIkaWQiOiI0ODUiLCJGb250U2l6ZSI6OSwiRm9udE5hbWUiOiJBcmlhbCIsIklzQm9sZCI6dHJ1ZSwiSXNJdGFsaWMiOmZhbHNlLCJJc1VuZGVybGluZWQiOmZhbHNlLCJQYXJlbnRTdHlsZSI6bnVsbH0sIkF1dG9TaXplIjowLCJGb3JlZ3JvdW5kIjp7IiRpZCI6IjQ4NiIsIkNvbG9yIjp7IiRyZWYiOiIxMjMifX0sIk1heFdpZHRoIjo5NjAuMCwiTWF4SGVpZ2h0IjoiSW5maW5pdHkiLCJTbWFydEZvcmVncm91bmRJc0FjdGl2ZSI6ZmFsc2UsIkhvcml6b250YWxBbGlnbm1lbnQiOjAsIlZlcnRpY2FsQWxpZ25tZW50IjowLCJTbWFydEZvcmVncm91bmQiOm51bGwsIkJhY2tncm91bmRGaWxsVHlwZSI6MCwiTWFyZ2luIjp7IiRpZCI6IjQ4NyIsIlRvcCI6MC4wLCJMZWZ0IjowLjAsIlJpZ2h0IjowLjAsIkJvdHRvbSI6MC4wfSwiUGFkZGluZyI6eyIkaWQiOiI0ODgiLCJUb3AiOjAuMCwiTGVmdCI6MC4wLCJSaWdodCI6MC4wLCJCb3R0b20iOjAuMH0sIkJhY2tncm91bmQiOnsiJHJlZiI6IjEyNiJ9LCJJc1Zpc2libGUiOnRydWUsIldpZHRoIjowLjAsIkhlaWdodCI6MC4wLCJCb3JkZXJTdHlsZSI6eyIkaWQiOiI0ODkiLCJMaW5lQ29sb3IiOm51bGwsIkxpbmVXZWlnaHQiOjAuMCwiTGluZVR5cGUiOjAsIlBhcmVudFN0eWxlIjpudWxsfSwiUGFyZW50U3R5bGUiOm51bGx9LCJEYXRlU3R5bGUiOnsiJGlkIjoiNDkwIiwiRm9udFNldHRpbmdzIjp7IiRpZCI6IjQ5MSIsIkZvbnRTaXplIjo4LCJGb250TmFtZSI6IkFyaWFsIiwiSXNCb2xkIjpmYWxzZSwiSXNJdGFsaWMiOmZhbHNlLCJJc1VuZGVybGluZWQiOmZhbHNlLCJQYXJlbnRTdHlsZSI6bnVsbH0sIkF1dG9TaXplIjowLCJGb3JlZ3JvdW5kIjp7IiRpZCI6IjQ5MiIsIkNvbG9yIjp7IiRyZWYiOiIxMzAifX0sIk1heFdpZHRoIjo5NjAuMCwiTWF4SGVpZ2h0IjoiSW5maW5pdHkiLCJTbWFydEZvcmVncm91bmRJc0FjdGl2ZSI6ZmFsc2UsIkhvcml6b250YWxBbGlnbm1lbnQiOjAsIlZlcnRpY2FsQWxpZ25tZW50IjowLCJTbWFydEZvcmVncm91bmQiOm51bGwsIkJhY2tncm91bmRGaWxsVHlwZSI6MCwiTWFyZ2luIjp7IiRpZCI6IjQ5MyIsIlRvcCI6MC4wLCJMZWZ0IjowLjAsIlJpZ2h0IjowLjAsIkJvdHRvbSI6MC4wfSwiUGFkZGluZyI6eyIkaWQiOiI0OTQiLCJUb3AiOjAuMCwiTGVmdCI6MC4wLCJSaWdodCI6MC4wLCJCb3R0b20iOjAuMH0sIkJhY2tncm91bmQiOnsiJHJlZiI6IjEzMyJ9LCJJc1Zpc2libGUiOnRydWUsIldpZHRoIjowLjAsIkhlaWdodCI6MC4wLCJCb3JkZXJTdHlsZSI6eyIkaWQiOiI0OTUiLCJMaW5lQ29sb3IiOm51bGwsIkxpbmVXZWlnaHQiOjAuMCwiTGluZVR5cGUiOjAsIlBhcmVudFN0eWxlIjpudWxsfSwiUGFyZW50U3R5bGUiOm51bGx9LCJEYXRlRm9ybWF0Ijp7IiRpZCI6IjQ5Ni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NDk3IiwiRm9ybWF0IjowLCJJc1Zpc2libGUiOmZhbHNlLCJMYXN0S25vd25WaXNpYmlsaXR5U3RhdGUiOmZhbHNlfSwiSXNWaXNpYmxlIjp0cnVlLCJQYXJlbnRTdHlsZSI6bnVsbH0sIkluZGV4Ijo3LCJTbWFydER1cmF0aW9uQWN0aXZhdGVkIjpmYWxzZSwiRGF0ZUZvcm1hdCI6eyIkcmVmIjoiNDk2In0sIldlZWtOdW1iZXJpbmciOnsiJGlkIjoiNDk4IiwiRm9ybWF0IjowLCJJc1Zpc2libGUiOmZhbHNlLCJMYXN0S25vd25WaXNpYmlsaXR5U3RhdGUiOmZhbHNlfSwiSWQiOiIxYjFhYWQ2Ni1lZWJlLTRiNzQtODI0My0yNGI4NGYzODIyMmIiLCJJbXBvcnRJZCI6bnVsbCwiVGl0bGUiOiJEZXNpZ24gU3BlY2lmaWNhdGlvbnMgIiwiTm90ZSI6bnVsbCwiSHlwZXJsaW5rIjp7IiRpZCI6IjQ5OSIsIkFkZHJlc3MiOiIiLCJTdWJBZGRyZXNzIjoiIn0sIklzQ2hhbmdlZCI6ZmFsc2UsIklzTmV3IjpmYWxzZX0seyIkaWQiOiI1MDAiLCJHcm91cE5hbWUiOm51bGwsIlN0YXJ0RGF0ZSI6IjIwMjEtMDYtMDFUMDA6MDA6MDBaIiwiRW5kRGF0ZSI6IjIwMjEtMDYtMTJUMjM6NTk6MDBaIiwiUGVyY2VudGFnZUNvbXBsZXRlIjowLjAsIlN0eWxlIjp7IiRpZCI6IjUwMSIsIlNoYXBlIjowLCJTaGFwZVRoaWNrbmVzcyI6MiwiRHVyYXRpb25Gb3JtYXQiOjAsIkluY2x1ZGVOb25Xb3JraW5nRGF5c0luRHVyYXRpb24iOmZhbHNlLCJQZXJjZW50YWdlQ29tcGxldGVTdHlsZSI6eyIkaWQiOiI1MDIiLCJGb250U2V0dGluZ3MiOnsiJGlkIjoiNTAz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UwNCIsIlRvcCI6MC4wLCJMZWZ0IjowLjAsIlJpZ2h0IjowLjAsIkJvdHRvbSI6MC4wfSwiUGFkZGluZyI6eyIkaWQiOiI1MDUiLCJUb3AiOjAuMCwiTGVmdCI6MC4wLCJSaWdodCI6MC4wLCJCb3R0b20iOjAuMH0sIkJhY2tncm91bmQiOnsiJHJlZiI6Ijk4In0sIklzVmlzaWJsZSI6dHJ1ZSwiV2lkdGgiOjAuMCwiSGVpZ2h0IjowLjAsIkJvcmRlclN0eWxlIjp7IiRpZCI6IjUwNiIsIkxpbmVDb2xvciI6bnVsbCwiTGluZVdlaWdodCI6MC4wLCJMaW5lVHlwZSI6MCwiUGFyZW50U3R5bGUiOm51bGx9LCJQYXJlbnRTdHlsZSI6bnVsbH0sIkR1cmF0aW9uU3R5bGUiOnsiJGlkIjoiNTA3IiwiRm9udFNldHRpbmdzIjp7IiRpZCI6IjUwOCIsIkZvbnRTaXplIjo4LCJGb250TmFtZSI6IkFyaWFsIiwiSXNCb2xkIjpmYWxzZSwiSXNJdGFsaWMiOnRydWUsIklzVW5kZXJsaW5lZCI6ZmFsc2UsIlBhcmVudFN0eWxlIjpudWxsfSwiQXV0b1NpemUiOjAsIkZvcmVncm91bmQiOnsiJGlkIjoiNTA5IiwiQ29sb3IiOnsiJHJlZiI6IjEwMiJ9fSwiTWF4V2lkdGgiOjk2MC4wLCJNYXhIZWlnaHQiOiJJbmZpbml0eSIsIlNtYXJ0Rm9yZWdyb3VuZElzQWN0aXZlIjpmYWxzZSwiSG9yaXpvbnRhbEFsaWdubWVudCI6MCwiVmVydGljYWxBbGlnbm1lbnQiOjAsIlNtYXJ0Rm9yZWdyb3VuZCI6bnVsbCwiQmFja2dyb3VuZEZpbGxUeXBlIjowLCJNYXJnaW4iOnsiJGlkIjoiNTEwIiwiVG9wIjowLjAsIkxlZnQiOjAuMCwiUmlnaHQiOjAuMCwiQm90dG9tIjowLjB9LCJQYWRkaW5nIjp7IiRpZCI6IjUxMSIsIlRvcCI6MC4wLCJMZWZ0IjowLjAsIlJpZ2h0IjowLjAsIkJvdHRvbSI6MC4wfSwiQmFja2dyb3VuZCI6eyIkcmVmIjoiMTA1In0sIklzVmlzaWJsZSI6dHJ1ZSwiV2lkdGgiOjAuMCwiSGVpZ2h0IjowLjAsIkJvcmRlclN0eWxlIjp7IiRpZCI6IjUxMiIsIkxpbmVDb2xvciI6bnVsbCwiTGluZVdlaWdodCI6MC4wLCJMaW5lVHlwZSI6MCwiUGFyZW50U3R5bGUiOm51bGx9LCJQYXJlbnRTdHlsZSI6bnVsbH0sIkhvcml6b250YWxDb25uZWN0b3JTdHlsZSI6eyIkaWQiOiI1MTMiLCJMaW5lQ29sb3IiOnsiJHJlZiI6IjEwNyJ9LCJMaW5lV2VpZ2h0IjoxLjAsIkxpbmVUeXBlIjowLCJQYXJlbnRTdHlsZSI6bnVsbH0sIlZlcnRpY2FsQ29ubmVjdG9yU3R5bGUiOnsiJGlkIjoiNTE0IiwiTGluZUNvbG9yIjp7IiRyZWYiOiIxMTAifSwiTGluZVdlaWdodCI6MS4wLCJMaW5lVHlwZSI6MCwiUGFyZW50U3R5bGUiOm51bGx9LCJNYXJnaW4iOm51bGwsIlN0YXJ0RGF0ZVBvc2l0aW9uIjo0LCJFbmREYXRlUG9zaXRpb24iOjQsIkRhdGVJc1Zpc2libGUiOnRydWUsIlRpdGxlUG9zaXRpb24iOjIsIkR1cmF0aW9uUG9zaXRpb24iOjMsIlBlcmNlbnRhZ2VDb21wbGV0ZWRQb3NpdGlvbiI6MiwiU3BhY2luZyI6NSwiSXNCZWxvd1RpbWViYW5kIjpmYWxzZSwiUGVyY2VudGFnZUNvbXBsZXRlU2hhcGVPcGFjaXR5IjozNSwiU2hhcGVTdHlsZSI6eyIkaWQiOiI1MTUiLCJNYXJnaW4iOnsiJGlkIjoiNTE2IiwiVG9wIjowLjAsIkxlZnQiOjQuMCwiUmlnaHQiOjQuMCwiQm90dG9tIjowLjB9LCJQYWRkaW5nIjp7IiRpZCI6IjUxNyIsIlRvcCI6MC4wLCJMZWZ0IjowLjAsIlJpZ2h0IjowLjAsIkJvdHRvbSI6MC4wfSwiQmFja2dyb3VuZCI6eyIkaWQiOiI1MTgiLCJDb2xvciI6eyIkaWQiOiI1MTkiLCJBIjoyNTUsIlIiOjIzNywiRyI6MTI1LCJCIjo0OX19LCJJc1Zpc2libGUiOnRydWUsIldpZHRoIjowLjAsIkhlaWdodCI6MjAuMCwiQm9yZGVyU3R5bGUiOnsiJGlkIjoiNTIwIiwiTGluZUNvbG9yIjp7IiRyZWYiOiIxMTgifSwiTGluZVdlaWdodCI6MC4wLCJMaW5lVHlwZSI6MCwiUGFyZW50U3R5bGUiOm51bGx9LCJQYXJlbnRTdHlsZSI6bnVsbH0sIlRpdGxlU3R5bGUiOnsiJGlkIjoiNTIxIiwiRm9udFNldHRpbmdzIjp7IiRpZCI6IjUyMiIsIkZvbnRTaXplIjo5LCJGb250TmFtZSI6IkFyaWFsIiwiSXNCb2xkIjp0cnVlLCJJc0l0YWxpYyI6ZmFsc2UsIklzVW5kZXJsaW5lZCI6ZmFsc2UsIlBhcmVudFN0eWxlIjpudWxsfSwiQXV0b1NpemUiOjAsIkZvcmVncm91bmQiOnsiJGlkIjoiNTIzIiwiQ29sb3IiOnsiJHJlZiI6IjEyMyJ9fSwiTWF4V2lkdGgiOjk2MC4wLCJNYXhIZWlnaHQiOiJJbmZpbml0eSIsIlNtYXJ0Rm9yZWdyb3VuZElzQWN0aXZlIjpmYWxzZSwiSG9yaXpvbnRhbEFsaWdubWVudCI6MCwiVmVydGljYWxBbGlnbm1lbnQiOjAsIlNtYXJ0Rm9yZWdyb3VuZCI6bnVsbCwiQmFja2dyb3VuZEZpbGxUeXBlIjowLCJNYXJnaW4iOnsiJGlkIjoiNTI0IiwiVG9wIjowLjAsIkxlZnQiOjAuMCwiUmlnaHQiOjAuMCwiQm90dG9tIjowLjB9LCJQYWRkaW5nIjp7IiRpZCI6IjUyNSIsIlRvcCI6MC4wLCJMZWZ0IjowLjAsIlJpZ2h0IjowLjAsIkJvdHRvbSI6MC4wfSwiQmFja2dyb3VuZCI6eyIkcmVmIjoiMTI2In0sIklzVmlzaWJsZSI6dHJ1ZSwiV2lkdGgiOjAuMCwiSGVpZ2h0IjowLjAsIkJvcmRlclN0eWxlIjp7IiRpZCI6IjUyNiIsIkxpbmVDb2xvciI6bnVsbCwiTGluZVdlaWdodCI6MC4wLCJMaW5lVHlwZSI6MCwiUGFyZW50U3R5bGUiOm51bGx9LCJQYXJlbnRTdHlsZSI6bnVsbH0sIkRhdGVTdHlsZSI6eyIkaWQiOiI1MjciLCJGb250U2V0dGluZ3MiOnsiJGlkIjoiNTI4IiwiRm9udFNpemUiOjgsIkZvbnROYW1lIjoiQXJpYWwiLCJJc0JvbGQiOmZhbHNlLCJJc0l0YWxpYyI6ZmFsc2UsIklzVW5kZXJsaW5lZCI6ZmFsc2UsIlBhcmVudFN0eWxlIjpudWxsfSwiQXV0b1NpemUiOjAsIkZvcmVncm91bmQiOnsiJGlkIjoiNTI5IiwiQ29sb3IiOnsiJHJlZiI6IjEzMCJ9fSwiTWF4V2lkdGgiOjk2MC4wLCJNYXhIZWlnaHQiOiJJbmZpbml0eSIsIlNtYXJ0Rm9yZWdyb3VuZElzQWN0aXZlIjpmYWxzZSwiSG9yaXpvbnRhbEFsaWdubWVudCI6MCwiVmVydGljYWxBbGlnbm1lbnQiOjAsIlNtYXJ0Rm9yZWdyb3VuZCI6bnVsbCwiQmFja2dyb3VuZEZpbGxUeXBlIjowLCJNYXJnaW4iOnsiJGlkIjoiNTMwIiwiVG9wIjowLjAsIkxlZnQiOjAuMCwiUmlnaHQiOjAuMCwiQm90dG9tIjowLjB9LCJQYWRkaW5nIjp7IiRpZCI6IjUzMSIsIlRvcCI6MC4wLCJMZWZ0IjowLjAsIlJpZ2h0IjowLjAsIkJvdHRvbSI6MC4wfSwiQmFja2dyb3VuZCI6eyIkcmVmIjoiMTMzIn0sIklzVmlzaWJsZSI6dHJ1ZSwiV2lkdGgiOjAuMCwiSGVpZ2h0IjowLjAsIkJvcmRlclN0eWxlIjp7IiRpZCI6IjUzMiIsIkxpbmVDb2xvciI6bnVsbCwiTGluZVdlaWdodCI6MC4wLCJMaW5lVHlwZSI6MCwiUGFyZW50U3R5bGUiOm51bGx9LCJQYXJlbnRTdHlsZSI6bnVsbH0sIkRhdGVGb3JtYXQiOnsiJGlkIjoiNTM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zNSJ9fSwiV2Vla051bWJlcmluZyI6eyIkaWQiOiI1MzQiLCJGb3JtYXQiOjAsIklzVmlzaWJsZSI6ZmFsc2UsIkxhc3RLbm93blZpc2liaWxpdHlTdGF0ZSI6ZmFsc2V9LCJJc1Zpc2libGUiOnRydWUsIlBhcmVudFN0eWxlIjpudWxsfSwiSW5kZXgiOjgsIlNtYXJ0RHVyYXRpb25BY3RpdmF0ZWQiOmZhbHNlLCJEYXRlRm9ybWF0Ijp7IiRyZWYiOiI1MzMifSwiV2Vla051bWJlcmluZyI6eyIkaWQiOiI1MzUiLCJGb3JtYXQiOjAsIklzVmlzaWJsZSI6ZmFsc2UsIkxhc3RLbm93blZpc2liaWxpdHlTdGF0ZSI6ZmFsc2V9LCJJZCI6IjcxNDljM2ExLTg4YjktNDRjOC1hNzE3LTRkMmJiNzY4OThjOCIsIkltcG9ydElkIjpudWxsLCJUaXRsZSI6IlN0YWZmaW5nIiwiTm90ZSI6bnVsbCwiSHlwZXJsaW5rIjp7IiRpZCI6IjUzNiIsIkFkZHJlc3MiOiIiLCJTdWJBZGRyZXNzIjoiIn0sIklzQ2hhbmdlZCI6ZmFsc2UsIklzTmV3IjpmYWxzZX0seyIkaWQiOiI1MzciLCJHcm91cE5hbWUiOm51bGwsIlN0YXJ0RGF0ZSI6IjIwMjEtMDYtMzBUMDA6MDA6MDBaIiwiRW5kRGF0ZSI6IjIwMjEtMDctMjBUMjM6NTk6MDBaIiwiUGVyY2VudGFnZUNvbXBsZXRlIjowLjAsIlN0eWxlIjp7IiRpZCI6IjUzOCIsIlNoYXBlIjowLCJTaGFwZVRoaWNrbmVzcyI6MiwiRHVyYXRpb25Gb3JtYXQiOjAsIkluY2x1ZGVOb25Xb3JraW5nRGF5c0luRHVyYXRpb24iOmZhbHNlLCJQZXJjZW50YWdlQ29tcGxldGVTdHlsZSI6eyIkaWQiOiI1MzkiLCJGb250U2V0dGluZ3MiOnsiJGlkIjoiNTQw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U0MSIsIlRvcCI6MC4wLCJMZWZ0IjowLjAsIlJpZ2h0IjowLjAsIkJvdHRvbSI6MC4wfSwiUGFkZGluZyI6eyIkaWQiOiI1NDIiLCJUb3AiOjAuMCwiTGVmdCI6MC4wLCJSaWdodCI6MC4wLCJCb3R0b20iOjAuMH0sIkJhY2tncm91bmQiOnsiJHJlZiI6Ijk4In0sIklzVmlzaWJsZSI6dHJ1ZSwiV2lkdGgiOjAuMCwiSGVpZ2h0IjowLjAsIkJvcmRlclN0eWxlIjp7IiRpZCI6IjU0MyIsIkxpbmVDb2xvciI6bnVsbCwiTGluZVdlaWdodCI6MC4wLCJMaW5lVHlwZSI6MCwiUGFyZW50U3R5bGUiOm51bGx9LCJQYXJlbnRTdHlsZSI6bnVsbH0sIkR1cmF0aW9uU3R5bGUiOnsiJGlkIjoiNTQ0IiwiRm9udFNldHRpbmdzIjp7IiRpZCI6IjU0NSIsIkZvbnRTaXplIjo4LCJGb250TmFtZSI6IkFyaWFsIiwiSXNCb2xkIjpmYWxzZSwiSXNJdGFsaWMiOnRydWUsIklzVW5kZXJsaW5lZCI6ZmFsc2UsIlBhcmVudFN0eWxlIjpudWxsfSwiQXV0b1NpemUiOjAsIkZvcmVncm91bmQiOnsiJGlkIjoiNTQ2IiwiQ29sb3IiOnsiJGlkIjoiNTQ3IiwiQSI6MjU1LCJSIjoxNzgsIkciOjE0LCJCIjoxOH19LCJNYXhXaWR0aCI6OTYwLjAsIk1heEhlaWdodCI6IkluZmluaXR5IiwiU21hcnRGb3JlZ3JvdW5kSXNBY3RpdmUiOmZhbHNlLCJIb3Jpem9udGFsQWxpZ25tZW50IjowLCJWZXJ0aWNhbEFsaWdubWVudCI6MCwiU21hcnRGb3JlZ3JvdW5kIjpudWxsLCJCYWNrZ3JvdW5kRmlsbFR5cGUiOjAsIk1hcmdpbiI6eyIkaWQiOiI1NDgiLCJUb3AiOjAuMCwiTGVmdCI6MC4wLCJSaWdodCI6MC4wLCJCb3R0b20iOjAuMH0sIlBhZGRpbmciOnsiJGlkIjoiNTQ5IiwiVG9wIjowLjAsIkxlZnQiOjAuMCwiUmlnaHQiOjAuMCwiQm90dG9tIjowLjB9LCJCYWNrZ3JvdW5kIjp7IiRyZWYiOiIxMDUifSwiSXNWaXNpYmxlIjp0cnVlLCJXaWR0aCI6MC4wLCJIZWlnaHQiOjAuMCwiQm9yZGVyU3R5bGUiOnsiJGlkIjoiNTUwIiwiTGluZUNvbG9yIjpudWxsLCJMaW5lV2VpZ2h0IjowLjAsIkxpbmVUeXBlIjowLCJQYXJlbnRTdHlsZSI6bnVsbH0sIlBhcmVudFN0eWxlIjpudWxsfSwiSG9yaXpvbnRhbENvbm5lY3RvclN0eWxlIjp7IiRpZCI6IjU1MSIsIkxpbmVDb2xvciI6eyIkcmVmIjoiMTA3In0sIkxpbmVXZWlnaHQiOjEuMCwiTGluZVR5cGUiOjAsIlBhcmVudFN0eWxlIjpudWxsfSwiVmVydGljYWxDb25uZWN0b3JTdHlsZSI6eyIkaWQiOiI1NTIiLCJMaW5lQ29sb3IiOnsiJHJlZiI6IjExMCJ9LCJMaW5lV2VpZ2h0IjoxLjAsIkxpbmVUeXBlIjowLCJQYXJlbnRTdHlsZSI6bnVsbH0sIk1hcmdpbiI6bnVsbCwiU3RhcnREYXRlUG9zaXRpb24iOjQsIkVuZERhdGVQb3NpdGlvbiI6NCwiRGF0ZUlzVmlzaWJsZSI6dHJ1ZSwiVGl0bGVQb3NpdGlvbiI6MiwiRHVyYXRpb25Qb3NpdGlvbiI6MywiUGVyY2VudGFnZUNvbXBsZXRlZFBvc2l0aW9uIjoyLCJTcGFjaW5nIjo1LCJJc0JlbG93VGltZWJhbmQiOmZhbHNlLCJQZXJjZW50YWdlQ29tcGxldGVTaGFwZU9wYWNpdHkiOjM1LCJTaGFwZVN0eWxlIjp7IiRpZCI6IjU1MyIsIk1hcmdpbiI6eyIkaWQiOiI1NTQiLCJUb3AiOjAuMCwiTGVmdCI6NC4wLCJSaWdodCI6NC4wLCJCb3R0b20iOjAuMH0sIlBhZGRpbmciOnsiJGlkIjoiNTU1IiwiVG9wIjowLjAsIkxlZnQiOjAuMCwiUmlnaHQiOjAuMCwiQm90dG9tIjowLjB9LCJCYWNrZ3JvdW5kIjp7IiRpZCI6IjU1NiIsIkNvbG9yIjp7IiRpZCI6IjU1NyIsIkEiOjI1NSwiUiI6MjM0LCJHIjoyMiwiQiI6MzB9fSwiSXNWaXNpYmxlIjp0cnVlLCJXaWR0aCI6MC4wLCJIZWlnaHQiOjIwLjAsIkJvcmRlclN0eWxlIjp7IiRpZCI6IjU1OCIsIkxpbmVDb2xvciI6eyIkcmVmIjoiMTE4In0sIkxpbmVXZWlnaHQiOjAuMCwiTGluZVR5cGUiOjAsIlBhcmVudFN0eWxlIjpudWxsfSwiUGFyZW50U3R5bGUiOm51bGx9LCJUaXRsZVN0eWxlIjp7IiRpZCI6IjU1OSIsIkZvbnRTZXR0aW5ncyI6eyIkaWQiOiI1NjAiLCJGb250U2l6ZSI6OSwiRm9udE5hbWUiOiJBcmlhbCIsIklzQm9sZCI6dHJ1ZSwiSXNJdGFsaWMiOmZhbHNlLCJJc1VuZGVybGluZWQiOmZhbHNlLCJQYXJlbnRTdHlsZSI6bnVsbH0sIkF1dG9TaXplIjowLCJGb3JlZ3JvdW5kIjp7IiRpZCI6IjU2MSIsIkNvbG9yIjp7IiRyZWYiOiIxMjMifX0sIk1heFdpZHRoIjo5NjAuMCwiTWF4SGVpZ2h0IjoiSW5maW5pdHkiLCJTbWFydEZvcmVncm91bmRJc0FjdGl2ZSI6ZmFsc2UsIkhvcml6b250YWxBbGlnbm1lbnQiOjAsIlZlcnRpY2FsQWxpZ25tZW50IjowLCJTbWFydEZvcmVncm91bmQiOm51bGwsIkJhY2tncm91bmRGaWxsVHlwZSI6MCwiTWFyZ2luIjp7IiRpZCI6IjU2MiIsIlRvcCI6MC4wLCJMZWZ0IjowLjAsIlJpZ2h0IjowLjAsIkJvdHRvbSI6MC4wfSwiUGFkZGluZyI6eyIkaWQiOiI1NjMiLCJUb3AiOjAuMCwiTGVmdCI6MC4wLCJSaWdodCI6MC4wLCJCb3R0b20iOjAuMH0sIkJhY2tncm91bmQiOnsiJHJlZiI6IjEyNiJ9LCJJc1Zpc2libGUiOnRydWUsIldpZHRoIjowLjAsIkhlaWdodCI6MC4wLCJCb3JkZXJTdHlsZSI6eyIkaWQiOiI1NjQiLCJMaW5lQ29sb3IiOm51bGwsIkxpbmVXZWlnaHQiOjAuMCwiTGluZVR5cGUiOjAsIlBhcmVudFN0eWxlIjpudWxsfSwiUGFyZW50U3R5bGUiOm51bGx9LCJEYXRlU3R5bGUiOnsiJGlkIjoiNTY1IiwiRm9udFNldHRpbmdzIjp7IiRpZCI6IjU2NiIsIkZvbnRTaXplIjo4LCJGb250TmFtZSI6IkFyaWFsIiwiSXNCb2xkIjpmYWxzZSwiSXNJdGFsaWMiOmZhbHNlLCJJc1VuZGVybGluZWQiOmZhbHNlLCJQYXJlbnRTdHlsZSI6bnVsbH0sIkF1dG9TaXplIjowLCJGb3JlZ3JvdW5kIjp7IiRpZCI6IjU2NyIsIkNvbG9yIjp7IiRyZWYiOiIxMzAifX0sIk1heFdpZHRoIjo5NjAuMCwiTWF4SGVpZ2h0IjoiSW5maW5pdHkiLCJTbWFydEZvcmVncm91bmRJc0FjdGl2ZSI6ZmFsc2UsIkhvcml6b250YWxBbGlnbm1lbnQiOjAsIlZlcnRpY2FsQWxpZ25tZW50IjowLCJTbWFydEZvcmVncm91bmQiOm51bGwsIkJhY2tncm91bmRGaWxsVHlwZSI6MCwiTWFyZ2luIjp7IiRpZCI6IjU2OCIsIlRvcCI6MC4wLCJMZWZ0IjowLjAsIlJpZ2h0IjowLjAsIkJvdHRvbSI6MC4wfSwiUGFkZGluZyI6eyIkaWQiOiI1NjkiLCJUb3AiOjAuMCwiTGVmdCI6MC4wLCJSaWdodCI6MC4wLCJCb3R0b20iOjAuMH0sIkJhY2tncm91bmQiOnsiJHJlZiI6IjEzMyJ9LCJJc1Zpc2libGUiOnRydWUsIldpZHRoIjowLjAsIkhlaWdodCI6MC4wLCJCb3JkZXJTdHlsZSI6eyIkaWQiOiI1NzAiLCJMaW5lQ29sb3IiOm51bGwsIkxpbmVXZWlnaHQiOjAuMCwiTGluZVR5cGUiOjAsIlBhcmVudFN0eWxlIjpudWxsfSwiUGFyZW50U3R5bGUiOm51bGx9LCJEYXRlRm9ybWF0Ijp7IiRpZCI6IjU3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NTcyIiwiRm9ybWF0IjowLCJJc1Zpc2libGUiOmZhbHNlLCJMYXN0S25vd25WaXNpYmlsaXR5U3RhdGUiOmZhbHNlfSwiSXNWaXNpYmxlIjp0cnVlLCJQYXJlbnRTdHlsZSI6bnVsbH0sIkluZGV4Ijo5LCJTbWFydER1cmF0aW9uQWN0aXZhdGVkIjpmYWxzZSwiRGF0ZUZvcm1hdCI6eyIkcmVmIjoiNTcxIn0sIldlZWtOdW1iZXJpbmciOnsiJGlkIjoiNTczIiwiRm9ybWF0IjowLCJJc1Zpc2libGUiOmZhbHNlLCJMYXN0S25vd25WaXNpYmlsaXR5U3RhdGUiOmZhbHNlfSwiSWQiOiJhNThkMDI3OS02OGNmLTQ5MTYtYjI3Yy05MTU0NzMxY2E0MTYiLCJJbXBvcnRJZCI6bnVsbCwiVGl0bGUiOiJQcm9kdWN0aW9uICIsIk5vdGUiOm51bGwsIkh5cGVybGluayI6eyIkaWQiOiI1NzQiLCJBZGRyZXNzIjoiIiwiU3ViQWRkcmVzcyI6IiJ9LCJJc0NoYW5nZWQiOmZhbHNlLCJJc05ldyI6ZmFsc2V9LHsiJGlkIjoiNTc1IiwiR3JvdXBOYW1lIjpudWxsLCJTdGFydERhdGUiOiIyMDIxLTA2LTMwVDAwOjAwOjAwWiIsIkVuZERhdGUiOiIyMDIxLTA3LTAyVDIzOjU5OjAwWiIsIlBlcmNlbnRhZ2VDb21wbGV0ZSI6MC4wLCJTdHlsZSI6eyIkaWQiOiI1NzYiLCJTaGFwZSI6MCwiU2hhcGVUaGlja25lc3MiOjEsIkR1cmF0aW9uRm9ybWF0IjowLCJJbmNsdWRlTm9uV29ya2luZ0RheXNJbkR1cmF0aW9uIjpmYWxzZSwiUGVyY2VudGFnZUNvbXBsZXRlU3R5bGUiOnsiJGlkIjoiNTc3IiwiRm9udFNldHRpbmdzIjp7IiRpZCI6IjU3OCIsIkZvbnRTaXplIjo5LCJGb250TmFtZSI6IkFyaWFsIiwiSXNCb2xkIjpmYWxzZSwiSXNJdGFsaWMiOmZhbHNlLCJJc1VuZGVybGluZWQiOmZhbHNlLCJQYXJlbnRTdHlsZSI6bnVsbH0sIkF1dG9TaXplIjowLCJGb3JlZ3JvdW5kIjp7IiRyZWYiOiI5NCJ9LCJNYXhXaWR0aCI6OTYwLjAsIk1heEhlaWdodCI6IkluZmluaXR5IiwiU21hcnRGb3JlZ3JvdW5kSXNBY3RpdmUiOmZhbHNlLCJIb3Jpem9udGFsQWxpZ25tZW50IjowLCJWZXJ0aWNhbEFsaWdubWVudCI6MCwiU21hcnRGb3JlZ3JvdW5kIjpudWxsLCJCYWNrZ3JvdW5kRmlsbFR5cGUiOjAsIk1hcmdpbiI6eyIkaWQiOiI1NzkiLCJUb3AiOjAuMCwiTGVmdCI6MC4wLCJSaWdodCI6MC4wLCJCb3R0b20iOjAuMH0sIlBhZGRpbmciOnsiJGlkIjoiNTgwIiwiVG9wIjowLjAsIkxlZnQiOjAuMCwiUmlnaHQiOjAuMCwiQm90dG9tIjowLjB9LCJCYWNrZ3JvdW5kIjp7IiRpZCI6IjU4MSIsIkNvbG9yIjp7IiRpZCI6IjU4MiIsIkEiOjg5LCJSIjowLCJHIjowLCJCIjowfX0sIklzVmlzaWJsZSI6dHJ1ZSwiV2lkdGgiOjAuMCwiSGVpZ2h0IjowLjAsIkJvcmRlclN0eWxlIjp7IiRpZCI6IjU4MyIsIkxpbmVDb2xvciI6bnVsbCwiTGluZVdlaWdodCI6MC4wLCJMaW5lVHlwZSI6MCwiUGFyZW50U3R5bGUiOm51bGx9LCJQYXJlbnRTdHlsZSI6bnVsbH0sIkR1cmF0aW9uU3R5bGUiOnsiJGlkIjoiNTg0IiwiRm9udFNldHRpbmdzIjp7IiRpZCI6IjU4NSIsIkZvbnRTaXplIjo5LCJGb250TmFtZSI6IkFyaWFsIiwiSXNCb2xkIjpmYWxzZSwiSXNJdGFsaWMiOmZhbHNlLCJJc1VuZGVybGluZWQiOmZhbHNlLCJQYXJlbnRTdHlsZSI6bnVsbH0sIkF1dG9TaXplIjowLCJGb3JlZ3JvdW5kIjp7IiRpZCI6IjU4NiIsIkNvbG9yIjp7IiRpZCI6IjU4NyIsIkEiOjI1NSwiUiI6MjM3LCJHIjoxMjUsIkIiOjQ5fX0sIk1heFdpZHRoIjo5NjAuMCwiTWF4SGVpZ2h0IjoiSW5maW5pdHkiLCJTbWFydEZvcmVncm91bmRJc0FjdGl2ZSI6ZmFsc2UsIkhvcml6b250YWxBbGlnbm1lbnQiOjAsIlZlcnRpY2FsQWxpZ25tZW50IjowLCJTbWFydEZvcmVncm91bmQiOm51bGwsIkJhY2tncm91bmRGaWxsVHlwZSI6MCwiTWFyZ2luIjp7IiRpZCI6IjU4OCIsIlRvcCI6MC4wLCJMZWZ0IjowLjAsIlJpZ2h0IjowLjAsIkJvdHRvbSI6MC4wfSwiUGFkZGluZyI6eyIkaWQiOiI1ODkiLCJUb3AiOjAuMCwiTGVmdCI6MC4wLCJSaWdodCI6MC4wLCJCb3R0b20iOjAuMH0sIkJhY2tncm91bmQiOnsiJGlkIjoiNTkwIiwiQ29sb3IiOnsiJHJlZiI6IjU4MiJ9fSwiSXNWaXNpYmxlIjp0cnVlLCJXaWR0aCI6MC4wLCJIZWlnaHQiOjAuMCwiQm9yZGVyU3R5bGUiOnsiJGlkIjoiNTkxIiwiTGluZUNvbG9yIjpudWxsLCJMaW5lV2VpZ2h0IjowLjAsIkxpbmVUeXBlIjowLCJQYXJlbnRTdHlsZSI6bnVsbH0sIlBhcmVudFN0eWxlIjpudWxsfSwiSG9yaXpvbnRhbENvbm5lY3RvclN0eWxlIjp7IiRpZCI6IjU5MiIsIkxpbmVDb2xvciI6eyIkaWQiOiI1OTMiLCIkdHlwZSI6Ik5MUkUuQ29tbW9uLkRvbS5Tb2xpZENvbG9yQnJ1c2gsIE5MUkUuQ29tbW9uIiwiQ29sb3IiOnsiJGlkIjoiNTk0IiwiQSI6MjU1LCJSIjoyMDQsIkciOjIwNCwiQiI6MjA0fX0sIkxpbmVXZWlnaHQiOjEuMCwiTGluZVR5cGUiOjAsIlBhcmVudFN0eWxlIjpudWxsfSwiVmVydGljYWxDb25uZWN0b3JTdHlsZSI6eyIkaWQiOiI1OTUiLCJMaW5lQ29sb3IiOnsiJGlkIjoiNTk2IiwiJHR5cGUiOiJOTFJFLkNvbW1vbi5Eb20uU29saWRDb2xvckJydXNoLCBOTFJFLkNvbW1vbiIsIkNvbG9yIjp7IiRpZCI6IjU5NyIsIkEiOjI1NSwiUiI6MjA0LCJHIjoyMDQsIkIiOjIwNH1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U5OCIsIk1hcmdpbiI6eyIkaWQiOiI1OTkiLCJUb3AiOjAuMCwiTGVmdCI6NC4wLCJSaWdodCI6NC4wLCJCb3R0b20iOjAuMH0sIlBhZGRpbmciOnsiJGlkIjoiNjAwIiwiVG9wIjowLjAsIkxlZnQiOjAuMCwiUmlnaHQiOjAuMCwiQm90dG9tIjowLjB9LCJCYWNrZ3JvdW5kIjp7IiRpZCI6IjYwMSIsIkNvbG9yIjp7IiRpZCI6IjYwMiIsIkEiOjI1NSwiUiI6MCwiRyI6MTc1LCJCIjoyNDJ9fSwiSXNWaXNpYmxlIjp0cnVlLCJXaWR0aCI6MC4wLCJIZWlnaHQiOjE2LjAsIkJvcmRlclN0eWxlIjp7IiRpZCI6IjYwMyIsIkxpbmVDb2xvciI6eyIkaWQiOiI2MDQiLCIkdHlwZSI6Ik5MUkUuQ29tbW9uLkRvbS5Tb2xpZENvbG9yQnJ1c2gsIE5MUkUuQ29tbW9uIiwiQ29sb3IiOnsiJGlkIjoiNjA1IiwiQSI6MjU1LCJSIjoyNTUsIkciOjAsIkIiOjB9fSwiTGluZVdlaWdodCI6MC4wLCJMaW5lVHlwZSI6MCwiUGFyZW50U3R5bGUiOm51bGx9LCJQYXJlbnRTdHlsZSI6bnVsbH0sIlRpdGxlU3R5bGUiOnsiJGlkIjoiNjA2IiwiRm9udFNldHRpbmdzIjp7IiRpZCI6IjYwNyIsIkZvbnRTaXplIjoxMCwiRm9udE5hbWUiOiJBcmlhbCIsIklzQm9sZCI6dHJ1ZSwiSXNJdGFsaWMiOmZhbHNlLCJJc1VuZGVybGluZWQiOmZhbHNlLCJQYXJlbnRTdHlsZSI6bnVsbH0sIkF1dG9TaXplIjowLCJGb3JlZ3JvdW5kIjp7IiRpZCI6IjYwOCIsIkNvbG9yIjp7IiRpZCI6IjYwO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2MTAiLCJUb3AiOjAuMCwiTGVmdCI6MC4wLCJSaWdodCI6MC4wLCJCb3R0b20iOjAuMH0sIlBhZGRpbmciOnsiJGlkIjoiNjExIiwiVG9wIjowLjAsIkxlZnQiOjAuMCwiUmlnaHQiOjAuMCwiQm90dG9tIjowLjB9LCJCYWNrZ3JvdW5kIjp7IiRpZCI6IjYxMiIsIkNvbG9yIjp7IiRyZWYiOiI1ODIifX0sIklzVmlzaWJsZSI6dHJ1ZSwiV2lkdGgiOjAuMCwiSGVpZ2h0IjowLjAsIkJvcmRlclN0eWxlIjp7IiRpZCI6IjYxMyIsIkxpbmVDb2xvciI6bnVsbCwiTGluZVdlaWdodCI6MC4wLCJMaW5lVHlwZSI6MCwiUGFyZW50U3R5bGUiOm51bGx9LCJQYXJlbnRTdHlsZSI6bnVsbH0sIkRhdGVTdHlsZSI6eyIkaWQiOiI2MTQiLCJGb250U2V0dGluZ3MiOnsiJGlkIjoiNjE1IiwiRm9udFNpemUiOjksIkZvbnROYW1lIjoiQXJpYWwiLCJJc0JvbGQiOmZhbHNlLCJJc0l0YWxpYyI6ZmFsc2UsIklzVW5kZXJsaW5lZCI6ZmFsc2UsIlBhcmVudFN0eWxlIjpudWxsfSwiQXV0b1NpemUiOjAsIkZvcmVncm91bmQiOnsiJGlkIjoiNjE2IiwiQ29sb3IiOnsiJGlkIjoiNjE3IiwiQSI6MjU1LCJSIjo2OCwiRyI6ODQsIkIiOjEwNn19LCJNYXhXaWR0aCI6OTYwLjAsIk1heEhlaWdodCI6IkluZmluaXR5IiwiU21hcnRGb3JlZ3JvdW5kSXNBY3RpdmUiOmZhbHNlLCJIb3Jpem9udGFsQWxpZ25tZW50IjowLCJWZXJ0aWNhbEFsaWdubWVudCI6MCwiU21hcnRGb3JlZ3JvdW5kIjpudWxsLCJCYWNrZ3JvdW5kRmlsbFR5cGUiOjAsIk1hcmdpbiI6eyIkaWQiOiI2MTgiLCJUb3AiOjAuMCwiTGVmdCI6MC4wLCJSaWdodCI6MC4wLCJCb3R0b20iOjAuMH0sIlBhZGRpbmciOnsiJGlkIjoiNjE5IiwiVG9wIjowLjAsIkxlZnQiOjAuMCwiUmlnaHQiOjAuMCwiQm90dG9tIjowLjB9LCJCYWNrZ3JvdW5kIjp7IiRpZCI6IjYyMCIsIkNvbG9yIjp7IiRyZWYiOiI1ODIifX0sIklzVmlzaWJsZSI6dHJ1ZSwiV2lkdGgiOjAuMCwiSGVpZ2h0IjowLjAsIkJvcmRlclN0eWxlIjp7IiRpZCI6IjYyMSIsIkxpbmVDb2xvciI6bnVsbCwiTGluZVdlaWdodCI6MC4wLCJMaW5lVHlwZSI6MCwiUGFyZW50U3R5bGUiOm51bGx9LCJQYXJlbnRTdHlsZSI6bnVsbH0sIkRhdGVGb3JtYXQiOnsiJGlkIjoiNjIy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jIzIiwiRGF0ZVBhcnRJc1Zpc2libGUiOmZhbHNlLCJUaW1lUGFydElzVmlzaWJsZSI6ZmFsc2V9fSwiV2Vla051bWJlcmluZyI6eyIkaWQiOiI2MjQiLCJGb3JtYXQiOjAsIklzVmlzaWJsZSI6ZmFsc2UsIkxhc3RLbm93blZpc2liaWxpdHlTdGF0ZSI6ZmFsc2V9LCJJc1Zpc2libGUiOmZhbHNlLCJQYXJlbnRTdHlsZSI6bnVsbH0sIkluZGV4IjoxMCwiU21hcnREdXJhdGlvbkFjdGl2YXRlZCI6ZmFsc2UsIkRhdGVGb3JtYXQiOnsiJHJlZiI6IjYyMiJ9LCJXZWVrTnVtYmVyaW5nIjp7IiRpZCI6IjYyNSIsIkZvcm1hdCI6MCwiSXNWaXNpYmxlIjpmYWxzZSwiTGFzdEtub3duVmlzaWJpbGl0eVN0YXRlIjpmYWxzZX0sIklkIjoiNjc4MGQ3NDAtYTY0Ny00MmZhLTg1YzgtOTlhYzIzYzA0MWM4IiwiSW1wb3J0SWQiOm51bGwsIlRpdGxlIjoiUGhhc2UgMSIsIk5vdGUiOm51bGwsIkh5cGVybGluayI6eyIkaWQiOiI2MjYiLCJBZGRyZXNzIjoiIiwiU3ViQWRkcmVzcyI6IiJ9LCJJc0NoYW5nZWQiOmZhbHNlLCJJc05ldyI6ZmFsc2V9LHsiJGlkIjoiNjI3IiwiR3JvdXBOYW1lIjpudWxsLCJTdGFydERhdGUiOiIyMDIxLTA2LTMwVDAwOjAwOjAwWiIsIkVuZERhdGUiOiIyMDIxLTA3LTIwVDIzOjU5OjAwWiIsIlBlcmNlbnRhZ2VDb21wbGV0ZSI6MC4wLCJTdHlsZSI6eyIkaWQiOiI2MjgiLCJTaGFwZSI6MCwiU2hhcGVUaGlja25lc3MiOjIsIkR1cmF0aW9uRm9ybWF0IjowLCJJbmNsdWRlTm9uV29ya2luZ0RheXNJbkR1cmF0aW9uIjpmYWxzZSwiUGVyY2VudGFnZUNvbXBsZXRlU3R5bGUiOnsiJGlkIjoiNjI5IiwiRm9udFNldHRpbmdzIjp7IiRpZCI6IjYzMCIsIkZvbnRTaXplIjo5LCJGb250TmFtZSI6IkFyaWFsIiwiSXNCb2xkIjpmYWxzZSwiSXNJdGFsaWMiOmZhbHNlLCJJc1VuZGVybGluZWQiOmZhbHNlLCJQYXJlbnRTdHlsZSI6bnVsbH0sIkF1dG9TaXplIjowLCJGb3JlZ3JvdW5kIjp7IiRyZWYiOiI5NCJ9LCJNYXhXaWR0aCI6OTYwLjAsIk1heEhlaWdodCI6IkluZmluaXR5IiwiU21hcnRGb3JlZ3JvdW5kSXNBY3RpdmUiOmZhbHNlLCJIb3Jpem9udGFsQWxpZ25tZW50IjowLCJWZXJ0aWNhbEFsaWdubWVudCI6MCwiU21hcnRGb3JlZ3JvdW5kIjpudWxsLCJCYWNrZ3JvdW5kRmlsbFR5cGUiOjAsIk1hcmdpbiI6eyIkaWQiOiI2MzEiLCJUb3AiOjAuMCwiTGVmdCI6MC4wLCJSaWdodCI6MC4wLCJCb3R0b20iOjAuMH0sIlBhZGRpbmciOnsiJGlkIjoiNjMyIiwiVG9wIjowLjAsIkxlZnQiOjAuMCwiUmlnaHQiOjAuMCwiQm90dG9tIjowLjB9LCJCYWNrZ3JvdW5kIjp7IiRyZWYiOiI5OCJ9LCJJc1Zpc2libGUiOnRydWUsIldpZHRoIjowLjAsIkhlaWdodCI6MC4wLCJCb3JkZXJTdHlsZSI6eyIkaWQiOiI2MzMiLCJMaW5lQ29sb3IiOm51bGwsIkxpbmVXZWlnaHQiOjAuMCwiTGluZVR5cGUiOjAsIlBhcmVudFN0eWxlIjpudWxsfSwiUGFyZW50U3R5bGUiOm51bGx9LCJEdXJhdGlvblN0eWxlIjp7IiRpZCI6IjYzNCIsIkZvbnRTZXR0aW5ncyI6eyIkaWQiOiI2MzUiLCJGb250U2l6ZSI6OCwiRm9udE5hbWUiOiJBcmlhbCIsIklzQm9sZCI6ZmFsc2UsIklzSXRhbGljIjp0cnVlLCJJc1VuZGVybGluZWQiOmZhbHNlLCJQYXJlbnRTdHlsZSI6bnVsbH0sIkF1dG9TaXplIjowLCJGb3JlZ3JvdW5kIjp7IiRpZCI6IjYzNiIsIkNvbG9yIjp7IiRpZCI6IjYzNyIsIkEiOjI1NSwiUiI6MTc4LCJHIjoxNCwiQiI6MTh9fSwiTWF4V2lkdGgiOjk2MC4wLCJNYXhIZWlnaHQiOiJJbmZpbml0eSIsIlNtYXJ0Rm9yZWdyb3VuZElzQWN0aXZlIjpmYWxzZSwiSG9yaXpvbnRhbEFsaWdubWVudCI6MCwiVmVydGljYWxBbGlnbm1lbnQiOjAsIlNtYXJ0Rm9yZWdyb3VuZCI6bnVsbCwiQmFja2dyb3VuZEZpbGxUeXBlIjowLCJNYXJnaW4iOnsiJGlkIjoiNjM4IiwiVG9wIjowLjAsIkxlZnQiOjAuMCwiUmlnaHQiOjAuMCwiQm90dG9tIjowLjB9LCJQYWRkaW5nIjp7IiRpZCI6IjYzOSIsIlRvcCI6MC4wLCJMZWZ0IjowLjAsIlJpZ2h0IjowLjAsIkJvdHRvbSI6MC4wfSwiQmFja2dyb3VuZCI6eyIkcmVmIjoiMTA1In0sIklzVmlzaWJsZSI6dHJ1ZSwiV2lkdGgiOjAuMCwiSGVpZ2h0IjowLjAsIkJvcmRlclN0eWxlIjp7IiRpZCI6IjY0MCIsIkxpbmVDb2xvciI6bnVsbCwiTGluZVdlaWdodCI6MC4wLCJMaW5lVHlwZSI6MCwiUGFyZW50U3R5bGUiOm51bGx9LCJQYXJlbnRTdHlsZSI6bnVsbH0sIkhvcml6b250YWxDb25uZWN0b3JTdHlsZSI6eyIkaWQiOiI2NDEiLCJMaW5lQ29sb3IiOnsiJHJlZiI6IjEwNyJ9LCJMaW5lV2VpZ2h0IjoxLjAsIkxpbmVUeXBlIjowLCJQYXJlbnRTdHlsZSI6bnVsbH0sIlZlcnRpY2FsQ29ubmVjdG9yU3R5bGUiOnsiJGlkIjoiNjQyIiwiTGluZUNvbG9yIjp7IiRyZWYiOiIxMTAifSwiTGluZVdlaWdodCI6MS4wLCJMaW5lVHlwZSI6MCwiUGFyZW50U3R5bGUiOm51bGx9LCJNYXJnaW4iOm51bGwsIlN0YXJ0RGF0ZVBvc2l0aW9uIjo0LCJFbmREYXRlUG9zaXRpb24iOjQsIkRhdGVJc1Zpc2libGUiOnRydWUsIlRpdGxlUG9zaXRpb24iOjIsIkR1cmF0aW9uUG9zaXRpb24iOjMsIlBlcmNlbnRhZ2VDb21wbGV0ZWRQb3NpdGlvbiI6MiwiU3BhY2luZyI6NSwiSXNCZWxvd1RpbWViYW5kIjpmYWxzZSwiUGVyY2VudGFnZUNvbXBsZXRlU2hhcGVPcGFjaXR5IjozNSwiU2hhcGVTdHlsZSI6eyIkaWQiOiI2NDMiLCJNYXJnaW4iOnsiJGlkIjoiNjQ0IiwiVG9wIjowLjAsIkxlZnQiOjQuMCwiUmlnaHQiOjQuMCwiQm90dG9tIjowLjB9LCJQYWRkaW5nIjp7IiRpZCI6IjY0NSIsIlRvcCI6MC4wLCJMZWZ0IjowLjAsIlJpZ2h0IjowLjAsIkJvdHRvbSI6MC4wfSwiQmFja2dyb3VuZCI6eyIkaWQiOiI2NDYiLCJDb2xvciI6eyIkaWQiOiI2NDciLCJBIjoyNTUsIlIiOjIzNCwiRyI6MjIsIkIiOjMwfX0sIklzVmlzaWJsZSI6dHJ1ZSwiV2lkdGgiOjAuMCwiSGVpZ2h0IjoyMC4wLCJCb3JkZXJTdHlsZSI6eyIkaWQiOiI2NDgiLCJMaW5lQ29sb3IiOnsiJHJlZiI6IjExOCJ9LCJMaW5lV2VpZ2h0IjowLjAsIkxpbmVUeXBlIjowLCJQYXJlbnRTdHlsZSI6bnVsbH0sIlBhcmVudFN0eWxlIjpudWxsfSwiVGl0bGVTdHlsZSI6eyIkaWQiOiI2NDkiLCJGb250U2V0dGluZ3MiOnsiJGlkIjoiNjUwIiwiRm9udFNpemUiOjksIkZvbnROYW1lIjoiQXJpYWwiLCJJc0JvbGQiOnRydWUsIklzSXRhbGljIjpmYWxzZSwiSXNVbmRlcmxpbmVkIjpmYWxzZSwiUGFyZW50U3R5bGUiOm51bGx9LCJBdXRvU2l6ZSI6MCwiRm9yZWdyb3VuZCI6eyIkaWQiOiI2NTEiLCJDb2xvciI6eyIkcmVmIjoiMTIzIn19LCJNYXhXaWR0aCI6OTYwLjAsIk1heEhlaWdodCI6IkluZmluaXR5IiwiU21hcnRGb3JlZ3JvdW5kSXNBY3RpdmUiOmZhbHNlLCJIb3Jpem9udGFsQWxpZ25tZW50Ijow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yZWYiOiIxMjYifSwiSXNWaXNpYmxlIjp0cnVlLCJXaWR0aCI6MC4wLCJIZWlnaHQiOjAuMCwiQm9yZGVyU3R5bGUiOnsiJGlkIjoiNjU0IiwiTGluZUNvbG9yIjpudWxsLCJMaW5lV2VpZ2h0IjowLjAsIkxpbmVUeXBlIjowLCJQYXJlbnRTdHlsZSI6bnVsbH0sIlBhcmVudFN0eWxlIjpudWxsfSwiRGF0ZVN0eWxlIjp7IiRpZCI6IjY1NSIsIkZvbnRTZXR0aW5ncyI6eyIkaWQiOiI2NTYiLCJGb250U2l6ZSI6OCwiRm9udE5hbWUiOiJBcmlhbCIsIklzQm9sZCI6ZmFsc2UsIklzSXRhbGljIjpmYWxzZSwiSXNVbmRlcmxpbmVkIjpmYWxzZSwiUGFyZW50U3R5bGUiOm51bGx9LCJBdXRvU2l6ZSI6MCwiRm9yZWdyb3VuZCI6eyIkaWQiOiI2NTciLCJDb2xvciI6eyIkcmVmIjoiMTMwIn19LCJNYXhXaWR0aCI6OTYwLjAsIk1heEhlaWdodCI6IkluZmluaXR5IiwiU21hcnRGb3JlZ3JvdW5kSXNBY3RpdmUiOmZhbHNlLCJIb3Jpem9udGFsQWxpZ25tZW50IjowLCJWZXJ0aWNhbEFsaWdubWVudCI6MCwiU21hcnRGb3JlZ3JvdW5kIjpudWxsLCJCYWNrZ3JvdW5kRmlsbFR5cGUiOjAsIk1hcmdpbiI6eyIkaWQiOiI2NTgiLCJUb3AiOjAuMCwiTGVmdCI6MC4wLCJSaWdodCI6MC4wLCJCb3R0b20iOjAuMH0sIlBhZGRpbmciOnsiJGlkIjoiNjU5IiwiVG9wIjowLjAsIkxlZnQiOjAuMCwiUmlnaHQiOjAuMCwiQm90dG9tIjowLjB9LCJCYWNrZ3JvdW5kIjp7IiRyZWYiOiIxMzMifSwiSXNWaXNpYmxlIjp0cnVlLCJXaWR0aCI6MC4wLCJIZWlnaHQiOjAuMCwiQm9yZGVyU3R5bGUiOnsiJGlkIjoiNjYwIiwiTGluZUNvbG9yIjpudWxsLCJMaW5lV2VpZ2h0IjowLjAsIkxpbmVUeXBlIjowLCJQYXJlbnRTdHlsZSI6bnVsbH0sIlBhcmVudFN0eWxlIjpudWxsfSwiRGF0ZUZvcm1hdCI6eyIkaWQiOiI2NjE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M1In19LCJXZWVrTnVtYmVyaW5nIjp7IiRpZCI6IjY2MiIsIkZvcm1hdCI6MCwiSXNWaXNpYmxlIjpmYWxzZSwiTGFzdEtub3duVmlzaWJpbGl0eVN0YXRlIjpmYWxzZX0sIklzVmlzaWJsZSI6dHJ1ZSwiUGFyZW50U3R5bGUiOm51bGx9LCJJbmRleCI6MTEsIlNtYXJ0RHVyYXRpb25BY3RpdmF0ZWQiOmZhbHNlLCJEYXRlRm9ybWF0Ijp7IiRyZWYiOiI2NjEifSwiV2Vla051bWJlcmluZyI6eyIkaWQiOiI2NjMiLCJGb3JtYXQiOjAsIklzVmlzaWJsZSI6ZmFsc2UsIkxhc3RLbm93blZpc2liaWxpdHlTdGF0ZSI6ZmFsc2V9LCJJZCI6IjRkYjA4YmYwLWIwY2ItNGY5NS1hNWE4LThlNjQ3OTc1ZjExOSIsIkltcG9ydElkIjpudWxsLCJUaXRsZSI6IlBoYXNlIDEgVGVzdGluZyIsIk5vdGUiOm51bGwsIkh5cGVybGluayI6eyIkaWQiOiI2NjQiLCJBZGRyZXNzIjoiIiwiU3ViQWRkcmVzcyI6IiJ9LCJJc0NoYW5nZWQiOmZhbHNlLCJJc05ldyI6ZmFsc2V9LHsiJGlkIjoiNjY1IiwiR3JvdXBOYW1lIjpudWxsLCJTdGFydERhdGUiOiIyMDIxLTA3LTIyVDAwOjAwOjAwWiIsIkVuZERhdGUiOiIyMDIxLTA4LTMwVDIzOjU5OjAwWiIsIlBlcmNlbnRhZ2VDb21wbGV0ZSI6MC4wLCJTdHlsZSI6eyIkaWQiOiI2NjYiLCJTaGFwZSI6MCwiU2hhcGVUaGlja25lc3MiOjIsIkR1cmF0aW9uRm9ybWF0IjowLCJJbmNsdWRlTm9uV29ya2luZ0RheXNJbkR1cmF0aW9uIjpmYWxzZSwiUGVyY2VudGFnZUNvbXBsZXRlU3R5bGUiOnsiJGlkIjoiNjY3IiwiRm9udFNldHRpbmdzIjp7IiRpZCI6IjY2OCIsIkZvbnRTaXplIjo5LCJGb250TmFtZSI6IkFyaWFsIiwiSXNCb2xkIjpmYWxzZSwiSXNJdGFsaWMiOmZhbHNlLCJJc1VuZGVybGluZWQiOmZhbHNlLCJQYXJlbnRTdHlsZSI6bnVsbH0sIkF1dG9TaXplIjowLCJGb3JlZ3JvdW5kIjp7IiRyZWYiOiI5NCJ9LCJNYXhXaWR0aCI6OTYwLjAsIk1heEhlaWdodCI6IkluZmluaXR5IiwiU21hcnRGb3JlZ3JvdW5kSXNBY3RpdmUiOmZhbHNlLCJIb3Jpem9udGFsQWxpZ25tZW50IjowLCJWZXJ0aWNhbEFsaWdubWVudCI6MCwiU21hcnRGb3JlZ3JvdW5kIjpudWxsLCJCYWNrZ3JvdW5kRmlsbFR5cGUiOjAsIk1hcmdpbiI6eyIkaWQiOiI2NjkiLCJUb3AiOjAuMCwiTGVmdCI6MC4wLCJSaWdodCI6MC4wLCJCb3R0b20iOjAuMH0sIlBhZGRpbmciOnsiJGlkIjoiNjcwIiwiVG9wIjowLjAsIkxlZnQiOjAuMCwiUmlnaHQiOjAuMCwiQm90dG9tIjowLjB9LCJCYWNrZ3JvdW5kIjp7IiRyZWYiOiI5OCJ9LCJJc1Zpc2libGUiOnRydWUsIldpZHRoIjowLjAsIkhlaWdodCI6MC4wLCJCb3JkZXJTdHlsZSI6eyIkaWQiOiI2NzEiLCJMaW5lQ29sb3IiOm51bGwsIkxpbmVXZWlnaHQiOjAuMCwiTGluZVR5cGUiOjAsIlBhcmVudFN0eWxlIjpudWxsfSwiUGFyZW50U3R5bGUiOm51bGx9LCJEdXJhdGlvblN0eWxlIjp7IiRpZCI6IjY3MiIsIkZvbnRTZXR0aW5ncyI6eyIkaWQiOiI2NzMiLCJGb250U2l6ZSI6OCwiRm9udE5hbWUiOiJBcmlhbCIsIklzQm9sZCI6ZmFsc2UsIklzSXRhbGljIjp0cnVlLCJJc1VuZGVybGluZWQiOmZhbHNlLCJQYXJlbnRTdHlsZSI6bnVsbH0sIkF1dG9TaXplIjowLCJGb3JlZ3JvdW5kIjp7IiRpZCI6IjY3NCIsIkNvbG9yIjp7IiRpZCI6IjY3NSIsIkEiOjI1NSwiUiI6MTEwLCJHIjoxNzQsIkIiOjY0fX0sIk1heFdpZHRoIjo5NjAuMCwiTWF4SGVpZ2h0IjoiSW5maW5pdHkiLCJTbWFydEZvcmVncm91bmRJc0FjdGl2ZSI6ZmFsc2UsIkhvcml6b250YWxBbGlnbm1lbnQiOjAsIlZlcnRpY2FsQWxpZ25tZW50IjowLCJTbWFydEZvcmVncm91bmQiOm51bGwsIkJhY2tncm91bmRGaWxsVHlwZSI6MCwiTWFyZ2luIjp7IiRpZCI6IjY3NiIsIlRvcCI6MC4wLCJMZWZ0IjowLjAsIlJpZ2h0IjowLjAsIkJvdHRvbSI6MC4wfSwiUGFkZGluZyI6eyIkaWQiOiI2NzciLCJUb3AiOjAuMCwiTGVmdCI6MC4wLCJSaWdodCI6MC4wLCJCb3R0b20iOjAuMH0sIkJhY2tncm91bmQiOnsiJHJlZiI6IjEwNSJ9LCJJc1Zpc2libGUiOnRydWUsIldpZHRoIjowLjAsIkhlaWdodCI6MC4wLCJCb3JkZXJTdHlsZSI6eyIkaWQiOiI2NzgiLCJMaW5lQ29sb3IiOm51bGwsIkxpbmVXZWlnaHQiOjAuMCwiTGluZVR5cGUiOjAsIlBhcmVudFN0eWxlIjpudWxsfSwiUGFyZW50U3R5bGUiOm51bGx9LCJIb3Jpem9udGFsQ29ubmVjdG9yU3R5bGUiOnsiJGlkIjoiNjc5IiwiTGluZUNvbG9yIjp7IiRyZWYiOiIxMDcifSwiTGluZVdlaWdodCI6MS4wLCJMaW5lVHlwZSI6MCwiUGFyZW50U3R5bGUiOm51bGx9LCJWZXJ0aWNhbENvbm5lY3RvclN0eWxlIjp7IiRpZCI6IjY4MCIsIkxpbmVDb2xvciI6eyIkcmVmIjoiMTEwIn0sIkxpbmVXZWlnaHQiOjEuMCwiTGluZVR5cGUiOjAsIlBhcmVudFN0eWxlIjpudWxsfSwiTWFyZ2luIjpudWxsLCJTdGFydERhdGVQb3NpdGlvbiI6NCwiRW5kRGF0ZVBvc2l0aW9uIjo0LCJEYXRlSXNWaXNpYmxlIjp0cnVlLCJUaXRsZVBvc2l0aW9uIjoyLCJEdXJhdGlvblBvc2l0aW9uIjozLCJQZXJjZW50YWdlQ29tcGxldGVkUG9zaXRpb24iOjIsIlNwYWNpbmciOjUsIklzQmVsb3dUaW1lYmFuZCI6ZmFsc2UsIlBlcmNlbnRhZ2VDb21wbGV0ZVNoYXBlT3BhY2l0eSI6MzUsIlNoYXBlU3R5bGUiOnsiJGlkIjoiNjgxIiwiTWFyZ2luIjp7IiRpZCI6IjY4MiIsIlRvcCI6MC4wLCJMZWZ0Ijo0LjAsIlJpZ2h0Ijo0LjAsIkJvdHRvbSI6MC4wfSwiUGFkZGluZyI6eyIkaWQiOiI2ODMiLCJUb3AiOjAuMCwiTGVmdCI6MC4wLCJSaWdodCI6MC4wLCJCb3R0b20iOjAuMH0sIkJhY2tncm91bmQiOnsiJGlkIjoiNjg0IiwiQ29sb3IiOnsiJGlkIjoiNjg1IiwiQSI6MjU1LCJSIjoxMTAsIkciOjE3NCwiQiI6NjR9fSwiSXNWaXNpYmxlIjp0cnVlLCJXaWR0aCI6MC4wLCJIZWlnaHQiOjIwLjAsIkJvcmRlclN0eWxlIjp7IiRpZCI6IjY4NiIsIkxpbmVDb2xvciI6eyIkcmVmIjoiMTE4In0sIkxpbmVXZWlnaHQiOjAuMCwiTGluZVR5cGUiOjAsIlBhcmVudFN0eWxlIjpudWxsfSwiUGFyZW50U3R5bGUiOm51bGx9LCJUaXRsZVN0eWxlIjp7IiRpZCI6IjY4NyIsIkZvbnRTZXR0aW5ncyI6eyIkaWQiOiI2ODgiLCJGb250U2l6ZSI6OSwiRm9udE5hbWUiOiJBcmlhbCIsIklzQm9sZCI6dHJ1ZSwiSXNJdGFsaWMiOmZhbHNlLCJJc1VuZGVybGluZWQiOmZhbHNlLCJQYXJlbnRTdHlsZSI6bnVsbH0sIkF1dG9TaXplIjowLCJGb3JlZ3JvdW5kIjp7IiRpZCI6IjY4OSIsIkNvbG9yIjp7IiRyZWYiOiIxMjMifX0sIk1heFdpZHRoIjo5NjAuMCwiTWF4SGVpZ2h0IjoiSW5maW5pdHkiLCJTbWFydEZvcmVncm91bmRJc0FjdGl2ZSI6ZmFsc2UsIkhvcml6b250YWxBbGlnbm1lbnQiOjAsIlZlcnRpY2FsQWxpZ25tZW50IjowLCJTbWFydEZvcmVncm91bmQiOm51bGwsIkJhY2tncm91bmRGaWxsVHlwZSI6MCwiTWFyZ2luIjp7IiRpZCI6IjY5MCIsIlRvcCI6MC4wLCJMZWZ0IjowLjAsIlJpZ2h0IjowLjAsIkJvdHRvbSI6MC4wfSwiUGFkZGluZyI6eyIkaWQiOiI2OTEiLCJUb3AiOjAuMCwiTGVmdCI6MC4wLCJSaWdodCI6MC4wLCJCb3R0b20iOjAuMH0sIkJhY2tncm91bmQiOnsiJHJlZiI6IjEyNiJ9LCJJc1Zpc2libGUiOnRydWUsIldpZHRoIjowLjAsIkhlaWdodCI6MC4wLCJCb3JkZXJTdHlsZSI6eyIkaWQiOiI2OTIiLCJMaW5lQ29sb3IiOm51bGwsIkxpbmVXZWlnaHQiOjAuMCwiTGluZVR5cGUiOjAsIlBhcmVudFN0eWxlIjpudWxsfSwiUGFyZW50U3R5bGUiOm51bGx9LCJEYXRlU3R5bGUiOnsiJGlkIjoiNjkzIiwiRm9udFNldHRpbmdzIjp7IiRpZCI6IjY5NCIsIkZvbnRTaXplIjo4LCJGb250TmFtZSI6IkFyaWFsIiwiSXNCb2xkIjpmYWxzZSwiSXNJdGFsaWMiOmZhbHNlLCJJc1VuZGVybGluZWQiOmZhbHNlLCJQYXJlbnRTdHlsZSI6bnVsbH0sIkF1dG9TaXplIjowLCJGb3JlZ3JvdW5kIjp7IiRpZCI6IjY5NSIsIkNvbG9yIjp7IiRyZWYiOiIxMzAifX0sIk1heFdpZHRoIjo5NjAuMCwiTWF4SGVpZ2h0IjoiSW5maW5pdHkiLCJTbWFydEZvcmVncm91bmRJc0FjdGl2ZSI6ZmFsc2UsIkhvcml6b250YWxBbGlnbm1lbnQiOjAsIlZlcnRpY2FsQWxpZ25tZW50IjowLCJTbWFydEZvcmVncm91bmQiOm51bGwsIkJhY2tncm91bmRGaWxsVHlwZSI6MCwiTWFyZ2luIjp7IiRpZCI6IjY5NiIsIlRvcCI6MC4wLCJMZWZ0IjowLjAsIlJpZ2h0IjowLjAsIkJvdHRvbSI6MC4wfSwiUGFkZGluZyI6eyIkaWQiOiI2OTciLCJUb3AiOjAuMCwiTGVmdCI6MC4wLCJSaWdodCI6MC4wLCJCb3R0b20iOjAuMH0sIkJhY2tncm91bmQiOnsiJHJlZiI6IjEzMyJ9LCJJc1Zpc2libGUiOnRydWUsIldpZHRoIjowLjAsIkhlaWdodCI6MC4wLCJCb3JkZXJTdHlsZSI6eyIkaWQiOiI2OTgiLCJMaW5lQ29sb3IiOm51bGwsIkxpbmVXZWlnaHQiOjAuMCwiTGluZVR5cGUiOjAsIlBhcmVudFN0eWxlIjpudWxsfSwiUGFyZW50U3R5bGUiOm51bGx9LCJEYXRlRm9ybWF0Ijp7IiRpZCI6IjY5O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NzAwIiwiRm9ybWF0IjowLCJJc1Zpc2libGUiOmZhbHNlLCJMYXN0S25vd25WaXNpYmlsaXR5U3RhdGUiOmZhbHNlfSwiSXNWaXNpYmxlIjp0cnVlLCJQYXJlbnRTdHlsZSI6bnVsbH0sIkluZGV4IjoxMiwiU21hcnREdXJhdGlvbkFjdGl2YXRlZCI6ZmFsc2UsIkRhdGVGb3JtYXQiOnsiJHJlZiI6IjY5OSJ9LCJXZWVrTnVtYmVyaW5nIjp7IiRpZCI6IjcwMSIsIkZvcm1hdCI6MCwiSXNWaXNpYmxlIjpmYWxzZSwiTGFzdEtub3duVmlzaWJpbGl0eVN0YXRlIjpmYWxzZX0sIklkIjoiYWRmOTcwYzgtMzQxNi00NTQ0LWIzOGYtZTQyZGMxODQ0YTc1IiwiSW1wb3J0SWQiOm51bGwsIlRpdGxlIjoiUGhhc2UgMiIsIk5vdGUiOm51bGwsIkh5cGVybGluayI6eyIkaWQiOiI3MDIiLCJBZGRyZXNzIjoiIiwiU3ViQWRkcmVzcyI6IiJ9LCJJc0NoYW5nZWQiOmZhbHNlLCJJc05ldyI6ZmFsc2V9LHsiJGlkIjoiNzAzIiwiR3JvdXBOYW1lIjpudWxsLCJTdGFydERhdGUiOiIyMDIxLTA3LTIyVDAwOjAwOjAwWiIsIkVuZERhdGUiOiIyMDIxLTA4LTA4VDIzOjU5OjAwWiIsIlBlcmNlbnRhZ2VDb21wbGV0ZSI6MC4wLCJTdHlsZSI6eyIkaWQiOiI3MDQiLCJTaGFwZSI6MCwiU2hhcGVUaGlja25lc3MiOjIsIkR1cmF0aW9uRm9ybWF0IjowLCJJbmNsdWRlTm9uV29ya2luZ0RheXNJbkR1cmF0aW9uIjpmYWxzZSwiUGVyY2VudGFnZUNvbXBsZXRlU3R5bGUiOnsiJGlkIjoiNzA1IiwiRm9udFNldHRpbmdzIjp7IiRpZCI6IjcwNiIsIkZvbnRTaXplIjo5LCJGb250TmFtZSI6IkFyaWFsIiwiSXNCb2xkIjpmYWxzZSwiSXNJdGFsaWMiOmZhbHNlLCJJc1VuZGVybGluZWQiOmZhbHNlLCJQYXJlbnRTdHlsZSI6bnVsbH0sIkF1dG9TaXplIjowLCJGb3JlZ3JvdW5kIjp7IiRyZWYiOiI5NCJ9LCJNYXhXaWR0aCI6OTYwLjAsIk1heEhlaWdodCI6IkluZmluaXR5IiwiU21hcnRGb3JlZ3JvdW5kSXNBY3RpdmUiOmZhbHNlLCJIb3Jpem9udGFsQWxpZ25tZW50IjowLCJWZXJ0aWNhbEFsaWdubWVudCI6MCwiU21hcnRGb3JlZ3JvdW5kIjpudWxsLCJCYWNrZ3JvdW5kRmlsbFR5cGUiOjAsIk1hcmdpbiI6eyIkaWQiOiI3MDciLCJUb3AiOjAuMCwiTGVmdCI6MC4wLCJSaWdodCI6MC4wLCJCb3R0b20iOjAuMH0sIlBhZGRpbmciOnsiJGlkIjoiNzA4IiwiVG9wIjowLjAsIkxlZnQiOjAuMCwiUmlnaHQiOjAuMCwiQm90dG9tIjowLjB9LCJCYWNrZ3JvdW5kIjp7IiRyZWYiOiI5OCJ9LCJJc1Zpc2libGUiOnRydWUsIldpZHRoIjowLjAsIkhlaWdodCI6MC4wLCJCb3JkZXJTdHlsZSI6eyIkaWQiOiI3MDkiLCJMaW5lQ29sb3IiOm51bGwsIkxpbmVXZWlnaHQiOjAuMCwiTGluZVR5cGUiOjAsIlBhcmVudFN0eWxlIjpudWxsfSwiUGFyZW50U3R5bGUiOm51bGx9LCJEdXJhdGlvblN0eWxlIjp7IiRpZCI6IjcxMCIsIkZvbnRTZXR0aW5ncyI6eyIkaWQiOiI3MTEiLCJGb250U2l6ZSI6OCwiRm9udE5hbWUiOiJBcmlhbCIsIklzQm9sZCI6ZmFsc2UsIklzSXRhbGljIjp0cnVlLCJJc1VuZGVybGluZWQiOmZhbHNlLCJQYXJlbnRTdHlsZSI6bnVsbH0sIkF1dG9TaXplIjowLCJGb3JlZ3JvdW5kIjp7IiRpZCI6IjcxMiIsIkNvbG9yIjp7IiRpZCI6IjcxMyIsIkEiOjI1NSwiUiI6MTEwLCJHIjoxNzQsIkIiOjY0fX0sIk1heFdpZHRoIjo5NjAuMCwiTWF4SGVpZ2h0IjoiSW5maW5pdHkiLCJTbWFydEZvcmVncm91bmRJc0FjdGl2ZSI6ZmFsc2UsIkhvcml6b250YWxBbGlnbm1lbnQiOjAsIlZlcnRpY2FsQWxpZ25tZW50IjowLCJTbWFydEZvcmVncm91bmQiOm51bGwsIkJhY2tncm91bmRGaWxsVHlwZSI6MCwiTWFyZ2luIjp7IiRpZCI6IjcxNCIsIlRvcCI6MC4wLCJMZWZ0IjowLjAsIlJpZ2h0IjowLjAsIkJvdHRvbSI6MC4wfSwiUGFkZGluZyI6eyIkaWQiOiI3MTUiLCJUb3AiOjAuMCwiTGVmdCI6MC4wLCJSaWdodCI6MC4wLCJCb3R0b20iOjAuMH0sIkJhY2tncm91bmQiOnsiJHJlZiI6IjEwNSJ9LCJJc1Zpc2libGUiOnRydWUsIldpZHRoIjowLjAsIkhlaWdodCI6MC4wLCJCb3JkZXJTdHlsZSI6eyIkaWQiOiI3MTYiLCJMaW5lQ29sb3IiOm51bGwsIkxpbmVXZWlnaHQiOjAuMCwiTGluZVR5cGUiOjAsIlBhcmVudFN0eWxlIjpudWxsfSwiUGFyZW50U3R5bGUiOm51bGx9LCJIb3Jpem9udGFsQ29ubmVjdG9yU3R5bGUiOnsiJGlkIjoiNzE3IiwiTGluZUNvbG9yIjp7IiRyZWYiOiIxMDcifSwiTGluZVdlaWdodCI6MS4wLCJMaW5lVHlwZSI6MCwiUGFyZW50U3R5bGUiOm51bGx9LCJWZXJ0aWNhbENvbm5lY3RvclN0eWxlIjp7IiRpZCI6IjcxOCIsIkxpbmVDb2xvciI6eyIkcmVmIjoiMTEwIn0sIkxpbmVXZWlnaHQiOjEuMCwiTGluZVR5cGUiOjAsIlBhcmVudFN0eWxlIjpudWxsfSwiTWFyZ2luIjpudWxsLCJTdGFydERhdGVQb3NpdGlvbiI6NCwiRW5kRGF0ZVBvc2l0aW9uIjo0LCJEYXRlSXNWaXNpYmxlIjp0cnVlLCJUaXRsZVBvc2l0aW9uIjoyLCJEdXJhdGlvblBvc2l0aW9uIjozLCJQZXJjZW50YWdlQ29tcGxldGVkUG9zaXRpb24iOjIsIlNwYWNpbmciOjUsIklzQmVsb3dUaW1lYmFuZCI6ZmFsc2UsIlBlcmNlbnRhZ2VDb21wbGV0ZVNoYXBlT3BhY2l0eSI6MzUsIlNoYXBlU3R5bGUiOnsiJGlkIjoiNzE5IiwiTWFyZ2luIjp7IiRpZCI6IjcyMCIsIlRvcCI6MC4wLCJMZWZ0Ijo0LjAsIlJpZ2h0Ijo0LjAsIkJvdHRvbSI6MC4wfSwiUGFkZGluZyI6eyIkaWQiOiI3MjEiLCJUb3AiOjAuMCwiTGVmdCI6MC4wLCJSaWdodCI6MC4wLCJCb3R0b20iOjAuMH0sIkJhY2tncm91bmQiOnsiJGlkIjoiNzIyIiwiQ29sb3IiOnsiJGlkIjoiNzIzIiwiQSI6MjU1LCJSIjoxMTAsIkciOjE3NCwiQiI6NjR9fSwiSXNWaXNpYmxlIjp0cnVlLCJXaWR0aCI6MC4wLCJIZWlnaHQiOjIwLjAsIkJvcmRlclN0eWxlIjp7IiRpZCI6IjcyNCIsIkxpbmVDb2xvciI6eyIkcmVmIjoiMTE4In0sIkxpbmVXZWlnaHQiOjAuMCwiTGluZVR5cGUiOjAsIlBhcmVudFN0eWxlIjpudWxsfSwiUGFyZW50U3R5bGUiOm51bGx9LCJUaXRsZVN0eWxlIjp7IiRpZCI6IjcyNSIsIkZvbnRTZXR0aW5ncyI6eyIkaWQiOiI3MjYiLCJGb250U2l6ZSI6OSwiRm9udE5hbWUiOiJBcmlhbCIsIklzQm9sZCI6dHJ1ZSwiSXNJdGFsaWMiOmZhbHNlLCJJc1VuZGVybGluZWQiOmZhbHNlLCJQYXJlbnRTdHlsZSI6bnVsbH0sIkF1dG9TaXplIjowLCJGb3JlZ3JvdW5kIjp7IiRpZCI6IjcyNyIsIkNvbG9yIjp7IiRyZWYiOiIxMjMifX0sIk1heFdpZHRoIjo5NjAuMCwiTWF4SGVpZ2h0IjoiSW5maW5pdHkiLCJTbWFydEZvcmVncm91bmRJc0FjdGl2ZSI6ZmFsc2UsIkhvcml6b250YWxBbGlnbm1lbnQiOjAsIlZlcnRpY2FsQWxpZ25tZW50IjowLCJTbWFydEZvcmVncm91bmQiOm51bGwsIkJhY2tncm91bmRGaWxsVHlwZSI6MCwiTWFyZ2luIjp7IiRpZCI6IjcyOCIsIlRvcCI6MC4wLCJMZWZ0IjowLjAsIlJpZ2h0IjowLjAsIkJvdHRvbSI6MC4wfSwiUGFkZGluZyI6eyIkaWQiOiI3MjkiLCJUb3AiOjAuMCwiTGVmdCI6MC4wLCJSaWdodCI6MC4wLCJCb3R0b20iOjAuMH0sIkJhY2tncm91bmQiOnsiJHJlZiI6IjEyNiJ9LCJJc1Zpc2libGUiOnRydWUsIldpZHRoIjowLjAsIkhlaWdodCI6MC4wLCJCb3JkZXJTdHlsZSI6eyIkaWQiOiI3MzAiLCJMaW5lQ29sb3IiOm51bGwsIkxpbmVXZWlnaHQiOjAuMCwiTGluZVR5cGUiOjAsIlBhcmVudFN0eWxlIjpudWxsfSwiUGFyZW50U3R5bGUiOm51bGx9LCJEYXRlU3R5bGUiOnsiJGlkIjoiNzMxIiwiRm9udFNldHRpbmdzIjp7IiRpZCI6IjczMiIsIkZvbnRTaXplIjo4LCJGb250TmFtZSI6IkFyaWFsIiwiSXNCb2xkIjpmYWxzZSwiSXNJdGFsaWMiOmZhbHNlLCJJc1VuZGVybGluZWQiOmZhbHNlLCJQYXJlbnRTdHlsZSI6bnVsbH0sIkF1dG9TaXplIjowLCJGb3JlZ3JvdW5kIjp7IiRpZCI6IjczMyIsIkNvbG9yIjp7IiRyZWYiOiIxMzAifX0sIk1heFdpZHRoIjo5NjAuMCwiTWF4SGVpZ2h0IjoiSW5maW5pdHkiLCJTbWFydEZvcmVncm91bmRJc0FjdGl2ZSI6ZmFsc2UsIkhvcml6b250YWxBbGlnbm1lbnQiOjAsIlZlcnRpY2FsQWxpZ25tZW50IjowLCJTbWFydEZvcmVncm91bmQiOm51bGwsIkJhY2tncm91bmRGaWxsVHlwZSI6MCwiTWFyZ2luIjp7IiRpZCI6IjczNCIsIlRvcCI6MC4wLCJMZWZ0IjowLjAsIlJpZ2h0IjowLjAsIkJvdHRvbSI6MC4wfSwiUGFkZGluZyI6eyIkaWQiOiI3MzUiLCJUb3AiOjAuMCwiTGVmdCI6MC4wLCJSaWdodCI6MC4wLCJCb3R0b20iOjAuMH0sIkJhY2tncm91bmQiOnsiJHJlZiI6IjEzMyJ9LCJJc1Zpc2libGUiOnRydWUsIldpZHRoIjowLjAsIkhlaWdodCI6MC4wLCJCb3JkZXJTdHlsZSI6eyIkaWQiOiI3MzYiLCJMaW5lQ29sb3IiOm51bGwsIkxpbmVXZWlnaHQiOjAuMCwiTGluZVR5cGUiOjAsIlBhcmVudFN0eWxlIjpudWxsfSwiUGFyZW50U3R5bGUiOm51bGx9LCJEYXRlRm9ybWF0Ijp7IiRpZCI6IjczN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NzM4IiwiRm9ybWF0IjowLCJJc1Zpc2libGUiOmZhbHNlLCJMYXN0S25vd25WaXNpYmlsaXR5U3RhdGUiOmZhbHNlfSwiSXNWaXNpYmxlIjp0cnVlLCJQYXJlbnRTdHlsZSI6bnVsbH0sIkluZGV4IjoxMywiU21hcnREdXJhdGlvbkFjdGl2YXRlZCI6ZmFsc2UsIkRhdGVGb3JtYXQiOnsiJHJlZiI6IjczNyJ9LCJXZWVrTnVtYmVyaW5nIjp7IiRpZCI6IjczOSIsIkZvcm1hdCI6MCwiSXNWaXNpYmxlIjpmYWxzZSwiTGFzdEtub3duVmlzaWJpbGl0eVN0YXRlIjpmYWxzZX0sIklkIjoiNDhkN2Q1ZmYtMzM2ZC00NjJmLWJlMDctNGFhY2Q0MWZjZWQ4IiwiSW1wb3J0SWQiOm51bGwsIlRpdGxlIjoiUGhhc2UgMiBUZXN0aW5nIiwiTm90ZSI6bnVsbCwiSHlwZXJsaW5rIjp7IiRpZCI6Ijc0MCIsIkFkZHJlc3MiOiIiLCJTdWJBZGRyZXNzIjoiIn0sIklzQ2hhbmdlZCI6ZmFsc2UsIklzTmV3IjpmYWxzZX0seyIkaWQiOiI3NDEiLCJHcm91cE5hbWUiOm51bGwsIlN0YXJ0RGF0ZSI6IjIwMjEtMDgtMTBUMDA6MDA6MDBaIiwiRW5kRGF0ZSI6IjIwMjEtMDgtMzBUMjM6NTk6MDBaIiwiUGVyY2VudGFnZUNvbXBsZXRlIjowLjAsIlN0eWxlIjp7IiRpZCI6Ijc0MiIsIlNoYXBlIjowLCJTaGFwZVRoaWNrbmVzcyI6MiwiRHVyYXRpb25Gb3JtYXQiOjAsIkluY2x1ZGVOb25Xb3JraW5nRGF5c0luRHVyYXRpb24iOmZhbHNlLCJQZXJjZW50YWdlQ29tcGxldGVTdHlsZSI6eyIkaWQiOiI3NDMiLCJGb250U2V0dGluZ3MiOnsiJGlkIjoiNzQ0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c0NSIsIlRvcCI6MC4wLCJMZWZ0IjowLjAsIlJpZ2h0IjowLjAsIkJvdHRvbSI6MC4wfSwiUGFkZGluZyI6eyIkaWQiOiI3NDYiLCJUb3AiOjAuMCwiTGVmdCI6MC4wLCJSaWdodCI6MC4wLCJCb3R0b20iOjAuMH0sIkJhY2tncm91bmQiOnsiJHJlZiI6Ijk4In0sIklzVmlzaWJsZSI6dHJ1ZSwiV2lkdGgiOjAuMCwiSGVpZ2h0IjowLjAsIkJvcmRlclN0eWxlIjp7IiRpZCI6Ijc0NyIsIkxpbmVDb2xvciI6bnVsbCwiTGluZVdlaWdodCI6MC4wLCJMaW5lVHlwZSI6MCwiUGFyZW50U3R5bGUiOm51bGx9LCJQYXJlbnRTdHlsZSI6bnVsbH0sIkR1cmF0aW9uU3R5bGUiOnsiJGlkIjoiNzQ4IiwiRm9udFNldHRpbmdzIjp7IiRpZCI6Ijc0OSIsIkZvbnRTaXplIjo4LCJGb250TmFtZSI6IkFyaWFsIiwiSXNCb2xkIjpmYWxzZSwiSXNJdGFsaWMiOnRydWUsIklzVW5kZXJsaW5lZCI6ZmFsc2UsIlBhcmVudFN0eWxlIjpudWxsfSwiQXV0b1NpemUiOjAsIkZvcmVncm91bmQiOnsiJGlkIjoiNzUwIiwiQ29sb3IiOnsiJGlkIjoiNzUxIiwiQSI6MjU1LCJSIjoxMTAsIkciOjE3NCwiQiI6NjR9fSwiTWF4V2lkdGgiOjk2MC4wLCJNYXhIZWlnaHQiOiJJbmZpbml0eSIsIlNtYXJ0Rm9yZWdyb3VuZElzQWN0aXZlIjpmYWxzZSwiSG9yaXpvbnRhbEFsaWdubWVudCI6MCwiVmVydGljYWxBbGlnbm1lbnQiOjAsIlNtYXJ0Rm9yZWdyb3VuZCI6bnVsbCwiQmFja2dyb3VuZEZpbGxUeXBlIjowLCJNYXJnaW4iOnsiJGlkIjoiNzUyIiwiVG9wIjowLjAsIkxlZnQiOjAuMCwiUmlnaHQiOjAuMCwiQm90dG9tIjowLjB9LCJQYWRkaW5nIjp7IiRpZCI6Ijc1MyIsIlRvcCI6MC4wLCJMZWZ0IjowLjAsIlJpZ2h0IjowLjAsIkJvdHRvbSI6MC4wfSwiQmFja2dyb3VuZCI6eyIkcmVmIjoiMTA1In0sIklzVmlzaWJsZSI6dHJ1ZSwiV2lkdGgiOjAuMCwiSGVpZ2h0IjowLjAsIkJvcmRlclN0eWxlIjp7IiRpZCI6Ijc1NCIsIkxpbmVDb2xvciI6bnVsbCwiTGluZVdlaWdodCI6MC4wLCJMaW5lVHlwZSI6MCwiUGFyZW50U3R5bGUiOm51bGx9LCJQYXJlbnRTdHlsZSI6bnVsbH0sIkhvcml6b250YWxDb25uZWN0b3JTdHlsZSI6eyIkaWQiOiI3NTUiLCJMaW5lQ29sb3IiOnsiJHJlZiI6IjEwNyJ9LCJMaW5lV2VpZ2h0IjoxLjAsIkxpbmVUeXBlIjowLCJQYXJlbnRTdHlsZSI6bnVsbH0sIlZlcnRpY2FsQ29ubmVjdG9yU3R5bGUiOnsiJGlkIjoiNzU2IiwiTGluZUNvbG9yIjp7IiRyZWYiOiIxMTAifSwiTGluZVdlaWdodCI6MS4wLCJMaW5lVHlwZSI6MCwiUGFyZW50U3R5bGUiOm51bGx9LCJNYXJnaW4iOm51bGwsIlN0YXJ0RGF0ZVBvc2l0aW9uIjowLCJFbmREYXRlUG9zaXRpb24iOjAsIkRhdGVJc1Zpc2libGUiOnRydWUsIlRpdGxlUG9zaXRpb24iOjIsIkR1cmF0aW9uUG9zaXRpb24iOjMsIlBlcmNlbnRhZ2VDb21wbGV0ZWRQb3NpdGlvbiI6MiwiU3BhY2luZyI6NSwiSXNCZWxvd1RpbWViYW5kIjpmYWxzZSwiUGVyY2VudGFnZUNvbXBsZXRlU2hhcGVPcGFjaXR5IjozNSwiU2hhcGVTdHlsZSI6eyIkaWQiOiI3NTciLCJNYXJnaW4iOnsiJGlkIjoiNzU4IiwiVG9wIjowLjAsIkxlZnQiOjQuMCwiUmlnaHQiOjQuMCwiQm90dG9tIjowLjB9LCJQYWRkaW5nIjp7IiRpZCI6Ijc1OSIsIlRvcCI6MC4wLCJMZWZ0IjowLjAsIlJpZ2h0IjowLjAsIkJvdHRvbSI6MC4wfSwiQmFja2dyb3VuZCI6eyIkaWQiOiI3NjAiLCJDb2xvciI6eyIkaWQiOiI3NjEiLCJBIjoyNTUsIlIiOjExMCwiRyI6MTc0LCJCIjo2NH19LCJJc1Zpc2libGUiOnRydWUsIldpZHRoIjowLjAsIkhlaWdodCI6MjAuMCwiQm9yZGVyU3R5bGUiOnsiJGlkIjoiNzYyIiwiTGluZUNvbG9yIjp7IiRyZWYiOiIxMTgifSwiTGluZVdlaWdodCI6MC4wLCJMaW5lVHlwZSI6MCwiUGFyZW50U3R5bGUiOm51bGx9LCJQYXJlbnRTdHlsZSI6bnVsbH0sIlRpdGxlU3R5bGUiOnsiJGlkIjoiNzYzIiwiRm9udFNldHRpbmdzIjp7IiRpZCI6Ijc2NCIsIkZvbnRTaXplIjo5LCJGb250TmFtZSI6IkFyaWFsIiwiSXNCb2xkIjp0cnVlLCJJc0l0YWxpYyI6ZmFsc2UsIklzVW5kZXJsaW5lZCI6ZmFsc2UsIlBhcmVudFN0eWxlIjpudWxsfSwiQXV0b1NpemUiOjAsIkZvcmVncm91bmQiOnsiJGlkIjoiNzY1IiwiQ29sb3IiOnsiJHJlZiI6IjEyMyJ9fSwiTWF4V2lkdGgiOjk2MC4wLCJNYXhIZWlnaHQiOiJJbmZpbml0eSIsIlNtYXJ0Rm9yZWdyb3VuZElzQWN0aXZlIjpmYWxzZSwiSG9yaXpvbnRhbEFsaWdubWVudCI6MCwiVmVydGljYWxBbGlnbm1lbnQiOjAsIlNtYXJ0Rm9yZWdyb3VuZCI6bnVsbCwiQmFja2dyb3VuZEZpbGxUeXBlIjowLCJNYXJnaW4iOnsiJGlkIjoiNzY2IiwiVG9wIjowLjAsIkxlZnQiOjAuMCwiUmlnaHQiOjAuMCwiQm90dG9tIjowLjB9LCJQYWRkaW5nIjp7IiRpZCI6Ijc2NyIsIlRvcCI6MC4wLCJMZWZ0IjowLjAsIlJpZ2h0IjowLjAsIkJvdHRvbSI6MC4wfSwiQmFja2dyb3VuZCI6eyIkcmVmIjoiMTI2In0sIklzVmlzaWJsZSI6dHJ1ZSwiV2lkdGgiOjAuMCwiSGVpZ2h0IjowLjAsIkJvcmRlclN0eWxlIjp7IiRpZCI6Ijc2OCIsIkxpbmVDb2xvciI6bnVsbCwiTGluZVdlaWdodCI6MC4wLCJMaW5lVHlwZSI6MCwiUGFyZW50U3R5bGUiOm51bGx9LCJQYXJlbnRTdHlsZSI6bnVsbH0sIkRhdGVTdHlsZSI6eyIkaWQiOiI3NjkiLCJGb250U2V0dGluZ3MiOnsiJGlkIjoiNzcwIiwiRm9udFNpemUiOjgsIkZvbnROYW1lIjoiQXJpYWwiLCJJc0JvbGQiOmZhbHNlLCJJc0l0YWxpYyI6ZmFsc2UsIklzVW5kZXJsaW5lZCI6ZmFsc2UsIlBhcmVudFN0eWxlIjpudWxsfSwiQXV0b1NpemUiOjAsIkZvcmVncm91bmQiOnsiJGlkIjoiNzcxIiwiQ29sb3IiOnsiJHJlZiI6IjEzMCJ9fSwiTWF4V2lkdGgiOjk2MC4wLCJNYXhIZWlnaHQiOiJJbmZpbml0eSIsIlNtYXJ0Rm9yZWdyb3VuZElzQWN0aXZlIjpmYWxzZSwiSG9yaXpvbnRhbEFsaWdubWVudCI6MCwiVmVydGljYWxBbGlnbm1lbnQiOjAsIlNtYXJ0Rm9yZWdyb3VuZCI6bnVsbCwiQmFja2dyb3VuZEZpbGxUeXBlIjowLCJNYXJnaW4iOnsiJGlkIjoiNzcyIiwiVG9wIjowLjAsIkxlZnQiOjAuMCwiUmlnaHQiOjAuMCwiQm90dG9tIjowLjB9LCJQYWRkaW5nIjp7IiRpZCI6Ijc3MyIsIlRvcCI6MC4wLCJMZWZ0IjowLjAsIlJpZ2h0IjowLjAsIkJvdHRvbSI6MC4wfSwiQmFja2dyb3VuZCI6eyIkcmVmIjoiMTMzIn0sIklzVmlzaWJsZSI6dHJ1ZSwiV2lkdGgiOjAuMCwiSGVpZ2h0IjowLjAsIkJvcmRlclN0eWxlIjp7IiRpZCI6Ijc3NCIsIkxpbmVDb2xvciI6bnVsbCwiTGluZVdlaWdodCI6MC4wLCJMaW5lVHlwZSI6MCwiUGFyZW50U3R5bGUiOm51bGx9LCJQYXJlbnRTdHlsZSI6bnVsbH0sIkRhdGVGb3JtYXQiOnsiJGlkIjoiNzc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zNSJ9fSwiV2Vla051bWJlcmluZyI6eyIkaWQiOiI3NzYiLCJGb3JtYXQiOjAsIklzVmlzaWJsZSI6ZmFsc2UsIkxhc3RLbm93blZpc2liaWxpdHlTdGF0ZSI6ZmFsc2V9LCJJc1Zpc2libGUiOnRydWUsIlBhcmVudFN0eWxlIjpudWxsfSwiSW5kZXgiOjE0LCJTbWFydER1cmF0aW9uQWN0aXZhdGVkIjpmYWxzZSwiRGF0ZUZvcm1hdCI6eyIkcmVmIjoiNzc1In0sIldlZWtOdW1iZXJpbmciOnsiJGlkIjoiNzc3IiwiRm9ybWF0IjowLCJJc1Zpc2libGUiOmZhbHNlLCJMYXN0S25vd25WaXNpYmlsaXR5U3RhdGUiOmZhbHNlfSwiSWQiOiJkMTUwNzAxMS1mMGUzLTQ3NGUtYTVlYy05OTJiNTlmMDU1MDMiLCJJbXBvcnRJZCI6bnVsbCwiVGl0bGUiOiJQb3N0IExhdW5jaCBSZXZpZXciLCJOb3RlIjpudWxsLCJIeXBlcmxpbmsiOnsiJGlkIjoiNzc4IiwiQWRkcmVzcyI6IiIsIlN1YkFkZHJlc3MiOiIifSwiSXNDaGFuZ2VkIjpmYWxzZSwiSXNOZXciOmZhbHNlfV0sIlN3aW1sYW5lcyI6W10sIk1zUHJvamVjdEl0ZW1zVHJlZSI6eyIkaWQiOiI3NzkiLCJSb290Ijp7IkltcG9ydElkIjpudWxsLCJJc0ltcG9ydGVkIjpmYWxzZSwiQ2hpbGRyZW4iOltdfX0sIk1ldGFkYXRhIjp7IiRpZCI6Ijc4MCIsIlJlY2VudENvbG9yc0NvbGxlY3Rpb24iOiJbXCIjRkY2RUFFNDBcIixcIiNGRkVEN0QzMVwiLFwiI0ZGMDBBRkYyXCIsXCIjRkY1ODlBRDdcIixcIiNGRkVBMTYxRVwiXSJ9LCJTZXR0aW5ncyI6eyIkaWQiOiI3ODEiLCJJbXBhT3B0aW9ucyI6eyIkaWQiOiI3ODIiLCJMZWZ0VG9SaWdodCI6dHJ1ZSwiUGF5bG9hZE9wdGlvbnMiOjF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c4MyIsIlVzZVRpbWUiOmZhbHNlLCJXb3JrRGF5U3RhcnQiOiIwMDowMDowMCIsIldvcmtEYXlFbmQiOiIyMzo1OTowMCJ9LCJMYXN0VXNlZFRlbXBsYXRlSWQiOiI2Y2YyOWU1YS1jMDhhLTRhYWEtOTVhNC1hMGZhZjJiZTY3YzkiLCJGaXJzdFdlZWtPZlllYXIiOjAsIlBsYWNlTWlsZXN0b25lQXRUaGVCZWdpbm5pbmdPZlRoZURheSI6ZmFsc2V9"/>
  <p:tag name="__MASTER" val="__part_0"/>
</p:tagLst>
</file>

<file path=ppt/tags/tag3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9-10T11:13:00.0000000"/>
  <p:tag name="OTLENDDATE" val="2021-09-20T15:05:00.0000000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HAPEPADDINGTOP" val="5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21-08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Months"/>
  <p:tag name="OTLTIMEBANDSHAPETYPE" val="RectangleTimeband"/>
  <p:tag name="OTLTIMEBANDSHAPEHEIGHT" val="30"/>
</p:tagLst>
</file>

<file path=ppt/tags/tag3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3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4-05T00:00:00.0000000Z"/>
  <p:tag name="OTLENDDATE" val="2021-05-30T23:59:00.0000000Z"/>
  <p:tag name="OTLPERCENTAGE" val="0"/>
  <p:tag name="OTLDURATIONFORMAT" val="day"/>
  <p:tag name="OTLSPACING" val="5"/>
  <p:tag name="OTLSHAPETHICKNESSTYPE" val="Thick"/>
  <p:tag name="OTLWEEKNUMBERINGFORMAT" val="WNFormat1"/>
  <p:tag name="OTLWEEKNUMBERINGISVISIBLE" val="False"/>
</p:tagLst>
</file>

<file path=ppt/tags/tag3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4-05T00:00:00.0000000Z"/>
  <p:tag name="OTLENDDATE" val="2021-04-30T23:59:00.0000000Z"/>
  <p:tag name="OTLPERCENTAGE" val="0"/>
  <p:tag name="OTLDURATIONFORMAT" val="day"/>
  <p:tag name="OTLSPACING" val="5"/>
  <p:tag name="OTLSHAPETHICKNESSTYPE" val="Thick"/>
  <p:tag name="OTLWEEKNUMBERINGFORMAT" val="WNFormat1"/>
  <p:tag name="OTLWEEKNUMBERINGISVISIBLE" val="False"/>
</p:tagLst>
</file>

<file path=ppt/tags/tag3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5-02T00:00:00.0000000Z"/>
  <p:tag name="OTLENDDATE" val="2021-05-30T23:59:00.0000000Z"/>
  <p:tag name="OTLPERCENTAGE" val="0"/>
  <p:tag name="OTLDURATIONFORMAT" val="day"/>
  <p:tag name="OTLSPACING" val="5"/>
  <p:tag name="OTLSHAPETHICKNESSTYPE" val="Thick"/>
  <p:tag name="OTLWEEKNUMBERINGFORMAT" val="WNFormat1"/>
  <p:tag name="OTLWEEKNUMBERINGISVISIBLE" val="False"/>
</p:tagLst>
</file>

<file path=ppt/tags/tag3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6-01T00:00:00.0000000Z"/>
  <p:tag name="OTLENDDATE" val="2021-06-28T23:59:00.0000000Z"/>
  <p:tag name="OTLPERCENTAGE" val="0"/>
  <p:tag name="OTLDURATIONFORMAT" val="day"/>
  <p:tag name="OTLSPACING" val="5"/>
  <p:tag name="OTLSHAPETHICKNESSTYPE" val="Thick"/>
  <p:tag name="OTLWEEKNUMBERINGFORMAT" val="WNFormat1"/>
  <p:tag name="OTLWEEKNUMBERINGISVISIBLE" val="False"/>
</p:tagLst>
</file>

<file path=ppt/tags/tag3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6-01T00:00:00.0000000Z"/>
  <p:tag name="OTLENDDATE" val="2021-06-12T23:59:00.0000000Z"/>
  <p:tag name="OTLPERCENTAGE" val="0"/>
  <p:tag name="OTLDURATIONFORMAT" val="day"/>
  <p:tag name="OTLSPACING" val="5"/>
  <p:tag name="OTLSHAPETHICKNESSTYPE" val="Thick"/>
  <p:tag name="OTLWEEKNUMBERINGFORMAT" val="WNFormat1"/>
  <p:tag name="OTLWEEKNUMBERINGISVISIBLE" val="False"/>
</p:tagLst>
</file>

<file path=ppt/tags/tag3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6-30T00:00:00.0000000Z"/>
  <p:tag name="OTLENDDATE" val="2021-07-20T23:59:00.0000000Z"/>
  <p:tag name="OTLPERCENTAGE" val="0"/>
  <p:tag name="OTLDURATIONFORMAT" val="day"/>
  <p:tag name="OTLSPACING" val="5"/>
  <p:tag name="OTLSHAPETHICKNESSTYPE" val="Thick"/>
  <p:tag name="OTLWEEKNUMBERINGFORMAT" val="WNFormat1"/>
  <p:tag name="OTLWEEKNUMBERINGISVISIBLE" val="False"/>
</p:tagLst>
</file>

<file path=ppt/tags/tag3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6-30T00:00:00.0000000Z"/>
  <p:tag name="OTLENDDATE" val="2021-07-20T23:59:00.0000000Z"/>
  <p:tag name="OTLPERCENTAGE" val="0"/>
  <p:tag name="OTLDURATIONFORMAT" val="day"/>
  <p:tag name="OTLSPACING" val="5"/>
  <p:tag name="OTLSHAPETHICKNESSTYPE" val="Thick"/>
  <p:tag name="OTLWEEKNUMBERINGFORMAT" val="WNFormat1"/>
  <p:tag name="OTLWEEKNUMBERINGISVISIBLE" val="Fals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7-22T00:00:00.0000000Z"/>
  <p:tag name="OTLENDDATE" val="2021-08-30T23:59:00.0000000Z"/>
  <p:tag name="OTLPERCENTAGE" val="0"/>
  <p:tag name="OTLDURATIONFORMAT" val="day"/>
  <p:tag name="OTLSPACING" val="5"/>
  <p:tag name="OTLSHAPETHICKNESSTYPE" val="Thick"/>
  <p:tag name="OTLWEEKNUMBERINGFORMAT" val="WNFormat1"/>
  <p:tag name="OTLWEEKNUMBERINGISVISIBLE" val="False"/>
</p:tagLst>
</file>

<file path=ppt/tags/tag3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7-22T00:00:00.0000000Z"/>
  <p:tag name="OTLENDDATE" val="2021-08-08T23:59:00.0000000Z"/>
  <p:tag name="OTLPERCENTAGE" val="0"/>
  <p:tag name="OTLDURATIONFORMAT" val="day"/>
  <p:tag name="OTLSPACING" val="5"/>
  <p:tag name="OTLSHAPETHICKNESSTYPE" val="Thick"/>
  <p:tag name="OTLWEEKNUMBERINGFORMAT" val="WNFormat1"/>
  <p:tag name="OTLWEEKNUMBERINGISVISIBLE" val="False"/>
</p:tagLst>
</file>

<file path=ppt/tags/tag3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8-10T00:00:00.0000000Z"/>
  <p:tag name="OTLENDDATE" val="2021-08-30T23:59:00.0000000Z"/>
  <p:tag name="OTLPERCENTAGE" val="0"/>
  <p:tag name="OTLDURATIONFORMAT" val="day"/>
  <p:tag name="OTLSPACING" val="5"/>
  <p:tag name="OTLSHAPETHICKNESSTYPE" val="Thick"/>
  <p:tag name="OTLWEEKNUMBERINGFORMAT" val="WNFormat1"/>
  <p:tag name="OTLWEEKNUMBERINGISVISIBLE" val="False"/>
</p:tagLst>
</file>

<file path=ppt/tags/tag3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8-10T20:08:00.0000000"/>
  <p:tag name="OTLENDDATE" val="2021-08-21T12:02:00.0000000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takeholder Presentation"/>
  <p:tag name="OTLDATE" val="2021-06-04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Launch"/>
  <p:tag name="OTLDATE" val="2021-08-09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C4wMS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NzYsIkciOjkyLCJCIjoxMTV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XJpYWw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wLCJSIjowLCJHIjowLCJCIjowfX0sIklzVmlzaWJsZSI6ZmFsc2UsIldpZHRoIjowLjAsIkhlaWdodCI6MC4wLCJCb3JkZXJTdHlsZSI6bnVsbCwiUGFyZW50U3R5bGUiOm51bGx9LCJMZWZ0RW5kQ2Fwc1N0eWxlIjp7IiRpZCI6IjIxIiwiRm9udFNldHRpbmdzIjp7IiRpZCI6IjIyIiwiRm9udFNpemUiOjE4LCJGb250TmFtZSI6IkFyaWFs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QsIkZvbnROYW1lIjoiQXJpYWw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xMjgsIkciOjE0MSwiQiI6MTY5fX0sIkFwcGVuZFllYXJPblllYXJDaGFuZ2UiOnRydWUsIkVsYXBzZWRUaW1lRm9ybWF0IjoxLCJUb2RheU1hcmtlclBvc2l0aW9uIjowLCJRdWlja1Bvc2l0aW9uIjozLCJBYnNvbHV0ZVBvc2l0aW9uIjoyNDM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wLCJGb250TmFtZSI6IkFyaWFs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BcmlhbC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OSwiRm9udE5hbWUiOiJBcmlhbCIsIklzQm9sZCI6ZmFsc2UsIklzSXRhbGljIjpmYWxzZSwiSXNVbmRlcmxpbmVkIjpmYWxzZSwiUGFyZW50U3R5bGUiOm51bGx9LCJBdXRvU2l6ZSI6MCwiRm9yZWdyb3VuZCI6eyIkaWQiOiI4NiIsIkNvbG9yIjp7IiRpZCI6Ijg3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OSwiRm9udE5hbWUiOiJBcmlhbCIsIklzQm9sZCI6ZmFsc2UsIklzSXRhbGljIjpmYWxzZSwiSXNVbmRlcmxpbmVkIjpmYWxzZSwiUGFyZW50U3R5bGUiOm51bGx9LCJBdXRvU2l6ZSI6MCwiRm9yZWdyb3VuZCI6eyIkaWQiOiI5MyIsIkNvbG9yIjp7IiRpZCI6Ijk0IiwiQSI6MjU1LCJSIjoyMzcsIkciOjEyNSwiQiI6NDl9fSwiTWF4V2lkdGgiOjk2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wLCJHIjoxMTQsIkIiOjE4OH19LCJJc1Zpc2libGUiOnRydWUsIldpZHRoIjowLjAsIkhlaWdodCI6MTYuMCwiQm9yZGVyU3R5bGUiOnsiJGlkIjoiMTA5IiwiTGluZUNvbG9yIjp7IiRpZCI6IjExMCIsIiR0eXBlIjoiTkxSRS5Db21tb24uRG9tLlNvbGlkQ29sb3JCcnVzaCwgTkxSRS5Db21tb24iLCJDb2xvciI6eyIkaWQiOiIxMTEiLCJBIjoyNTUsIlIiOjI1NSwiRyI6MCwiQiI6MH19LCJMaW5lV2VpZ2h0IjowLjAsIkxpbmVUeXBlIjowLCJQYXJlbnRTdHlsZSI6bnVsbH0sIlBhcmVudFN0eWxlIjpudWxsfSwiVGl0bGVTdHlsZSI6eyIkaWQiOiIxMTIiLCJGb250U2V0dGluZ3MiOnsiJGlkIjoiMTEzIiwiRm9udFNpemUiOjEwLCJGb250TmFtZSI6IkFyaWFsIiwiSXNCb2xkIjp0cnVlLCJJc0l0YWxpYyI6ZmFsc2UsIklzVW5kZXJsaW5lZCI6ZmFsc2UsIlBhcmVudFN0eWxlIjpudWxsfSwiQXV0b1NpemUiOjAsIkZvcmVncm91bmQiOnsiJGlkIjoiMTE0IiwiQ29sb3IiOnsiJGlkIjoiMTE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iIsIlRvcCI6MCwiTGVmdCI6MCwiUmlnaHQiOjAsIkJvdHRvbSI6MH0sIlBhZGRpbmciOnsiJGlkIjoiMTE3IiwiVG9wIjowLCJMZWZ0IjowLCJSaWdodCI6MCwiQm90dG9tIjowfSwiQmFja2dyb3VuZCI6eyIkaWQiOiIxMTgiLCJDb2xvciI6eyIkcmVmIjoiMjAifX0sIklzVmlzaWJsZSI6dHJ1ZSwiV2lkdGgiOjAuMCwiSGVpZ2h0IjowLjAsIkJvcmRlclN0eWxlIjpudWxsLCJQYXJlbnRTdHlsZSI6bnVsbH0sIkRhdGVTdHlsZSI6eyIkaWQiOiIxMTkiLCJGb250U2V0dGluZ3MiOnsiJGlkIjoiMTIwIiwiRm9udFNpemUiOjksIkZvbnROYW1lIjoiQXJpYWwiLCJJc0JvbGQiOmZhbHNlLCJJc0l0YWxpYyI6ZmFsc2UsIklzVW5kZXJsaW5lZCI6ZmFsc2UsIlBhcmVudFN0eWxlIjpudWxsfSwiQXV0b1NpemUiOjAsIkZvcmVncm91bmQiOnsiJGlkIjoiMTIxIiwiQ29sb3IiOnsiJGlkIjoiMTIyIiwiQSI6MjU1LCJSIjo2OCwiRyI6ODQsIkIiOjEwNn19LCJNYXhXaWR0aCI6OTYwLjAsIk1heEhlaWdodCI6IkluZmluaXR5IiwiU21hcnRGb3JlZ3JvdW5kSXNBY3RpdmUiOmZhbHNlLCJIb3Jpem9udGFsQWxpZ25tZW50IjowLCJWZXJ0aWNhbEFsaWdubWVudCI6MCwiU21hcnRGb3JlZ3JvdW5kIjpudWxsLCJCYWNrZ3JvdW5kRmlsbFR5cGUiOjAsIk1hcmdpbiI6eyIkaWQiOiIxMjMiLCJUb3AiOjAsIkxlZnQiOjAsIlJpZ2h0IjowLCJCb3R0b20iOjB9LCJQYWRkaW5nIjp7IiRpZCI6IjEyNCIsIlRvcCI6MCwiTGVmdCI6MCwiUmlnaHQiOjAsIkJvdHRvbSI6MH0sIkJhY2tncm91bmQiOnsiJGlkIjoiMTI1IiwiQ29sb3IiOnsiJHJlZiI6IjIwIn19LCJJc1Zpc2libGUiOnRydWUsIldpZHRoIjowLjAsIkhlaWdodCI6MC4wLCJCb3JkZXJTdHlsZSI6bnVsbCwiUGFyZW50U3R5bGUiOm51bGx9LCJEYXRlRm9ybWF0Ijp7IiRpZCI6IjE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ciLCJGb3JtYXQiOjAsIklzVmlzaWJsZSI6ZmFsc2UsIkxhc3RLbm93blZpc2liaWxpdHlTdGF0ZSI6ZmFsc2V9LCJJc1Zpc2libGUiOnRydWUsIlBhcmVudFN0eWxlIjpudWxsLCJfZXhwbGljaXRseVNldCI6eyIkaWQiOiIxMjg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XZWVrTnVtYmVyaW5nIjpmYWxzZSwiSXNWaXNpYmxlIjpmYWxzZSwiTWFyZ2luIjpmYWxzZX19LCJHcmlkbGluZVBhbmVsU3R5bGUiOnsiJGlkIjoiMTI5IiwiR3JpZGxpbmVTdHlsZSI6eyIkaWQiOiIxMzAiLCJMaW5lQ29sb3IiOnsiJGlkIjoiMTMxIiwiJHR5cGUiOiJOTFJFLkNvbW1vbi5Eb20uU29saWRDb2xvckJydXNoLCBOTFJFLkNvbW1vbiIsIkNvbG9yIjp7IiRpZCI6IjEzMiIsIkEiOjM4LCJSIjo5MSwiRyI6MTU1LCJCIjoyMTN9fSwiTGluZVdlaWdodCI6MS4wLCJMaW5lVHlwZSI6MCwiUGFyZW50U3R5bGUiOm51bGx9LCJNYXJnaW4iOnsiJGlkIjoiMTMzIiwiVG9wIjowLCJMZWZ0IjowLCJSaWdodCI6MCwiQm90dG9tIjowfSwiUGFkZGluZyI6eyIkaWQiOiIxMzQiLCJUb3AiOjAsIkxlZnQiOjAsIlJpZ2h0IjowLCJCb3R0b20iOjB9LCJCYWNrZ3JvdW5kIjpudWxsLCJJc1Zpc2libGUiOnRydWUsIldpZHRoIjowLjAsIkhlaWdodCI6MC4wLCJCb3JkZXJTdHlsZSI6eyIkaWQiOiIxMzUiLCJMaW5lQ29sb3IiOm51bGwsIkxpbmVXZWlnaHQiOjAuMCwiTGluZVR5cGUiOjAsIlBhcmVudFN0eWxlIjpudWxsfSwiUGFyZW50U3R5bGUiOm51bGx9LCJTaG93RWxhcHNlZFRpbWVHcmFkaWVudFN0eWxlIjpmYWxzZSwiRGVmYXVsdFN3aW1sYW5lU3R5bGUiOnsiJGlkIjoiMTM2IiwiSGVhZGVyU3R5bGUiOnsiJGlkIjoiMTM3IiwiVGV4dFN0eWxlIjp7IiRpZCI6IjEzOCIsIkZvbnRTZXR0aW5ncyI6eyIkaWQiOiIxMzkiLCJGb250U2l6ZSI6MTIsIkZvbnROYW1lIjoiQ2FsaWJyaSIsIklzQm9sZCI6ZmFsc2UsIklzSXRhbGljIjpmYWxzZSwiSXNVbmRlcmxpbmVkIjpmYWxzZSwiUGFyZW50U3R5bGUiOm51bGx9LCJBdXRvU2l6ZSI6MCwiRm9yZWdyb3VuZCI6eyIkaWQiOiIxNDAiLCJDb2xvciI6eyIkaWQiOiIxNDE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yIiwiVG9wIjowLCJMZWZ0IjowLCJSaWdodCI6MCwiQm90dG9tIjowfSwiUGFkZGluZyI6eyIkaWQiOiIxNDMiLCJUb3AiOjAsIkxlZnQiOjAsIlJpZ2h0IjowLCJCb3R0b20iOjB9LCJCYWNrZ3JvdW5kIjpudWxsLCJJc1Zpc2libGUiOnRydW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dHJ1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yMS0xMi0wNFQyMzo1OTowMCIsIkZvcm1hdCI6Ik1NTSIsIlR5cGUiOjIsIkF1dG9EYXRlUmFuZ2UiOnRydWUsIldvcmtpbmdEYXlzIjozMSwiRmlzY2FsWWVhciI6eyIkaWQiOiIxNjUiLCJTdGFydE1vbnRoIjoxLCJVc2VTdGFydGluZ1llYXJGb3JOdW1iZXJpbmciOnRydWUsIlNob3dGaXNjYWxZZWFyTGFiZWwiOnRydWV9LCJUb2RheU1hcmtlclRleHQiOiJUb2RheSIsIkF1dG9TY2FsZVR5cGUiOnRydWV9LCJNaWxlc3RvbmVzIjpbeyIkaWQiOiIxNjYiLCJEYXRlIjoiMjAyMS0wNS0wMVQyMzo1OTowMCIsIlN0eWxlIjp7IiRpZCI6IjE2NyIsIlNoYXBlIjoxLCJDb25uZWN0b3JNYXJnaW4iOnsiJGlkIjoiMTY4IiwiVG9wIjowLCJMZWZ0IjoyLCJSaWdodCI6MiwiQm90dG9tIjowfSwiQ29ubmVjdG9yU3R5bGUiOnsiJGlkIjoiMTY5IiwiTGluZUNvbG9yIjp7IiRpZCI6IjE3MCIsIiR0eXBlIjoiTkxSRS5Db21tb24uRG9tLlNvbGlkQ29sb3JCcnVzaCwgTkxSRS5Db21tb24iLCJDb2xvciI6eyIkaWQiOiIxNzEiLCJBIjoxMjcsIlIiOjAsIkciOjAsIkIiOjB9fSwiTGluZVdlaWdodCI6MS4wLCJMaW5lVHlwZSI6MCwiUGFyZW50U3R5bGUiOm51bGx9LCJJc0JlbG93VGltZWJhbmQiOnRydWUsIlBvc2l0aW9uT25UYXNrIjowLCJIaWRlRGF0ZSI6ZmFsc2UsIlNoYXBlU2l6ZSI6MSwiU3BhY2luZyI6MS4wLCJQYWRkaW5nIjp7IiRpZCI6IjE3MiIsIlRvcCI6NywiTGVmdCI6MywiUmlnaHQiOjAsIkJvdHRvbSI6Mn0sIlNoYXBlU3R5bGUiOnsiJGlkIjoiMTczIiwiTWFyZ2luIjp7IiRpZCI6IjE3NCIsIlRvcCI6MCwiTGVmdCI6MCwiUmlnaHQiOjAsIkJvdHRvbSI6MH0sIlBhZGRpbmciOnsiJGlkIjoiMTc1IiwiVG9wIjowLCJMZWZ0IjowLCJSaWdodCI6MCwiQm90dG9tIjowfSwiQmFja2dyb3VuZCI6eyIkaWQiOiIxNzYiLCJDb2xvciI6eyIkaWQiOiIxNzciLCJBIjoyNTUsIlIiOjAsIkciOjAsIkIiOjB9fSwiSXNWaXNpYmxlIjp0cnVlLCJXaWR0aCI6MTguMCwiSGVpZ2h0IjoyMC4wLCJCb3JkZXJTdHlsZSI6eyIkaWQiOiIxNzgiLCJMaW5lQ29sb3IiOnsiJHJlZiI6IjY1In0sIkxpbmVXZWlnaHQiOjAuMCwiTGluZVR5cGUiOjAsIlBhcmVudFN0eWxlIjpudWxsfSwiUGFyZW50U3R5bGUiOm51bGx9LCJUaXRsZVN0eWxlIjp7IiRpZCI6IjE3OSIsIkZvbnRTZXR0aW5ncyI6eyIkaWQiOiIxODAiLCJGb250U2l6ZSI6MTIsIkZvbnROYW1lIjoiQXJpYWwiLCJJc0JvbGQiOnRydWUsIklzSXRhbGljIjpmYWxzZSwiSXNVbmRlcmxpbmVkIjpmYWxzZSwiUGFyZW50U3R5bGUiOm51bGx9LCJBdXRvU2l6ZSI6MCwiRm9yZWdyb3VuZCI6eyIkaWQiOiIxODEiLCJDb2xvciI6eyIkcmVmIjoiNzAifX0sIk1heFdpZHRoIjo3MC4zNDMzMTA1NDY4NzUsIk1heEhlaWdodCI6IkluZmluaXR5IiwiU21hcnRGb3JlZ3JvdW5kSXNBY3RpdmUiOmZhbHNlLCJIb3Jpem9udGFsQWxpZ25tZW50IjoxLCJWZXJ0aWNhbEFsaWdubWVudCI6MCwiU21hcnRGb3JlZ3JvdW5kIjpudWxsLCJCYWNrZ3JvdW5kRmlsbFR5cGUiOjAsIk1hcmdpbiI6eyIkaWQiOiIxODIiLCJUb3AiOjAsIkxlZnQiOjAsIlJpZ2h0IjowLCJCb3R0b20iOjB9LCJQYWRkaW5nIjp7IiRpZCI6IjE4MyIsIlRvcCI6MCwiTGVmdCI6MCwiUmlnaHQiOjAsIkJvdHRvbSI6MH0sIkJhY2tncm91bmQiOnsiJHJlZiI6IjczIn0sIklzVmlzaWJsZSI6dHJ1ZSwiV2lkdGgiOjAuMCwiSGVpZ2h0IjowLjAsIkJvcmRlclN0eWxlIjp7IiRpZCI6IjE4NCIsIkxpbmVDb2xvciI6bnVsbCwiTGluZVdlaWdodCI6MC4wLCJMaW5lVHlwZSI6MCwiUGFyZW50U3R5bGUiOm51bGx9LCJQYXJlbnRTdHlsZSI6bnVsbH0sIkRhdGVTdHlsZSI6eyIkaWQiOiIxODUiLCJGb250U2V0dGluZ3MiOnsiJGlkIjoiMTg2IiwiRm9udFNpemUiOjExLCJGb250TmFtZSI6IkFyaWFsIiwiSXNCb2xkIjpmYWxzZSwiSXNJdGFsaWMiOmZhbHNlLCJJc1VuZGVybGluZWQiOmZhbHNlLCJQYXJlbnRTdHlsZSI6bnVsbH0sIkF1dG9TaXplIjowLCJGb3JlZ3JvdW5kIjp7IiRpZCI6IjE4NyIsIkNvbG9yIjp7IiRyZWYiOiI3NyJ9fSwiTWF4V2lkdGgiOjIwMC4wLCJNYXhIZWlnaHQiOiJJbmZpbml0eSIsIlNtYXJ0Rm9yZWdyb3VuZElzQWN0aXZlIjpmYWxzZSwiSG9yaXpvbnRhbEFsaWdubWVudCI6MSwiVmVydGljYWxBbGlnbm1lbnQiOjAsIlNtYXJ0Rm9yZWdyb3VuZCI6bnVsbCwiQmFja2dyb3VuZEZpbGxUeXBlIjowLCJNYXJnaW4iOnsiJGlkIjoiMTg4IiwiVG9wIjowLCJMZWZ0IjowLCJSaWdodCI6MCwiQm90dG9tIjowfSwiUGFkZGluZyI6eyIkaWQiOiIxODkiLCJUb3AiOjAsIkxlZnQiOjAsIlJpZ2h0IjowLCJCb3R0b20iOjB9LCJCYWNrZ3JvdW5kIjp7IiRyZWYiOiI4MCJ9LCJJc1Zpc2libGUiOnRydWUsIldpZHRoIjowLjAsIkhlaWdodCI6MC4wLCJCb3JkZXJTdHlsZSI6eyIkaWQiOiIxOTAiLCJMaW5lQ29sb3IiOm51bGwsIkxpbmVXZWlnaHQiOjAuMCwiTGluZVR5cGUiOjAsIlBhcmVudFN0eWxlIjpudWxsfSwiUGFyZW50U3R5bGUiOm51bGx9LCJEYXRlRm9ybWF0Ijp7IiRpZCI6IjE5MSIsIkZvcm1hdFN0cmluZyI6ImRkZCBNL2QiLCJTZXBhcmF0b3IiOiIvIiwiVXNlSW50ZXJuYXRpb25hbERhdGVGb3JtYXQiOmZhbHNlLCJEYXRlSXNWaXNpYmxlIjp0cnVlLCJUaW1lSXNWaXNpYmxlIjpmYWxzZSwiSG91ckRpZ2l0cyI6MSwiQW1QbURlc2lnbmF0b3IiOjIsIlRyaW0wME1pbnV0ZXMiOmZhbHNlLCJMYXN0S25vd25WaXNpYmlsaXR5U3RhdGUiOnsiJGlkIjoiMTkyIiwiRGF0ZVBhcnRJc1Zpc2libGUiOmZhbHNlLCJUaW1lUGFydElzVmlzaWJsZSI6ZmFsc2V9fSwiV2Vla051bWJlcmluZyI6eyIkaWQiOiIxOTMiLCJGb3JtYXQiOjAsIklzVmlzaWJsZSI6ZmFsc2UsIkxhc3RLbm93blZpc2liaWxpdHlTdGF0ZSI6ZmFsc2V9LCJJc1Zpc2libGUiOnRydWUsIlBhcmVudFN0eWxlIjpudWxsfSwiSW5kZXgiOjAsIlBlcmNlbnRhZ2VDb21wbGV0ZSI6bnVsbCwiUG9zaXRpb24iOnsiUmF0aW8iOjAuMCwiSXNDdXN0b20iOmZhbHNlfSwiRGF0ZUZvcm1hdCI6eyIkcmVmIjoiMTkxIn0sIldlZWtOdW1iZXJpbmciOnsiJGlkIjoiMTk0IiwiRm9ybWF0IjowLCJJc1Zpc2libGUiOmZhbHNlLCJMYXN0S25vd25WaXNpYmlsaXR5U3RhdGUiOmZhbHNlfSwiUmVsYXRlZFRhc2tJZCI6IjAwMDAwMDAwLTAwMDAtMDAwMC0wMDAwLTAwMDAwMDAwMDAwMCIsIklkIjoiMmU0ZTEwMTUtNmNmMi00YzFjLWFlODItODNhNmQ5NWU3ZTE3IiwiSW1wb3J0SWQiOm51bGwsIlRpdGxlIjoiUGhhc2UgMSAtIE1lY2hhbmljYWwgIiwiTm90ZSI6bnVsbCwiSHlwZXJsaW5rIjp7IiRpZCI6IjE5NSIsIkFkZHJlc3MiOiIiLCJTdWJBZGRyZXNzIjoiIn0sIklzQ2hhbmdlZCI6ZmFsc2UsIklzTmV3IjpmYWxzZX0seyIkaWQiOiIxOTYiLCJEYXRlIjoiMjAyMS0wNS0xOVQyMzo1OTowMCIsIlN0eWxlIjp7IiRpZCI6IjE5NyIsIlNoYXBlIjoxLCJDb25uZWN0b3JNYXJnaW4iOnsiJGlkIjoiMTk4IiwiVG9wIjowLCJMZWZ0IjoyLCJSaWdodCI6MiwiQm90dG9tIjowfSwiQ29ubmVjdG9yU3R5bGUiOnsiJGlkIjoiMTk5IiwiTGluZUNvbG9yIjp7IiRpZCI6IjIwMCIsIiR0eXBlIjoiTkxSRS5Db21tb24uRG9tLlNvbGlkQ29sb3JCcnVzaCwgTkxSRS5Db21tb24iLCJDb2xvciI6eyIkaWQiOiIyMDEiLCJBIjoxMjcsIlIiOjAsIkciOjAsIkIiOjB9fSwiTGluZVdlaWdodCI6MS4wLCJMaW5lVHlwZSI6MCwiUGFyZW50U3R5bGUiOm51bGx9LCJJc0JlbG93VGltZWJhbmQiOmZhbHNlLCJQb3NpdGlvbk9uVGFzayI6MCwiSGlkZURhdGUiOmZhbHNlLCJTaGFwZVNpemUiOjEsIlNwYWNpbmciOjEuMCwiUGFkZGluZyI6eyIkaWQiOiIyMDIiLCJUb3AiOjcsIkxlZnQiOjMsIlJpZ2h0IjowLCJCb3R0b20iOjJ9LCJTaGFwZVN0eWxlIjp7IiRpZCI6IjIwMyIsIk1hcmdpbiI6eyIkaWQiOiIyMDQiLCJUb3AiOjAsIkxlZnQiOjAsIlJpZ2h0IjowLCJCb3R0b20iOjB9LCJQYWRkaW5nIjp7IiRpZCI6IjIwNSIsIlRvcCI6MCwiTGVmdCI6MCwiUmlnaHQiOjAsIkJvdHRvbSI6MH0sIkJhY2tncm91bmQiOnsiJGlkIjoiMjA2IiwiQ29sb3IiOnsiJGlkIjoiMjA3IiwiQSI6MjU1LCJSIjowLCJHIjowLCJCIjowfX0sIklzVmlzaWJsZSI6dHJ1ZSwiV2lkdGgiOjE4LjAsIkhlaWdodCI6MjAuMCwiQm9yZGVyU3R5bGUiOnsiJGlkIjoiMjA4IiwiTGluZUNvbG9yIjp7IiRyZWYiOiI2NSJ9LCJMaW5lV2VpZ2h0IjowLjAsIkxpbmVUeXBlIjowLCJQYXJlbnRTdHlsZSI6bnVsbH0sIlBhcmVudFN0eWxlIjpudWxsfSwiVGl0bGVTdHlsZSI6eyIkaWQiOiIyMDkiLCJGb250U2V0dGluZ3MiOnsiJGlkIjoiMjEwIiwiRm9udFNpemUiOjEyLCJGb250TmFtZSI6IkFyaWFsIiwiSXNCb2xkIjp0cnVlLCJJc0l0YWxpYyI6ZmFsc2UsIklzVW5kZXJsaW5lZCI6ZmFsc2UsIlBhcmVudFN0eWxlIjpudWxsfSwiQXV0b1NpemUiOjAsIkZvcmVncm91bmQiOnsiJGlkIjoiMjExIiwiQ29sb3IiOnsiJHJlZiI6IjcwIn19LCJNYXhXaWR0aCI6NTUuMDUxNTg2OTE0MDYyNSwiTWF4SGVpZ2h0IjoiSW5maW5pdHkiLCJTbWFydEZvcmVncm91bmRJc0FjdGl2ZSI6ZmFsc2UsIkhvcml6b250YWxBbGlnbm1lbnQiOjEsIlZlcnRpY2FsQWxpZ25tZW50IjowLCJTbWFydEZvcmVncm91bmQiOm51bGwsIkJhY2tncm91bmRGaWxsVHlwZSI6MCwiTWFyZ2luIjp7IiRpZCI6IjIxMiIsIlRvcCI6MCwiTGVmdCI6MCwiUmlnaHQiOjAsIkJvdHRvbSI6MH0sIlBhZGRpbmciOnsiJGlkIjoiMjEzIiwiVG9wIjowLCJMZWZ0IjowLCJSaWdodCI6MCwiQm90dG9tIjowfSwiQmFja2dyb3VuZCI6eyIkcmVmIjoiNzMifSwiSXNWaXNpYmxlIjp0cnVlLCJXaWR0aCI6MC4wLCJIZWlnaHQiOjAuMCwiQm9yZGVyU3R5bGUiOnsiJGlkIjoiMjE0IiwiTGluZUNvbG9yIjpudWxsLCJMaW5lV2VpZ2h0IjowLjAsIkxpbmVUeXBlIjowLCJQYXJlbnRTdHlsZSI6bnVsbH0sIlBhcmVudFN0eWxlIjpudWxsfSwiRGF0ZVN0eWxlIjp7IiRpZCI6IjIxNSIsIkZvbnRTZXR0aW5ncyI6eyIkaWQiOiIyMTYiLCJGb250U2l6ZSI6MTEsIkZvbnROYW1lIjoiQXJpYWwiLCJJc0JvbGQiOmZhbHNlLCJJc0l0YWxpYyI6ZmFsc2UsIklzVW5kZXJsaW5lZCI6ZmFsc2UsIlBhcmVudFN0eWxlIjpudWxsfSwiQXV0b1NpemUiOjAsIkZvcmVncm91bmQiOnsiJGlkIjoiMjE3IiwiQ29sb3IiOnsiJHJlZiI6Ijc3In19LCJNYXhXaWR0aCI6MjAwLjAsIk1heEhlaWdodCI6IkluZmluaXR5IiwiU21hcnRGb3JlZ3JvdW5kSXNBY3RpdmUiOmZhbHNlLCJIb3Jpem9udGFsQWxpZ25tZW50IjoxLCJWZXJ0aWNhbEFsaWdubWVudCI6MCwiU21hcnRGb3JlZ3JvdW5kIjpudWxsLCJCYWNrZ3JvdW5kRmlsbFR5cGUiOjAsIk1hcmdpbiI6eyIkaWQiOiIyMTgiLCJUb3AiOjAsIkxlZnQiOjAsIlJpZ2h0IjowLCJCb3R0b20iOjB9LCJQYWRkaW5nIjp7IiRpZCI6IjIxOSIsIlRvcCI6MCwiTGVmdCI6MCwiUmlnaHQiOjAsIkJvdHRvbSI6MH0sIkJhY2tncm91bmQiOnsiJHJlZiI6IjgwIn0sIklzVmlzaWJsZSI6dHJ1ZSwiV2lkdGgiOjAuMCwiSGVpZ2h0IjowLjAsIkJvcmRlclN0eWxlIjp7IiRpZCI6IjIyMCIsIkxpbmVDb2xvciI6bnVsbCwiTGluZVdlaWdodCI6MC4wLCJMaW5lVHlwZSI6MCwiUGFyZW50U3R5bGUiOm51bGx9LCJQYXJlbnRTdHlsZSI6bnVsbH0sIkRhdGVGb3JtYXQiOnsiJGlkIjoiMjIxIiwiRm9ybWF0U3RyaW5nIjoiZGRkIE0vZCIsIlNlcGFyYXRvciI6Ii8iLCJVc2VJbnRlcm5hdGlvbmFsRGF0ZUZvcm1hdCI6ZmFsc2UsIkRhdGVJc1Zpc2libGUiOnRydWUsIlRpbWVJc1Zpc2libGUiOmZhbHNlLCJIb3VyRGlnaXRzIjoxLCJBbVBtRGVzaWduYXRvciI6MiwiVHJpbTAwTWludXRlcyI6ZmFsc2UsIkxhc3RLbm93blZpc2liaWxpdHlTdGF0ZSI6eyIkaWQiOiIyMjIiLCJEYXRlUGFydElzVmlzaWJsZSI6ZmFsc2UsIlRpbWVQYXJ0SXNWaXNpYmxlIjpmYWxzZX19LCJXZWVrTnVtYmVyaW5nIjp7IiRpZCI6IjIyMyIsIkZvcm1hdCI6MCwiSXNWaXNpYmxlIjpmYWxzZSwiTGFzdEtub3duVmlzaWJpbGl0eVN0YXRlIjpmYWxzZX0sIklzVmlzaWJsZSI6dHJ1ZSwiUGFyZW50U3R5bGUiOm51bGx9LCJJbmRleCI6MSwiUGVyY2VudGFnZUNvbXBsZXRlIjpudWxsLCJQb3NpdGlvbiI6eyJSYXRpbyI6MC4wLCJJc0N1c3RvbSI6ZmFsc2V9LCJEYXRlRm9ybWF0Ijp7IiRyZWYiOiIyMjEifSwiV2Vla051bWJlcmluZyI6eyIkaWQiOiIyMjQiLCJGb3JtYXQiOjAsIklzVmlzaWJsZSI6ZmFsc2UsIkxhc3RLbm93blZpc2liaWxpdHlTdGF0ZSI6ZmFsc2V9LCJSZWxhdGVkVGFza0lkIjoiMDAwMDAwMDAtMDAwMC0wMDAwLTAwMDAtMDAwMDAwMDAwMDAwIiwiSWQiOiI1NGFjOTQ1Ni1lYWQ5LTQwMjgtOGE1My1hNDFiYmZiY2JiYjMiLCJJbXBvcnRJZCI6bnVsbCwiVGl0bGUiOiJQaGFzZSAyIC0gRWxlY3RyaWNhbCIsIk5vdGUiOm51bGwsIkh5cGVybGluayI6eyIkaWQiOiIyMjUiLCJBZGRyZXNzIjoiIiwiU3ViQWRkcmVzcyI6IiJ9LCJJc0NoYW5nZWQiOmZhbHNlLCJJc05ldyI6ZmFsc2V9LHsiJGlkIjoiMjI2IiwiRGF0ZSI6IjIwMjEtMDctMjhUMjM6NTk6MDAiLCJTdHlsZSI6eyIkaWQiOiIyMjciLCJTaGFwZSI6MSwiQ29ubmVjdG9yTWFyZ2luIjp7IiRpZCI6IjIyOCIsIlRvcCI6MCwiTGVmdCI6MiwiUmlnaHQiOjIsIkJvdHRvbSI6MH0sIkNvbm5lY3RvclN0eWxlIjp7IiRpZCI6IjIyOSIsIkxpbmVDb2xvciI6eyIkaWQiOiIyMzAiLCIkdHlwZSI6Ik5MUkUuQ29tbW9uLkRvbS5Tb2xpZENvbG9yQnJ1c2gsIE5MUkUuQ29tbW9uIiwiQ29sb3IiOnsiJGlkIjoiMjMxIiwiQSI6MTI3LCJSIjowLCJHIjowLCJCIjowfX0sIkxpbmVXZWlnaHQiOjEuMCwiTGluZVR5cGUiOjAsIlBhcmVudFN0eWxlIjpudWxsfSwiSXNCZWxvd1RpbWViYW5kIjpmYWxzZSwiUG9zaXRpb25PblRhc2siOjAsIkhpZGVEYXRlIjpmYWxzZSwiU2hhcGVTaXplIjoxLCJTcGFjaW5nIjoxLjAsIlBhZGRpbmciOnsiJGlkIjoiMjMyIiwiVG9wIjo3LCJMZWZ0IjozLCJSaWdodCI6MCwiQm90dG9tIjoyfSwiU2hhcGVTdHlsZSI6eyIkaWQiOiIyMzMiLCJNYXJnaW4iOnsiJGlkIjoiMjM0IiwiVG9wIjowLCJMZWZ0IjowLCJSaWdodCI6MCwiQm90dG9tIjowfSwiUGFkZGluZyI6eyIkaWQiOiIyMzUiLCJUb3AiOjAsIkxlZnQiOjAsIlJpZ2h0IjowLCJCb3R0b20iOjB9LCJCYWNrZ3JvdW5kIjp7IiRpZCI6IjIzNiIsIkNvbG9yIjp7IiRpZCI6IjIzNyIsIkEiOjI1NSwiUiI6MCwiRyI6MCwiQiI6MH19LCJJc1Zpc2libGUiOnRydWUsIldpZHRoIjoxOC4wLCJIZWlnaHQiOjIwLjAsIkJvcmRlclN0eWxlIjp7IiRpZCI6IjIzOCIsIkxpbmVDb2xvciI6eyIkcmVmIjoiNjUifSwiTGluZVdlaWdodCI6MC4wLCJMaW5lVHlwZSI6MCwiUGFyZW50U3R5bGUiOm51bGx9LCJQYXJlbnRTdHlsZSI6bnVsbH0sIlRpdGxlU3R5bGUiOnsiJGlkIjoiMjM5IiwiRm9udFNldHRpbmdzIjp7IiRpZCI6IjI0MCIsIkZvbnRTaXplIjoxMiwiRm9udE5hbWUiOiJBcmlhbCIsIklzQm9sZCI6dHJ1ZSwiSXNJdGFsaWMiOmZhbHNlLCJJc1VuZGVybGluZWQiOmZhbHNlLCJQYXJlbnRTdHlsZSI6bnVsbH0sIkF1dG9TaXplIjowLCJGb3JlZ3JvdW5kIjp7IiRpZCI6IjI0MSIsIkNvbG9yIjp7IiRyZWYiOiI3MCJ9fSwiTWF4V2lkdGgiOjI3MS40NzMyNzI3MDUwNzgxLCJNYXhIZWlnaHQiOiJJbmZpbml0eSIsIlNtYXJ0Rm9yZWdyb3VuZElzQWN0aXZlIjpmYWxzZSwiSG9yaXpvbnRhbEFsaWdubWVudCI6MSwiVmVydGljYWxBbGlnbm1lbnQiOjAsIlNtYXJ0Rm9yZWdyb3VuZCI6bnVsbCwiQmFja2dyb3VuZEZpbGxUeXBlIjowLCJNYXJnaW4iOnsiJGlkIjoiMjQyIiwiVG9wIjowLCJMZWZ0IjowLCJSaWdodCI6MCwiQm90dG9tIjowfSwiUGFkZGluZyI6eyIkaWQiOiIyNDMiLCJUb3AiOjAsIkxlZnQiOjAsIlJpZ2h0IjowLCJCb3R0b20iOjB9LCJCYWNrZ3JvdW5kIjp7IiRyZWYiOiI3MyJ9LCJJc1Zpc2libGUiOnRydWUsIldpZHRoIjowLjAsIkhlaWdodCI6MC4wLCJCb3JkZXJTdHlsZSI6eyIkaWQiOiIyNDQiLCJMaW5lQ29sb3IiOm51bGwsIkxpbmVXZWlnaHQiOjAuMCwiTGluZVR5cGUiOjAsIlBhcmVudFN0eWxlIjpudWxsfSwiUGFyZW50U3R5bGUiOm51bGx9LCJEYXRlU3R5bGUiOnsiJGlkIjoiMjQ1IiwiRm9udFNldHRpbmdzIjp7IiRpZCI6IjI0NiIsIkZvbnRTaXplIjoxMSwiRm9udE5hbWUiOiJBcmlhbCIsIklzQm9sZCI6ZmFsc2UsIklzSXRhbGljIjpmYWxzZSwiSXNVbmRlcmxpbmVkIjpmYWxzZSwiUGFyZW50U3R5bGUiOm51bGx9LCJBdXRvU2l6ZSI6MCwiRm9yZWdyb3VuZCI6eyIkaWQiOiIyNDciLCJDb2xvciI6eyIkcmVmIjoiNzcifX0sIk1heFdpZHRoIjoyMDAuMCwiTWF4SGVpZ2h0IjoiSW5maW5pdHkiLCJTbWFydEZvcmVncm91bmRJc0FjdGl2ZSI6ZmFsc2UsIkhvcml6b250YWxBbGlnbm1lbnQiOjEsIlZlcnRpY2FsQWxpZ25tZW50IjowLCJTbWFydEZvcmVncm91bmQiOm51bGwsIkJhY2tncm91bmRGaWxsVHlwZSI6MCwiTWFyZ2luIjp7IiRpZCI6IjI0OCIsIlRvcCI6MCwiTGVmdCI6MCwiUmlnaHQiOjAsIkJvdHRvbSI6MH0sIlBhZGRpbmciOnsiJGlkIjoiMjQ5IiwiVG9wIjowLCJMZWZ0IjowLCJSaWdodCI6MCwiQm90dG9tIjowfSwiQmFja2dyb3VuZCI6eyIkcmVmIjoiODAifSwiSXNWaXNpYmxlIjp0cnVlLCJXaWR0aCI6MC4wLCJIZWlnaHQiOjAuMCwiQm9yZGVyU3R5bGUiOnsiJGlkIjoiMjUwIiwiTGluZUNvbG9yIjpudWxsLCJMaW5lV2VpZ2h0IjowLjAsIkxpbmVUeXBlIjowLCJQYXJlbnRTdHlsZSI6bnVsbH0sIlBhcmVudFN0eWxlIjpudWxsfSwiRGF0ZUZvcm1hdCI6eyIkaWQiOiIyNTEiLCJGb3JtYXRTdHJpbmciOiJkZGQgTS9kIiwiU2VwYXJhdG9yIjoiLyIsIlVzZUludGVybmF0aW9uYWxEYXRlRm9ybWF0IjpmYWxzZSwiRGF0ZUlzVmlzaWJsZSI6dHJ1ZSwiVGltZUlzVmlzaWJsZSI6ZmFsc2UsIkhvdXJEaWdpdHMiOjEsIkFtUG1EZXNpZ25hdG9yIjoyLCJUcmltMDBNaW51dGVzIjpmYWxzZSwiTGFzdEtub3duVmlzaWJpbGl0eVN0YXRlIjp7IiRpZCI6IjI1MiIsIkRhdGVQYXJ0SXNWaXNpYmxlIjpmYWxzZSwiVGltZVBhcnRJc1Zpc2libGUiOmZhbHNlfX0sIldlZWtOdW1iZXJpbmciOnsiJGlkIjoiMjUzIiwiRm9ybWF0IjowLCJJc1Zpc2libGUiOmZhbHNlLCJMYXN0S25vd25WaXNpYmlsaXR5U3RhdGUiOmZhbHNlfSwiSXNWaXNpYmxlIjp0cnVlLCJQYXJlbnRTdHlsZSI6bnVsbH0sIkluZGV4IjoyLCJQZXJjZW50YWdlQ29tcGxldGUiOm51bGwsIlBvc2l0aW9uIjp7IlJhdGlvIjowLjAsIklzQ3VzdG9tIjpmYWxzZX0sIkRhdGVGb3JtYXQiOnsiJHJlZiI6IjI1MSJ9LCJXZWVrTnVtYmVyaW5nIjp7IiRpZCI6IjI1NCIsIkZvcm1hdCI6MCwiSXNWaXNpYmxlIjpmYWxzZSwiTGFzdEtub3duVmlzaWJpbGl0eVN0YXRlIjpmYWxzZX0sIlJlbGF0ZWRUYXNrSWQiOiIwMDAwMDAwMC0wMDAwLTAwMDAtMDAwMC0wMDAwMDAwMDAwMDAiLCJJZCI6IjlhNjkyMzVkLTA1MDYtNDhjMS04MGM3LTg4NGI5ZTIzNGUyYiIsIkltcG9ydElkIjpudWxsLCJUaXRsZSI6Ik1hdGVyaWFsIEF2YWlsYWJsZSIsIk5vdGUiOm51bGwsIkh5cGVybGluayI6eyIkaWQiOiIyNTUiLCJBZGRyZXNzIjoiIiwiU3ViQWRkcmVzcyI6IiJ9LCJJc0NoYW5nZWQiOmZhbHNlLCJJc05ldyI6ZmFsc2V9LHsiJGlkIjoiMjU2IiwiRGF0ZSI6IjIwMjEtMDgtMDNUMjM6NTk6MDAiLCJTdHlsZSI6eyIkaWQiOiIyNTciLCJTaGFwZSI6MSwiQ29ubmVjdG9yTWFyZ2luIjp7IiRpZCI6IjI1OCIsIlRvcCI6MCwiTGVmdCI6MiwiUmlnaHQiOjIsIkJvdHRvbSI6MH0sIkNvbm5lY3RvclN0eWxlIjp7IiRpZCI6IjI1OSIsIkxpbmVDb2xvciI6eyIkaWQiOiIyNjAiLCIkdHlwZSI6Ik5MUkUuQ29tbW9uLkRvbS5Tb2xpZENvbG9yQnJ1c2gsIE5MUkUuQ29tbW9uIiwiQ29sb3IiOnsiJGlkIjoiMjYxIiwiQSI6MTI3LCJSIjowLCJHIjowLCJCIjowfX0sIkxpbmVXZWlnaHQiOjEuMCwiTGluZVR5cGUiOjAsIlBhcmVudFN0eWxlIjpudWxsfSwiSXNCZWxvd1RpbWViYW5kIjp0cnVlLCJQb3NpdGlvbk9uVGFzayI6MCwiSGlkZURhdGUiOmZhbHNlLCJTaGFwZVNpemUiOjEsIlNwYWNpbmciOjEuMCwiUGFkZGluZyI6eyIkaWQiOiIyNjIiLCJUb3AiOjcsIkxlZnQiOjMsIlJpZ2h0IjowLCJCb3R0b20iOjJ9LCJTaGFwZVN0eWxlIjp7IiRpZCI6IjI2MyIsIk1hcmdpbiI6eyIkaWQiOiIyNjQiLCJUb3AiOjAsIkxlZnQiOjAsIlJpZ2h0IjowLCJCb3R0b20iOjB9LCJQYWRkaW5nIjp7IiRpZCI6IjI2NSIsIlRvcCI6MCwiTGVmdCI6MCwiUmlnaHQiOjAsIkJvdHRvbSI6MH0sIkJhY2tncm91bmQiOnsiJGlkIjoiMjY2IiwiQ29sb3IiOnsiJGlkIjoiMjY3IiwiQSI6MjU1LCJSIjowLCJHIjowLCJCIjowfX0sIklzVmlzaWJsZSI6dHJ1ZSwiV2lkdGgiOjE4LjAsIkhlaWdodCI6MjAuMCwiQm9yZGVyU3R5bGUiOnsiJGlkIjoiMjY4IiwiTGluZUNvbG9yIjp7IiRyZWYiOiI2NSJ9LCJMaW5lV2VpZ2h0IjowLjAsIkxpbmVUeXBlIjowLCJQYXJlbnRTdHlsZSI6bnVsbH0sIlBhcmVudFN0eWxlIjpudWxsfSwiVGl0bGVTdHlsZSI6eyIkaWQiOiIyNjkiLCJGb250U2V0dGluZ3MiOnsiJGlkIjoiMjcwIiwiRm9udFNpemUiOjEyLCJGb250TmFtZSI6IkFyaWFsIiwiSXNCb2xkIjp0cnVlLCJJc0l0YWxpYyI6ZmFsc2UsIklzVW5kZXJsaW5lZCI6ZmFsc2UsIlBhcmVudFN0eWxlIjpudWxsfSwiQXV0b1NpemUiOjAsIkZvcmVncm91bmQiOnsiJGlkIjoiMjcxIiwiQ29sb3IiOnsiJHJlZiI6IjcwIn19LCJNYXhXaWR0aCI6MjAwLjAsIk1heEhlaWdodCI6IkluZmluaXR5IiwiU21hcnRGb3JlZ3JvdW5kSXNBY3RpdmUiOmZhbHNlLCJIb3Jpem9udGFsQWxpZ25tZW50IjoxLCJWZXJ0aWNhbEFsaWdubWVudCI6MCwiU21hcnRGb3JlZ3JvdW5kIjpudWxsLCJCYWNrZ3JvdW5kRmlsbFR5cGUiOjAsIk1hcmdpbiI6eyIkaWQiOiIyNzIiLCJUb3AiOjAsIkxlZnQiOjAsIlJpZ2h0IjowLCJCb3R0b20iOjB9LCJQYWRkaW5nIjp7IiRpZCI6IjI3MyIsIlRvcCI6MCwiTGVmdCI6MCwiUmlnaHQiOjAsIkJvdHRvbSI6MH0sIkJhY2tncm91bmQiOnsiJHJlZiI6IjczIn0sIklzVmlzaWJsZSI6dHJ1ZSwiV2lkdGgiOjAuMCwiSGVpZ2h0IjowLjAsIkJvcmRlclN0eWxlIjp7IiRpZCI6IjI3NCIsIkxpbmVDb2xvciI6bnVsbCwiTGluZVdlaWdodCI6MC4wLCJMaW5lVHlwZSI6MCwiUGFyZW50U3R5bGUiOm51bGx9LCJQYXJlbnRTdHlsZSI6bnVsbH0sIkRhdGVTdHlsZSI6eyIkaWQiOiIyNzUiLCJGb250U2V0dGluZ3MiOnsiJGlkIjoiMjc2IiwiRm9udFNpemUiOjExLCJGb250TmFtZSI6IkFyaWFsIiwiSXNCb2xkIjpmYWxzZSwiSXNJdGFsaWMiOmZhbHNlLCJJc1VuZGVybGluZWQiOmZhbHNlLCJQYXJlbnRTdHlsZSI6bnVsbH0sIkF1dG9TaXplIjowLCJGb3JlZ3JvdW5kIjp7IiRpZCI6IjI3NyIsIkNvbG9yIjp7IiRyZWYiOiI3NyJ9fSwiTWF4V2lkdGgiOjIwMC4wLCJNYXhIZWlnaHQiOiJJbmZpbml0eSIsIlNtYXJ0Rm9yZWdyb3VuZElzQWN0aXZlIjpmYWxzZSwiSG9yaXpvbnRhbEFsaWdubWVudCI6MSwiVmVydGljYWxBbGlnbm1lbnQiOjAsIlNtYXJ0Rm9yZWdyb3VuZCI6bnVsbCwiQmFja2dyb3VuZEZpbGxUeXBlIjowLCJNYXJnaW4iOnsiJGlkIjoiMjc4IiwiVG9wIjowLCJMZWZ0IjowLCJSaWdodCI6MCwiQm90dG9tIjowfSwiUGFkZGluZyI6eyIkaWQiOiIyNzkiLCJUb3AiOjAsIkxlZnQiOjAsIlJpZ2h0IjowLCJCb3R0b20iOjB9LCJCYWNrZ3JvdW5kIjp7IiRyZWYiOiI4MCJ9LCJJc1Zpc2libGUiOnRydWUsIldpZHRoIjowLjAsIkhlaWdodCI6MC4wLCJCb3JkZXJTdHlsZSI6eyIkaWQiOiIyODAiLCJMaW5lQ29sb3IiOm51bGwsIkxpbmVXZWlnaHQiOjAuMCwiTGluZVR5cGUiOjAsIlBhcmVudFN0eWxlIjpudWxsfSwiUGFyZW50U3R5bGUiOm51bGx9LCJEYXRlRm9ybWF0Ijp7IiRpZCI6IjI4MSIsIkZvcm1hdFN0cmluZyI6ImRkZCBNL2QiLCJTZXBhcmF0b3IiOiIvIiwiVXNlSW50ZXJuYXRpb25hbERhdGVGb3JtYXQiOmZhbHNlLCJEYXRlSXNWaXNpYmxlIjp0cnVlLCJUaW1lSXNWaXNpYmxlIjpmYWxzZSwiSG91ckRpZ2l0cyI6MSwiQW1QbURlc2lnbmF0b3IiOjIsIlRyaW0wME1pbnV0ZXMiOmZhbHNlLCJMYXN0S25vd25WaXNpYmlsaXR5U3RhdGUiOnsiJGlkIjoiMjgyIiwiRGF0ZVBhcnRJc1Zpc2libGUiOmZhbHNlLCJUaW1lUGFydElzVmlzaWJsZSI6ZmFsc2V9fSwiV2Vla051bWJlcmluZyI6eyIkaWQiOiIyODMiLCJGb3JtYXQiOjAsIklzVmlzaWJsZSI6ZmFsc2UsIkxhc3RLbm93blZpc2liaWxpdHlTdGF0ZSI6ZmFsc2V9LCJJc1Zpc2libGUiOnRydWUsIlBhcmVudFN0eWxlIjpudWxsfSwiSW5kZXgiOjMsIlBlcmNlbnRhZ2VDb21wbGV0ZSI6bnVsbCwiUG9zaXRpb24iOnsiUmF0aW8iOjAuMCwiSXNDdXN0b20iOmZhbHNlfSwiRGF0ZUZvcm1hdCI6eyIkcmVmIjoiMjgxIn0sIldlZWtOdW1iZXJpbmciOnsiJGlkIjoiMjg0IiwiRm9ybWF0IjowLCJJc1Zpc2libGUiOmZhbHNlLCJMYXN0S25vd25WaXNpYmlsaXR5U3RhdGUiOmZhbHNlfSwiUmVsYXRlZFRhc2tJZCI6IjAwMDAwMDAwLTAwMDAtMDAwMC0wMDAwLTAwMDAwMDAwMDAwMCIsIklkIjoiYTdlNmY4MTgtZWEwZi00NmE1LWEzOTItMzVmMTdiYTY0YTExIiwiSW1wb3J0SWQiOm51bGwsIlRpdGxlIjoiVW5pdHMgQXZhaWxhYmxlIiwiTm90ZSI6bnVsbCwiSHlwZXJsaW5rIjp7IiRpZCI6IjI4NSIsIkFkZHJlc3MiOiIiLCJTdWJBZGRyZXNzIjoiIn0sIklzQ2hhbmdlZCI6ZmFsc2UsIklzTmV3IjpmYWxzZX0seyIkaWQiOiIyODYiLCJEYXRlIjoiMjAyMS0wOC0wOVQyMzo1OTowMCIsIlN0eWxlIjp7IiRpZCI6IjI4NyIsIlNoYXBlIjoxLCJDb25uZWN0b3JNYXJnaW4iOnsiJGlkIjoiMjg4IiwiVG9wIjowLCJMZWZ0IjoyLCJSaWdodCI6MiwiQm90dG9tIjowfSwiQ29ubmVjdG9yU3R5bGUiOnsiJGlkIjoiMjg5IiwiTGluZUNvbG9yIjp7IiRpZCI6IjI5MCIsIiR0eXBlIjoiTkxSRS5Db21tb24uRG9tLlNvbGlkQ29sb3JCcnVzaCwgTkxSRS5Db21tb24iLCJDb2xvciI6eyIkaWQiOiIyOTEiLCJBIjoxMjcsIlIiOjAsIkciOjAsIkIiOjB9fSwiTGluZVdlaWdodCI6MS4wLCJMaW5lVHlwZSI6MCwiUGFyZW50U3R5bGUiOm51bGx9LCJJc0JlbG93VGltZWJhbmQiOmZhbHNlLCJQb3NpdGlvbk9uVGFzayI6MCwiSGlkZURhdGUiOmZhbHNlLCJTaGFwZVNpemUiOjEsIlNwYWNpbmciOjEuMCwiUGFkZGluZyI6eyIkaWQiOiIyOTIiLCJUb3AiOjcsIkxlZnQiOjMsIlJpZ2h0IjowLCJCb3R0b20iOjJ9LCJTaGFwZVN0eWxlIjp7IiRpZCI6IjI5MyIsIk1hcmdpbiI6eyIkaWQiOiIyOTQiLCJUb3AiOjAsIkxlZnQiOjAsIlJpZ2h0IjowLCJCb3R0b20iOjB9LCJQYWRkaW5nIjp7IiRpZCI6IjI5NSIsIlRvcCI6MCwiTGVmdCI6MCwiUmlnaHQiOjAsIkJvdHRvbSI6MH0sIkJhY2tncm91bmQiOnsiJGlkIjoiMjk2IiwiQ29sb3IiOnsiJGlkIjoiMjk3IiwiQSI6MjU1LCJSIjowLCJHIjowLCJCIjowfX0sIklzVmlzaWJsZSI6dHJ1ZSwiV2lkdGgiOjE4LjAsIkhlaWdodCI6MjAuMCwiQm9yZGVyU3R5bGUiOnsiJGlkIjoiMjk4IiwiTGluZUNvbG9yIjp7IiRyZWYiOiI2NSJ9LCJMaW5lV2VpZ2h0IjowLjAsIkxpbmVUeXBlIjowLCJQYXJlbnRTdHlsZSI6bnVsbH0sIlBhcmVudFN0eWxlIjpudWxsfSwiVGl0bGVTdHlsZSI6eyIkaWQiOiIyOTkiLCJGb250U2V0dGluZ3MiOnsiJGlkIjoiMzAwIiwiRm9udFNpemUiOjEyLCJGb250TmFtZSI6IkFyaWFsIiwiSXNCb2xkIjp0cnVlLCJJc0l0YWxpYyI6ZmFsc2UsIklzVW5kZXJsaW5lZCI6ZmFsc2UsIlBhcmVudFN0eWxlIjpudWxsfSwiQXV0b1NpemUiOjAsIkZvcmVncm91bmQiOnsiJGlkIjoiMzAxIiwiQ29sb3IiOnsiJHJlZiI6IjcwIn19LCJNYXhXaWR0aCI6MzUzLjA0ODk3NDYwOTM3NSwiTWF4SGVpZ2h0IjoiSW5maW5pdHkiLCJTbWFydEZvcmVncm91bmRJc0FjdGl2ZSI6ZmFsc2UsIkhvcml6b250YWxBbGlnbm1lbnQiOjEsIlZlcnRpY2FsQWxpZ25tZW50IjowLCJTbWFydEZvcmVncm91bmQiOm51bGwsIkJhY2tncm91bmRGaWxsVHlwZSI6MCwiTWFyZ2luIjp7IiRpZCI6IjMwMiIsIlRvcCI6MCwiTGVmdCI6MCwiUmlnaHQiOjAsIkJvdHRvbSI6MH0sIlBhZGRpbmciOnsiJGlkIjoiMzAzIiwiVG9wIjowLCJMZWZ0IjowLCJSaWdodCI6MCwiQm90dG9tIjowfSwiQmFja2dyb3VuZCI6eyIkcmVmIjoiNzMifSwiSXNWaXNpYmxlIjp0cnVlLCJXaWR0aCI6MC4wLCJIZWlnaHQiOjAuMCwiQm9yZGVyU3R5bGUiOnsiJGlkIjoiMzA0IiwiTGluZUNvbG9yIjpudWxsLCJMaW5lV2VpZ2h0IjowLjAsIkxpbmVUeXBlIjowLCJQYXJlbnRTdHlsZSI6bnVsbH0sIlBhcmVudFN0eWxlIjpudWxsfSwiRGF0ZVN0eWxlIjp7IiRpZCI6IjMwNSIsIkZvbnRTZXR0aW5ncyI6eyIkaWQiOiIzMDYiLCJGb250U2l6ZSI6MTEsIkZvbnROYW1lIjoiQXJpYWwiLCJJc0JvbGQiOmZhbHNlLCJJc0l0YWxpYyI6ZmFsc2UsIklzVW5kZXJsaW5lZCI6ZmFsc2UsIlBhcmVudFN0eWxlIjpudWxsfSwiQXV0b1NpemUiOjAsIkZvcmVncm91bmQiOnsiJGlkIjoiMzA3IiwiQ29sb3IiOnsiJHJlZiI6Ijc3In19LCJNYXhXaWR0aCI6MjAwLjAsIk1heEhlaWdodCI6IkluZmluaXR5IiwiU21hcnRGb3JlZ3JvdW5kSXNBY3RpdmUiOmZhbHNlLCJIb3Jpem9udGFsQWxpZ25tZW50IjoxLCJWZXJ0aWNhbEFsaWdubWVudCI6MCwiU21hcnRGb3JlZ3JvdW5kIjpudWxsLCJCYWNrZ3JvdW5kRmlsbFR5cGUiOjAsIk1hcmdpbiI6eyIkaWQiOiIzMDgiLCJUb3AiOjAsIkxlZnQiOjAsIlJpZ2h0IjowLCJCb3R0b20iOjB9LCJQYWRkaW5nIjp7IiRpZCI6IjMwOSIsIlRvcCI6MCwiTGVmdCI6MCwiUmlnaHQiOjAsIkJvdHRvbSI6MH0sIkJhY2tncm91bmQiOnsiJHJlZiI6IjgwIn0sIklzVmlzaWJsZSI6dHJ1ZSwiV2lkdGgiOjAuMCwiSGVpZ2h0IjowLjAsIkJvcmRlclN0eWxlIjp7IiRpZCI6IjMxMCIsIkxpbmVDb2xvciI6bnVsbCwiTGluZVdlaWdodCI6MC4wLCJMaW5lVHlwZSI6MCwiUGFyZW50U3R5bGUiOm51bGx9LCJQYXJlbnRTdHlsZSI6bnVsbH0sIkRhdGVGb3JtYXQiOnsiJGlkIjoiMzExIiwiRm9ybWF0U3RyaW5nIjoiZGRkIE0vZCIsIlNlcGFyYXRvciI6Ii8iLCJVc2VJbnRlcm5hdGlvbmFsRGF0ZUZvcm1hdCI6ZmFsc2UsIkRhdGVJc1Zpc2libGUiOnRydWUsIlRpbWVJc1Zpc2libGUiOmZhbHNlLCJIb3VyRGlnaXRzIjoxLCJBbVBtRGVzaWduYXRvciI6MiwiVHJpbTAwTWludXRlcyI6ZmFsc2UsIkxhc3RLbm93blZpc2liaWxpdHlTdGF0ZSI6eyIkaWQiOiIzMTIiLCJEYXRlUGFydElzVmlzaWJsZSI6ZmFsc2UsIlRpbWVQYXJ0SXNWaXNpYmxlIjpmYWxzZX19LCJXZWVrTnVtYmVyaW5nIjp7IiRpZCI6IjMxMyIsIkZvcm1hdCI6MCwiSXNWaXNpYmxlIjpmYWxzZSwiTGFzdEtub3duVmlzaWJpbGl0eVN0YXRlIjpmYWxzZX0sIklzVmlzaWJsZSI6dHJ1ZSwiUGFyZW50U3R5bGUiOm51bGx9LCJJbmRleCI6NCwiUGVyY2VudGFnZUNvbXBsZXRlIjpudWxsLCJQb3NpdGlvbiI6eyJSYXRpbyI6MC4wLCJJc0N1c3RvbSI6ZmFsc2V9LCJEYXRlRm9ybWF0Ijp7IiRyZWYiOiIzMTEifSwiV2Vla051bWJlcmluZyI6eyIkaWQiOiIzMTQiLCJGb3JtYXQiOjAsIklzVmlzaWJsZSI6ZmFsc2UsIkxhc3RLbm93blZpc2liaWxpdHlTdGF0ZSI6ZmFsc2V9LCJSZWxhdGVkVGFza0lkIjoiMDAwMDAwMDAtMDAwMC0wMDAwLTAwMDAtMDAwMDAwMDAwMDAwIiwiSWQiOiIyYjIxYzRjZC01YTY3LTQyZTUtYjUzMS04ZTMzMjJjNjliZTQiLCJJbXBvcnRJZCI6bnVsbCwiVGl0bGUiOiJUZXN0aW5nIENvbXBsZXRlZCIsIk5vdGUiOm51bGwsIkh5cGVybGluayI6eyIkaWQiOiIzMTUiLCJBZGRyZXNzIjoiIiwiU3ViQWRkcmVzcyI6IiJ9LCJJc0NoYW5nZWQiOmZhbHNlLCJJc05ldyI6ZmFsc2V9LHsiJGlkIjoiMzE2IiwiRGF0ZSI6IjIwMjEtMDgtMTNUMjM6NTk6MDAiLCJTdHlsZSI6eyIkaWQiOiIzMTciLCJTaGFwZSI6MSwiQ29ubmVjdG9yTWFyZ2luIjp7IiRpZCI6IjMxOCIsIlRvcCI6MCwiTGVmdCI6MiwiUmlnaHQiOjIsIkJvdHRvbSI6MH0sIkNvbm5lY3RvclN0eWxlIjp7IiRpZCI6IjMxOSIsIkxpbmVDb2xvciI6eyIkaWQiOiIzMjAiLCIkdHlwZSI6Ik5MUkUuQ29tbW9uLkRvbS5Tb2xpZENvbG9yQnJ1c2gsIE5MUkUuQ29tbW9uIiwiQ29sb3IiOnsiJGlkIjoiMzIxIiwiQSI6MTI3LCJSIjowLCJHIjowLCJCIjowfX0sIkxpbmVXZWlnaHQiOjEuMCwiTGluZVR5cGUiOjAsIlBhcmVudFN0eWxlIjpudWxsfSwiSXNCZWxvd1RpbWViYW5kIjp0cnVlLCJQb3NpdGlvbk9uVGFzayI6MCwiSGlkZURhdGUiOmZhbHNlLCJTaGFwZVNpemUiOjEsIlNwYWNpbmciOjEuMCwiUGFkZGluZyI6eyIkaWQiOiIzMjIiLCJUb3AiOjcsIkxlZnQiOjMsIlJpZ2h0IjowLCJCb3R0b20iOjJ9LCJTaGFwZVN0eWxlIjp7IiRpZCI6IjMyMyIsIk1hcmdpbiI6eyIkaWQiOiIzMjQiLCJUb3AiOjAsIkxlZnQiOjAsIlJpZ2h0IjowLCJCb3R0b20iOjB9LCJQYWRkaW5nIjp7IiRpZCI6IjMyNSIsIlRvcCI6MCwiTGVmdCI6MCwiUmlnaHQiOjAsIkJvdHRvbSI6MH0sIkJhY2tncm91bmQiOnsiJGlkIjoiMzI2IiwiQ29sb3IiOnsiJGlkIjoiMzI3IiwiQSI6MjU1LCJSIjowLCJHIjowLCJCIjowfX0sIklzVmlzaWJsZSI6dHJ1ZSwiV2lkdGgiOjE4LjAsIkhlaWdodCI6MjAuMCwiQm9yZGVyU3R5bGUiOnsiJGlkIjoiMzI4IiwiTGluZUNvbG9yIjp7IiRyZWYiOiI2NSJ9LCJMaW5lV2VpZ2h0IjowLjAsIkxpbmVUeXBlIjowLCJQYXJlbnRTdHlsZSI6bnVsbH0sIlBhcmVudFN0eWxlIjpudWxsfSwiVGl0bGVTdHlsZSI6eyIkaWQiOiIzMjkiLCJGb250U2V0dGluZ3MiOnsiJGlkIjoiMzMwIiwiRm9udFNpemUiOjEyLCJGb250TmFtZSI6IkFyaWFsIiwiSXNCb2xkIjp0cnVlLCJJc0l0YWxpYyI6ZmFsc2UsIklzVW5kZXJsaW5lZCI6ZmFsc2UsIlBhcmVudFN0eWxlIjpudWxsfSwiQXV0b1NpemUiOjAsIkZvcmVncm91bmQiOnsiJGlkIjoiMzMxIiwiQ29sb3IiOnsiJHJlZiI6IjcwIn19LCJNYXhXaWR0aCI6MjA5LjEzNTAzNDE3OTY4NzQ5LCJNYXhIZWlnaHQiOiJJbmZpbml0eSIsIlNtYXJ0Rm9yZWdyb3VuZElzQWN0aXZlIjpmYWxzZSwiSG9yaXpvbnRhbEFsaWdubWVudCI6MSwiVmVydGljYWxBbGlnbm1lbnQiOjAsIlNtYXJ0Rm9yZWdyb3VuZCI6bnVsbCwiQmFja2dyb3VuZEZpbGxUeXBlIjowLCJNYXJnaW4iOnsiJGlkIjoiMzMyIiwiVG9wIjowLCJMZWZ0IjowLCJSaWdodCI6MCwiQm90dG9tIjowfSwiUGFkZGluZyI6eyIkaWQiOiIzMzMiLCJUb3AiOjAsIkxlZnQiOjAsIlJpZ2h0IjowLCJCb3R0b20iOjB9LCJCYWNrZ3JvdW5kIjp7IiRyZWYiOiI3MyJ9LCJJc1Zpc2libGUiOnRydWUsIldpZHRoIjowLjAsIkhlaWdodCI6MC4wLCJCb3JkZXJTdHlsZSI6eyIkaWQiOiIzMzQiLCJMaW5lQ29sb3IiOm51bGwsIkxpbmVXZWlnaHQiOjAuMCwiTGluZVR5cGUiOjAsIlBhcmVudFN0eWxlIjpudWxsfSwiUGFyZW50U3R5bGUiOm51bGx9LCJEYXRlU3R5bGUiOnsiJGlkIjoiMzM1IiwiRm9udFNldHRpbmdzIjp7IiRpZCI6IjMzNiIsIkZvbnRTaXplIjoxMSwiRm9udE5hbWUiOiJBcmlhbCIsIklzQm9sZCI6ZmFsc2UsIklzSXRhbGljIjpmYWxzZSwiSXNVbmRlcmxpbmVkIjpmYWxzZSwiUGFyZW50U3R5bGUiOm51bGx9LCJBdXRvU2l6ZSI6MCwiRm9yZWdyb3VuZCI6eyIkaWQiOiIzMzciLCJDb2xvciI6eyIkcmVmIjoiNzcifX0sIk1heFdpZHRoIjoyMDAuMCwiTWF4SGVpZ2h0IjoiSW5maW5pdHkiLCJTbWFydEZvcmVncm91bmRJc0FjdGl2ZSI6ZmFsc2UsIkhvcml6b250YWxBbGlnbm1lbnQiOjEsIlZlcnRpY2FsQWxpZ25tZW50IjowLCJTbWFydEZvcmVncm91bmQiOm51bGwsIkJhY2tncm91bmRGaWxsVHlwZSI6MCwiTWFyZ2luIjp7IiRpZCI6IjMzOCIsIlRvcCI6MCwiTGVmdCI6MCwiUmlnaHQiOjAsIkJvdHRvbSI6MH0sIlBhZGRpbmciOnsiJGlkIjoiMzM5IiwiVG9wIjowLCJMZWZ0IjowLCJSaWdodCI6MCwiQm90dG9tIjowfSwiQmFja2dyb3VuZCI6eyIkcmVmIjoiODAifSwiSXNWaXNpYmxlIjp0cnVlLCJXaWR0aCI6MC4wLCJIZWlnaHQiOjAuMCwiQm9yZGVyU3R5bGUiOnsiJGlkIjoiMzQwIiwiTGluZUNvbG9yIjpudWxsLCJMaW5lV2VpZ2h0IjowLjAsIkxpbmVUeXBlIjowLCJQYXJlbnRTdHlsZSI6bnVsbH0sIlBhcmVudFN0eWxlIjpudWxsfSwiRGF0ZUZvcm1hdCI6eyIkaWQiOiIzNDEiLCJGb3JtYXRTdHJpbmciOiJkZGQgTS9kIiwiU2VwYXJhdG9yIjoiLyIsIlVzZUludGVybmF0aW9uYWxEYXRlRm9ybWF0IjpmYWxzZSwiRGF0ZUlzVmlzaWJsZSI6dHJ1ZSwiVGltZUlzVmlzaWJsZSI6ZmFsc2UsIkhvdXJEaWdpdHMiOjEsIkFtUG1EZXNpZ25hdG9yIjoyLCJUcmltMDBNaW51dGVzIjpmYWxzZSwiTGFzdEtub3duVmlzaWJpbGl0eVN0YXRlIjp7IiRpZCI6IjM0MiIsIkRhdGVQYXJ0SXNWaXNpYmxlIjpmYWxzZSwiVGltZVBhcnRJc1Zpc2libGUiOmZhbHNlfX0sIldlZWtOdW1iZXJpbmciOnsiJGlkIjoiMzQzIiwiRm9ybWF0IjowLCJJc1Zpc2libGUiOmZhbHNlLCJMYXN0S25vd25WaXNpYmlsaXR5U3RhdGUiOmZhbHNlfSwiSXNWaXNpYmxlIjp0cnVlLCJQYXJlbnRTdHlsZSI6bnVsbH0sIkluZGV4Ijo1LCJQZXJjZW50YWdlQ29tcGxldGUiOm51bGwsIlBvc2l0aW9uIjp7IlJhdGlvIjowLjAsIklzQ3VzdG9tIjpmYWxzZX0sIkRhdGVGb3JtYXQiOnsiJHJlZiI6IjM0MSJ9LCJXZWVrTnVtYmVyaW5nIjp7IiRpZCI6IjM0NCIsIkZvcm1hdCI6MCwiSXNWaXNpYmxlIjpmYWxzZSwiTGFzdEtub3duVmlzaWJpbGl0eVN0YXRlIjpmYWxzZX0sIlJlbGF0ZWRUYXNrSWQiOiIwMDAwMDAwMC0wMDAwLTAwMDAtMDAwMC0wMDAwMDAwMDAwMDAiLCJJZCI6ImQ3ZmYxMDA3LTIwYTUtNDc1Ny05ZTI4LTMzMmQyNDE4MDMyYyIsIkltcG9ydElkIjpudWxsLCJUaXRsZSI6IkRyYXdpbmcncyBSZWxlYXNlZCIsIk5vdGUiOm51bGwsIkh5cGVybGluayI6eyIkaWQiOiIzNDUiLCJBZGRyZXNzIjoiIiwiU3ViQWRkcmVzcyI6IiJ9LCJJc0NoYW5nZWQiOmZhbHNlLCJJc05ldyI6ZmFsc2V9LHsiJGlkIjoiMzQ2IiwiRGF0ZSI6IjIwMjEtMDgtMjVUMjM6NTk6MDAiLCJTdHlsZSI6eyIkaWQiOiIzNDciLCJTaGFwZSI6MSwiQ29ubmVjdG9yTWFyZ2luIjp7IiRpZCI6IjM0OCIsIlRvcCI6MCwiTGVmdCI6MiwiUmlnaHQiOjIsIkJvdHRvbSI6MH0sIkNvbm5lY3RvclN0eWxlIjp7IiRpZCI6IjM0OSIsIkxpbmVDb2xvciI6eyIkaWQiOiIzNTAiLCIkdHlwZSI6Ik5MUkUuQ29tbW9uLkRvbS5Tb2xpZENvbG9yQnJ1c2gsIE5MUkUuQ29tbW9uIiwiQ29sb3IiOnsiJGlkIjoiMzUxIiwiQSI6MTI3LCJSIjoxNDEsIkciOjE1NSwiQiI6MTgzfX0sIkxpbmVXZWlnaHQiOjEuMCwiTGluZVR5cGUiOjAsIlBhcmVudFN0eWxlIjpudWxsfSwiSXNCZWxvd1RpbWViYW5kIjp0cnVlLCJQb3NpdGlvbk9uVGFzayI6MCwiSGlkZURhdGUiOmZhbHNlLCJTaGFwZVNpemUiOjEsIlNwYWNpbmciOjEuMCwiUGFkZGluZyI6eyIkaWQiOiIzNTIiLCJUb3AiOjcsIkxlZnQiOjMsIlJpZ2h0IjowLCJCb3R0b20iOjJ9LCJTaGFwZVN0eWxlIjp7IiRpZCI6IjM1MyIsIk1hcmdpbiI6eyIkaWQiOiIzNTQiLCJUb3AiOjAsIkxlZnQiOjAsIlJpZ2h0IjowLCJCb3R0b20iOjB9LCJQYWRkaW5nIjp7IiRpZCI6IjM1NSIsIlRvcCI6MCwiTGVmdCI6MCwiUmlnaHQiOjAsIkJvdHRvbSI6MH0sIkJhY2tncm91bmQiOnsiJGlkIjoiMzU2IiwiQ29sb3IiOnsiJGlkIjoiMzU3IiwiQSI6MjU1LCJSIjoxNDEsIkciOjE1NSwiQiI6MTgzfX0sIklzVmlzaWJsZSI6dHJ1ZSwiV2lkdGgiOjE4LjAsIkhlaWdodCI6MjAuMCwiQm9yZGVyU3R5bGUiOnsiJGlkIjoiMzU4IiwiTGluZUNvbG9yIjp7IiRyZWYiOiI2NSJ9LCJMaW5lV2VpZ2h0IjowLjAsIkxpbmVUeXBlIjowLCJQYXJlbnRTdHlsZSI6bnVsbH0sIlBhcmVudFN0eWxlIjpudWxsfSwiVGl0bGVTdHlsZSI6eyIkaWQiOiIzNTkiLCJGb250U2V0dGluZ3MiOnsiJGlkIjoiMzYwIiwiRm9udFNpemUiOjEyLCJGb250TmFtZSI6IkFyaWFsIiwiSXNCb2xkIjp0cnVlLCJJc0l0YWxpYyI6ZmFsc2UsIklzVW5kZXJsaW5lZCI6ZmFsc2UsIlBhcmVudFN0eWxlIjpudWxsfSwiQXV0b1NpemUiOjAsIkZvcmVncm91bmQiOnsiJGlkIjoiMzYxIiwiQ29sb3IiOnsiJHJlZiI6IjcwIn19LCJNYXhXaWR0aCI6MjAwLjAsIk1heEhlaWdodCI6IkluZmluaXR5IiwiU21hcnRGb3JlZ3JvdW5kSXNBY3RpdmUiOmZhbHNlLCJIb3Jpem9udGFsQWxpZ25tZW50IjoxLCJWZXJ0aWNhbEFsaWdubWVudCI6MCwiU21hcnRGb3JlZ3JvdW5kIjpudWxsLCJCYWNrZ3JvdW5kRmlsbFR5cGUiOjAsIk1hcmdpbiI6eyIkaWQiOiIzNjIiLCJUb3AiOjAsIkxlZnQiOjAsIlJpZ2h0IjowLCJCb3R0b20iOjB9LCJQYWRkaW5nIjp7IiRpZCI6IjM2MyIsIlRvcCI6MCwiTGVmdCI6MCwiUmlnaHQiOjAsIkJvdHRvbSI6MH0sIkJhY2tncm91bmQiOnsiJHJlZiI6IjczIn0sIklzVmlzaWJsZSI6dHJ1ZSwiV2lkdGgiOjAuMCwiSGVpZ2h0IjowLjAsIkJvcmRlclN0eWxlIjp7IiRpZCI6IjM2NCIsIkxpbmVDb2xvciI6bnVsbCwiTGluZVdlaWdodCI6MC4wLCJMaW5lVHlwZSI6MCwiUGFyZW50U3R5bGUiOm51bGx9LCJQYXJlbnRTdHlsZSI6bnVsbH0sIkRhdGVTdHlsZSI6eyIkaWQiOiIzNjUiLCJGb250U2V0dGluZ3MiOnsiJGlkIjoiMzY2IiwiRm9udFNpemUiOjExLCJGb250TmFtZSI6IkFyaWFsIiwiSXNCb2xkIjpmYWxzZSwiSXNJdGFsaWMiOmZhbHNlLCJJc1VuZGVybGluZWQiOmZhbHNlLCJQYXJlbnRTdHlsZSI6bnVsbH0sIkF1dG9TaXplIjowLCJGb3JlZ3JvdW5kIjp7IiRpZCI6IjM2NyIsIkNvbG9yIjp7IiRyZWYiOiI3NyJ9fSwiTWF4V2lkdGgiOjIwMC4wLCJNYXhIZWlnaHQiOiJJbmZpbml0eSIsIlNtYXJ0Rm9yZWdyb3VuZElzQWN0aXZlIjpmYWxzZSwiSG9yaXpvbnRhbEFsaWdubWVudCI6MSwiVmVydGljYWxBbGlnbm1lbnQiOjAsIlNtYXJ0Rm9yZWdyb3VuZCI6bnVsbCwiQmFja2dyb3VuZEZpbGxUeXBlIjowLCJNYXJnaW4iOnsiJGlkIjoiMzY4IiwiVG9wIjowLCJMZWZ0IjowLCJSaWdodCI6MCwiQm90dG9tIjowfSwiUGFkZGluZyI6eyIkaWQiOiIzNjkiLCJUb3AiOjAsIkxlZnQiOjAsIlJpZ2h0IjowLCJCb3R0b20iOjB9LCJCYWNrZ3JvdW5kIjp7IiRyZWYiOiI4MCJ9LCJJc1Zpc2libGUiOnRydWUsIldpZHRoIjowLjAsIkhlaWdodCI6MC4wLCJCb3JkZXJTdHlsZSI6eyIkaWQiOiIzNzAiLCJMaW5lQ29sb3IiOm51bGwsIkxpbmVXZWlnaHQiOjAuMCwiTGluZVR5cGUiOjAsIlBhcmVudFN0eWxlIjpudWxsfSwiUGFyZW50U3R5bGUiOm51bGx9LCJEYXRlRm9ybWF0Ijp7IiRpZCI6IjM3MSIsIkZvcm1hdFN0cmluZyI6ImRkZCBNL2QiLCJTZXBhcmF0b3IiOiIvIiwiVXNlSW50ZXJuYXRpb25hbERhdGVGb3JtYXQiOmZhbHNlLCJEYXRlSXNWaXNpYmxlIjp0cnVlLCJUaW1lSXNWaXNpYmxlIjpmYWxzZSwiSG91ckRpZ2l0cyI6MSwiQW1QbURlc2lnbmF0b3IiOjIsIlRyaW0wME1pbnV0ZXMiOmZhbHNlLCJMYXN0S25vd25WaXNpYmlsaXR5U3RhdGUiOnsiJGlkIjoiMzcyIiwiRGF0ZVBhcnRJc1Zpc2libGUiOmZhbHNlLCJUaW1lUGFydElzVmlzaWJsZSI6ZmFsc2V9fSwiV2Vla051bWJlcmluZyI6eyIkaWQiOiIzNzMiLCJGb3JtYXQiOjAsIklzVmlzaWJsZSI6ZmFsc2UsIkxhc3RLbm93blZpc2liaWxpdHlTdGF0ZSI6ZmFsc2V9LCJJc1Zpc2libGUiOnRydWUsIlBhcmVudFN0eWxlIjpudWxsfSwiSW5kZXgiOjYsIlBlcmNlbnRhZ2VDb21wbGV0ZSI6bnVsbCwiUG9zaXRpb24iOnsiUmF0aW8iOjAuMCwiSXNDdXN0b20iOmZhbHNlfSwiRGF0ZUZvcm1hdCI6eyIkcmVmIjoiMzcxIn0sIldlZWtOdW1iZXJpbmciOnsiJGlkIjoiMzc0IiwiRm9ybWF0IjowLCJJc1Zpc2libGUiOmZhbHNlLCJMYXN0S25vd25WaXNpYmlsaXR5U3RhdGUiOmZhbHNlfSwiUmVsYXRlZFRhc2tJZCI6IjAwMDAwMDAwLTAwMDAtMDAwMC0wMDAwLTAwMDAwMDAwMDAwMCIsIklkIjoiZjU0ZmYzYzgtYTg2Yi00MTRmLWE1ZWYtMGRjOTJkZTk2NDlhIiwiSW1wb3J0SWQiOm51bGwsIlRpdGxlIjoiQnVpbGQgU3RhcnQiLCJOb3RlIjpudWxsLCJIeXBlcmxpbmsiOnsiJGlkIjoiMzc1IiwiQWRkcmVzcyI6IiIsIlN1YkFkZHJlc3MiOiIifSwiSXNDaGFuZ2VkIjpmYWxzZSwiSXNOZXciOmZhbHNlfSx7IiRpZCI6IjM3NiIsIkRhdGUiOiIyMDIxLTA5LTAzVDIzOjU5OjAwIiwiU3R5bGUiOnsiJGlkIjoiMzc3IiwiU2hhcGUiOjEsIkNvbm5lY3Rvck1hcmdpbiI6eyIkaWQiOiIzNzgiLCJUb3AiOjAsIkxlZnQiOjIsIlJpZ2h0IjoyLCJCb3R0b20iOjB9LCJDb25uZWN0b3JTdHlsZSI6eyIkaWQiOiIzNzkiLCJMaW5lQ29sb3IiOnsiJGlkIjoiMzgwIiwiJHR5cGUiOiJOTFJFLkNvbW1vbi5Eb20uU29saWRDb2xvckJydXNoLCBOTFJFLkNvbW1vbiIsIkNvbG9yIjp7IiRpZCI6IjM4MSIsIkEiOjEyNywiUiI6MTQxLCJHIjoxNTUsIkIiOjE4M319LCJMaW5lV2VpZ2h0IjoxLjAsIkxpbmVUeXBlIjowLCJQYXJlbnRTdHlsZSI6bnVsbH0sIklzQmVsb3dUaW1lYmFuZCI6dHJ1ZSwiUG9zaXRpb25PblRhc2siOjAsIkhpZGVEYXRlIjpmYWxzZSwiU2hhcGVTaXplIjoxLCJTcGFjaW5nIjoxLjAsIlBhZGRpbmciOnsiJGlkIjoiMzgyIiwiVG9wIjo3LCJMZWZ0IjozLCJSaWdodCI6MCwiQm90dG9tIjoyfSwiU2hhcGVTdHlsZSI6eyIkaWQiOiIzODMiLCJNYXJnaW4iOnsiJGlkIjoiMzg0IiwiVG9wIjowLCJMZWZ0IjowLCJSaWdodCI6MCwiQm90dG9tIjowfSwiUGFkZGluZyI6eyIkaWQiOiIzODUiLCJUb3AiOjAsIkxlZnQiOjAsIlJpZ2h0IjowLCJCb3R0b20iOjB9LCJCYWNrZ3JvdW5kIjp7IiRpZCI6IjM4NiIsIkNvbG9yIjp7IiRpZCI6IjM4NyIsIkEiOjI1NSwiUiI6MTQxLCJHIjoxNTUsIkIiOjE4M319LCJJc1Zpc2libGUiOnRydWUsIldpZHRoIjoxOC4wLCJIZWlnaHQiOjIwLjAsIkJvcmRlclN0eWxlIjp7IiRpZCI6IjM4OCIsIkxpbmVDb2xvciI6eyIkcmVmIjoiNjUifSwiTGluZVdlaWdodCI6MC4wLCJMaW5lVHlwZSI6MCwiUGFyZW50U3R5bGUiOm51bGx9LCJQYXJlbnRTdHlsZSI6bnVsbH0sIlRpdGxlU3R5bGUiOnsiJGlkIjoiMzg5IiwiRm9udFNldHRpbmdzIjp7IiRpZCI6IjM5MCIsIkZvbnRTaXplIjoxMiwiRm9udE5hbWUiOiJBcmlhbCIsIklzQm9sZCI6dHJ1ZSwiSXNJdGFsaWMiOmZhbHNlLCJJc1VuZGVybGluZWQiOmZhbHNlLCJQYXJlbnRTdHlsZSI6bnVsbH0sIkF1dG9TaXplIjowLCJGb3JlZ3JvdW5kIjp7IiRpZCI6IjM5MSIsIkNvbG9yIjp7IiRyZWYiOiI3MCJ9fSwiTWF4V2lkdGgiOjM4My45MDc1OTI3NzM0Mzc1LCJNYXhIZWlnaHQiOiJJbmZpbml0eSIsIlNtYXJ0Rm9yZWdyb3VuZElzQWN0aXZlIjpmYWxzZSwiSG9yaXpvbnRhbEFsaWdubWVudCI6MSwiVmVydGljYWxBbGlnbm1lbnQiOjAsIlNtYXJ0Rm9yZWdyb3VuZCI6bnVsbCwiQmFja2dyb3VuZEZpbGxUeXBlIjowLCJNYXJnaW4iOnsiJGlkIjoiMzkyIiwiVG9wIjowLCJMZWZ0IjowLCJSaWdodCI6MCwiQm90dG9tIjowfSwiUGFkZGluZyI6eyIkaWQiOiIzOTMiLCJUb3AiOjAsIkxlZnQiOjAsIlJpZ2h0IjowLCJCb3R0b20iOjB9LCJCYWNrZ3JvdW5kIjp7IiRyZWYiOiI3MyJ9LCJJc1Zpc2libGUiOnRydWUsIldpZHRoIjowLjAsIkhlaWdodCI6MC4wLCJCb3JkZXJTdHlsZSI6eyIkaWQiOiIzOTQiLCJMaW5lQ29sb3IiOm51bGwsIkxpbmVXZWlnaHQiOjAuMCwiTGluZVR5cGUiOjAsIlBhcmVudFN0eWxlIjpudWxsfSwiUGFyZW50U3R5bGUiOm51bGx9LCJEYXRlU3R5bGUiOnsiJGlkIjoiMzk1IiwiRm9udFNldHRpbmdzIjp7IiRpZCI6IjM5NiIsIkZvbnRTaXplIjoxMSwiRm9udE5hbWUiOiJBcmlhbCIsIklzQm9sZCI6ZmFsc2UsIklzSXRhbGljIjpmYWxzZSwiSXNVbmRlcmxpbmVkIjpmYWxzZSwiUGFyZW50U3R5bGUiOm51bGx9LCJBdXRvU2l6ZSI6MCwiRm9yZWdyb3VuZCI6eyIkaWQiOiIzOTciLCJDb2xvciI6eyIkcmVmIjoiNzcifX0sIk1heFdpZHRoIjoyMDAuMCwiTWF4SGVpZ2h0IjoiSW5maW5pdHkiLCJTbWFydEZvcmVncm91bmRJc0FjdGl2ZSI6ZmFsc2UsIkhvcml6b250YWxBbGlnbm1lbnQiOjEsIlZlcnRpY2FsQWxpZ25tZW50IjowLCJTbWFydEZvcmVncm91bmQiOm51bGwsIkJhY2tncm91bmRGaWxsVHlwZSI6MCwiTWFyZ2luIjp7IiRpZCI6IjM5OCIsIlRvcCI6MCwiTGVmdCI6MCwiUmlnaHQiOjAsIkJvdHRvbSI6MH0sIlBhZGRpbmciOnsiJGlkIjoiMzk5IiwiVG9wIjowLCJMZWZ0IjowLCJSaWdodCI6MCwiQm90dG9tIjowfSwiQmFja2dyb3VuZCI6eyIkcmVmIjoiODAifSwiSXNWaXNpYmxlIjp0cnVlLCJXaWR0aCI6MC4wLCJIZWlnaHQiOjAuMCwiQm9yZGVyU3R5bGUiOnsiJGlkIjoiNDAwIiwiTGluZUNvbG9yIjpudWxsLCJMaW5lV2VpZ2h0IjowLjAsIkxpbmVUeXBlIjowLCJQYXJlbnRTdHlsZSI6bnVsbH0sIlBhcmVudFN0eWxlIjpudWxsfSwiRGF0ZUZvcm1hdCI6eyIkaWQiOiI0MDEiLCJGb3JtYXRTdHJpbmciOiJkZGQgTS9kIiwiU2VwYXJhdG9yIjoiLyIsIlVzZUludGVybmF0aW9uYWxEYXRlRm9ybWF0IjpmYWxzZSwiRGF0ZUlzVmlzaWJsZSI6dHJ1ZSwiVGltZUlzVmlzaWJsZSI6ZmFsc2UsIkhvdXJEaWdpdHMiOjEsIkFtUG1EZXNpZ25hdG9yIjoyLCJUcmltMDBNaW51dGVzIjpmYWxzZSwiTGFzdEtub3duVmlzaWJpbGl0eVN0YXRlIjp7IiRpZCI6IjQwMiIsIkRhdGVQYXJ0SXNWaXNpYmxlIjpmYWxzZSwiVGltZVBhcnRJc1Zpc2libGUiOmZhbHNlfX0sIldlZWtOdW1iZXJpbmciOnsiJGlkIjoiNDAzIiwiRm9ybWF0IjowLCJJc1Zpc2libGUiOmZhbHNlLCJMYXN0S25vd25WaXNpYmlsaXR5U3RhdGUiOmZhbHNlfSwiSXNWaXNpYmxlIjp0cnVlLCJQYXJlbnRTdHlsZSI6bnVsbH0sIkluZGV4Ijo3LCJQZXJjZW50YWdlQ29tcGxldGUiOm51bGwsIlBvc2l0aW9uIjp7IlJhdGlvIjowLjAsIklzQ3VzdG9tIjpmYWxzZX0sIkRhdGVGb3JtYXQiOnsiJHJlZiI6IjQwMSJ9LCJXZWVrTnVtYmVyaW5nIjp7IiRpZCI6IjQwNCIsIkZvcm1hdCI6MCwiSXNWaXNpYmxlIjpmYWxzZSwiTGFzdEtub3duVmlzaWJpbGl0eVN0YXRlIjpmYWxzZX0sIlJlbGF0ZWRUYXNrSWQiOiIwMDAwMDAwMC0wMDAwLTAwMDAtMDAwMC0wMDAwMDAwMDAwMDAiLCJJZCI6IjQ2NzFmMGJkLTQxNzgtNDA2Yi05ZDg2LTIyNzE1MTAwZTU2MiIsIkltcG9ydElkIjpudWxsLCJUaXRsZSI6IkNvbmRpdGlvbmFsIFJlbGVhc2UiLCJOb3RlIjpudWxsLCJIeXBlcmxpbmsiOnsiJGlkIjoiNDA1IiwiQWRkcmVzcyI6IiIsIlN1YkFkZHJlc3MiOiIifSwiSXNDaGFuZ2VkIjpmYWxzZSwiSXNOZXciOmZhbHNlfSx7IiRpZCI6IjQwNiIsIkRhdGUiOiIyMDIxLTA5LTE2VDIzOjU5OjAwIiwiU3R5bGUiOnsiJGlkIjoiNDA3IiwiU2hhcGUiOjEsIkNvbm5lY3Rvck1hcmdpbiI6eyIkaWQiOiI0MDgiLCJUb3AiOjAsIkxlZnQiOjIsIlJpZ2h0IjoyLCJCb3R0b20iOjB9LCJDb25uZWN0b3JTdHlsZSI6eyIkaWQiOiI0MDkiLCJMaW5lQ29sb3IiOnsiJGlkIjoiNDEwIiwiJHR5cGUiOiJOTFJFLkNvbW1vbi5Eb20uU29saWRDb2xvckJydXNoLCBOTFJFLkNvbW1vbiIsIkNvbG9yIjp7IiRpZCI6IjQxMSIsIkEiOjEyNywiUiI6MCwiRyI6MCwiQiI6MH19LCJMaW5lV2VpZ2h0IjoxLjAsIkxpbmVUeXBlIjowLCJQYXJlbnRTdHlsZSI6bnVsbH0sIklzQmVsb3dUaW1lYmFuZCI6dHJ1ZSwiUG9zaXRpb25PblRhc2siOjAsIkhpZGVEYXRlIjpmYWxzZSwiU2hhcGVTaXplIjoxLCJTcGFjaW5nIjoxLjAsIlBhZGRpbmciOnsiJGlkIjoiNDEyIiwiVG9wIjo3LCJMZWZ0IjozLCJSaWdodCI6MCwiQm90dG9tIjoyfSwiU2hhcGVTdHlsZSI6eyIkaWQiOiI0MTMiLCJNYXJnaW4iOnsiJGlkIjoiNDE0IiwiVG9wIjowLCJMZWZ0IjowLCJSaWdodCI6MCwiQm90dG9tIjowfSwiUGFkZGluZyI6eyIkaWQiOiI0MTUiLCJUb3AiOjAsIkxlZnQiOjAsIlJpZ2h0IjowLCJCb3R0b20iOjB9LCJCYWNrZ3JvdW5kIjp7IiRpZCI6IjQxNiIsIkNvbG9yIjp7IiRpZCI6IjQxNyIsIkEiOjI1NSwiUiI6MCwiRyI6MCwiQiI6MH19LCJJc1Zpc2libGUiOnRydWUsIldpZHRoIjoxOC4wLCJIZWlnaHQiOjIwLjAsIkJvcmRlclN0eWxlIjp7IiRpZCI6IjQxOCIsIkxpbmVDb2xvciI6eyIkcmVmIjoiNjUifSwiTGluZVdlaWdodCI6MC4wLCJMaW5lVHlwZSI6MCwiUGFyZW50U3R5bGUiOm51bGx9LCJQYXJlbnRTdHlsZSI6bnVsbH0sIlRpdGxlU3R5bGUiOnsiJGlkIjoiNDE5IiwiRm9udFNldHRpbmdzIjp7IiRpZCI6IjQyMCIsIkZvbnRTaXplIjoxMiwiRm9udE5hbWUiOiJBcmlhbCIsIklzQm9sZCI6dHJ1ZSwiSXNJdGFsaWMiOmZhbHNlLCJJc1VuZGVybGluZWQiOmZhbHNlLCJQYXJlbnRTdHlsZSI6bnVsbH0sIkF1dG9TaXplIjowLCJGb3JlZ3JvdW5kIjp7IiRpZCI6IjQyMSIsIkNvbG9yIjp7IiRyZWYiOiI3MCJ9fSwiTWF4V2lkdGgiOjU4LjA3MjY4MDY2NDA2MjUsIk1heEhlaWdodCI6IkluZmluaXR5IiwiU21hcnRGb3JlZ3JvdW5kSXNBY3RpdmUiOmZhbHNlLCJIb3Jpem9udGFsQWxpZ25tZW50IjoxLCJWZXJ0aWNhbEFsaWdubWVudCI6MCwiU21hcnRGb3JlZ3JvdW5kIjpudWxsLCJCYWNrZ3JvdW5kRmlsbFR5cGUiOjAsIk1hcmdpbiI6eyIkaWQiOiI0MjIiLCJUb3AiOjAsIkxlZnQiOjAsIlJpZ2h0IjowLCJCb3R0b20iOjB9LCJQYWRkaW5nIjp7IiRpZCI6IjQyMyIsIlRvcCI6MCwiTGVmdCI6MCwiUmlnaHQiOjAsIkJvdHRvbSI6MH0sIkJhY2tncm91bmQiOnsiJHJlZiI6IjczIn0sIklzVmlzaWJsZSI6dHJ1ZSwiV2lkdGgiOjAuMCwiSGVpZ2h0IjowLjAsIkJvcmRlclN0eWxlIjp7IiRpZCI6IjQyNCIsIkxpbmVDb2xvciI6bnVsbCwiTGluZVdlaWdodCI6MC4wLCJMaW5lVHlwZSI6MCwiUGFyZW50U3R5bGUiOm51bGx9LCJQYXJlbnRTdHlsZSI6bnVsbH0sIkRhdGVTdHlsZSI6eyIkaWQiOiI0MjUiLCJGb250U2V0dGluZ3MiOnsiJGlkIjoiNDI2IiwiRm9udFNpemUiOjExLCJGb250TmFtZSI6IkFyaWFsIiwiSXNCb2xkIjpmYWxzZSwiSXNJdGFsaWMiOmZhbHNlLCJJc1VuZGVybGluZWQiOmZhbHNlLCJQYXJlbnRTdHlsZSI6bnVsbH0sIkF1dG9TaXplIjowLCJGb3JlZ3JvdW5kIjp7IiRpZCI6IjQyNyIsIkNvbG9yIjp7IiRyZWYiOiI3NyJ9fSwiTWF4V2lkdGgiOjIwMC4wLCJNYXhIZWlnaHQiOiJJbmZpbml0eSIsIlNtYXJ0Rm9yZWdyb3VuZElzQWN0aXZlIjpmYWxzZSwiSG9yaXpvbnRhbEFsaWdubWVudCI6MSwiVmVydGljYWxBbGlnbm1lbnQiOjAsIlNtYXJ0Rm9yZWdyb3VuZCI6bnVsbCwiQmFja2dyb3VuZEZpbGxUeXBlIjowLCJNYXJnaW4iOnsiJGlkIjoiNDI4IiwiVG9wIjowLCJMZWZ0IjowLCJSaWdodCI6MCwiQm90dG9tIjowfSwiUGFkZGluZyI6eyIkaWQiOiI0MjkiLCJUb3AiOjAsIkxlZnQiOjAsIlJpZ2h0IjowLCJCb3R0b20iOjB9LCJCYWNrZ3JvdW5kIjp7IiRyZWYiOiI4MCJ9LCJJc1Zpc2libGUiOnRydWUsIldpZHRoIjowLjAsIkhlaWdodCI6MC4wLCJCb3JkZXJTdHlsZSI6eyIkaWQiOiI0MzAiLCJMaW5lQ29sb3IiOm51bGwsIkxpbmVXZWlnaHQiOjAuMCwiTGluZVR5cGUiOjAsIlBhcmVudFN0eWxlIjpudWxsfSwiUGFyZW50U3R5bGUiOm51bGx9LCJEYXRlRm9ybWF0Ijp7IiRpZCI6IjQzMSIsIkZvcm1hdFN0cmluZyI6ImRkZCBNL2QiLCJTZXBhcmF0b3IiOiIvIiwiVXNlSW50ZXJuYXRpb25hbERhdGVGb3JtYXQiOmZhbHNlLCJEYXRlSXNWaXNpYmxlIjp0cnVlLCJUaW1lSXNWaXNpYmxlIjpmYWxzZSwiSG91ckRpZ2l0cyI6MSwiQW1QbURlc2lnbmF0b3IiOjIsIlRyaW0wME1pbnV0ZXMiOmZhbHNlLCJMYXN0S25vd25WaXNpYmlsaXR5U3RhdGUiOnsiJGlkIjoiNDMyIiwiRGF0ZVBhcnRJc1Zpc2libGUiOmZhbHNlLCJUaW1lUGFydElzVmlzaWJsZSI6ZmFsc2V9fSwiV2Vla051bWJlcmluZyI6eyIkaWQiOiI0MzMiLCJGb3JtYXQiOjAsIklzVmlzaWJsZSI6ZmFsc2UsIkxhc3RLbm93blZpc2liaWxpdHlTdGF0ZSI6ZmFsc2V9LCJJc1Zpc2libGUiOnRydWUsIlBhcmVudFN0eWxlIjpudWxsfSwiSW5kZXgiOjgsIlBlcmNlbnRhZ2VDb21wbGV0ZSI6bnVsbCwiUG9zaXRpb24iOnsiUmF0aW8iOjAuMCwiSXNDdXN0b20iOmZhbHNlfSwiRGF0ZUZvcm1hdCI6eyIkcmVmIjoiNDMxIn0sIldlZWtOdW1iZXJpbmciOnsiJGlkIjoiNDM0IiwiRm9ybWF0IjowLCJJc1Zpc2libGUiOmZhbHNlLCJMYXN0S25vd25WaXNpYmlsaXR5U3RhdGUiOmZhbHNlfSwiUmVsYXRlZFRhc2tJZCI6IjAwMDAwMDAwLTAwMDAtMDAwMC0wMDAwLTAwMDAwMDAwMDAwMCIsIklkIjoiNjM4NTBlN2ItMjc5Ny00YjUwLWFkNjEtYTMwNTU3YTFjMTUyIiwiSW1wb3J0SWQiOm51bGwsIlRpdGxlIjoiUGVuZGluZyBSZXN1bHRzIiwiTm90ZSI6bnVsbCwiSHlwZXJsaW5rIjp7IiRpZCI6IjQzNSIsIkFkZHJlc3MiOiIiLCJTdWJBZGRyZXNzIjoiIn0sIklzQ2hhbmdlZCI6ZmFsc2UsIklzTmV3IjpmYWxzZX0seyIkaWQiOiI0MzYiLCJEYXRlIjoiMjAyMS0wOS0zMFQyMzo1OTowMCIsIlN0eWxlIjp7IiRpZCI6IjQzNyIsIlNoYXBlIjoxLCJDb25uZWN0b3JNYXJnaW4iOnsiJGlkIjoiNDM4IiwiVG9wIjowLCJMZWZ0IjoyLCJSaWdodCI6MiwiQm90dG9tIjowfSwiQ29ubmVjdG9yU3R5bGUiOnsiJGlkIjoiNDM5IiwiTGluZUNvbG9yIjp7IiRpZCI6IjQ0MCIsIiR0eXBlIjoiTkxSRS5Db21tb24uRG9tLlNvbGlkQ29sb3JCcnVzaCwgTkxSRS5Db21tb24iLCJDb2xvciI6eyIkaWQiOiI0NDEiLCJBIjoxMjcsIlIiOjAsIkciOjAsIkIiOjB9fSwiTGluZVdlaWdodCI6MS4wLCJMaW5lVHlwZSI6MCwiUGFyZW50U3R5bGUiOm51bGx9LCJJc0JlbG93VGltZWJhbmQiOmZhbHNlLCJQb3NpdGlvbk9uVGFzayI6MCwiSGlkZURhdGUiOmZhbHNlLCJTaGFwZVNpemUiOjEsIlNwYWNpbmciOjEuMCwiUGFkZGluZyI6eyIkaWQiOiI0NDIiLCJUb3AiOjcsIkxlZnQiOjMsIlJpZ2h0IjowLCJCb3R0b20iOjJ9LCJTaGFwZVN0eWxlIjp7IiRpZCI6IjQ0MyIsIk1hcmdpbiI6eyIkaWQiOiI0NDQiLCJUb3AiOjAsIkxlZnQiOjAsIlJpZ2h0IjowLCJCb3R0b20iOjB9LCJQYWRkaW5nIjp7IiRpZCI6IjQ0NSIsIlRvcCI6MCwiTGVmdCI6MCwiUmlnaHQiOjAsIkJvdHRvbSI6MH0sIkJhY2tncm91bmQiOnsiJGlkIjoiNDQ2IiwiQ29sb3IiOnsiJGlkIjoiNDQ3IiwiQSI6MjU1LCJSIjowLCJHIjowLCJCIjowfX0sIklzVmlzaWJsZSI6dHJ1ZSwiV2lkdGgiOjE4LjAsIkhlaWdodCI6MjAuMCwiQm9yZGVyU3R5bGUiOnsiJGlkIjoiNDQ4IiwiTGluZUNvbG9yIjp7IiRyZWYiOiI2NSJ9LCJMaW5lV2VpZ2h0IjowLjAsIkxpbmVUeXBlIjowLCJQYXJlbnRTdHlsZSI6bnVsbH0sIlBhcmVudFN0eWxlIjpudWxsfSwiVGl0bGVTdHlsZSI6eyIkaWQiOiI0NDkiLCJGb250U2V0dGluZ3MiOnsiJGlkIjoiNDUwIiwiRm9udFNpemUiOjEyLCJGb250TmFtZSI6IkFyaWFsIiwiSXNCb2xkIjp0cnVlLCJJc0l0YWxpYyI6ZmFsc2UsIklzVW5kZXJsaW5lZCI6ZmFsc2UsIlBhcmVudFN0eWxlIjpudWxsfSwiQXV0b1NpemUiOjAsIkZvcmVncm91bmQiOnsiJGlkIjoiNDUxIiwiQ29sb3IiOnsiJHJlZiI6IjcwIn19LCJNYXhXaWR0aCI6MjAwLjAsIk1heEhlaWdodCI6IkluZmluaXR5IiwiU21hcnRGb3JlZ3JvdW5kSXNBY3RpdmUiOmZhbHNlLCJIb3Jpem9udGFsQWxpZ25tZW50IjoxLCJWZXJ0aWNhbEFsaWdubWVudCI6MCwiU21hcnRGb3JlZ3JvdW5kIjpudWxsLCJCYWNrZ3JvdW5kRmlsbFR5cGUiOjAsIk1hcmdpbiI6eyIkaWQiOiI0NTIiLCJUb3AiOjAsIkxlZnQiOjAsIlJpZ2h0IjowLCJCb3R0b20iOjB9LCJQYWRkaW5nIjp7IiRpZCI6IjQ1MyIsIlRvcCI6MCwiTGVmdCI6MCwiUmlnaHQiOjAsIkJvdHRvbSI6MH0sIkJhY2tncm91bmQiOnsiJHJlZiI6IjczIn0sIklzVmlzaWJsZSI6dHJ1ZSwiV2lkdGgiOjAuMCwiSGVpZ2h0IjowLjAsIkJvcmRlclN0eWxlIjp7IiRpZCI6IjQ1NCIsIkxpbmVDb2xvciI6bnVsbCwiTGluZVdlaWdodCI6MC4wLCJMaW5lVHlwZSI6MCwiUGFyZW50U3R5bGUiOm51bGx9LCJQYXJlbnRTdHlsZSI6bnVsbH0sIkRhdGVTdHlsZSI6eyIkaWQiOiI0NTUiLCJGb250U2V0dGluZ3MiOnsiJGlkIjoiNDU2IiwiRm9udFNpemUiOjExLCJGb250TmFtZSI6IkFyaWFsIiwiSXNCb2xkIjpmYWxzZSwiSXNJdGFsaWMiOmZhbHNlLCJJc1VuZGVybGluZWQiOmZhbHNlLCJQYXJlbnRTdHlsZSI6bnVsbH0sIkF1dG9TaXplIjowLCJGb3JlZ3JvdW5kIjp7IiRpZCI6IjQ1NyIsIkNvbG9yIjp7IiRyZWYiOiI3NyJ9fSwiTWF4V2lkdGgiOjIwMC4wLCJNYXhIZWlnaHQiOiJJbmZpbml0eSIsIlNtYXJ0Rm9yZWdyb3VuZElzQWN0aXZlIjpmYWxzZSwiSG9yaXpvbnRhbEFsaWdubWVudCI6MSwiVmVydGljYWxBbGlnbm1lbnQiOjAsIlNtYXJ0Rm9yZWdyb3VuZCI6bnVsbCwiQmFja2dyb3VuZEZpbGxUeXBlIjowLCJNYXJnaW4iOnsiJGlkIjoiNDU4IiwiVG9wIjowLCJMZWZ0IjowLCJSaWdodCI6MCwiQm90dG9tIjowfSwiUGFkZGluZyI6eyIkaWQiOiI0NTkiLCJUb3AiOjAsIkxlZnQiOjAsIlJpZ2h0IjowLCJCb3R0b20iOjB9LCJCYWNrZ3JvdW5kIjp7IiRyZWYiOiI4MCJ9LCJJc1Zpc2libGUiOnRydWUsIldpZHRoIjowLjAsIkhlaWdodCI6MC4wLCJCb3JkZXJTdHlsZSI6eyIkaWQiOiI0NjAiLCJMaW5lQ29sb3IiOm51bGwsIkxpbmVXZWlnaHQiOjAuMCwiTGluZVR5cGUiOjAsIlBhcmVudFN0eWxlIjpudWxsfSwiUGFyZW50U3R5bGUiOm51bGx9LCJEYXRlRm9ybWF0Ijp7IiRpZCI6IjQ2MSIsIkZvcm1hdFN0cmluZyI6ImRkZCBNL2QiLCJTZXBhcmF0b3IiOiIvIiwiVXNlSW50ZXJuYXRpb25hbERhdGVGb3JtYXQiOmZhbHNlLCJEYXRlSXNWaXNpYmxlIjp0cnVlLCJUaW1lSXNWaXNpYmxlIjpmYWxzZSwiSG91ckRpZ2l0cyI6MSwiQW1QbURlc2lnbmF0b3IiOjIsIlRyaW0wME1pbnV0ZXMiOmZhbHNlLCJMYXN0S25vd25WaXNpYmlsaXR5U3RhdGUiOnsiJGlkIjoiNDYyIiwiRGF0ZVBhcnRJc1Zpc2libGUiOmZhbHNlLCJUaW1lUGFydElzVmlzaWJsZSI6ZmFsc2V9fSwiV2Vla051bWJlcmluZyI6eyIkaWQiOiI0NjMiLCJGb3JtYXQiOjAsIklzVmlzaWJsZSI6ZmFsc2UsIkxhc3RLbm93blZpc2liaWxpdHlTdGF0ZSI6ZmFsc2V9LCJJc1Zpc2libGUiOnRydWUsIlBhcmVudFN0eWxlIjpudWxsfSwiSW5kZXgiOjksIlBlcmNlbnRhZ2VDb21wbGV0ZSI6bnVsbCwiUG9zaXRpb24iOnsiUmF0aW8iOjAuMCwiSXNDdXN0b20iOmZhbHNlfSwiRGF0ZUZvcm1hdCI6eyIkcmVmIjoiNDYxIn0sIldlZWtOdW1iZXJpbmciOnsiJGlkIjoiNDY0IiwiRm9ybWF0IjowLCJJc1Zpc2libGUiOmZhbHNlLCJMYXN0S25vd25WaXNpYmlsaXR5U3RhdGUiOmZhbHNlfSwiUmVsYXRlZFRhc2tJZCI6IjAwMDAwMDAwLTAwMDAtMDAwMC0wMDAwLTAwMDAwMDAwMDAwMCIsIklkIjoiNjM2YzlhMTktNmFkYy00OWFmLTgxMTgtNTZiMGIzOWI0ZWEyIiwiSW1wb3J0SWQiOm51bGwsIlRpdGxlIjoiQ2VydGlmaWNhdGlvbiIsIk5vdGUiOm51bGwsIkh5cGVybGluayI6eyIkaWQiOiI0NjUiLCJBZGRyZXNzIjoiIiwiU3ViQWRkcmVzcyI6IiJ9LCJJc0NoYW5nZWQiOmZhbHNlLCJJc05ldyI6ZmFsc2V9LHsiJGlkIjoiNDY2IiwiRGF0ZSI6IjIwMjEtMTAtMjZUMjM6NTk6MDAiLCJTdHlsZSI6eyIkaWQiOiI0NjciLCJTaGFwZSI6MSwiQ29ubmVjdG9yTWFyZ2luIjp7IiRpZCI6IjQ2OCIsIlRvcCI6MCwiTGVmdCI6MiwiUmlnaHQiOjIsIkJvdHRvbSI6MH0sIkNvbm5lY3RvclN0eWxlIjp7IiRpZCI6IjQ2OSIsIkxpbmVDb2xvciI6eyIkaWQiOiI0NzAiLCIkdHlwZSI6Ik5MUkUuQ29tbW9uLkRvbS5Tb2xpZENvbG9yQnJ1c2gsIE5MUkUuQ29tbW9uIiwiQ29sb3IiOnsiJGlkIjoiNDcxIiwiQSI6MTI3LCJSIjowLCJHIjowLCJCIjowfX0sIkxpbmVXZWlnaHQiOjEuMCwiTGluZVR5cGUiOjAsIlBhcmVudFN0eWxlIjpudWxsfSwiSXNCZWxvd1RpbWViYW5kIjp0cnVlLCJQb3NpdGlvbk9uVGFzayI6MCwiSGlkZURhdGUiOmZhbHNlLCJTaGFwZVNpemUiOjEsIlNwYWNpbmciOjEuMCwiUGFkZGluZyI6eyIkaWQiOiI0NzIiLCJUb3AiOjcsIkxlZnQiOjMsIlJpZ2h0IjowLCJCb3R0b20iOjJ9LCJTaGFwZVN0eWxlIjp7IiRpZCI6IjQ3MyIsIk1hcmdpbiI6eyIkaWQiOiI0NzQiLCJUb3AiOjAsIkxlZnQiOjAsIlJpZ2h0IjowLCJCb3R0b20iOjB9LCJQYWRkaW5nIjp7IiRpZCI6IjQ3NSIsIlRvcCI6MCwiTGVmdCI6MCwiUmlnaHQiOjAsIkJvdHRvbSI6MH0sIkJhY2tncm91bmQiOnsiJGlkIjoiNDc2IiwiQ29sb3IiOnsiJGlkIjoiNDc3IiwiQSI6MjU1LCJSIjowLCJHIjowLCJCIjowfX0sIklzVmlzaWJsZSI6dHJ1ZSwiV2lkdGgiOjE4LjAsIkhlaWdodCI6MjAuMCwiQm9yZGVyU3R5bGUiOnsiJGlkIjoiNDc4IiwiTGluZUNvbG9yIjp7IiRyZWYiOiI2NSJ9LCJMaW5lV2VpZ2h0IjowLjAsIkxpbmVUeXBlIjowLCJQYXJlbnRTdHlsZSI6bnVsbH0sIlBhcmVudFN0eWxlIjpudWxsfSwiVGl0bGVTdHlsZSI6eyIkaWQiOiI0NzkiLCJGb250U2V0dGluZ3MiOnsiJGlkIjoiNDgwIiwiRm9udFNpemUiOjEyLCJGb250TmFtZSI6IkFyaWFsIiwiSXNCb2xkIjp0cnVlLCJJc0l0YWxpYyI6ZmFsc2UsIklzVW5kZXJsaW5lZCI6ZmFsc2UsIlBhcmVudFN0eWxlIjpudWxsfSwiQXV0b1NpemUiOjAsIkZvcmVncm91bmQiOnsiJGlkIjoiNDgxIiwiQ29sb3IiOnsiJHJlZiI6IjcwIn19LCJNYXhXaWR0aCI6ODEuMDA2MzQ3NjU2MjUsIk1heEhlaWdodCI6IkluZmluaXR5IiwiU21hcnRGb3JlZ3JvdW5kSXNBY3RpdmUiOmZhbHNlLCJIb3Jpem9udGFsQWxpZ25tZW50IjoxLCJWZXJ0aWNhbEFsaWdubWVudCI6MCwiU21hcnRGb3JlZ3JvdW5kIjpudWxsLCJCYWNrZ3JvdW5kRmlsbFR5cGUiOjAsIk1hcmdpbiI6eyIkaWQiOiI0ODIiLCJUb3AiOjAsIkxlZnQiOjAsIlJpZ2h0IjowLCJCb3R0b20iOjB9LCJQYWRkaW5nIjp7IiRpZCI6IjQ4MyIsIlRvcCI6MCwiTGVmdCI6MCwiUmlnaHQiOjAsIkJvdHRvbSI6MH0sIkJhY2tncm91bmQiOnsiJHJlZiI6IjczIn0sIklzVmlzaWJsZSI6dHJ1ZSwiV2lkdGgiOjAuMCwiSGVpZ2h0IjowLjAsIkJvcmRlclN0eWxlIjp7IiRpZCI6IjQ4NCIsIkxpbmVDb2xvciI6bnVsbCwiTGluZVdlaWdodCI6MC4wLCJMaW5lVHlwZSI6MCwiUGFyZW50U3R5bGUiOm51bGx9LCJQYXJlbnRTdHlsZSI6bnVsbH0sIkRhdGVTdHlsZSI6eyIkaWQiOiI0ODUiLCJGb250U2V0dGluZ3MiOnsiJGlkIjoiNDg2IiwiRm9udFNpemUiOjExLCJGb250TmFtZSI6IkFyaWFsIiwiSXNCb2xkIjpmYWxzZSwiSXNJdGFsaWMiOmZhbHNlLCJJc1VuZGVybGluZWQiOmZhbHNlLCJQYXJlbnRTdHlsZSI6bnVsbH0sIkF1dG9TaXplIjowLCJGb3JlZ3JvdW5kIjp7IiRpZCI6IjQ4NyIsIkNvbG9yIjp7IiRyZWYiOiI3NyJ9fSwiTWF4V2lkdGgiOjIwMC4wLCJNYXhIZWlnaHQiOiJJbmZpbml0eSIsIlNtYXJ0Rm9yZWdyb3VuZElzQWN0aXZlIjpmYWxzZSwiSG9yaXpvbnRhbEFsaWdubWVudCI6MSwiVmVydGljYWxBbGlnbm1lbnQiOjAsIlNtYXJ0Rm9yZWdyb3VuZCI6bnVsbCwiQmFja2dyb3VuZEZpbGxUeXBlIjowLCJNYXJnaW4iOnsiJGlkIjoiNDg4IiwiVG9wIjowLCJMZWZ0IjowLCJSaWdodCI6MCwiQm90dG9tIjowfSwiUGFkZGluZyI6eyIkaWQiOiI0ODkiLCJUb3AiOjAsIkxlZnQiOjAsIlJpZ2h0IjowLCJCb3R0b20iOjB9LCJCYWNrZ3JvdW5kIjp7IiRyZWYiOiI4MCJ9LCJJc1Zpc2libGUiOnRydWUsIldpZHRoIjowLjAsIkhlaWdodCI6MC4wLCJCb3JkZXJTdHlsZSI6eyIkaWQiOiI0OTAiLCJMaW5lQ29sb3IiOm51bGwsIkxpbmVXZWlnaHQiOjAuMCwiTGluZVR5cGUiOjAsIlBhcmVudFN0eWxlIjpudWxsfSwiUGFyZW50U3R5bGUiOm51bGx9LCJEYXRlRm9ybWF0Ijp7IiRpZCI6IjQ5MSIsIkZvcm1hdFN0cmluZyI6ImRkZCBNL2QiLCJTZXBhcmF0b3IiOiIvIiwiVXNlSW50ZXJuYXRpb25hbERhdGVGb3JtYXQiOmZhbHNlLCJEYXRlSXNWaXNpYmxlIjp0cnVlLCJUaW1lSXNWaXNpYmxlIjpmYWxzZSwiSG91ckRpZ2l0cyI6MSwiQW1QbURlc2lnbmF0b3IiOjIsIlRyaW0wME1pbnV0ZXMiOmZhbHNlLCJMYXN0S25vd25WaXNpYmlsaXR5U3RhdGUiOnsiJGlkIjoiNDkyIiwiRGF0ZVBhcnRJc1Zpc2libGUiOmZhbHNlLCJUaW1lUGFydElzVmlzaWJsZSI6ZmFsc2V9fSwiV2Vla051bWJlcmluZyI6eyIkaWQiOiI0OTMiLCJGb3JtYXQiOjAsIklzVmlzaWJsZSI6ZmFsc2UsIkxhc3RLbm93blZpc2liaWxpdHlTdGF0ZSI6ZmFsc2V9LCJJc1Zpc2libGUiOnRydWUsIlBhcmVudFN0eWxlIjpudWxsfSwiSW5kZXgiOjEwLCJQZXJjZW50YWdlQ29tcGxldGUiOm51bGwsIlBvc2l0aW9uIjp7IlJhdGlvIjowLjAsIklzQ3VzdG9tIjpmYWxzZX0sIkRhdGVGb3JtYXQiOnsiJHJlZiI6IjQ5MSJ9LCJXZWVrTnVtYmVyaW5nIjp7IiRpZCI6IjQ5NCIsIkZvcm1hdCI6MCwiSXNWaXNpYmxlIjpmYWxzZSwiTGFzdEtub3duVmlzaWJpbGl0eVN0YXRlIjpmYWxzZX0sIlJlbGF0ZWRUYXNrSWQiOiIwMDAwMDAwMC0wMDAwLTAwMDAtMDAwMC0wMDAwMDAwMDAwMDAiLCJJZCI6IjM1NjM4ZjBmLTI0N2QtNGI1MC1iYTRhLTRiZGZhYzVlMTA0YSIsIkltcG9ydElkIjpudWxsLCJUaXRsZSI6IlBlcmZvcm1hbmNlIFJlc3VsdHMgIiwiTm90ZSI6bnVsbCwiSHlwZXJsaW5rIjp7IiRpZCI6IjQ5NSIsIkFkZHJlc3MiOiIiLCJTdWJBZGRyZXNzIjoiIn0sIklzQ2hhbmdlZCI6ZmFsc2UsIklzTmV3IjpmYWxzZX0seyIkaWQiOiI0OTYiLCJEYXRlIjoiMjAyMS0xMi0wNFQyMzo1OTowMCIsIlN0eWxlIjp7IiRpZCI6IjQ5NyIsIlNoYXBlIjoxLCJDb25uZWN0b3JNYXJnaW4iOnsiJGlkIjoiNDk4IiwiVG9wIjowLCJMZWZ0IjoyLCJSaWdodCI6MiwiQm90dG9tIjowfSwiQ29ubmVjdG9yU3R5bGUiOnsiJGlkIjoiNDk5IiwiTGluZUNvbG9yIjp7IiRpZCI6IjUwMCIsIiR0eXBlIjoiTkxSRS5Db21tb24uRG9tLlNvbGlkQ29sb3JCcnVzaCwgTkxSRS5Db21tb24iLCJDb2xvciI6eyIkaWQiOiI1MDEiLCJBIjoxMjcsIlIiOjEyOCwiRyI6MTg1LCJCIjoyMjJ9fSwiTGluZVdlaWdodCI6MS4wLCJMaW5lVHlwZSI6MCwiUGFyZW50U3R5bGUiOm51bGx9LCJJc0JlbG93VGltZWJhbmQiOmZhbHNlLCJQb3NpdGlvbk9uVGFzayI6MCwiSGlkZURhdGUiOmZhbHNlLCJTaGFwZVNpemUiOjEsIlNwYWNpbmciOjEuMCwiUGFkZGluZyI6eyIkaWQiOiI1MDIiLCJUb3AiOjcsIkxlZnQiOjMsIlJpZ2h0IjowLCJCb3R0b20iOjJ9LCJTaGFwZVN0eWxlIjp7IiRpZCI6IjUwMyIsIk1hcmdpbiI6eyIkaWQiOiI1MDQiLCJUb3AiOjAsIkxlZnQiOjAsIlJpZ2h0IjowLCJCb3R0b20iOjB9LCJQYWRkaW5nIjp7IiRpZCI6IjUwNSIsIlRvcCI6MCwiTGVmdCI6MCwiUmlnaHQiOjAsIkJvdHRvbSI6MH0sIkJhY2tncm91bmQiOnsiJGlkIjoiNTA2IiwiQ29sb3IiOnsiJGlkIjoiNTA3IiwiQSI6MjU1LCJSIjoxNzgsIkciOjg2LCJCIjo5Nn19LCJJc1Zpc2libGUiOnRydWUsIldpZHRoIjoxOC4wLCJIZWlnaHQiOjIwLjAsIkJvcmRlclN0eWxlIjp7IiRpZCI6IjUwOCIsIkxpbmVDb2xvciI6eyIkcmVmIjoiNjUifSwiTGluZVdlaWdodCI6MC4wLCJMaW5lVHlwZSI6MCwiUGFyZW50U3R5bGUiOm51bGx9LCJQYXJlbnRTdHlsZSI6bnVsbH0sIlRpdGxlU3R5bGUiOnsiJGlkIjoiNTA5IiwiRm9udFNldHRpbmdzIjp7IiRpZCI6IjUxMCIsIkZvbnRTaXplIjoxMiwiRm9udE5hbWUiOiJBcmlhbCIsIklzQm9sZCI6dHJ1ZSwiSXNJdGFsaWMiOmZhbHNlLCJJc1VuZGVybGluZWQiOmZhbHNlLCJQYXJlbnRTdHlsZSI6bnVsbH0sIkF1dG9TaXplIjowLCJGb3JlZ3JvdW5kIjp7IiRpZCI6IjUxMSIsIkNvbG9yIjp7IiRyZWYiOiI3MCJ9fSwiTWF4V2lkdGgiOjI4NS42MzEyNSwiTWF4SGVpZ2h0IjoiSW5maW5pdHkiLCJTbWFydEZvcmVncm91bmRJc0FjdGl2ZSI6ZmFsc2UsIkhvcml6b250YWxBbGlnbm1lbnQiOjEsIlZlcnRpY2FsQWxpZ25tZW50IjowLCJTbWFydEZvcmVncm91bmQiOm51bGwsIkJhY2tncm91bmRGaWxsVHlwZSI6MCwiTWFyZ2luIjp7IiRpZCI6IjUxMiIsIlRvcCI6MCwiTGVmdCI6MCwiUmlnaHQiOjAsIkJvdHRvbSI6MH0sIlBhZGRpbmciOnsiJGlkIjoiNTEzIiwiVG9wIjowLCJMZWZ0IjowLCJSaWdodCI6MCwiQm90dG9tIjowfSwiQmFja2dyb3VuZCI6eyIkcmVmIjoiNzMifSwiSXNWaXNpYmxlIjp0cnVlLCJXaWR0aCI6MC4wLCJIZWlnaHQiOjAuMCwiQm9yZGVyU3R5bGUiOnsiJGlkIjoiNTE0IiwiTGluZUNvbG9yIjpudWxsLCJMaW5lV2VpZ2h0IjowLjAsIkxpbmVUeXBlIjowLCJQYXJlbnRTdHlsZSI6bnVsbH0sIlBhcmVudFN0eWxlIjpudWxsfSwiRGF0ZVN0eWxlIjp7IiRpZCI6IjUxNSIsIkZvbnRTZXR0aW5ncyI6eyIkaWQiOiI1MTYiLCJGb250U2l6ZSI6MTEsIkZvbnROYW1lIjoiQXJpYWwiLCJJc0JvbGQiOmZhbHNlLCJJc0l0YWxpYyI6ZmFsc2UsIklzVW5kZXJsaW5lZCI6ZmFsc2UsIlBhcmVudFN0eWxlIjpudWxsfSwiQXV0b1NpemUiOjAsIkZvcmVncm91bmQiOnsiJGlkIjoiNTE3IiwiQ29sb3IiOnsiJGlkIjoiNTE4IiwiQSI6MjU1LCJSIjoxNzgsIkciOjg2LCJCIjo5Nn19LCJNYXhXaWR0aCI6MjAwLjAsIk1heEhlaWdodCI6IkluZmluaXR5IiwiU21hcnRGb3JlZ3JvdW5kSXNBY3RpdmUiOmZhbHNlLCJIb3Jpem9udGFsQWxpZ25tZW50IjoxLCJWZXJ0aWNhbEFsaWdubWVudCI6MCwiU21hcnRGb3JlZ3JvdW5kIjpudWxsLCJCYWNrZ3JvdW5kRmlsbFR5cGUiOjAsIk1hcmdpbiI6eyIkaWQiOiI1MTkiLCJUb3AiOjAsIkxlZnQiOjAsIlJpZ2h0IjowLCJCb3R0b20iOjB9LCJQYWRkaW5nIjp7IiRpZCI6IjUyMCIsIlRvcCI6MCwiTGVmdCI6MCwiUmlnaHQiOjAsIkJvdHRvbSI6MH0sIkJhY2tncm91bmQiOnsiJHJlZiI6IjgwIn0sIklzVmlzaWJsZSI6dHJ1ZSwiV2lkdGgiOjAuMCwiSGVpZ2h0IjowLjAsIkJvcmRlclN0eWxlIjp7IiRpZCI6IjUyMSIsIkxpbmVDb2xvciI6bnVsbCwiTGluZVdlaWdodCI6MC4wLCJMaW5lVHlwZSI6MCwiUGFyZW50U3R5bGUiOm51bGx9LCJQYXJlbnRTdHlsZSI6bnVsbH0sIkRhdGVGb3JtYXQiOnsiJGlkIjoiNTIyIiwiRm9ybWF0U3RyaW5nIjoiZGRkIE0vZCIsIlNlcGFyYXRvciI6Ii8iLCJVc2VJbnRlcm5hdGlvbmFsRGF0ZUZvcm1hdCI6ZmFsc2UsIkRhdGVJc1Zpc2libGUiOnRydWUsIlRpbWVJc1Zpc2libGUiOmZhbHNlLCJIb3VyRGlnaXRzIjoxLCJBbVBtRGVzaWduYXRvciI6MiwiVHJpbTAwTWludXRlcyI6ZmFsc2UsIkxhc3RLbm93blZpc2liaWxpdHlTdGF0ZSI6eyIkaWQiOiI1MjMiLCJEYXRlUGFydElzVmlzaWJsZSI6ZmFsc2UsIlRpbWVQYXJ0SXNWaXNpYmxlIjpmYWxzZX19LCJXZWVrTnVtYmVyaW5nIjp7IiRpZCI6IjUyNCIsIkZvcm1hdCI6MCwiSXNWaXNpYmxlIjpmYWxzZSwiTGFzdEtub3duVmlzaWJpbGl0eVN0YXRlIjpmYWxzZX0sIklzVmlzaWJsZSI6dHJ1ZSwiUGFyZW50U3R5bGUiOm51bGx9LCJJbmRleCI6MTEsIlBlcmNlbnRhZ2VDb21wbGV0ZSI6bnVsbCwiUG9zaXRpb24iOnsiUmF0aW8iOjAuMCwiSXNDdXN0b20iOmZhbHNlfSwiRGF0ZUZvcm1hdCI6eyIkcmVmIjoiNTIyIn0sIldlZWtOdW1iZXJpbmciOnsiJGlkIjoiNTI1IiwiRm9ybWF0IjowLCJJc1Zpc2libGUiOmZhbHNlLCJMYXN0S25vd25WaXNpYmlsaXR5U3RhdGUiOmZhbHNlfSwiUmVsYXRlZFRhc2tJZCI6IjAwMDAwMDAwLTAwMDAtMDAwMC0wMDAwLTAwMDAwMDAwMDAwMCIsIklkIjoiYzNmZDdhYzAtZGYyYS00MmFmLTg0ZjYtNWE5NmEwNmRmMjIyIiwiSW1wb3J0SWQiOm51bGwsIlRpdGxlIjoiUHJvZHVjdGlvbiIsIk5vdGUiOm51bGwsIkh5cGVybGluayI6eyIkaWQiOiI1MjYiLCJBZGRyZXNzIjoiIiwiU3ViQWRkcmVzcyI6IiJ9LCJJc0NoYW5nZWQiOmZhbHNlLCJJc05ldyI6ZmFsc2V9XSwiVGFza3MiOltdLCJTd2ltbGFuZXMiOltdLCJNc1Byb2plY3RJdGVtc1RyZWUiOnsiJGlkIjoiNTI3IiwiUm9vdCI6eyJJbXBvcnRJZCI6bnVsbCwiSXNJbXBvcnRlZCI6ZmFsc2UsIkNoaWxkcmVuIjpbXX19LCJNZXRhZGF0YSI6eyIkaWQiOiI1MjgiLCJSZWNlbnRDb2xvcnNDb2xsZWN0aW9uIjoiW1wiI0ZGMDAwMDAwXCIsXCIjRkY4RDlCQjdcIixcIiNGRkIyNTY2MFwiXSJ9LCJTZXR0aW5ncyI6eyIkaWQiOiI1MjkiLCJJbXBhT3B0aW9ucyI6eyIkaWQiOiI1MzAiLCJMZWZ0VG9SaWdodCI6dHJ1ZSwiUGF5bG9hZE9wdGlvbnMiOjF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UzMSIsIlVzZVRpbWUiOmZhbHNlLCJXb3JrRGF5U3RhcnQiOiIwMDowMDowMCIsIldvcmtEYXlFbmQiOiIyMzo1OTowMCJ9LCJMYXN0VXNlZFRlbXBsYXRlSWQiOiJhNDM4YTdiZi1mYTA5LTQyZDMtODgyYS0xNWU5YWE3ZjkwZjYiLCJGaXJzdFdlZWtPZlllYXIiOjB9"/>
  <p:tag name="__MASTER" val="__part_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SCALETYPE" val="Months"/>
  <p:tag name="OTLTIMEBANDSCALEFORMAT" val="MMM"/>
  <p:tag name="OTLTIMEBANDQUICKPOSITION" val="Custom"/>
  <p:tag name="OTLTIMEBANDSHAPETYPE" val="RectangleTimeband"/>
  <p:tag name="OTLTIMEBANDTHREEDEFFECTS" val="None"/>
  <p:tag name="OTLTIMEBANDAUTODATERANGE" val="True"/>
  <p:tag name="OTLTIMEBANDSTARTDATE" val="0001-01-01T00:00:00.0000000"/>
  <p:tag name="OTLTIMEBANDENDDATE" val="2021-12-04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3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3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dd 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hase 2 - Electrical"/>
  <p:tag name="OTLDATE" val="2021-05-19T23:59:00.0000000"/>
  <p:tag name="OTLPOSITIONONTASK" val="None"/>
  <p:tag name="OTLRELATEDTASKID" val="00000000-0000-0000-0000-000000000000"/>
</p:tagLst>
</file>

<file path=ppt/tags/tag3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dd 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terial Available"/>
  <p:tag name="OTLDATE" val="2021-07-28T23:59:00.0000000"/>
  <p:tag name="OTLPOSITIONONTASK" val="None"/>
  <p:tag name="OTLRELATEDTASKID" val="00000000-0000-0000-0000-00000000000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dd 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esting Completed"/>
  <p:tag name="OTLDATE" val="2021-08-09T23:59:00.0000000"/>
  <p:tag name="OTLPOSITIONONTASK" val="None"/>
  <p:tag name="OTLRELATEDTASKID" val="00000000-0000-0000-0000-000000000000"/>
</p:tagLst>
</file>

<file path=ppt/tags/tag3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dd 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ertification"/>
  <p:tag name="OTLDATE" val="2021-09-30T23:59:00.0000000"/>
  <p:tag name="OTLPOSITIONONTASK" val="None"/>
  <p:tag name="OTLRELATEDTASKID" val="00000000-0000-0000-0000-000000000000"/>
</p:tagLst>
</file>

<file path=ppt/tags/tag3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dd 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duction"/>
  <p:tag name="OTLDATE" val="2021-12-04T23:59:00.0000000"/>
  <p:tag name="OTLPOSITIONONTASK" val="None"/>
  <p:tag name="OTLRELATEDTASKID" val="00000000-0000-0000-0000-000000000000"/>
</p:tagLst>
</file>

<file path=ppt/tags/tag3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dd 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hase 1 - Mechanical "/>
  <p:tag name="OTLDATE" val="2021-05-01T23:59:00.0000000"/>
  <p:tag name="OTLPOSITIONONTASK" val="None"/>
  <p:tag name="OTLRELATEDTASKID" val="00000000-0000-0000-0000-000000000000"/>
</p:tagLst>
</file>

<file path=ppt/tags/tag3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dd 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Units Available"/>
  <p:tag name="OTLDATE" val="2021-08-03T23:59:00.0000000"/>
  <p:tag name="OTLPOSITIONONTASK" val="None"/>
  <p:tag name="OTLRELATEDTASKID" val="00000000-0000-0000-0000-000000000000"/>
</p:tagLst>
</file>

<file path=ppt/tags/tag3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dd 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Drawing's Released"/>
  <p:tag name="OTLDATE" val="2021-08-13T23:59:00.0000000"/>
  <p:tag name="OTLPOSITIONONTASK" val="None"/>
  <p:tag name="OTLRELATEDTASKID" val="00000000-0000-0000-0000-000000000000"/>
</p:tagLst>
</file>

<file path=ppt/tags/tag3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dd 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uild Start"/>
  <p:tag name="OTLDATE" val="2021-08-25T23:59:00.0000000"/>
  <p:tag name="OTLPOSITIONONTASK" val="None"/>
  <p:tag name="OTLRELATEDTASKID" val="00000000-0000-0000-0000-000000000000"/>
</p:tagLst>
</file>

<file path=ppt/tags/tag3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dd 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onditional Release"/>
  <p:tag name="OTLDATE" val="2021-09-03T23:59:00.0000000"/>
  <p:tag name="OTLPOSITIONONTASK" val="None"/>
  <p:tag name="OTLRELATEDTASKID" val="00000000-0000-0000-0000-000000000000"/>
</p:tagLst>
</file>

<file path=ppt/tags/tag3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dd 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ending Results"/>
  <p:tag name="OTLDATE" val="2021-09-16T23:59:00.0000000"/>
  <p:tag name="OTLPOSITIONONTASK" val="None"/>
  <p:tag name="OTLRELATEDTASKID" val="00000000-0000-0000-0000-000000000000"/>
</p:tagLst>
</file>

<file path=ppt/tags/tag3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dd 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erformance Results "/>
  <p:tag name="OTLDATE" val="2021-10-26T23:59:00.0000000"/>
  <p:tag name="OTLPOSITIONONTASK" val="None"/>
  <p:tag name="OTLRELATEDTASKID" val="00000000-0000-0000-0000-00000000000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iJMZWFmIiwiVmVyc2lvbiI6eyIkaWQiOiIyIiwiVmVyc2lvbiI6IjMuNC4yIiwiT3JpZ2luYWxBc3NlbWJseVZlcnNpb24iOiIyLjAxLjEyLjAwIiwiRWRpdGlvbiI6IlBybyIsIkxhc3RTYXZlZEVkaXRpb24iOjEsIklzUGx1c0VkaXRpb24iOnRydWUsIklzUHJvRWRpdGlvbiI6dHJ1ZX0sIkVmZmVjdCI6MCwiU3R5bGUiOnsiJGlkIjoiMyIsIlRpbWViYW5kU3R5bGUiOnsiJGlkIjoiNCIsIlNjYWxlTWFya2luZyI6MCwiU2hhcGUiOjE3LCJTaGFwZVN0eWxlIjp7IiRpZCI6IjUiLCJNYXJnaW4iOnsiJGlkIjoiNiIsIlRvcCI6MC4wLCJMZWZ0IjoxMC4wLCJSaWdodCI6MTAuMCwiQm90dG9tIjowLjB9LCJQYWRkaW5nIjp7IiRpZCI6IjciLCJUb3AiOjMuMCwiTGVmdCI6MTMuMCwiUmlnaHQiOjEzLjAsIkJvdHRvbSI6My4wfSwiQmFja2dyb3VuZCI6eyIkaWQiOiI4IiwiQ29sb3IiOnsiJGlkIjoiOSIsIkEiOjI1NSwiUiI6MTMyLCJHIjo2MCwiQiI6MTJ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TWlkZGxlVGllclNoYXBlU3R5bGUiOnsiJGlkIjoiMTMiLCJNYXJnaW4iOnsiJHJlZiI6IjYifSwiUGFkZGluZyI6eyIkcmVmIjoiNyJ9LCJCYWNrZ3JvdW5kIjp7IiRyZWYiOiI4In0sIklzVmlzaWJsZSI6dHJ1ZSwiV2lkdGgiOjg1OC4wLCJIZWlnaHQiOjMwLjAsIkJvcmRlclN0eWxlIjpudWxsLCJQYXJlbnRTdHlsZSI6bnVsbH0sIkJvdHRvbVRpZXJTaGFwZVN0eWxlIjp7IiRpZCI6IjE0IiwiTWFyZ2luIjp7IiRyZWYiOiI2In0sIlBhZGRpbmciOnsiJHJlZiI6IjcifSwiQmFja2dyb3VuZCI6eyIkcmVmIjoiOCJ9LCJJc1Zpc2libGUiOnRydWUsIldpZHRoIjo4NTguMCwiSGVpZ2h0IjozMC4wLCJCb3JkZXJTdHlsZSI6bnVsbCwiUGFyZW50U3R5bGUiOm51bGx9LCJSaWdodEVuZENhcHNTdHlsZSI6eyIkaWQiOiIxNSIsIkZvbnRTZXR0aW5ncyI6eyIkaWQiOiIxNiIsIkZvbnRTaXplIjoxNCwiRm9udE5hbWUiOiJDYWxpYnJpIiwiSXNCb2xkIjp0cnVlLCJJc0l0YWxpYyI6ZmFsc2UsIklzVW5kZXJsaW5lZCI6ZmFsc2UsIlBhcmVudFN0eWxlIjpudWxsfSwiQXV0b1NpemUiOjAsIkZvcmVncm91bmQiOnsiJGlkIjoiMTciLCJDb2xvciI6eyIkaWQiOiIxO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kiLCJUb3AiOjAuMCwiTGVmdCI6MC4wLCJSaWdodCI6MjAuMCwiQm90dG9tIjowLjB9LCJQYWRkaW5nIjp7IiRpZCI6IjIwIiwiVG9wIjowLjAsIkxlZnQiOjAuMCwiUmlnaHQiOjAuMCwiQm90dG9tIjowLjB9LCJCYWNrZ3JvdW5kIjp7IiRpZCI6IjIxIiwiQ29sb3IiOnsiJGlkIjoiMjIiLCJBIjo4OSwiUiI6MCwiRyI6MCwiQiI6MH19LCJJc1Zpc2libGUiOmZhbHNlLCJXaWR0aCI6MC4wLCJIZWlnaHQiOjAuMCwiQm9yZGVyU3R5bGUiOm51bGwsIlBhcmVudFN0eWxlIjpudWxsfSwiTGVmdEVuZENhcHNTdHlsZSI6eyIkaWQiOiIyMyIsIkZvbnRTZXR0aW5ncyI6eyIkaWQiOiIyNCIsIkZvbnRTaXplIjoxNCwiRm9udE5hbWUiOiJDYWxpYnJpIiwiSXNCb2xkIjp0cnVlLCJJc0l0YWxpYyI6ZmFsc2UsIklzVW5kZXJsaW5lZCI6ZmFsc2UsIlBhcmVudFN0eWxlIjpudWxsfSwiQXV0b1NpemUiOjAsIkZvcmVncm91bmQiOnsiJGlkIjoiMjUiLCJDb2xvciI6eyIkaWQiOiIy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ciLCJUb3AiOjAuMCwiTGVmdCI6MjAuMCwiUmlnaHQiOjAuMCwiQm90dG9tIjowLjB9LCJQYWRkaW5nIjp7IiRpZCI6IjI4IiwiVG9wIjowLjAsIkxlZnQiOjAuMCwiUmlnaHQiOjAuMCwiQm90dG9tIjowLjB9LCJCYWNrZ3JvdW5kIjp7IiRpZCI6IjI5IiwiQ29sb3IiOnsiJHJlZiI6IjIyIn19LCJJc1Zpc2libGUiOmZhbHNlLCJXaWR0aCI6MC4wLCJIZWlnaHQiOjAuMCwiQm9yZGVyU3R5bGUiOm51bGwsIlBhcmVudFN0eWxlIjpudWxsfSwiVG9kYXlUZXh0U3R5bGUiOnsiJGlkIjoiMzAiLCJGb250U2V0dGluZ3MiOnsiJGlkIjoiMzEiLCJGb250U2l6ZSI6MTEsIkZvbnROYW1lIjoiQ2FsaWJyaSIsIklzQm9sZCI6ZmFsc2UsIklzSXRhbGljIjpmYWxzZSwiSXNVbmRlcmxpbmVkIjpmYWxzZSwiUGFyZW50U3R5bGUiOm51bGx9LCJBdXRvU2l6ZSI6MCwiRm9yZWdyb3VuZCI6eyIkaWQiOiIzMiIsIkNvbG9yIjp7IiRpZCI6IjM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0IiwiVG9wIjowLjAsIkxlZnQiOjAuMCwiUmlnaHQiOjAuMCwiQm90dG9tIjowLjB9LCJQYWRkaW5nIjp7IiRpZCI6IjM1IiwiVG9wIjowLjAsIkxlZnQiOjAuMCwiUmlnaHQiOjAuMCwiQm90dG9tIjowLjB9LCJCYWNrZ3JvdW5kIjp7IiRpZCI6IjM2IiwiQ29sb3IiOnsiJHJlZiI6IjIyIn19LCJJc1Zpc2libGUiOnRydWUsIldpZHRoIjowLjAsIkhlaWdodCI6MC4wLCJCb3JkZXJTdHlsZSI6bnVsbCwiUGFyZW50U3R5bGUiOm51bGx9LCJUb2RheU1hcmtlclN0eWxlIjp7IiRpZCI6IjM3IiwiTWFyZ2luIjp7IiRpZCI6IjM4IiwiVG9wIjowLjAsIkxlZnQiOjAuMCwiUmlnaHQiOjAuMCwiQm90dG9tIjowLjB9LCJQYWRkaW5nIjp7IiRpZCI6IjM5IiwiVG9wIjowLjAsIkxlZnQiOjAuMCwiUmlnaHQiOjAuMCwiQm90dG9tIjowLjB9LCJCYWNrZ3JvdW5kIjp7IiRpZCI6IjQwIiwiQ29sb3IiOnsiJGlkIjoiNDEiLCJBIjoyNTUsIlIiOjE3OCwiRyI6MTQsIkIiOjE4fX0sIklzVmlzaWJsZSI6dHJ1ZSwiV2lkdGgiOjAuMCwiSGVpZ2h0IjowLjAsIkJvcmRlclN0eWxlIjpudWxsLCJQYXJlbnRTdHlsZSI6bnVsbH0sIlNjYWxlU3R5bGUiOnsiJGlkIjoiNDIiLCJTaGFwZSI6NSwiU2hvd1NlZ21lbnRTZXBhcmF0b3JzIjp0cnVlLCJTZWdtZW50U2VwYXJhdG9yT3BhY2l0eSI6MzAsIkhhc0JlZW5WaXNpYmxlQmVmb3JlIjp0cnVlLCJGb250U2V0dGluZ3MiOnsiJGlkIjoiNDMiLCJGb250U2l6ZSI6MTIsIkZvbnROYW1lIjoiQ2FsaWJyaSIsIklzQm9sZCI6dHJ1ZSwiSXNJdGFsaWMiOmZhbHNlLCJJc1VuZGVybGluZWQiOmZhbHNlLCJQYXJlbnRTdHlsZSI6bnVsbH0sIkF1dG9TaXplIjowLCJGb3JlZ3JvdW5kIjp7IiRpZCI6IjQ0IiwiQ29sb3IiOnsiJGlkIjoiND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YiLCJUb3AiOjAuMCwiTGVmdCI6NS4wLCJSaWdodCI6MC4wLCJCb3R0b20iOjAuMH0sIlBhZGRpbmciOnsiJGlkIjoiNDciLCJUb3AiOjAuMCwiTGVmdCI6MC4wLCJSaWdodCI6MC4wLCJCb3R0b20iOjAuMH0sIkJhY2tncm91bmQiOnsiJGlkIjoiNDgiLCJDb2xvciI6eyIkcmVmIjoiMjIifX0sIklzVmlzaWJsZSI6dHJ1ZSwiV2lkdGgiOjAuMCwiSGVpZ2h0IjowLjAsIkJvcmRlclN0eWxlIjpudWxsLCJQYXJlbnRTdHlsZSI6bnVsbH0sIlNpbmdsZVNjYWxlU2hhcGVTdHlsZSI6eyIkaWQiOiI0OSIsIlNoYXBlIjo1LCJIZWlnaHQiOjMwLjB9LCJNaWRkbGVUaWVyU2NhbGVTdHlsZSI6eyIkaWQiOiI1MCIsIlNoYXBlIjo1LCJTaG93U2VnbWVudFNlcGFyYXRvcnMiOnRydWUsIlNlZ21lbnRTZXBhcmF0b3JPcGFjaXR5IjozMCwiSGFzQmVlblZpc2libGVCZWZvcmUiOmZhbHNlLCJGb250U2V0dGluZ3MiOnsiJGlkIjoiNTEiLCJGb250U2l6ZSI6MTIsIkZvbnROYW1lIjoiQ2FsaWJyaSIsIklzQm9sZCI6dHJ1ZSwiSXNJdGFsaWMiOmZhbHNlLCJJc1VuZGVybGluZWQiOmZhbHNlLCJQYXJlbnRTdHlsZSI6bnVsbH0sIkF1dG9TaXplIjowLCJGb3JlZ3JvdW5kIjp7IiRyZWYiOiI0NCJ9LCJNYXhXaWR0aCI6MjAwLjAsIk1heEhlaWdodCI6IkluZmluaXR5IiwiU21hcnRGb3JlZ3JvdW5kSXNBY3RpdmUiOmZhbHNlLCJIb3Jpem9udGFsQWxpZ25tZW50IjowLCJWZXJ0aWNhbEFsaWdubWVudCI6MSwiU21hcnRGb3JlZ3JvdW5kIjpudWxsLCJCYWNrZ3JvdW5kRmlsbFR5cGUiOjAsIk1hcmdpbiI6eyIkcmVmIjoiNDYifSwiUGFkZGluZyI6eyIkcmVmIjoiNDcifSwiQmFja2dyb3VuZCI6eyIkcmVmIjoiNDgifSwiSXNWaXNpYmxlIjpmYWxzZSwiV2lkdGgiOjAuMCwiSGVpZ2h0IjowLjAsIkJvcmRlclN0eWxlIjpudWxsLCJQYXJlbnRTdHlsZSI6bnVsbH0sIkJvdHRvbVRpZXJTY2FsZVN0eWxlIjp7IiRpZCI6IjUyIiwiU2hhcGUiOjUsIlNob3dTZWdtZW50U2VwYXJhdG9ycyI6dHJ1ZSwiU2VnbWVudFNlcGFyYXRvck9wYWNpdHkiOjMwLCJIYXNCZWVuVmlzaWJsZUJlZm9yZSI6ZmFsc2UsIkZvbnRTZXR0aW5ncyI6eyIkaWQiOiI1MyIsIkZvbnRTaXplIjoxMiwiRm9udE5hbWUiOiJDYWxpYnJpIiwiSXNCb2xkIjp0cnVlLCJJc0l0YWxpYyI6ZmFsc2UsIklzVW5kZXJsaW5lZCI6ZmFsc2UsIlBhcmVudFN0eWxlIjpudWxsfSwiQXV0b1NpemUiOjAsIkZvcmVncm91bmQiOnsiJHJlZiI6IjQ0In0sIk1heFdpZHRoIjoyMDAuMCwiTWF4SGVpZ2h0IjoiSW5maW5pdHkiLCJTbWFydEZvcmVncm91bmRJc0FjdGl2ZSI6ZmFsc2UsIkhvcml6b250YWxBbGlnbm1lbnQiOjAsIlZlcnRpY2FsQWxpZ25tZW50IjoxLCJTbWFydEZvcmVncm91bmQiOm51bGwsIkJhY2tncm91bmRGaWxsVHlwZSI6MCwiTWFyZ2luIjp7IiRyZWYiOiI0NiJ9LCJQYWRkaW5nIjp7IiRyZWYiOiI0NyJ9LCJCYWNrZ3JvdW5kIjp7IiRyZWYiOiI0OCJ9LCJJc1Zpc2libGUiOmZhbHNlLCJXaWR0aCI6MC4wLCJIZWlnaHQiOjAuMCwiQm9yZGVyU3R5bGUiOm51bGwsIlBhcmVudFN0eWxlIjpudWxsfSwiRWxhcHNlZFRpbWVCYWNrZ3JvdW5kIjp7IiRpZCI6IjU0IiwiQ29sb3IiOnsiJGlkIjoiNTUiLCJBIjo3NywiUiI6MjI3LCJHIjoyMjIsIkIiOjIwOX19LCJBcHBlbmRZZWFyT25ZZWFyQ2hhbmdlIjp0cnVlLCJFbGFwc2VkVGltZUZvcm1hdCI6MSwiVG9kYXlNYXJrZXJQb3NpdGlvbiI6MywiUXVpY2tQb3NpdGlvbiI6MywiQWJzb2x1dGVQb3NpdGlvbiI6MTg5LjAsIk1hcmdpbiI6eyIkaWQiOiI1NiIsIlRvcCI6MC4wLCJMZWZ0IjoxMC4wLCJSaWdodCI6MTAuMCwiQm90dG9tIjowLjB9LCJQYWRkaW5nIjp7IiRpZCI6IjU3IiwiVG9wIjowLjAsIkxlZnQiOjAuMCwiUmlnaHQiOjAuMCwiQm90dG9tIjowLjB9LCJCYWNrZ3JvdW5kIjp7IiRpZCI6IjU4IiwiQ29sb3IiOnsiJGlkIjoiNTkiLCJBIjoyNTUsIlIiOjUwLCJHIjo1MCwiQiI6NTB9fSwiSXNWaXNpYmxlIjp0cnVlLCJXaWR0aCI6MC4wLCJIZWlnaHQiOjAuMCwiQm9yZGVyU3R5bGUiOm51bGwsIlBhcmVudFN0eWxlIjpudWxsfSwiRGVmYXVsdE1pbGVzdG9uZVN0eWxlIjp7IiRpZCI6IjYwIiwiU2hhcGUiOjksIkNvbm5lY3Rvck1hcmdpbiI6eyIkaWQiOiI2MSIsIlRvcCI6MC4wLCJMZWZ0IjoyLjAsIlJpZ2h0IjoyLjAsIkJvdHRvbSI6MC4wfSwiQ29ubmVjdG9yU3R5bGUiOnsiJGlkIjoiNjIiLCJMaW5lQ29sb3IiOnsiJGlkIjoiNjMiLCIkdHlwZSI6Ik5MUkUuQ29tbW9uLkRvbS5Tb2xpZENvbG9yQnJ1c2gsIE5MUkUuQ29tbW9uIiwiQ29sb3IiOnsiJGlkIjoiNjQiLCJBIjoyNTUsIlIiOjc5LCJHIjoxMjksIkIiOjE4OX19LCJMaW5lV2VpZ2h0IjoxLjAsIkxpbmVUeXBlIjowLCJQYXJlbnRTdHlsZSI6bnVsbH0sIklzQmVsb3dUaW1lYmFuZCI6ZmFsc2UsIlBvc2l0aW9uT25UYXNrIjowLCJIaWRlRGF0ZSI6ZmFsc2UsIlNoYXBlU2l6ZSI6MSwiU3BhY2luZyI6Mi4wLCJQYWRkaW5nIjp7IiRpZCI6IjY1IiwiVG9wIjo3LjAsIkxlZnQiOjMuMCwiUmlnaHQiOjAuMCwiQm90dG9tIjoyLjB9LCJTaGFwZVN0eWxlIjp7IiRpZCI6IjY2IiwiTWFyZ2luIjp7IiRpZCI6IjY3IiwiVG9wIjowLjAsIkxlZnQiOjAuMCwiUmlnaHQiOjAuMCwiQm90dG9tIjowLjB9LCJQYWRkaW5nIjp7IiRpZCI6IjY4IiwiVG9wIjowLjAsIkxlZnQiOjAuMCwiUmlnaHQiOjAuMCwiQm90dG9tIjowLjB9LCJCYWNrZ3JvdW5kIjp7IiRpZCI6IjY5IiwiQ29sb3IiOnsiJGlkIjoiNzAiLCJBIjoyNTUsIlIiOjAsIkciOjExNCwiQiI6MTg4fX0sIklzVmlzaWJsZSI6dHJ1ZSwiV2lkdGgiOjE4LjAsIkhlaWdodCI6MjAuMCwiQm9yZGVyU3R5bGUiOnsiJGlkIjoiNzEiLCJMaW5lQ29sb3IiOnsiJGlkIjoiNzIiLCIkdHlwZSI6Ik5MUkUuQ29tbW9uLkRvbS5Tb2xpZENvbG9yQnJ1c2gsIE5MUkUuQ29tbW9uIiwiQ29sb3IiOnsiJGlkIjoiNzMiLCJBIjoyNTUsIlIiOjI1NSwiRyI6MCwiQiI6MH19LCJMaW5lV2VpZ2h0IjowLjAsIkxpbmVUeXBlIjowLCJQYXJlbnRTdHlsZSI6bnVsbH0sIlBhcmVudFN0eWxlIjpudWxsfSwiVGl0bGVTdHlsZSI6eyIkaWQiOiI3NCIsIkZvbnRTZXR0aW5ncyI6eyIkaWQiOiI3NSIsIkZvbnRTaXplIjoxMiwiRm9udE5hbWUiOiJDYWxpYnJpIiwiSXNCb2xkIjp0cnVlLCJJc0l0YWxpYyI6ZmFsc2UsIklzVW5kZXJsaW5lZCI6ZmFsc2UsIlBhcmVudFN0eWxlIjpudWxsfSwiQXV0b1NpemUiOjAsIkZvcmVncm91bmQiOnsiJGlkIjoiNzYiLCJDb2xvciI6eyIkaWQiOiI3Ny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3OCIsIlRvcCI6MC4wLCJMZWZ0IjowLjAsIlJpZ2h0IjowLjAsIkJvdHRvbSI6MC4wfSwiUGFkZGluZyI6eyIkaWQiOiI3OSIsIlRvcCI6MC4wLCJMZWZ0IjowLjAsIlJpZ2h0IjowLjAsIkJvdHRvbSI6MC4wfSwiQmFja2dyb3VuZCI6eyIkaWQiOiI4MCIsIkNvbG9yIjp7IiRyZWYiOiIyMiJ9fSwiSXNWaXNpYmxlIjp0cnVlLCJXaWR0aCI6MC4wLCJIZWlnaHQiOjAuMCwiQm9yZGVyU3R5bGUiOm51bGwsIlBhcmVudFN0eWxlIjpudWxsfSwiRGF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NTAsIkciOjUwLCJCIjo1MH19LCJNYXhXaWR0aCI6MjAwLjAsIk1heEhlaWdodCI6IkluZmluaXR5IiwiU21hcnRGb3JlZ3JvdW5kSXNBY3RpdmUiOmZhbHNlLCJIb3Jpem9udGFsQWxpZ25tZW50IjowLCJWZXJ0aWNhbEFsaWdubWVudCI6MCwiU21hcnRGb3JlZ3JvdW5kIjpudWxsLCJCYWNrZ3JvdW5kRmlsbFR5cGUiOjAsIk1hcmdpbiI6eyIkaWQiOiI4NSIsIlRvcCI6MC4wLCJMZWZ0IjowLjAsIlJpZ2h0IjowLjAsIkJvdHRvbSI6MC4wfSwiUGFkZGluZyI6eyIkaWQiOiI4NiIsIlRvcCI6MC4wLCJMZWZ0IjowLjAsIlJpZ2h0IjowLjAsIkJvdHRvbSI6MC4wfSwiQmFja2dyb3VuZCI6eyIkaWQiOiI4NyIsIkNvbG9yIjp7IiRyZWYiOiIyMiJ9fSwiSXNWaXNpYmxlIjp0cnVlLCJXaWR0aCI6MC4wLCJIZWlnaHQiOjAuMCwiQm9yZGVyU3R5bGUiOm51bGwsIlBhcmVudFN0eWxlIjpudWxsfSwiRGF0ZUZvcm1hdCI6eyIkaWQiOiI4O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5IiwiRGF0ZVBhcnRJc1Zpc2libGUiOmZhbHNlLCJUaW1lUGFydElzVmlzaWJsZSI6ZmFsc2V9fSwiV2Vla051bWJlcmluZyI6eyIkaWQiOiI5MCIsIkZvcm1hdCI6MCwiSXNWaXNpYmxlIjpmYWxzZSwiTGFzdEtub3duVmlzaWJpbGl0eVN0YXRlIjpmYWxzZX0sIklzVmlzaWJsZSI6dHJ1ZSwiUGFyZW50U3R5bGUiOm51bGx9LCJEZWZhdWx0VGFza1N0eWxlIjp7IiRpZCI6IjkxIiwiU2hhcGUiOjEsIlNoYXBlVGhpY2tuZXNzIjoxLCJEdXJhdGlvbkZvcm1hdCI6MCwiSW5jbHVkZU5vbldvcmtpbmdEYXlzSW5EdXJhdGlvbiI6ZmFsc2UsIlBlcmNlbnRhZ2VDb21wbGV0ZV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YiLCJUb3AiOjAuMCwiTGVmdCI6MC4wLCJSaWdodCI6MC4wLCJCb3R0b20iOjAuMH0sIlBhZGRpbmciOnsiJGlkIjoiOTciLCJUb3AiOjAuMCwiTGVmdCI6MC4wLCJSaWdodCI6MC4wLCJCb3R0b20iOjAuMH0sIkJhY2tncm91bmQiOnsiJGlkIjoiOTgiLCJDb2xvciI6eyIkcmVmIjoiMjIifX0sIklzVmlzaWJsZSI6dHJ1ZSwiV2lkdGgiOjAuMCwiSGVpZ2h0IjowLjAsIkJvcmRlclN0eWxlIjpudWxsLCJQYXJlbnRTdHlsZSI6bnVsbH0sIkR1cmF0aW9uU3R5bGUiOnsiJGlkIjoiOTkiLCJGb250U2V0dGluZ3MiOnsiJGlkIjoiMTAwIiwiRm9udFNpemUiOjEwLCJGb250TmFtZSI6IkNhbGlicmkiLCJJc0JvbGQiOnRydWUsIklzSXRhbGljIjpmYWxzZSwiSXNVbmRlcmxpbmVkIjpmYWxzZSwiUGFyZW50U3R5bGUiOm51bGx9LCJBdXRvU2l6ZSI6MCwiRm9yZWdyb3VuZCI6eyIkaWQiOiIxMDEiLCJDb2xvciI6eyIkaWQiOiIxMDI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AzIiwiVG9wIjowLjAsIkxlZnQiOjAuMCwiUmlnaHQiOjAuMCwiQm90dG9tIjowLjB9LCJQYWRkaW5nIjp7IiRpZCI6IjEwNCIsIlRvcCI6MC4wLCJMZWZ0IjowLjAsIlJpZ2h0IjowLjAsIkJvdHRvbSI6MC4wfSwiQmFja2dyb3VuZCI6eyIkaWQiOiIxMDUiLCJDb2xvciI6eyIkcmVmIjoiMjIifX0sIklzVmlzaWJsZSI6dHJ1ZSwiV2lkdGgiOjAuMCwiSGVpZ2h0IjowLjAsIkJvcmRlclN0eWxlIjpudWxsLCJQYXJlbnRTdHlsZSI6bnVsbH0sIkhvcml6b250YWxDb25uZWN0b3JTdHlsZSI6eyIkaWQiOiIxMDYiLCJMaW5lQ29sb3IiOnsiJGlkIjoiMTA3IiwiJHR5cGUiOiJOTFJFLkNvbW1vbi5Eb20uU29saWRDb2xvckJydXNoLCBOTFJFLkNvbW1vbiIsIkNvbG9yIjp7IiRpZCI6IjEwOCIsIkEiOjI1NSwiUiI6MjA0LCJHIjoyMDQsIkIiOjIwNH19LCJMaW5lV2VpZ2h0IjowLjAsIkxpbmVUeXBlIjowLCJQYXJlbnRTdHlsZSI6bnVsbH0sIlZlcnRpY2FsQ29ubmVjdG9yU3R5bGUiOnsiJGlkIjoiMTA5IiwiTGluZUNvbG9yIjp7IiRpZCI6IjExMCIsIiR0eXBlIjoiTkxSRS5Db21tb24uRG9tLlNvbGlkQ29sb3JCcnVzaCwgTkxSRS5Db21tb24iLCJDb2xvciI6eyIkaWQiOiIxMTEiLCJBIjoyNTUsIlIiOjIwNCwiRyI6MjA0LCJCIjoyMDR9fSwiTGluZVdlaWdodCI6Mi4wLCJMaW5lVHlwZSI6MCwiUGFyZW50U3R5bGUiOm51bGx9LCJNYXJnaW4iOm51bGwsIlN0YXJ0RGF0ZVBvc2l0aW9uIjozLCJFbmREYXRlUG9zaXRpb24iOjMsIkRhdGVJc1Zpc2libGUiOnRydWUsIlRpdGxlUG9zaXRpb24iOjQsIkR1cmF0aW9uUG9zaXRpb24iOjIsIlBlcmNlbnRhZ2VDb21wbGV0ZWRQb3NpdGlvbiI6NiwiU3BhY2luZyI6NSwiSXNCZWxvd1RpbWViYW5kIjp0cnVlLCJQZXJjZW50YWdlQ29tcGxldGVTaGFwZU9wYWNpdHkiOjM1LCJTaGFwZVN0eWxlIjp7IiRpZCI6IjExMiIsIk1hcmdpbiI6eyIkaWQiOiIxMTMiLCJUb3AiOjAuMCwiTGVmdCI6NC4wLCJSaWdodCI6NC4wLCJCb3R0b20iOjAuMH0sIlBhZGRpbmciOnsiJGlkIjoiMTE0IiwiVG9wIjowLjAsIkxlZnQiOjAuMCwiUmlnaHQiOjAuMCwiQm90dG9tIjowLjB9LCJCYWNrZ3JvdW5kIjp7IiRpZCI6IjExNSIsIkNvbG9yIjp7IiRpZCI6IjExNiIsIkEiOjI1NSwiUiI6MCwiRyI6MTE0LCJCIjoxODh9fSwiSXNWaXNpYmxlIjp0cnVlLCJXaWR0aCI6MC4wLCJIZWlnaHQiOjE2LjAsIkJvcmRlclN0eWxlIjp7IiRpZCI6IjExNyIsIkxpbmVDb2xvciI6eyIkaWQiOiIxMTgiLCIkdHlwZSI6Ik5MUkUuQ29tbW9uLkRvbS5Tb2xpZENvbG9yQnJ1c2gsIE5MUkUuQ29tbW9uIiwiQ29sb3IiOnsiJGlkIjoiMTE5IiwiQSI6MjU1LCJSIjoyNTUsIkciOjAsIkIiOjB9fSwiTGluZVdlaWdodCI6MC4wLCJMaW5lVHlwZSI6MCwiUGFyZW50U3R5bGUiOm51bGx9LCJQYXJlbnRTdHlsZSI6bnVsbH0sIlRpdGxlU3R5bGUiOnsiJGlkIjoiMTIwIiwiRm9udFNldHRpbmdzIjp7IiRpZCI6IjEyMSIsIkZvbnRTaXplIjoxMiwiRm9udE5hbWUiOiJDYWxpYnJpIiwiSXNCb2xkIjp0cnVlLCJJc0l0YWxpYyI6ZmFsc2UsIklzVW5kZXJsaW5lZCI6ZmFsc2UsIlBhcmVudFN0eWxlIjpudWxsfSwiQXV0b1NpemUiOjAsIkZvcmVncm91bmQiOnsiJGlkIjoiMTIyIiwiQ29sb3IiOnsiJGlkIjoiMTIzIiwiQSI6MjU1LCJSIjoxNTksIkciOjQxLCJCIjo1NH19LCJNYXhXaWR0aCI6NzIwLjAsIk1heEhlaWdodCI6IkluZmluaXR5IiwiU21hcnRGb3JlZ3JvdW5kSXNBY3RpdmUiOmZhbHNlLCJIb3Jpem9udGFsQWxpZ25tZW50IjowLCJWZXJ0aWNhbEFsaWdubWVudCI6MCwiU21hcnRGb3JlZ3JvdW5kIjpudWxsLCJCYWNrZ3JvdW5kRmlsbFR5cGUiOjAsIk1hcmdpbiI6eyIkaWQiOiIxMjQiLCJUb3AiOjAuMCwiTGVmdCI6MC4wLCJSaWdodCI6MC4wLCJCb3R0b20iOjAuMH0sIlBhZGRpbmciOnsiJGlkIjoiMTI1IiwiVG9wIjowLjAsIkxlZnQiOjAuMCwiUmlnaHQiOjAuMCwiQm90dG9tIjowLjB9LCJCYWNrZ3JvdW5kIjp7IiRpZCI6IjEyNiIsIkNvbG9yIjp7IiRyZWYiOiIyMiJ9fSwiSXNWaXNpYmxlIjp0cnVlLCJXaWR0aCI6MC4wLCJIZWlnaHQiOjAuMCwiQm9yZGVyU3R5bGUiOm51bGwsIlBhcmVudFN0eWxlIjpudWxsfSwiRGF0ZVN0eWxlIjp7IiRpZCI6IjEyNyIsIkZvbnRTZXR0aW5ncyI6eyIkaWQiOiIxMjgiLCJGb250U2l6ZSI6MTEsIkZvbnROYW1lIjoiQ2FsaWJyaSIsIklzQm9sZCI6dHJ1ZSwiSXNJdGFsaWMiOmZhbHNlLCJJc1VuZGVybGluZWQiOmZhbHNlLCJQYXJlbnRTdHlsZSI6bnVsbH0sIkF1dG9TaXplIjowLCJGb3JlZ3JvdW5kIjp7IiRpZCI6IjEyOSIsIkNvbG9yIjp7IiRpZCI6IjEzMCIsIkEiOjI1NSwiUiI6MjU1LCJHIjoxOTIsIkIiOjB9fSwiTWF4V2lkdGgiOjIwMC4wLCJNYXhIZWlnaHQiOiJJbmZpbml0eSIsIlNtYXJ0Rm9yZWdyb3VuZElzQWN0aXZlIjpmYWxzZSwiSG9yaXpvbnRhbEFsaWdubWVudCI6MiwiVmVydGljYWxBbGlnbm1lbnQiOjAsIlNtYXJ0Rm9yZWdyb3VuZCI6bnVsbCwiQmFja2dyb3VuZEZpbGxUeXBlIjowLCJNYXJnaW4iOnsiJGlkIjoiMTMxIiwiVG9wIjowLjAsIkxlZnQiOjAuMCwiUmlnaHQiOjAuMCwiQm90dG9tIjowLjB9LCJQYWRkaW5nIjp7IiRpZCI6IjEzMiIsIlRvcCI6MC4wLCJMZWZ0IjowLjAsIlJpZ2h0IjowLjAsIkJvdHRvbSI6MC4wfSwiQmFja2dyb3VuZCI6eyIkaWQiOiIxMzMiLCJDb2xvciI6eyIkcmVmIjoiMjIifX0sIklzVmlzaWJsZSI6dHJ1ZSwiV2lkdGgiOjAuMCwiSGVpZ2h0IjowLjAsIkJvcmRlclN0eWxlIjpudWxsLCJQYXJlbnRTdHlsZSI6bnVsbH0sIkRhdGVGb3JtYXQiOnsiJGlkIjoiMTM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NSIsIkZvcm1hdCI6MCwiSXNWaXNpYmxlIjpmYWxzZSwiTGFzdEtub3duVmlzaWJpbGl0eVN0YXRlIjpmYWxzZX0sIklzVmlzaWJsZSI6dHJ1ZSwiUGFyZW50U3R5bGUiOm51bGwsIl9leHBsaWNpdGx5U2V0Ijp7IiRpZCI6IjEz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3IiwiR3JpZGxpbmVTdHlsZSI6eyIkaWQiOiIxMzgiLCJMaW5lQ29sb3IiOnsiJGlkIjoiMTM5IiwiJHR5cGUiOiJOTFJFLkNvbW1vbi5Eb20uU29saWRDb2xvckJydXNoLCBOTFJFLkNvbW1vbiIsIkNvbG9yIjp7IiRpZCI6IjE0MCIsIkEiOjM4LCJSIjo5MSwiRyI6MTU1LCJCIjoyMTN9fSwiTGluZVdlaWdodCI6MS4wLCJMaW5lVHlwZSI6MCwiUGFyZW50U3R5bGUiOm51bGx9LCJNYXJnaW4iOnsiJGlkIjoiMTQxIiwiVG9wIjowLjAsIkxlZnQiOjAuMCwiUmlnaHQiOjAuMCwiQm90dG9tIjowLjB9LCJQYWRkaW5nIjp7IiRpZCI6IjE0MiIsIlRvcCI6MC4wLCJMZWZ0IjowLjAsIlJpZ2h0IjowLjAsIkJvdHRvbSI6MC4wfSwiQmFja2dyb3VuZCI6bnVsbCwiSXNWaXNpYmxlIjp0cnVlLCJXaWR0aCI6MC4wLCJIZWlnaHQiOjAuMCwiQm9yZGVyU3R5bGUiOm51bGwsIlBhcmVudFN0eWxlIjpudWxsfSwiQWN0aXZpdHlMaW5lUGFuZWxTdHlsZSI6eyIkaWQiOiIxNDMiLCJBY3Rpdml0eUxpbmVTdHlsZSI6eyIkaWQiOiIxNDQiLCJMaW5lQ29sb3IiOnsiJGlkIjoiMTQ1IiwiJHR5cGUiOiJOTFJFLkNvbW1vbi5Eb20uU29saWRDb2xvckJydXNoLCBOTFJFLkNvbW1vbiIsIkNvbG9yIjp7IiRpZCI6IjE0NiIsIkEiOjM4LCJSIjo5MSwiRyI6MTU1LCJCIjoyMTN9fSwiTGluZVdlaWdodCI6MS4wLCJMaW5lVHlwZSI6MCwiUGFyZW50U3R5bGUiOm51bGx9LCJNYXJnaW4iOnsiJGlkIjoiMTQ3IiwiVG9wIjowLjAsIkxlZnQiOjAuMCwiUmlnaHQiOjAuMCwiQm90dG9tIjowLjB9LCJQYWRkaW5nIjp7IiRpZCI6IjE0OCIsIlRvcCI6MC4wLCJMZWZ0IjowLjAsIlJpZ2h0IjowLjAsIkJvdHRvbSI6MC4wfSwiQmFja2dyb3VuZCI6bnVsbCwiSXNWaXNpYmxlIjp0cnVlLCJXaWR0aCI6MC4wLCJIZWlnaHQiOjAuMCwiQm9yZGVyU3R5bGUiOm51bGwsIlBhcmVudFN0eWxlIjpudWxsfSwiU2hvd0VsYXBzZWRUaW1lR3JhZGllbnRTdHlsZSI6ZmFsc2UsIlRpbWViYW5kUmVzZXJ2ZWRMZWZ0QXJlYVN0eWxlIjp7IiRpZCI6IjE0OSIsIkFjdGl2aXR5SGVhZGVyV2lkdGgiOjAuMCwiSXNTZXQiOmZhbHNlfSwiRGVmYXVsdFN3aW1sYW5lU3R5bGUiOnsiJGlkIjoiMTUwIiwiSGVhZGVyU3R5bGUiOnsiJGlkIjoiMTUxIiwiVGV4dFN0eWxlIjp7IiRpZCI6IjE1MiIsIkZvbnRTZXR0aW5ncyI6eyIkaWQiOiIxNTMiLCJGb250U2l6ZSI6MTIsIkZvbnROYW1lIjoiQ2FsaWJyaSIsIklzQm9sZCI6ZmFsc2UsIklzSXRhbGljIjpmYWxzZSwiSXNVbmRlcmxpbmVkIjpmYWxzZSwiUGFyZW50U3R5bGUiOm51bGx9LCJBdXRvU2l6ZSI6MCwiRm9yZWdyb3VuZCI6eyIkaWQiOiIxNTQiLCJDb2xvciI6eyIkaWQiOiIxNTU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U2IiwiVG9wIjowLjAsIkxlZnQiOjAuMCwiUmlnaHQiOjAuMCwiQm90dG9tIjowLjB9LCJQYWRkaW5nIjp7IiRpZCI6IjE1NyIsIlRvcCI6MC4wLCJMZWZ0IjowLjAsIlJpZ2h0IjowLjAsIkJvdHRvbSI6MC4wfSwiQmFja2dyb3VuZCI6bnVsbCwiSXNWaXNpYmxlIjp0cnVlLCJXaWR0aCI6MC4wLCJIZWlnaHQiOjAuMCwiQm9yZGVyU3R5bGUiOm51bGwsIlBhcmVudFN0eWxlIjpudWxsfSwiUmVjdGFuZ2xlU3R5bGUiOnsiJGlkIjoiMTU4IiwiTWFyZ2luIjp7IiRpZCI6IjE1OSIsIlRvcCI6MC4wLCJMZWZ0IjowLjAsIlJpZ2h0IjowLjAsIkJvdHRvbSI6MC4wfSwiUGFkZGluZyI6eyIkaWQiOiIxNjAiLCJUb3AiOjAuMCwiTGVmdCI6MC4wLCJSaWdodCI6MC4wLCJCb3R0b20iOjAuMH0sIkJhY2tncm91bmQiOnsiJGlkIjoiMTYxIiwiQ29sb3IiOnsiJGlkIjoiMTYyIiwiQSI6MTI3LCJSIjo5MSwiRyI6MTU1LCJCIjoyMTN9fSwiSXNWaXNpYmxlIjp0cnVlLCJXaWR0aCI6MC4wLCJIZWlnaHQiOjAuMCwiQm9yZGVyU3R5bGUiOnsiJGlkIjoiMTYzIiwiTGluZUNvbG9yIjp7IiRpZCI6IjE2NCIsIiR0eXBlIjoiTkxSRS5Db21tb24uRG9tLlNvbGlkQ29sb3JCcnVzaCwgTkxSRS5Db21tb24iLCJDb2xvciI6eyIkaWQiOiIxNjUiLCJBIjoyNTUsIlIiOjI1NSwiRyI6MCwiQiI6MH19LCJMaW5lV2VpZ2h0IjowLjAsIkxpbmVUeXBlIjowLCJQYXJlbnRTdHlsZSI6bnVsbH0sIlBhcmVudFN0eWxlIjpudWxsfSwiTWFyZ2luIjp7IiRpZCI6IjE2NiIsIlRvcCI6MC4wLCJMZWZ0IjowLjAsIlJpZ2h0IjowLjAsIkJvdHRvbSI6MC4wfSwiUGFkZGluZyI6eyIkaWQiOiIxNjciLCJUb3AiOjAuMCwiTGVmdCI6MC4wLCJSaWdodCI6MC4wLCJCb3R0b20iOjAuMH0sIkJhY2tncm91bmQiOm51bGwsIklzVmlzaWJsZSI6dHJ1ZSwiV2lkdGgiOjAuMCwiSGVpZ2h0IjowLjAsIkJvcmRlclN0eWxlIjpudWxsLCJQYXJlbnRTdHlsZSI6bnVsbH0sIkJhY2tncm91bmRTdHlsZSI6eyIkaWQiOiIxNjgiLCJNYXJnaW4iOnsiJGlkIjoiMTY5IiwiVG9wIjowLjAsIkxlZnQiOjAuMCwiUmlnaHQiOjAuMCwiQm90dG9tIjowLjB9LCJQYWRkaW5nIjp7IiRpZCI6IjE3MCIsIlRvcCI6MC4wLCJMZWZ0IjowLjAsIlJpZ2h0IjowLjAsIkJvdHRvbSI6MC4wfSwiQmFja2dyb3VuZCI6eyIkaWQiOiIxNzEiLCJDb2xvciI6eyIkaWQiOiIxNzIiLCJBIjozOCwiUiI6OTEsIkciOjE1NSwiQiI6MjEzfX0sIklzVmlzaWJsZSI6dHJ1ZSwiV2lkdGgiOjAuMCwiSGVpZ2h0IjowLjAsIkJvcmRlclN0eWxlIjp7IiRpZCI6IjE3MyIsIkxpbmVDb2xvciI6eyIkaWQiOiIxNzQiLCIkdHlwZSI6Ik5MUkUuQ29tbW9uLkRvbS5Tb2xpZENvbG9yQnJ1c2gsIE5MUkUuQ29tbW9uIiwiQ29sb3IiOnsiJGlkIjoiMTc1IiwiQSI6MjU1LCJSIjoyNTUsIkciOjAsIkIiOjB9fSwiTGluZVdlaWdodCI6MC4wLCJMaW5lVHlwZSI6MCwiUGFyZW50U3R5bGUiOm51bGx9LCJQYXJlbnRTdHlsZSI6bnVsbH0sIklzQWJvdmVUaW1lYmFuZCI6ZmFsc2UsIk1hcmdpbiI6eyIkaWQiOiIxNzYiLCJUb3AiOjAuMCwiTGVmdCI6MC4wLCJSaWdodCI6MC4wLCJCb3R0b20iOjAuMH0sIlBhZGRpbmciOnsiJGlkIjoiMTc3IiwiVG9wIjowLjAsIkxlZnQiOjAuMCwiUmlnaHQiOjAuMCwiQm90dG9tIjowLjB9LCJJc1Zpc2libGUiOnRydWUsIldpZHRoIjowLjAsIkhlaWdodCI6MC4wLCJCb3JkZXJTdHlsZSI6bnVsbCwiUGFyZW50U3R5bGUiOm51bGx9fSwiU2NhbGUiOnsiJGlkIjoiMTc4IiwiU3RhcnREYXRlIjoiMjAyMS0wMS0wMVQwMDowMDowMCIsIkVuZERhdGUiOiIyMDIxLTExLTMwVDIzOjU5OjAwIiwiRm9ybWF0IjoiTU1NIiwiVHlwZSI6MiwiQXV0b0RhdGVSYW5nZSI6ZmFsc2UsIldvcmtpbmdEYXlzIjozMSwiRmlzY2FsWWVhciI6eyIkaWQiOiIxNzkiLCJTdGFydE1vbnRoIjoxLCJVc2VTdGFydGluZ1llYXJGb3JOdW1iZXJpbmciOnRydWUsIlNob3dGaXNjYWxZZWFyTGFiZWwiOnRydWV9LCJUb2RheU1hcmtlclRleHQiOiJUb2RheSIsIkF1dG9TY2FsZVR5cGUiOmZhbHNlfSwiU2NhbGVWMiI6eyIkaWQiOiIxODAiLCJTdGFydERhdGUiOiIyMDIxLTAxLTAxVDAwOjAwOjAwIiwiRW5kRGF0ZSI6IjIwMjEtMTEtMzBUMjM6NTk6MDAiLCJBdXRvRGF0ZVJhbmdlIjpmYWxzZSwiV29ya2luZ0RheXMiOjMxLCJGaXNjYWxZZWFyIjp7IiRyZWYiOiIxNzkifSwiVG9kYXlNYXJrZXJUZXh0IjoiVG9kYXkiLCJBdXRvU2NhbGVUeXBlIjpmYWxzZSwiVGltZWJhbmRTY2FsZXMiOnsiJGlkIjoiMTgxIiwiVG9wU2NhbGVMYXllciI6eyIkaWQiOiIxODIiLCJGb3JtYXQiOiJNTU0iLCJUeXBlIjoyfSwiTWlkZGxlU2NhbGVMYXllciI6eyIkaWQiOiIxODMiLCJGb3JtYXQiOm51bGwsIlR5cGUiOjB9LCJCb3R0b21TY2FsZUxheWVyIjp7IiRpZCI6IjE4NCIsIkZvcm1hdCI6bnVsbCwiVHlwZSI6MH19fSwiTWlsZXN0b25lcyI6W3siJGlkIjoiMTg1IiwiRGF0ZSI6IjIwMjEtMDEtMTVUMjM6NTk6MDAiLCJTdHlsZSI6eyIkaWQiOiIxODYiLCJTaGFwZSI6MiwiQ29ubmVjdG9yTWFyZ2luIjp7IiRyZWYiOiI2MSJ9LCJDb25uZWN0b3JTdHlsZSI6eyIkaWQiOiIxODciLCJMaW5lQ29sb3IiOnsiJGlkIjoiMTg4IiwiJHR5cGUiOiJOTFJFLkNvbW1vbi5Eb20uU29saWRDb2xvckJydXNoLCBOTFJFLkNvbW1vbiIsIkNvbG9yIjp7IiRpZCI6IjE4OSIsIkEiOjI1NSwiUiI6MTU5LCJHIjo0MSwiQiI6NTR9fSwiTGluZVdlaWdodCI6MS4wLCJMaW5lVHlwZSI6MCwiUGFyZW50U3R5bGUiOnsiJHJlZiI6IjYyIn19LCJJc0JlbG93VGltZWJhbmQiOmZhbHNlLCJQb3NpdGlvbk9uVGFzayI6MCwiSGlkZURhdGUiOmZhbHNlLCJTaGFwZVNpemUiOjIsIlNwYWNpbmciOjAuMCwiUGFkZGluZyI6eyIkaWQiOiIxOTAiLCJUb3AiOjAuMCwiTGVmdCI6MC4wLCJSaWdodCI6MC4wLCJCb3R0b20iOjAuMH0sIlNoYXBlU3R5bGUiOnsiJGlkIjoiMTkxIiwiTWFyZ2luIjp7IiRyZWYiOiI2NyJ9LCJQYWRkaW5nIjp7IiRyZWYiOiI2OCJ9LCJCYWNrZ3JvdW5kIjp7IiRpZCI6IjE5MiIsIkNvbG9yIjp7IiRpZCI6IjE5MyIsIkEiOjI1NSwiUiI6MTc4LCJHIjoxNCwiQiI6MTh9fSwiSXNWaXNpYmxlIjp0cnVlLCJXaWR0aCI6MTguMCwiSGVpZ2h0IjoxOC4wLCJCb3JkZXJTdHlsZSI6eyIkaWQiOiIxOTQiLCJMaW5lQ29sb3IiOnsiJHJlZiI6IjcyIn0sIkxpbmVXZWlnaHQiOjAuMCwiTGluZVR5cGUiOjAsIlBhcmVudFN0eWxlIjp7IiRyZWYiOiI3MSJ9fSwiUGFyZW50U3R5bGUiOnsiJHJlZiI6IjY2In19LCJUaXRsZVN0eWxlIjp7IiRpZCI6IjE5NSIsIkZvbnRTZXR0aW5ncyI6eyIkaWQiOiIxOTYiLCJGb250U2l6ZSI6MTIsIkZvbnROYW1lIjoiQ2FsaWJyaSIsIklzQm9sZCI6dHJ1ZSwiSXNJdGFsaWMiOmZhbHNlLCJJc1VuZGVybGluZWQiOmZhbHNlLCJQYXJlbnRTdHlsZSI6eyIkcmVmIjoiNzUifX0sIkF1dG9TaXplIjowLCJGb3JlZ3JvdW5kIjp7IiRpZCI6IjE5NyIsIkNvbG9yIjp7IiRpZCI6IjE5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7IiRyZWYiOiI3NCJ9fSwiRGF0ZVN0eWxlIjp7IiRpZCI6IjIwMiIsIkZvbnRTZXR0aW5ncyI6eyIkaWQiOiIyMD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QmFja2dyb3VuZEZpbGxUeXBlIjowLCJNYXJnaW4iOnsiJHJlZiI6Ijg1In0sIlBhZGRpbmciOnsiJHJlZiI6Ijg2In0sIkJhY2tncm91bmQiOnsiJGlkIjoiMjA0IiwiQ29sb3IiOnsiJGlkIjoiMjA1IiwiQSI6MCwiUiI6MjU1LCJHIjoyNTUsIkIiOjI1NX19LCJJc1Zpc2libGUiOnRydWUsIldpZHRoIjowLjAsIkhlaWdodCI6MC4wLCJCb3JkZXJTdHlsZSI6eyIkaWQiOiIyMDYiLCJMaW5lQ29sb3IiOm51bGwsIkxpbmVXZWlnaHQiOjAuMCwiTGluZVR5cGUiOjAsIlBhcmVudFN0eWxlIjpudWxsfSwiUGFyZW50U3R5bGUiOnsiJHJlZiI6IjgxIn19LCJEYXRlRm9ybWF0Ijp7IiRyZWYiOiI4OCJ9LCJXZWVrTnVtYmVyaW5nIjp7IiRpZCI6IjIwNyIsIkZvcm1hdCI6MCwiSXNWaXNpYmxlIjpmYWxzZSwiTGFzdEtub3duVmlzaWJpbGl0eVN0YXRlIjpmYWxzZX0sIklzVmlzaWJsZSI6dHJ1ZSwiUGFyZW50U3R5bGUiOnsiJHJlZiI6IjYwIn19LCJJbmRleCI6MCwiUGVyY2VudGFnZUNvbXBsZXRlIjpudWxsLCJQb3NpdGlvbiI6eyJSYXRpbyI6MC4wOTA4NDg0NjM1ODI1MjcwNDUsIklzQ3VzdG9tIjp0cnVlfSwiRGF0ZUZvcm1hdCI6eyIkcmVmIjoiODgifSwiV2Vla051bWJlcmluZyI6eyIkaWQiOiIyMDgiLCJGb3JtYXQiOjAsIklzVmlzaWJsZSI6ZmFsc2UsIkxhc3RLbm93blZpc2liaWxpdHlTdGF0ZSI6ZmFsc2V9LCJSZWxhdGVkVGFza0lkIjoiMDAwMDAwMDAtMDAwMC0wMDAwLTAwMDAtMDAwMDAwMDAwMDAwIiwiSWQiOiJhM2Y5MDgwNC1lNTFlLTRjNDctODI2Zi0wMmMwMTRmNjIzNWIiLCJJbXBvcnRJZCI6bnVsbCwiVGl0bGUiOiJNaWxlc3RvbmUgMSIsIk5vdGUiOm51bGwsIkh5cGVybGluayI6eyIkaWQiOiIyMDkiLCJBZGRyZXNzIjpudWxsLCJTdWJBZGRyZXNzIjpudWxsfSwiSXNDaGFuZ2VkIjpmYWxzZSwiSXNOZXciOnRydWV9LHsiJGlkIjoiMjEwIiwiRGF0ZSI6IjIwMjEtMDQtMTVUMjM6NTk6MDAiLCJTdHlsZSI6eyIkaWQiOiIyMTEiLCJTaGFwZSI6NSwiQ29ubmVjdG9yTWFyZ2luIjp7IiRyZWYiOiI2MSJ9LCJDb25uZWN0b3JTdHlsZSI6eyIkaWQiOiIyMTIiLCJMaW5lQ29sb3IiOnsiJGlkIjoiMjEzIiwiJHR5cGUiOiJOTFJFLkNvbW1vbi5Eb20uU29saWRDb2xvckJydXNoLCBOTFJFLkNvbW1vbiIsIkNvbG9yIjp7IiRpZCI6IjIxNCIsIkEiOjI1NSwiUiI6NTAsIkciOjkwLCJCIjoxNTh9fSwiTGluZVdlaWdodCI6MS4wLCJMaW5lVHlwZSI6MCwiUGFyZW50U3R5bGUiOnsiJHJlZiI6IjYyIn19LCJJc0JlbG93VGltZWJhbmQiOmZhbHNlLCJQb3NpdGlvbk9uVGFzayI6MCwiSGlkZURhdGUiOmZhbHNlLCJTaGFwZVNpemUiOjAsIlNwYWNpbmciOjAuMCwiUGFkZGluZyI6eyIkaWQiOiIyMTUiLCJUb3AiOjAuMCwiTGVmdCI6MC4wLCJSaWdodCI6MC4wLCJCb3R0b20iOjAuMH0sIlNoYXBlU3R5bGUiOnsiJGlkIjoiMjE2IiwiTWFyZ2luIjp7IiRyZWYiOiI2NyJ9LCJQYWRkaW5nIjp7IiRyZWYiOiI2OCJ9LCJCYWNrZ3JvdW5kIjp7IiRpZCI6IjIxNyIsIkNvbG9yIjp7IiRpZCI6IjIxOCIsIkEiOjI1NSwiUiI6MjU1LCJHIjoxOTIsIkIiOjB9fSwiSXNWaXNpYmxlIjp0cnVlLCJXaWR0aCI6MTIuMCwiSGVpZ2h0IjoxNC4wLCJCb3JkZXJTdHlsZSI6eyIkaWQiOiIyMTkiLCJMaW5lQ29sb3IiOnsiJHJlZiI6IjcyIn0sIkxpbmVXZWlnaHQiOjAuMCwiTGluZVR5cGUiOjAsIlBhcmVudFN0eWxlIjp7IiRyZWYiOiI3MSJ9fSwiUGFyZW50U3R5bGUiOnsiJHJlZiI6IjY2In19LCJUaXRsZVN0eWxlIjp7IiRpZCI6IjIyMCIsIkZvbnRTZXR0aW5ncyI6eyIkaWQiOiIyMjEiLCJGb250U2l6ZSI6MTIsIkZvbnROYW1lIjoiQ2FsaWJyaSIsIklzQm9sZCI6dHJ1ZSwiSXNJdGFsaWMiOmZhbHNlLCJJc1VuZGVybGluZWQiOmZhbHNlLCJQYXJlbnRTdHlsZSI6eyIkcmVmIjoiNzUifX0sIkF1dG9TaXplIjowLCJGb3JlZ3JvdW5kIjp7IiRpZCI6IjIyMiIsIkNvbG9yIjp7IiRpZCI6IjIyMy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yNCIsIkNvbG9yIjp7IiRpZCI6IjIyNSIsIkEiOjAsIlIiOjI1NSwiRyI6MjU1LCJCIjoyNTV9fSwiSXNWaXNpYmxlIjp0cnVlLCJXaWR0aCI6MC4wLCJIZWlnaHQiOjAuMCwiQm9yZGVyU3R5bGUiOnsiJGlkIjoiMjI2IiwiTGluZUNvbG9yIjpudWxsLCJMaW5lV2VpZ2h0IjowLjAsIkxpbmVUeXBlIjowLCJQYXJlbnRTdHlsZSI6bnVsbH0sIlBhcmVudFN0eWxlIjp7IiRyZWYiOiI3NCJ9fSwiRGF0ZVN0eWxlIjp7IiRpZCI6IjIyNyIsIkZvbnRTZXR0aW5ncyI6eyIkaWQiOiIyMj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SwiVmVydGljYWxBbGlnbm1lbnQiOjAsIlNtYXJ0Rm9yZWdyb3VuZCI6bnVsbCwiQmFja2dyb3VuZEZpbGxUeXBlIjowLCJNYXJnaW4iOnsiJHJlZiI6Ijg1In0sIlBhZGRpbmciOnsiJHJlZiI6Ijg2In0sIkJhY2tncm91bmQiOnsiJGlkIjoiMjI5IiwiQ29sb3IiOnsiJGlkIjoiMjMwIiwiQSI6MCwiUiI6MjU1LCJHIjoyNTUsIkIiOjI1NX19LCJJc1Zpc2libGUiOnRydWUsIldpZHRoIjowLjAsIkhlaWdodCI6MC4wLCJCb3JkZXJTdHlsZSI6eyIkaWQiOiIyMzEiLCJMaW5lQ29sb3IiOm51bGwsIkxpbmVXZWlnaHQiOjAuMCwiTGluZVR5cGUiOjAsIlBhcmVudFN0eWxlIjpudWxsfSwiUGFyZW50U3R5bGUiOnsiJHJlZiI6IjgxIn19LCJEYXRlRm9ybWF0Ijp7IiRyZWYiOiI4OCJ9LCJXZWVrTnVtYmVyaW5nIjp7IiRpZCI6IjIzMiIsIkZvcm1hdCI6MCwiSXNWaXNpYmxlIjpmYWxzZSwiTGFzdEtub3duVmlzaWJpbGl0eVN0YXRlIjpmYWxzZX0sIklzVmlzaWJsZSI6dHJ1ZSwiUGFyZW50U3R5bGUiOnsiJHJlZiI6IjYwIn19LCJJbmRleCI6MSwiUGVyY2VudGFnZUNvbXBsZXRlIjpudWxsLCJQb3NpdGlvbiI6eyJSYXRpbyI6MC4wODc2Mzg5NjgwMDg1MzU4NzgsIklzQ3VzdG9tIjp0cnVlfSwiRGF0ZUZvcm1hdCI6eyIkcmVmIjoiODgifSwiV2Vla051bWJlcmluZyI6eyIkaWQiOiIyMzMiLCJGb3JtYXQiOjAsIklzVmlzaWJsZSI6ZmFsc2UsIkxhc3RLbm93blZpc2liaWxpdHlTdGF0ZSI6ZmFsc2V9LCJSZWxhdGVkVGFza0lkIjoiMDAwMDAwMDAtMDAwMC0wMDAwLTAwMDAtMDAwMDAwMDAwMDAwIiwiSWQiOiJmZmE3MTNhMi1jMzEyLTRiNGQtODdlMy05NzIwOTQ5ZTZkNzciLCJJbXBvcnRJZCI6bnVsbCwiVGl0bGUiOiJNaWxlc3RvbmUgMiIsIk5vdGUiOm51bGwsIkh5cGVybGluayI6eyIkaWQiOiIyMzQiLCJBZGRyZXNzIjpudWxsLCJTdWJBZGRyZXNzIjpudWxsfSwiSXNDaGFuZ2VkIjpmYWxzZSwiSXNOZXciOnRydWV9LHsiJGlkIjoiMjM1IiwiRGF0ZSI6IjIwMjEtMDYtMTBUMjM6NTk6MDAiLCJTdHlsZSI6eyIkaWQiOiIyMzYiLCJTaGFwZSI6NSwiQ29ubmVjdG9yTWFyZ2luIjp7IiRyZWYiOiI2MSJ9LCJDb25uZWN0b3JTdHlsZSI6eyIkaWQiOiIyMzciLCJMaW5lQ29sb3IiOnsiJGlkIjoiMjM4IiwiJHR5cGUiOiJOTFJFLkNvbW1vbi5Eb20uU29saWRDb2xvckJydXNoLCBOTFJFLkNvbW1vbiIsIkNvbG9yIjp7IiRpZCI6IjIzOSIsIkEiOjI1NSwiUiI6NTcsIkciOjk3LCJCIjoxNjd9fSwiTGluZVdlaWdodCI6MS4wLCJMaW5lVHlwZSI6MCwiUGFyZW50U3R5bGUiOnsiJHJlZiI6IjYyIn19LCJJc0JlbG93VGltZWJhbmQiOmZhbHNlLCJQb3NpdGlvbk9uVGFzayI6MCwiSGlkZURhdGUiOmZhbHNlLCJTaGFwZVNpemUiOjEsIlNwYWNpbmciOjAuMCwiUGFkZGluZyI6eyIkaWQiOiIyNDAiLCJUb3AiOjAuMCwiTGVmdCI6MC4wLCJSaWdodCI6MC4wLCJCb3R0b20iOjAuMH0sIlNoYXBlU3R5bGUiOnsiJGlkIjoiMjQxIiwiTWFyZ2luIjp7IiRyZWYiOiI2NyJ9LCJQYWRkaW5nIjp7IiRyZWYiOiI2OCJ9LCJCYWNrZ3JvdW5kIjp7IiRpZCI6IjI0MiIsIkNvbG9yIjp7IiRpZCI6IjI0MyIsIkEiOjI1NSwiUiI6MjU0LCJHIjoxODYsIkIiOjEwfX0sIklzVmlzaWJsZSI6dHJ1ZSwiV2lkdGgiOjE4LjAsIkhlaWdodCI6MjAuMCwiQm9yZGVyU3R5bGUiOnsiJGlkIjoiMjQ0IiwiTGluZUNvbG9yIjp7IiRyZWYiOiI3MiJ9LCJMaW5lV2VpZ2h0IjowLjAsIkxpbmVUeXBlIjowLCJQYXJlbnRTdHlsZSI6eyIkcmVmIjoiNzEifX0sIlBhcmVudFN0eWxlIjp7IiRyZWYiOiI2NiJ9fSwiVGl0bGVTdHlsZSI6eyIkaWQiOiIyNDUiLCJGb250U2V0dGluZ3MiOnsiJGlkIjoiMjQ2IiwiRm9udFNpemUiOjEyLCJGb250TmFtZSI6IkNhbGlicmkiLCJJc0JvbGQiOnRydWUsIklzSXRhbGljIjpmYWxzZSwiSXNVbmRlcmxpbmVkIjpmYWxzZSwiUGFyZW50U3R5bGUiOnsiJHJlZiI6Ijc1In19LCJBdXRvU2l6ZSI6MCwiRm9yZWdyb3VuZCI6eyIkaWQiOiIyNDciLCJDb2xvciI6eyIkaWQiOiIyNDg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NDkiLCJDb2xvciI6eyIkaWQiOiIyNTAiLCJBIjowLCJSIjoyNTUsIkciOjI1NSwiQiI6MjU1fX0sIklzVmlzaWJsZSI6dHJ1ZSwiV2lkdGgiOjAuMCwiSGVpZ2h0IjowLjAsIkJvcmRlclN0eWxlIjp7IiRpZCI6IjI1MSIsIkxpbmVDb2xvciI6bnVsbCwiTGluZVdlaWdodCI6MC4wLCJMaW5lVHlwZSI6MCwiUGFyZW50U3R5bGUiOm51bGx9LCJQYXJlbnRTdHlsZSI6eyIkcmVmIjoiNzQifX0sIkRhdGVTdHlsZSI6eyIkaWQiOiIyNTIiLCJGb250U2V0dGluZ3MiOnsiJGlkIjoiMjU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EsIlZlcnRpY2FsQWxpZ25tZW50IjowLCJTbWFydEZvcmVncm91bmQiOm51bGwsIkJhY2tncm91bmRGaWxsVHlwZSI6MCwiTWFyZ2luIjp7IiRyZWYiOiI4NSJ9LCJQYWRkaW5nIjp7IiRyZWYiOiI4NiJ9LCJCYWNrZ3JvdW5kIjp7IiRpZCI6IjI1NCIsIkNvbG9yIjp7IiRpZCI6IjI1NSIsIkEiOjAsIlIiOjI1NSwiRyI6MjU1LCJCIjoyNTV9fSwiSXNWaXNpYmxlIjp0cnVlLCJXaWR0aCI6MC4wLCJIZWlnaHQiOjAuMCwiQm9yZGVyU3R5bGUiOnsiJGlkIjoiMjU2IiwiTGluZUNvbG9yIjpudWxsLCJMaW5lV2VpZ2h0IjowLjAsIkxpbmVUeXBlIjowLCJQYXJlbnRTdHlsZSI6bnVsbH0sIlBhcmVudFN0eWxlIjp7IiRyZWYiOiI4MSJ9fSwiRGF0ZUZvcm1hdCI6eyIkcmVmIjoiODgifSwiV2Vla051bWJlcmluZyI6eyIkaWQiOiIyNTciLCJGb3JtYXQiOjAsIklzVmlzaWJsZSI6ZmFsc2UsIkxhc3RLbm93blZpc2liaWxpdHlTdGF0ZSI6ZmFsc2V9LCJJc1Zpc2libGUiOnRydWUsIlBhcmVudFN0eWxlIjp7IiRyZWYiOiI2MCJ9fSwiSW5kZXgiOjIsIlBlcmNlbnRhZ2VDb21wbGV0ZSI6bnVsbCwiUG9zaXRpb24iOnsiUmF0aW8iOjAuMTA2MzAxNzEwMzQwNzExOCwiSXNDdXN0b20iOmZhbHNlfSwiRGF0ZUZvcm1hdCI6eyIkcmVmIjoiODgifSwiV2Vla051bWJlcmluZyI6eyIkaWQiOiIyNTgiLCJGb3JtYXQiOjAsIklzVmlzaWJsZSI6ZmFsc2UsIkxhc3RLbm93blZpc2liaWxpdHlTdGF0ZSI6ZmFsc2V9LCJSZWxhdGVkVGFza0lkIjoiMDAwMDAwMDAtMDAwMC0wMDAwLTAwMDAtMDAwMDAwMDAwMDAwIiwiSWQiOiI4OTYzYTg5Zi03MWI0LTQ5NjEtOGZmZS02NDQwOTNhYzk0NWQiLCJJbXBvcnRJZCI6bnVsbCwiVGl0bGUiOiJNaWxlc3RvbmUgMyIsIk5vdGUiOm51bGwsIkh5cGVybGluayI6eyIkaWQiOiIyNTkiLCJBZGRyZXNzIjpudWxsLCJTdWJBZGRyZXNzIjpudWxsfSwiSXNDaGFuZ2VkIjpmYWxzZSwiSXNOZXciOnRydWV9LHsiJGlkIjoiMjYwIiwiRGF0ZSI6IjIwMjEtMDgtMTFUMjM6NTk6MDAiLCJTdHlsZSI6eyIkaWQiOiIyNjEiLCJTaGFwZSI6NSwiQ29ubmVjdG9yTWFyZ2luIjp7IiRyZWYiOiI2MSJ9LCJDb25uZWN0b3JTdHlsZSI6eyIkaWQiOiIyNjIiLCJMaW5lQ29sb3IiOnsiJGlkIjoiMjYzIiwiJHR5cGUiOiJOTFJFLkNvbW1vbi5Eb20uU29saWRDb2xvckJydXNoLCBOTFJFLkNvbW1vbiIsIkNvbG9yIjp7IiRpZCI6IjI2NCIsIkEiOjI1NSwiUiI6NTcsIkciOjk3LCJCIjoxNjd9fSwiTGluZVdlaWdodCI6MS4wLCJMaW5lVHlwZSI6MCwiUGFyZW50U3R5bGUiOnsiJHJlZiI6IjYyIn19LCJJc0JlbG93VGltZWJhbmQiOmZhbHNlLCJQb3NpdGlvbk9uVGFzayI6MCwiSGlkZURhdGUiOmZhbHNlLCJTaGFwZVNpemUiOjAsIlNwYWNpbmciOjAuMCwiUGFkZGluZyI6eyIkaWQiOiIyNjUiLCJUb3AiOjAuMCwiTGVmdCI6MC4wLCJSaWdodCI6MC4wLCJCb3R0b20iOjAuMH0sIlNoYXBlU3R5bGUiOnsiJGlkIjoiMjY2IiwiTWFyZ2luIjp7IiRyZWYiOiI2NyJ9LCJQYWRkaW5nIjp7IiRyZWYiOiI2OCJ9LCJCYWNrZ3JvdW5kIjp7IiRpZCI6IjI2NyIsIkNvbG9yIjp7IiRpZCI6IjI2OCIsIkEiOjI1NSwiUiI6MjU0LCJHIjoxODYsIkIiOjEwfX0sIklzVmlzaWJsZSI6dHJ1ZSwiV2lkdGgiOjEyLjAsIkhlaWdodCI6MTQuMCwiQm9yZGVyU3R5bGUiOnsiJGlkIjoiMjY5IiwiTGluZUNvbG9yIjp7IiRyZWYiOiI3MiJ9LCJMaW5lV2VpZ2h0IjowLjAsIkxpbmVUeXBlIjowLCJQYXJlbnRTdHlsZSI6eyIkcmVmIjoiNzEifX0sIlBhcmVudFN0eWxlIjp7IiRyZWYiOiI2NiJ9fSwiVGl0bGVTdHlsZSI6eyIkaWQiOiIyNzAiLCJGb250U2V0dGluZ3MiOnsiJGlkIjoiMjcxIiwiRm9udFNpemUiOjEyLCJGb250TmFtZSI6IkNhbGlicmkiLCJJc0JvbGQiOnRydWUsIklzSXRhbGljIjpmYWxzZSwiSXNVbmRlcmxpbmVkIjpmYWxzZSwiUGFyZW50U3R5bGUiOnsiJHJlZiI6Ijc1In19LCJBdXRvU2l6ZSI6MCwiRm9yZWdyb3VuZCI6eyIkaWQiOiIyNzIiLCJDb2xvciI6eyIkaWQiOiIyNzM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NzQiLCJDb2xvciI6eyIkaWQiOiIyNzUiLCJBIjowLCJSIjoyNTUsIkciOjI1NSwiQiI6MjU1fX0sIklzVmlzaWJsZSI6dHJ1ZSwiV2lkdGgiOjAuMCwiSGVpZ2h0IjowLjAsIkJvcmRlclN0eWxlIjp7IiRpZCI6IjI3NiIsIkxpbmVDb2xvciI6bnVsbCwiTGluZVdlaWdodCI6MC4wLCJMaW5lVHlwZSI6MCwiUGFyZW50U3R5bGUiOm51bGx9LCJQYXJlbnRTdHlsZSI6eyIkcmVmIjoiNzQifX0sIkRhdGVTdHlsZSI6eyIkaWQiOiIyNzciLCJGb250U2V0dGluZ3MiOnsiJGlkIjoiMj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EsIlZlcnRpY2FsQWxpZ25tZW50IjowLCJTbWFydEZvcmVncm91bmQiOm51bGwsIkJhY2tncm91bmRGaWxsVHlwZSI6MCwiTWFyZ2luIjp7IiRyZWYiOiI4NSJ9LCJQYWRkaW5nIjp7IiRyZWYiOiI4NiJ9LCJCYWNrZ3JvdW5kIjp7IiRpZCI6IjI3OSIsIkNvbG9yIjp7IiRpZCI6IjI4MCIsIkEiOjAsIlIiOjI1NSwiRyI6MjU1LCJCIjoyNTV9fSwiSXNWaXNpYmxlIjp0cnVlLCJXaWR0aCI6MC4wLCJIZWlnaHQiOjAuMCwiQm9yZGVyU3R5bGUiOnsiJGlkIjoiMjgxIiwiTGluZUNvbG9yIjpudWxsLCJMaW5lV2VpZ2h0IjowLjAsIkxpbmVUeXBlIjowLCJQYXJlbnRTdHlsZSI6bnVsbH0sIlBhcmVudFN0eWxlIjp7IiRyZWYiOiI4MSJ9fSwiRGF0ZUZvcm1hdCI6eyIkcmVmIjoiODgifSwiV2Vla051bWJlcmluZyI6eyIkaWQiOiIyODIiLCJGb3JtYXQiOjAsIklzVmlzaWJsZSI6ZmFsc2UsIkxhc3RLbm93blZpc2liaWxpdHlTdGF0ZSI6ZmFsc2V9LCJJc1Zpc2libGUiOnRydWUsIlBhcmVudFN0eWxlIjp7IiRyZWYiOiI2MCJ9fSwiSW5kZXgiOjMsIlBlcmNlbnRhZ2VDb21wbGV0ZSI6bnVsbCwiUG9zaXRpb24iOnsiUmF0aW8iOjAuMDg3OTcxNDExODEwOTgwOSwiSXNDdXN0b20iOnRydWV9LCJEYXRlRm9ybWF0Ijp7IiRyZWYiOiI4OCJ9LCJXZWVrTnVtYmVyaW5nIjp7IiRpZCI6IjI4MyIsIkZvcm1hdCI6MCwiSXNWaXNpYmxlIjpmYWxzZSwiTGFzdEtub3duVmlzaWJpbGl0eVN0YXRlIjpmYWxzZX0sIlJlbGF0ZWRUYXNrSWQiOiIwMDAwMDAwMC0wMDAwLTAwMDAtMDAwMC0wMDAwMDAwMDAwMDAiLCJJZCI6IjFmZmFkY2RkLTRmMDYtNDE3ZS05NTkwLTk0MGE0YjY2OTYyNSIsIkltcG9ydElkIjpudWxsLCJUaXRsZSI6Ik1pbGVzdG9uZSA0IiwiTm90ZSI6bnVsbCwiSHlwZXJsaW5rIjp7IiRpZCI6IjI4NCIsIkFkZHJlc3MiOm51bGwsIlN1YkFkZHJlc3MiOm51bGx9LCJJc0NoYW5nZWQiOmZhbHNlLCJJc05ldyI6dHJ1ZX0seyIkaWQiOiIyODUiLCJEYXRlIjoiMjAyMS0xMS0zMFQyMzo1OTowMCIsIlN0eWxlIjp7IiRpZCI6IjI4NiIsIlNoYXBlIjowLCJDb25uZWN0b3JNYXJnaW4iOnsiJHJlZiI6IjYxIn0sIkNvbm5lY3RvclN0eWxlIjp7IiRpZCI6IjI4NyIsIkxpbmVDb2xvciI6eyIkaWQiOiIyODgiLCIkdHlwZSI6Ik5MUkUuQ29tbW9uLkRvbS5Tb2xpZENvbG9yQnJ1c2gsIE5MUkUuQ29tbW9uIiwiQ29sb3IiOnsiJGlkIjoiMjg5IiwiQSI6MjU1LCJSIjo3OCwiRyI6MTMzLCJCIjo2Nn19LCJMaW5lV2VpZ2h0IjoxLjAsIkxpbmVUeXBlIjowLCJQYXJlbnRTdHlsZSI6eyIkcmVmIjoiNjIifX0sIklzQmVsb3dUaW1lYmFuZCI6ZmFsc2UsIlBvc2l0aW9uT25UYXNrIjowLCJIaWRlRGF0ZSI6ZmFsc2UsIlNoYXBlU2l6ZSI6MiwiU3BhY2luZyI6MC4wLCJQYWRkaW5nIjp7IiRpZCI6IjI5MCIsIlRvcCI6MC4wLCJMZWZ0IjowLjAsIlJpZ2h0IjowLjAsIkJvdHRvbSI6MC4wfSwiU2hhcGVTdHlsZSI6eyIkaWQiOiIyOTEiLCJNYXJnaW4iOnsiJHJlZiI6IjY3In0sIlBhZGRpbmciOnsiJHJlZiI6IjY4In0sIkJhY2tncm91bmQiOnsiJGlkIjoiMjkyIiwiQ29sb3IiOnsiJGlkIjoiMjkzIiwiQSI6MjU1LCJSIjoxNzgsIkciOjE0LCJCIjoxOH19LCJJc1Zpc2libGUiOnRydWUsIldpZHRoIjoyNC4wLCJIZWlnaHQiOjI2LjAsIkJvcmRlclN0eWxlIjp7IiRpZCI6IjI5NCIsIkxpbmVDb2xvciI6eyIkcmVmIjoiNzIifSwiTGluZVdlaWdodCI6MC4wLCJMaW5lVHlwZSI6MCwiUGFyZW50U3R5bGUiOnsiJHJlZiI6IjcxIn19LCJQYXJlbnRTdHlsZSI6eyIkcmVmIjoiNjYifX0sIlRpdGxlU3R5bGUiOnsiJGlkIjoiMjk1IiwiRm9udFNldHRpbmdzIjp7IiRpZCI6IjI5NiIsIkZvbnRTaXplIjoxMiwiRm9udE5hbWUiOiJDYWxpYnJpIiwiSXNCb2xkIjp0cnVlLCJJc0l0YWxpYyI6ZmFsc2UsIklzVW5kZXJsaW5lZCI6ZmFsc2UsIlBhcmVudFN0eWxlIjp7IiRyZWYiOiI3NSJ9fSwiQXV0b1NpemUiOjAsIkZvcmVncm91bmQiOnsiJGlkIjoiMjk3IiwiQ29sb3IiOnsiJGlkIjoiMjk4IiwiQSI6MjU1LCJSIjoyMzcsIkciOjEyNSwiQiI6NDl9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Mjk5IiwiQ29sb3IiOnsiJGlkIjoiMzAwIiwiQSI6MCwiUiI6MjU1LCJHIjoyNTUsIkIiOjI1NX19LCJJc1Zpc2libGUiOnRydWUsIldpZHRoIjowLjAsIkhlaWdodCI6MC4wLCJCb3JkZXJTdHlsZSI6eyIkaWQiOiIzMDEiLCJMaW5lQ29sb3IiOm51bGwsIkxpbmVXZWlnaHQiOjAuMCwiTGluZVR5cGUiOjAsIlBhcmVudFN0eWxlIjpudWxsfSwiUGFyZW50U3R5bGUiOnsiJHJlZiI6Ijc0In19LCJEYXRlU3R5bGUiOnsiJGlkIjoiMzAyIiwiRm9udFNldHRpbmdzIjp7IiRpZCI6IjMw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xLCJWZXJ0aWNhbEFsaWdubWVudCI6MCwiU21hcnRGb3JlZ3JvdW5kIjpudWxsLCJCYWNrZ3JvdW5kRmlsbFR5cGUiOjAsIk1hcmdpbiI6eyIkcmVmIjoiODUifSwiUGFkZGluZyI6eyIkcmVmIjoiODYifSwiQmFja2dyb3VuZCI6eyIkaWQiOiIzMDQiLCJDb2xvciI6eyIkaWQiOiIzMDUiLCJBIjowLCJSIjoyNTUsIkciOjI1NSwiQiI6MjU1fX0sIklzVmlzaWJsZSI6dHJ1ZSwiV2lkdGgiOjAuMCwiSGVpZ2h0IjowLjAsIkJvcmRlclN0eWxlIjp7IiRpZCI6IjMwNiIsIkxpbmVDb2xvciI6bnVsbCwiTGluZVdlaWdodCI6MC4wLCJMaW5lVHlwZSI6MCwiUGFyZW50U3R5bGUiOm51bGx9LCJQYXJlbnRTdHlsZSI6eyIkcmVmIjoiODEifX0sIkRhdGVGb3JtYXQiOnsiJHJlZiI6Ijg4In0sIldlZWtOdW1iZXJpbmciOnsiJGlkIjoiMzA3IiwiRm9ybWF0IjowLCJJc1Zpc2libGUiOmZhbHNlLCJMYXN0S25vd25WaXNpYmlsaXR5U3RhdGUiOmZhbHNlfSwiSXNWaXNpYmxlIjp0cnVlLCJQYXJlbnRTdHlsZSI6eyIkcmVmIjoiNjAifX0sIkluZGV4Ijo0LCJQZXJjZW50YWdlQ29tcGxldGUiOm51bGwsIlBvc2l0aW9uIjp7IlJhdGlvIjowLjEyMzk4ODI4ODc4NTIwNDQ1LCJJc0N1c3RvbSI6ZmFsc2V9LCJEYXRlRm9ybWF0Ijp7IiRyZWYiOiI4OCJ9LCJXZWVrTnVtYmVyaW5nIjp7IiRpZCI6IjMwOCIsIkZvcm1hdCI6MCwiSXNWaXNpYmxlIjpmYWxzZSwiTGFzdEtub3duVmlzaWJpbGl0eVN0YXRlIjpmYWxzZX0sIlJlbGF0ZWRUYXNrSWQiOiIwMDAwMDAwMC0wMDAwLTAwMDAtMDAwMC0wMDAwMDAwMDAwMDAiLCJJZCI6IjY2N2YzYjExLWE2Y2YtNGI2Ni04ZmI3LTM5ZmNhOWFiZDc3OSIsIkltcG9ydElkIjpudWxsLCJUaXRsZSI6Ik1pbGVzdG9uZSA1IiwiTm90ZSI6bnVsbCwiSHlwZXJsaW5rIjp7IiRpZCI6IjMwOSIsIkFkZHJlc3MiOm51bGwsIlN1YkFkZHJlc3MiOm51bGx9LCJJc0NoYW5nZWQiOmZhbHNlLCJJc05ldyI6dHJ1ZX1dLCJUYXNrcyI6W3siJGlkIjoiMzEwIiwiR3JvdXBOYW1lIjpudWxsLCJTdGFydERhdGUiOiIyMDIxLTAxLTE1VDAwOjAwOjAwWiIsIkVuZERhdGUiOiIyMDIxLTA0LTMwVDIzOjU5OjAwWiIsIlBlcmNlbnRhZ2VDb21wbGV0ZSI6bnVsbCwiU3R5bGUiOnsiJGlkIjoiMzExIiwiU2hhcGUiOjEsIlNoYXBlVGhpY2tuZXNzIjoxLCJEdXJhdGlvbkZvcm1hdCI6MCwiSW5jbHVkZU5vbldvcmtpbmdEYXlzSW5EdXJhdGlvbiI6ZmFsc2UsIlBlcmNlbnRhZ2VDb21wbGV0ZVN0eWxlIjp7IiRpZCI6IjMxMiIsIkZvbnRTZXR0aW5ncyI6eyIkaWQiOiIzMTM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xNCIsIkxpbmVDb2xvciI6bnVsbCwiTGluZVdlaWdodCI6MC4wLCJMaW5lVHlwZSI6MCwiUGFyZW50U3R5bGUiOm51bGx9LCJQYXJlbnRTdHlsZSI6eyIkcmVmIjoiOTIifX0sIkR1cmF0aW9uU3R5bGUiOnsiJGlkIjoiMzE1IiwiRm9udFNldHRpbmdzIjp7IiRpZCI6IjMxNiIsIkZvbnRTaXplIjoxMCwiRm9udE5hbWUiOiJDYWxpYnJpIiwiSXNCb2xkIjp0cnVlLCJJc0l0YWxpYyI6ZmFsc2UsIklzVW5kZXJsaW5lZCI6ZmFsc2UsIlBhcmVudFN0eWxlIjp7IiRyZWYiOiIxMDAifX0sIkF1dG9TaXplIjowLCJGb3JlZ3JvdW5kIjp7IiRpZCI6IjMxNyIsIkNvbG9yIjp7IiRpZCI6IjMx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xMDMifSwiUGFkZGluZyI6eyIkcmVmIjoiMTA0In0sIkJhY2tncm91bmQiOnsiJGlkIjoiMzE5IiwiQ29sb3IiOnsiJGlkIjoiMzIwIiwiQSI6MCwiUiI6MjU1LCJHIjoyNTUsIkIiOjI1NX19LCJJc1Zpc2libGUiOnRydWUsIldpZHRoIjowLjAsIkhlaWdodCI6MC4wLCJCb3JkZXJTdHlsZSI6eyIkaWQiOiIzMjEiLCJMaW5lQ29sb3IiOm51bGwsIkxpbmVXZWlnaHQiOjAuMCwiTGluZVR5cGUiOjAsIlBhcmVudFN0eWxlIjpudWxsfSwiUGFyZW50U3R5bGUiOnsiJHJlZiI6Ijk5In19LCJIb3Jpem9udGFsQ29ubmVjdG9yU3R5bGUiOnsiJGlkIjoiMzIyIiwiTGluZUNvbG9yIjp7IiRyZWYiOiIxMDcifSwiTGluZVdlaWdodCI6MC4wLCJMaW5lVHlwZSI6MCwiUGFyZW50U3R5bGUiOnsiJHJlZiI6IjEwNiJ9fSwiVmVydGljYWxDb25uZWN0b3JTdHlsZSI6eyIkaWQiOiIzMjMiLCJMaW5lQ29sb3IiOnsiJHJlZiI6IjExMCJ9LCJMaW5lV2VpZ2h0IjoyLjAsIkxpbmVUeXBlIjowLCJQYXJlbnRTdHlsZSI6eyIkcmVmIjoiMTA5In19LCJNYXJnaW4iOm51bGwsIlN0YXJ0RGF0ZVBvc2l0aW9uIjozLCJFbmREYXRlUG9zaXRpb24iOjMsIkRhdGVJc1Zpc2libGUiOnRydWUsIlRpdGxlUG9zaXRpb24iOjIsIkR1cmF0aW9uUG9zaXRpb24iOjQsIlBlcmNlbnRhZ2VDb21wbGV0ZWRQb3NpdGlvbiI6NiwiU3BhY2luZyI6NSwiSXNCZWxvd1RpbWViYW5kIjp0cnVlLCJQZXJjZW50YWdlQ29tcGxldGVTaGFwZU9wYWNpdHkiOjM1LCJTaGFwZVN0eWxlIjp7IiRpZCI6IjMyNCIsIk1hcmdpbiI6eyIkcmVmIjoiMTEzIn0sIlBhZGRpbmciOnsiJHJlZiI6IjExNCJ9LCJCYWNrZ3JvdW5kIjp7IiRpZCI6IjMyNSIsIkNvbG9yIjp7IiRpZCI6IjMyNiIsIkEiOjI1NSwiUiI6MjM3LCJHIjoxMjUsIkIiOjQ5fX0sIklzVmlzaWJsZSI6dHJ1ZSwiV2lkdGgiOjAuMCwiSGVpZ2h0IjoxNi4wLCJCb3JkZXJTdHlsZSI6eyIkaWQiOiIzMjciLCJMaW5lQ29sb3IiOnsiJGlkIjoiMzI4IiwiJHR5cGUiOiJOTFJFLkNvbW1vbi5Eb20uU29saWRDb2xvckJydXNoLCBOTFJFLkNvbW1vbiIsIkNvbG9yIjp7IiRpZCI6IjMyOSIsIkEiOjI1NSwiUiI6MjU1LCJHIjowLCJCIjowfX0sIkxpbmVXZWlnaHQiOjAuMCwiTGluZVR5cGUiOjAsIlBhcmVudFN0eWxlIjpudWxsfSwiUGFyZW50U3R5bGUiOnsiJHJlZiI6IjExMiJ9fSwiVGl0bGVTdHlsZSI6eyIkaWQiOiIzMzAiLCJGb250U2V0dGluZ3MiOnsiJGlkIjoiMzMxIiwiRm9udFNpemUiOjEyLCJGb250TmFtZSI6IkNhbGlicmkiLCJJc0JvbGQiOnRydWUsIklzSXRhbGljIjpmYWxzZSwiSXNVbmRlcmxpbmVkIjpmYWxzZSwiUGFyZW50U3R5bGUiOnsiJHJlZiI6IjEyMSJ9fSwiQXV0b1NpemUiOjAsIkZvcmVncm91bmQiOnsiJGlkIjoiMzMyIiwiQ29sb3IiOnsiJGlkIjoiMzMzIiwiQSI6MjU1LCJSIjoyNTUsIkciOjI1NSwiQiI6MjU1fX0sIk1heFdpZHRoIjo4NjQuMCwiTWF4SGVpZ2h0IjoiSW5maW5pdHkiLCJTbWFydEZvcmVncm91bmRJc0FjdGl2ZSI6ZmFsc2UsIkhvcml6b250YWxBbGlnbm1lbnQiOjEsIlZlcnRpY2FsQWxpZ25tZW50IjowLCJTbWFydEZvcmVncm91bmQiOm51bGwsIkJhY2tncm91bmRGaWxsVHlwZSI6MCwiTWFyZ2luIjp7IiRyZWYiOiIxMjQifSwiUGFkZGluZyI6eyIkcmVmIjoiMTI1In0sIkJhY2tncm91bmQiOnsiJGlkIjoiMzM0IiwiQ29sb3IiOnsiJGlkIjoiMzM1IiwiQSI6MCwiUiI6MjU1LCJHIjoyNTUsIkIiOjI1NX19LCJJc1Zpc2libGUiOnRydWUsIldpZHRoIjowLjAsIkhlaWdodCI6MC4wLCJCb3JkZXJTdHlsZSI6eyIkaWQiOiIzMzYiLCJMaW5lQ29sb3IiOm51bGwsIkxpbmVXZWlnaHQiOjAuMCwiTGluZVR5cGUiOjAsIlBhcmVudFN0eWxlIjpudWxsfSwiUGFyZW50U3R5bGUiOnsiJHJlZiI6IjEyMCJ9fSwiRGF0ZVN0eWxlIjp7IiRpZCI6IjMzNyIsIkZvbnRTZXR0aW5ncyI6eyIkaWQiOiIzMzgiLCJGb250U2l6ZSI6MTEsIkZvbnROYW1lIjoiQ2FsaWJyaSIsIklzQm9sZCI6ZmFsc2UsIklzSXRhbGljIjpmYWxzZSwiSXNVbmRlcmxpbmVkIjpmYWxzZSwiUGFyZW50U3R5bGUiOnsiJHJlZiI6IjEyOCJ9fSwiQXV0b1NpemUiOjAsIkZvcmVncm91bmQiOnsiJGlkIjoiMzM5IiwiQ29sb3IiOnsiJGlkIjoiMzQ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xMzEifSwiUGFkZGluZyI6eyIkcmVmIjoiMTMyIn0sIkJhY2tncm91bmQiOnsiJGlkIjoiMzQxIiwiQ29sb3IiOnsiJGlkIjoiMzQyIiwiQSI6MCwiUiI6MjU1LCJHIjoyNTUsIkIiOjI1NX19LCJJc1Zpc2libGUiOnRydWUsIldpZHRoIjowLjAsIkhlaWdodCI6MC4wLCJCb3JkZXJTdHlsZSI6eyIkaWQiOiIzNDMiLCJMaW5lQ29sb3IiOm51bGwsIkxpbmVXZWlnaHQiOjAuMCwiTGluZVR5cGUiOjAsIlBhcmVudFN0eWxlIjpudWxsfSwiUGFyZW50U3R5bGUiOnsiJHJlZiI6IjEyNyJ9fSwiRGF0ZUZvcm1hdCI6eyIkaWQiOiIzNDQiLCJGb3JtYXRTdHJpbmciOiJNL2QiLCJTZXBhcmF0b3IiOiIvIiwiVXNlSW50ZXJuYXRpb25hbERhdGVGb3JtYXQiOmZhbHNlLCJEYXRlSXNWaXNpYmxlIjp0cnVlLCJUaW1lSXNWaXNpYmxlIjpmYWxzZSwiSG91ckRpZ2l0cyI6MSwiQW1QbURlc2lnbmF0b3IiOjIsIlRyaW0wME1pbnV0ZXMiOmZhbHNlLCJMYXN0S25vd25WaXNpYmlsaXR5U3RhdGUiOnsiJGlkIjoiMzQ1IiwiRGF0ZVBhcnRJc1Zpc2libGUiOmZhbHNlLCJUaW1lUGFydElzVmlzaWJsZSI6ZmFsc2V9fSwiV2Vla051bWJlcmluZyI6eyIkaWQiOiIzNDYiLCJGb3JtYXQiOjAsIklzVmlzaWJsZSI6ZmFsc2UsIkxhc3RLbm93blZpc2liaWxpdHlTdGF0ZSI6ZmFsc2V9LCJJc1Zpc2libGUiOnRydWUsIlBhcmVudFN0eWxlIjp7IiRyZWYiOiI5MSJ9fSwiSW5kZXgiOjUsIlNtYXJ0RHVyYXRpb25BY3RpdmF0ZWQiOmZhbHNlLCJEYXRlRm9ybWF0Ijp7IiRyZWYiOiIzNDQifSwiV2Vla051bWJlcmluZyI6eyIkaWQiOiIzNDciLCJGb3JtYXQiOjAsIklzVmlzaWJsZSI6ZmFsc2UsIkxhc3RLbm93blZpc2liaWxpdHlTdGF0ZSI6ZmFsc2V9LCJJZCI6IjU0MzNiODEzLWVhYzgtNDI3Mi1iNjhhLTdhY2Y1ZWM1YjAxNSIsIkltcG9ydElkIjpudWxsLCJUaXRsZSI6IlRhc2sgMSIsIk5vdGUiOm51bGwsIkh5cGVybGluayI6eyIkaWQiOiIzNDgiLCJBZGRyZXNzIjpudWxsLCJTdWJBZGRyZXNzIjpudWxsfSwiSXNDaGFuZ2VkIjpmYWxzZSwiSXNOZXciOnRydWV9LHsiJGlkIjoiMzQ5IiwiR3JvdXBOYW1lIjpudWxsLCJTdGFydERhdGUiOiIyMDIxLTAzLTMwVDAwOjAwOjAwWiIsIkVuZERhdGUiOiIyMDIxLTA0LTMwVDIzOjU5OjAwWiIsIlBlcmNlbnRhZ2VDb21wbGV0ZSI6bnVsbCwiU3R5bGUiOnsiJGlkIjoiMzUwIiwiU2hhcGUiOjEsIlNoYXBlVGhpY2tuZXNzIjoxLCJEdXJhdGlvbkZvcm1hdCI6MCwiSW5jbHVkZU5vbldvcmtpbmdEYXlzSW5EdXJhdGlvbiI6ZmFsc2UsIlBlcmNlbnRhZ2VDb21wbGV0ZVN0eWxlIjp7IiRpZCI6IjM1MSIsIkZvbnRTZXR0aW5ncyI6eyIkaWQiOiIzNTI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1MyIsIkxpbmVDb2xvciI6bnVsbCwiTGluZVdlaWdodCI6MC4wLCJMaW5lVHlwZSI6MCwiUGFyZW50U3R5bGUiOm51bGx9LCJQYXJlbnRTdHlsZSI6eyIkcmVmIjoiOTIifX0sIkR1cmF0aW9uU3R5bGUiOnsiJGlkIjoiMzU0IiwiRm9udFNldHRpbmdzIjp7IiRpZCI6IjM1NSIsIkZvbnRTaXplIjoxMCwiRm9udE5hbWUiOiJDYWxpYnJpIiwiSXNCb2xkIjp0cnVlLCJJc0l0YWxpYyI6ZmFsc2UsIklzVW5kZXJsaW5lZCI6ZmFsc2UsIlBhcmVudFN0eWxlIjp7IiRyZWYiOiIxMDAifX0sIkF1dG9TaXplIjowLCJGb3JlZ3JvdW5kIjp7IiRpZCI6IjM1NiIsIkNvbG9yIjp7IiRpZCI6IjM1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xMDMifSwiUGFkZGluZyI6eyIkcmVmIjoiMTA0In0sIkJhY2tncm91bmQiOnsiJGlkIjoiMzU4IiwiQ29sb3IiOnsiJGlkIjoiMzU5IiwiQSI6MCwiUiI6MjU1LCJHIjoyNTUsIkIiOjI1NX19LCJJc1Zpc2libGUiOnRydWUsIldpZHRoIjowLjAsIkhlaWdodCI6MC4wLCJCb3JkZXJTdHlsZSI6eyIkaWQiOiIzNjAiLCJMaW5lQ29sb3IiOm51bGwsIkxpbmVXZWlnaHQiOjAuMCwiTGluZVR5cGUiOjAsIlBhcmVudFN0eWxlIjpudWxsfSwiUGFyZW50U3R5bGUiOnsiJHJlZiI6Ijk5In19LCJIb3Jpem9udGFsQ29ubmVjdG9yU3R5bGUiOnsiJGlkIjoiMzYxIiwiTGluZUNvbG9yIjp7IiRyZWYiOiIxMDcifSwiTGluZVdlaWdodCI6MC4wLCJMaW5lVHlwZSI6MCwiUGFyZW50U3R5bGUiOnsiJHJlZiI6IjEwNiJ9fSwiVmVydGljYWxDb25uZWN0b3JTdHlsZSI6eyIkaWQiOiIzNjIiLCJMaW5lQ29sb3IiOnsiJHJlZiI6IjExMCJ9LCJMaW5lV2VpZ2h0IjoyLjAsIkxpbmVUeXBlIjowLCJQYXJlbnRTdHlsZSI6eyIkcmVmIjoiMTA5In19LCJNYXJnaW4iOm51bGwsIlN0YXJ0RGF0ZVBvc2l0aW9uIjozLCJFbmREYXRlUG9zaXRpb24iOjMsIkRhdGVJc1Zpc2libGUiOnRydWUsIlRpdGxlUG9zaXRpb24iOjIsIkR1cmF0aW9uUG9zaXRpb24iOjQsIlBlcmNlbnRhZ2VDb21wbGV0ZWRQb3NpdGlvbiI6NiwiU3BhY2luZyI6NSwiSXNCZWxvd1RpbWViYW5kIjp0cnVlLCJQZXJjZW50YWdlQ29tcGxldGVTaGFwZU9wYWNpdHkiOjM1LCJTaGFwZVN0eWxlIjp7IiRpZCI6IjM2MyIsIk1hcmdpbiI6eyIkcmVmIjoiMTEzIn0sIlBhZGRpbmciOnsiJHJlZiI6IjExNCJ9LCJCYWNrZ3JvdW5kIjp7IiRpZCI6IjM2NCIsIkNvbG9yIjp7IiRpZCI6IjM2NSIsIkEiOjI1NSwiUiI6MjE2LCJHIjoxMTEsIkIiOjM5fX0sIklzVmlzaWJsZSI6dHJ1ZSwiV2lkdGgiOjAuMCwiSGVpZ2h0IjoxNi4wLCJCb3JkZXJTdHlsZSI6eyIkaWQiOiIzNjYiLCJMaW5lQ29sb3IiOnsiJGlkIjoiMzY3IiwiJHR5cGUiOiJOTFJFLkNvbW1vbi5Eb20uU29saWRDb2xvckJydXNoLCBOTFJFLkNvbW1vbiIsIkNvbG9yIjp7IiRpZCI6IjM2OCIsIkEiOjI1NSwiUiI6MjU1LCJHIjowLCJCIjowfX0sIkxpbmVXZWlnaHQiOjAuMCwiTGluZVR5cGUiOjAsIlBhcmVudFN0eWxlIjpudWxsfSwiUGFyZW50U3R5bGUiOnsiJHJlZiI6IjExMiJ9fSwiVGl0bGVTdHlsZSI6eyIkaWQiOiIzNjkiLCJGb250U2V0dGluZ3MiOnsiJGlkIjoiMzcwIiwiRm9udFNpemUiOjEyLCJGb250TmFtZSI6IkNhbGlicmkiLCJJc0JvbGQiOnRydWUsIklzSXRhbGljIjpmYWxzZSwiSXNVbmRlcmxpbmVkIjpmYWxzZSwiUGFyZW50U3R5bGUiOnsiJHJlZiI6IjEyMSJ9fSwiQXV0b1NpemUiOjAsIkZvcmVncm91bmQiOnsiJGlkIjoiMzcxIiwiQ29sb3IiOnsiJGlkIjoiMzcyIiwiQSI6MjU1LCJSIjoyNTUsIkciOjI1NSwiQiI6MjU1fX0sIk1heFdpZHRoIjo4NjQuMCwiTWF4SGVpZ2h0IjoiSW5maW5pdHkiLCJTbWFydEZvcmVncm91bmRJc0FjdGl2ZSI6ZmFsc2UsIkhvcml6b250YWxBbGlnbm1lbnQiOjEsIlZlcnRpY2FsQWxpZ25tZW50IjowLCJTbWFydEZvcmVncm91bmQiOm51bGwsIkJhY2tncm91bmRGaWxsVHlwZSI6MCwiTWFyZ2luIjp7IiRyZWYiOiIxMjQifSwiUGFkZGluZyI6eyIkcmVmIjoiMTI1In0sIkJhY2tncm91bmQiOnsiJGlkIjoiMzczIiwiQ29sb3IiOnsiJGlkIjoiMzc0IiwiQSI6MCwiUiI6MjU1LCJHIjoyNTUsIkIiOjI1NX19LCJJc1Zpc2libGUiOnRydWUsIldpZHRoIjowLjAsIkhlaWdodCI6MC4wLCJCb3JkZXJTdHlsZSI6eyIkaWQiOiIzNzUiLCJMaW5lQ29sb3IiOm51bGwsIkxpbmVXZWlnaHQiOjAuMCwiTGluZVR5cGUiOjAsIlBhcmVudFN0eWxlIjpudWxsfSwiUGFyZW50U3R5bGUiOnsiJHJlZiI6IjEyMCJ9fSwiRGF0ZVN0eWxlIjp7IiRpZCI6IjM3NiIsIkZvbnRTZXR0aW5ncyI6eyIkaWQiOiIzNzciLCJGb250U2l6ZSI6MTEsIkZvbnROYW1lIjoiQ2FsaWJyaSIsIklzQm9sZCI6ZmFsc2UsIklzSXRhbGljIjpmYWxzZSwiSXNVbmRlcmxpbmVkIjpmYWxzZSwiUGFyZW50U3R5bGUiOnsiJHJlZiI6IjEyOCJ9fSwiQXV0b1NpemUiOjAsIkZvcmVncm91bmQiOnsiJGlkIjoiMzc4IiwiQ29sb3IiOnsiJGlkIjoiMzc5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xMzEifSwiUGFkZGluZyI6eyIkcmVmIjoiMTMyIn0sIkJhY2tncm91bmQiOnsiJGlkIjoiMzgwIiwiQ29sb3IiOnsiJGlkIjoiMzgxIiwiQSI6MCwiUiI6MjU1LCJHIjoyNTUsIkIiOjI1NX19LCJJc1Zpc2libGUiOnRydWUsIldpZHRoIjowLjAsIkhlaWdodCI6MC4wLCJCb3JkZXJTdHlsZSI6eyIkaWQiOiIzODIiLCJMaW5lQ29sb3IiOm51bGwsIkxpbmVXZWlnaHQiOjAuMCwiTGluZVR5cGUiOjAsIlBhcmVudFN0eWxlIjpudWxsfSwiUGFyZW50U3R5bGUiOnsiJHJlZiI6IjEyNyJ9fSwiRGF0ZUZvcm1hdCI6eyIkaWQiOiIzODMiLCJGb3JtYXRTdHJpbmciOiJNL2QiLCJTZXBhcmF0b3IiOiIvIiwiVXNlSW50ZXJuYXRpb25hbERhdGVGb3JtYXQiOmZhbHNlLCJEYXRlSXNWaXNpYmxlIjp0cnVlLCJUaW1lSXNWaXNpYmxlIjpmYWxzZSwiSG91ckRpZ2l0cyI6MSwiQW1QbURlc2lnbmF0b3IiOjIsIlRyaW0wME1pbnV0ZXMiOmZhbHNlLCJMYXN0S25vd25WaXNpYmlsaXR5U3RhdGUiOnsiJGlkIjoiMzg0IiwiRGF0ZVBhcnRJc1Zpc2libGUiOmZhbHNlLCJUaW1lUGFydElzVmlzaWJsZSI6ZmFsc2V9fSwiV2Vla051bWJlcmluZyI6eyIkaWQiOiIzODUiLCJGb3JtYXQiOjAsIklzVmlzaWJsZSI6ZmFsc2UsIkxhc3RLbm93blZpc2liaWxpdHlTdGF0ZSI6ZmFsc2V9LCJJc1Zpc2libGUiOnRydWUsIlBhcmVudFN0eWxlIjp7IiRyZWYiOiI5MSJ9fSwiSW5kZXgiOjYsIlNtYXJ0RHVyYXRpb25BY3RpdmF0ZWQiOmZhbHNlLCJEYXRlRm9ybWF0Ijp7IiRyZWYiOiIzODMifSwiV2Vla051bWJlcmluZyI6eyIkaWQiOiIzODYiLCJGb3JtYXQiOjAsIklzVmlzaWJsZSI6ZmFsc2UsIkxhc3RLbm93blZpc2liaWxpdHlTdGF0ZSI6ZmFsc2V9LCJJZCI6IjI3MjA1M2FkLTU4YTAtNDE3Yi1hZWU5LWJkMzEzMzIwNmQwOSIsIkltcG9ydElkIjpudWxsLCJUaXRsZSI6IlRhc2sgMiIsIk5vdGUiOm51bGwsIkh5cGVybGluayI6eyIkaWQiOiIzODciLCJBZGRyZXNzIjpudWxsLCJTdWJBZGRyZXNzIjpudWxsfSwiSXNDaGFuZ2VkIjpmYWxzZSwiSXNOZXciOnRydWV9LHsiJGlkIjoiMzg4IiwiR3JvdXBOYW1lIjpudWxsLCJTdGFydERhdGUiOiIyMDIxLTA0LTE1VDAwOjAwOjAwWiIsIkVuZERhdGUiOiIyMDIxLTA2LTMwVDIzOjU5OjAwWiIsIlBlcmNlbnRhZ2VDb21wbGV0ZSI6bnVsbCwiU3R5bGUiOnsiJGlkIjoiMzg5IiwiU2hhcGUiOjEsIlNoYXBlVGhpY2tuZXNzIjoxLCJEdXJhdGlvbkZvcm1hdCI6MCwiSW5jbHVkZU5vbldvcmtpbmdEYXlzSW5EdXJhdGlvbiI6ZmFsc2UsIlBlcmNlbnRhZ2VDb21wbGV0ZVN0eWxlIjp7IiRpZCI6IjM5MCIsIkZvbnRTZXR0aW5ncyI6eyIkaWQiOiIzOTE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5MiIsIkxpbmVDb2xvciI6bnVsbCwiTGluZVdlaWdodCI6MC4wLCJMaW5lVHlwZSI6MCwiUGFyZW50U3R5bGUiOm51bGx9LCJQYXJlbnRTdHlsZSI6eyIkcmVmIjoiOTIifX0sIkR1cmF0aW9uU3R5bGUiOnsiJGlkIjoiMzkzIiwiRm9udFNldHRpbmdzIjp7IiRpZCI6IjM5NCIsIkZvbnRTaXplIjoxMCwiRm9udE5hbWUiOiJDYWxpYnJpIiwiSXNCb2xkIjp0cnVlLCJJc0l0YWxpYyI6ZmFsc2UsIklzVW5kZXJsaW5lZCI6ZmFsc2UsIlBhcmVudFN0eWxlIjp7IiRyZWYiOiIxMDAifX0sIkF1dG9TaXplIjowLCJGb3JlZ3JvdW5kIjp7IiRpZCI6IjM5NSIsIkNvbG9yIjp7IiRpZCI6IjM5NiIsIkEiOjI1NSwiUiI6MjIzLCJHIjoxMDEsIkIiOjM5fX0sIk1heFdpZHRoIjoyMDAuMCwiTWF4SGVpZ2h0IjoiSW5maW5pdHkiLCJTbWFydEZvcmVncm91bmRJc0FjdGl2ZSI6ZmFsc2UsIkhvcml6b250YWxBbGlnbm1lbnQiOjAsIlZlcnRpY2FsQWxpZ25tZW50IjowLCJTbWFydEZvcmVncm91bmQiOm51bGwsIkJhY2tncm91bmRGaWxsVHlwZSI6MCwiTWFyZ2luIjp7IiRyZWYiOiIxMDMifSwiUGFkZGluZyI6eyIkcmVmIjoiMTA0In0sIkJhY2tncm91bmQiOnsiJGlkIjoiMzk3IiwiQ29sb3IiOnsiJGlkIjoiMzk4IiwiQSI6MCwiUiI6MjU1LCJHIjoyNTUsIkIiOjI1NX19LCJJc1Zpc2libGUiOnRydWUsIldpZHRoIjowLjAsIkhlaWdodCI6MC4wLCJCb3JkZXJTdHlsZSI6eyIkaWQiOiIzOTkiLCJMaW5lQ29sb3IiOm51bGwsIkxpbmVXZWlnaHQiOjAuMCwiTGluZVR5cGUiOjAsIlBhcmVudFN0eWxlIjpudWxsfSwiUGFyZW50U3R5bGUiOnsiJHJlZiI6Ijk5In19LCJIb3Jpem9udGFsQ29ubmVjdG9yU3R5bGUiOnsiJGlkIjoiNDAwIiwiTGluZUNvbG9yIjp7IiRyZWYiOiIxMDcifSwiTGluZVdlaWdodCI6MC4wLCJMaW5lVHlwZSI6MCwiUGFyZW50U3R5bGUiOnsiJHJlZiI6IjEwNiJ9fSwiVmVydGljYWxDb25uZWN0b3JTdHlsZSI6eyIkaWQiOiI0MDEiLCJMaW5lQ29sb3IiOnsiJHJlZiI6IjExMCJ9LCJMaW5lV2VpZ2h0IjowLjAsIkxpbmVUeXBlIjowLCJQYXJlbnRTdHlsZSI6eyIkcmVmIjoiMTA5In19LCJNYXJnaW4iOm51bGwsIlN0YXJ0RGF0ZVBvc2l0aW9uIjozLCJFbmREYXRlUG9zaXRpb24iOjMsIkRhdGVJc1Zpc2libGUiOnRydWUsIlRpdGxlUG9zaXRpb24iOjIsIkR1cmF0aW9uUG9zaXRpb24iOjQsIlBlcmNlbnRhZ2VDb21wbGV0ZWRQb3NpdGlvbiI6NiwiU3BhY2luZyI6NSwiSXNCZWxvd1RpbWViYW5kIjp0cnVlLCJQZXJjZW50YWdlQ29tcGxldGVTaGFwZU9wYWNpdHkiOjM1LCJTaGFwZVN0eWxlIjp7IiRpZCI6IjQwMiIsIk1hcmdpbiI6eyIkcmVmIjoiMTEzIn0sIlBhZGRpbmciOnsiJHJlZiI6IjExNCJ9LCJCYWNrZ3JvdW5kIjp7IiRpZCI6IjQwMyIsIkNvbG9yIjp7IiRpZCI6IjQwNCIsIkEiOjI1NSwiUiI6MjIzLCJHIjoxMDEsIkIiOjM5fX0sIklzVmlzaWJsZSI6dHJ1ZSwiV2lkdGgiOjAuMCwiSGVpZ2h0IjoxNi4wLCJCb3JkZXJTdHlsZSI6eyIkaWQiOiI0MDUiLCJMaW5lQ29sb3IiOnsiJGlkIjoiNDA2IiwiJHR5cGUiOiJOTFJFLkNvbW1vbi5Eb20uU29saWRDb2xvckJydXNoLCBOTFJFLkNvbW1vbiIsIkNvbG9yIjp7IiRpZCI6IjQwNyIsIkEiOjI1NSwiUiI6MjU1LCJHIjowLCJCIjowfX0sIkxpbmVXZWlnaHQiOjAuMCwiTGluZVR5cGUiOjAsIlBhcmVudFN0eWxlIjpudWxsfSwiUGFyZW50U3R5bGUiOnsiJHJlZiI6IjExMiJ9fSwiVGl0bGVTdHlsZSI6eyIkaWQiOiI0MDgiLCJGb250U2V0dGluZ3MiOnsiJGlkIjoiNDA5IiwiRm9udFNpemUiOjEyLCJGb250TmFtZSI6IkNhbGlicmkiLCJJc0JvbGQiOnRydWUsIklzSXRhbGljIjpmYWxzZSwiSXNVbmRlcmxpbmVkIjpmYWxzZSwiUGFyZW50U3R5bGUiOnsiJHJlZiI6IjEyMSJ9fSwiQXV0b1NpemUiOjAsIkZvcmVncm91bmQiOnsiJGlkIjoiNDEwIiwiQ29sb3IiOnsiJGlkIjoiNDExIiwiQSI6MjU1LCJSIjoyNTUsIkciOjI1NSwiQiI6MjU1fX0sIk1heFdpZHRoIjo4NjQuMCwiTWF4SGVpZ2h0IjoiSW5maW5pdHkiLCJTbWFydEZvcmVncm91bmRJc0FjdGl2ZSI6ZmFsc2UsIkhvcml6b250YWxBbGlnbm1lbnQiOjEsIlZlcnRpY2FsQWxpZ25tZW50IjowLCJTbWFydEZvcmVncm91bmQiOm51bGwsIkJhY2tncm91bmRGaWxsVHlwZSI6MCwiTWFyZ2luIjp7IiRyZWYiOiIxMjQifSwiUGFkZGluZyI6eyIkcmVmIjoiMTI1In0sIkJhY2tncm91bmQiOnsiJGlkIjoiNDEyIiwiQ29sb3IiOnsiJGlkIjoiNDEzIiwiQSI6MCwiUiI6MjU1LCJHIjoyNTUsIkIiOjI1NX19LCJJc1Zpc2libGUiOnRydWUsIldpZHRoIjowLjAsIkhlaWdodCI6MC4wLCJCb3JkZXJTdHlsZSI6eyIkaWQiOiI0MTQiLCJMaW5lQ29sb3IiOm51bGwsIkxpbmVXZWlnaHQiOjAuMCwiTGluZVR5cGUiOjAsIlBhcmVudFN0eWxlIjpudWxsfSwiUGFyZW50U3R5bGUiOnsiJHJlZiI6IjEyMCJ9fSwiRGF0ZVN0eWxlIjp7IiRpZCI6IjQxNSIsIkZvbnRTZXR0aW5ncyI6eyIkaWQiOiI0MTYiLCJGb250U2l6ZSI6MTEsIkZvbnROYW1lIjoiQ2FsaWJyaSIsIklzQm9sZCI6ZmFsc2UsIklzSXRhbGljIjpmYWxzZSwiSXNVbmRlcmxpbmVkIjpmYWxzZSwiUGFyZW50U3R5bGUiOnsiJHJlZiI6IjEyOCJ9fSwiQXV0b1NpemUiOjAsIkZvcmVncm91bmQiOnsiJGlkIjoiNDE3IiwiQ29sb3IiOnsiJGlkIjoiNDE4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xMzEifSwiUGFkZGluZyI6eyIkcmVmIjoiMTMyIn0sIkJhY2tncm91bmQiOnsiJGlkIjoiNDE5IiwiQ29sb3IiOnsiJGlkIjoiNDIwIiwiQSI6MCwiUiI6MjU1LCJHIjoyNTUsIkIiOjI1NX19LCJJc1Zpc2libGUiOnRydWUsIldpZHRoIjowLjAsIkhlaWdodCI6MC4wLCJCb3JkZXJTdHlsZSI6eyIkaWQiOiI0MjEiLCJMaW5lQ29sb3IiOm51bGwsIkxpbmVXZWlnaHQiOjAuMCwiTGluZVR5cGUiOjAsIlBhcmVudFN0eWxlIjpudWxsfSwiUGFyZW50U3R5bGUiOnsiJHJlZiI6IjEyNyJ9fSwiRGF0ZUZvcm1hdCI6eyIkaWQiOiI0MjIiLCJGb3JtYXRTdHJpbmciOiJNL2QiLCJTZXBhcmF0b3IiOiIvIiwiVXNlSW50ZXJuYXRpb25hbERhdGVGb3JtYXQiOmZhbHNlLCJEYXRlSXNWaXNpYmxlIjp0cnVlLCJUaW1lSXNWaXNpYmxlIjpmYWxzZSwiSG91ckRpZ2l0cyI6MSwiQW1QbURlc2lnbmF0b3IiOjIsIlRyaW0wME1pbnV0ZXMiOmZhbHNlLCJMYXN0S25vd25WaXNpYmlsaXR5U3RhdGUiOnsiJGlkIjoiNDIzIiwiRGF0ZVBhcnRJc1Zpc2libGUiOmZhbHNlLCJUaW1lUGFydElzVmlzaWJsZSI6ZmFsc2V9fSwiV2Vla051bWJlcmluZyI6eyIkaWQiOiI0MjQiLCJGb3JtYXQiOjAsIklzVmlzaWJsZSI6ZmFsc2UsIkxhc3RLbm93blZpc2liaWxpdHlTdGF0ZSI6ZmFsc2V9LCJJc1Zpc2libGUiOnRydWUsIlBhcmVudFN0eWxlIjp7IiRyZWYiOiI5MSJ9fSwiSW5kZXgiOjcsIlNtYXJ0RHVyYXRpb25BY3RpdmF0ZWQiOmZhbHNlLCJEYXRlRm9ybWF0Ijp7IiRyZWYiOiI0MjIifSwiV2Vla051bWJlcmluZyI6eyIkaWQiOiI0MjUiLCJGb3JtYXQiOjAsIklzVmlzaWJsZSI6ZmFsc2UsIkxhc3RLbm93blZpc2liaWxpdHlTdGF0ZSI6ZmFsc2V9LCJJZCI6Ijg5NDY5ODdjLTViNzktNDQ0NC05MzQ0LTIwY2Y3NmY5MmY4YiIsIkltcG9ydElkIjpudWxsLCJUaXRsZSI6IlRhc2sgMyIsIk5vdGUiOm51bGwsIkh5cGVybGluayI6eyIkaWQiOiI0MjYiLCJBZGRyZXNzIjpudWxsLCJTdWJBZGRyZXNzIjpudWxsfSwiSXNDaGFuZ2VkIjpmYWxzZSwiSXNOZXciOnRydWV9LHsiJGlkIjoiNDI3IiwiR3JvdXBOYW1lIjpudWxsLCJTdGFydERhdGUiOiIyMDIxLTA0LTE1VDAwOjAwOjAwWiIsIkVuZERhdGUiOiIyMDIxLTA2LTMwVDIzOjU5OjAwWiIsIlBlcmNlbnRhZ2VDb21wbGV0ZSI6bnVsbCwiU3R5bGUiOnsiJGlkIjoiNDI4IiwiU2hhcGUiOjEsIlNoYXBlVGhpY2tuZXNzIjoxLCJEdXJhdGlvbkZvcm1hdCI6MCwiSW5jbHVkZU5vbldvcmtpbmdEYXlzSW5EdXJhdGlvbiI6ZmFsc2UsIlBlcmNlbnRhZ2VDb21wbGV0ZVN0eWxlIjp7IiRpZCI6IjQyOSIsIkZvbnRTZXR0aW5ncyI6eyIkaWQiOiI0MzA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zMSIsIkxpbmVDb2xvciI6bnVsbCwiTGluZVdlaWdodCI6MC4wLCJMaW5lVHlwZSI6MCwiUGFyZW50U3R5bGUiOm51bGx9LCJQYXJlbnRTdHlsZSI6eyIkcmVmIjoiOTIifX0sIkR1cmF0aW9uU3R5bGUiOnsiJGlkIjoiNDMyIiwiRm9udFNldHRpbmdzIjp7IiRpZCI6IjQzMyIsIkZvbnRTaXplIjoxMCwiRm9udE5hbWUiOiJDYWxpYnJpIiwiSXNCb2xkIjp0cnVlLCJJc0l0YWxpYyI6ZmFsc2UsIklzVW5kZXJsaW5lZCI6ZmFsc2UsIlBhcmVudFN0eWxlIjp7IiRyZWYiOiIxMDAifX0sIkF1dG9TaXplIjowLCJGb3JlZ3JvdW5kIjp7IiRpZCI6IjQzNCIsIkNvbG9yIjp7IiRpZCI6IjQzNSIsIkEiOjI1NSwiUiI6MjA3LCJHIjo3NCwiQiI6Mjd9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aWQiOiI0MzYiLCJDb2xvciI6eyIkaWQiOiI0MzciLCJBIjowLCJSIjoyNTUsIkciOjI1NSwiQiI6MjU1fX0sIklzVmlzaWJsZSI6dHJ1ZSwiV2lkdGgiOjAuMCwiSGVpZ2h0IjowLjAsIkJvcmRlclN0eWxlIjp7IiRpZCI6IjQzOCIsIkxpbmVDb2xvciI6bnVsbCwiTGluZVdlaWdodCI6MC4wLCJMaW5lVHlwZSI6MCwiUGFyZW50U3R5bGUiOm51bGx9LCJQYXJlbnRTdHlsZSI6eyIkcmVmIjoiOTkifX0sIkhvcml6b250YWxDb25uZWN0b3JTdHlsZSI6eyIkaWQiOiI0MzkiLCJMaW5lQ29sb3IiOnsiJHJlZiI6IjEwNyJ9LCJMaW5lV2VpZ2h0IjowLjAsIkxpbmVUeXBlIjowLCJQYXJlbnRTdHlsZSI6eyIkcmVmIjoiMTA2In19LCJWZXJ0aWNhbENvbm5lY3RvclN0eWxlIjp7IiRpZCI6IjQ0MCIsIkxpbmVDb2xvciI6eyIkcmVmIjoiMTEwIn0sIkxpbmVXZWlnaHQiOjIuMCwiTGluZVR5cGUiOjAsIlBhcmVudFN0eWxlIjp7IiRyZWYiOiIxMDkifX0sIk1hcmdpbiI6bnVsbCwiU3RhcnREYXRlUG9zaXRpb24iOjMsIkVuZERhdGVQb3NpdGlvbiI6MywiRGF0ZUlzVmlzaWJsZSI6dHJ1ZSwiVGl0bGVQb3NpdGlvbiI6MiwiRHVyYXRpb25Qb3NpdGlvbiI6NCwiUGVyY2VudGFnZUNvbXBsZXRlZFBvc2l0aW9uIjo2LCJTcGFjaW5nIjo1LCJJc0JlbG93VGltZWJhbmQiOnRydWUsIlBlcmNlbnRhZ2VDb21wbGV0ZVNoYXBlT3BhY2l0eSI6MzUsIlNoYXBlU3R5bGUiOnsiJGlkIjoiNDQxIiwiTWFyZ2luIjp7IiRyZWYiOiIxMTMifSwiUGFkZGluZyI6eyIkcmVmIjoiMTE0In0sIkJhY2tncm91bmQiOnsiJGlkIjoiNDQyIiwiQ29sb3IiOnsiJGlkIjoiNDQzIiwiQSI6MjU1LCJSIjoyMDcsIkciOjc0LCJCIjoyN319LCJJc1Zpc2libGUiOnRydWUsIldpZHRoIjowLjAsIkhlaWdodCI6MTYuMCwiQm9yZGVyU3R5bGUiOnsiJGlkIjoiNDQ0IiwiTGluZUNvbG9yIjp7IiRpZCI6IjQ0NSIsIiR0eXBlIjoiTkxSRS5Db21tb24uRG9tLlNvbGlkQ29sb3JCcnVzaCwgTkxSRS5Db21tb24iLCJDb2xvciI6eyIkaWQiOiI0NDYiLCJBIjoyNTUsIlIiOjI1NSwiRyI6MCwiQiI6MH19LCJMaW5lV2VpZ2h0IjowLjAsIkxpbmVUeXBlIjowLCJQYXJlbnRTdHlsZSI6bnVsbH0sIlBhcmVudFN0eWxlIjp7IiRyZWYiOiIxMTIifX0sIlRpdGxlU3R5bGUiOnsiJGlkIjoiNDQ3IiwiRm9udFNldHRpbmdzIjp7IiRpZCI6IjQ0OCIsIkZvbnRTaXplIjoxMiwiRm9udE5hbWUiOiJDYWxpYnJpIiwiSXNCb2xkIjp0cnVlLCJJc0l0YWxpYyI6ZmFsc2UsIklzVW5kZXJsaW5lZCI6ZmFsc2UsIlBhcmVudFN0eWxlIjp7IiRyZWYiOiIxMjEifX0sIkF1dG9TaXplIjowLCJGb3JlZ3JvdW5kIjp7IiRpZCI6IjQ0OSIsIkNvbG9yIjp7IiRpZCI6IjQ1MCIsIkEiOjI1NSwiUiI6MjU1LCJHIjoyNTUsIkIiOjI1NX19LCJNYXhXaWR0aCI6ODY0LjAsIk1heEhlaWdodCI6IkluZmluaXR5IiwiU21hcnRGb3JlZ3JvdW5kSXNBY3RpdmUiOmZhbHNlLCJIb3Jpem9udGFsQWxpZ25tZW50IjoxLCJWZXJ0aWNhbEFsaWdubWVudCI6MCwiU21hcnRGb3JlZ3JvdW5kIjpudWxsLCJCYWNrZ3JvdW5kRmlsbFR5cGUiOjAsIk1hcmdpbiI6eyIkcmVmIjoiMTI0In0sIlBhZGRpbmciOnsiJHJlZiI6IjEyNSJ9LCJCYWNrZ3JvdW5kIjp7IiRpZCI6IjQ1MSIsIkNvbG9yIjp7IiRpZCI6IjQ1MiIsIkEiOjAsIlIiOjI1NSwiRyI6MjU1LCJCIjoyNTV9fSwiSXNWaXNpYmxlIjp0cnVlLCJXaWR0aCI6MC4wLCJIZWlnaHQiOjAuMCwiQm9yZGVyU3R5bGUiOnsiJGlkIjoiNDUzIiwiTGluZUNvbG9yIjpudWxsLCJMaW5lV2VpZ2h0IjowLjAsIkxpbmVUeXBlIjowLCJQYXJlbnRTdHlsZSI6bnVsbH0sIlBhcmVudFN0eWxlIjp7IiRyZWYiOiIxMjAifX0sIkRhdGVTdHlsZSI6eyIkaWQiOiI0NTQiLCJGb250U2V0dGluZ3MiOnsiJGlkIjoiNDU1IiwiRm9udFNpemUiOjExLCJGb250TmFtZSI6IkNhbGlicmkiLCJJc0JvbGQiOmZhbHNlLCJJc0l0YWxpYyI6ZmFsc2UsIklzVW5kZXJsaW5lZCI6ZmFsc2UsIlBhcmVudFN0eWxlIjp7IiRyZWYiOiIxMjgifX0sIkF1dG9TaXplIjowLCJGb3JlZ3JvdW5kIjp7IiRpZCI6IjQ1NiIsIkNvbG9yIjp7IiRpZCI6IjQ1N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TMxIn0sIlBhZGRpbmciOnsiJHJlZiI6IjEzMiJ9LCJCYWNrZ3JvdW5kIjp7IiRpZCI6IjQ1OCIsIkNvbG9yIjp7IiRpZCI6IjQ1OSIsIkEiOjAsIlIiOjI1NSwiRyI6MjU1LCJCIjoyNTV9fSwiSXNWaXNpYmxlIjp0cnVlLCJXaWR0aCI6MC4wLCJIZWlnaHQiOjAuMCwiQm9yZGVyU3R5bGUiOnsiJGlkIjoiNDYwIiwiTGluZUNvbG9yIjpudWxsLCJMaW5lV2VpZ2h0IjowLjAsIkxpbmVUeXBlIjowLCJQYXJlbnRTdHlsZSI6bnVsbH0sIlBhcmVudFN0eWxlIjp7IiRyZWYiOiIxMjcifX0sIkRhdGVGb3JtYXQiOnsiJGlkIjoiNDYxIiwiRm9ybWF0U3RyaW5nIjoiTS9kIiwiU2VwYXJhdG9yIjoiLyIsIlVzZUludGVybmF0aW9uYWxEYXRlRm9ybWF0IjpmYWxzZSwiRGF0ZUlzVmlzaWJsZSI6dHJ1ZSwiVGltZUlzVmlzaWJsZSI6ZmFsc2UsIkhvdXJEaWdpdHMiOjEsIkFtUG1EZXNpZ25hdG9yIjoyLCJUcmltMDBNaW51dGVzIjpmYWxzZSwiTGFzdEtub3duVmlzaWJpbGl0eVN0YXRlIjp7IiRpZCI6IjQ2MiIsIkRhdGVQYXJ0SXNWaXNpYmxlIjpmYWxzZSwiVGltZVBhcnRJc1Zpc2libGUiOmZhbHNlfX0sIldlZWtOdW1iZXJpbmciOnsiJGlkIjoiNDYzIiwiRm9ybWF0IjowLCJJc1Zpc2libGUiOmZhbHNlLCJMYXN0S25vd25WaXNpYmlsaXR5U3RhdGUiOmZhbHNlfSwiSXNWaXNpYmxlIjp0cnVlLCJQYXJlbnRTdHlsZSI6eyIkcmVmIjoiOTEifX0sIkluZGV4Ijo4LCJTbWFydER1cmF0aW9uQWN0aXZhdGVkIjpmYWxzZSwiRGF0ZUZvcm1hdCI6eyIkcmVmIjoiNDYxIn0sIldlZWtOdW1iZXJpbmciOnsiJGlkIjoiNDY0IiwiRm9ybWF0IjowLCJJc1Zpc2libGUiOmZhbHNlLCJMYXN0S25vd25WaXNpYmlsaXR5U3RhdGUiOmZhbHNlfSwiSWQiOiI0NGY2NTYzNy01OTQzLTQ0YmUtYTU4MC1kZmI1ZTE0ZWFlOTMiLCJJbXBvcnRJZCI6bnVsbCwiVGl0bGUiOiJUYXNrIDQiLCJOb3RlIjpudWxsLCJIeXBlcmxpbmsiOnsiJGlkIjoiNDY1IiwiQWRkcmVzcyI6bnVsbCwiU3ViQWRkcmVzcyI6bnVsbH0sIklzQ2hhbmdlZCI6ZmFsc2UsIklzTmV3Ijp0cnVlfSx7IiRpZCI6IjQ2NiIsIkdyb3VwTmFtZSI6bnVsbCwiU3RhcnREYXRlIjoiMjAyMS0wNi0yOVQwMDowMDowMFoiLCJFbmREYXRlIjoiMjAyMS0xMS0wM1QyMzo1OTowMFoiLCJQZXJjZW50YWdlQ29tcGxldGUiOm51bGwsIlN0eWxlIjp7IiRpZCI6IjQ2NyIsIlNoYXBlIjoxLCJTaGFwZVRoaWNrbmVzcyI6MSwiRHVyYXRpb25Gb3JtYXQiOjAsIkluY2x1ZGVOb25Xb3JraW5nRGF5c0luRHVyYXRpb24iOmZhbHNlLCJQZXJjZW50YWdlQ29tcGxldGVTdHlsZSI6eyIkaWQiOiI0NjgiLCJGb250U2V0dGluZ3MiOnsiJGlkIjoiNDY5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NzAiLCJMaW5lQ29sb3IiOm51bGwsIkxpbmVXZWlnaHQiOjAuMCwiTGluZVR5cGUiOjAsIlBhcmVudFN0eWxlIjpudWxsfSwiUGFyZW50U3R5bGUiOnsiJHJlZiI6IjkyIn19LCJEdXJhdGlvblN0eWxlIjp7IiRpZCI6IjQ3MSIsIkZvbnRTZXR0aW5ncyI6eyIkaWQiOiI0NzIiLCJGb250U2l6ZSI6MTAsIkZvbnROYW1lIjoiQ2FsaWJyaSIsIklzQm9sZCI6dHJ1ZSwiSXNJdGFsaWMiOmZhbHNlLCJJc1VuZGVybGluZWQiOmZhbHNlLCJQYXJlbnRTdHlsZSI6eyIkcmVmIjoiMTAwIn19LCJBdXRvU2l6ZSI6MCwiRm9yZWdyb3VuZCI6eyIkaWQiOiI0NzMiLCJDb2xvciI6eyIkaWQiOiI0NzQiLCJBIjoyNTUsIlIiOjIxMCwiRyI6NjQsIkIiOjIxfX0sIk1heFdpZHRoIjoyMDAuMCwiTWF4SGVpZ2h0IjoiSW5maW5pdHkiLCJTbWFydEZvcmVncm91bmRJc0FjdGl2ZSI6ZmFsc2UsIkhvcml6b250YWxBbGlnbm1lbnQiOjAsIlZlcnRpY2FsQWxpZ25tZW50IjowLCJTbWFydEZvcmVncm91bmQiOm51bGwsIkJhY2tncm91bmRGaWxsVHlwZSI6MCwiTWFyZ2luIjp7IiRyZWYiOiIxMDMifSwiUGFkZGluZyI6eyIkcmVmIjoiMTA0In0sIkJhY2tncm91bmQiOnsiJGlkIjoiNDc1IiwiQ29sb3IiOnsiJGlkIjoiNDc2IiwiQSI6MCwiUiI6MjU1LCJHIjoyNTUsIkIiOjI1NX19LCJJc1Zpc2libGUiOnRydWUsIldpZHRoIjowLjAsIkhlaWdodCI6MC4wLCJCb3JkZXJTdHlsZSI6eyIkaWQiOiI0NzciLCJMaW5lQ29sb3IiOm51bGwsIkxpbmVXZWlnaHQiOjAuMCwiTGluZVR5cGUiOjAsIlBhcmVudFN0eWxlIjpudWxsfSwiUGFyZW50U3R5bGUiOnsiJHJlZiI6Ijk5In19LCJIb3Jpem9udGFsQ29ubmVjdG9yU3R5bGUiOnsiJGlkIjoiNDc4IiwiTGluZUNvbG9yIjp7IiRyZWYiOiIxMDcifSwiTGluZVdlaWdodCI6MC4wLCJMaW5lVHlwZSI6MCwiUGFyZW50U3R5bGUiOnsiJHJlZiI6IjEwNiJ9fSwiVmVydGljYWxDb25uZWN0b3JTdHlsZSI6eyIkaWQiOiI0NzkiLCJMaW5lQ29sb3IiOnsiJHJlZiI6IjExMCJ9LCJMaW5lV2VpZ2h0IjoyLjAsIkxpbmVUeXBlIjowLCJQYXJlbnRTdHlsZSI6eyIkcmVmIjoiMTA5In19LCJNYXJnaW4iOm51bGwsIlN0YXJ0RGF0ZVBvc2l0aW9uIjozLCJFbmREYXRlUG9zaXRpb24iOjMsIkRhdGVJc1Zpc2libGUiOnRydWUsIlRpdGxlUG9zaXRpb24iOjIsIkR1cmF0aW9uUG9zaXRpb24iOjQsIlBlcmNlbnRhZ2VDb21wbGV0ZWRQb3NpdGlvbiI6NiwiU3BhY2luZyI6NSwiSXNCZWxvd1RpbWViYW5kIjp0cnVlLCJQZXJjZW50YWdlQ29tcGxldGVTaGFwZU9wYWNpdHkiOjM1LCJTaGFwZVN0eWxlIjp7IiRpZCI6IjQ4MCIsIk1hcmdpbiI6eyIkcmVmIjoiMTEzIn0sIlBhZGRpbmciOnsiJHJlZiI6IjExNCJ9LCJCYWNrZ3JvdW5kIjp7IiRpZCI6IjQ4MSIsIkNvbG9yIjp7IiRpZCI6IjQ4MiIsIkEiOjI1NSwiUiI6MjEwLCJHIjo2NCwiQiI6MjF9fSwiSXNWaXNpYmxlIjp0cnVlLCJXaWR0aCI6MC4wLCJIZWlnaHQiOjE2LjAsIkJvcmRlclN0eWxlIjp7IiRpZCI6IjQ4MyIsIkxpbmVDb2xvciI6eyIkaWQiOiI0ODQiLCIkdHlwZSI6Ik5MUkUuQ29tbW9uLkRvbS5Tb2xpZENvbG9yQnJ1c2gsIE5MUkUuQ29tbW9uIiwiQ29sb3IiOnsiJGlkIjoiNDg1IiwiQSI6MjU1LCJSIjoyNTUsIkciOjAsIkIiOjB9fSwiTGluZVdlaWdodCI6MC4wLCJMaW5lVHlwZSI6MCwiUGFyZW50U3R5bGUiOm51bGx9LCJQYXJlbnRTdHlsZSI6eyIkcmVmIjoiMTEyIn19LCJUaXRsZVN0eWxlIjp7IiRpZCI6IjQ4NiIsIkZvbnRTZXR0aW5ncyI6eyIkaWQiOiI0ODciLCJGb250U2l6ZSI6MTIsIkZvbnROYW1lIjoiQ2FsaWJyaSIsIklzQm9sZCI6dHJ1ZSwiSXNJdGFsaWMiOmZhbHNlLCJJc1VuZGVybGluZWQiOmZhbHNlLCJQYXJlbnRTdHlsZSI6eyIkcmVmIjoiMTIxIn19LCJBdXRvU2l6ZSI6MCwiRm9yZWdyb3VuZCI6eyIkaWQiOiI0ODgiLCJDb2xvciI6eyIkaWQiOiI0ODk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EyNCJ9LCJQYWRkaW5nIjp7IiRyZWYiOiIxMjUifSwiQmFja2dyb3VuZCI6eyIkaWQiOiI0OTAiLCJDb2xvciI6eyIkaWQiOiI0OTEiLCJBIjowLCJSIjoyNTUsIkciOjI1NSwiQiI6MjU1fX0sIklzVmlzaWJsZSI6dHJ1ZSwiV2lkdGgiOjAuMCwiSGVpZ2h0IjowLjAsIkJvcmRlclN0eWxlIjp7IiRpZCI6IjQ5MiIsIkxpbmVDb2xvciI6bnVsbCwiTGluZVdlaWdodCI6MC4wLCJMaW5lVHlwZSI6MCwiUGFyZW50U3R5bGUiOm51bGx9LCJQYXJlbnRTdHlsZSI6eyIkcmVmIjoiMTIwIn19LCJEYXRlU3R5bGUiOnsiJGlkIjoiNDkzIiwiRm9udFNldHRpbmdzIjp7IiRpZCI6IjQ5NCIsIkZvbnRTaXplIjoxMSwiRm9udE5hbWUiOiJDYWxpYnJpIiwiSXNCb2xkIjpmYWxzZSwiSXNJdGFsaWMiOmZhbHNlLCJJc1VuZGVybGluZWQiOmZhbHNlLCJQYXJlbnRTdHlsZSI6eyIkcmVmIjoiMTI4In19LCJBdXRvU2l6ZSI6MCwiRm9yZWdyb3VuZCI6eyIkaWQiOiI0OTUiLCJDb2xvciI6eyIkaWQiOiI0OTY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EzMSJ9LCJQYWRkaW5nIjp7IiRyZWYiOiIxMzIifSwiQmFja2dyb3VuZCI6eyIkaWQiOiI0OTciLCJDb2xvciI6eyIkaWQiOiI0OTgiLCJBIjowLCJSIjoyNTUsIkciOjI1NSwiQiI6MjU1fX0sIklzVmlzaWJsZSI6dHJ1ZSwiV2lkdGgiOjAuMCwiSGVpZ2h0IjowLjAsIkJvcmRlclN0eWxlIjp7IiRpZCI6IjQ5OSIsIkxpbmVDb2xvciI6bnVsbCwiTGluZVdlaWdodCI6MC4wLCJMaW5lVHlwZSI6MCwiUGFyZW50U3R5bGUiOm51bGx9LCJQYXJlbnRTdHlsZSI6eyIkcmVmIjoiMTI3In19LCJEYXRlRm9ybWF0Ijp7IiRpZCI6IjUwMCIsIkZvcm1hdFN0cmluZyI6Ik0vZCIsIlNlcGFyYXRvciI6Ii8iLCJVc2VJbnRlcm5hdGlvbmFsRGF0ZUZvcm1hdCI6ZmFsc2UsIkRhdGVJc1Zpc2libGUiOnRydWUsIlRpbWVJc1Zpc2libGUiOmZhbHNlLCJIb3VyRGlnaXRzIjoxLCJBbVBtRGVzaWduYXRvciI6MiwiVHJpbTAwTWludXRlcyI6ZmFsc2UsIkxhc3RLbm93blZpc2liaWxpdHlTdGF0ZSI6eyIkaWQiOiI1MDEiLCJEYXRlUGFydElzVmlzaWJsZSI6ZmFsc2UsIlRpbWVQYXJ0SXNWaXNpYmxlIjpmYWxzZX19LCJXZWVrTnVtYmVyaW5nIjp7IiRpZCI6IjUwMiIsIkZvcm1hdCI6MCwiSXNWaXNpYmxlIjpmYWxzZSwiTGFzdEtub3duVmlzaWJpbGl0eVN0YXRlIjpmYWxzZX0sIklzVmlzaWJsZSI6dHJ1ZSwiUGFyZW50U3R5bGUiOnsiJHJlZiI6IjkxIn19LCJJbmRleCI6OSwiU21hcnREdXJhdGlvbkFjdGl2YXRlZCI6ZmFsc2UsIkRhdGVGb3JtYXQiOnsiJHJlZiI6IjUwMCJ9LCJXZWVrTnVtYmVyaW5nIjp7IiRpZCI6IjUwMyIsIkZvcm1hdCI6MCwiSXNWaXNpYmxlIjpmYWxzZSwiTGFzdEtub3duVmlzaWJpbGl0eVN0YXRlIjpmYWxzZX0sIklkIjoiNDAwNGY0MjktODQwMC00NTA3LWI4NDktYjhjNGVkMmFkODQ0IiwiSW1wb3J0SWQiOm51bGwsIlRpdGxlIjoiVGFzayA1IiwiTm90ZSI6bnVsbCwiSHlwZXJsaW5rIjp7IiRpZCI6IjUwNCIsIkFkZHJlc3MiOm51bGwsIlN1YkFkZHJlc3MiOm51bGx9LCJJc0NoYW5nZWQiOmZhbHNlLCJJc05ldyI6dHJ1ZX0seyIkaWQiOiI1MDUiLCJHcm91cE5hbWUiOm51bGwsIlN0YXJ0RGF0ZSI6IjIwMjEtMTAtMTVUMDA6MDA6MDBaIiwiRW5kRGF0ZSI6IjIwMjEtMTEtMzBUMjM6NTk6MDBaIiwiUGVyY2VudGFnZUNvbXBsZXRlIjpudWxsLCJTdHlsZSI6eyIkaWQiOiI1MDYiLCJTaGFwZSI6MSwiU2hhcGVUaGlja25lc3MiOjEsIkR1cmF0aW9uRm9ybWF0IjowLCJJbmNsdWRlTm9uV29ya2luZ0RheXNJbkR1cmF0aW9uIjpmYWxzZSwiUGVyY2VudGFnZUNvbXBsZXRlU3R5bGUiOnsiJGlkIjoiNTA3IiwiRm9udFNldHRpbmdzIjp7IiRpZCI6IjUwO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TA5IiwiTGluZUNvbG9yIjpudWxsLCJMaW5lV2VpZ2h0IjowLjAsIkxpbmVUeXBlIjowLCJQYXJlbnRTdHlsZSI6bnVsbH0sIlBhcmVudFN0eWxlIjp7IiRyZWYiOiI5MiJ9fSwiRHVyYXRpb25TdHlsZSI6eyIkaWQiOiI1MTAiLCJGb250U2V0dGluZ3MiOnsiJGlkIjoiNTExIiwiRm9udFNpemUiOjEwLCJGb250TmFtZSI6IkNhbGlicmkiLCJJc0JvbGQiOnRydWUsIklzSXRhbGljIjpmYWxzZSwiSXNVbmRlcmxpbmVkIjpmYWxzZSwiUGFyZW50U3R5bGUiOnsiJHJlZiI6IjEwMCJ9fSwiQXV0b1NpemUiOjAsIkZvcmVncm91bmQiOnsiJGlkIjoiNTEyIiwiQ29sb3IiOnsiJGlkIjoiNTEzIiwiQSI6MjU1LCJSIjoxNzgsIkciOjE0LCJCIjoxOH19LCJNYXhXaWR0aCI6MjAwLjAsIk1heEhlaWdodCI6IkluZmluaXR5IiwiU21hcnRGb3JlZ3JvdW5kSXNBY3RpdmUiOmZhbHNlLCJIb3Jpem9udGFsQWxpZ25tZW50IjowLCJWZXJ0aWNhbEFsaWdubWVudCI6MCwiU21hcnRGb3JlZ3JvdW5kIjpudWxsLCJCYWNrZ3JvdW5kRmlsbFR5cGUiOjAsIk1hcmdpbiI6eyIkcmVmIjoiMTAzIn0sIlBhZGRpbmciOnsiJHJlZiI6IjEwNCJ9LCJCYWNrZ3JvdW5kIjp7IiRpZCI6IjUxNCIsIkNvbG9yIjp7IiRpZCI6IjUxNSIsIkEiOjAsIlIiOjI1NSwiRyI6MjU1LCJCIjoyNTV9fSwiSXNWaXNpYmxlIjp0cnVlLCJXaWR0aCI6MC4wLCJIZWlnaHQiOjAuMCwiQm9yZGVyU3R5bGUiOnsiJGlkIjoiNTE2IiwiTGluZUNvbG9yIjpudWxsLCJMaW5lV2VpZ2h0IjowLjAsIkxpbmVUeXBlIjowLCJQYXJlbnRTdHlsZSI6bnVsbH0sIlBhcmVudFN0eWxlIjp7IiRyZWYiOiI5OSJ9fSwiSG9yaXpvbnRhbENvbm5lY3RvclN0eWxlIjp7IiRpZCI6IjUxNyIsIkxpbmVDb2xvciI6eyIkcmVmIjoiMTA3In0sIkxpbmVXZWlnaHQiOjAuMCwiTGluZVR5cGUiOjAsIlBhcmVudFN0eWxlIjp7IiRyZWYiOiIxMDYifX0sIlZlcnRpY2FsQ29ubmVjdG9yU3R5bGUiOnsiJGlkIjoiNTE4IiwiTGluZUNvbG9yIjp7IiRyZWYiOiIxMTAifSwiTGluZVdlaWdodCI6Mi4wLCJMaW5lVHlwZSI6MCwiUGFyZW50U3R5bGUiOnsiJHJlZiI6IjEwOSJ9fSwiTWFyZ2luIjpudWxsLCJTdGFydERhdGVQb3NpdGlvbiI6MywiRW5kRGF0ZVBvc2l0aW9uIjozLCJEYXRlSXNWaXNpYmxlIjp0cnVlLCJUaXRsZVBvc2l0aW9uIjoyLCJEdXJhdGlvblBvc2l0aW9uIjo0LCJQZXJjZW50YWdlQ29tcGxldGVkUG9zaXRpb24iOjYsIlNwYWNpbmciOjUsIklzQmVsb3dUaW1lYmFuZCI6dHJ1ZSwiUGVyY2VudGFnZUNvbXBsZXRlU2hhcGVPcGFjaXR5IjozNSwiU2hhcGVTdHlsZSI6eyIkaWQiOiI1MTkiLCJNYXJnaW4iOnsiJHJlZiI6IjExMyJ9LCJQYWRkaW5nIjp7IiRpZCI6IjUyMCIsIlRvcCI6MC4wLCJMZWZ0IjowLjAsIlJpZ2h0IjoyLjAsIkJvdHRvbSI6MC4wfSwiQmFja2dyb3VuZCI6eyIkaWQiOiI1MjEiLCJDb2xvciI6eyIkaWQiOiI1MjIiLCJBIjoyNTUsIlIiOjE3OCwiRyI6MTQsIkIiOjE4fX0sIklzVmlzaWJsZSI6dHJ1ZSwiV2lkdGgiOjAuMCwiSGVpZ2h0IjoxNi4wLCJCb3JkZXJTdHlsZSI6eyIkaWQiOiI1MjMiLCJMaW5lQ29sb3IiOnsiJGlkIjoiNTI0IiwiJHR5cGUiOiJOTFJFLkNvbW1vbi5Eb20uU29saWRDb2xvckJydXNoLCBOTFJFLkNvbW1vbiIsIkNvbG9yIjp7IiRpZCI6IjUyNSIsIkEiOjI1NSwiUiI6MjU1LCJHIjowLCJCIjowfX0sIkxpbmVXZWlnaHQiOjAuMCwiTGluZVR5cGUiOjAsIlBhcmVudFN0eWxlIjpudWxsfSwiUGFyZW50U3R5bGUiOnsiJHJlZiI6IjExMiJ9fSwiVGl0bGVTdHlsZSI6eyIkaWQiOiI1MjYiLCJGb250U2V0dGluZ3MiOnsiJGlkIjoiNTI3IiwiRm9udFNpemUiOjEyLCJGb250TmFtZSI6IkNhbGlicmkiLCJJc0JvbGQiOnRydWUsIklzSXRhbGljIjpmYWxzZSwiSXNVbmRlcmxpbmVkIjpmYWxzZSwiUGFyZW50U3R5bGUiOnsiJHJlZiI6IjEyMSJ9fSwiQXV0b1NpemUiOjAsIkZvcmVncm91bmQiOnsiJGlkIjoiNTI4IiwiQ29sb3IiOnsiJGlkIjoiNTI5IiwiQSI6MjU1LCJSIjoyNTUsIkciOjI1NSwiQiI6MjU1fX0sIk1heFdpZHRoIjo4NjQuMCwiTWF4SGVpZ2h0IjoiSW5maW5pdHkiLCJTbWFydEZvcmVncm91bmRJc0FjdGl2ZSI6ZmFsc2UsIkhvcml6b250YWxBbGlnbm1lbnQiOjEsIlZlcnRpY2FsQWxpZ25tZW50IjowLCJTbWFydEZvcmVncm91bmQiOm51bGwsIkJhY2tncm91bmRGaWxsVHlwZSI6MCwiTWFyZ2luIjp7IiRyZWYiOiIxMjQifSwiUGFkZGluZyI6eyIkcmVmIjoiMTI1In0sIkJhY2tncm91bmQiOnsiJGlkIjoiNTMwIiwiQ29sb3IiOnsiJGlkIjoiNTMxIiwiQSI6MCwiUiI6MjU1LCJHIjoyNTUsIkIiOjI1NX19LCJJc1Zpc2libGUiOnRydWUsIldpZHRoIjowLjAsIkhlaWdodCI6MC4wLCJCb3JkZXJTdHlsZSI6eyIkaWQiOiI1MzIiLCJMaW5lQ29sb3IiOm51bGwsIkxpbmVXZWlnaHQiOjAuMCwiTGluZVR5cGUiOjAsIlBhcmVudFN0eWxlIjpudWxsfSwiUGFyZW50U3R5bGUiOnsiJHJlZiI6IjEyMCJ9fSwiRGF0ZVN0eWxlIjp7IiRpZCI6IjUzMyIsIkZvbnRTZXR0aW5ncyI6eyIkaWQiOiI1MzQiLCJGb250U2l6ZSI6MTEsIkZvbnROYW1lIjoiQ2FsaWJyaSIsIklzQm9sZCI6ZmFsc2UsIklzSXRhbGljIjpmYWxzZSwiSXNVbmRlcmxpbmVkIjpmYWxzZSwiUGFyZW50U3R5bGUiOnsiJHJlZiI6IjEyOCJ9fSwiQXV0b1NpemUiOjAsIkZvcmVncm91bmQiOnsiJGlkIjoiNTM1IiwiQ29sb3IiOnsiJGlkIjoiNTM2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xMzEifSwiUGFkZGluZyI6eyIkcmVmIjoiMTMyIn0sIkJhY2tncm91bmQiOnsiJGlkIjoiNTM3IiwiQ29sb3IiOnsiJGlkIjoiNTM4IiwiQSI6MCwiUiI6MjU1LCJHIjoyNTUsIkIiOjI1NX19LCJJc1Zpc2libGUiOnRydWUsIldpZHRoIjowLjAsIkhlaWdodCI6MC4wLCJCb3JkZXJTdHlsZSI6eyIkaWQiOiI1MzkiLCJMaW5lQ29sb3IiOm51bGwsIkxpbmVXZWlnaHQiOjAuMCwiTGluZVR5cGUiOjAsIlBhcmVudFN0eWxlIjpudWxsfSwiUGFyZW50U3R5bGUiOnsiJHJlZiI6IjEyNyJ9fSwiRGF0ZUZvcm1hdCI6eyIkaWQiOiI1NDAiLCJGb3JtYXRTdHJpbmciOiJNL2QiLCJTZXBhcmF0b3IiOiIvIiwiVXNlSW50ZXJuYXRpb25hbERhdGVGb3JtYXQiOmZhbHNlLCJEYXRlSXNWaXNpYmxlIjp0cnVlLCJUaW1lSXNWaXNpYmxlIjpmYWxzZSwiSG91ckRpZ2l0cyI6MSwiQW1QbURlc2lnbmF0b3IiOjIsIlRyaW0wME1pbnV0ZXMiOmZhbHNlLCJMYXN0S25vd25WaXNpYmlsaXR5U3RhdGUiOnsiJGlkIjoiNTQxIiwiRGF0ZVBhcnRJc1Zpc2libGUiOmZhbHNlLCJUaW1lUGFydElzVmlzaWJsZSI6ZmFsc2V9fSwiV2Vla051bWJlcmluZyI6eyIkaWQiOiI1NDIiLCJGb3JtYXQiOjAsIklzVmlzaWJsZSI6ZmFsc2UsIkxhc3RLbm93blZpc2liaWxpdHlTdGF0ZSI6ZmFsc2V9LCJJc1Zpc2libGUiOnRydWUsIlBhcmVudFN0eWxlIjp7IiRyZWYiOiI5MSJ9fSwiSW5kZXgiOjEwLCJTbWFydER1cmF0aW9uQWN0aXZhdGVkIjpmYWxzZSwiRGF0ZUZvcm1hdCI6eyIkcmVmIjoiNTQwIn0sIldlZWtOdW1iZXJpbmciOnsiJGlkIjoiNTQzIiwiRm9ybWF0IjowLCJJc1Zpc2libGUiOmZhbHNlLCJMYXN0S25vd25WaXNpYmlsaXR5U3RhdGUiOmZhbHNlfSwiSWQiOiI4ZGVhN2U3OS1lYzQzLTQ1MWMtOTU0OC1kMzAxZmViYjEzYzQiLCJJbXBvcnRJZCI6bnVsbCwiVGl0bGUiOiJUYXNrIDYiLCJOb3RlIjpudWxsLCJIeXBlcmxpbmsiOnsiJGlkIjoiNTQ0IiwiQWRkcmVzcyI6bnVsbCwiU3ViQWRkcmVzcyI6bnVsbH0sIklzQ2hhbmdlZCI6ZmFsc2UsIklzTmV3Ijp0cnVlfV0sIlN3aW1sYW5lcyI6W10sIk1zUHJvamVjdEl0ZW1zVHJlZSI6bnVsbCwiTWV0YWRhdGEiOnsiJGlkIjoiNTQ1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U0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mZhbHNlLCJJbXBvcnRUeXBlIjowLCJGaWxlUGF0aCI6bnVsbCwiVGltZUNvbmZpZ3VyYXRpb24iOnsiJGlkIjoiNTQ3IiwiVXNlVGltZSI6ZmFsc2UsIldvcmtEYXlTdGFydCI6IjAwOjAwOjAwIiwiV29ya0RheUVuZCI6IjIzOjU5OjAwIn0sIkxhc3RVc2VkVGVtcGxhdGVJZCI6IjhhZjI0MjAwLTk2YzktNDllZi04MjMxLTI1ZWM2ZjY3NGNkYyIsIkZpcnN0V2Vla09mWWVhciI6MCwiUGxhY2VNaWxlc3RvbmVBdFRoZUJlZ2lubmluZ09mVGhlRGF5IjpmYWxzZX0="/>
  <p:tag name="__MASTER" val="__part_0"/>
</p:tagLst>
</file>

<file path=ppt/tags/tag3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9-19T22:35:00.0000000"/>
  <p:tag name="OTLENDDATE" val="2021-09-29T23:59:00.0000000Z"/>
  <p:tag name="OTLDURATIONFORMAT" val="day"/>
  <p:tag name="OTLSPACING" val="10"/>
  <p:tag name="OTLSHAPETHICKNESSTYPE" val="Regular"/>
  <p:tag name="OTLWEEKNUMBERINGFORMAT" val="WNFormat1"/>
  <p:tag name="OTLWEEKNUMBERINGISVISIBLE" val="Fals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PADDINGTOP" val="3"/>
  <p:tag name="OTLMARKERSHAPE" val="OTL"/>
  <p:tag name="OTLTIMEBANDCULTUREINFO" val="en-US"/>
  <p:tag name="OTLTIMEBANDQUICKPOSITION" val="Custom"/>
  <p:tag name="OTLTIMEBANDTHREEDEFFECTS" val="None"/>
  <p:tag name="OTLTIMEBANDAUTODATERANGE" val="False"/>
  <p:tag name="OTLTIMEBANDSTARTDATE" val="2021-01-01T00:00:00.0000000"/>
  <p:tag name="OTLTIMEBANDENDDATE" val="2021-11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Months"/>
  <p:tag name="OTLTIMEBANDSHAPETYPE" val="LeafTimeband"/>
  <p:tag name="OTLTIMEBANDSHAPEHEIGHT" val="30"/>
</p:tagLst>
</file>

<file path=ppt/tags/tag3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3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1-15T00:00:00.0000000Z"/>
  <p:tag name="OTLENDDATE" val="2021-04-30T23:59:00.0000000Z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3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3-30T00:00:00.0000000Z"/>
  <p:tag name="OTLENDDATE" val="2021-04-30T23:59:00.0000000Z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3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4-15T00:00:00.0000000Z"/>
  <p:tag name="OTLENDDATE" val="2021-06-30T23:59:00.0000000Z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3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4-15T00:00:00.0000000Z"/>
  <p:tag name="OTLENDDATE" val="2021-06-30T23:59:00.0000000Z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3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6-29T00:00:00.0000000Z"/>
  <p:tag name="OTLENDDATE" val="2021-11-03T23:59:00.0000000Z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3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10-15T00:00:00.0000000Z"/>
  <p:tag name="OTLENDDATE" val="2021-11-30T23:59:00.0000000Z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3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DATE" val="2021-01-15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DATE" val="2021-04-15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DATE" val="2021-06-10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DATE" val="2021-08-11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DATE" val="2021-11-30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C4wMS4wMCIsIkVkaXRpb24iOiJQcm8iLCJJc1BsdXNFZGl0aW9uIjp0cnVlLCJJc1Byb0VkaXRpb24iOnRydWV9LCJFZmZlY3QiOjAsIlN0eWxlIjp7IiRpZCI6IjMiLCJUaW1lYmFuZFN0eWxlIjp7IiRpZCI6IjQiLCJTY2FsZU1hcmtpbmciOjAsIlNoYXBlIjo2LCJTaGFwZVN0eWxlIjp7IiRpZCI6IjUiLCJNYXJnaW4iOnsiJGlkIjoiNiIsIlRvcCI6MCwiTGVmdCI6MTIsIlJpZ2h0IjoxMiwiQm90dG9tIjowfSwiUGFkZGluZyI6eyIkaWQiOiI3IiwiVG9wIjo1LCJMZWZ0IjowLCJSaWdodCI6MCwiQm90dG9tIjo1fSwiQmFja2dyb3VuZCI6eyIkaWQiOiI4IiwiQ29sb3IiOnsiJGlkIjoiOSIsIkEiOjI1NSwiUiI6NzAsIkciOjcwLCJCIjo3M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NiwiRm9udE5hbWUiOiJBcmlhbC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NiwiRm9udE5hbWUiOiJBcmlhbC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FyaWFs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ywiQWJzb2x1dGVQb3NpdGlvbiI6Mzc4LjAsIk1hcmdpbiI6eyIkaWQiOiI0OSIsIlRvcCI6MCwiTGVmdCI6MTAsIlJpZ2h0IjoxMCwiQm90dG9tIjowfSwiUGFkZGluZyI6eyIkaWQiOiI1MCIsIlRvcCI6MCwiTGVmdCI6MTIsIlJpZ2h0IjoxMi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wLCJGb250TmFtZSI6IkFyaWFs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BcmlhbC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EsIkR1cmF0aW9uRm9ybWF0IjowLCJJbmNsdWRlTm9uV29ya2luZ0RheXNJbkR1cmF0aW9uIjpmYWxzZSwiUGVyY2VudGFnZUNvbXBsZXRlU3R5bGUiOnsiJGlkIjoiODUiLCJGb250U2V0dGluZ3MiOnsiJGlkIjoiODYiLCJGb250U2l6ZSI6OSwiRm9udE5hbWUiOiJBcmlhbCIsIklzQm9sZCI6ZmFsc2UsIklzSXRhbGljIjpmYWxzZSwiSXNVbmRlcmxpbmVkIjpmYWxzZSwiUGFyZW50U3R5bGUiOm51bGx9LCJBdXRvU2l6ZSI6MCwiRm9yZWdyb3VuZCI6eyIkaWQiOiI4NyIsIkNvbG9yIjp7IiRpZCI6Ijg4IiwiQSI6MjU1LCJSIjoyMzgsIkciOjIzNiwiQiI6MjI1fX0sIk1heFdpZHRoIjo5NjAuMCwiTWF4SGVpZ2h0IjoiSW5maW5pdHkiLCJTbWFydEZvcmVncm91bmRJc0FjdGl2ZSI6ZmFsc2UsIkhvcml6b250YWxBbGlnbm1lbnQiOjAsIlZlcnRpY2FsQWxpZ25tZW50IjowLCJTbWFydEZvcmVncm91bmQiOm51bGwsIkJhY2tncm91bmRGaWxsVHlwZSI6MCwiTWFyZ2luIjp7IiRpZCI6Ijg5IiwiVG9wIjowLCJMZWZ0IjowLCJSaWdodCI6MCwiQm90dG9tIjowfSwiUGFkZGluZyI6eyIkaWQiOiI5MCIsIlRvcCI6MCwiTGVmdCI6MCwiUmlnaHQiOjAsIkJvdHRvbSI6MH0sIkJhY2tncm91bmQiOnsiJGlkIjoiOTEiLCJDb2xvciI6eyIkcmVmIjoiMjAifX0sIklzVmlzaWJsZSI6dHJ1ZSwiV2lkdGgiOjAuMCwiSGVpZ2h0IjowLjAsIkJvcmRlclN0eWxlIjpudWxsLCJQYXJlbnRTdHlsZSI6bnVsbH0sIkR1cmF0aW9uU3R5bGUiOnsiJGlkIjoiOTIiLCJGb250U2V0dGluZ3MiOnsiJGlkIjoiOTMiLCJGb250U2l6ZSI6OSwiRm9udE5hbWUiOiJBcmlhbCIsIklzQm9sZCI6ZmFsc2UsIklzSXRhbGljIjpmYWxzZSwiSXNVbmRlcmxpbmVkIjpmYWxzZSwiUGFyZW50U3R5bGUiOm51bGx9LCJBdXRvU2l6ZSI6MCwiRm9yZWdyb3VuZCI6eyIkaWQiOiI5NCIsIkNvbG9yIjp7IiRpZCI6Ijk1IiwiQSI6MjU1LCJSIjoyMzcsIkciOjEyNSwiQiI6NDl9fSwiTWF4V2lkdGgiOjk2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S4wLCJMaW5lVHlwZSI6MCwiUGFyZW50U3R5bGUiOm51bGx9LCJWZXJ0aWNhbENvbm5lY3RvclN0eWxlIjp7IiRpZCI6IjEwMiIsIkxpbmVDb2xvciI6eyIkaWQiOiIxMDMiLCIkdHlwZSI6Ik5MUkUuQ29tbW9uLkRvbS5Tb2xpZENvbG9yQnJ1c2gsIE5MUkUuQ29tbW9uIiwiQ29sb3IiOnsiJGlkIjoiMTA0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N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AsIkZvbnROYW1lIjoiQXJpYWwiLCJJc0JvbGQiOnRydWUsIklzSXRhbGljIjpmYWxzZSwiSXNVbmRlcmxpbmVkIjpmYWxzZSwiUGFyZW50U3R5bGUiOm51bGx9LCJBdXRvU2l6ZSI6MCwiRm9yZWdyb3VuZCI6eyIkaWQiOiIxMTUiLCJDb2xvciI6eyIkaWQiOiIxMTY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OSwiRm9udE5hbWUiOiJBcmlhbCIsIklzQm9sZCI6ZmFsc2UsIklzSXRhbGljIjpmYWxzZSwiSXNVbmRlcmxpbmVkIjpmYWxzZSwiUGFyZW50U3R5bGUiOm51bGx9LCJBdXRvU2l6ZSI6MCwiRm9yZWdyb3VuZCI6eyIkaWQiOiIxMjIiLCJDb2xvciI6eyIkaWQiOiIxMjMiLCJBIjoyNTUsIlIiOjY4LCJHIjo4NCwiQiI6MTA2fX0sIk1heFdpZHRoIjo5Nj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nsiJGlkIjoiMTM3IiwiTGluZUNvbG9yIjpudWxsLCJMaW5lV2VpZ2h0IjowLjAsIkxpbmVUeXBlIjowLCJQYXJlbnRTdHlsZSI6bnVsbH0sIlBhcmVudFN0eWxlIjpudWxsfSwiU2hvd0VsYXBzZWRUaW1lR3JhZGllbnRTdHlsZSI6ZmFsc2UsIkRlZmF1bHRTd2ltbGFuZVN0eWxlIjp7IiRpZCI6IjEzOCIsIkhlYWRlclN0eWxlIjp7IiRpZCI6IjEzOSIsIlRleHRTdHlsZSI6eyIkaWQiOiIxNDAiLCJGb250U2V0dGluZ3MiOnsiJGlkIjoiMTQxIiwiRm9udFNpemUiOjEyLCJGb250TmFtZSI6IkNhbGlicmkiLCJJc0JvbGQiOmZhbHNlLCJJc0l0YWxpYyI6ZmFsc2UsIklzVW5kZXJsaW5lZCI6ZmFsc2UsIlBhcmVudFN0eWxlIjpudWxsfSwiQXV0b1NpemUiOjAsIkZvcmVncm91bmQiOnsiJGlkIjoiMTQyIiwiQ29sb3IiOnsiJGlkIjoiMTQz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NCIsIlRvcCI6MCwiTGVmdCI6MCwiUmlnaHQiOjAsIkJvdHRvbSI6MH0sIlBhZGRpbmciOnsiJGlkIjoiMTQ1IiwiVG9wIjowLCJMZWZ0IjowLCJSaWdodCI6MCwiQm90dG9tIjowfSwiQmFja2dyb3VuZCI6bnVsbCwiSXNWaXNpYmxlIjp0cnVlLCJXaWR0aCI6MC4wLCJIZWlnaHQiOjAuMCwiQm9yZGVyU3R5bGUiOm51bGwsIlBhcmVudFN0eWxlIjpudWxsfSwiUmVjdGFuZ2xlU3R5bGUiOnsiJGlkIjoiMTQ2IiwiTWFyZ2luIjp7IiRpZCI6IjE0NyIsIlRvcCI6MCwiTGVmdCI6MCwiUmlnaHQiOjAsIkJvdHRvbSI6MH0sIlBhZGRpbmciOnsiJGlkIjoiMTQ4IiwiVG9wIjowLCJMZWZ0IjowLCJSaWdodCI6MCwiQm90dG9tIjowfSwiQmFja2dyb3VuZCI6eyIkaWQiOiIxNDkiLCJDb2xvciI6eyIkaWQiOiIxNTAiLCJBIjoxMjcsIlIiOjkxLCJHIjoxNTUsIkIiOjIxM319LCJJc1Zpc2libGUiOnRydWUsIldpZHRoIjowLjAsIkhlaWdodCI6MC4wLCJCb3JkZXJTdHlsZSI6eyIkaWQiOiIxNTEiLCJMaW5lQ29sb3IiOnsiJGlkIjoiMTUyIiwiJHR5cGUiOiJOTFJFLkNvbW1vbi5Eb20uU29saWRDb2xvckJydXNoLCBOTFJFLkNvbW1vbiIsIkNvbG9yIjp7IiRpZCI6IjE1MyIsIkEiOjI1NSwiUiI6MjU1LCJHIjowLCJCIjowfX0sIkxpbmVXZWlnaHQiOjAuMCwiTGluZVR5cGUiOjAsIlBhcmVudFN0eWxlIjpudWxsfSwiUGFyZW50U3R5bGUiOm51bGx9LCJNYXJnaW4iOnsiJGlkIjoiMTU0IiwiVG9wIjowLCJMZWZ0IjowLCJSaWdodCI6MCwiQm90dG9tIjowfSwiUGFkZGluZyI6eyIkaWQiOiIxNTUiLCJUb3AiOjAsIkxlZnQiOjAsIlJpZ2h0IjowLCJCb3R0b20iOjB9LCJCYWNrZ3JvdW5kIjpudWxsLCJJc1Zpc2libGUiOnRydWUsIldpZHRoIjowLjAsIkhlaWdodCI6MC4wLCJCb3JkZXJTdHlsZSI6bnVsbCwiUGFyZW50U3R5bGUiOm51bGx9LCJCYWNrZ3JvdW5kU3R5bGUiOnsiJGlkIjoiMTU2IiwiTWFyZ2luIjp7IiRpZCI6IjE1NyIsIlRvcCI6MCwiTGVmdCI6MCwiUmlnaHQiOjAsIkJvdHRvbSI6MH0sIlBhZGRpbmciOnsiJGlkIjoiMTU4IiwiVG9wIjowLCJMZWZ0IjowLCJSaWdodCI6MCwiQm90dG9tIjowfSwiQmFja2dyb3VuZCI6eyIkaWQiOiIxNTkiLCJDb2xvciI6eyIkaWQiOiIxNjAiLCJBIjozOCwiUiI6OTEsIkciOjE1NSwiQiI6MjEzfX0sIklzVmlzaWJsZSI6dHJ1ZSwiV2lkdGgiOjAuMCwiSGVpZ2h0IjowLjAsIkJvcmRlclN0eWxlIjp7IiRpZCI6IjE2MSIsIkxpbmVDb2xvciI6eyIkaWQiOiIxNjIiLCIkdHlwZSI6Ik5MUkUuQ29tbW9uLkRvbS5Tb2xpZENvbG9yQnJ1c2gsIE5MUkUuQ29tbW9uIiwiQ29sb3IiOnsiJGlkIjoiMTYzIiwiQSI6MjU1LCJSIjoyNTUsIkciOjAsIkIiOjB9fSwiTGluZVdlaWdodCI6MC4wLCJMaW5lVHlwZSI6MCwiUGFyZW50U3R5bGUiOm51bGx9LCJQYXJlbnRTdHlsZSI6bnVsbH0sIklzQWJvdmVUaW1lYmFuZCI6ZmFsc2UsIk1hcmdpbiI6eyIkaWQiOiIxNjQiLCJUb3AiOjAsIkxlZnQiOjAsIlJpZ2h0IjowLCJCb3R0b20iOjB9LCJQYWRkaW5nIjp7IiRpZCI6IjE2NSIsIlRvcCI6MCwiTGVmdCI6MCwiUmlnaHQiOjAsIkJvdHRvbSI6MH0sIklzVmlzaWJsZSI6dHJ1ZSwiV2lkdGgiOjAuMCwiSGVpZ2h0IjowLjAsIkJvcmRlclN0eWxlIjpudWxsLCJQYXJlbnRTdHlsZSI6bnVsbH19LCJTY2FsZSI6eyIkaWQiOiIxNjYiLCJTdGFydERhdGUiOiIwMDAxLTAxLTAxVDAwOjAwOjAwIiwiRW5kRGF0ZSI6IjIwMjEtMDMtMjBUMjM6NTk6MDAiLCJGb3JtYXQiOiJkIiwiVHlwZSI6MCwiQXV0b0RhdGVSYW5nZSI6dHJ1ZSwiV29ya2luZ0RheXMiOjMxLCJGaXNjYWxZZWFyIjp7IiRpZCI6IjE2NyIsIlN0YXJ0TW9udGgiOjEsIlVzZVN0YXJ0aW5nWWVhckZvck51bWJlcmluZyI6dHJ1ZSwiU2hvd0Zpc2NhbFllYXJMYWJlbCI6dHJ1ZX0sIlRvZGF5TWFya2VyVGV4dCI6IlRvZGF5IiwiQXV0b1NjYWxlVHlwZSI6ZmFsc2V9LCJNaWxlc3RvbmVzIjpbeyIkaWQiOiIxNjgiLCJEYXRlIjoiMjAyMS0wMS0yMVQyMzo1OTowMCIsIlN0eWxlIjp7IiRpZCI6IjE2OSIsIlNoYXBlIjoxMCwiQ29ubmVjdG9yTWFyZ2luIjp7IiRpZCI6IjE3MCIsIlRvcCI6MCwiTGVmdCI6MiwiUmlnaHQiOjIsIkJvdHRvbSI6MH0sIkNvbm5lY3RvclN0eWxlIjp7IiRpZCI6IjE3MSIsIkxpbmVDb2xvciI6eyIkaWQiOiIxNzIiLCIkdHlwZSI6Ik5MUkUuQ29tbW9uLkRvbS5Tb2xpZENvbG9yQnJ1c2gsIE5MUkUuQ29tbW9uIiwiQ29sb3IiOnsiJGlkIjoiMTczIiwiQSI6MTI3LCJSIjo0OSwiRyI6MTA0LCJCIjoxMzR9fSwiTGluZVdlaWdodCI6MS4wLCJMaW5lVHlwZSI6MCwiUGFyZW50U3R5bGUiOm51bGx9LCJJc0JlbG93VGltZWJhbmQiOnRydWUsIlBvc2l0aW9uT25UYXNrIjowLCJIaWRlRGF0ZSI6dHJ1ZSwiU2hhcGVTaXplIjozLCJTcGFjaW5nIjoxLjAsIlBhZGRpbmciOnsiJGlkIjoiMTc0IiwiVG9wIjo3LCJMZWZ0IjozLCJSaWdodCI6MCwiQm90dG9tIjoyfSwiU2hhcGVTdHlsZSI6eyIkaWQiOiIxNzUiLCJNYXJnaW4iOnsiJGlkIjoiMTc2IiwiVG9wIjowLCJMZWZ0IjowLCJSaWdodCI6MCwiQm90dG9tIjowfSwiUGFkZGluZyI6eyIkaWQiOiIxNzciLCJUb3AiOjAsIkxlZnQiOjAsIlJpZ2h0IjowLCJCb3R0b20iOjB9LCJCYWNrZ3JvdW5kIjp7IiRpZCI6IjE3OCIsIkNvbG9yIjp7IiRpZCI6IjE3OSIsIkEiOjI1NSwiUiI6NDksIkciOjEwNCwiQiI6MTM0fX0sIklzVmlzaWJsZSI6dHJ1ZSwiV2lkdGgiOjI0LjAsIkhlaWdodCI6MjYuNjY2NjY2NjY2NjY2NjY4LCJCb3JkZXJTdHlsZSI6eyIkaWQiOiIxODAiLCJMaW5lQ29sb3IiOnsiJHJlZiI6IjY1In0sIkxpbmVXZWlnaHQiOjAuMCwiTGluZVR5cGUiOjAsIlBhcmVudFN0eWxlIjpudWxsfSwiUGFyZW50U3R5bGUiOm51bGx9LCJUaXRsZVN0eWxlIjp7IiRpZCI6IjE4MSIsIkZvbnRTZXR0aW5ncyI6eyIkaWQiOiIxODIiLCJGb250U2l6ZSI6OSwiRm9udE5hbWUiOiJBcmlhbCIsIklzQm9sZCI6dHJ1ZSwiSXNJdGFsaWMiOmZhbHNlLCJJc1VuZGVybGluZWQiOmZhbHNlLCJQYXJlbnRTdHlsZSI6bnVsbH0sIkF1dG9TaXplIjowLCJGb3JlZ3JvdW5kIjp7IiRpZCI6IjE4MyIsIkNvbG9yIjp7IiRpZCI6IjE4NCIsIkEiOjI1NSwiUiI6MTE1LCJHIjoxMTUsIkIiOjExNX19LCJNYXhXaWR0aCI6MjAwLjAsIk1heEhlaWdodCI6IkluZmluaXR5IiwiU21hcnRGb3JlZ3JvdW5kSXNBY3RpdmUiOmZhbHNlLCJIb3Jpem9udGFsQWxpZ25tZW50IjoxLCJWZXJ0aWNhbEFsaWdubWVudCI6MCwiU21hcnRGb3JlZ3JvdW5kIjpudWxsLCJCYWNrZ3JvdW5kRmlsbFR5cGUiOjAsIk1hcmdpbiI6eyIkaWQiOiIxODUiLCJUb3AiOjAsIkxlZnQiOjAsIlJpZ2h0IjowLCJCb3R0b20iOjB9LCJQYWRkaW5nIjp7IiRpZCI6IjE4NiIsIlRvcCI6MCwiTGVmdCI6MCwiUmlnaHQiOjAsIkJvdHRvbSI6MH0sIkJhY2tncm91bmQiOnsiJHJlZiI6IjczIn0sIklzVmlzaWJsZSI6dHJ1ZSwiV2lkdGgiOjAuMCwiSGVpZ2h0IjowLjAsIkJvcmRlclN0eWxlIjp7IiRpZCI6IjE4NyIsIkxpbmVDb2xvciI6bnVsbCwiTGluZVdlaWdodCI6MC4wLCJMaW5lVHlwZSI6MCwiUGFyZW50U3R5bGUiOm51bGx9LCJQYXJlbnRTdHlsZSI6bnVsbH0sIkRhdGVTdHlsZSI6eyIkaWQiOiIxODgiLCJGb250U2V0dGluZ3MiOnsiJGlkIjoiMTg5IiwiRm9udFNpemUiOjksIkZvbnROYW1lIjoiQXJpYWwiLCJJc0JvbGQiOmZhbHNlLCJJc0l0YWxpYyI6ZmFsc2UsIklzVW5kZXJsaW5lZCI6ZmFsc2UsIlBhcmVudFN0eWxlIjpudWxsfSwiQXV0b1NpemUiOjAsIkZvcmVncm91bmQiOnsiJGlkIjoiMTkwIiwiQ29sb3IiOnsiJHJlZiI6Ijc3In19LCJNYXhXaWR0aCI6MjAwLjAsIk1heEhlaWdodCI6IkluZmluaXR5IiwiU21hcnRGb3JlZ3JvdW5kSXNBY3RpdmUiOmZhbHNlLCJIb3Jpem9udGFsQWxpZ25tZW50IjoxLCJWZXJ0aWNhbEFsaWdubWVudCI6MCwiU21hcnRGb3JlZ3JvdW5kIjpudWxsLCJCYWNrZ3JvdW5kRmlsbFR5cGUiOjAsIk1hcmdpbiI6eyIkaWQiOiIxOTEiLCJUb3AiOjAsIkxlZnQiOjAsIlJpZ2h0IjowLCJCb3R0b20iOjB9LCJQYWRkaW5nIjp7IiRpZCI6IjE5MiIsIlRvcCI6MCwiTGVmdCI6MCwiUmlnaHQiOjAsIkJvdHRvbSI6MH0sIkJhY2tncm91bmQiOnsiJHJlZiI6IjgwIn0sIklzVmlzaWJsZSI6ZmFsc2UsIldpZHRoIjowLjAsIkhlaWdodCI6MC4wLCJCb3JkZXJTdHlsZSI6eyIkaWQiOiIxOTMiLCJMaW5lQ29sb3IiOm51bGwsIkxpbmVXZWlnaHQiOjAuMCwiTGluZVR5cGUiOjAsIlBhcmVudFN0eWxlIjpudWxsfSwiUGFyZW50U3R5bGUiOm51bGx9LCJEYXRlRm9ybWF0Ijp7IiRpZCI6IjE5NC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MiJ9fSwiV2Vla051bWJlcmluZyI6eyIkaWQiOiIxOTUiLCJGb3JtYXQiOjAsIklzVmlzaWJsZSI6ZmFsc2UsIkxhc3RLbm93blZpc2liaWxpdHlTdGF0ZSI6ZmFsc2V9LCJJc1Zpc2libGUiOnRydWUsIlBhcmVudFN0eWxlIjpudWxsfSwiSW5kZXgiOjAsIlBlcmNlbnRhZ2VDb21wbGV0ZSI6bnVsbCwiUG9zaXRpb24iOnsiUmF0aW8iOjAuMCwiSXNDdXN0b20iOmZhbHNlfSwiRGF0ZUZvcm1hdCI6eyIkcmVmIjoiMTk0In0sIldlZWtOdW1iZXJpbmciOnsiJGlkIjoiMTk2IiwiRm9ybWF0IjowLCJJc1Zpc2libGUiOmZhbHNlLCJMYXN0S25vd25WaXNpYmlsaXR5U3RhdGUiOmZhbHNlfSwiUmVsYXRlZFRhc2tJZCI6IjAwMDAwMDAwLTAwMDAtMDAwMC0wMDAwLTAwMDAwMDAwMDAwMCIsIklkIjoiZmJlNDllODktOTdlZC00YWM5LWI1NDYtMWVmZDk1YjhhMzFiIiwiSW1wb3J0SWQiOm51bGwsIlRpdGxlIjoiUHJvamVjdCBBcHByb3ZhbCIsIk5vdGUiOm51bGwsIkh5cGVybGluayI6eyIkaWQiOiIxOTciLCJBZGRyZXNzIjoiIiwiU3ViQWRkcmVzcyI6IiJ9LCJJc0NoYW5nZWQiOmZhbHNlLCJJc05ldyI6ZmFsc2V9LHsiJGlkIjoiMTk4IiwiRGF0ZSI6IjIwMjEtMDItMTdUMjM6NTk6MDAiLCJTdHlsZSI6eyIkaWQiOiIxOTkiLCJTaGFwZSI6MSwiQ29ubmVjdG9yTWFyZ2luIjp7IiRpZCI6IjIwMCIsIlRvcCI6MCwiTGVmdCI6MiwiUmlnaHQiOjIsIkJvdHRvbSI6MH0sIkNvbm5lY3RvclN0eWxlIjp7IiRpZCI6IjIwMSIsIkxpbmVDb2xvciI6eyIkaWQiOiIyMDIiLCIkdHlwZSI6Ik5MUkUuQ29tbW9uLkRvbS5Tb2xpZENvbG9yQnJ1c2gsIE5MUkUuQ29tbW9uIiwiQ29sb3IiOnsiJGlkIjoiMjAzIiwiQSI6MTI3LCJSIjoyMjMsIkciOjgzLCJCIjozOX19LCJMaW5lV2VpZ2h0IjoxLjAsIkxpbmVUeXBlIjowLCJQYXJlbnRTdHlsZSI6bnVsbH0sIklzQmVsb3dUaW1lYmFuZCI6dHJ1ZSwiUG9zaXRpb25PblRhc2siOjAsIkhpZGVEYXRlIjp0cnVlLCJTaGFwZVNpemUiOjMsIlNwYWNpbmciOjEuMCwiUGFkZGluZyI6eyIkaWQiOiIyMDQiLCJUb3AiOjcsIkxlZnQiOjMsIlJpZ2h0IjowLCJCb3R0b20iOjJ9LCJTaGFwZVN0eWxlIjp7IiRpZCI6IjIwNSIsIk1hcmdpbiI6eyIkaWQiOiIyMDYiLCJUb3AiOjAsIkxlZnQiOjAsIlJpZ2h0IjowLCJCb3R0b20iOjB9LCJQYWRkaW5nIjp7IiRpZCI6IjIwNyIsIlRvcCI6MCwiTGVmdCI6MCwiUmlnaHQiOjAsIkJvdHRvbSI6MH0sIkJhY2tncm91bmQiOnsiJGlkIjoiMjA4IiwiQ29sb3IiOnsiJGlkIjoiMjA5IiwiQSI6MjU1LCJSIjoyMjMsIkciOjgzLCJCIjozOX19LCJJc1Zpc2libGUiOnRydWUsIldpZHRoIjoyMC4wLCJIZWlnaHQiOjIyLjIyMjIyMjIyMjIyMjIyMSwiQm9yZGVyU3R5bGUiOnsiJGlkIjoiMjEwIiwiTGluZUNvbG9yIjp7IiRyZWYiOiI2NSJ9LCJMaW5lV2VpZ2h0IjowLjAsIkxpbmVUeXBlIjowLCJQYXJlbnRTdHlsZSI6bnVsbH0sIlBhcmVudFN0eWxlIjpudWxsfSwiVGl0bGVTdHlsZSI6eyIkaWQiOiIyMTEiLCJGb250U2V0dGluZ3MiOnsiJGlkIjoiMjEyIiwiRm9udFNpemUiOjksIkZvbnROYW1lIjoiQXJpYWwiLCJJc0JvbGQiOnRydWUsIklzSXRhbGljIjpmYWxzZSwiSXNVbmRlcmxpbmVkIjpmYWxzZSwiUGFyZW50U3R5bGUiOm51bGx9LCJBdXRvU2l6ZSI6MCwiRm9yZWdyb3VuZCI6eyIkaWQiOiIyMTMiLCJDb2xvciI6eyIkaWQiOiIyMTQiLCJBIjoyNTUsIlIiOjk0LCJHIjo5NCwiQiI6OTR9fSwiTWF4V2lkdGgiOjIwMC4wLCJNYXhIZWlnaHQiOiJJbmZpbml0eSIsIlNtYXJ0Rm9yZWdyb3VuZElzQWN0aXZlIjpmYWxzZSwiSG9yaXpvbnRhbEFsaWdubWVudCI6MSwiVmVydGljYWxBbGlnbm1lbnQiOjAsIlNtYXJ0Rm9yZWdyb3VuZCI6bnVsbCwiQmFja2dyb3VuZEZpbGxUeXBlIjowLCJNYXJnaW4iOnsiJGlkIjoiMjE1IiwiVG9wIjowLCJMZWZ0IjowLCJSaWdodCI6MCwiQm90dG9tIjowfSwiUGFkZGluZyI6eyIkaWQiOiIyMTYiLCJUb3AiOjAsIkxlZnQiOjAsIlJpZ2h0IjowLCJCb3R0b20iOjB9LCJCYWNrZ3JvdW5kIjp7IiRyZWYiOiI3MyJ9LCJJc1Zpc2libGUiOnRydWUsIldpZHRoIjowLjAsIkhlaWdodCI6MC4wLCJCb3JkZXJTdHlsZSI6eyIkaWQiOiIyMTciLCJMaW5lQ29sb3IiOm51bGwsIkxpbmVXZWlnaHQiOjAuMCwiTGluZVR5cGUiOjAsIlBhcmVudFN0eWxlIjpudWxsfSwiUGFyZW50U3R5bGUiOm51bGx9LCJEYXRlU3R5bGUiOnsiJGlkIjoiMjE4IiwiRm9udFNldHRpbmdzIjp7IiRpZCI6IjIxOSIsIkZvbnRTaXplIjo5LCJGb250TmFtZSI6IkFyaWFsIiwiSXNCb2xkIjpmYWxzZSwiSXNJdGFsaWMiOmZhbHNlLCJJc1VuZGVybGluZWQiOmZhbHNlLCJQYXJlbnRTdHlsZSI6bnVsbH0sIkF1dG9TaXplIjowLCJGb3JlZ3JvdW5kIjp7IiRpZCI6IjIyMCIsIkNvbG9yIjp7IiRyZWYiOiI3NyJ9fSwiTWF4V2lkdGgiOjIwMC4wLCJNYXhIZWlnaHQiOiJJbmZpbml0eSIsIlNtYXJ0Rm9yZWdyb3VuZElzQWN0aXZlIjpmYWxzZSwiSG9yaXpvbnRhbEFsaWdubWVudCI6MSwiVmVydGljYWxBbGlnbm1lbnQiOjAsIlNtYXJ0Rm9yZWdyb3VuZCI6bnVsbCwiQmFja2dyb3VuZEZpbGxUeXBlIjowLCJNYXJnaW4iOnsiJGlkIjoiMjIxIiwiVG9wIjowLCJMZWZ0IjowLCJSaWdodCI6MCwiQm90dG9tIjowfSwiUGFkZGluZyI6eyIkaWQiOiIyMjIiLCJUb3AiOjAsIkxlZnQiOjAsIlJpZ2h0IjowLCJCb3R0b20iOjB9LCJCYWNrZ3JvdW5kIjp7IiRyZWYiOiI4MCJ9LCJJc1Zpc2libGUiOmZhbHNlLCJXaWR0aCI6MC4wLCJIZWlnaHQiOjAuMCwiQm9yZGVyU3R5bGUiOnsiJGlkIjoiMjIzIiwiTGluZUNvbG9yIjpudWxsLCJMaW5lV2VpZ2h0IjowLjAsIkxpbmVUeXBlIjowLCJQYXJlbnRTdHlsZSI6bnVsbH0sIlBhcmVudFN0eWxlIjpudWxsfSwiRGF0ZUZvcm1hdCI6eyIkaWQiOiIyMj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jI1IiwiRm9ybWF0IjowLCJJc1Zpc2libGUiOmZhbHNlLCJMYXN0S25vd25WaXNpYmlsaXR5U3RhdGUiOmZhbHNlfSwiSXNWaXNpYmxlIjp0cnVlLCJQYXJlbnRTdHlsZSI6bnVsbH0sIkluZGV4IjoxLCJQZXJjZW50YWdlQ29tcGxldGUiOm51bGwsIlBvc2l0aW9uIjp7IlJhdGlvIjowLjAsIklzQ3VzdG9tIjpmYWxzZX0sIkRhdGVGb3JtYXQiOnsiJHJlZiI6IjIyNCJ9LCJXZWVrTnVtYmVyaW5nIjp7IiRpZCI6IjIyNiIsIkZvcm1hdCI6MCwiSXNWaXNpYmxlIjpmYWxzZSwiTGFzdEtub3duVmlzaWJpbGl0eVN0YXRlIjpmYWxzZX0sIlJlbGF0ZWRUYXNrSWQiOiIwMDAwMDAwMC0wMDAwLTAwMDAtMDAwMC0wMDAwMDAwMDAwMDAiLCJJZCI6IjM2MmM3MjEzLTFkZDItNGUwNC05NjFmLTA5NzE4MDIxMTljOCIsIkltcG9ydElkIjpudWxsLCJUaXRsZSI6IkltYWdlIFJvbGxlZCBPdXQiLCJOb3RlIjpudWxsLCJIeXBlcmxpbmsiOnsiJGlkIjoiMjI3IiwiQWRkcmVzcyI6IiIsIlN1YkFkZHJlc3MiOiIifSwiSXNDaGFuZ2VkIjpmYWxzZSwiSXNOZXciOmZhbHNlfSx7IiRpZCI6IjIyOCIsIkRhdGUiOiIyMDIxLTAzLTA0VDIzOjU5OjAwIiwiU3R5bGUiOnsiJGlkIjoiMjI5IiwiU2hhcGUiOjAsIkNvbm5lY3Rvck1hcmdpbiI6eyIkaWQiOiIyMzAiLCJUb3AiOjAsIkxlZnQiOjIsIlJpZ2h0IjoyLCJCb3R0b20iOjB9LCJDb25uZWN0b3JTdHlsZSI6eyIkaWQiOiIyMzEiLCJMaW5lQ29sb3IiOnsiJGlkIjoiMjMyIiwiJHR5cGUiOiJOTFJFLkNvbW1vbi5Eb20uU29saWRDb2xvckJydXNoLCBOTFJFLkNvbW1vbiIsIkNvbG9yIjp7IiRpZCI6IjIzMyIsIkEiOjEyNywiUiI6MjIzLCJHIjo4MywiQiI6Mzl9fSwiTGluZVdlaWdodCI6MS4wLCJMaW5lVHlwZSI6MCwiUGFyZW50U3R5bGUiOm51bGx9LCJJc0JlbG93VGltZWJhbmQiOnRydWUsIlBvc2l0aW9uT25UYXNrIjowLCJIaWRlRGF0ZSI6dHJ1ZSwiU2hhcGVTaXplIjozLCJTcGFjaW5nIjoxLjAsIlBhZGRpbmciOnsiJGlkIjoiMjM0IiwiVG9wIjo3LCJMZWZ0IjozLCJSaWdodCI6MCwiQm90dG9tIjoyfSwiU2hhcGVTdHlsZSI6eyIkaWQiOiIyMzUiLCJNYXJnaW4iOnsiJGlkIjoiMjM2IiwiVG9wIjowLCJMZWZ0IjowLCJSaWdodCI6MCwiQm90dG9tIjowfSwiUGFkZGluZyI6eyIkaWQiOiIyMzciLCJUb3AiOjAsIkxlZnQiOjAsIlJpZ2h0IjowLCJCb3R0b20iOjB9LCJCYWNrZ3JvdW5kIjp7IiRpZCI6IjIzOCIsIkNvbG9yIjp7IiRpZCI6IjIzOSIsIkEiOjI1NSwiUiI6MjIzLCJHIjo4MywiQiI6Mzl9fSwiSXNWaXNpYmxlIjp0cnVlLCJXaWR0aCI6MjAuMCwiSGVpZ2h0IjoyMi4yMjIyMjIyMjIyMjIyMjEsIkJvcmRlclN0eWxlIjp7IiRpZCI6IjI0MCIsIkxpbmVDb2xvciI6eyIkcmVmIjoiNjUifSwiTGluZVdlaWdodCI6MC4wLCJMaW5lVHlwZSI6MCwiUGFyZW50U3R5bGUiOm51bGx9LCJQYXJlbnRTdHlsZSI6bnVsbH0sIlRpdGxlU3R5bGUiOnsiJGlkIjoiMjQxIiwiRm9udFNldHRpbmdzIjp7IiRpZCI6IjI0MiIsIkZvbnRTaXplIjo5LCJGb250TmFtZSI6IkFyaWFsIiwiSXNCb2xkIjp0cnVlLCJJc0l0YWxpYyI6ZmFsc2UsIklzVW5kZXJsaW5lZCI6ZmFsc2UsIlBhcmVudFN0eWxlIjpudWxsfSwiQXV0b1NpemUiOjAsIkZvcmVncm91bmQiOnsiJGlkIjoiMjQzIiwiQ29sb3IiOnsiJGlkIjoiMjQ0IiwiQSI6MjU1LCJSIjo5NCwiRyI6OTQsIkIiOjk0fX0sIk1heFdpZHRoIjoyMDAuMCwiTWF4SGVpZ2h0IjoiSW5maW5pdHkiLCJTbWFydEZvcmVncm91bmRJc0FjdGl2ZSI6ZmFsc2UsIkhvcml6b250YWxBbGlnbm1lbnQiOjEsIlZlcnRpY2FsQWxpZ25tZW50IjowLCJTbWFydEZvcmVncm91bmQiOm51bGwsIkJhY2tncm91bmRGaWxsVHlwZSI6MCwiTWFyZ2luIjp7IiRpZCI6IjI0NSIsIlRvcCI6MCwiTGVmdCI6MCwiUmlnaHQiOjAsIkJvdHRvbSI6MH0sIlBhZGRpbmciOnsiJGlkIjoiMjQ2IiwiVG9wIjowLCJMZWZ0IjowLCJSaWdodCI6MCwiQm90dG9tIjowfSwiQmFja2dyb3VuZCI6eyIkcmVmIjoiNzMifSwiSXNWaXNpYmxlIjp0cnVlLCJXaWR0aCI6MC4wLCJIZWlnaHQiOjAuMCwiQm9yZGVyU3R5bGUiOnsiJGlkIjoiMjQ3IiwiTGluZUNvbG9yIjpudWxsLCJMaW5lV2VpZ2h0IjowLjAsIkxpbmVUeXBlIjowLCJQYXJlbnRTdHlsZSI6bnVsbH0sIlBhcmVudFN0eWxlIjpudWxsfSwiRGF0ZVN0eWxlIjp7IiRpZCI6IjI0OCIsIkZvbnRTZXR0aW5ncyI6eyIkaWQiOiIyNDkiLCJGb250U2l6ZSI6OSwiRm9udE5hbWUiOiJBcmlhbCIsIklzQm9sZCI6ZmFsc2UsIklzSXRhbGljIjpmYWxzZSwiSXNVbmRlcmxpbmVkIjpmYWxzZSwiUGFyZW50U3R5bGUiOm51bGx9LCJBdXRvU2l6ZSI6MCwiRm9yZWdyb3VuZCI6eyIkaWQiOiIyNTAiLCJDb2xvciI6eyIkcmVmIjoiNzcifX0sIk1heFdpZHRoIjoyMDAuMCwiTWF4SGVpZ2h0IjoiSW5maW5pdHkiLCJTbWFydEZvcmVncm91bmRJc0FjdGl2ZSI6ZmFsc2UsIkhvcml6b250YWxBbGlnbm1lbnQiOjEsIlZlcnRpY2FsQWxpZ25tZW50IjowLCJTbWFydEZvcmVncm91bmQiOm51bGwsIkJhY2tncm91bmRGaWxsVHlwZSI6MCwiTWFyZ2luIjp7IiRpZCI6IjI1MSIsIlRvcCI6MCwiTGVmdCI6MCwiUmlnaHQiOjAsIkJvdHRvbSI6MH0sIlBhZGRpbmciOnsiJGlkIjoiMjUyIiwiVG9wIjowLCJMZWZ0IjowLCJSaWdodCI6MCwiQm90dG9tIjowfSwiQmFja2dyb3VuZCI6eyIkcmVmIjoiODAifSwiSXNWaXNpYmxlIjpmYWxzZSwiV2lkdGgiOjAuMCwiSGVpZ2h0IjowLjAsIkJvcmRlclN0eWxlIjp7IiRpZCI6IjI1MyIsIkxpbmVDb2xvciI6bnVsbCwiTGluZVdlaWdodCI6MC4wLCJMaW5lVHlwZSI6MCwiUGFyZW50U3R5bGUiOm51bGx9LCJQYXJlbnRTdHlsZSI6bnVsbH0sIkRhdGVGb3JtYXQiOnsiJGlkIjoiMjU0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yIn19LCJXZWVrTnVtYmVyaW5nIjp7IiRpZCI6IjI1NSIsIkZvcm1hdCI6MCwiSXNWaXNpYmxlIjpmYWxzZSwiTGFzdEtub3duVmlzaWJpbGl0eVN0YXRlIjpmYWxzZX0sIklzVmlzaWJsZSI6dHJ1ZSwiUGFyZW50U3R5bGUiOm51bGx9LCJJbmRleCI6MiwiUGVyY2VudGFnZUNvbXBsZXRlIjpudWxsLCJQb3NpdGlvbiI6eyJSYXRpbyI6MC4wLCJJc0N1c3RvbSI6ZmFsc2V9LCJEYXRlRm9ybWF0Ijp7IiRyZWYiOiIyNTQifSwiV2Vla051bWJlcmluZyI6eyIkaWQiOiIyNTYiLCJGb3JtYXQiOjAsIklzVmlzaWJsZSI6ZmFsc2UsIkxhc3RLbm93blZpc2liaWxpdHlTdGF0ZSI6ZmFsc2V9LCJSZWxhdGVkVGFza0lkIjoiMDAwMDAwMDAtMDAwMC0wMDAwLTAwMDAtMDAwMDAwMDAwMDAwIiwiSWQiOiIwYzZhNjkyZS05Y2YzLTRhYjMtODJhMS0xZTUwOTBkN2YzZjMiLCJJbXBvcnRJZCI6bnVsbCwiVGl0bGUiOiJJbWFnZSBBcHByb3ZlZCIsIk5vdGUiOm51bGwsIkh5cGVybGluayI6eyIkaWQiOiIyNTciLCJBZGRyZXNzIjoiIiwiU3ViQWRkcmVzcyI6IiJ9LCJJc0NoYW5nZWQiOmZhbHNlLCJJc05ldyI6ZmFsc2V9LHsiJGlkIjoiMjU4IiwiRGF0ZSI6IjIwMjEtMDMtMTdUMjM6NTk6MDAiLCJTdHlsZSI6eyIkaWQiOiIyNTkiLCJTaGFwZSI6MiwiQ29ubmVjdG9yTWFyZ2luIjp7IiRpZCI6IjI2MCIsIlRvcCI6MCwiTGVmdCI6MiwiUmlnaHQiOjIsIkJvdHRvbSI6MH0sIkNvbm5lY3RvclN0eWxlIjp7IiRpZCI6IjI2MSIsIkxpbmVDb2xvciI6eyIkaWQiOiIyNjIiLCIkdHlwZSI6Ik5MUkUuQ29tbW9uLkRvbS5Tb2xpZENvbG9yQnJ1c2gsIE5MUkUuQ29tbW9uIiwiQ29sb3IiOnsiJGlkIjoiMjYzIiwiQSI6MTI3LCJSIjo4MywiRyI6OTIsIkIiOjE5fX0sIkxpbmVXZWlnaHQiOjEuMCwiTGluZVR5cGUiOjAsIlBhcmVudFN0eWxlIjpudWxsfSwiSXNCZWxvd1RpbWViYW5kIjpmYWxzZSwiUG9zaXRpb25PblRhc2siOjAsIkhpZGVEYXRlIjp0cnVlLCJTaGFwZVNpemUiOjMsIlNwYWNpbmciOjEuMCwiUGFkZGluZyI6eyIkaWQiOiIyNjQiLCJUb3AiOjcsIkxlZnQiOjMsIlJpZ2h0IjowLCJCb3R0b20iOjJ9LCJTaGFwZVN0eWxlIjp7IiRpZCI6IjI2NSIsIk1hcmdpbiI6eyIkaWQiOiIyNjYiLCJUb3AiOjAsIkxlZnQiOjAsIlJpZ2h0IjowLCJCb3R0b20iOjB9LCJQYWRkaW5nIjp7IiRpZCI6IjI2NyIsIlRvcCI6MCwiTGVmdCI6MCwiUmlnaHQiOjAsIkJvdHRvbSI6MH0sIkJhY2tncm91bmQiOnsiJGlkIjoiMjY4IiwiQ29sb3IiOnsiJGlkIjoiMjY5IiwiQSI6MjU1LCJSIjoxNjYsIkciOjE4MywiQiI6Mzl9fSwiSXNWaXNpYmxlIjp0cnVlLCJXaWR0aCI6MTcuNzc3Nzc3Nzc3Nzc3Nzc5LCJIZWlnaHQiOjE3Ljc3Nzc3Nzc3Nzc3Nzc3OSwiQm9yZGVyU3R5bGUiOnsiJGlkIjoiMjcwIiwiTGluZUNvbG9yIjp7IiRyZWYiOiI2NSJ9LCJMaW5lV2VpZ2h0IjowLjAsIkxpbmVUeXBlIjowLCJQYXJlbnRTdHlsZSI6bnVsbH0sIlBhcmVudFN0eWxlIjpudWxsfSwiVGl0bGVTdHlsZSI6eyIkaWQiOiIyNzEiLCJGb250U2V0dGluZ3MiOnsiJGlkIjoiMjcyIiwiRm9udFNpemUiOjksIkZvbnROYW1lIjoiQXJpYWwiLCJJc0JvbGQiOnRydWUsIklzSXRhbGljIjpmYWxzZSwiSXNVbmRlcmxpbmVkIjp0cnVlLCJQYXJlbnRTdHlsZSI6bnVsbH0sIkF1dG9TaXplIjowLCJGb3JlZ3JvdW5kIjp7IiRpZCI6IjI3MyIsIkNvbG9yIjp7IiRpZCI6IjI3NCIsIkEiOjI1NSwiUiI6ODMsIkciOjkyLCJCIjoxOX19LCJNYXhXaWR0aCI6MjAwLjAsIk1heEhlaWdodCI6IkluZmluaXR5IiwiU21hcnRGb3JlZ3JvdW5kSXNBY3RpdmUiOmZhbHNlLCJIb3Jpem9udGFsQWxpZ25tZW50IjowLCJWZXJ0aWNhbEFsaWdubWVudCI6MCwiU21hcnRGb3JlZ3JvdW5kIjpudWxsLCJCYWNrZ3JvdW5kRmlsbFR5cGUiOjAsIk1hcmdpbiI6eyIkaWQiOiIyNzUiLCJUb3AiOjAsIkxlZnQiOjAsIlJpZ2h0IjowLCJCb3R0b20iOjB9LCJQYWRkaW5nIjp7IiRpZCI6IjI3NiIsIlRvcCI6MCwiTGVmdCI6MCwiUmlnaHQiOjAsIkJvdHRvbSI6MH0sIkJhY2tncm91bmQiOnsiJHJlZiI6IjczIn0sIklzVmlzaWJsZSI6dHJ1ZSwiV2lkdGgiOjAuMCwiSGVpZ2h0IjowLjAsIkJvcmRlclN0eWxlIjp7IiRpZCI6IjI3NyIsIkxpbmVDb2xvciI6bnVsbCwiTGluZVdlaWdodCI6MC4wLCJMaW5lVHlwZSI6MCwiUGFyZW50U3R5bGUiOm51bGx9LCJQYXJlbnRTdHlsZSI6bnVsbH0sIkRhdGVTdHlsZSI6eyIkaWQiOiIyNzgiLCJGb250U2V0dGluZ3MiOnsiJGlkIjoiMjc5IiwiRm9udFNpemUiOjksIkZvbnROYW1lIjoiQXJpYWwiLCJJc0JvbGQiOmZhbHNlLCJJc0l0YWxpYyI6ZmFsc2UsIklzVW5kZXJsaW5lZCI6ZmFsc2UsIlBhcmVudFN0eWxlIjpudWxsfSwiQXV0b1NpemUiOjAsIkZvcmVncm91bmQiOnsiJGlkIjoiMjgwIiwiQ29sb3IiOnsiJHJlZiI6Ijc3In19LCJNYXhXaWR0aCI6MjAwLjAsIk1heEhlaWdodCI6IkluZmluaXR5IiwiU21hcnRGb3JlZ3JvdW5kSXNBY3RpdmUiOmZhbHNlLCJIb3Jpem9udGFsQWxpZ25tZW50IjowLCJWZXJ0aWNhbEFsaWdubWVudCI6MCwiU21hcnRGb3JlZ3JvdW5kIjpudWxsLCJCYWNrZ3JvdW5kRmlsbFR5cGUiOjAsIk1hcmdpbiI6eyIkaWQiOiIyODEiLCJUb3AiOjAsIkxlZnQiOjAsIlJpZ2h0IjowLCJCb3R0b20iOjB9LCJQYWRkaW5nIjp7IiRpZCI6IjI4MiIsIlRvcCI6MCwiTGVmdCI6MCwiUmlnaHQiOjAsIkJvdHRvbSI6MH0sIkJhY2tncm91bmQiOnsiJHJlZiI6IjgwIn0sIklzVmlzaWJsZSI6ZmFsc2UsIldpZHRoIjowLjAsIkhlaWdodCI6MC4wLCJCb3JkZXJTdHlsZSI6eyIkaWQiOiIyODMiLCJMaW5lQ29sb3IiOm51bGwsIkxpbmVXZWlnaHQiOjAuMCwiTGluZVR5cGUiOjAsIlBhcmVudFN0eWxlIjpudWxsfSwiUGFyZW50U3R5bGUiOm51bGx9LCJEYXRlRm9ybWF0Ijp7IiRpZCI6IjI4NC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MiJ9fSwiV2Vla051bWJlcmluZyI6eyIkaWQiOiIyODUiLCJGb3JtYXQiOjAsIklzVmlzaWJsZSI6ZmFsc2UsIkxhc3RLbm93blZpc2liaWxpdHlTdGF0ZSI6ZmFsc2V9LCJJc1Zpc2libGUiOnRydWUsIlBhcmVudFN0eWxlIjpudWxsfSwiSW5kZXgiOjMsIlBlcmNlbnRhZ2VDb21wbGV0ZSI6bnVsbCwiUG9zaXRpb24iOnsiUmF0aW8iOjAuMCwiSXNDdXN0b20iOmZhbHNlfSwiRGF0ZUZvcm1hdCI6eyIkcmVmIjoiMjg0In0sIldlZWtOdW1iZXJpbmciOnsiJGlkIjoiMjg2IiwiRm9ybWF0IjowLCJJc1Zpc2libGUiOmZhbHNlLCJMYXN0S25vd25WaXNpYmlsaXR5U3RhdGUiOmZhbHNlfSwiUmVsYXRlZFRhc2tJZCI6IjAwMDAwMDAwLTAwMDAtMDAwMC0wMDAwLTAwMDAwMDAwMDAwMCIsIklkIjoiZjZiMzE1ZGItNmZmNS00YmRjLWE3NjgtODcxMGViYmI0YzE2IiwiSW1wb3J0SWQiOm51bGwsIlRpdGxlIjoiUHJvZHVjdGlvbiIsIk5vdGUiOm51bGwsIkh5cGVybGluayI6eyIkaWQiOiIyODciLCJBZGRyZXNzIjoiIiwiU3ViQWRkcmVzcyI6IiJ9LCJJc0NoYW5nZWQiOmZhbHNlLCJJc05ldyI6ZmFsc2V9LHsiJGlkIjoiMjg4IiwiRGF0ZSI6IjIwMjEtMDMtMjBUMjM6NTk6MDAiLCJTdHlsZSI6eyIkaWQiOiIyODkiLCJTaGFwZSI6MTEsIkNvbm5lY3Rvck1hcmdpbiI6eyIkaWQiOiIyOTAiLCJUb3AiOjAsIkxlZnQiOjIsIlJpZ2h0IjoyLCJCb3R0b20iOjB9LCJDb25uZWN0b3JTdHlsZSI6eyIkaWQiOiIyOTEiLCJMaW5lQ29sb3IiOnsiJGlkIjoiMjkyIiwiJHR5cGUiOiJOTFJFLkNvbW1vbi5Eb20uU29saWRDb2xvckJydXNoLCBOTFJFLkNvbW1vbiIsIkNvbG9yIjp7IiRpZCI6IjI5MyIsIkEiOjEyNywiUiI6MTY2LCJHIjoxODMsIkIiOjM5fX0sIkxpbmVXZWlnaHQiOjEuMCwiTGluZVR5cGUiOjAsIlBhcmVudFN0eWxlIjpudWxsfSwiSXNCZWxvd1RpbWViYW5kIjp0cnVlLCJQb3NpdGlvbk9uVGFzayI6MCwiSGlkZURhdGUiOnRydWUsIlNoYXBlU2l6ZSI6MywiU3BhY2luZyI6MS4wLCJQYWRkaW5nIjp7IiRpZCI6IjI5NCIsIlRvcCI6NywiTGVmdCI6MywiUmlnaHQiOjAsIkJvdHRvbSI6Mn0sIlNoYXBlU3R5bGUiOnsiJGlkIjoiMjk1IiwiTWFyZ2luIjp7IiRpZCI6IjI5NiIsIlRvcCI6MCwiTGVmdCI6MCwiUmlnaHQiOjAsIkJvdHRvbSI6MH0sIlBhZGRpbmciOnsiJGlkIjoiMjk3IiwiVG9wIjowLCJMZWZ0IjowLCJSaWdodCI6MCwiQm90dG9tIjowfSwiQmFja2dyb3VuZCI6eyIkaWQiOiIyOTgiLCJDb2xvciI6eyIkaWQiOiIyOTkiLCJBIjoyNTUsIlIiOjE2NiwiRyI6MTgzLCJCIjozOX19LCJJc1Zpc2libGUiOnRydWUsIldpZHRoIjoyNC4wLCJIZWlnaHQiOjI2LjY2NjY2NjY2NjY2NjY2OCwiQm9yZGVyU3R5bGUiOnsiJGlkIjoiMzAwIiwiTGluZUNvbG9yIjp7IiRyZWYiOiI2NSJ9LCJMaW5lV2VpZ2h0IjowLjAsIkxpbmVUeXBlIjowLCJQYXJlbnRTdHlsZSI6bnVsbH0sIlBhcmVudFN0eWxlIjpudWxsfSwiVGl0bGVTdHlsZSI6eyIkaWQiOiIzMDEiLCJGb250U2V0dGluZ3MiOnsiJGlkIjoiMzAyIiwiRm9udFNpemUiOjksIkZvbnROYW1lIjoiQXJpYWwiLCJJc0JvbGQiOnRydWUsIklzSXRhbGljIjpmYWxzZSwiSXNVbmRlcmxpbmVkIjpmYWxzZSwiUGFyZW50U3R5bGUiOm51bGx9LCJBdXRvU2l6ZSI6MCwiRm9yZWdyb3VuZCI6eyIkaWQiOiIzMDMiLCJDb2xvciI6eyIkaWQiOiIzMDQ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MzA1IiwiVG9wIjowLCJMZWZ0IjowLCJSaWdodCI6MCwiQm90dG9tIjowfSwiUGFkZGluZyI6eyIkaWQiOiIzMDYiLCJUb3AiOjAsIkxlZnQiOjAsIlJpZ2h0IjowLCJCb3R0b20iOjB9LCJCYWNrZ3JvdW5kIjp7IiRyZWYiOiI3MyJ9LCJJc1Zpc2libGUiOnRydWUsIldpZHRoIjowLjAsIkhlaWdodCI6MC4wLCJCb3JkZXJTdHlsZSI6eyIkaWQiOiIzMDciLCJMaW5lQ29sb3IiOm51bGwsIkxpbmVXZWlnaHQiOjAuMCwiTGluZVR5cGUiOjAsIlBhcmVudFN0eWxlIjpudWxsfSwiUGFyZW50U3R5bGUiOm51bGx9LCJEYXRlU3R5bGUiOnsiJGlkIjoiMzA4IiwiRm9udFNldHRpbmdzIjp7IiRpZCI6IjMwOSIsIkZvbnRTaXplIjo5LCJGb250TmFtZSI6IkFyaWFsIiwiSXNCb2xkIjpmYWxzZSwiSXNJdGFsaWMiOmZhbHNlLCJJc1VuZGVybGluZWQiOmZhbHNlLCJQYXJlbnRTdHlsZSI6bnVsbH0sIkF1dG9TaXplIjowLCJGb3JlZ3JvdW5kIjp7IiRpZCI6IjMxMCIsIkNvbG9yIjp7IiRyZWYiOiI3NyJ9fSwiTWF4V2lkdGgiOjIwMC4wLCJNYXhIZWlnaHQiOiJJbmZpbml0eSIsIlNtYXJ0Rm9yZWdyb3VuZElzQWN0aXZlIjpmYWxzZSwiSG9yaXpvbnRhbEFsaWdubWVudCI6MSwiVmVydGljYWxBbGlnbm1lbnQiOjAsIlNtYXJ0Rm9yZWdyb3VuZCI6bnVsbCwiQmFja2dyb3VuZEZpbGxUeXBlIjowLCJNYXJnaW4iOnsiJGlkIjoiMzExIiwiVG9wIjowLCJMZWZ0IjowLCJSaWdodCI6MCwiQm90dG9tIjowfSwiUGFkZGluZyI6eyIkaWQiOiIzMTIiLCJUb3AiOjAsIkxlZnQiOjAsIlJpZ2h0IjowLCJCb3R0b20iOjB9LCJCYWNrZ3JvdW5kIjp7IiRyZWYiOiI4MCJ9LCJJc1Zpc2libGUiOmZhbHNlLCJXaWR0aCI6MC4wLCJIZWlnaHQiOjAuMCwiQm9yZGVyU3R5bGUiOnsiJGlkIjoiMzEzIiwiTGluZUNvbG9yIjpudWxsLCJMaW5lV2VpZ2h0IjowLjAsIkxpbmVUeXBlIjowLCJQYXJlbnRTdHlsZSI6bnVsbH0sIlBhcmVudFN0eWxlIjpudWxsfSwiRGF0ZUZvcm1hdCI6eyIkaWQiOiIzMT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zE1IiwiRm9ybWF0IjowLCJJc1Zpc2libGUiOmZhbHNlLCJMYXN0S25vd25WaXNpYmlsaXR5U3RhdGUiOmZhbHNlfSwiSXNWaXNpYmxlIjp0cnVlLCJQYXJlbnRTdHlsZSI6bnVsbH0sIkluZGV4Ijo0LCJQZXJjZW50YWdlQ29tcGxldGUiOm51bGwsIlBvc2l0aW9uIjp7IlJhdGlvIjowLjAsIklzQ3VzdG9tIjpmYWxzZX0sIkRhdGVGb3JtYXQiOnsiJHJlZiI6IjMxNCJ9LCJXZWVrTnVtYmVyaW5nIjp7IiRpZCI6IjMxNiIsIkZvcm1hdCI6MCwiSXNWaXNpYmxlIjpmYWxzZSwiTGFzdEtub3duVmlzaWJpbGl0eVN0YXRlIjpmYWxzZX0sIlJlbGF0ZWRUYXNrSWQiOiIwMDAwMDAwMC0wMDAwLTAwMDAtMDAwMC0wMDAwMDAwMDAwMDAiLCJJZCI6ImEwOGE5MWM5LTcwNGItNDMyNS05MTA3LTFhODM4NWJjYThlNCIsIkltcG9ydElkIjpudWxsLCJUaXRsZSI6IlByb2plY3QgSGFuZC1PZmYiLCJOb3RlIjpudWxsLCJIeXBlcmxpbmsiOnsiJGlkIjoiMzE3IiwiQWRkcmVzcyI6IiIsIlN1YkFkZHJlc3MiOiIifSwiSXNDaGFuZ2VkIjpmYWxzZSwiSXNOZXciOmZhbHNlfV0sIlRhc2tzIjpbeyIkaWQiOiIzMTgiLCJHcm91cE5hbWUiOm51bGwsIlN0YXJ0RGF0ZSI6IjIwMjEtMDEtMjdUMDA6MDA6MDBaIiwiRW5kRGF0ZSI6IjIwMjEtMDEtMzFUMjM6NTk6MDBaIiwiUGVyY2VudGFnZUNvbXBsZXRlIjowLjAsIlN0eWxlIjp7IiRpZCI6IjMxOSIsIlNoYXBlIjo3LCJTaGFwZVRoaWNrbmVzcyI6MywiRHVyYXRpb25Gb3JtYXQiOjAsIkluY2x1ZGVOb25Xb3JraW5nRGF5c0luRHVyYXRpb24iOmZhbHNlLCJQZXJjZW50YWdlQ29tcGxldGVTdHlsZSI6eyIkaWQiOiIzMjAiLCJGb250U2V0dGluZ3MiOnsiJGlkIjoiMzIx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MyMiIsIlRvcCI6MCwiTGVmdCI6MCwiUmlnaHQiOjAsIkJvdHRvbSI6MH0sIlBhZGRpbmciOnsiJGlkIjoiMzIzIiwiVG9wIjowLCJMZWZ0IjowLCJSaWdodCI6MCwiQm90dG9tIjowfSwiQmFja2dyb3VuZCI6eyIkcmVmIjoiOTEifSwiSXNWaXNpYmxlIjp0cnVlLCJXaWR0aCI6MC4wLCJIZWlnaHQiOjAuMCwiQm9yZGVyU3R5bGUiOnsiJGlkIjoiMzI0IiwiTGluZUNvbG9yIjpudWxsLCJMaW5lV2VpZ2h0IjowLjAsIkxpbmVUeXBlIjowLCJQYXJlbnRTdHlsZSI6bnVsbH0sIlBhcmVudFN0eWxlIjpudWxsfSwiRHVyYXRpb25TdHlsZSI6eyIkaWQiOiIzMjUiLCJGb250U2V0dGluZ3MiOnsiJGlkIjoiMzI2IiwiRm9udFNpemUiOjgsIkZvbnROYW1lIjoiQXJpYWwiLCJJc0JvbGQiOmZhbHNlLCJJc0l0YWxpYyI6ZmFsc2UsIklzVW5kZXJsaW5lZCI6ZmFsc2UsIlBhcmVudFN0eWxlIjpudWxsfSwiQXV0b1NpemUiOjAsIkZvcmVncm91bmQiOnsiJGlkIjoiMzI3IiwiQ29sb3IiOnsiJGlkIjoiMzI4IiwiQSI6MjU1LCJSIjo2NSwiRyI6MTM4LCJCIjoxNzl9fSwiTWF4V2lkdGgiOjk2MC4wLCJNYXhIZWlnaHQiOiJJbmZpbml0eSIsIlNtYXJ0Rm9yZWdyb3VuZElzQWN0aXZlIjpmYWxzZSwiSG9yaXpvbnRhbEFsaWdubWVudCI6MCwiVmVydGljYWxBbGlnbm1lbnQiOjAsIlNtYXJ0Rm9yZWdyb3VuZCI6bnVsbCwiQmFja2dyb3VuZEZpbGxUeXBlIjowLCJNYXJnaW4iOnsiJGlkIjoiMzI5IiwiVG9wIjowLCJMZWZ0IjowLCJSaWdodCI6MCwiQm90dG9tIjowfSwiUGFkZGluZyI6eyIkaWQiOiIzMzAiLCJUb3AiOjAsIkxlZnQiOjAsIlJpZ2h0IjowLCJCb3R0b20iOjB9LCJCYWNrZ3JvdW5kIjp7IiRyZWYiOiI5OCJ9LCJJc1Zpc2libGUiOnRydWUsIldpZHRoIjowLjAsIkhlaWdodCI6MC4wLCJCb3JkZXJTdHlsZSI6eyIkaWQiOiIzMzEiLCJMaW5lQ29sb3IiOm51bGwsIkxpbmVXZWlnaHQiOjAuMCwiTGluZVR5cGUiOjAsIlBhcmVudFN0eWxlIjpudWxsfSwiUGFyZW50U3R5bGUiOm51bGx9LCJIb3Jpem9udGFsQ29ubmVjdG9yU3R5bGUiOnsiJGlkIjoiMzMyIiwiTGluZUNvbG9yIjp7IiRyZWYiOiIxMDAifSwiTGluZVdlaWdodCI6MS4wLCJMaW5lVHlwZSI6MCwiUGFyZW50U3R5bGUiOm51bGx9LCJWZXJ0aWNhbENvbm5lY3RvclN0eWxlIjp7IiRpZCI6IjMzMyIsIkxpbmVDb2xvciI6eyIkcmVmIjoiMTAzIn0sIkxpbmVXZWlnaHQiOjAuMCwiTGluZVR5cGUiOjAsIlBhcmVudFN0eWxlIjpudWxsfSwiTWFyZ2luIjpudWxsLCJTdGFydERhdGVQb3NpdGlvbiI6NiwiRW5kRGF0ZVBvc2l0aW9uIjo2LCJEYXRlSXNWaXNpYmxlIjpmYWxzZSwiVGl0bGVQb3NpdGlvbiI6NSwiRHVyYXRpb25Qb3NpdGlvbiI6NCwiUGVyY2VudGFnZUNvbXBsZXRlZFBvc2l0aW9uIjo2LCJTcGFjaW5nIjo1LCJJc0JlbG93VGltZWJhbmQiOmZhbHNlLCJQZXJjZW50YWdlQ29tcGxldGVTaGFwZU9wYWNpdHkiOjM1LCJTaGFwZVN0eWxlIjp7IiRpZCI6IjMzNCIsIk1hcmdpbiI6eyIkaWQiOiIzMzUiLCJUb3AiOjAsIkxlZnQiOjQsIlJpZ2h0Ijo0LCJCb3R0b20iOjB9LCJQYWRkaW5nIjp7IiRpZCI6IjMzNiIsIlRvcCI6MCwiTGVmdCI6MCwiUmlnaHQiOjAsIkJvdHRvbSI6MH0sIkJhY2tncm91bmQiOnsiJGlkIjoiMzM3IiwiQ29sb3IiOnsiJGlkIjoiMzM4IiwiQSI6MjU1LCJSIjoxMzEsIkciOjEzMSwiQiI6MTMxfX0sIklzVmlzaWJsZSI6dHJ1ZSwiV2lkdGgiOjAuMCwiSGVpZ2h0IjoxMi4wLCJCb3JkZXJTdHlsZSI6eyIkaWQiOiIzMzkiLCJMaW5lQ29sb3IiOnsiJHJlZiI6IjExMSJ9LCJMaW5lV2VpZ2h0IjowLjAsIkxpbmVUeXBlIjowLCJQYXJlbnRTdHlsZSI6bnVsbH0sIlBhcmVudFN0eWxlIjpudWxsfSwiVGl0bGVTdHlsZSI6eyIkaWQiOiIzNDAiLCJGb250U2V0dGluZ3MiOnsiJGlkIjoiMzQxIiwiRm9udFNpemUiOjksIkZvbnROYW1lIjoiQXJpYWwiLCJJc0JvbGQiOmZhbHNlLCJJc0l0YWxpYyI6ZmFsc2UsIklzVW5kZXJsaW5lZCI6ZmFsc2UsIlBhcmVudFN0eWxlIjpudWxsfSwiQXV0b1NpemUiOjAsIkZvcmVncm91bmQiOnsiJGlkIjoiMzQyIiwiQ29sb3IiOnsiJGlkIjoiMzQzIiwiQSI6MjU1LCJSIjo5NCwiRyI6OTQsIkIiOjk0fX0sIk1heFdpZHRoIjo5NjAuMCwiTWF4SGVpZ2h0IjoiSW5maW5pdHkiLCJTbWFydEZvcmVncm91bmRJc0FjdGl2ZSI6ZmFsc2UsIkhvcml6b250YWxBbGlnbm1lbnQiOjAsIlZlcnRpY2FsQWxpZ25tZW50IjowLCJTbWFydEZvcmVncm91bmQiOm51bGwsIkJhY2tncm91bmRGaWxsVHlwZSI6MCwiTWFyZ2luIjp7IiRpZCI6IjM0NCIsIlRvcCI6MCwiTGVmdCI6MCwiUmlnaHQiOjAsIkJvdHRvbSI6MH0sIlBhZGRpbmciOnsiJGlkIjoiMzQ1IiwiVG9wIjowLCJMZWZ0IjowLCJSaWdodCI6MCwiQm90dG9tIjowfSwiQmFja2dyb3VuZCI6eyIkcmVmIjoiMTE5In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ksIkZvbnROYW1lIjoiQXJpYWwiLCJJc0JvbGQiOmZhbHNlLCJJc0l0YWxpYyI6ZmFsc2UsIklzVW5kZXJsaW5lZCI6ZmFsc2UsIlBhcmVudFN0eWxlIjpudWxsfSwiQXV0b1NpemUiOjAsIkZvcmVncm91bmQiOnsiJGlkIjoiMzQ5IiwiQ29sb3IiOnsiJGlkIjoiMzUwIiwiQSI6MjU1LCJSIjoxMzEsIkciOjEzMSwiQiI6MTMxfX0sIk1heFdpZHRoIjo5NjAuMCwiTWF4SGVpZ2h0IjoiSW5maW5pdHkiLCJTbWFydEZvcmVncm91bmRJc0FjdGl2ZSI6ZmFsc2UsIkhvcml6b250YWxBbGlnbm1lbnQiOjAsIlZlcnRpY2FsQWxpZ25tZW50IjowLCJTbWFydEZvcmVncm91bmQiOm51bGwsIkJhY2tncm91bmRGaWxsVHlwZSI6MCwiTWFyZ2luIjp7IiRpZCI6IjM1MSIsIlRvcCI6MCwiTGVmdCI6MCwiUmlnaHQiOjAsIkJvdHRvbSI6MH0sIlBhZGRpbmciOnsiJGlkIjoiMzUyIiwiVG9wIjowLCJMZWZ0IjowLCJSaWdodCI6MCwiQm90dG9tIjowfSwiQmFja2dyb3VuZCI6eyIkcmVmIjoiMTI2In0sIklzVmlzaWJsZSI6ZmFsc2UsIldpZHRoIjowLjAsIkhlaWdodCI6MC4wLCJCb3JkZXJTdHlsZSI6eyIkaWQiOiIzNTMiLCJMaW5lQ29sb3IiOm51bGwsIkxpbmVXZWlnaHQiOjAuMCwiTGluZVR5cGUiOjAsIlBhcmVudFN0eWxlIjpudWxsfSwiUGFyZW50U3R5bGUiOm51bGx9LCJEYXRlRm9ybWF0Ijp7IiRpZCI6IjM1NC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MzU1IiwiRm9ybWF0IjowLCJJc1Zpc2libGUiOmZhbHNlLCJMYXN0S25vd25WaXNpYmlsaXR5U3RhdGUiOmZhbHNlfSwiSXNWaXNpYmxlIjp0cnVlLCJQYXJlbnRTdHlsZSI6bnVsbH0sIkluZGV4Ijo1LCJTbWFydER1cmF0aW9uQWN0aXZhdGVkIjpmYWxzZSwiRGF0ZUZvcm1hdCI6eyIkcmVmIjoiMzU0In0sIldlZWtOdW1iZXJpbmciOnsiJGlkIjoiMzU2IiwiRm9ybWF0IjowLCJJc1Zpc2libGUiOmZhbHNlLCJMYXN0S25vd25WaXNpYmlsaXR5U3RhdGUiOmZhbHNlfSwiSWQiOiJjNzhiOTE4MS0xOWMyLTQ0ZDEtYjIxYi04ZGUxM2UwMWVmMGUiLCJJbXBvcnRJZCI6bnVsbCwiVGl0bGUiOiJQQyBJbWFnZSBBbmFseXNpcyIsIk5vdGUiOm51bGwsIkh5cGVybGluayI6eyIkaWQiOiIzNTciLCJBZGRyZXNzIjoiIiwiU3ViQWRkcmVzcyI6IiJ9LCJJc0NoYW5nZWQiOmZhbHNlLCJJc05ldyI6ZmFsc2V9LHsiJGlkIjoiMzU4IiwiR3JvdXBOYW1lIjpudWxsLCJTdGFydERhdGUiOiIyMDIxLTAyLTAzVDAwOjAwOjAwWiIsIkVuZERhdGUiOiIyMDIxLTAyLTEwVDIzOjU5OjAwWiIsIlBlcmNlbnRhZ2VDb21wbGV0ZSI6MC4wLCJTdHlsZSI6eyIkaWQiOiIzNTkiLCJTaGFwZSI6NywiU2hhcGVUaGlja25lc3MiOjMsIkR1cmF0aW9uRm9ybWF0IjowLCJJbmNsdWRlTm9uV29ya2luZ0RheXNJbkR1cmF0aW9uIjpmYWxzZSwiUGVyY2VudGFnZUNvbXBsZXRlU3R5bGUiOnsiJGlkIjoiMzYwIiwiRm9udFNldHRpbmdzIjp7IiRpZCI6IjM2MS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zNjIiLCJUb3AiOjAsIkxlZnQiOjAsIlJpZ2h0IjowLCJCb3R0b20iOjB9LCJQYWRkaW5nIjp7IiRpZCI6IjM2MyIsIlRvcCI6MCwiTGVmdCI6MCwiUmlnaHQiOjAsIkJvdHRvbSI6MH0sIkJhY2tncm91bmQiOnsiJHJlZiI6IjkxIn0sIklzVmlzaWJsZSI6dHJ1ZSwiV2lkdGgiOjAuMCwiSGVpZ2h0IjowLjAsIkJvcmRlclN0eWxlIjp7IiRpZCI6IjM2NCIsIkxpbmVDb2xvciI6bnVsbCwiTGluZVdlaWdodCI6MC4wLCJMaW5lVHlwZSI6MCwiUGFyZW50U3R5bGUiOm51bGx9LCJQYXJlbnRTdHlsZSI6bnVsbH0sIkR1cmF0aW9uU3R5bGUiOnsiJGlkIjoiMzY1IiwiRm9udFNldHRpbmdzIjp7IiRpZCI6IjM2NiIsIkZvbnRTaXplIjo4LCJGb250TmFtZSI6IkFyaWFsIiwiSXNCb2xkIjpmYWxzZSwiSXNJdGFsaWMiOmZhbHNlLCJJc1VuZGVybGluZWQiOmZhbHNlLCJQYXJlbnRTdHlsZSI6bnVsbH0sIkF1dG9TaXplIjowLCJGb3JlZ3JvdW5kIjp7IiRpZCI6IjM2NyIsIkNvbG9yIjp7IiRpZCI6IjM2OC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M2OSIsIlRvcCI6MCwiTGVmdCI6MCwiUmlnaHQiOjAsIkJvdHRvbSI6MH0sIlBhZGRpbmciOnsiJGlkIjoiMzcwIiwiVG9wIjowLCJMZWZ0IjowLCJSaWdodCI6MCwiQm90dG9tIjowfSwiQmFja2dyb3VuZCI6eyIkcmVmIjoiOTgifSwiSXNWaXNpYmxlIjp0cnVlLCJXaWR0aCI6MC4wLCJIZWlnaHQiOjAuMCwiQm9yZGVyU3R5bGUiOnsiJGlkIjoiMzcxIiwiTGluZUNvbG9yIjpudWxsLCJMaW5lV2VpZ2h0IjowLjAsIkxpbmVUeXBlIjowLCJQYXJlbnRTdHlsZSI6bnVsbH0sIlBhcmVudFN0eWxlIjpudWxsfSwiSG9yaXpvbnRhbENvbm5lY3RvclN0eWxlIjp7IiRpZCI6IjM3MiIsIkxpbmVDb2xvciI6eyIkcmVmIjoiMTAwIn0sIkxpbmVXZWlnaHQiOjEuMCwiTGluZVR5cGUiOjAsIlBhcmVudFN0eWxlIjpudWxsfSwiVmVydGljYWxDb25uZWN0b3JTdHlsZSI6eyIkaWQiOiIzNzMiLCJMaW5lQ29sb3IiOnsiJHJlZiI6IjEwMyJ9LCJMaW5lV2VpZ2h0IjowLjAsIkxpbmVUeXBlIjowLCJQYXJlbnRTdHlsZSI6bnVsbH0sIk1hcmdpbiI6bnVsbCwiU3RhcnREYXRlUG9zaXRpb24iOjYsIkVuZERhdGVQb3NpdGlvbiI6NiwiRGF0ZUlzVmlzaWJsZSI6ZmFsc2UsIlRpdGxlUG9zaXRpb24iOjUsIkR1cmF0aW9uUG9zaXRpb24iOjQsIlBlcmNlbnRhZ2VDb21wbGV0ZWRQb3NpdGlvbiI6NiwiU3BhY2luZyI6NSwiSXNCZWxvd1RpbWViYW5kIjpmYWxzZSwiUGVyY2VudGFnZUNvbXBsZXRlU2hhcGVPcGFjaXR5IjozNSwiU2hhcGVTdHlsZSI6eyIkaWQiOiIzNzQiLCJNYXJnaW4iOnsiJGlkIjoiMzc1IiwiVG9wIjowLCJMZWZ0Ijo0LCJSaWdodCI6NCwiQm90dG9tIjowfSwiUGFkZGluZyI6eyIkaWQiOiIzNzYiLCJUb3AiOjAsIkxlZnQiOjAsIlJpZ2h0IjowLCJCb3R0b20iOjB9LCJCYWNrZ3JvdW5kIjp7IiRpZCI6IjM3NyIsIkNvbG9yIjp7IiRpZCI6IjM3OCIsIkEiOjI1NSwiUiI6MTMxLCJHIjoxMzEsIkIiOjEzMX19LCJJc1Zpc2libGUiOnRydWUsIldpZHRoIjowLjAsIkhlaWdodCI6MTIuMCwiQm9yZGVyU3R5bGUiOnsiJGlkIjoiMzc5IiwiTGluZUNvbG9yIjp7IiRyZWYiOiIxMTEifSwiTGluZVdlaWdodCI6MC4wLCJMaW5lVHlwZSI6MCwiUGFyZW50U3R5bGUiOm51bGx9LCJQYXJlbnRTdHlsZSI6bnVsbH0sIlRpdGxlU3R5bGUiOnsiJGlkIjoiMzgwIiwiRm9udFNldHRpbmdzIjp7IiRpZCI6IjM4MSIsIkZvbnRTaXplIjo5LCJGb250TmFtZSI6IkFyaWFsIiwiSXNCb2xkIjpmYWxzZSwiSXNJdGFsaWMiOmZhbHNlLCJJc1VuZGVybGluZWQiOmZhbHNlLCJQYXJlbnRTdHlsZSI6bnVsbH0sIkF1dG9TaXplIjowLCJGb3JlZ3JvdW5kIjp7IiRpZCI6IjM4MiIsIkNvbG9yIjp7IiRpZCI6IjM4MyIsIkEiOjI1NSwiUiI6OTQsIkciOjk0LCJCIjo5NH19LCJNYXhXaWR0aCI6OTYwLjAsIk1heEhlaWdodCI6IkluZmluaXR5IiwiU21hcnRGb3JlZ3JvdW5kSXNBY3RpdmUiOmZhbHNlLCJIb3Jpem9udGFsQWxpZ25tZW50IjowLCJWZXJ0aWNhbEFsaWdubWVudCI6MCwiU21hcnRGb3JlZ3JvdW5kIjpudWxsLCJCYWNrZ3JvdW5kRmlsbFR5cGUiOjAsIk1hcmdpbiI6eyIkaWQiOiIzODQiLCJUb3AiOjAsIkxlZnQiOjAsIlJpZ2h0IjowLCJCb3R0b20iOjB9LCJQYWRkaW5nIjp7IiRpZCI6IjM4NSIsIlRvcCI6MCwiTGVmdCI6MCwiUmlnaHQiOjAsIkJvdHRvbSI6MH0sIkJhY2tncm91bmQiOnsiJHJlZiI6IjExOSJ9LCJJc1Zpc2libGUiOnRydWUsIldpZHRoIjowLjAsIkhlaWdodCI6MC4wLCJCb3JkZXJTdHlsZSI6eyIkaWQiOiIzODYiLCJMaW5lQ29sb3IiOm51bGwsIkxpbmVXZWlnaHQiOjAuMCwiTGluZVR5cGUiOjAsIlBhcmVudFN0eWxlIjpudWxsfSwiUGFyZW50U3R5bGUiOm51bGx9LCJEYXRlU3R5bGUiOnsiJGlkIjoiMzg3IiwiRm9udFNldHRpbmdzIjp7IiRpZCI6IjM4OCIsIkZvbnRTaXplIjo5LCJGb250TmFtZSI6IkFyaWFsIiwiSXNCb2xkIjpmYWxzZSwiSXNJdGFsaWMiOmZhbHNlLCJJc1VuZGVybGluZWQiOmZhbHNlLCJQYXJlbnRTdHlsZSI6bnVsbH0sIkF1dG9TaXplIjowLCJGb3JlZ3JvdW5kIjp7IiRpZCI6IjM4OSIsIkNvbG9yIjp7IiRpZCI6IjM5MCIsIkEiOjI1NSwiUiI6MTMxLCJHIjoxMzEsIkIiOjEzMX19LCJNYXhXaWR0aCI6OTYwLjAsIk1heEhlaWdodCI6IkluZmluaXR5IiwiU21hcnRGb3JlZ3JvdW5kSXNBY3RpdmUiOmZhbHNlLCJIb3Jpem9udGFsQWxpZ25tZW50IjowLCJWZXJ0aWNhbEFsaWdubWVudCI6MCwiU21hcnRGb3JlZ3JvdW5kIjpudWxsLCJCYWNrZ3JvdW5kRmlsbFR5cGUiOjAsIk1hcmdpbiI6eyIkaWQiOiIzOTEiLCJUb3AiOjAsIkxlZnQiOjAsIlJpZ2h0IjowLCJCb3R0b20iOjB9LCJQYWRkaW5nIjp7IiRpZCI6IjM5MiIsIlRvcCI6MCwiTGVmdCI6MCwiUmlnaHQiOjAsIkJvdHRvbSI6MH0sIkJhY2tncm91bmQiOnsiJHJlZiI6IjEyNiJ9LCJJc1Zpc2libGUiOmZhbHNlLCJXaWR0aCI6MC4wLCJIZWlnaHQiOjAuMCwiQm9yZGVyU3R5bGUiOnsiJGlkIjoiMzkzIiwiTGluZUNvbG9yIjpudWxsLCJMaW5lV2VpZ2h0IjowLjAsIkxpbmVUeXBlIjowLCJQYXJlbnRTdHlsZSI6bnVsbH0sIlBhcmVudFN0eWxlIjpudWxsfSwiRGF0ZUZvcm1hdCI6eyIkaWQiOiIzOT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M5NSIsIkZvcm1hdCI6MCwiSXNWaXNpYmxlIjpmYWxzZSwiTGFzdEtub3duVmlzaWJpbGl0eVN0YXRlIjpmYWxzZX0sIklzVmlzaWJsZSI6dHJ1ZSwiUGFyZW50U3R5bGUiOm51bGx9LCJJbmRleCI6NiwiU21hcnREdXJhdGlvbkFjdGl2YXRlZCI6ZmFsc2UsIkRhdGVGb3JtYXQiOnsiJHJlZiI6IjM5NCJ9LCJXZWVrTnVtYmVyaW5nIjp7IiRpZCI6IjM5NiIsIkZvcm1hdCI6MCwiSXNWaXNpYmxlIjpmYWxzZSwiTGFzdEtub3duVmlzaWJpbGl0eVN0YXRlIjpmYWxzZX0sIklkIjoiNmQ1NWNmMGItNjBkZi00MTMyLTgzZTAtYTM0NDUzYjA1MTlhIiwiSW1wb3J0SWQiOm51bGwsIlRpdGxlIjoiUEMgSW1hZ2UgUHJlcGFyYXRpb24iLCJOb3RlIjpudWxsLCJIeXBlcmxpbmsiOnsiJGlkIjoiMzk3IiwiQWRkcmVzcyI6IiIsIlN1YkFkZHJlc3MiOiIifSwiSXNDaGFuZ2VkIjpmYWxzZSwiSXNOZXciOmZhbHNlfSx7IiRpZCI6IjM5OCIsIkdyb3VwTmFtZSI6bnVsbCwiU3RhcnREYXRlIjoiMjAyMS0wMi0wN1QwMDowMDowMFoiLCJFbmREYXRlIjoiMjAyMS0wMi0xNFQyMzo1OTowMFoiLCJQZXJjZW50YWdlQ29tcGxldGUiOjAuMCwiU3R5bGUiOnsiJGlkIjoiMzk5IiwiU2hhcGUiOjcsIlNoYXBlVGhpY2tuZXNzIjozLCJEdXJhdGlvbkZvcm1hdCI6MCwiSW5jbHVkZU5vbldvcmtpbmdEYXlzSW5EdXJhdGlvbiI6ZmFsc2UsIlBlcmNlbnRhZ2VDb21wbGV0ZVN0eWxlIjp7IiRpZCI6IjQwMCIsIkZvbnRTZXR0aW5ncyI6eyIkaWQiOiI0MDE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DAyIiwiVG9wIjowLCJMZWZ0IjowLCJSaWdodCI6MCwiQm90dG9tIjowfSwiUGFkZGluZyI6eyIkaWQiOiI0MDMiLCJUb3AiOjAsIkxlZnQiOjAsIlJpZ2h0IjowLCJCb3R0b20iOjB9LCJCYWNrZ3JvdW5kIjp7IiRyZWYiOiI5MSJ9LCJJc1Zpc2libGUiOnRydWUsIldpZHRoIjowLjAsIkhlaWdodCI6MC4wLCJCb3JkZXJTdHlsZSI6eyIkaWQiOiI0MDQiLCJMaW5lQ29sb3IiOm51bGwsIkxpbmVXZWlnaHQiOjAuMCwiTGluZVR5cGUiOjAsIlBhcmVudFN0eWxlIjpudWxsfSwiUGFyZW50U3R5bGUiOm51bGx9LCJEdXJhdGlvblN0eWxlIjp7IiRpZCI6IjQwNSIsIkZvbnRTZXR0aW5ncyI6eyIkaWQiOiI0MDYiLCJGb250U2l6ZSI6OCwiRm9udE5hbWUiOiJBcmlhbCIsIklzQm9sZCI6ZmFsc2UsIklzSXRhbGljIjpmYWxzZSwiSXNVbmRlcmxpbmVkIjpmYWxzZSwiUGFyZW50U3R5bGUiOm51bGx9LCJBdXRvU2l6ZSI6MCwiRm9yZWdyb3VuZCI6eyIkaWQiOiI0MDciLCJDb2xvciI6eyIkaWQiOiI0MDgiLCJBIjoyNTUsIlIiOjY1LCJHIjoxMzgsIkIiOjE3OX19LCJNYXhXaWR0aCI6OTYwLjAsIk1heEhlaWdodCI6IkluZmluaXR5IiwiU21hcnRGb3JlZ3JvdW5kSXNBY3RpdmUiOmZhbHNlLCJIb3Jpem9udGFsQWxpZ25tZW50IjowLCJWZXJ0aWNhbEFsaWdubWVudCI6MCwiU21hcnRGb3JlZ3JvdW5kIjpudWxsLCJCYWNrZ3JvdW5kRmlsbFR5cGUiOjAsIk1hcmdpbiI6eyIkaWQiOiI0MDkiLCJUb3AiOjAsIkxlZnQiOjAsIlJpZ2h0IjowLCJCb3R0b20iOjB9LCJQYWRkaW5nIjp7IiRpZCI6IjQxMCIsIlRvcCI6MCwiTGVmdCI6MCwiUmlnaHQiOjAsIkJvdHRvbSI6MH0sIkJhY2tncm91bmQiOnsiJHJlZiI6Ijk4In0sIklzVmlzaWJsZSI6dHJ1ZSwiV2lkdGgiOjAuMCwiSGVpZ2h0IjowLjAsIkJvcmRlclN0eWxlIjp7IiRpZCI6IjQxMSIsIkxpbmVDb2xvciI6bnVsbCwiTGluZVdlaWdodCI6MC4wLCJMaW5lVHlwZSI6MCwiUGFyZW50U3R5bGUiOm51bGx9LCJQYXJlbnRTdHlsZSI6bnVsbH0sIkhvcml6b250YWxDb25uZWN0b3JTdHlsZSI6eyIkaWQiOiI0MTIiLCJMaW5lQ29sb3IiOnsiJHJlZiI6IjEwMCJ9LCJMaW5lV2VpZ2h0IjoxLjAsIkxpbmVUeXBlIjowLCJQYXJlbnRTdHlsZSI6bnVsbH0sIlZlcnRpY2FsQ29ubmVjdG9yU3R5bGUiOnsiJGlkIjoiNDEzIiwiTGluZUNvbG9yIjp7IiRyZWYiOiIxMDMifSwiTGluZVdlaWdodCI6MC4wLCJMaW5lVHlwZSI6MCwiUGFyZW50U3R5bGUiOm51bGx9LCJNYXJnaW4iOm51bGwsIlN0YXJ0RGF0ZVBvc2l0aW9uIjo2LCJFbmREYXRlUG9zaXRpb24iOjYsIkRhdGVJc1Zpc2libGUiOmZhbHNlLCJUaXRsZVBvc2l0aW9uIjo1LCJEdXJhdGlvblBvc2l0aW9uIjo0LCJQZXJjZW50YWdlQ29tcGxldGVkUG9zaXRpb24iOjYsIlNwYWNpbmciOjUsIklzQmVsb3dUaW1lYmFuZCI6ZmFsc2UsIlBlcmNlbnRhZ2VDb21wbGV0ZVNoYXBlT3BhY2l0eSI6MzUsIlNoYXBlU3R5bGUiOnsiJGlkIjoiNDE0IiwiTWFyZ2luIjp7IiRpZCI6IjQxNSIsIlRvcCI6MCwiTGVmdCI6NCwiUmlnaHQiOjQsIkJvdHRvbSI6MH0sIlBhZGRpbmciOnsiJGlkIjoiNDE2IiwiVG9wIjowLCJMZWZ0IjowLCJSaWdodCI6MCwiQm90dG9tIjowfSwiQmFja2dyb3VuZCI6eyIkaWQiOiI0MTciLCJDb2xvciI6eyIkaWQiOiI0MTgiLCJBIjoyNTUsIlIiOjk0LCJHIjo5NCwiQiI6OTR9fSwiSXNWaXNpYmxlIjp0cnVlLCJXaWR0aCI6MC4wLCJIZWlnaHQiOjEyLjAsIkJvcmRlclN0eWxlIjp7IiRpZCI6IjQxOSIsIkxpbmVDb2xvciI6eyIkcmVmIjoiMTExIn0sIkxpbmVXZWlnaHQiOjAuMCwiTGluZVR5cGUiOjAsIlBhcmVudFN0eWxlIjpudWxsfSwiUGFyZW50U3R5bGUiOm51bGx9LCJUaXRsZVN0eWxlIjp7IiRpZCI6IjQyMCIsIkZvbnRTZXR0aW5ncyI6eyIkaWQiOiI0MjEiLCJGb250U2l6ZSI6OSwiRm9udE5hbWUiOiJBcmlhbCIsIklzQm9sZCI6ZmFsc2UsIklzSXRhbGljIjpmYWxzZSwiSXNVbmRlcmxpbmVkIjpmYWxzZSwiUGFyZW50U3R5bGUiOm51bGx9LCJBdXRvU2l6ZSI6MCwiRm9yZWdyb3VuZCI6eyIkaWQiOiI0MjIiLCJDb2xvciI6eyIkaWQiOiI0MjMiLCJBIjoyNTUsIlIiOjk0LCJHIjo5NCwiQiI6OTR9fSwiTWF4V2lkdGgiOjk2MC4wLCJNYXhIZWlnaHQiOiJJbmZpbml0eSIsIlNtYXJ0Rm9yZWdyb3VuZElzQWN0aXZlIjpmYWxzZSwiSG9yaXpvbnRhbEFsaWdubWVudCI6MCwiVmVydGljYWxBbGlnbm1lbnQiOjAsIlNtYXJ0Rm9yZWdyb3VuZCI6bnVsbCwiQmFja2dyb3VuZEZpbGxUeXBlIjowLCJNYXJnaW4iOnsiJGlkIjoiNDI0IiwiVG9wIjowLCJMZWZ0IjowLCJSaWdodCI6MCwiQm90dG9tIjowfSwiUGFkZGluZyI6eyIkaWQiOiI0MjUiLCJUb3AiOjAsIkxlZnQiOjAsIlJpZ2h0IjowLCJCb3R0b20iOjB9LCJCYWNrZ3JvdW5kIjp7IiRyZWYiOiIxMTkifSwiSXNWaXNpYmxlIjp0cnVlLCJXaWR0aCI6MC4wLCJIZWlnaHQiOjAuMCwiQm9yZGVyU3R5bGUiOnsiJGlkIjoiNDI2IiwiTGluZUNvbG9yIjpudWxsLCJMaW5lV2VpZ2h0IjowLjAsIkxpbmVUeXBlIjowLCJQYXJlbnRTdHlsZSI6bnVsbH0sIlBhcmVudFN0eWxlIjpudWxsfSwiRGF0ZVN0eWxlIjp7IiRpZCI6IjQyNyIsIkZvbnRTZXR0aW5ncyI6eyIkaWQiOiI0MjgiLCJGb250U2l6ZSI6OSwiRm9udE5hbWUiOiJBcmlhbCIsIklzQm9sZCI6ZmFsc2UsIklzSXRhbGljIjpmYWxzZSwiSXNVbmRlcmxpbmVkIjpmYWxzZSwiUGFyZW50U3R5bGUiOm51bGx9LCJBdXRvU2l6ZSI6MCwiRm9yZWdyb3VuZCI6eyIkaWQiOiI0MjkiLCJDb2xvciI6eyIkaWQiOiI0MzAiLCJBIjoyNTUsIlIiOjk0LCJHIjo5NCwiQiI6OTR9fSwiTWF4V2lkdGgiOjk2MC4wLCJNYXhIZWlnaHQiOiJJbmZpbml0eSIsIlNtYXJ0Rm9yZWdyb3VuZElzQWN0aXZlIjpmYWxzZSwiSG9yaXpvbnRhbEFsaWdubWVudCI6MCwiVmVydGljYWxBbGlnbm1lbnQiOjAsIlNtYXJ0Rm9yZWdyb3VuZCI6bnVsbCwiQmFja2dyb3VuZEZpbGxUeXBlIjowLCJNYXJnaW4iOnsiJGlkIjoiNDMxIiwiVG9wIjowLCJMZWZ0IjowLCJSaWdodCI6MCwiQm90dG9tIjowfSwiUGFkZGluZyI6eyIkaWQiOiI0MzIiLCJUb3AiOjAsIkxlZnQiOjAsIlJpZ2h0IjowLCJCb3R0b20iOjB9LCJCYWNrZ3JvdW5kIjp7IiRyZWYiOiIxMjYifSwiSXNWaXNpYmxlIjpmYWxzZSwiV2lkdGgiOjAuMCwiSGVpZ2h0IjowLjAsIkJvcmRlclN0eWxlIjp7IiRpZCI6IjQzMyIsIkxpbmVDb2xvciI6bnVsbCwiTGluZVdlaWdodCI6MC4wLCJMaW5lVHlwZSI6MCwiUGFyZW50U3R5bGUiOm51bGx9LCJQYXJlbnRTdHlsZSI6bnVsbH0sIkRhdGVGb3JtYXQiOnsiJGlkIjoiNDM0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0MzUiLCJGb3JtYXQiOjAsIklzVmlzaWJsZSI6ZmFsc2UsIkxhc3RLbm93blZpc2liaWxpdHlTdGF0ZSI6ZmFsc2V9LCJJc1Zpc2libGUiOnRydWUsIlBhcmVudFN0eWxlIjpudWxsfSwiSW5kZXgiOjcsIlNtYXJ0RHVyYXRpb25BY3RpdmF0ZWQiOmZhbHNlLCJEYXRlRm9ybWF0Ijp7IiRyZWYiOiI0MzQifSwiV2Vla051bWJlcmluZyI6eyIkaWQiOiI0MzYiLCJGb3JtYXQiOjAsIklzVmlzaWJsZSI6ZmFsc2UsIkxhc3RLbm93blZpc2liaWxpdHlTdGF0ZSI6ZmFsc2V9LCJJZCI6IjhlYzIwZTU5LTA1MjctNDFjZC1hNWIyLTUyNDQ3ZThiOWE3YSIsIkltcG9ydElkIjpudWxsLCJUaXRsZSI6IlNtYXJ0cGhvbmUgSW1hZ2UgUHJlcGFyYXRpb24iLCJOb3RlIjpudWxsLCJIeXBlcmxpbmsiOnsiJGlkIjoiNDM3IiwiQWRkcmVzcyI6IiIsIlN1YkFkZHJlc3MiOiIifSwiSXNDaGFuZ2VkIjpmYWxzZSwiSXNOZXciOmZhbHNlfSx7IiRpZCI6IjQzOCIsIkdyb3VwTmFtZSI6bnVsbCwiU3RhcnREYXRlIjoiMjAyMS0wMi0xN1QwMDowMDowMFoiLCJFbmREYXRlIjoiMjAyMS0wMi0yMVQyMzo1OTowMFoiLCJQZXJjZW50YWdlQ29tcGxldGUiOjAuMCwiU3R5bGUiOnsiJGlkIjoiNDM5IiwiU2hhcGUiOjcsIlNoYXBlVGhpY2tuZXNzIjozLCJEdXJhdGlvbkZvcm1hdCI6MCwiSW5jbHVkZU5vbldvcmtpbmdEYXlzSW5EdXJhdGlvbiI6ZmFsc2UsIlBlcmNlbnRhZ2VDb21wbGV0ZVN0eWxlIjp7IiRpZCI6IjQ0MCIsIkZvbnRTZXR0aW5ncyI6eyIkaWQiOiI0NDE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DQyIiwiVG9wIjowLCJMZWZ0IjowLCJSaWdodCI6MCwiQm90dG9tIjowfSwiUGFkZGluZyI6eyIkaWQiOiI0NDMiLCJUb3AiOjAsIkxlZnQiOjAsIlJpZ2h0IjowLCJCb3R0b20iOjB9LCJCYWNrZ3JvdW5kIjp7IiRyZWYiOiI5MSJ9LCJJc1Zpc2libGUiOnRydWUsIldpZHRoIjowLjAsIkhlaWdodCI6MC4wLCJCb3JkZXJTdHlsZSI6eyIkaWQiOiI0NDQiLCJMaW5lQ29sb3IiOm51bGwsIkxpbmVXZWlnaHQiOjAuMCwiTGluZVR5cGUiOjAsIlBhcmVudFN0eWxlIjpudWxsfSwiUGFyZW50U3R5bGUiOm51bGx9LCJEdXJhdGlvblN0eWxlIjp7IiRpZCI6IjQ0NSIsIkZvbnRTZXR0aW5ncyI6eyIkaWQiOiI0NDYiLCJGb250U2l6ZSI6OCwiRm9udE5hbWUiOiJBcmlhbCIsIklzQm9sZCI6ZmFsc2UsIklzSXRhbGljIjpmYWxzZSwiSXNVbmRlcmxpbmVkIjpmYWxzZSwiUGFyZW50U3R5bGUiOm51bGx9LCJBdXRvU2l6ZSI6MCwiRm9yZWdyb3VuZCI6eyIkaWQiOiI0NDciLCJDb2xvciI6eyIkaWQiOiI0NDgiLCJBIjoyNTUsIlIiOjY1LCJHIjoxMzgsIkIiOjE3OX19LCJNYXhXaWR0aCI6OTYwLjAsIk1heEhlaWdodCI6IkluZmluaXR5IiwiU21hcnRGb3JlZ3JvdW5kSXNBY3RpdmUiOmZhbHNlLCJIb3Jpem9udGFsQWxpZ25tZW50IjowLCJWZXJ0aWNhbEFsaWdubWVudCI6MCwiU21hcnRGb3JlZ3JvdW5kIjpudWxsLCJCYWNrZ3JvdW5kRmlsbFR5cGUiOjAsIk1hcmdpbiI6eyIkaWQiOiI0NDkiLCJUb3AiOjAsIkxlZnQiOjAsIlJpZ2h0IjowLCJCb3R0b20iOjB9LCJQYWRkaW5nIjp7IiRpZCI6IjQ1MCIsIlRvcCI6MCwiTGVmdCI6MCwiUmlnaHQiOjAsIkJvdHRvbSI6MH0sIkJhY2tncm91bmQiOnsiJHJlZiI6Ijk4In0sIklzVmlzaWJsZSI6dHJ1ZSwiV2lkdGgiOjAuMCwiSGVpZ2h0IjowLjAsIkJvcmRlclN0eWxlIjp7IiRpZCI6IjQ1MSIsIkxpbmVDb2xvciI6bnVsbCwiTGluZVdlaWdodCI6MC4wLCJMaW5lVHlwZSI6MCwiUGFyZW50U3R5bGUiOm51bGx9LCJQYXJlbnRTdHlsZSI6bnVsbH0sIkhvcml6b250YWxDb25uZWN0b3JTdHlsZSI6eyIkaWQiOiI0NTIiLCJMaW5lQ29sb3IiOnsiJHJlZiI6IjEwMCJ9LCJMaW5lV2VpZ2h0IjoxLjAsIkxpbmVUeXBlIjowLCJQYXJlbnRTdHlsZSI6bnVsbH0sIlZlcnRpY2FsQ29ubmVjdG9yU3R5bGUiOnsiJGlkIjoiNDUzIiwiTGluZUNvbG9yIjp7IiRyZWYiOiIxMDMifSwiTGluZVdlaWdodCI6MC4wLCJMaW5lVHlwZSI6MCwiUGFyZW50U3R5bGUiOm51bGx9LCJNYXJnaW4iOm51bGwsIlN0YXJ0RGF0ZVBvc2l0aW9uIjo2LCJFbmREYXRlUG9zaXRpb24iOjYsIkRhdGVJc1Zpc2libGUiOmZhbHNlLCJUaXRsZVBvc2l0aW9uIjo1LCJEdXJhdGlvblBvc2l0aW9uIjo0LCJQZXJjZW50YWdlQ29tcGxldGVkUG9zaXRpb24iOjYsIlNwYWNpbmciOjUsIklzQmVsb3dUaW1lYmFuZCI6ZmFsc2UsIlBlcmNlbnRhZ2VDb21wbGV0ZVNoYXBlT3BhY2l0eSI6MzUsIlNoYXBlU3R5bGUiOnsiJGlkIjoiNDU0IiwiTWFyZ2luIjp7IiRpZCI6IjQ1NSIsIlRvcCI6MCwiTGVmdCI6NCwiUmlnaHQiOjQsIkJvdHRvbSI6MH0sIlBhZGRpbmciOnsiJGlkIjoiNDU2IiwiVG9wIjowLCJMZWZ0IjowLCJSaWdodCI6MCwiQm90dG9tIjowfSwiQmFja2dyb3VuZCI6eyIkaWQiOiI0NTciLCJDb2xvciI6eyIkaWQiOiI0NTgiLCJBIjoyNTUsIlIiOjEzMSwiRyI6MTMxLCJCIjoxMzF9fSwiSXNWaXNpYmxlIjp0cnVlLCJXaWR0aCI6MC4wLCJIZWlnaHQiOjEyLjAsIkJvcmRlclN0eWxlIjp7IiRpZCI6IjQ1OSIsIkxpbmVDb2xvciI6eyIkcmVmIjoiMTExIn0sIkxpbmVXZWlnaHQiOjAuMCwiTGluZVR5cGUiOjAsIlBhcmVudFN0eWxlIjpudWxsfSwiUGFyZW50U3R5bGUiOm51bGx9LCJUaXRsZVN0eWxlIjp7IiRpZCI6IjQ2MCIsIkZvbnRTZXR0aW5ncyI6eyIkaWQiOiI0NjEiLCJGb250U2l6ZSI6OSwiRm9udE5hbWUiOiJBcmlhbCIsIklzQm9sZCI6ZmFsc2UsIklzSXRhbGljIjpmYWxzZSwiSXNVbmRlcmxpbmVkIjpmYWxzZSwiUGFyZW50U3R5bGUiOm51bGx9LCJBdXRvU2l6ZSI6MCwiRm9yZWdyb3VuZCI6eyIkaWQiOiI0NjIiLCJDb2xvciI6eyIkaWQiOiI0NjMiLCJBIjoyNTUsIlIiOjk0LCJHIjo5NCwiQiI6OTR9fSwiTWF4V2lkdGgiOjk2MC4wLCJNYXhIZWlnaHQiOiJJbmZpbml0eSIsIlNtYXJ0Rm9yZWdyb3VuZElzQWN0aXZlIjpmYWxzZSwiSG9yaXpvbnRhbEFsaWdubWVudCI6MCwiVmVydGljYWxBbGlnbm1lbnQiOjAsIlNtYXJ0Rm9yZWdyb3VuZCI6bnVsbCwiQmFja2dyb3VuZEZpbGxUeXBlIjowLCJNYXJnaW4iOnsiJGlkIjoiNDY0IiwiVG9wIjowLCJMZWZ0IjowLCJSaWdodCI6MCwiQm90dG9tIjowfSwiUGFkZGluZyI6eyIkaWQiOiI0NjUiLCJUb3AiOjAsIkxlZnQiOjAsIlJpZ2h0IjowLCJCb3R0b20iOjB9LCJCYWNrZ3JvdW5kIjp7IiRyZWYiOiIxMTkifSwiSXNWaXNpYmxlIjp0cnVlLCJXaWR0aCI6MC4wLCJIZWlnaHQiOjAuMCwiQm9yZGVyU3R5bGUiOnsiJGlkIjoiNDY2IiwiTGluZUNvbG9yIjpudWxsLCJMaW5lV2VpZ2h0IjowLjAsIkxpbmVUeXBlIjowLCJQYXJlbnRTdHlsZSI6bnVsbH0sIlBhcmVudFN0eWxlIjpudWxsfSwiRGF0ZVN0eWxlIjp7IiRpZCI6IjQ2NyIsIkZvbnRTZXR0aW5ncyI6eyIkaWQiOiI0NjgiLCJGb250U2l6ZSI6OSwiRm9udE5hbWUiOiJBcmlhbCIsIklzQm9sZCI6ZmFsc2UsIklzSXRhbGljIjpmYWxzZSwiSXNVbmRlcmxpbmVkIjpmYWxzZSwiUGFyZW50U3R5bGUiOm51bGx9LCJBdXRvU2l6ZSI6MCwiRm9yZWdyb3VuZCI6eyIkaWQiOiI0NjkiLCJDb2xvciI6eyIkaWQiOiI0NzAiLCJBIjoyNTUsIlIiOjEzMSwiRyI6MTMxLCJCIjoxMzF9fSwiTWF4V2lkdGgiOjk2MC4wLCJNYXhIZWlnaHQiOiJJbmZpbml0eSIsIlNtYXJ0Rm9yZWdyb3VuZElzQWN0aXZlIjpmYWxzZSwiSG9yaXpvbnRhbEFsaWdubWVudCI6MCwiVmVydGljYWxBbGlnbm1lbnQiOjAsIlNtYXJ0Rm9yZWdyb3VuZCI6bnVsbCwiQmFja2dyb3VuZEZpbGxUeXBlIjowLCJNYXJnaW4iOnsiJGlkIjoiNDcxIiwiVG9wIjowLCJMZWZ0IjowLCJSaWdodCI6MCwiQm90dG9tIjowfSwiUGFkZGluZyI6eyIkaWQiOiI0NzIiLCJUb3AiOjAsIkxlZnQiOjAsIlJpZ2h0IjowLCJCb3R0b20iOjB9LCJCYWNrZ3JvdW5kIjp7IiRyZWYiOiIxMjYifSwiSXNWaXNpYmxlIjpmYWxzZSwiV2lkdGgiOjAuMCwiSGVpZ2h0IjowLjAsIkJvcmRlclN0eWxlIjp7IiRpZCI6IjQ3MyIsIkxpbmVDb2xvciI6bnVsbCwiTGluZVdlaWdodCI6MC4wLCJMaW5lVHlwZSI6MCwiUGFyZW50U3R5bGUiOm51bGx9LCJQYXJlbnRTdHlsZSI6bnVsbH0sIkRhdGVGb3JtYXQiOnsiJGlkIjoiNDc0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0NzUiLCJGb3JtYXQiOjAsIklzVmlzaWJsZSI6ZmFsc2UsIkxhc3RLbm93blZpc2liaWxpdHlTdGF0ZSI6ZmFsc2V9LCJJc1Zpc2libGUiOnRydWUsIlBhcmVudFN0eWxlIjpudWxsfSwiSW5kZXgiOjgsIlNtYXJ0RHVyYXRpb25BY3RpdmF0ZWQiOmZhbHNlLCJEYXRlRm9ybWF0Ijp7IiRyZWYiOiI0NzQifSwiV2Vla051bWJlcmluZyI6eyIkaWQiOiI0NzYiLCJGb3JtYXQiOjAsIklzVmlzaWJsZSI6ZmFsc2UsIkxhc3RLbm93blZpc2liaWxpdHlTdGF0ZSI6ZmFsc2V9LCJJZCI6ImY4Nzc0NmQxLTQ0ZmQtNDY1ZS1hYTZjLWYzN2YwYTQ4YmJlNCIsIkltcG9ydElkIjpudWxsLCJUaXRsZSI6Ik9wdGltaXphdGlvbiIsIk5vdGUiOm51bGwsIkh5cGVybGluayI6eyIkaWQiOiI0NzciLCJBZGRyZXNzIjoiIiwiU3ViQWRkcmVzcyI6IiJ9LCJJc0NoYW5nZWQiOmZhbHNlLCJJc05ldyI6ZmFsc2V9LHsiJGlkIjoiNDc4IiwiR3JvdXBOYW1lIjpudWxsLCJTdGFydERhdGUiOiIyMDIxLTAyLTIxVDAwOjAwOjAwWiIsIkVuZERhdGUiOiIyMDIxLTAyLTI3VDIzOjU5OjAwWiIsIlBlcmNlbnRhZ2VDb21wbGV0ZSI6MC4wLCJTdHlsZSI6eyIkaWQiOiI0NzkiLCJTaGFwZSI6NywiU2hhcGVUaGlja25lc3MiOjMsIkR1cmF0aW9uRm9ybWF0IjowLCJJbmNsdWRlTm9uV29ya2luZ0RheXNJbkR1cmF0aW9uIjpmYWxzZSwiUGVyY2VudGFnZUNvbXBsZXRlU3R5bGUiOnsiJGlkIjoiNDgwIiwiRm9udFNldHRpbmdzIjp7IiRpZCI6IjQ4MS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0ODIiLCJUb3AiOjAsIkxlZnQiOjAsIlJpZ2h0IjowLCJCb3R0b20iOjB9LCJQYWRkaW5nIjp7IiRpZCI6IjQ4MyIsIlRvcCI6MCwiTGVmdCI6MCwiUmlnaHQiOjAsIkJvdHRvbSI6MH0sIkJhY2tncm91bmQiOnsiJHJlZiI6IjkxIn0sIklzVmlzaWJsZSI6dHJ1ZSwiV2lkdGgiOjAuMCwiSGVpZ2h0IjowLjAsIkJvcmRlclN0eWxlIjp7IiRpZCI6IjQ4NCIsIkxpbmVDb2xvciI6bnVsbCwiTGluZVdlaWdodCI6MC4wLCJMaW5lVHlwZSI6MCwiUGFyZW50U3R5bGUiOm51bGx9LCJQYXJlbnRTdHlsZSI6bnVsbH0sIkR1cmF0aW9uU3R5bGUiOnsiJGlkIjoiNDg1IiwiRm9udFNldHRpbmdzIjp7IiRpZCI6IjQ4NiIsIkZvbnRTaXplIjo4LCJGb250TmFtZSI6IkFyaWFsIiwiSXNCb2xkIjpmYWxzZSwiSXNJdGFsaWMiOmZhbHNlLCJJc1VuZGVybGluZWQiOmZhbHNlLCJQYXJlbnRTdHlsZSI6bnVsbH0sIkF1dG9TaXplIjowLCJGb3JlZ3JvdW5kIjp7IiRpZCI6IjQ4NyIsIkNvbG9yIjp7IiRpZCI6IjQ4OC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Q4OSIsIlRvcCI6MCwiTGVmdCI6MCwiUmlnaHQiOjAsIkJvdHRvbSI6MH0sIlBhZGRpbmciOnsiJGlkIjoiNDkwIiwiVG9wIjowLCJMZWZ0IjowLCJSaWdodCI6MCwiQm90dG9tIjowfSwiQmFja2dyb3VuZCI6eyIkcmVmIjoiOTgifSwiSXNWaXNpYmxlIjp0cnVlLCJXaWR0aCI6MC4wLCJIZWlnaHQiOjAuMCwiQm9yZGVyU3R5bGUiOnsiJGlkIjoiNDkxIiwiTGluZUNvbG9yIjpudWxsLCJMaW5lV2VpZ2h0IjowLjAsIkxpbmVUeXBlIjowLCJQYXJlbnRTdHlsZSI6bnVsbH0sIlBhcmVudFN0eWxlIjpudWxsfSwiSG9yaXpvbnRhbENvbm5lY3RvclN0eWxlIjp7IiRpZCI6IjQ5MiIsIkxpbmVDb2xvciI6eyIkcmVmIjoiMTAwIn0sIkxpbmVXZWlnaHQiOjEuMCwiTGluZVR5cGUiOjAsIlBhcmVudFN0eWxlIjpudWxsfSwiVmVydGljYWxDb25uZWN0b3JTdHlsZSI6eyIkaWQiOiI0OTMiLCJMaW5lQ29sb3IiOnsiJHJlZiI6IjEwMyJ9LCJMaW5lV2VpZ2h0IjowLjAsIkxpbmVUeXBlIjowLCJQYXJlbnRTdHlsZSI6bnVsbH0sIk1hcmdpbiI6bnVsbCwiU3RhcnREYXRlUG9zaXRpb24iOjYsIkVuZERhdGVQb3NpdGlvbiI6NiwiRGF0ZUlzVmlzaWJsZSI6ZmFsc2UsIlRpdGxlUG9zaXRpb24iOjUsIkR1cmF0aW9uUG9zaXRpb24iOjQsIlBlcmNlbnRhZ2VDb21wbGV0ZWRQb3NpdGlvbiI6NiwiU3BhY2luZyI6NSwiSXNCZWxvd1RpbWViYW5kIjpmYWxzZSwiUGVyY2VudGFnZUNvbXBsZXRlU2hhcGVPcGFjaXR5IjozNSwiU2hhcGVTdHlsZSI6eyIkaWQiOiI0OTQiLCJNYXJnaW4iOnsiJGlkIjoiNDk1IiwiVG9wIjowLCJMZWZ0Ijo0LCJSaWdodCI6NCwiQm90dG9tIjowfSwiUGFkZGluZyI6eyIkaWQiOiI0OTYiLCJUb3AiOjAsIkxlZnQiOjAsIlJpZ2h0IjowLCJCb3R0b20iOjB9LCJCYWNrZ3JvdW5kIjp7IiRpZCI6IjQ5NyIsIkNvbG9yIjp7IiRpZCI6IjQ5OCIsIkEiOjI1NSwiUiI6MjU1LCJHIjoxNTMsIkIiOjM5fX0sIklzVmlzaWJsZSI6dHJ1ZSwiV2lkdGgiOjAuMCwiSGVpZ2h0IjoxMi4wLCJCb3JkZXJTdHlsZSI6eyIkaWQiOiI0OTkiLCJMaW5lQ29sb3IiOnsiJHJlZiI6IjExMSJ9LCJMaW5lV2VpZ2h0IjowLjAsIkxpbmVUeXBlIjowLCJQYXJlbnRTdHlsZSI6bnVsbH0sIlBhcmVudFN0eWxlIjpudWxsfSwiVGl0bGVTdHlsZSI6eyIkaWQiOiI1MDAiLCJGb250U2V0dGluZ3MiOnsiJGlkIjoiNTAxIiwiRm9udFNpemUiOjksIkZvbnROYW1lIjoiQXJpYWwiLCJJc0JvbGQiOmZhbHNlLCJJc0l0YWxpYyI6ZmFsc2UsIklzVW5kZXJsaW5lZCI6ZmFsc2UsIlBhcmVudFN0eWxlIjpudWxsfSwiQXV0b1NpemUiOjAsIkZvcmVncm91bmQiOnsiJGlkIjoiNTAyIiwiQ29sb3IiOnsiJGlkIjoiNTAzIiwiQSI6MjU1LCJSIjoxODUsIkciOjEwOSwiQiI6MH19LCJNYXhXaWR0aCI6OTYwLjAsIk1heEhlaWdodCI6IkluZmluaXR5IiwiU21hcnRGb3JlZ3JvdW5kSXNBY3RpdmUiOmZhbHNlLCJIb3Jpem9udGFsQWxpZ25tZW50IjowLCJWZXJ0aWNhbEFsaWdubWVudCI6MCwiU21hcnRGb3JlZ3JvdW5kIjpudWxsLCJCYWNrZ3JvdW5kRmlsbFR5cGUiOjAsIk1hcmdpbiI6eyIkaWQiOiI1MDQiLCJUb3AiOjAsIkxlZnQiOjAsIlJpZ2h0IjowLCJCb3R0b20iOjB9LCJQYWRkaW5nIjp7IiRpZCI6IjUwNSIsIlRvcCI6MCwiTGVmdCI6MCwiUmlnaHQiOjAsIkJvdHRvbSI6MH0sIkJhY2tncm91bmQiOnsiJHJlZiI6IjExOSJ9LCJJc1Zpc2libGUiOnRydWUsIldpZHRoIjowLjAsIkhlaWdodCI6MC4wLCJCb3JkZXJTdHlsZSI6eyIkaWQiOiI1MDYiLCJMaW5lQ29sb3IiOm51bGwsIkxpbmVXZWlnaHQiOjAuMCwiTGluZVR5cGUiOjAsIlBhcmVudFN0eWxlIjpudWxsfSwiUGFyZW50U3R5bGUiOm51bGx9LCJEYXRlU3R5bGUiOnsiJGlkIjoiNTA3IiwiRm9udFNldHRpbmdzIjp7IiRpZCI6IjUwOCIsIkZvbnRTaXplIjo5LCJGb250TmFtZSI6IkFyaWFsIiwiSXNCb2xkIjpmYWxzZSwiSXNJdGFsaWMiOmZhbHNlLCJJc1VuZGVybGluZWQiOmZhbHNlLCJQYXJlbnRTdHlsZSI6bnVsbH0sIkF1dG9TaXplIjowLCJGb3JlZ3JvdW5kIjp7IiRpZCI6IjUwOSIsIkNvbG9yIjp7IiRpZCI6IjUxMCIsIkEiOjI1NSwiUiI6MjU1LCJHIjoxNTMsIkIiOjM5fX0sIk1heFdpZHRoIjo5NjAuMCwiTWF4SGVpZ2h0IjoiSW5maW5pdHkiLCJTbWFydEZvcmVncm91bmRJc0FjdGl2ZSI6ZmFsc2UsIkhvcml6b250YWxBbGlnbm1lbnQiOjAsIlZlcnRpY2FsQWxpZ25tZW50IjowLCJTbWFydEZvcmVncm91bmQiOm51bGwsIkJhY2tncm91bmRGaWxsVHlwZSI6MCwiTWFyZ2luIjp7IiRpZCI6IjUxMSIsIlRvcCI6MCwiTGVmdCI6MCwiUmlnaHQiOjAsIkJvdHRvbSI6MH0sIlBhZGRpbmciOnsiJGlkIjoiNTEyIiwiVG9wIjowLCJMZWZ0IjowLCJSaWdodCI6MCwiQm90dG9tIjowfSwiQmFja2dyb3VuZCI6eyIkcmVmIjoiMTI2In0sIklzVmlzaWJsZSI6ZmFsc2UsIldpZHRoIjowLjAsIkhlaWdodCI6MC4wLCJCb3JkZXJTdHlsZSI6eyIkaWQiOiI1MTMiLCJMaW5lQ29sb3IiOm51bGwsIkxpbmVXZWlnaHQiOjAuMCwiTGluZVR5cGUiOjAsIlBhcmVudFN0eWxlIjpudWxsfSwiUGFyZW50U3R5bGUiOm51bGx9LCJEYXRlRm9ybWF0Ijp7IiRpZCI6IjUxNC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NTE1IiwiRm9ybWF0IjowLCJJc1Zpc2libGUiOmZhbHNlLCJMYXN0S25vd25WaXNpYmlsaXR5U3RhdGUiOmZhbHNlfSwiSXNWaXNpYmxlIjp0cnVlLCJQYXJlbnRTdHlsZSI6bnVsbH0sIkluZGV4Ijo5LCJTbWFydER1cmF0aW9uQWN0aXZhdGVkIjpmYWxzZSwiRGF0ZUZvcm1hdCI6eyIkcmVmIjoiNTE0In0sIldlZWtOdW1iZXJpbmciOnsiJGlkIjoiNTE2IiwiRm9ybWF0IjowLCJJc1Zpc2libGUiOmZhbHNlLCJMYXN0S25vd25WaXNpYmlsaXR5U3RhdGUiOmZhbHNlfSwiSWQiOiJiODdlMGIxNS1kN2UxLTQ5ZTYtYTNkYi02OWVkZGZmZjUzYTYiLCJJbXBvcnRJZCI6bnVsbCwiVGl0bGUiOiJQQyBJbWFnZSBUZXN0IiwiTm90ZSI6bnVsbCwiSHlwZXJsaW5rIjp7IiRpZCI6IjUxNyIsIkFkZHJlc3MiOiIiLCJTdWJBZGRyZXNzIjoiIn0sIklzQ2hhbmdlZCI6ZmFsc2UsIklzTmV3IjpmYWxzZX0seyIkaWQiOiI1MTgiLCJHcm91cE5hbWUiOm51bGwsIlN0YXJ0RGF0ZSI6IjIwMjEtMDItMjFUMDA6MDA6MDBaIiwiRW5kRGF0ZSI6IjIwMjEtMDItMjdUMjM6NTk6MDBaIiwiUGVyY2VudGFnZUNvbXBsZXRlIjowLjAsIlN0eWxlIjp7IiRpZCI6IjUxOSIsIlNoYXBlIjo3LCJTaGFwZVRoaWNrbmVzcyI6MywiRHVyYXRpb25Gb3JtYXQiOjAsIkluY2x1ZGVOb25Xb3JraW5nRGF5c0luRHVyYXRpb24iOmZhbHNlLCJQZXJjZW50YWdlQ29tcGxldGVTdHlsZSI6eyIkaWQiOiI1MjAiLCJGb250U2V0dGluZ3MiOnsiJGlkIjoiNTIx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UyMiIsIlRvcCI6MCwiTGVmdCI6MCwiUmlnaHQiOjAsIkJvdHRvbSI6MH0sIlBhZGRpbmciOnsiJGlkIjoiNTIzIiwiVG9wIjowLCJMZWZ0IjowLCJSaWdodCI6MCwiQm90dG9tIjowfSwiQmFja2dyb3VuZCI6eyIkcmVmIjoiOTEifSwiSXNWaXNpYmxlIjp0cnVlLCJXaWR0aCI6MC4wLCJIZWlnaHQiOjAuMCwiQm9yZGVyU3R5bGUiOnsiJGlkIjoiNTI0IiwiTGluZUNvbG9yIjpudWxsLCJMaW5lV2VpZ2h0IjowLjAsIkxpbmVUeXBlIjowLCJQYXJlbnRTdHlsZSI6bnVsbH0sIlBhcmVudFN0eWxlIjpudWxsfSwiRHVyYXRpb25TdHlsZSI6eyIkaWQiOiI1MjUiLCJGb250U2V0dGluZ3MiOnsiJGlkIjoiNTI2IiwiRm9udFNpemUiOjgsIkZvbnROYW1lIjoiQXJpYWwiLCJJc0JvbGQiOmZhbHNlLCJJc0l0YWxpYyI6ZmFsc2UsIklzVW5kZXJsaW5lZCI6ZmFsc2UsIlBhcmVudFN0eWxlIjpudWxsfSwiQXV0b1NpemUiOjAsIkZvcmVncm91bmQiOnsiJGlkIjoiNTI3IiwiQ29sb3IiOnsiJGlkIjoiNTI4IiwiQSI6MjU1LCJSIjo2NSwiRyI6MTM4LCJCIjoxNzl9fSwiTWF4V2lkdGgiOjk2MC4wLCJNYXhIZWlnaHQiOiJJbmZpbml0eSIsIlNtYXJ0Rm9yZWdyb3VuZElzQWN0aXZlIjpmYWxzZSwiSG9yaXpvbnRhbEFsaWdubWVudCI6MCwiVmVydGljYWxBbGlnbm1lbnQiOjAsIlNtYXJ0Rm9yZWdyb3VuZCI6bnVsbCwiQmFja2dyb3VuZEZpbGxUeXBlIjowLCJNYXJnaW4iOnsiJGlkIjoiNTI5IiwiVG9wIjowLCJMZWZ0IjowLCJSaWdodCI6MCwiQm90dG9tIjowfSwiUGFkZGluZyI6eyIkaWQiOiI1MzAiLCJUb3AiOjAsIkxlZnQiOjAsIlJpZ2h0IjowLCJCb3R0b20iOjB9LCJCYWNrZ3JvdW5kIjp7IiRyZWYiOiI5OCJ9LCJJc1Zpc2libGUiOnRydWUsIldpZHRoIjowLjAsIkhlaWdodCI6MC4wLCJCb3JkZXJTdHlsZSI6eyIkaWQiOiI1MzEiLCJMaW5lQ29sb3IiOm51bGwsIkxpbmVXZWlnaHQiOjAuMCwiTGluZVR5cGUiOjAsIlBhcmVudFN0eWxlIjpudWxsfSwiUGFyZW50U3R5bGUiOm51bGx9LCJIb3Jpem9udGFsQ29ubmVjdG9yU3R5bGUiOnsiJGlkIjoiNTMyIiwiTGluZUNvbG9yIjp7IiRyZWYiOiIxMDAifSwiTGluZVdlaWdodCI6MS4wLCJMaW5lVHlwZSI6MCwiUGFyZW50U3R5bGUiOm51bGx9LCJWZXJ0aWNhbENvbm5lY3RvclN0eWxlIjp7IiRpZCI6IjUzMyIsIkxpbmVDb2xvciI6eyIkcmVmIjoiMTAzIn0sIkxpbmVXZWlnaHQiOjAuMCwiTGluZVR5cGUiOjAsIlBhcmVudFN0eWxlIjpudWxsfSwiTWFyZ2luIjpudWxsLCJTdGFydERhdGVQb3NpdGlvbiI6NiwiRW5kRGF0ZVBvc2l0aW9uIjo2LCJEYXRlSXNWaXNpYmxlIjpmYWxzZSwiVGl0bGVQb3NpdGlvbiI6NSwiRHVyYXRpb25Qb3NpdGlvbiI6NCwiUGVyY2VudGFnZUNvbXBsZXRlZFBvc2l0aW9uIjo2LCJTcGFjaW5nIjo1LCJJc0JlbG93VGltZWJhbmQiOmZhbHNlLCJQZXJjZW50YWdlQ29tcGxldGVTaGFwZU9wYWNpdHkiOjM1LCJTaGFwZVN0eWxlIjp7IiRpZCI6IjUzNCIsIk1hcmdpbiI6eyIkaWQiOiI1MzUiLCJUb3AiOjAsIkxlZnQiOjQsIlJpZ2h0Ijo0LCJCb3R0b20iOjB9LCJQYWRkaW5nIjp7IiRpZCI6IjUzNiIsIlRvcCI6MCwiTGVmdCI6MCwiUmlnaHQiOjAsIkJvdHRvbSI6MH0sIkJhY2tncm91bmQiOnsiJGlkIjoiNTM3IiwiQ29sb3IiOnsiJGlkIjoiNTM4IiwiQSI6MjU1LCJSIjoyNTUsIkciOjE1MywiQiI6Mzl9fSwiSXNWaXNpYmxlIjp0cnVlLCJXaWR0aCI6MC4wLCJIZWlnaHQiOjEyLjAsIkJvcmRlclN0eWxlIjp7IiRpZCI6IjUzOSIsIkxpbmVDb2xvciI6eyIkcmVmIjoiMTExIn0sIkxpbmVXZWlnaHQiOjAuMCwiTGluZVR5cGUiOjAsIlBhcmVudFN0eWxlIjpudWxsfSwiUGFyZW50U3R5bGUiOm51bGx9LCJUaXRsZVN0eWxlIjp7IiRpZCI6IjU0MCIsIkZvbnRTZXR0aW5ncyI6eyIkaWQiOiI1NDEiLCJGb250U2l6ZSI6OSwiRm9udE5hbWUiOiJBcmlhbCIsIklzQm9sZCI6ZmFsc2UsIklzSXRhbGljIjpmYWxzZSwiSXNVbmRlcmxpbmVkIjpmYWxzZSwiUGFyZW50U3R5bGUiOm51bGx9LCJBdXRvU2l6ZSI6MCwiRm9yZWdyb3VuZCI6eyIkaWQiOiI1NDIiLCJDb2xvciI6eyIkaWQiOiI1NDMiLCJBIjoyNTUsIlIiOjE4NSwiRyI6MTA5LCJCIjowfX0sIk1heFdpZHRoIjo5NjAuMCwiTWF4SGVpZ2h0IjoiSW5maW5pdHkiLCJTbWFydEZvcmVncm91bmRJc0FjdGl2ZSI6ZmFsc2UsIkhvcml6b250YWxBbGlnbm1lbnQiOjAsIlZlcnRpY2FsQWxpZ25tZW50IjowLCJTbWFydEZvcmVncm91bmQiOm51bGwsIkJhY2tncm91bmRGaWxsVHlwZSI6MCwiTWFyZ2luIjp7IiRpZCI6IjU0NCIsIlRvcCI6MCwiTGVmdCI6MCwiUmlnaHQiOjAsIkJvdHRvbSI6MH0sIlBhZGRpbmciOnsiJGlkIjoiNTQ1IiwiVG9wIjowLCJMZWZ0IjowLCJSaWdodCI6MCwiQm90dG9tIjowfSwiQmFja2dyb3VuZCI6eyIkcmVmIjoiMTE5In0sIklzVmlzaWJsZSI6dHJ1ZSwiV2lkdGgiOjAuMCwiSGVpZ2h0IjowLjAsIkJvcmRlclN0eWxlIjp7IiRpZCI6IjU0NiIsIkxpbmVDb2xvciI6bnVsbCwiTGluZVdlaWdodCI6MC4wLCJMaW5lVHlwZSI6MCwiUGFyZW50U3R5bGUiOm51bGx9LCJQYXJlbnRTdHlsZSI6bnVsbH0sIkRhdGVTdHlsZSI6eyIkaWQiOiI1NDciLCJGb250U2V0dGluZ3MiOnsiJGlkIjoiNTQ4IiwiRm9udFNpemUiOjksIkZvbnROYW1lIjoiQXJpYWwiLCJJc0JvbGQiOmZhbHNlLCJJc0l0YWxpYyI6ZmFsc2UsIklzVW5kZXJsaW5lZCI6ZmFsc2UsIlBhcmVudFN0eWxlIjpudWxsfSwiQXV0b1NpemUiOjAsIkZvcmVncm91bmQiOnsiJGlkIjoiNTQ5IiwiQ29sb3IiOnsiJGlkIjoiNTUwIiwiQSI6MjU1LCJSIjoyNTUsIkciOjE1MywiQiI6Mzl9fSwiTWF4V2lkdGgiOjk2MC4wLCJNYXhIZWlnaHQiOiJJbmZpbml0eSIsIlNtYXJ0Rm9yZWdyb3VuZElzQWN0aXZlIjpmYWxzZSwiSG9yaXpvbnRhbEFsaWdubWVudCI6MCwiVmVydGljYWxBbGlnbm1lbnQiOjAsIlNtYXJ0Rm9yZWdyb3VuZCI6bnVsbCwiQmFja2dyb3VuZEZpbGxUeXBlIjowLCJNYXJnaW4iOnsiJGlkIjoiNTUxIiwiVG9wIjowLCJMZWZ0IjowLCJSaWdodCI6MCwiQm90dG9tIjowfSwiUGFkZGluZyI6eyIkaWQiOiI1NTIiLCJUb3AiOjAsIkxlZnQiOjAsIlJpZ2h0IjowLCJCb3R0b20iOjB9LCJCYWNrZ3JvdW5kIjp7IiRyZWYiOiIxMjYifSwiSXNWaXNpYmxlIjpmYWxzZSwiV2lkdGgiOjAuMCwiSGVpZ2h0IjowLjAsIkJvcmRlclN0eWxlIjp7IiRpZCI6IjU1MyIsIkxpbmVDb2xvciI6bnVsbCwiTGluZVdlaWdodCI6MC4wLCJMaW5lVHlwZSI6MCwiUGFyZW50U3R5bGUiOm51bGx9LCJQYXJlbnRTdHlsZSI6bnVsbH0sIkRhdGVGb3JtYXQiOnsiJGlkIjoiNTU0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1NTUiLCJGb3JtYXQiOjAsIklzVmlzaWJsZSI6ZmFsc2UsIkxhc3RLbm93blZpc2liaWxpdHlTdGF0ZSI6ZmFsc2V9LCJJc1Zpc2libGUiOnRydWUsIlBhcmVudFN0eWxlIjpudWxsfSwiSW5kZXgiOjEwLCJTbWFydER1cmF0aW9uQWN0aXZhdGVkIjpmYWxzZSwiRGF0ZUZvcm1hdCI6eyIkcmVmIjoiNTU0In0sIldlZWtOdW1iZXJpbmciOnsiJGlkIjoiNTU2IiwiRm9ybWF0IjowLCJJc1Zpc2libGUiOmZhbHNlLCJMYXN0S25vd25WaXNpYmlsaXR5U3RhdGUiOmZhbHNlfSwiSWQiOiIzNjUwZjdmZS0zZTk3LTRlN2ItYWViMy04ZjM5OTJhYWNkNzAiLCJJbXBvcnRJZCI6bnVsbCwiVGl0bGUiOiJTbWFydHBob25lIFRlc3QiLCJOb3RlIjpudWxsLCJIeXBlcmxpbmsiOnsiJGlkIjoiNTU3IiwiQWRkcmVzcyI6IiIsIlN1YkFkZHJlc3MiOiIifSwiSXNDaGFuZ2VkIjpmYWxzZSwiSXNOZXciOmZhbHNlfSx7IiRpZCI6IjU1OCIsIkdyb3VwTmFtZSI6bnVsbCwiU3RhcnREYXRlIjoiMjAyMS0wMi0yNlQwMDowMDowMFoiLCJFbmREYXRlIjoiMjAyMS0wMy0wNlQyMzo1OTowMFoiLCJQZXJjZW50YWdlQ29tcGxldGUiOjAuMCwiU3R5bGUiOnsiJGlkIjoiNTU5IiwiU2hhcGUiOjUsIlNoYXBlVGhpY2tuZXNzIjozLCJEdXJhdGlvbkZvcm1hdCI6MCwiSW5jbHVkZU5vbldvcmtpbmdEYXlzSW5EdXJhdGlvbiI6ZmFsc2UsIlBlcmNlbnRhZ2VDb21wbGV0ZVN0eWxlIjp7IiRpZCI6IjU2MCIsIkZvbnRTZXR0aW5ncyI6eyIkaWQiOiI1NjE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TYyIiwiVG9wIjowLCJMZWZ0IjowLCJSaWdodCI6MCwiQm90dG9tIjowfSwiUGFkZGluZyI6eyIkaWQiOiI1NjMiLCJUb3AiOjAsIkxlZnQiOjAsIlJpZ2h0IjowLCJCb3R0b20iOjB9LCJCYWNrZ3JvdW5kIjp7IiRyZWYiOiI5MSJ9LCJJc1Zpc2libGUiOnRydWUsIldpZHRoIjowLjAsIkhlaWdodCI6MC4wLCJCb3JkZXJTdHlsZSI6eyIkaWQiOiI1NjQiLCJMaW5lQ29sb3IiOm51bGwsIkxpbmVXZWlnaHQiOjAuMCwiTGluZVR5cGUiOjAsIlBhcmVudFN0eWxlIjpudWxsfSwiUGFyZW50U3R5bGUiOm51bGx9LCJEdXJhdGlvblN0eWxlIjp7IiRpZCI6IjU2NSIsIkZvbnRTZXR0aW5ncyI6eyIkaWQiOiI1NjYiLCJGb250U2l6ZSI6OCwiRm9udE5hbWUiOiJBcmlhbCIsIklzQm9sZCI6ZmFsc2UsIklzSXRhbGljIjpmYWxzZSwiSXNVbmRlcmxpbmVkIjpmYWxzZSwiUGFyZW50U3R5bGUiOm51bGx9LCJBdXRvU2l6ZSI6MCwiRm9yZWdyb3VuZCI6eyIkaWQiOiI1NjciLCJDb2xvciI6eyIkaWQiOiI1NjgiLCJBIjoyNTUsIlIiOjY1LCJHIjoxMzgsIkIiOjE3OX19LCJNYXhXaWR0aCI6OTYwLjAsIk1heEhlaWdodCI6IkluZmluaXR5IiwiU21hcnRGb3JlZ3JvdW5kSXNBY3RpdmUiOmZhbHNlLCJIb3Jpem9udGFsQWxpZ25tZW50IjowLCJWZXJ0aWNhbEFsaWdubWVudCI6MCwiU21hcnRGb3JlZ3JvdW5kIjpudWxsLCJCYWNrZ3JvdW5kRmlsbFR5cGUiOjAsIk1hcmdpbiI6eyIkaWQiOiI1NjkiLCJUb3AiOjAsIkxlZnQiOjAsIlJpZ2h0IjowLCJCb3R0b20iOjB9LCJQYWRkaW5nIjp7IiRpZCI6IjU3MCIsIlRvcCI6MCwiTGVmdCI6MCwiUmlnaHQiOjAsIkJvdHRvbSI6MH0sIkJhY2tncm91bmQiOnsiJHJlZiI6Ijk4In0sIklzVmlzaWJsZSI6dHJ1ZSwiV2lkdGgiOjAuMCwiSGVpZ2h0IjowLjAsIkJvcmRlclN0eWxlIjp7IiRpZCI6IjU3MSIsIkxpbmVDb2xvciI6bnVsbCwiTGluZVdlaWdodCI6MC4wLCJMaW5lVHlwZSI6MCwiUGFyZW50U3R5bGUiOm51bGx9LCJQYXJlbnRTdHlsZSI6bnVsbH0sIkhvcml6b250YWxDb25uZWN0b3JTdHlsZSI6eyIkaWQiOiI1NzIiLCJMaW5lQ29sb3IiOnsiJHJlZiI6IjEwMCJ9LCJMaW5lV2VpZ2h0IjoxLjAsIkxpbmVUeXBlIjowLCJQYXJlbnRTdHlsZSI6bnVsbH0sIlZlcnRpY2FsQ29ubmVjdG9yU3R5bGUiOnsiJGlkIjoiNTczIiwiTGluZUNvbG9yIjp7IiRpZCI6IjU3NCIsIiR0eXBlIjoiTkxSRS5Db21tb24uRG9tLlNvbGlkQ29sb3JCcnVzaCwgTkxSRS5Db21tb24iLCJDb2xvciI6eyIkaWQiOiI1NzUiLCJBIjoyNTUsIlIiOjIyMywiRyI6ODMsIkIiOjM5fX0sIkxpbmVXZWlnaHQiOjIuMCwiTGluZVR5cGUiOjAsIlBhcmVudFN0eWxlIjpudWxsfSwiTWFyZ2luIjpudWxsLCJTdGFydERhdGVQb3NpdGlvbiI6NiwiRW5kRGF0ZVBvc2l0aW9uIjo2LCJEYXRlSXNWaXNpYmxlIjpmYWxzZSwiVGl0bGVQb3NpdGlvbiI6NSwiRHVyYXRpb25Qb3NpdGlvbiI6NCwiUGVyY2VudGFnZUNvbXBsZXRlZFBvc2l0aW9uIjo2LCJTcGFjaW5nIjo1LCJJc0JlbG93VGltZWJhbmQiOmZhbHNlLCJQZXJjZW50YWdlQ29tcGxldGVTaGFwZU9wYWNpdHkiOjM1LCJTaGFwZVN0eWxlIjp7IiRpZCI6IjU3NiIsIk1hcmdpbiI6eyIkaWQiOiI1NzciLCJUb3AiOjAsIkxlZnQiOjQsIlJpZ2h0Ijo0LCJCb3R0b20iOjB9LCJQYWRkaW5nIjp7IiRpZCI6IjU3OCIsIlRvcCI6MCwiTGVmdCI6MCwiUmlnaHQiOjAsIkJvdHRvbSI6MH0sIkJhY2tncm91bmQiOnsiJGlkIjoiNTc5IiwiQ29sb3IiOnsiJGlkIjoiNTgwIiwiQSI6MjU1LCJSIjoyMjMsIkciOjgzLCJCIjozOX19LCJJc1Zpc2libGUiOnRydWUsIldpZHRoIjowLjAsIkhlaWdodCI6MTIuMCwiQm9yZGVyU3R5bGUiOnsiJGlkIjoiNTgxIiwiTGluZUNvbG9yIjp7IiRyZWYiOiIxMTEifSwiTGluZVdlaWdodCI6MC4wLCJMaW5lVHlwZSI6MCwiUGFyZW50U3R5bGUiOm51bGx9LCJQYXJlbnRTdHlsZSI6bnVsbH0sIlRpdGxlU3R5bGUiOnsiJGlkIjoiNTgyIiwiRm9udFNldHRpbmdzIjp7IiRpZCI6IjU4MyIsIkZvbnRTaXplIjo5LCJGb250TmFtZSI6IkFyaWFsIiwiSXNCb2xkIjp0cnVlLCJJc0l0YWxpYyI6ZmFsc2UsIklzVW5kZXJsaW5lZCI6ZmFsc2UsIlBhcmVudFN0eWxlIjpudWxsfSwiQXV0b1NpemUiOjAsIkZvcmVncm91bmQiOnsiJGlkIjoiNTg0IiwiQ29sb3IiOnsiJGlkIjoiNTg1IiwiQSI6MjU1LCJSIjoyMjMsIkciOjgzLCJCIjozOX19LCJNYXhXaWR0aCI6OTYwLjAsIk1heEhlaWdodCI6IkluZmluaXR5IiwiU21hcnRGb3JlZ3JvdW5kSXNBY3RpdmUiOmZhbHNlLCJIb3Jpem9udGFsQWxpZ25tZW50IjowLCJWZXJ0aWNhbEFsaWdubWVudCI6MCwiU21hcnRGb3JlZ3JvdW5kIjpudWxsLCJCYWNrZ3JvdW5kRmlsbFR5cGUiOjAsIk1hcmdpbiI6eyIkaWQiOiI1ODYiLCJUb3AiOjAsIkxlZnQiOjAsIlJpZ2h0IjowLCJCb3R0b20iOjB9LCJQYWRkaW5nIjp7IiRpZCI6IjU4NyIsIlRvcCI6MCwiTGVmdCI6MCwiUmlnaHQiOjAsIkJvdHRvbSI6MH0sIkJhY2tncm91bmQiOnsiJHJlZiI6IjExOSJ9LCJJc1Zpc2libGUiOnRydWUsIldpZHRoIjowLjAsIkhlaWdodCI6MC4wLCJCb3JkZXJTdHlsZSI6eyIkaWQiOiI1ODgiLCJMaW5lQ29sb3IiOm51bGwsIkxpbmVXZWlnaHQiOjAuMCwiTGluZVR5cGUiOjAsIlBhcmVudFN0eWxlIjpudWxsfSwiUGFyZW50U3R5bGUiOm51bGx9LCJEYXRlU3R5bGUiOnsiJGlkIjoiNTg5IiwiRm9udFNldHRpbmdzIjp7IiRpZCI6IjU5MCIsIkZvbnRTaXplIjo5LCJGb250TmFtZSI6IkFyaWFsIiwiSXNCb2xkIjpmYWxzZSwiSXNJdGFsaWMiOmZhbHNlLCJJc1VuZGVybGluZWQiOmZhbHNlLCJQYXJlbnRTdHlsZSI6bnVsbH0sIkF1dG9TaXplIjowLCJGb3JlZ3JvdW5kIjp7IiRpZCI6IjU5MSIsIkNvbG9yIjp7IiRyZWYiOiIxMjMifX0sIk1heFdpZHRoIjo5NjAuMCwiTWF4SGVpZ2h0IjoiSW5maW5pdHkiLCJTbWFydEZvcmVncm91bmRJc0FjdGl2ZSI6ZmFsc2UsIkhvcml6b250YWxBbGlnbm1lbnQiOjAsIlZlcnRpY2FsQWxpZ25tZW50IjowLCJTbWFydEZvcmVncm91bmQiOm51bGwsIkJhY2tncm91bmRGaWxsVHlwZSI6MCwiTWFyZ2luIjp7IiRpZCI6IjU5MiIsIlRvcCI6MCwiTGVmdCI6MCwiUmlnaHQiOjAsIkJvdHRvbSI6MH0sIlBhZGRpbmciOnsiJGlkIjoiNTkzIiwiVG9wIjowLCJMZWZ0IjowLCJSaWdodCI6MCwiQm90dG9tIjowfSwiQmFja2dyb3VuZCI6eyIkcmVmIjoiMTI2In0sIklzVmlzaWJsZSI6ZmFsc2UsIldpZHRoIjowLjAsIkhlaWdodCI6MC4wLCJCb3JkZXJTdHlsZSI6eyIkaWQiOiI1OTQiLCJMaW5lQ29sb3IiOm51bGwsIkxpbmVXZWlnaHQiOjAuMCwiTGluZVR5cGUiOjAsIlBhcmVudFN0eWxlIjpudWxsfSwiUGFyZW50U3R5bGUiOm51bGx9LCJEYXRlRm9ybWF0Ijp7IiRpZCI6IjU5N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NTk2IiwiRm9ybWF0IjowLCJJc1Zpc2libGUiOmZhbHNlLCJMYXN0S25vd25WaXNpYmlsaXR5U3RhdGUiOmZhbHNlfSwiSXNWaXNpYmxlIjp0cnVlLCJQYXJlbnRTdHlsZSI6bnVsbH0sIkluZGV4IjoxMSwiU21hcnREdXJhdGlvbkFjdGl2YXRlZCI6ZmFsc2UsIkRhdGVGb3JtYXQiOnsiJHJlZiI6IjU5NSJ9LCJXZWVrTnVtYmVyaW5nIjp7IiRpZCI6IjU5NyIsIkZvcm1hdCI6MCwiSXNWaXNpYmxlIjpmYWxzZSwiTGFzdEtub3duVmlzaWJpbGl0eVN0YXRlIjpmYWxzZX0sIklkIjoiYWVmMjYzZmQtMjUyZi00MTU4LTg3ODctZDEwNTEzNTNmNDZhIiwiSW1wb3J0SWQiOm51bGwsIlRpdGxlIjoiUEMgSW1hZ2UgU2lnbi1PZmYiLCJOb3RlIjpudWxsLCJIeXBlcmxpbmsiOnsiJGlkIjoiNTk4IiwiQWRkcmVzcyI6IiIsIlN1YkFkZHJlc3MiOiIifSwiSXNDaGFuZ2VkIjpmYWxzZSwiSXNOZXciOmZhbHNlfSx7IiRpZCI6IjU5OSIsIkdyb3VwTmFtZSI6bnVsbCwiU3RhcnREYXRlIjoiMjAyMS0wMi0yOFQwMDowMDowMFoiLCJFbmREYXRlIjoiMjAyMS0wMy0wN1QyMzo1OTowMFoiLCJQZXJjZW50YWdlQ29tcGxldGUiOjAuMCwiU3R5bGUiOnsiJGlkIjoiNjAwIiwiU2hhcGUiOjUsIlNoYXBlVGhpY2tuZXNzIjozLCJEdXJhdGlvbkZvcm1hdCI6MCwiSW5jbHVkZU5vbldvcmtpbmdEYXlzSW5EdXJhdGlvbiI6ZmFsc2UsIlBlcmNlbnRhZ2VDb21wbGV0ZVN0eWxlIjp7IiRpZCI6IjYwMSIsIkZvbnRTZXR0aW5ncyI6eyIkaWQiOiI2MDI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jAzIiwiVG9wIjowLCJMZWZ0IjowLCJSaWdodCI6MCwiQm90dG9tIjowfSwiUGFkZGluZyI6eyIkaWQiOiI2MDQiLCJUb3AiOjAsIkxlZnQiOjAsIlJpZ2h0IjowLCJCb3R0b20iOjB9LCJCYWNrZ3JvdW5kIjp7IiRyZWYiOiI5MSJ9LCJJc1Zpc2libGUiOnRydWUsIldpZHRoIjowLjAsIkhlaWdodCI6MC4wLCJCb3JkZXJTdHlsZSI6eyIkaWQiOiI2MDUiLCJMaW5lQ29sb3IiOm51bGwsIkxpbmVXZWlnaHQiOjAuMCwiTGluZVR5cGUiOjAsIlBhcmVudFN0eWxlIjpudWxsfSwiUGFyZW50U3R5bGUiOm51bGx9LCJEdXJhdGlvblN0eWxlIjp7IiRpZCI6IjYwNiIsIkZvbnRTZXR0aW5ncyI6eyIkaWQiOiI2MDciLCJGb250U2l6ZSI6OCwiRm9udE5hbWUiOiJBcmlhbCIsIklzQm9sZCI6ZmFsc2UsIklzSXRhbGljIjpmYWxzZSwiSXNVbmRlcmxpbmVkIjpmYWxzZSwiUGFyZW50U3R5bGUiOm51bGx9LCJBdXRvU2l6ZSI6MCwiRm9yZWdyb3VuZCI6eyIkaWQiOiI2MDgiLCJDb2xvciI6eyIkaWQiOiI2MDkiLCJBIjoyNTUsIlIiOjY1LCJHIjoxMzgsIkIiOjE3OX19LCJNYXhXaWR0aCI6OTYwLjAsIk1heEhlaWdodCI6IkluZmluaXR5IiwiU21hcnRGb3JlZ3JvdW5kSXNBY3RpdmUiOmZhbHNlLCJIb3Jpem9udGFsQWxpZ25tZW50IjowLCJWZXJ0aWNhbEFsaWdubWVudCI6MCwiU21hcnRGb3JlZ3JvdW5kIjpudWxsLCJCYWNrZ3JvdW5kRmlsbFR5cGUiOjAsIk1hcmdpbiI6eyIkaWQiOiI2MTAiLCJUb3AiOjAsIkxlZnQiOjAsIlJpZ2h0IjowLCJCb3R0b20iOjB9LCJQYWRkaW5nIjp7IiRpZCI6IjYxMSIsIlRvcCI6MCwiTGVmdCI6MCwiUmlnaHQiOjAsIkJvdHRvbSI6MH0sIkJhY2tncm91bmQiOnsiJHJlZiI6Ijk4In0sIklzVmlzaWJsZSI6dHJ1ZSwiV2lkdGgiOjAuMCwiSGVpZ2h0IjowLjAsIkJvcmRlclN0eWxlIjp7IiRpZCI6IjYxMiIsIkxpbmVDb2xvciI6bnVsbCwiTGluZVdlaWdodCI6MC4wLCJMaW5lVHlwZSI6MCwiUGFyZW50U3R5bGUiOm51bGx9LCJQYXJlbnRTdHlsZSI6bnVsbH0sIkhvcml6b250YWxDb25uZWN0b3JTdHlsZSI6eyIkaWQiOiI2MTMiLCJMaW5lQ29sb3IiOnsiJHJlZiI6IjEwMCJ9LCJMaW5lV2VpZ2h0IjoxLjAsIkxpbmVUeXBlIjowLCJQYXJlbnRTdHlsZSI6bnVsbH0sIlZlcnRpY2FsQ29ubmVjdG9yU3R5bGUiOnsiJGlkIjoiNjE0IiwiTGluZUNvbG9yIjp7IiRpZCI6IjYxNSIsIiR0eXBlIjoiTkxSRS5Db21tb24uRG9tLlNvbGlkQ29sb3JCcnVzaCwgTkxSRS5Db21tb24iLCJDb2xvciI6eyIkaWQiOiI2MTYiLCJBIjoyNTUsIlIiOjIyMywiRyI6ODMsIkIiOjM5fX0sIkxpbmVXZWlnaHQiOjIuMCwiTGluZVR5cGUiOjAsIlBhcmVudFN0eWxlIjpudWxsfSwiTWFyZ2luIjpudWxsLCJTdGFydERhdGVQb3NpdGlvbiI6NiwiRW5kRGF0ZVBvc2l0aW9uIjo2LCJEYXRlSXNWaXNpYmxlIjpmYWxzZSwiVGl0bGVQb3NpdGlvbiI6NSwiRHVyYXRpb25Qb3NpdGlvbiI6NCwiUGVyY2VudGFnZUNvbXBsZXRlZFBvc2l0aW9uIjo2LCJTcGFjaW5nIjo1LCJJc0JlbG93VGltZWJhbmQiOmZhbHNlLCJQZXJjZW50YWdlQ29tcGxldGVTaGFwZU9wYWNpdHkiOjM1LCJTaGFwZVN0eWxlIjp7IiRpZCI6IjYxNyIsIk1hcmdpbiI6eyIkaWQiOiI2MTgiLCJUb3AiOjAsIkxlZnQiOjQsIlJpZ2h0Ijo0LCJCb3R0b20iOjB9LCJQYWRkaW5nIjp7IiRpZCI6IjYxOSIsIlRvcCI6MCwiTGVmdCI6MCwiUmlnaHQiOjAsIkJvdHRvbSI6MH0sIkJhY2tncm91bmQiOnsiJGlkIjoiNjIwIiwiQ29sb3IiOnsiJGlkIjoiNjIxIiwiQSI6MjU1LCJSIjoyMjMsIkciOjgzLCJCIjozOX19LCJJc1Zpc2libGUiOnRydWUsIldpZHRoIjowLjAsIkhlaWdodCI6MTIuMCwiQm9yZGVyU3R5bGUiOnsiJGlkIjoiNjIyIiwiTGluZUNvbG9yIjp7IiRyZWYiOiIxMTEifSwiTGluZVdlaWdodCI6MC4wLCJMaW5lVHlwZSI6MCwiUGFyZW50U3R5bGUiOm51bGx9LCJQYXJlbnRTdHlsZSI6bnVsbH0sIlRpdGxlU3R5bGUiOnsiJGlkIjoiNjIzIiwiRm9udFNldHRpbmdzIjp7IiRpZCI6IjYyNCIsIkZvbnRTaXplIjo5LCJGb250TmFtZSI6IkFyaWFsIiwiSXNCb2xkIjp0cnVlLCJJc0l0YWxpYyI6ZmFsc2UsIklzVW5kZXJsaW5lZCI6ZmFsc2UsIlBhcmVudFN0eWxlIjpudWxsfSwiQXV0b1NpemUiOjAsIkZvcmVncm91bmQiOnsiJGlkIjoiNjI1IiwiQ29sb3IiOnsiJGlkIjoiNjI2IiwiQSI6MjU1LCJSIjoyMjMsIkciOjgzLCJCIjozOX19LCJNYXhXaWR0aCI6OTYwLjAsIk1heEhlaWdodCI6IkluZmluaXR5IiwiU21hcnRGb3JlZ3JvdW5kSXNBY3RpdmUiOmZhbHNlLCJIb3Jpem9udGFsQWxpZ25tZW50IjowLCJWZXJ0aWNhbEFsaWdubWVudCI6MCwiU21hcnRGb3JlZ3JvdW5kIjpudWxsLCJCYWNrZ3JvdW5kRmlsbFR5cGUiOjAsIk1hcmdpbiI6eyIkaWQiOiI2MjciLCJUb3AiOjAsIkxlZnQiOjAsIlJpZ2h0IjowLCJCb3R0b20iOjB9LCJQYWRkaW5nIjp7IiRpZCI6IjYyOCIsIlRvcCI6MCwiTGVmdCI6MCwiUmlnaHQiOjAsIkJvdHRvbSI6MH0sIkJhY2tncm91bmQiOnsiJHJlZiI6IjExOSJ9LCJJc1Zpc2libGUiOnRydWUsIldpZHRoIjowLjAsIkhlaWdodCI6MC4wLCJCb3JkZXJTdHlsZSI6eyIkaWQiOiI2MjkiLCJMaW5lQ29sb3IiOm51bGwsIkxpbmVXZWlnaHQiOjAuMCwiTGluZVR5cGUiOjAsIlBhcmVudFN0eWxlIjpudWxsfSwiUGFyZW50U3R5bGUiOm51bGx9LCJEYXRlU3R5bGUiOnsiJGlkIjoiNjMwIiwiRm9udFNldHRpbmdzIjp7IiRpZCI6IjYzMSIsIkZvbnRTaXplIjo5LCJGb250TmFtZSI6IkFyaWFsIiwiSXNCb2xkIjpmYWxzZSwiSXNJdGFsaWMiOmZhbHNlLCJJc1VuZGVybGluZWQiOmZhbHNlLCJQYXJlbnRTdHlsZSI6bnVsbH0sIkF1dG9TaXplIjowLCJGb3JlZ3JvdW5kIjp7IiRpZCI6IjYzMiIsIkNvbG9yIjp7IiRyZWYiOiIxMjMifX0sIk1heFdpZHRoIjo5NjAuMCwiTWF4SGVpZ2h0IjoiSW5maW5pdHkiLCJTbWFydEZvcmVncm91bmRJc0FjdGl2ZSI6ZmFsc2UsIkhvcml6b250YWxBbGlnbm1lbnQiOjAsIlZlcnRpY2FsQWxpZ25tZW50IjowLCJTbWFydEZvcmVncm91bmQiOm51bGwsIkJhY2tncm91bmRGaWxsVHlwZSI6MCwiTWFyZ2luIjp7IiRpZCI6IjYzMyIsIlRvcCI6MCwiTGVmdCI6MCwiUmlnaHQiOjAsIkJvdHRvbSI6MH0sIlBhZGRpbmciOnsiJGlkIjoiNjM0IiwiVG9wIjowLCJMZWZ0IjowLCJSaWdodCI6MCwiQm90dG9tIjowfSwiQmFja2dyb3VuZCI6eyIkcmVmIjoiMTI2In0sIklzVmlzaWJsZSI6ZmFsc2UsIldpZHRoIjowLjAsIkhlaWdodCI6MC4wLCJCb3JkZXJTdHlsZSI6eyIkaWQiOiI2MzUiLCJMaW5lQ29sb3IiOm51bGwsIkxpbmVXZWlnaHQiOjAuMCwiTGluZVR5cGUiOjAsIlBhcmVudFN0eWxlIjpudWxsfSwiUGFyZW50U3R5bGUiOm51bGx9LCJEYXRlRm9ybWF0Ijp7IiRpZCI6IjYzNi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NjM3IiwiRm9ybWF0IjowLCJJc1Zpc2libGUiOmZhbHNlLCJMYXN0S25vd25WaXNpYmlsaXR5U3RhdGUiOmZhbHNlfSwiSXNWaXNpYmxlIjp0cnVlLCJQYXJlbnRTdHlsZSI6bnVsbH0sIkluZGV4IjoxMiwiU21hcnREdXJhdGlvbkFjdGl2YXRlZCI6ZmFsc2UsIkRhdGVGb3JtYXQiOnsiJHJlZiI6IjYzNiJ9LCJXZWVrTnVtYmVyaW5nIjp7IiRpZCI6IjYzOCIsIkZvcm1hdCI6MCwiSXNWaXNpYmxlIjpmYWxzZSwiTGFzdEtub3duVmlzaWJpbGl0eVN0YXRlIjpmYWxzZX0sIklkIjoiN2Q1MjBhNmEtMzM1YS00ZjMyLTgzM2ItYjQzMDM3YWEwM2VmIiwiSW1wb3J0SWQiOm51bGwsIlRpdGxlIjoiU21hcnRwaG9uZSBJbWFnZSBTaWduLU9mZiIsIk5vdGUiOm51bGwsIkh5cGVybGluayI6eyIkaWQiOiI2MzkiLCJBZGRyZXNzIjoiIiwiU3ViQWRkcmVzcyI6IiJ9LCJJc0NoYW5nZWQiOmZhbHNlLCJJc05ldyI6ZmFsc2V9LHsiJGlkIjoiNjQwIiwiR3JvdXBOYW1lIjpudWxsLCJTdGFydERhdGUiOiIyMDIxLTAzLTA0VDAwOjAwOjAwWiIsIkVuZERhdGUiOiIyMDIxLTAzLTA3VDIzOjU5OjAwWiIsIlBlcmNlbnRhZ2VDb21wbGV0ZSI6MC4wLCJTdHlsZSI6eyIkaWQiOiI2NDEiLCJTaGFwZSI6NywiU2hhcGVUaGlja25lc3MiOjMsIkR1cmF0aW9uRm9ybWF0IjowLCJJbmNsdWRlTm9uV29ya2luZ0RheXNJbkR1cmF0aW9uIjpmYWxzZSwiUGVyY2VudGFnZUNvbXBsZXRlU3R5bGUiOnsiJGlkIjoiNjQyIiwiRm9udFNldHRpbmdzIjp7IiRpZCI6IjY0My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2NDQiLCJUb3AiOjAsIkxlZnQiOjAsIlJpZ2h0IjowLCJCb3R0b20iOjB9LCJQYWRkaW5nIjp7IiRpZCI6IjY0NSIsIlRvcCI6MCwiTGVmdCI6MCwiUmlnaHQiOjAsIkJvdHRvbSI6MH0sIkJhY2tncm91bmQiOnsiJHJlZiI6IjkxIn0sIklzVmlzaWJsZSI6dHJ1ZSwiV2lkdGgiOjAuMCwiSGVpZ2h0IjowLjAsIkJvcmRlclN0eWxlIjp7IiRpZCI6IjY0NiIsIkxpbmVDb2xvciI6bnVsbCwiTGluZVdlaWdodCI6MC4wLCJMaW5lVHlwZSI6MCwiUGFyZW50U3R5bGUiOm51bGx9LCJQYXJlbnRTdHlsZSI6bnVsbH0sIkR1cmF0aW9uU3R5bGUiOnsiJGlkIjoiNjQ3IiwiRm9udFNldHRpbmdzIjp7IiRpZCI6IjY0OCIsIkZvbnRTaXplIjo4LCJGb250TmFtZSI6IkFyaWFsIiwiSXNCb2xkIjpmYWxzZSwiSXNJdGFsaWMiOmZhbHNlLCJJc1VuZGVybGluZWQiOmZhbHNlLCJQYXJlbnRTdHlsZSI6bnVsbH0sIkF1dG9TaXplIjowLCJGb3JlZ3JvdW5kIjp7IiRpZCI6IjY0OSIsIkNvbG9yIjp7IiRpZCI6IjY1MC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Y1MSIsIlRvcCI6MCwiTGVmdCI6MCwiUmlnaHQiOjAsIkJvdHRvbSI6MH0sIlBhZGRpbmciOnsiJGlkIjoiNjUyIiwiVG9wIjowLCJMZWZ0IjowLCJSaWdodCI6MCwiQm90dG9tIjowfSwiQmFja2dyb3VuZCI6eyIkcmVmIjoiOTgifSwiSXNWaXNpYmxlIjp0cnVlLCJXaWR0aCI6MC4wLCJIZWlnaHQiOjAuMCwiQm9yZGVyU3R5bGUiOnsiJGlkIjoiNjUzIiwiTGluZUNvbG9yIjpudWxsLCJMaW5lV2VpZ2h0IjowLjAsIkxpbmVUeXBlIjowLCJQYXJlbnRTdHlsZSI6bnVsbH0sIlBhcmVudFN0eWxlIjpudWxsfSwiSG9yaXpvbnRhbENvbm5lY3RvclN0eWxlIjp7IiRpZCI6IjY1NCIsIkxpbmVDb2xvciI6eyIkcmVmIjoiMTAwIn0sIkxpbmVXZWlnaHQiOjEuMCwiTGluZVR5cGUiOjAsIlBhcmVudFN0eWxlIjpudWxsfSwiVmVydGljYWxDb25uZWN0b3JTdHlsZSI6eyIkaWQiOiI2NTUiLCJMaW5lQ29sb3IiOnsiJHJlZiI6IjEwMyJ9LCJMaW5lV2VpZ2h0IjowLjAsIkxpbmVUeXBlIjowLCJQYXJlbnRTdHlsZSI6bnVsbH0sIk1hcmdpbiI6bnVsbCwiU3RhcnREYXRlUG9zaXRpb24iOjYsIkVuZERhdGVQb3NpdGlvbiI6NiwiRGF0ZUlzVmlzaWJsZSI6ZmFsc2UsIlRpdGxlUG9zaXRpb24iOjUsIkR1cmF0aW9uUG9zaXRpb24iOjQsIlBlcmNlbnRhZ2VDb21wbGV0ZWRQb3NpdGlvbiI6NiwiU3BhY2luZyI6NSwiSXNCZWxvd1RpbWViYW5kIjpmYWxzZSwiUGVyY2VudGFnZUNvbXBsZXRlU2hhcGVPcGFjaXR5IjozNSwiU2hhcGVTdHlsZSI6eyIkaWQiOiI2NTYiLCJNYXJnaW4iOnsiJGlkIjoiNjU3IiwiVG9wIjowLCJMZWZ0Ijo0LCJSaWdodCI6NCwiQm90dG9tIjowfSwiUGFkZGluZyI6eyIkaWQiOiI2NTgiLCJUb3AiOjAsIkxlZnQiOjAsIlJpZ2h0IjowLCJCb3R0b20iOjB9LCJCYWNrZ3JvdW5kIjp7IiRpZCI6IjY1OSIsIkNvbG9yIjp7IiRpZCI6IjY2MCIsIkEiOjI1NSwiUiI6MTMxLCJHIjoxMzEsIkIiOjEzMX19LCJJc1Zpc2libGUiOnRydWUsIldpZHRoIjowLjAsIkhlaWdodCI6MTIuMCwiQm9yZGVyU3R5bGUiOnsiJGlkIjoiNjYxIiwiTGluZUNvbG9yIjp7IiRyZWYiOiIxMTEifSwiTGluZVdlaWdodCI6MC4wLCJMaW5lVHlwZSI6MCwiUGFyZW50U3R5bGUiOm51bGx9LCJQYXJlbnRTdHlsZSI6bnVsbH0sIlRpdGxlU3R5bGUiOnsiJGlkIjoiNjYyIiwiRm9udFNldHRpbmdzIjp7IiRpZCI6IjY2MyIsIkZvbnRTaXplIjo5LCJGb250TmFtZSI6IkFyaWFsIiwiSXNCb2xkIjpmYWxzZSwiSXNJdGFsaWMiOmZhbHNlLCJJc1VuZGVybGluZWQiOmZhbHNlLCJQYXJlbnRTdHlsZSI6bnVsbH0sIkF1dG9TaXplIjowLCJGb3JlZ3JvdW5kIjp7IiRpZCI6IjY2NCIsIkNvbG9yIjp7IiRpZCI6IjY2NSIsIkEiOjI1NSwiUiI6OTQsIkciOjk0LCJCIjo5NH19LCJNYXhXaWR0aCI6OTYwLjAsIk1heEhlaWdodCI6IkluZmluaXR5IiwiU21hcnRGb3JlZ3JvdW5kSXNBY3RpdmUiOmZhbHNlLCJIb3Jpem9udGFsQWxpZ25tZW50IjowLCJWZXJ0aWNhbEFsaWdubWVudCI6MCwiU21hcnRGb3JlZ3JvdW5kIjpudWxsLCJCYWNrZ3JvdW5kRmlsbFR5cGUiOjAsIk1hcmdpbiI6eyIkaWQiOiI2NjYiLCJUb3AiOjAsIkxlZnQiOjAsIlJpZ2h0IjowLCJCb3R0b20iOjB9LCJQYWRkaW5nIjp7IiRpZCI6IjY2NyIsIlRvcCI6MCwiTGVmdCI6MCwiUmlnaHQiOjAsIkJvdHRvbSI6MH0sIkJhY2tncm91bmQiOnsiJHJlZiI6IjExOSJ9LCJJc1Zpc2libGUiOnRydWUsIldpZHRoIjowLjAsIkhlaWdodCI6MC4wLCJCb3JkZXJTdHlsZSI6eyIkaWQiOiI2NjgiLCJMaW5lQ29sb3IiOm51bGwsIkxpbmVXZWlnaHQiOjAuMCwiTGluZVR5cGUiOjAsIlBhcmVudFN0eWxlIjpudWxsfSwiUGFyZW50U3R5bGUiOm51bGx9LCJEYXRlU3R5bGUiOnsiJGlkIjoiNjY5IiwiRm9udFNldHRpbmdzIjp7IiRpZCI6IjY3MCIsIkZvbnRTaXplIjo5LCJGb250TmFtZSI6IkFyaWFsIiwiSXNCb2xkIjpmYWxzZSwiSXNJdGFsaWMiOmZhbHNlLCJJc1VuZGVybGluZWQiOmZhbHNlLCJQYXJlbnRTdHlsZSI6bnVsbH0sIkF1dG9TaXplIjowLCJGb3JlZ3JvdW5kIjp7IiRpZCI6IjY3MSIsIkNvbG9yIjp7IiRpZCI6IjY3MiIsIkEiOjI1NSwiUiI6MTMxLCJHIjoxMzEsIkIiOjEzMX19LCJNYXhXaWR0aCI6OTYwLjAsIk1heEhlaWdodCI6IkluZmluaXR5IiwiU21hcnRGb3JlZ3JvdW5kSXNBY3RpdmUiOmZhbHNlLCJIb3Jpem9udGFsQWxpZ25tZW50IjowLCJWZXJ0aWNhbEFsaWdubWVudCI6MCwiU21hcnRGb3JlZ3JvdW5kIjpudWxsLCJCYWNrZ3JvdW5kRmlsbFR5cGUiOjAsIk1hcmdpbiI6eyIkaWQiOiI2NzMiLCJUb3AiOjAsIkxlZnQiOjAsIlJpZ2h0IjowLCJCb3R0b20iOjB9LCJQYWRkaW5nIjp7IiRpZCI6IjY3NCIsIlRvcCI6MCwiTGVmdCI6MCwiUmlnaHQiOjAsIkJvdHRvbSI6MH0sIkJhY2tncm91bmQiOnsiJHJlZiI6IjEyNiJ9LCJJc1Zpc2libGUiOmZhbHNlLCJXaWR0aCI6MC4wLCJIZWlnaHQiOjAuMCwiQm9yZGVyU3R5bGUiOnsiJGlkIjoiNjc1IiwiTGluZUNvbG9yIjpudWxsLCJMaW5lV2VpZ2h0IjowLjAsIkxpbmVUeXBlIjowLCJQYXJlbnRTdHlsZSI6bnVsbH0sIlBhcmVudFN0eWxlIjpudWxsfSwiRGF0ZUZvcm1hdCI6eyIkaWQiOiI2NzY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Y3NyIsIkZvcm1hdCI6MCwiSXNWaXNpYmxlIjpmYWxzZSwiTGFzdEtub3duVmlzaWJpbGl0eVN0YXRlIjpmYWxzZX0sIklzVmlzaWJsZSI6dHJ1ZSwiUGFyZW50U3R5bGUiOm51bGx9LCJJbmRleCI6MTMsIlNtYXJ0RHVyYXRpb25BY3RpdmF0ZWQiOmZhbHNlLCJEYXRlRm9ybWF0Ijp7IiRyZWYiOiI2NzYifSwiV2Vla051bWJlcmluZyI6eyIkaWQiOiI2NzgiLCJGb3JtYXQiOjAsIklzVmlzaWJsZSI6ZmFsc2UsIkxhc3RLbm93blZpc2liaWxpdHlTdGF0ZSI6ZmFsc2V9LCJJZCI6ImIxNTVlNzU0LTU2MDEtNDEzMC1iZTNlLTIwZDg0MzI2OTg0YSIsIkltcG9ydElkIjpudWxsLCJUaXRsZSI6IkRvY3VtZW50YXRpb24iLCJOb3RlIjpudWxsLCJIeXBlcmxpbmsiOnsiJGlkIjoiNjc5IiwiQWRkcmVzcyI6IiIsIlN1YkFkZHJlc3MiOiIifSwiSXNDaGFuZ2VkIjpmYWxzZSwiSXNOZXciOmZhbHNlfSx7IiRpZCI6IjY4MCIsIkdyb3VwTmFtZSI6bnVsbCwiU3RhcnREYXRlIjoiMjAyMS0wMy0xMFQwMDowMDowMFoiLCJFbmREYXRlIjoiMjAyMS0wMy0xMlQyMzo1OTowMFoiLCJQZXJjZW50YWdlQ29tcGxldGUiOjAuMCwiU3R5bGUiOnsiJGlkIjoiNjgxIiwiU2hhcGUiOjcsIlNoYXBlVGhpY2tuZXNzIjozLCJEdXJhdGlvbkZvcm1hdCI6MCwiSW5jbHVkZU5vbldvcmtpbmdEYXlzSW5EdXJhdGlvbiI6ZmFsc2UsIlBlcmNlbnRhZ2VDb21wbGV0ZVN0eWxlIjp7IiRpZCI6IjY4MiIsIkZvbnRTZXR0aW5ncyI6eyIkaWQiOiI2ODM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jg0IiwiVG9wIjowLCJMZWZ0IjowLCJSaWdodCI6MCwiQm90dG9tIjowfSwiUGFkZGluZyI6eyIkaWQiOiI2ODUiLCJUb3AiOjAsIkxlZnQiOjAsIlJpZ2h0IjowLCJCb3R0b20iOjB9LCJCYWNrZ3JvdW5kIjp7IiRyZWYiOiI5MSJ9LCJJc1Zpc2libGUiOnRydWUsIldpZHRoIjowLjAsIkhlaWdodCI6MC4wLCJCb3JkZXJTdHlsZSI6eyIkaWQiOiI2ODYiLCJMaW5lQ29sb3IiOm51bGwsIkxpbmVXZWlnaHQiOjAuMCwiTGluZVR5cGUiOjAsIlBhcmVudFN0eWxlIjpudWxsfSwiUGFyZW50U3R5bGUiOm51bGx9LCJEdXJhdGlvblN0eWxlIjp7IiRpZCI6IjY4NyIsIkZvbnRTZXR0aW5ncyI6eyIkaWQiOiI2ODgiLCJGb250U2l6ZSI6OCwiRm9udE5hbWUiOiJBcmlhbCIsIklzQm9sZCI6ZmFsc2UsIklzSXRhbGljIjpmYWxzZSwiSXNVbmRlcmxpbmVkIjpmYWxzZSwiUGFyZW50U3R5bGUiOm51bGx9LCJBdXRvU2l6ZSI6MCwiRm9yZWdyb3VuZCI6eyIkaWQiOiI2ODkiLCJDb2xvciI6eyIkaWQiOiI2OTAiLCJBIjoyNTUsIlIiOjY1LCJHIjoxMzgsIkIiOjE3OX19LCJNYXhXaWR0aCI6OTYwLjAsIk1heEhlaWdodCI6IkluZmluaXR5IiwiU21hcnRGb3JlZ3JvdW5kSXNBY3RpdmUiOmZhbHNlLCJIb3Jpem9udGFsQWxpZ25tZW50IjowLCJWZXJ0aWNhbEFsaWdubWVudCI6MCwiU21hcnRGb3JlZ3JvdW5kIjpudWxsLCJCYWNrZ3JvdW5kRmlsbFR5cGUiOjAsIk1hcmdpbiI6eyIkaWQiOiI2OTEiLCJUb3AiOjAsIkxlZnQiOjAsIlJpZ2h0IjowLCJCb3R0b20iOjB9LCJQYWRkaW5nIjp7IiRpZCI6IjY5MiIsIlRvcCI6MCwiTGVmdCI6MCwiUmlnaHQiOjAsIkJvdHRvbSI6MH0sIkJhY2tncm91bmQiOnsiJHJlZiI6Ijk4In0sIklzVmlzaWJsZSI6dHJ1ZSwiV2lkdGgiOjAuMCwiSGVpZ2h0IjowLjAsIkJvcmRlclN0eWxlIjp7IiRpZCI6IjY5MyIsIkxpbmVDb2xvciI6bnVsbCwiTGluZVdlaWdodCI6MC4wLCJMaW5lVHlwZSI6MCwiUGFyZW50U3R5bGUiOm51bGx9LCJQYXJlbnRTdHlsZSI6bnVsbH0sIkhvcml6b250YWxDb25uZWN0b3JTdHlsZSI6eyIkaWQiOiI2OTQiLCJMaW5lQ29sb3IiOnsiJHJlZiI6IjEwMCJ9LCJMaW5lV2VpZ2h0IjoxLjAsIkxpbmVUeXBlIjowLCJQYXJlbnRTdHlsZSI6bnVsbH0sIlZlcnRpY2FsQ29ubmVjdG9yU3R5bGUiOnsiJGlkIjoiNjk1IiwiTGluZUNvbG9yIjp7IiRyZWYiOiIxMDMifSwiTGluZVdlaWdodCI6MC4wLCJMaW5lVHlwZSI6MCwiUGFyZW50U3R5bGUiOm51bGx9LCJNYXJnaW4iOm51bGwsIlN0YXJ0RGF0ZVBvc2l0aW9uIjo2LCJFbmREYXRlUG9zaXRpb24iOjYsIkRhdGVJc1Zpc2libGUiOmZhbHNlLCJUaXRsZVBvc2l0aW9uIjo1LCJEdXJhdGlvblBvc2l0aW9uIjo0LCJQZXJjZW50YWdlQ29tcGxldGVkUG9zaXRpb24iOjYsIlNwYWNpbmciOjUsIklzQmVsb3dUaW1lYmFuZCI6ZmFsc2UsIlBlcmNlbnRhZ2VDb21wbGV0ZVNoYXBlT3BhY2l0eSI6MzUsIlNoYXBlU3R5bGUiOnsiJGlkIjoiNjk2IiwiTWFyZ2luIjp7IiRpZCI6IjY5NyIsIlRvcCI6MCwiTGVmdCI6NCwiUmlnaHQiOjQsIkJvdHRvbSI6MH0sIlBhZGRpbmciOnsiJGlkIjoiNjk4IiwiVG9wIjowLCJMZWZ0IjowLCJSaWdodCI6MCwiQm90dG9tIjowfSwiQmFja2dyb3VuZCI6eyIkaWQiOiI2OTkiLCJDb2xvciI6eyIkaWQiOiI3MDAiLCJBIjoyNTUsIlIiOjEzMSwiRyI6MTMxLCJCIjoxMzF9fSwiSXNWaXNpYmxlIjp0cnVlLCJXaWR0aCI6MC4wLCJIZWlnaHQiOjEyLjAsIkJvcmRlclN0eWxlIjp7IiRpZCI6IjcwMSIsIkxpbmVDb2xvciI6eyIkcmVmIjoiMTExIn0sIkxpbmVXZWlnaHQiOjAuMCwiTGluZVR5cGUiOjAsIlBhcmVudFN0eWxlIjpudWxsfSwiUGFyZW50U3R5bGUiOm51bGx9LCJUaXRsZVN0eWxlIjp7IiRpZCI6IjcwMiIsIkZvbnRTZXR0aW5ncyI6eyIkaWQiOiI3MDMiLCJGb250U2l6ZSI6OSwiRm9udE5hbWUiOiJBcmlhbCIsIklzQm9sZCI6ZmFsc2UsIklzSXRhbGljIjpmYWxzZSwiSXNVbmRlcmxpbmVkIjpmYWxzZSwiUGFyZW50U3R5bGUiOm51bGx9LCJBdXRvU2l6ZSI6MCwiRm9yZWdyb3VuZCI6eyIkaWQiOiI3MDQiLCJDb2xvciI6eyIkaWQiOiI3MDUiLCJBIjoyNTUsIlIiOjk0LCJHIjo5NCwiQiI6OTR9fSwiTWF4V2lkdGgiOjk2MC4wLCJNYXhIZWlnaHQiOiJJbmZpbml0eSIsIlNtYXJ0Rm9yZWdyb3VuZElzQWN0aXZlIjpmYWxzZSwiSG9yaXpvbnRhbEFsaWdubWVudCI6MCwiVmVydGljYWxBbGlnbm1lbnQiOjAsIlNtYXJ0Rm9yZWdyb3VuZCI6bnVsbCwiQmFja2dyb3VuZEZpbGxUeXBlIjowLCJNYXJnaW4iOnsiJGlkIjoiNzA2IiwiVG9wIjowLCJMZWZ0IjowLCJSaWdodCI6MCwiQm90dG9tIjowfSwiUGFkZGluZyI6eyIkaWQiOiI3MDciLCJUb3AiOjAsIkxlZnQiOjAsIlJpZ2h0IjowLCJCb3R0b20iOjB9LCJCYWNrZ3JvdW5kIjp7IiRyZWYiOiIxMTkifSwiSXNWaXNpYmxlIjp0cnVlLCJXaWR0aCI6MC4wLCJIZWlnaHQiOjAuMCwiQm9yZGVyU3R5bGUiOnsiJGlkIjoiNzA4IiwiTGluZUNvbG9yIjpudWxsLCJMaW5lV2VpZ2h0IjowLjAsIkxpbmVUeXBlIjowLCJQYXJlbnRTdHlsZSI6bnVsbH0sIlBhcmVudFN0eWxlIjpudWxsfSwiRGF0ZVN0eWxlIjp7IiRpZCI6IjcwOSIsIkZvbnRTZXR0aW5ncyI6eyIkaWQiOiI3MTAiLCJGb250U2l6ZSI6OSwiRm9udE5hbWUiOiJBcmlhbCIsIklzQm9sZCI6ZmFsc2UsIklzSXRhbGljIjpmYWxzZSwiSXNVbmRlcmxpbmVkIjpmYWxzZSwiUGFyZW50U3R5bGUiOm51bGx9LCJBdXRvU2l6ZSI6MCwiRm9yZWdyb3VuZCI6eyIkaWQiOiI3MTEiLCJDb2xvciI6eyIkaWQiOiI3MTIiLCJBIjoyNTUsIlIiOjEzMSwiRyI6MTMxLCJCIjoxMzF9fSwiTWF4V2lkdGgiOjk2MC4wLCJNYXhIZWlnaHQiOiJJbmZpbml0eSIsIlNtYXJ0Rm9yZWdyb3VuZElzQWN0aXZlIjpmYWxzZSwiSG9yaXpvbnRhbEFsaWdubWVudCI6MCwiVmVydGljYWxBbGlnbm1lbnQiOjAsIlNtYXJ0Rm9yZWdyb3VuZCI6bnVsbCwiQmFja2dyb3VuZEZpbGxUeXBlIjowLCJNYXJnaW4iOnsiJGlkIjoiNzEzIiwiVG9wIjowLCJMZWZ0IjowLCJSaWdodCI6MCwiQm90dG9tIjowfSwiUGFkZGluZyI6eyIkaWQiOiI3MTQiLCJUb3AiOjAsIkxlZnQiOjAsIlJpZ2h0IjowLCJCb3R0b20iOjB9LCJCYWNrZ3JvdW5kIjp7IiRyZWYiOiIxMjYifSwiSXNWaXNpYmxlIjpmYWxzZSwiV2lkdGgiOjAuMCwiSGVpZ2h0IjowLjAsIkJvcmRlclN0eWxlIjp7IiRpZCI6IjcxNSIsIkxpbmVDb2xvciI6bnVsbCwiTGluZVdlaWdodCI6MC4wLCJMaW5lVHlwZSI6MCwiUGFyZW50U3R5bGUiOm51bGx9LCJQYXJlbnRTdHlsZSI6bnVsbH0sIkRhdGVGb3JtYXQiOnsiJGlkIjoiNzE2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3MTciLCJGb3JtYXQiOjAsIklzVmlzaWJsZSI6ZmFsc2UsIkxhc3RLbm93blZpc2liaWxpdHlTdGF0ZSI6ZmFsc2V9LCJJc1Zpc2libGUiOnRydWUsIlBhcmVudFN0eWxlIjpudWxsfSwiSW5kZXgiOjE0LCJTbWFydER1cmF0aW9uQWN0aXZhdGVkIjpmYWxzZSwiRGF0ZUZvcm1hdCI6eyIkcmVmIjoiNzE2In0sIldlZWtOdW1iZXJpbmciOnsiJGlkIjoiNzE4IiwiRm9ybWF0IjowLCJJc1Zpc2libGUiOmZhbHNlLCJMYXN0S25vd25WaXNpYmlsaXR5U3RhdGUiOmZhbHNlfSwiSWQiOiI1NDAxYmIyMy1hZjlhLTQ3NmUtOWYwNC0wZGY5MjgyYmM3MzQiLCJJbXBvcnRJZCI6bnVsbCwiVGl0bGUiOiJIZWxwZGVzayBUcmFpbmluZyIsIk5vdGUiOm51bGwsIkh5cGVybGluayI6eyIkaWQiOiI3MTkiLCJBZGRyZXNzIjoiIiwiU3ViQWRkcmVzcyI6IiJ9LCJJc0NoYW5nZWQiOmZhbHNlLCJJc05ldyI6ZmFsc2V9XSwiU3dpbWxhbmVzIjpbXSwiTXNQcm9qZWN0SXRlbXNUcmVlIjp7IiRpZCI6IjcyMCIsIlJvb3QiOnsiSW1wb3J0SWQiOm51bGwsIklzSW1wb3J0ZWQiOmZhbHNlLCJDaGlsZHJlbiI6W119fSwiTWV0YWRhdGEiOnsiJGlkIjoiNzIxIiwiUmVjZW50Q29sb3JzQ29sbGVjdGlvbiI6IltcIiNGRjgzODM4M1wiLFwiI0ZGREY1MzI3XCIsXCIjRkZBNkI3MjdcIixcIiNGRkZGOTkyN1wiLFwiI0ZGMzE2ODg2XCIsXCIjRkY1RTVFNUVcIl0ifSwiU2V0dGluZ3MiOnsiJGlkIjoiNzIyIiwiSW1wYU9wdGlvbnMiOnsiJGlkIjoiNzIz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3MjQiLCJVc2VUaW1lIjpmYWxzZSwiV29ya0RheVN0YXJ0IjoiMDA6MDA6MDAiLCJXb3JrRGF5RW5kIjoiMjM6NTk6MDAifSwiTGFzdFVzZWRUZW1wbGF0ZUlkIjoiMzZlNjY2MTQtM2QwNi00YTgyLTllOTctYmNhN2M4NWJjMDBkIiwiRmlyc3RXZWVrT2ZZZWFyIjowfQ=="/>
  <p:tag name="__MASTER" val="__part_0"/>
</p:tagLst>
</file>

<file path=ppt/tags/tag3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Days"/>
  <p:tag name="OTLTIMEBANDSCALEFORMAT" val="d"/>
  <p:tag name="OTLTIMEBANDQUICKPOSITION" val="Custom"/>
  <p:tag name="OTLTIMEBANDSHAPETYPE" val="ModernTimeband"/>
  <p:tag name="OTLTIMEBANDTHREEDEFFECTS" val="None"/>
  <p:tag name="OTLTIMEBANDAUTODATERANGE" val="True"/>
  <p:tag name="OTLTIMEBANDSTARTDATE" val="0001-01-01T00:00:00.0000000"/>
  <p:tag name="OTLTIMEBANDENDDATE" val="2021-03-2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  <p:tag name="OTLMARKERSHAPE" val="OTL"/>
</p:tagLst>
</file>

<file path=ppt/tags/tag3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8-20T18:45:00.0000000"/>
  <p:tag name="OTLENDDATE" val="2021-08-30T23:59:00.0000000Z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3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27T00:00:00.0000000Z"/>
  <p:tag name="OTLENDDATE" val="2021-01-31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3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3T00:00:00.0000000Z"/>
  <p:tag name="OTLENDDATE" val="2021-02-10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3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7T00:00:00.0000000Z"/>
  <p:tag name="OTLENDDATE" val="2021-02-14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3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17T00:00:00.0000000Z"/>
  <p:tag name="OTLENDDATE" val="2021-02-21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3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21T00:00:00.0000000Z"/>
  <p:tag name="OTLENDDATE" val="2021-02-27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21T00:00:00.0000000Z"/>
  <p:tag name="OTLENDDATE" val="2021-02-27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3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26T00:00:00.0000000Z"/>
  <p:tag name="OTLENDDATE" val="2021-03-06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3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28T00:00:00.0000000Z"/>
  <p:tag name="OTLENDDATE" val="2021-03-07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3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04T00:00:00.0000000Z"/>
  <p:tag name="OTLENDDATE" val="2021-03-07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3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10T00:00:00.0000000Z"/>
  <p:tag name="OTLENDDATE" val="2021-03-12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3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duction"/>
  <p:tag name="OTLDATE" val="2021-03-17T23:59:00.0000000"/>
  <p:tag name="OTLPOSITIONONTASK" val="None"/>
  <p:tag name="OTLRELATEDTASKID" val="00000000-0000-0000-0000-000000000000"/>
  <p:tag name="OTLMARKERSHAPE" val="OTL"/>
</p:tagLst>
</file>

<file path=ppt/tags/tag3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ject Approval"/>
  <p:tag name="OTLDATE" val="2021-01-21T23:59:00.0000000"/>
  <p:tag name="OTLPOSITIONONTASK" val="None"/>
  <p:tag name="OTLRELATEDTASKID" val="00000000-0000-0000-0000-000000000000"/>
  <p:tag name="OTLMARKERSHAPE" val="OTL"/>
</p:tagLst>
</file>

<file path=ppt/tags/tag3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Image Rolled Out"/>
  <p:tag name="OTLDATE" val="2021-02-17T23:59:00.0000000"/>
  <p:tag name="OTLPOSITIONONTASK" val="None"/>
  <p:tag name="OTLRELATEDTASKID" val="00000000-0000-0000-0000-000000000000"/>
  <p:tag name="OTLMARKERSHAPE" val="OTL"/>
</p:tagLst>
</file>

<file path=ppt/tags/tag3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Image Approved"/>
  <p:tag name="OTLDATE" val="2021-03-04T23:59:00.0000000"/>
  <p:tag name="OTLPOSITIONONTASK" val="None"/>
  <p:tag name="OTLRELATEDTASKID" val="00000000-0000-0000-0000-000000000000"/>
  <p:tag name="OTLMARKERSHAPE" val="OTL"/>
</p:tagLst>
</file>

<file path=ppt/tags/tag3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ject Hand-Off"/>
  <p:tag name="OTLDATE" val="2021-03-20T23:59:00.0000000"/>
  <p:tag name="OTLPOSITIONONTASK" val="None"/>
  <p:tag name="OTLRELATEDTASKID" val="00000000-0000-0000-0000-000000000000"/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C4wMC4wMS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MjI1LCJHIjoyMjUsIkIiOjI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TE1LCJHIjoxMTUsIkIiOjExNX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AsIkciOjAsIkIiOjB9fSwiQXBwZW5kWWVhck9uWWVhckNoYW5nZSI6dHJ1ZSwiRWxhcHNlZFRpbWVGb3JtYXQiOjAsIlRvZGF5TWFya2VyUG9zaXRpb24iOjEsIlF1aWNrUG9zaXRpb24iOjMsIkFic29sdXRlUG9zaXRpb24iOjg2LjQ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xMTUsIkciOjExNSwiQiI6MTE1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TE1LCJHIjoxMTUsIkIiOjExNX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EsIlNoYXBlVGhpY2tuZXNzIjowLCJEdXJhdGlvbkZvcm1hdCI6MC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OCIsIlRvcCI6MCwiTGVmdCI6MCwiUmlnaHQiOjAsIkJvdHRvbSI6MH0sIlBhZGRpbmciOnsiJGlkIjoiODkiLCJUb3AiOjAsIkxlZnQiOjAsIlJpZ2h0IjowLCJCb3R0b20iOjB9LCJCYWNrZ3JvdW5kIjp7IiRpZCI6IjkwIiwiQ29sb3IiOnsiJHJlZiI6IjIwIn19LCJJc1Zpc2libGUiOnRydWUsIldpZHRoIjowLjAsIkhlaWdodCI6MC4wLCJCb3JkZXJTdHlsZSI6bnVsbCwiUGFyZW50U3R5bGUiOm51bGx9LCJEdXJhdGlvblN0eWxlIjp7IiRpZCI6IjkxIiwiRm9udFNldHRpbmdzIjp7IiRpZCI6IjkyIiwiRm9udFNpemUiOjEwLCJGb250TmFtZSI6IkNhbGlicmkiLCJJc0JvbGQiOmZhbHNlLCJJc0l0YWxpYyI6ZmFsc2UsIklzVW5kZXJsaW5lZCI6ZmFsc2UsIlBhcmVudFN0eWxlIjpudWxsfSwiQXV0b1NpemUiOjAsIkZvcmVncm91bmQiOnsiJGlkIjoiOTMiLCJDb2xvciI6eyIkaWQiOiI5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MsIklzQmVsb3dUaW1lYmFuZCI6dHJ1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OTEsIkciOjE1NSwiQiI6MjEzfX0sIklzVmlzaWJsZSI6dHJ1ZSwiV2lkdGgiOjAuMCwiSGVpZ2h0IjoxMC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ZmFsc2UsIklzSXRhbGljIjpmYWxzZSwiSXNVbmRlcmxpbmVkIjpmYWxzZSwiUGFyZW50U3R5bGUiOm51bGx9LCJBdXRvU2l6ZSI6MCwiRm9yZWdyb3VuZCI6eyIkaWQiOiIxMTQiLCJDb2xvciI6eyIkaWQiOiIxMTU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yNyIsIkRhdGVQYXJ0SXNWaXNpYmxlIjp0cnVlLCJUaW1lUGFydElzVmlzaWJsZSI6ZmFsc2V9fSwiV2Vla051bWJlcmluZyI6eyIkaWQiOiIxMjgiLCJGb3JtYXQiOjAsIklzVmlzaWJsZSI6ZmFsc2UsIkxhc3RLbm93blZpc2liaWxpdHlTdGF0ZSI6ZmFsc2V9LCJJc1Zpc2libGUiOnRydWUsIlBhcmVudFN0eWxlIjpudWxsLCJfZXhwbGljaXRseVNldCI6eyIkaWQiOiIxM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CIsIkdyaWRsaW5lU3R5bGUiOnsiJGlkIjoiMTMxIiwiTGluZUNvbG9yIjp7IiRpZCI6IjEzMiIsIiR0eXBlIjoiTkxSRS5Db21tb24uRG9tLlNvbGlkQ29sb3JCcnVzaCwgTkxSRS5Db21tb24iLCJDb2xvciI6eyIkaWQiOiIxMzMiLCJBIjozOCwiUiI6MCwiRyI6MCwiQiI6MH19LCJMaW5lV2VpZ2h0IjowLjkwNTYxNjc2LCJMaW5lVHlwZSI6MCwiUGFyZW50U3R5bGUiOm51bGx9LCJNYXJnaW4iOnsiJGlkIjoiMTM0IiwiVG9wIjowLCJMZWZ0IjowLCJSaWdodCI6MCwiQm90dG9tIjowfSwiUGFkZGluZyI6eyIkaWQiOiIxMzUiLCJUb3AiOjAsIkxlZnQiOjAsIlJpZ2h0IjowLCJCb3R0b20iOjB9LCJCYWNrZ3JvdW5kIjpudWxsLCJJc1Zpc2libGUiOnRydWUsIldpZHRoIjowLjAsIkhlaWdodCI6MC4wLCJCb3JkZXJTdHlsZSI6eyIkaWQiOiIxMzYiLCJMaW5lQ29sb3IiOm51bGwsIkxpbmVXZWlnaHQiOjAuMCwiTGluZVR5cGUiOjAsIlBhcmVudFN0eWxlIjpudWxsfSwiUGFyZW50U3R5bGUiOm51bGx9LCJTaG93RWxhcHNlZFRpbWVHcmFkaWVudFN0eWxlIjpmYWxz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wLjAsIk1heEhlaWdodCI6MC4wLCJTbWFydEZvcmVncm91bmRJc0FjdGl2ZSI6ZmFsc2UsIkhvcml6b250YWxBbGlnbm1lbnQiOjAsIlZlcnRpY2FsQWxpZ25tZW50IjowLCJTbWFydEZvcmVncm91bmQiOm51bGwsIkJhY2tncm91bmRGaWxsVHlwZSI6MCwiTWFyZ2luIjp7IiRpZCI6IjE0MyIsIlRvcCI6MCwiTGVmdCI6MCwiUmlnaHQiOjAsIkJvdHRvbSI6MH0sIlBhZGRpbmciOnsiJGlkIjoiMTQ0IiwiVG9wIjowLCJMZWZ0IjowLCJSaWdodCI6MCwiQm90dG9tIjowfSwiQmFja2dyb3VuZCI6bnVsbCwiSXNWaXNpYmxlIjpmYWxz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mYWxz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AwMDEtMDEtMDFUMDA6MDA6MDAiLCJFbmREYXRlIjoiMjAyMi0wOS0yN1QxMTo1OTowMCIsIkZvcm1hdCI6Ik1NTSIsIlR5cGUiOjMsIkF1dG9EYXRlUmFuZ2UiOnRydWUsIldvcmtpbmdEYXlzIjozMSwiRmlzY2FsWWVhciI6eyIkaWQiOiIxNjYiLCJTdGFydE1vbnRoIjoxLCJVc2VTdGFydGluZ1llYXJGb3JOdW1iZXJpbmciOnRydWUsIlNob3dGaXNjYWxZZWFyTGFiZWwiOnRydWV9LCJUb2RheU1hcmtlclRleHQiOiJUb2RheSIsIkF1dG9TY2FsZVR5cGUiOmZhbHNlfSwiTWlsZXN0b25lcyI6W10sIlRhc2tzIjpbXSwiU3dpbWxhbmVzIjpbeyIkaWQiOiIxNjciLCJJZCI6IjdjMjFiOWQwLTg0OWMtNGJjYS05NGMyLWY2NDU4Y2EyNzJlZiIsIkluZGV4IjowLCJIZWFkZXJUZXh0IjoiRGVsaXZlcnkiLCJTdHlsZSI6eyIkaWQiOiIxNjgiLCJIZWFkZXJTdHlsZSI6eyIkaWQiOiIxNjkiLCJUZXh0U3R5bGUiOnsiJGlkIjoiMTcwIiwiRm9udFNldHRpbmdzIjp7IiRpZCI6IjE3MSIsIkZvbnRTaXplIjoxMiwiRm9udE5hbWUiOiJDYWxpYnJpIiwiSXNCb2xkIjpmYWxzZSwiSXNJdGFsaWMiOmZhbHNlLCJJc1VuZGVybGluZWQiOmZhbHNlLCJQYXJlbnRTdHlsZSI6bnVsbH0sIkF1dG9TaXplIjowLCJGb3JlZ3JvdW5kIjp7IiRpZCI6IjE3MiIsIkNvbG9yIjp7IiRpZCI6IjE3MyIsIkEiOjI1NSwiUiI6MCwiRyI6MCwiQiI6MH19LCJNYXhXaWR0aCI6MC4wLCJNYXhIZWlnaHQiOjAuMCwiU21hcnRGb3JlZ3JvdW5kSXNBY3RpdmUiOmZhbHNlLCJIb3Jpem9udGFsQWxpZ25tZW50IjowLCJWZXJ0aWNhbEFsaWdubWVudCI6MCwiU21hcnRGb3JlZ3JvdW5kIjpudWxsLCJCYWNrZ3JvdW5kRmlsbFR5cGUiOjAsIk1hcmdpbiI6eyIkcmVmIjoiMTQzIn0sIlBhZGRpbmciOnsiJHJlZiI6IjE0NCJ9LCJCYWNrZ3JvdW5kIjpudWxsLCJJc1Zpc2libGUiOmZhbHNlLCJXaWR0aCI6MC4wLCJIZWlnaHQiOjAuMCwiQm9yZGVyU3R5bGUiOm51bGwsIlBhcmVudFN0eWxlIjpudWxsfSwiUmVjdGFuZ2xlU3R5bGUiOnsiJGlkIjoiMTc0IiwiTWFyZ2luIjp7IiRyZWYiOiIxNDYifSwiUGFkZGluZyI6eyIkcmVmIjoiMTQ3In0sIkJhY2tncm91bmQiOnsiJGlkIjoiMTc1IiwiQ29sb3IiOnsiJGlkIjoiMTc2IiwiQSI6MTI3LCJSIjoxNTQsIkciOjIyMiwiQiI6MjE2fX0sIklzVmlzaWJsZSI6ZmFsc2UsIldpZHRoIjowLjAsIkhlaWdodCI6MC4wLCJCb3JkZXJTdHlsZSI6eyIkaWQiOiIxNzciLCJMaW5lQ29sb3IiOnsiJHJlZiI6IjE1MSJ9LCJMaW5lV2VpZ2h0IjowLjAsIkxpbmVUeXBlIjowLCJQYXJlbnRTdHlsZSI6bnVsbH0sIlBhcmVudFN0eWxlIjpudWxsfSwiTWFyZ2luIjp7IiRyZWYiOiIxNTMifSwiUGFkZGluZyI6eyIkcmVmIjoiMTU0In0sIkJhY2tncm91bmQiOm51bGwsIklzVmlzaWJsZSI6dHJ1ZSwiV2lkdGgiOjAuMCwiSGVpZ2h0IjowLjAsIkJvcmRlclN0eWxlIjpudWxsLCJQYXJlbnRTdHlsZSI6bnVsbH0sIkJhY2tncm91bmRTdHlsZSI6eyIkaWQiOiIxNzgiLCJNYXJnaW4iOnsiJHJlZiI6IjE1NiJ9LCJQYWRkaW5nIjp7IiRyZWYiOiIxNTcifSwiQmFja2dyb3VuZCI6eyIkaWQiOiIxNzkiLCJDb2xvciI6eyIkaWQiOiIxODAiLCJBIjozOCwiUiI6MCwiRyI6MCwiQiI6MH19LCJJc1Zpc2libGUiOnRydWUsIldpZHRoIjowLjAsIkhlaWdodCI6MC4wLCJCb3JkZXJTdHlsZSI6eyIkaWQiOiIxODEiLCJMaW5lQ29sb3IiOnsiJGlkIjoiMTgyIiwiJHR5cGUiOiJOTFJFLkNvbW1vbi5Eb20uU29saWRDb2xvckJydXNoLCBOTFJFLkNvbW1vbiIsIkNvbG9yIjp7IiRpZCI6IjE4MyIsIkEiOjI1NSwiUiI6MiwiRyI6MTc4LCJCIjoyMzh9fSwiTGluZVdlaWdodCI6MC4wLCJMaW5lVHlwZSI6MCwiUGFyZW50U3R5bGUiOm51bGx9LCJQYXJlbnRTdHlsZSI6bnVsbH0sIklzQWJvdmVUaW1lYmFuZCI6ZmFsc2UsIk1hcmdpbiI6eyIkcmVmIjoiMTYzIn0sIlBhZGRpbmciOnsiJHJlZiI6IjE2NCJ9LCJJc1Zpc2libGUiOnRydWUsIldpZHRoIjowLjAsIkhlaWdodCI6MC4wLCJCb3JkZXJTdHlsZSI6bnVsbCwiUGFyZW50U3R5bGUiOm51bGx9LCJUYXNrcyI6W3siJGlkIjoiMTg0IiwiX2F0dGFjaGVkTWlsZXN0b25lcyI6W3siJGlkIjoiMTg1IiwiRGF0ZSI6IjIwMjEtMTItMjdUMTE6NTk6MDAiLCJTdHlsZSI6eyIkaWQiOiIxODYiLCJTaGFwZSI6MSwiQ29ubmVjdG9yTWFyZ2luIjp7IiRpZCI6IjE4NyIsIlRvcCI6MCwiTGVmdCI6MiwiUmlnaHQiOjIsIkJvdHRvbSI6MH0sIkNvbm5lY3RvclN0eWxlIjp7IiRpZCI6IjE4OCIsIkxpbmVDb2xvciI6eyIkaWQiOiIxODkiLCIkdHlwZSI6Ik5MUkUuQ29tbW9uLkRvbS5Tb2xpZENvbG9yQnJ1c2gsIE5MUkUuQ29tbW9uIiwiQ29sb3IiOnsiJGlkIjoiMTkwIiwiQSI6MTI3LCJSIjoxMTUsIkciOjExNSwiQiI6MTE1fX0sIkxpbmVXZWlnaHQiOjEuMCwiTGluZVR5cGUiOjAsIlBhcmVudFN0eWxlIjpudWxsfSwiSXNCZWxvd1RpbWViYW5kIjp0cnVlLCJQb3NpdGlvbk9uVGFzayI6MywiSGlkZURhdGUiOmZhbHNlLCJTaGFwZVNpemUiOjEsIlNwYWNpbmciOjEuMCwiUGFkZGluZyI6eyIkaWQiOiIxOTEiLCJUb3AiOjcsIkxlZnQiOjMsIlJpZ2h0IjowLCJCb3R0b20iOjJ9LCJTaGFwZVN0eWxlIjp7IiRpZCI6IjE5MiIsIk1hcmdpbiI6eyIkaWQiOiIxOTMiLCJUb3AiOjAsIkxlZnQiOjAsIlJpZ2h0IjowLCJCb3R0b20iOjB9LCJQYWRkaW5nIjp7IiRpZCI6IjE5NCIsIlRvcCI6MCwiTGVmdCI6MCwiUmlnaHQiOjAsIkJvdHRvbSI6MH0sIkJhY2tncm91bmQiOnsiJGlkIjoiMTk1IiwiQ29sb3IiOnsiJGlkIjoiMTk2IiwiQSI6MjU1LCJSIjoxMTUsIkciOjExNSwiQiI6MTE1fX0sIklzVmlzaWJsZSI6dHJ1ZSwiV2lkdGgiOjE4LjAsIkhlaWdodCI6MjAuMCwiQm9yZGVyU3R5bGUiOnsiJGlkIjoiMTk3IiwiTGluZUNvbG9yIjp7IiRyZWYiOiI2NSJ9LCJMaW5lV2VpZ2h0IjowLjAsIkxpbmVUeXBlIjowLCJQYXJlbnRTdHlsZSI6bnVsbH0sIlBhcmVudFN0eWxlIjpudWxsfSwiVGl0bGVTdHlsZSI6eyIkaWQiOiIxOTgiLCJGb250U2V0dGluZ3MiOnsiJGlkIjoiMTk5IiwiRm9udFNpemUiOjExLCJGb250TmFtZSI6IkNhbGlicmkiLCJJc0JvbGQiOnRydWUsIklzSXRhbGljIjpmYWxzZSwiSXNVbmRlcmxpbmVkIjpmYWxzZSwiUGFyZW50U3R5bGUiOm51bGx9LCJBdXRvU2l6ZSI6MCwiRm9yZWdyb3VuZCI6eyIkaWQiOiIyMDAiLCJDb2xvciI6eyIkaWQiOiIyMDE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yIiwiVG9wIjowLCJMZWZ0IjowLCJSaWdodCI6MCwiQm90dG9tIjowfSwiUGFkZGluZyI6eyIkaWQiOiIyMDMiLCJUb3AiOjAsIkxlZnQiOjAsIlJpZ2h0IjowLCJCb3R0b20iOjB9LCJCYWNrZ3JvdW5kIjp7IiRpZCI6IjIwNCIsIkNvbG9yIjp7IiRpZCI6IjIwNSIsIkEiOjAsIlIiOjI1NSwiRyI6MjU1LCJCIjoyNTV9fSwiSXNWaXNpYmxlIjp0cnVlLCJXaWR0aCI6MC4wLCJIZWlnaHQiOjAuMCwiQm9yZGVyU3R5bGUiOnsiJGlkIjoiMjA2IiwiTGluZUNvbG9yIjpudWxsLCJMaW5lV2VpZ2h0IjowLjAsIkxpbmVUeXBlIjowLCJQYXJlbnRTdHlsZSI6bnVsbH0sIlBhcmVudFN0eWxlIjpudWxsfSwiRGF0ZVN0eWxlIjp7IiRpZCI6IjIwNyIsIkZvbnRTZXR0aW5ncyI6eyIkaWQiOiIyMDgiLCJGb250U2l6ZSI6MTAsIkZvbnROYW1lIjoiQ2FsaWJyaSIsIklzQm9sZCI6ZmFsc2UsIklzSXRhbGljIjpmYWxzZSwiSXNVbmRlcmxpbmVkIjpmYWxzZSwiUGFyZW50U3R5bGUiOm51bGx9LCJBdXRvU2l6ZSI6MCwiRm9yZWdyb3VuZCI6eyIkaWQiOiIyMDkiLCJDb2xvciI6eyIkaWQiOiIyMT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xMSIsIlRvcCI6MCwiTGVmdCI6MCwiUmlnaHQiOjAsIkJvdHRvbSI6MH0sIlBhZGRpbmciOnsiJGlkIjoiMjEyIiwiVG9wIjowLCJMZWZ0IjowLCJSaWdodCI6MCwiQm90dG9tIjowfSwiQmFja2dyb3VuZCI6eyIkaWQiOiIyMTMiLCJDb2xvciI6eyIkaWQiOiIyMTQiLCJBIjowLCJSIjoyNTUsIkciOjI1NSwiQiI6MjU1fX0sIklzVmlzaWJsZSI6dHJ1ZSwiV2lkdGgiOjAuMCwiSGVpZ2h0IjowLjAsIkJvcmRlclN0eWxlIjp7IiRpZCI6IjIxNSIsIkxpbmVDb2xvciI6bnVsbCwiTGluZVdlaWdodCI6MC4wLCJMaW5lVHlwZSI6MCwiUGFyZW50U3R5bGUiOm51bGx9LCJQYXJlbnRTdHlsZSI6bnVsbH0sIkRhdGVGb3JtYXQiOnsiJGlkIjoiMjE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NyIsIkZvcm1hdCI6MCwiSXNWaXNpYmxlIjpmYWxzZSwiTGFzdEtub3duVmlzaWJpbGl0eVN0YXRlIjpmYWxzZX0sIklzVmlzaWJsZSI6dHJ1ZSwiUGFyZW50U3R5bGUiOm51bGx9LCJJbmRleCI6MSwiUGVyY2VudGFnZUNvbXBsZXRlIjpudWxsLCJQb3NpdGlvbiI6eyJSYXRpbyI6MC4wLCJJc0N1c3RvbSI6ZmFsc2V9LCJEYXRlRm9ybWF0Ijp7IiRyZWYiOiIyMTYifSwiV2Vla051bWJlcmluZyI6eyIkaWQiOiIyMTgiLCJGb3JtYXQiOjAsIklzVmlzaWJsZSI6ZmFsc2UsIkxhc3RLbm93blZpc2liaWxpdHlTdGF0ZSI6ZmFsc2V9LCJSZWxhdGVkVGFza0lkIjoiYjczYWQzODctMjNkOC00ZWI5LTk1NzQtZWRjNGM0NTVjM2IwIiwiSWQiOiJkY2ZmMWM2My05ZDU1LTQ0NDgtYmM2MS00ODQyZTg2NGNmOTYiLCJJbXBvcnRJZCI6bnVsbCwiVGl0bGUiOiJQaGFzZSAxIiwiTm90ZSI6bnVsbCwiSHlwZXJsaW5rIjp7IiRpZCI6IjIxOSIsIkFkZHJlc3MiOiIiLCJTdWJBZGRyZXNzIjoiIn0sIklzQ2hhbmdlZCI6ZmFsc2UsIklzTmV3IjpmYWxzZX0seyIkaWQiOiIyMjAiLCJEYXRlIjoiMjAyMi0wMy0yN1QxMTo1OTowMCIsIlN0eWxlIjp7IiRpZCI6IjIyMSIsIlNoYXBlIjoxLCJDb25uZWN0b3JNYXJnaW4iOnsiJGlkIjoiMjIyIiwiVG9wIjowLCJMZWZ0IjoyLCJSaWdodCI6MiwiQm90dG9tIjowfSwiQ29ubmVjdG9yU3R5bGUiOnsiJGlkIjoiMjIzIiwiTGluZUNvbG9yIjp7IiRyZWYiOiIxODkifSwiTGluZVdlaWdodCI6MS4wLCJMaW5lVHlwZSI6MCwiUGFyZW50U3R5bGUiOm51bGx9LCJJc0JlbG93VGltZWJhbmQiOnRydWUsIlBvc2l0aW9uT25UYXNrIjozLCJIaWRlRGF0ZSI6ZmFsc2UsIlNoYXBlU2l6ZSI6MSwiU3BhY2luZyI6MS4wLCJQYWRkaW5nIjp7IiRyZWYiOiIxOTEifSwiU2hhcGVTdHlsZSI6eyIkaWQiOiIyMjQiLCJNYXJnaW4iOnsiJGlkIjoiMjI1IiwiVG9wIjowLCJMZWZ0IjowLCJSaWdodCI6MCwiQm90dG9tIjowfSwiUGFkZGluZyI6eyIkaWQiOiIyMjYiLCJUb3AiOjAsIkxlZnQiOjAsIlJpZ2h0IjowLCJCb3R0b20iOjB9LCJCYWNrZ3JvdW5kIjp7IiRpZCI6IjIyNyIsIkNvbG9yIjp7IiRpZCI6IjIyOCIsIkEiOjI1NSwiUiI6MTE1LCJHIjoxMTUsIkIiOjExNX19LCJJc1Zpc2libGUiOnRydWUsIldpZHRoIjoxOC4wLCJIZWlnaHQiOjIwLjAsIkJvcmRlclN0eWxlIjp7IiRpZCI6IjIyOSIsIkxpbmVDb2xvciI6eyIkcmVmIjoiNjUifSwiTGluZVdlaWdodCI6MC4wLCJMaW5lVHlwZSI6MCwiUGFyZW50U3R5bGUiOm51bGx9LCJQYXJlbnRTdHlsZSI6bnVsbH0sIlRpdGxlU3R5bGUiOnsiJGlkIjoiMjMwIiwiRm9udFNldHRpbmdzIjp7IiRpZCI6IjIzMSIsIkZvbnRTaXplIjoxMSwiRm9udE5hbWUiOiJDYWxpYnJpIiwiSXNCb2xkIjp0cnVlLCJJc0l0YWxpYyI6ZmFsc2UsIklzVW5kZXJsaW5lZCI6ZmFsc2UsIlBhcmVudFN0eWxlIjpudWxsfSwiQXV0b1NpemUiOjAsIkZvcmVncm91bmQiOnsiJGlkIjoiMjMyIiwiQ29sb3IiOnsiJGlkIjoiMjM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zNCIsIlRvcCI6MCwiTGVmdCI6MCwiUmlnaHQiOjAsIkJvdHRvbSI6MH0sIlBhZGRpbmciOnsiJGlkIjoiMjM1IiwiVG9wIjowLCJMZWZ0IjowLCJSaWdodCI6MCwiQm90dG9tIjowfSwiQmFja2dyb3VuZCI6eyIkaWQiOiIyMzYiLCJDb2xvciI6eyIkaWQiOiIyMzciLCJBIjowLCJSIjoyNTUsIkciOjI1NSwiQiI6MjU1fX0sIklzVmlzaWJsZSI6dHJ1ZSwiV2lkdGgiOjAuMCwiSGVpZ2h0IjowLjAsIkJvcmRlclN0eWxlIjp7IiRpZCI6IjIzOCIsIkxpbmVDb2xvciI6bnVsbCwiTGluZVdlaWdodCI6MC4wLCJMaW5lVHlwZSI6MCwiUGFyZW50U3R5bGUiOm51bGx9LCJQYXJlbnRTdHlsZSI6bnVsbH0sIkRhdGVTdHlsZSI6eyIkaWQiOiIyMzkiLCJGb250U2V0dGluZ3MiOnsiJGlkIjoiMjQwIiwiRm9udFNpemUiOjEwLCJGb250TmFtZSI6IkNhbGlicmkiLCJJc0JvbGQiOmZhbHNlLCJJc0l0YWxpYyI6ZmFsc2UsIklzVW5kZXJsaW5lZCI6ZmFsc2UsIlBhcmVudFN0eWxlIjpudWxsfSwiQXV0b1NpemUiOjAsIkZvcmVncm91bmQiOnsiJGlkIjoiMjQxIiwiQ29sb3IiOnsiJGlkIjoiMjQy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NDMiLCJUb3AiOjAsIkxlZnQiOjAsIlJpZ2h0IjowLCJCb3R0b20iOjB9LCJQYWRkaW5nIjp7IiRpZCI6IjI0NCIsIlRvcCI6MCwiTGVmdCI6MCwiUmlnaHQiOjAsIkJvdHRvbSI6MH0sIkJhY2tncm91bmQiOnsiJGlkIjoiMjQ1IiwiQ29sb3IiOnsiJGlkIjoiMjQ2IiwiQSI6MCwiUiI6MjU1LCJHIjoyNTUsIkIiOjI1NX19LCJJc1Zpc2libGUiOnRydWUsIldpZHRoIjowLjAsIkhlaWdodCI6MC4wLCJCb3JkZXJTdHlsZSI6eyIkaWQiOiIyNDciLCJMaW5lQ29sb3IiOm51bGwsIkxpbmVXZWlnaHQiOjAuMCwiTGluZVR5cGUiOjAsIlBhcmVudFN0eWxlIjpudWxsfSwiUGFyZW50U3R5bGUiOm51bGx9LCJEYXRlRm9ybWF0Ijp7IiRpZCI6IjI0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DkiLCJGb3JtYXQiOjAsIklzVmlzaWJsZSI6ZmFsc2UsIkxhc3RLbm93blZpc2liaWxpdHlTdGF0ZSI6ZmFsc2V9LCJJc1Zpc2libGUiOnRydWUsIlBhcmVudFN0eWxlIjpudWxsfSwiSW5kZXgiOjIsIlBlcmNlbnRhZ2VDb21wbGV0ZSI6bnVsbCwiUG9zaXRpb24iOnsiUmF0aW8iOjAuMCwiSXNDdXN0b20iOmZhbHNlfSwiRGF0ZUZvcm1hdCI6eyIkcmVmIjoiMjQ4In0sIldlZWtOdW1iZXJpbmciOnsiJGlkIjoiMjUwIiwiRm9ybWF0IjowLCJJc1Zpc2libGUiOmZhbHNlLCJMYXN0S25vd25WaXNpYmlsaXR5U3RhdGUiOmZhbHNlfSwiUmVsYXRlZFRhc2tJZCI6ImI3M2FkMzg3LTIzZDgtNGViOS05NTc0LWVkYzRjNDU1YzNiMCIsIklkIjoiZjE2NDRmNDYtMWMxNS00ZTlhLTgwOGQtMGYxNTY3YTE5ZDY1IiwiSW1wb3J0SWQiOm51bGwsIlRpdGxlIjoiUGhhc2UgMiIsIk5vdGUiOm51bGwsIkh5cGVybGluayI6eyIkaWQiOiIyNTEiLCJBZGRyZXNzIjoiIiwiU3ViQWRkcmVzcyI6IiJ9LCJJc0NoYW5nZWQiOmZhbHNlLCJJc05ldyI6ZmFsc2V9LHsiJGlkIjoiMjUyIiwiRGF0ZSI6IjIwMjItMDctMDVUMTE6NTk6MDAiLCJTdHlsZSI6eyIkaWQiOiIyNTMiLCJTaGFwZSI6MSwiQ29ubmVjdG9yTWFyZ2luIjp7IiRpZCI6IjI1NCIsIlRvcCI6MCwiTGVmdCI6MiwiUmlnaHQiOjIsIkJvdHRvbSI6MH0sIkNvbm5lY3RvclN0eWxlIjp7IiRpZCI6IjI1NSIsIkxpbmVDb2xvciI6eyIkcmVmIjoiMTg5In0sIkxpbmVXZWlnaHQiOjEuMCwiTGluZVR5cGUiOjAsIlBhcmVudFN0eWxlIjpudWxsfSwiSXNCZWxvd1RpbWViYW5kIjp0cnVlLCJQb3NpdGlvbk9uVGFzayI6MywiSGlkZURhdGUiOmZhbHNlLCJTaGFwZVNpemUiOjEsIlNwYWNpbmciOjEuMCwiUGFkZGluZyI6eyIkcmVmIjoiMTkxIn0sIlNoYXBlU3R5bGUiOnsiJGlkIjoiMjU2IiwiTWFyZ2luIjp7IiRpZCI6IjI1NyIsIlRvcCI6MCwiTGVmdCI6MCwiUmlnaHQiOjAsIkJvdHRvbSI6MH0sIlBhZGRpbmciOnsiJGlkIjoiMjU4IiwiVG9wIjowLCJMZWZ0IjowLCJSaWdodCI6MCwiQm90dG9tIjowfSwiQmFja2dyb3VuZCI6eyIkaWQiOiIyNTkiLCJDb2xvciI6eyIkaWQiOiIyNjAiLCJBIjoyNTUsIlIiOjExNSwiRyI6MTE1LCJCIjoxMTV9fSwiSXNWaXNpYmxlIjp0cnVlLCJXaWR0aCI6MTguMCwiSGVpZ2h0IjoyMC4wLCJCb3JkZXJTdHlsZSI6eyIkaWQiOiIyNjEiLCJMaW5lQ29sb3IiOnsiJHJlZiI6IjY1In0sIkxpbmVXZWlnaHQiOjAuMCwiTGluZVR5cGUiOjAsIlBhcmVudFN0eWxlIjpudWxsfSwiUGFyZW50U3R5bGUiOm51bGx9LCJUaXRsZVN0eWxlIjp7IiRpZCI6IjI2MiIsIkZvbnRTZXR0aW5ncyI6eyIkaWQiOiIyNjMiLCJGb250U2l6ZSI6MTEsIkZvbnROYW1lIjoiQ2FsaWJyaSIsIklzQm9sZCI6dHJ1ZSwiSXNJdGFsaWMiOmZhbHNlLCJJc1VuZGVybGluZWQiOmZhbHNlLCJQYXJlbnRTdHlsZSI6bnVsbH0sIkF1dG9TaXplIjowLCJGb3JlZ3JvdW5kIjp7IiRpZCI6IjI2NCIsIkNvbG9yIjp7IiRpZCI6IjI2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NjYiLCJUb3AiOjAsIkxlZnQiOjAsIlJpZ2h0IjowLCJCb3R0b20iOjB9LCJQYWRkaW5nIjp7IiRpZCI6IjI2NyIsIlRvcCI6MCwiTGVmdCI6MCwiUmlnaHQiOjAsIkJvdHRvbSI6MH0sIkJhY2tncm91bmQiOnsiJGlkIjoiMjY4IiwiQ29sb3IiOnsiJGlkIjoiMjY5IiwiQSI6MCwiUiI6MjU1LCJHIjoyNTUsIkIiOjI1NX19LCJJc1Zpc2libGUiOnRydWUsIldpZHRoIjowLjAsIkhlaWdodCI6MC4wLCJCb3JkZXJTdHlsZSI6eyIkaWQiOiIyNzAiLCJMaW5lQ29sb3IiOm51bGwsIkxpbmVXZWlnaHQiOjAuMCwiTGluZVR5cGUiOjAsIlBhcmVudFN0eWxlIjpudWxsfSwiUGFyZW50U3R5bGUiOm51bGx9LCJEYXRlU3R5bGUiOnsiJGlkIjoiMjcxIiwiRm9udFNldHRpbmdzIjp7IiRpZCI6IjI3MiIsIkZvbnRTaXplIjoxMCwiRm9udE5hbWUiOiJDYWxpYnJpIiwiSXNCb2xkIjpmYWxzZSwiSXNJdGFsaWMiOmZhbHNlLCJJc1VuZGVybGluZWQiOmZhbHNlLCJQYXJlbnRTdHlsZSI6bnVsbH0sIkF1dG9TaXplIjowLCJGb3JlZ3JvdW5kIjp7IiRpZCI6IjI3MyIsIkNvbG9yIjp7IiRpZCI6IjI3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c1IiwiVG9wIjowLCJMZWZ0IjowLCJSaWdodCI6MCwiQm90dG9tIjowfSwiUGFkZGluZyI6eyIkaWQiOiIyNzYiLCJUb3AiOjAsIkxlZnQiOjAsIlJpZ2h0IjowLCJCb3R0b20iOjB9LCJCYWNrZ3JvdW5kIjp7IiRpZCI6IjI3NyIsIkNvbG9yIjp7IiRpZCI6IjI3OCIsIkEiOjAsIlIiOjI1NSwiRyI6MjU1LCJCIjoyNTV9fSwiSXNWaXNpYmxlIjp0cnVlLCJXaWR0aCI6MC4wLCJIZWlnaHQiOjAuMCwiQm9yZGVyU3R5bGUiOnsiJGlkIjoiMjc5IiwiTGluZUNvbG9yIjpudWxsLCJMaW5lV2VpZ2h0IjowLjAsIkxpbmVUeXBlIjowLCJQYXJlbnRTdHlsZSI6bnVsbH0sIlBhcmVudFN0eWxlIjpudWxsfSwiRGF0ZUZvcm1hdCI6eyIkaWQiOiIy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gxIiwiRm9ybWF0IjowLCJJc1Zpc2libGUiOmZhbHNlLCJMYXN0S25vd25WaXNpYmlsaXR5U3RhdGUiOmZhbHNlfSwiSXNWaXNpYmxlIjp0cnVlLCJQYXJlbnRTdHlsZSI6bnVsbH0sIkluZGV4IjozLCJQZXJjZW50YWdlQ29tcGxldGUiOm51bGwsIlBvc2l0aW9uIjp7IlJhdGlvIjowLjAsIklzQ3VzdG9tIjpmYWxzZX0sIkRhdGVGb3JtYXQiOnsiJHJlZiI6IjI4MCJ9LCJXZWVrTnVtYmVyaW5nIjp7IiRpZCI6IjI4MiIsIkZvcm1hdCI6MCwiSXNWaXNpYmxlIjpmYWxzZSwiTGFzdEtub3duVmlzaWJpbGl0eVN0YXRlIjpmYWxzZX0sIlJlbGF0ZWRUYXNrSWQiOiJiNzNhZDM4Ny0yM2Q4LTRlYjktOTU3NC1lZGM0YzQ1NWMzYjAiLCJJZCI6ImMyOWRmMGNjLWMyZWMtNGIzMi1hYmVhLWZmYTlkYzI1OWQzOSIsIkltcG9ydElkIjpudWxsLCJUaXRsZSI6IlBoYXNlIDMiLCJOb3RlIjpudWxsLCJIeXBlcmxpbmsiOnsiJGlkIjoiMjgzIiwiQWRkcmVzcyI6IiIsIlN1YkFkZHJlc3MiOiIifSwiSXNDaGFuZ2VkIjpmYWxzZSwiSXNOZXciOmZhbHNlfV0sIlRhc2tEZWZpbml0aW9uIjp7IiRpZCI6IjI4NCIsIkdyb3VwTmFtZSI6bnVsbCwiU3RhcnREYXRlIjoiMjAyMS0xMi0xNVQwMDowMDowMFoiLCJFbmREYXRlIjoiMjAyMi0wOS0xNVQxMTo1OTowMFoiLCJQZXJjZW50YWdlQ29tcGxldGUiOm51bGwsIlN0eWxlIjp7IiRpZCI6IjI4NSIsIlNoYXBlIjoxLCJTaGFwZVRoaWNrbmVzcyI6MCwiRHVyYXRpb25Gb3JtYXQiOjAsIkluY2x1ZGVOb25Xb3JraW5nRGF5c0luRHVyYXRpb24iOmZhbHNlLCJQZXJjZW50YWdlQ29tcGxldGVTdHlsZSI6eyIkaWQiOiIyODYiLCJGb250U2V0dGluZ3MiOnsiJGlkIjoiMjg3IiwiRm9udFNpemUiOjEwLCJGb250TmFtZSI6IkNhbGlicmkiLCJJc0JvbGQiOmZhbHNlLCJJc0l0YWxpYyI6ZmFsc2UsIklzVW5kZXJsaW5lZCI6ZmFsc2UsIlBhcmVudFN0eWxlIjpudWxsfSwiQXV0b1NpemUiOjAsIkZvcmVncm91bmQiOnsiJGlkIjoiMjg4IiwiQ29sb3IiOnsiJGlkIjoiMjg5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I5MCIsIlRvcCI6MCwiTGVmdCI6MCwiUmlnaHQiOjAsIkJvdHRvbSI6MH0sIlBhZGRpbmciOnsiJGlkIjoiMjkxIiwiVG9wIjowLCJMZWZ0IjowLCJSaWdodCI6MCwiQm90dG9tIjowfSwiQmFja2dyb3VuZCI6eyIkaWQiOiIyOTIiLCJDb2xvciI6eyIkaWQiOiIyOTMiLCJBIjo4OSwiUiI6MCwiRyI6MCwiQiI6MH19LCJJc1Zpc2libGUiOnRydWUsIldpZHRoIjowLjAsIkhlaWdodCI6MC4wLCJCb3JkZXJTdHlsZSI6eyIkaWQiOiIyOTQiLCJMaW5lQ29sb3IiOm51bGwsIkxpbmVXZWlnaHQiOjAuMCwiTGluZVR5cGUiOjAsIlBhcmVudFN0eWxlIjpudWxsfSwiUGFyZW50U3R5bGUiOm51bGx9LCJEdXJhdGlvblN0eWxlIjp7IiRpZCI6IjI5NSIsIkZvbnRTZXR0aW5ncyI6eyIkaWQiOiIyOTYiLCJGb250U2l6ZSI6MTAsIkZvbnROYW1lIjoiQ2FsaWJyaSIsIklzQm9sZCI6ZmFsc2UsIklzSXRhbGljIjpmYWxzZSwiSXNVbmRlcmxpbmVkIjpmYWxzZSwiUGFyZW50U3R5bGUiOm51bGx9LCJBdXRvU2l6ZSI6MCwiRm9yZWdyb3VuZCI6eyIkaWQiOiIyOTciLCJDb2xvciI6eyIkcmVmIjoiOTQifX0sIk1heFdpZHRoIjoyMDAuMCwiTWF4SGVpZ2h0IjoiSW5maW5pdHkiLCJTbWFydEZvcmVncm91bmRJc0FjdGl2ZSI6ZmFsc2UsIkhvcml6b250YWxBbGlnbm1lbnQiOjAsIlZlcnRpY2FsQWxpZ25tZW50IjowLCJTbWFydEZvcmVncm91bmQiOm51bGwsIkJhY2tncm91bmRGaWxsVHlwZSI6MCwiTWFyZ2luIjp7IiRpZCI6IjI5OCIsIlRvcCI6MCwiTGVmdCI6MCwiUmlnaHQiOjAsIkJvdHRvbSI6MH0sIlBhZGRpbmciOnsiJGlkIjoiMjk5IiwiVG9wIjowLCJMZWZ0IjowLCJSaWdodCI6MCwiQm90dG9tIjowfSwiQmFja2dyb3VuZCI6eyIkcmVmIjoiOTcifSwiSXNWaXNpYmxlIjp0cnVlLCJXaWR0aCI6MC4wLCJIZWlnaHQiOjAuMCwiQm9yZGVyU3R5bGUiOnsiJGlkIjoiMzAwIiwiTGluZUNvbG9yIjpudWxsLCJMaW5lV2VpZ2h0IjowLjAsIkxpbmVUeXBlIjowLCJQYXJlbnRTdHlsZSI6bnVsbH0sIlBhcmVudFN0eWxlIjpudWxsfSwiSG9yaXpvbnRhbENvbm5lY3RvclN0eWxlIjp7IiRpZCI6IjMwMSIsIkxpbmVDb2xvciI6eyIkcmVmIjoiOTkifSwiTGluZVdlaWdodCI6MS4wLCJMaW5lVHlwZSI6MCwiUGFyZW50U3R5bGUiOm51bGx9LCJWZXJ0aWNhbENvbm5lY3RvclN0eWxlIjp7IiRpZCI6IjMwMiIsIkxpbmVDb2xvciI6eyIkcmVmIjoiMTAy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zAzIiwiTWFyZ2luIjp7IiRpZCI6IjMwNCIsIlRvcCI6MCwiTGVmdCI6NCwiUmlnaHQiOjQsIkJvdHRvbSI6MH0sIlBhZGRpbmciOnsiJGlkIjoiMzA1IiwiVG9wIjowLCJMZWZ0IjowLCJSaWdodCI6MCwiQm90dG9tIjowfSwiQmFja2dyb3VuZCI6eyIkaWQiOiIzMDYiLCJDb2xvciI6eyIkaWQiOiIzMDciLCJBIjoyNTUsIlIiOjg2LCJHIjoyMDcsIkIiOjIxOX19LCJJc1Zpc2libGUiOnRydWUsIldpZHRoIjowLjAsIkhlaWdodCI6MTAuMCwiQm9yZGVyU3R5bGUiOnsiJGlkIjoiMzA4IiwiTGluZUNvbG9yIjp7IiRpZCI6IjMwOSIsIiR0eXBlIjoiTkxSRS5Db21tb24uRG9tLlNvbGlkQ29sb3JCcnVzaCwgTkxSRS5Db21tb24iLCJDb2xvciI6eyIkaWQiOiIzMTAiLCJBIjoyNTUsIlIiOjI1NSwiRyI6MCwiQiI6MH19LCJMaW5lV2VpZ2h0IjowLjAsIkxpbmVUeXBlIjowLCJQYXJlbnRTdHlsZSI6bnVsbH0sIlBhcmVudFN0eWxlIjpudWxsfSwiVGl0bGVTdHlsZSI6eyIkaWQiOiIzMTEiLCJGb250U2V0dGluZ3MiOnsiJGlkIjoiMzEyIiwiRm9udFNpemUiOjExLCJGb250TmFtZSI6IkNhbGlicmkiLCJJc0JvbGQiOmZhbHNlLCJJc0l0YWxpYyI6ZmFsc2UsIklzVW5kZXJsaW5lZCI6ZmFsc2UsIlBhcmVudFN0eWxlIjpudWxsfSwiQXV0b1NpemUiOjIsIkZvcmVncm91bmQiOnsiJGlkIjoiMzEzIiwiQ29sb3IiOnsiJGlkIjoiMzE0IiwiQSI6MjU1LCJSIjoyNTUsIkciOjI1NSwiQiI6MjU1fX0sIk1heFdpZHRoIjo3Ny4yNDY2NjY2NjY2NjY2NywiTWF4SGVpZ2h0IjoiSW5maW5pdHkiLCJTbWFydEZvcmVncm91bmRJc0FjdGl2ZSI6ZmFsc2UsIkhvcml6b250YWxBbGlnbm1lbnQiOjEsIlZlcnRpY2FsQWxpZ25tZW50IjowLCJTbWFydEZvcmVncm91bmQiOm51bGwsIkJhY2tncm91bmRGaWxsVHlwZSI6MCwiTWFyZ2luIjp7IiRpZCI6IjMxNSIsIlRvcCI6MCwiTGVmdCI6MCwiUmlnaHQiOjAsIkJvdHRvbSI6MH0sIlBhZGRpbmciOnsiJGlkIjoiMzE2IiwiVG9wIjowLCJMZWZ0IjowLCJSaWdodCI6MCwiQm90dG9tIjowfSwiQmFja2dyb3VuZCI6eyIkaWQiOiIzMTciLCJDb2xvciI6eyIkaWQiOiIzMTgiLCJBIjowLCJSIjoyNTUsIkciOjI1NSwiQiI6MjU1fX0sIklzVmlzaWJsZSI6dHJ1ZSwiV2lkdGgiOjAuMCwiSGVpZ2h0IjowLjAsIkJvcmRlclN0eWxlIjp7IiRpZCI6IjMxOSIsIkxpbmVDb2xvciI6bnVsbCwiTGluZVdlaWdodCI6MC4wLCJMaW5lVHlwZSI6MCwiUGFyZW50U3R5bGUiOm51bGx9LCJQYXJlbnRTdHlsZSI6bnVsbH0sIkRhdGVTdHlsZSI6eyIkaWQiOiIzMjAiLCJGb250U2V0dGluZ3MiOnsiJGlkIjoiMzIxIiwiRm9udFNpemUiOjEwLCJGb250TmFtZSI6IkNhbGlicmkiLCJJc0JvbGQiOmZhbHNlLCJJc0l0YWxpYyI6ZmFsc2UsIklzVW5kZXJsaW5lZCI6ZmFsc2UsIlBhcmVudFN0eWxlIjpudWxsfSwiQXV0b1NpemUiOjAsIkZvcmVncm91bmQiOnsiJGlkIjoiMzIyIiwiQ29sb3IiOnsiJHJlZiI6IjEyMiJ9fSwiTWF4V2lkdGgiOjIwMC4wLCJNYXhIZWlnaHQiOiJJbmZpbml0eSIsIlNtYXJ0Rm9yZWdyb3VuZElzQWN0aXZlIjpmYWxzZSwiSG9yaXpvbnRhbEFsaWdubWVudCI6MCwiVmVydGljYWxBbGlnbm1lbnQiOjAsIlNtYXJ0Rm9yZWdyb3VuZCI6bnVsbCwiQmFja2dyb3VuZEZpbGxUeXBlIjowLCJNYXJnaW4iOnsiJGlkIjoiMzIzIiwiVG9wIjowLCJMZWZ0IjowLCJSaWdodCI6MCwiQm90dG9tIjowfSwiUGFkZGluZyI6eyIkaWQiOiIzMjQiLCJUb3AiOjAsIkxlZnQiOjAsIlJpZ2h0IjowLCJCb3R0b20iOjB9LCJCYWNrZ3JvdW5kIjp7IiRyZWYiOiIxMjUifSwiSXNWaXNpYmxlIjp0cnVlLCJXaWR0aCI6MC4wLCJIZWlnaHQiOjAuMCwiQm9yZGVyU3R5bGUiOnsiJGlkIjoiMzI1IiwiTGluZUNvbG9yIjpudWxsLCJMaW5lV2VpZ2h0IjowLjAsIkxpbmVUeXBlIjowLCJQYXJlbnRTdHlsZSI6bnVsbH0sIlBhcmVudFN0eWxlIjpudWxsfSwiRGF0ZUZvcm1hdCI6eyIkaWQiOiIzMjY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zI3IiwiRGF0ZVBhcnRJc1Zpc2libGUiOnRydWUsIlRpbWVQYXJ0SXNWaXNpYmxlIjpmYWxzZX19LCJXZWVrTnVtYmVyaW5nIjp7IiRpZCI6IjMyOCIsIkZvcm1hdCI6MCwiSXNWaXNpYmxlIjpmYWxzZSwiTGFzdEtub3duVmlzaWJpbGl0eVN0YXRlIjpmYWxzZX0sIklzVmlzaWJsZSI6dHJ1ZSwiUGFyZW50U3R5bGUiOm51bGx9LCJJbmRleCI6MCwiU21hcnREdXJhdGlvbkFjdGl2YXRlZCI6ZmFsc2UsIkRhdGVGb3JtYXQiOnsiJHJlZiI6IjMyNiJ9LCJXZWVrTnVtYmVyaW5nIjp7IiRpZCI6IjMyOSIsIkZvcm1hdCI6MCwiSXNWaXNpYmxlIjpmYWxzZSwiTGFzdEtub3duVmlzaWJpbGl0eVN0YXRlIjpmYWxzZX0sIklkIjoiYjczYWQzODctMjNkOC00ZWI5LTk1NzQtZWRjNGM0NTVjM2IwIiwiSW1wb3J0SWQiOm51bGwsIlRpdGxlIjoiU3lzdGVtIEJhbGFuY2luZyIsIk5vdGUiOm51bGwsIkh5cGVybGluayI6eyIkaWQiOiIzMzAiLCJBZGRyZXNzIjoiIiwiU3ViQWRkcmVzcyI6IiJ9LCJJc0NoYW5nZWQiOmZhbHNlLCJJc05ldyI6ZmFsc2V9fSx7IiRpZCI6IjMzMSIsIl9hdHRhY2hlZE1pbGVzdG9uZXMiOltdLCJUYXNrRGVmaW5pdGlvbiI6eyIkaWQiOiIzMzIiLCJHcm91cE5hbWUiOiI3MDAzOTIxOS1jZDE0LTRjNDgtYWM5MC0xZmZjNGEyNTEwMDEiLCJTdGFydERhdGUiOiIyMDIxLTA4LTIwVDAwOjAwOjAwWiIsIkVuZERhdGUiOiIyMDIxLTExLTIzVDExOjU5OjAwWiIsIlBlcmNlbnRhZ2VDb21wbGV0ZSI6ODUuMCwiU3R5bGUiOnsiJGlkIjoiMzMzIiwiU2hhcGUiOjQsIlNoYXBlVGhpY2tuZXNzIjowLCJEdXJhdGlvbkZvcm1hdCI6MCwiSW5jbHVkZU5vbldvcmtpbmdEYXlzSW5EdXJhdGlvbiI6ZmFsc2UsIlBlcmNlbnRhZ2VDb21wbGV0ZVN0eWxlIjp7IiRpZCI6IjMzNCIsIkZvbnRTZXR0aW5ncyI6eyIkaWQiOiIzMzUiLCJGb250U2l6ZSI6MTAsIkZvbnROYW1lIjoiQ2FsaWJyaSIsIklzQm9sZCI6ZmFsc2UsIklzSXRhbGljIjpmYWxzZSwiSXNVbmRlcmxpbmVkIjpmYWxzZSwiUGFyZW50U3R5bGUiOm51bGx9LCJBdXRvU2l6ZSI6MCwiRm9yZWdyb3VuZCI6eyIkaWQiOiIzMzYiLCJDb2xvciI6eyIkaWQiOiIzMzc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MzOCIsIlRvcCI6MCwiTGVmdCI6MCwiUmlnaHQiOjAsIkJvdHRvbSI6MH0sIlBhZGRpbmciOnsiJGlkIjoiMzM5IiwiVG9wIjowLCJMZWZ0IjowLCJSaWdodCI6MCwiQm90dG9tIjowfSwiQmFja2dyb3VuZCI6eyIkaWQiOiIzNDAiLCJDb2xvciI6eyIkcmVmIjoiMjkzIn19LCJJc1Zpc2libGUiOnRydWUsIldpZHRoIjowLjAsIkhlaWdodCI6MC4wLCJCb3JkZXJTdHlsZSI6eyIkaWQiOiIzNDEiLCJMaW5lQ29sb3IiOm51bGwsIkxpbmVXZWlnaHQiOjAuMCwiTGluZVR5cGUiOjAsIlBhcmVudFN0eWxlIjpudWxsfSwiUGFyZW50U3R5bGUiOm51bGx9LCJEdXJhdGlvblN0eWxlIjp7IiRpZCI6IjM0MiIsIkZvbnRTZXR0aW5ncyI6eyIkaWQiOiIzNDMiLCJGb250U2l6ZSI6MTAsIkZvbnROYW1lIjoiQ2FsaWJyaSIsIklzQm9sZCI6ZmFsc2UsIklzSXRhbGljIjpmYWxzZSwiSXNVbmRlcmxpbmVkIjpmYWxzZSwiUGFyZW50U3R5bGUiOm51bGx9LCJBdXRvU2l6ZSI6MCwiRm9yZWdyb3VuZCI6eyIkaWQiOiIzNDQiLCJDb2xvciI6eyIkcmVmIjoiOTQifX0sIk1heFdpZHRoIjoyMDAuMCwiTWF4SGVpZ2h0IjoiSW5maW5pdHkiLCJTbWFydEZvcmVncm91bmRJc0FjdGl2ZSI6ZmFsc2UsIkhvcml6b250YWxBbGlnbm1lbnQiOjAsIlZlcnRpY2FsQWxpZ25tZW50IjowLCJTbWFydEZvcmVncm91bmQiOm51bGwsIkJhY2tncm91bmRGaWxsVHlwZSI6MCwiTWFyZ2luIjp7IiRpZCI6IjM0NSIsIlRvcCI6MCwiTGVmdCI6MCwiUmlnaHQiOjAsIkJvdHRvbSI6MH0sIlBhZGRpbmciOnsiJGlkIjoiMzQ2IiwiVG9wIjowLCJMZWZ0IjowLCJSaWdodCI6MCwiQm90dG9tIjowfSwiQmFja2dyb3VuZCI6eyIkcmVmIjoiOTcifSwiSXNWaXNpYmxlIjp0cnVlLCJXaWR0aCI6MC4wLCJIZWlnaHQiOjAuMCwiQm9yZGVyU3R5bGUiOnsiJGlkIjoiMzQ3IiwiTGluZUNvbG9yIjpudWxsLCJMaW5lV2VpZ2h0IjowLjAsIkxpbmVUeXBlIjowLCJQYXJlbnRTdHlsZSI6bnVsbH0sIlBhcmVudFN0eWxlIjpudWxsfSwiSG9yaXpvbnRhbENvbm5lY3RvclN0eWxlIjp7IiRpZCI6IjM0OCIsIkxpbmVDb2xvciI6eyIkcmVmIjoiOTkifSwiTGluZVdlaWdodCI6MS4wLCJMaW5lVHlwZSI6MCwiUGFyZW50U3R5bGUiOm51bGx9LCJWZXJ0aWNhbENvbm5lY3RvclN0eWxlIjp7IiRpZCI6IjM0OSIsIkxpbmVDb2xvciI6eyIkcmVmIjoiMTAy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zUwIiwiTWFyZ2luIjp7IiRpZCI6IjM1MSIsIlRvcCI6MCwiTGVmdCI6NCwiUmlnaHQiOjQsIkJvdHRvbSI6MH0sIlBhZGRpbmciOnsiJGlkIjoiMzUyIiwiVG9wIjowLCJMZWZ0IjowLCJSaWdodCI6MCwiQm90dG9tIjowfSwiQmFja2dyb3VuZCI6eyIkaWQiOiIzNTMiLCJDb2xvciI6eyIkaWQiOiIzNTQiLCJBIjoyNTUsIlIiOjg2LCJHIjoyMDcsIkIiOjIxOX19LCJJc1Zpc2libGUiOnRydWUsIldpZHRoIjowLjAsIkhlaWdodCI6MTAuMCwiQm9yZGVyU3R5bGUiOnsiJGlkIjoiMzU1IiwiTGluZUNvbG9yIjp7IiRpZCI6IjM1NiIsIiR0eXBlIjoiTkxSRS5Db21tb24uRG9tLlNvbGlkQ29sb3JCcnVzaCwgTkxSRS5Db21tb24iLCJDb2xvciI6eyIkaWQiOiIzNTciLCJBIjoyNTUsIlIiOjI1NSwiRyI6MCwiQiI6MH19LCJMaW5lV2VpZ2h0IjowLjAsIkxpbmVUeXBlIjowLCJQYXJlbnRTdHlsZSI6bnVsbH0sIlBhcmVudFN0eWxlIjpudWxsfSwiVGl0bGVTdHlsZSI6eyIkaWQiOiIzNTgiLCJGb250U2V0dGluZ3MiOnsiJGlkIjoiMzU5IiwiRm9udFNpemUiOjExLCJGb250TmFtZSI6IkNhbGlicmkiLCJJc0JvbGQiOmZhbHNlLCJJc0l0YWxpYyI6ZmFsc2UsIklzVW5kZXJsaW5lZCI6ZmFsc2UsIlBhcmVudFN0eWxlIjpudWxsfSwiQXV0b1NpemUiOjAsIkZvcmVncm91bmQiOnsiJGlkIjoiMzYwIiwiQ29sb3IiOnsiJGlkIjoiMzYx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M2MiIsIlRvcCI6MCwiTGVmdCI6MCwiUmlnaHQiOjAsIkJvdHRvbSI6MH0sIlBhZGRpbmciOnsiJGlkIjoiMzYzIiwiVG9wIjowLCJMZWZ0IjowLCJSaWdodCI6MCwiQm90dG9tIjowfSwiQmFja2dyb3VuZCI6eyIkaWQiOiIzNjQiLCJDb2xvciI6eyIkaWQiOiIzNjUiLCJBIjowLCJSIjoyNTUsIkciOjI1NSwiQiI6MjU1fX0sIklzVmlzaWJsZSI6dHJ1ZSwiV2lkdGgiOjAuMCwiSGVpZ2h0IjowLjAsIkJvcmRlclN0eWxlIjp7IiRpZCI6IjM2NiIsIkxpbmVDb2xvciI6bnVsbCwiTGluZVdlaWdodCI6MC4wLCJMaW5lVHlwZSI6MCwiUGFyZW50U3R5bGUiOm51bGx9LCJQYXJlbnRTdHlsZSI6bnVsbH0sIkRhdGVTdHlsZSI6eyIkaWQiOiIzNjciLCJGb250U2V0dGluZ3MiOnsiJGlkIjoiMzY4IiwiRm9udFNpemUiOjEwLCJGb250TmFtZSI6IkNhbGlicmkiLCJJc0JvbGQiOmZhbHNlLCJJc0l0YWxpYyI6ZmFsc2UsIklzVW5kZXJsaW5lZCI6ZmFsc2UsIlBhcmVudFN0eWxlIjpudWxsfSwiQXV0b1NpemUiOjAsIkZvcmVncm91bmQiOnsiJGlkIjoiMzY5IiwiQ29sb3IiOnsiJHJlZiI6IjEyMiJ9fSwiTWF4V2lkdGgiOjIwMC4wLCJNYXhIZWlnaHQiOiJJbmZpbml0eSIsIlNtYXJ0Rm9yZWdyb3VuZElzQWN0aXZlIjpmYWxzZSwiSG9yaXpvbnRhbEFsaWdubWVudCI6MCwiVmVydGljYWxBbGlnbm1lbnQiOjAsIlNtYXJ0Rm9yZWdyb3VuZCI6bnVsbCwiQmFja2dyb3VuZEZpbGxUeXBlIjowLCJNYXJnaW4iOnsiJGlkIjoiMzcwIiwiVG9wIjowLCJMZWZ0IjowLCJSaWdodCI6MCwiQm90dG9tIjowfSwiUGFkZGluZyI6eyIkaWQiOiIzNzEiLCJUb3AiOjAsIkxlZnQiOjAsIlJpZ2h0IjowLCJCb3R0b20iOjB9LCJCYWNrZ3JvdW5kIjp7IiRyZWYiOiIxMjUifSwiSXNWaXNpYmxlIjp0cnVlLCJXaWR0aCI6MC4wLCJIZWlnaHQiOjAuMCwiQm9yZGVyU3R5bGUiOnsiJGlkIjoiMzcyIiwiTGluZUNvbG9yIjpudWxsLCJMaW5lV2VpZ2h0IjowLjAsIkxpbmVUeXBlIjowLCJQYXJlbnRTdHlsZSI6bnVsbH0sIlBhcmVudFN0eWxlIjpudWxsfSwiRGF0ZUZvcm1hdCI6eyIkaWQiOiIzNzM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zc0IiwiRGF0ZVBhcnRJc1Zpc2libGUiOnRydWUsIlRpbWVQYXJ0SXNWaXNpYmxlIjpmYWxzZX19LCJXZWVrTnVtYmVyaW5nIjp7IiRpZCI6IjM3NSIsIkZvcm1hdCI6MCwiSXNWaXNpYmxlIjpmYWxzZSwiTGFzdEtub3duVmlzaWJpbGl0eVN0YXRlIjpmYWxzZX0sIklzVmlzaWJsZSI6dHJ1ZSwiUGFyZW50U3R5bGUiOm51bGx9LCJJbmRleCI6NCwiU21hcnREdXJhdGlvbkFjdGl2YXRlZCI6ZmFsc2UsIkRhdGVGb3JtYXQiOnsiJHJlZiI6IjM3MyJ9LCJXZWVrTnVtYmVyaW5nIjp7IiRpZCI6IjM3NiIsIkZvcm1hdCI6MCwiSXNWaXNpYmxlIjpmYWxzZSwiTGFzdEtub3duVmlzaWJpbGl0eVN0YXRlIjpmYWxzZX0sIklkIjoiMWZiNWM5YmUtYThkNy00OTFlLTkzYWItMTA5NDA0YTBhOTFiIiwiSW1wb3J0SWQiOm51bGwsIlRpdGxlIjoiQ29uc3VtcHRpb24gTWV0cmljcyAiLCJOb3RlIjpudWxsLCJIeXBlcmxpbmsiOnsiJGlkIjoiMzc3IiwiQWRkcmVzcyI6IiIsIlN1YkFkZHJlc3MiOiIifSwiSXNDaGFuZ2VkIjpmYWxzZSwiSXNOZXciOmZhbHNlfX0seyIkaWQiOiIzNzgiLCJfYXR0YWNoZWRNaWxlc3RvbmVzIjpbXSwiVGFza0RlZmluaXRpb24iOnsiJGlkIjoiMzc5IiwiR3JvdXBOYW1lIjoiNzAwMzkyMTktY2QxNC00YzQ4LWFjOTAtMWZmYzRhMjUxMDAxIiwiU3RhcnREYXRlIjoiMjAyMi0wMi0xOFQwMDowMDowMFoiLCJFbmREYXRlIjoiMjAyMi0wNC0wNFQxMTo1OTowMFoiLCJQZXJjZW50YWdlQ29tcGxldGUiOm51bGwsIlN0eWxlIjp7IiRpZCI6IjM4MCIsIlNoYXBlIjoxLCJTaGFwZVRoaWNrbmVzcyI6MCwiRHVyYXRpb25Gb3JtYXQiOjAsIkluY2x1ZGVOb25Xb3JraW5nRGF5c0luRHVyYXRpb24iOmZhbHNlLCJQZXJjZW50YWdlQ29tcGxldGVTdHlsZSI6eyIkaWQiOiIzODEiLCJGb250U2V0dGluZ3MiOnsiJGlkIjoiMzgyIiwiRm9udFNpemUiOjEwLCJGb250TmFtZSI6IkNhbGlicmkiLCJJc0JvbGQiOmZhbHNlLCJJc0l0YWxpYyI6ZmFsc2UsIklzVW5kZXJsaW5lZCI6ZmFsc2UsIlBhcmVudFN0eWxlIjpudWxsfSwiQXV0b1NpemUiOjAsIkZvcmVncm91bmQiOnsiJGlkIjoiMzgzIiwiQ29sb3IiOnsiJGlkIjoiMzg0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M4NSIsIlRvcCI6MCwiTGVmdCI6MCwiUmlnaHQiOjAsIkJvdHRvbSI6MH0sIlBhZGRpbmciOnsiJGlkIjoiMzg2IiwiVG9wIjowLCJMZWZ0IjowLCJSaWdodCI6MCwiQm90dG9tIjowfSwiQmFja2dyb3VuZCI6eyIkaWQiOiIzODciLCJDb2xvciI6eyIkcmVmIjoiMjkzIn19LCJJc1Zpc2libGUiOnRydWUsIldpZHRoIjowLjAsIkhlaWdodCI6MC4wLCJCb3JkZXJTdHlsZSI6eyIkaWQiOiIzODgiLCJMaW5lQ29sb3IiOm51bGwsIkxpbmVXZWlnaHQiOjAuMCwiTGluZVR5cGUiOjAsIlBhcmVudFN0eWxlIjpudWxsfSwiUGFyZW50U3R5bGUiOm51bGx9LCJEdXJhdGlvblN0eWxlIjp7IiRpZCI6IjM4OSIsIkZvbnRTZXR0aW5ncyI6eyIkaWQiOiIzOTAiLCJGb250U2l6ZSI6MTAsIkZvbnROYW1lIjoiQ2FsaWJyaSIsIklzQm9sZCI6ZmFsc2UsIklzSXRhbGljIjpmYWxzZSwiSXNVbmRlcmxpbmVkIjpmYWxzZSwiUGFyZW50U3R5bGUiOm51bGx9LCJBdXRvU2l6ZSI6MCwiRm9yZWdyb3VuZCI6eyIkaWQiOiIzOTEiLCJDb2xvciI6eyIkcmVmIjoiOTQifX0sIk1heFdpZHRoIjoyMDAuMCwiTWF4SGVpZ2h0IjoiSW5maW5pdHkiLCJTbWFydEZvcmVncm91bmRJc0FjdGl2ZSI6ZmFsc2UsIkhvcml6b250YWxBbGlnbm1lbnQiOjAsIlZlcnRpY2FsQWxpZ25tZW50IjowLCJTbWFydEZvcmVncm91bmQiOm51bGwsIkJhY2tncm91bmRGaWxsVHlwZSI6MCwiTWFyZ2luIjp7IiRpZCI6IjM5MiIsIlRvcCI6MCwiTGVmdCI6MCwiUmlnaHQiOjAsIkJvdHRvbSI6MH0sIlBhZGRpbmciOnsiJGlkIjoiMzkzIiwiVG9wIjowLCJMZWZ0IjowLCJSaWdodCI6MCwiQm90dG9tIjowfSwiQmFja2dyb3VuZCI6eyIkcmVmIjoiOTcifSwiSXNWaXNpYmxlIjp0cnVlLCJXaWR0aCI6MC4wLCJIZWlnaHQiOjAuMCwiQm9yZGVyU3R5bGUiOnsiJGlkIjoiMzk0IiwiTGluZUNvbG9yIjpudWxsLCJMaW5lV2VpZ2h0IjowLjAsIkxpbmVUeXBlIjowLCJQYXJlbnRTdHlsZSI6bnVsbH0sIlBhcmVudFN0eWxlIjpudWxsfSwiSG9yaXpvbnRhbENvbm5lY3RvclN0eWxlIjp7IiRpZCI6IjM5NSIsIkxpbmVDb2xvciI6eyIkcmVmIjoiOTkifSwiTGluZVdlaWdodCI6MS4wLCJMaW5lVHlwZSI6MCwiUGFyZW50U3R5bGUiOm51bGx9LCJWZXJ0aWNhbENvbm5lY3RvclN0eWxlIjp7IiRpZCI6IjM5NiIsIkxpbmVDb2xvciI6eyIkcmVmIjoiMTAy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zk3IiwiTWFyZ2luIjp7IiRpZCI6IjM5OCIsIlRvcCI6MCwiTGVmdCI6NCwiUmlnaHQiOjQsIkJvdHRvbSI6MH0sIlBhZGRpbmciOnsiJGlkIjoiMzk5IiwiVG9wIjowLCJMZWZ0IjowLCJSaWdodCI6MCwiQm90dG9tIjowfSwiQmFja2dyb3VuZCI6eyIkaWQiOiI0MDAiLCJDb2xvciI6eyIkaWQiOiI0MDEiLCJBIjoyNTUsIlIiOjg2LCJHIjoyMDcsIkIiOjIxOX19LCJJc1Zpc2libGUiOnRydWUsIldpZHRoIjowLjAsIkhlaWdodCI6MTAuMCwiQm9yZGVyU3R5bGUiOnsiJGlkIjoiNDAyIiwiTGluZUNvbG9yIjp7IiRpZCI6IjQwMyIsIiR0eXBlIjoiTkxSRS5Db21tb24uRG9tLlNvbGlkQ29sb3JCcnVzaCwgTkxSRS5Db21tb24iLCJDb2xvciI6eyIkaWQiOiI0MDQiLCJBIjoyNTUsIlIiOjI1NSwiRyI6MCwiQiI6MH19LCJMaW5lV2VpZ2h0IjowLjAsIkxpbmVUeXBlIjowLCJQYXJlbnRTdHlsZSI6bnVsbH0sIlBhcmVudFN0eWxlIjpudWxsfSwiVGl0bGVTdHlsZSI6eyIkaWQiOiI0MDUiLCJGb250U2V0dGluZ3MiOnsiJGlkIjoiNDA2IiwiRm9udFNpemUiOjExLCJGb250TmFtZSI6IkNhbGlicmkiLCJJc0JvbGQiOmZhbHNlLCJJc0l0YWxpYyI6ZmFsc2UsIklzVW5kZXJsaW5lZCI6ZmFsc2UsIlBhcmVudFN0eWxlIjpudWxsfSwiQXV0b1NpemUiOjAsIkZvcmVncm91bmQiOnsiJGlkIjoiNDA3IiwiQ29sb3IiOnsiJGlkIjoiNDA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QwOSIsIlRvcCI6MCwiTGVmdCI6MCwiUmlnaHQiOjAsIkJvdHRvbSI6MH0sIlBhZGRpbmciOnsiJGlkIjoiNDEwIiwiVG9wIjowLCJMZWZ0IjowLCJSaWdodCI6MCwiQm90dG9tIjowfSwiQmFja2dyb3VuZCI6eyIkaWQiOiI0MTEiLCJDb2xvciI6eyIkaWQiOiI0MTIiLCJBIjowLCJSIjoyNTUsIkciOjI1NSwiQiI6MjU1fX0sIklzVmlzaWJsZSI6dHJ1ZSwiV2lkdGgiOjAuMCwiSGVpZ2h0IjowLjAsIkJvcmRlclN0eWxlIjp7IiRpZCI6IjQxMyIsIkxpbmVDb2xvciI6bnVsbCwiTGluZVdlaWdodCI6MC4wLCJMaW5lVHlwZSI6MCwiUGFyZW50U3R5bGUiOm51bGx9LCJQYXJlbnRTdHlsZSI6bnVsbH0sIkRhdGVTdHlsZSI6eyIkaWQiOiI0MTQiLCJGb250U2V0dGluZ3MiOnsiJGlkIjoiNDE1IiwiRm9udFNpemUiOjEwLCJGb250TmFtZSI6IkNhbGlicmkiLCJJc0JvbGQiOmZhbHNlLCJJc0l0YWxpYyI6ZmFsc2UsIklzVW5kZXJsaW5lZCI6ZmFsc2UsIlBhcmVudFN0eWxlIjpudWxsfSwiQXV0b1NpemUiOjAsIkZvcmVncm91bmQiOnsiJGlkIjoiNDE2IiwiQ29sb3IiOnsiJHJlZiI6IjEyMiJ9fSwiTWF4V2lkdGgiOjIwMC4wLCJNYXhIZWlnaHQiOiJJbmZpbml0eSIsIlNtYXJ0Rm9yZWdyb3VuZElzQWN0aXZlIjpmYWxzZSwiSG9yaXpvbnRhbEFsaWdubWVudCI6MCwiVmVydGljYWxBbGlnbm1lbnQiOjAsIlNtYXJ0Rm9yZWdyb3VuZCI6bnVsbCwiQmFja2dyb3VuZEZpbGxUeXBlIjowLCJNYXJnaW4iOnsiJGlkIjoiNDE3IiwiVG9wIjowLCJMZWZ0IjowLCJSaWdodCI6MCwiQm90dG9tIjowfSwiUGFkZGluZyI6eyIkaWQiOiI0MTgiLCJUb3AiOjAsIkxlZnQiOjAsIlJpZ2h0IjowLCJCb3R0b20iOjB9LCJCYWNrZ3JvdW5kIjp7IiRyZWYiOiIxMjUifSwiSXNWaXNpYmxlIjp0cnVlLCJXaWR0aCI6MC4wLCJIZWlnaHQiOjAuMCwiQm9yZGVyU3R5bGUiOnsiJGlkIjoiNDE5IiwiTGluZUNvbG9yIjpudWxsLCJMaW5lV2VpZ2h0IjowLjAsIkxpbmVUeXBlIjowLCJQYXJlbnRTdHlsZSI6bnVsbH0sIlBhcmVudFN0eWxlIjpudWxsfSwiRGF0ZUZvcm1hdCI6eyIkaWQiOiI0MjA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DIxIiwiRGF0ZVBhcnRJc1Zpc2libGUiOnRydWUsIlRpbWVQYXJ0SXNWaXNpYmxlIjpmYWxzZX19LCJXZWVrTnVtYmVyaW5nIjp7IiRpZCI6IjQyMiIsIkZvcm1hdCI6MCwiSXNWaXNpYmxlIjpmYWxzZSwiTGFzdEtub3duVmlzaWJpbGl0eVN0YXRlIjpmYWxzZX0sIklzVmlzaWJsZSI6dHJ1ZSwiUGFyZW50U3R5bGUiOm51bGx9LCJJbmRleCI6NSwiU21hcnREdXJhdGlvbkFjdGl2YXRlZCI6ZmFsc2UsIkRhdGVGb3JtYXQiOnsiJHJlZiI6IjQyMCJ9LCJXZWVrTnVtYmVyaW5nIjp7IiRpZCI6IjQyMyIsIkZvcm1hdCI6MCwiSXNWaXNpYmxlIjpmYWxzZSwiTGFzdEtub3duVmlzaWJpbGl0eVN0YXRlIjpmYWxzZX0sIklkIjoiY2ZmMTc3MWItM2FkZi00MzUwLTkyMjctMmExYjM4NmRkOTBmIiwiSW1wb3J0SWQiOm51bGwsIlRpdGxlIjoiT2ZmbG9hZGluZyIsIk5vdGUiOm51bGwsIkh5cGVybGluayI6eyIkaWQiOiI0MjQiLCJBZGRyZXNzIjoiIiwiU3ViQWRkcmVzcyI6IiJ9LCJJc0NoYW5nZWQiOmZhbHNlLCJJc05ldyI6ZmFsc2V9fSx7IiRpZCI6IjQyNSIsIl9hdHRhY2hlZE1pbGVzdG9uZXMiOltdLCJUYXNrRGVmaW5pdGlvbiI6eyIkaWQiOiI0MjYiLCJHcm91cE5hbWUiOiIzZWYyZjNkYS05OGQ1LTQ0MTMtOTlmMi0wMGM4ZGVhNjA2OGEiLCJTdGFydERhdGUiOiIyMDIxLTA5LTI5VDAwOjAwOjAwWiIsIkVuZERhdGUiOiIyMDIyLTAxLTI5VDExOjU5OjAwWiIsIlBlcmNlbnRhZ2VDb21wbGV0ZSI6bnVsbCwiU3R5bGUiOnsiJGlkIjoiNDI3IiwiU2hhcGUiOjEsIlNoYXBlVGhpY2tuZXNzIjowLCJEdXJhdGlvbkZvcm1hdCI6MCwiSW5jbHVkZU5vbldvcmtpbmdEYXlzSW5EdXJhdGlvbiI6ZmFsc2UsIlBlcmNlbnRhZ2VDb21wbGV0ZVN0eWxlIjp7IiRpZCI6IjQyOCIsIkZvbnRTZXR0aW5ncyI6eyIkaWQiOiI0MjkiLCJGb250U2l6ZSI6MTAsIkZvbnROYW1lIjoiQ2FsaWJyaSIsIklzQm9sZCI6ZmFsc2UsIklzSXRhbGljIjpmYWxzZSwiSXNVbmRlcmxpbmVkIjpmYWxzZSwiUGFyZW50U3R5bGUiOm51bGx9LCJBdXRvU2l6ZSI6MCwiRm9yZWdyb3VuZCI6eyIkaWQiOiI0MzAiLCJDb2xvciI6eyIkaWQiOiI0MzE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NDMyIiwiVG9wIjowLCJMZWZ0IjowLCJSaWdodCI6MCwiQm90dG9tIjowfSwiUGFkZGluZyI6eyIkaWQiOiI0MzMiLCJUb3AiOjAsIkxlZnQiOjAsIlJpZ2h0IjowLCJCb3R0b20iOjB9LCJCYWNrZ3JvdW5kIjp7IiRpZCI6IjQzNCIsIkNvbG9yIjp7IiRyZWYiOiIyOTMifX0sIklzVmlzaWJsZSI6dHJ1ZSwiV2lkdGgiOjAuMCwiSGVpZ2h0IjowLjAsIkJvcmRlclN0eWxlIjp7IiRpZCI6IjQzNSIsIkxpbmVDb2xvciI6bnVsbCwiTGluZVdlaWdodCI6MC4wLCJMaW5lVHlwZSI6MCwiUGFyZW50U3R5bGUiOm51bGx9LCJQYXJlbnRTdHlsZSI6bnVsbH0sIkR1cmF0aW9uU3R5bGUiOnsiJGlkIjoiNDM2IiwiRm9udFNldHRpbmdzIjp7IiRpZCI6IjQzNyIsIkZvbnRTaXplIjoxMCwiRm9udE5hbWUiOiJDYWxpYnJpIiwiSXNCb2xkIjpmYWxzZSwiSXNJdGFsaWMiOmZhbHNlLCJJc1VuZGVybGluZWQiOmZhbHNlLCJQYXJlbnRTdHlsZSI6bnVsbH0sIkF1dG9TaXplIjowLCJGb3JlZ3JvdW5kIjp7IiRpZCI6IjQzOCIsIkNvbG9yIjp7IiRyZWYiOiI5NCJ9fSwiTWF4V2lkdGgiOjIwMC4wLCJNYXhIZWlnaHQiOiJJbmZpbml0eSIsIlNtYXJ0Rm9yZWdyb3VuZElzQWN0aXZlIjpmYWxzZSwiSG9yaXpvbnRhbEFsaWdubWVudCI6MCwiVmVydGljYWxBbGlnbm1lbnQiOjAsIlNtYXJ0Rm9yZWdyb3VuZCI6bnVsbCwiQmFja2dyb3VuZEZpbGxUeXBlIjowLCJNYXJnaW4iOnsiJGlkIjoiNDM5IiwiVG9wIjowLCJMZWZ0IjowLCJSaWdodCI6MCwiQm90dG9tIjowfSwiUGFkZGluZyI6eyIkaWQiOiI0NDAiLCJUb3AiOjAsIkxlZnQiOjAsIlJpZ2h0IjowLCJCb3R0b20iOjB9LCJCYWNrZ3JvdW5kIjp7IiRyZWYiOiI5NyJ9LCJJc1Zpc2libGUiOnRydWUsIldpZHRoIjowLjAsIkhlaWdodCI6MC4wLCJCb3JkZXJTdHlsZSI6eyIkaWQiOiI0NDEiLCJMaW5lQ29sb3IiOm51bGwsIkxpbmVXZWlnaHQiOjAuMCwiTGluZVR5cGUiOjAsIlBhcmVudFN0eWxlIjpudWxsfSwiUGFyZW50U3R5bGUiOm51bGx9LCJIb3Jpem9udGFsQ29ubmVjdG9yU3R5bGUiOnsiJGlkIjoiNDQyIiwiTGluZUNvbG9yIjp7IiRyZWYiOiI5OSJ9LCJMaW5lV2VpZ2h0IjoxLjAsIkxpbmVUeXBlIjowLCJQYXJlbnRTdHlsZSI6bnVsbH0sIlZlcnRpY2FsQ29ubmVjdG9yU3R5bGUiOnsiJGlkIjoiNDQz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0NDQiLCJNYXJnaW4iOnsiJGlkIjoiNDQ1IiwiVG9wIjowLCJMZWZ0Ijo0LCJSaWdodCI6NCwiQm90dG9tIjowfSwiUGFkZGluZyI6eyIkaWQiOiI0NDYiLCJUb3AiOjAsIkxlZnQiOjAsIlJpZ2h0IjowLCJCb3R0b20iOjB9LCJCYWNrZ3JvdW5kIjp7IiRpZCI6IjQ0NyIsIkNvbG9yIjp7IiRpZCI6IjQ0OCIsIkEiOjI1NSwiUiI6ODYsIkciOjIwNywiQiI6MjE5fX0sIklzVmlzaWJsZSI6dHJ1ZSwiV2lkdGgiOjAuMCwiSGVpZ2h0IjoxMC4wLCJCb3JkZXJTdHlsZSI6eyIkaWQiOiI0NDkiLCJMaW5lQ29sb3IiOnsiJGlkIjoiNDUwIiwiJHR5cGUiOiJOTFJFLkNvbW1vbi5Eb20uU29saWRDb2xvckJydXNoLCBOTFJFLkNvbW1vbiIsIkNvbG9yIjp7IiRpZCI6IjQ1MSIsIkEiOjI1NSwiUiI6MjU1LCJHIjowLCJCIjowfX0sIkxpbmVXZWlnaHQiOjAuMCwiTGluZVR5cGUiOjAsIlBhcmVudFN0eWxlIjpudWxsfSwiUGFyZW50U3R5bGUiOm51bGx9LCJUaXRsZVN0eWxlIjp7IiRpZCI6IjQ1MiIsIkZvbnRTZXR0aW5ncyI6eyIkaWQiOiI0NTMiLCJGb250U2l6ZSI6MTEsIkZvbnROYW1lIjoiQ2FsaWJyaSIsIklzQm9sZCI6ZmFsc2UsIklzSXRhbGljIjpmYWxzZSwiSXNVbmRlcmxpbmVkIjpmYWxzZSwiUGFyZW50U3R5bGUiOm51bGx9LCJBdXRvU2l6ZSI6MCwiRm9yZWdyb3VuZCI6eyIkaWQiOiI0NTQiLCJDb2xvciI6eyIkaWQiOiI0NTU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DU2IiwiVG9wIjowLCJMZWZ0IjowLCJSaWdodCI6MCwiQm90dG9tIjowfSwiUGFkZGluZyI6eyIkaWQiOiI0NTciLCJUb3AiOjAsIkxlZnQiOjAsIlJpZ2h0IjowLCJCb3R0b20iOjB9LCJCYWNrZ3JvdW5kIjp7IiRpZCI6IjQ1OCIsIkNvbG9yIjp7IiRpZCI6IjQ1OSIsIkEiOjAsIlIiOjI1NSwiRyI6MjU1LCJCIjoyNTV9fSwiSXNWaXNpYmxlIjp0cnVlLCJXaWR0aCI6MC4wLCJIZWlnaHQiOjAuMCwiQm9yZGVyU3R5bGUiOnsiJGlkIjoiNDYwIiwiTGluZUNvbG9yIjpudWxsLCJMaW5lV2VpZ2h0IjowLjAsIkxpbmVUeXBlIjowLCJQYXJlbnRTdHlsZSI6bnVsbH0sIlBhcmVudFN0eWxlIjpudWxsfSwiRGF0ZVN0eWxlIjp7IiRpZCI6IjQ2MSIsIkZvbnRTZXR0aW5ncyI6eyIkaWQiOiI0NjIiLCJGb250U2l6ZSI6MTAsIkZvbnROYW1lIjoiQ2FsaWJyaSIsIklzQm9sZCI6ZmFsc2UsIklzSXRhbGljIjpmYWxzZSwiSXNVbmRlcmxpbmVkIjpmYWxzZSwiUGFyZW50U3R5bGUiOm51bGx9LCJBdXRvU2l6ZSI6MCwiRm9yZWdyb3VuZCI6eyIkaWQiOiI0NjMiLCJDb2xvciI6eyIkcmVmIjoiMTIyIn19LCJNYXhXaWR0aCI6MjAwLjAsIk1heEhlaWdodCI6IkluZmluaXR5IiwiU21hcnRGb3JlZ3JvdW5kSXNBY3RpdmUiOmZhbHNlLCJIb3Jpem9udGFsQWxpZ25tZW50IjowLCJWZXJ0aWNhbEFsaWdubWVudCI6MCwiU21hcnRGb3JlZ3JvdW5kIjpudWxsLCJCYWNrZ3JvdW5kRmlsbFR5cGUiOjAsIk1hcmdpbiI6eyIkaWQiOiI0NjQiLCJUb3AiOjAsIkxlZnQiOjAsIlJpZ2h0IjowLCJCb3R0b20iOjB9LCJQYWRkaW5nIjp7IiRpZCI6IjQ2NSIsIlRvcCI6MCwiTGVmdCI6MCwiUmlnaHQiOjAsIkJvdHRvbSI6MH0sIkJhY2tncm91bmQiOnsiJHJlZiI6IjEyNSJ9LCJJc1Zpc2libGUiOnRydWUsIldpZHRoIjowLjAsIkhlaWdodCI6MC4wLCJCb3JkZXJTdHlsZSI6eyIkaWQiOiI0NjYiLCJMaW5lQ29sb3IiOm51bGwsIkxpbmVXZWlnaHQiOjAuMCwiTGluZVR5cGUiOjAsIlBhcmVudFN0eWxlIjpudWxsfSwiUGFyZW50U3R5bGUiOm51bGx9LCJEYXRlRm9ybWF0Ijp7IiRpZCI6IjQ2Ny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0NjgiLCJEYXRlUGFydElzVmlzaWJsZSI6dHJ1ZSwiVGltZVBhcnRJc1Zpc2libGUiOmZhbHNlfX0sIldlZWtOdW1iZXJpbmciOnsiJGlkIjoiNDY5IiwiRm9ybWF0IjowLCJJc1Zpc2libGUiOmZhbHNlLCJMYXN0S25vd25WaXNpYmlsaXR5U3RhdGUiOmZhbHNlfSwiSXNWaXNpYmxlIjp0cnVlLCJQYXJlbnRTdHlsZSI6bnVsbH0sIkluZGV4Ijo4LCJTbWFydER1cmF0aW9uQWN0aXZhdGVkIjpmYWxzZSwiRGF0ZUZvcm1hdCI6eyIkcmVmIjoiNDY3In0sIldlZWtOdW1iZXJpbmciOnsiJGlkIjoiNDcwIiwiRm9ybWF0IjowLCJJc1Zpc2libGUiOmZhbHNlLCJMYXN0S25vd25WaXNpYmlsaXR5U3RhdGUiOmZhbHNlfSwiSWQiOiI1ZjgwZGY2NC0zMDk2LTRkZjItOGVhYS1lNjcyYjM2MTM0NjAiLCJJbXBvcnRJZCI6bnVsbCwiVGl0bGUiOiJTREsgT3B0aW1pemF0aW9uICIsIk5vdGUiOm51bGwsIkh5cGVybGluayI6eyIkaWQiOiI0NzEiLCJBZGRyZXNzIjoiIiwiU3ViQWRkcmVzcyI6IiJ9LCJJc0NoYW5nZWQiOmZhbHNlLCJJc05ldyI6ZmFsc2V9fSx7IiRpZCI6IjQ3MiIsIl9hdHRhY2hlZE1pbGVzdG9uZXMiOltdLCJUYXNrRGVmaW5pdGlvbiI6eyIkaWQiOiI0NzMiLCJHcm91cE5hbWUiOiIzZWYyZjNkYS05OGQ1LTQ0MTMtOTlmMi0wMGM4ZGVhNjA2OGEiLCJTdGFydERhdGUiOiIyMDIyLTA1LTAxVDAwOjAwOjAwWiIsIkVuZERhdGUiOiIyMDIyLTA3LTMwVDExOjU5OjAwWiIsIlBlcmNlbnRhZ2VDb21wbGV0ZSI6ODAuMCwiU3R5bGUiOnsiJGlkIjoiNDc0IiwiU2hhcGUiOjQsIlNoYXBlVGhpY2tuZXNzIjowLCJEdXJhdGlvbkZvcm1hdCI6MCwiSW5jbHVkZU5vbldvcmtpbmdEYXlzSW5EdXJhdGlvbiI6ZmFsc2UsIlBlcmNlbnRhZ2VDb21wbGV0ZVN0eWxlIjp7IiRpZCI6IjQ3NSIsIkZvbnRTZXR0aW5ncyI6eyIkaWQiOiI0NzYiLCJGb250U2l6ZSI6MTAsIkZvbnROYW1lIjoiQ2FsaWJyaSIsIklzQm9sZCI6ZmFsc2UsIklzSXRhbGljIjpmYWxzZSwiSXNVbmRlcmxpbmVkIjpmYWxzZSwiUGFyZW50U3R5bGUiOm51bGx9LCJBdXRvU2l6ZSI6MCwiRm9yZWdyb3VuZCI6eyIkaWQiOiI0NzciLCJDb2xvciI6eyIkaWQiOiI0Nzg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Q3OSIsIlRvcCI6MCwiTGVmdCI6MCwiUmlnaHQiOjAsIkJvdHRvbSI6MH0sIlBhZGRpbmciOnsiJGlkIjoiNDgwIiwiVG9wIjowLCJMZWZ0IjowLCJSaWdodCI6MCwiQm90dG9tIjowfSwiQmFja2dyb3VuZCI6eyIkaWQiOiI0ODEiLCJDb2xvciI6eyIkcmVmIjoiMjkzIn19LCJJc1Zpc2libGUiOnRydWUsIldpZHRoIjowLjAsIkhlaWdodCI6MC4wLCJCb3JkZXJTdHlsZSI6eyIkaWQiOiI0ODIiLCJMaW5lQ29sb3IiOm51bGwsIkxpbmVXZWlnaHQiOjAuMCwiTGluZVR5cGUiOjAsIlBhcmVudFN0eWxlIjpudWxsfSwiUGFyZW50U3R5bGUiOm51bGx9LCJEdXJhdGlvblN0eWxlIjp7IiRpZCI6IjQ4MyIsIkZvbnRTZXR0aW5ncyI6eyIkaWQiOiI0ODQiLCJGb250U2l6ZSI6MTAsIkZvbnROYW1lIjoiQ2FsaWJyaSIsIklzQm9sZCI6ZmFsc2UsIklzSXRhbGljIjpmYWxzZSwiSXNVbmRlcmxpbmVkIjpmYWxzZSwiUGFyZW50U3R5bGUiOm51bGx9LCJBdXRvU2l6ZSI6MCwiRm9yZWdyb3VuZCI6eyIkaWQiOiI0ODUiLCJDb2xvciI6eyIkcmVmIjoiOTQifX0sIk1heFdpZHRoIjoyMDAuMCwiTWF4SGVpZ2h0IjoiSW5maW5pdHkiLCJTbWFydEZvcmVncm91bmRJc0FjdGl2ZSI6ZmFsc2UsIkhvcml6b250YWxBbGlnbm1lbnQiOjAsIlZlcnRpY2FsQWxpZ25tZW50IjowLCJTbWFydEZvcmVncm91bmQiOm51bGwsIkJhY2tncm91bmRGaWxsVHlwZSI6MCwiTWFyZ2luIjp7IiRpZCI6IjQ4NiIsIlRvcCI6MCwiTGVmdCI6MCwiUmlnaHQiOjAsIkJvdHRvbSI6MH0sIlBhZGRpbmciOnsiJGlkIjoiNDg3IiwiVG9wIjowLCJMZWZ0IjowLCJSaWdodCI6MCwiQm90dG9tIjowfSwiQmFja2dyb3VuZCI6eyIkcmVmIjoiOTcifSwiSXNWaXNpYmxlIjp0cnVlLCJXaWR0aCI6MC4wLCJIZWlnaHQiOjAuMCwiQm9yZGVyU3R5bGUiOnsiJGlkIjoiNDg4IiwiTGluZUNvbG9yIjpudWxsLCJMaW5lV2VpZ2h0IjowLjAsIkxpbmVUeXBlIjowLCJQYXJlbnRTdHlsZSI6bnVsbH0sIlBhcmVudFN0eWxlIjpudWxsfSwiSG9yaXpvbnRhbENvbm5lY3RvclN0eWxlIjp7IiRpZCI6IjQ4OSIsIkxpbmVDb2xvciI6eyIkcmVmIjoiOTkifSwiTGluZVdlaWdodCI6MS4wLCJMaW5lVHlwZSI6MCwiUGFyZW50U3R5bGUiOm51bGx9LCJWZXJ0aWNhbENvbm5lY3RvclN0eWxlIjp7IiRpZCI6IjQ5MCIsIkxpbmVDb2xvciI6eyIkcmVmIjoiMTAy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DkxIiwiTWFyZ2luIjp7IiRpZCI6IjQ5MiIsIlRvcCI6MCwiTGVmdCI6NCwiUmlnaHQiOjQsIkJvdHRvbSI6MH0sIlBhZGRpbmciOnsiJGlkIjoiNDkzIiwiVG9wIjowLCJMZWZ0IjowLCJSaWdodCI6MCwiQm90dG9tIjowfSwiQmFja2dyb3VuZCI6eyIkaWQiOiI0OTQiLCJDb2xvciI6eyIkaWQiOiI0OTUiLCJBIjoyNTUsIlIiOjg2LCJHIjoyMDcsIkIiOjIxOX19LCJJc1Zpc2libGUiOnRydWUsIldpZHRoIjowLjAsIkhlaWdodCI6MTAuMCwiQm9yZGVyU3R5bGUiOnsiJGlkIjoiNDk2IiwiTGluZUNvbG9yIjp7IiRpZCI6IjQ5NyIsIiR0eXBlIjoiTkxSRS5Db21tb24uRG9tLlNvbGlkQ29sb3JCcnVzaCwgTkxSRS5Db21tb24iLCJDb2xvciI6eyIkaWQiOiI0OTgiLCJBIjoyNTUsIlIiOjI1NSwiRyI6MCwiQiI6MH19LCJMaW5lV2VpZ2h0IjowLjAsIkxpbmVUeXBlIjowLCJQYXJlbnRTdHlsZSI6bnVsbH0sIlBhcmVudFN0eWxlIjpudWxsfSwiVGl0bGVTdHlsZSI6eyIkaWQiOiI0OTkiLCJGb250U2V0dGluZ3MiOnsiJGlkIjoiNTAwIiwiRm9udFNpemUiOjExLCJGb250TmFtZSI6IkNhbGlicmkiLCJJc0JvbGQiOmZhbHNlLCJJc0l0YWxpYyI6ZmFsc2UsIklzVW5kZXJsaW5lZCI6ZmFsc2UsIlBhcmVudFN0eWxlIjpudWxsfSwiQXV0b1NpemUiOjIsIkZvcmVncm91bmQiOnsiJGlkIjoiNTAxIiwiQ29sb3IiOnsiJGlkIjoiNTAyIiwiQSI6MjU1LCJSIjoyNTUsIkciOjI1NSwiQiI6MjU1fX0sIk1heFdpZHRoIjo4My45MzY2NjY2NjY2NjY2NjcsIk1heEhlaWdodCI6IkluZmluaXR5IiwiU21hcnRGb3JlZ3JvdW5kSXNBY3RpdmUiOmZhbHNlLCJIb3Jpem9udGFsQWxpZ25tZW50IjoxLCJWZXJ0aWNhbEFsaWdubWVudCI6MCwiU21hcnRGb3JlZ3JvdW5kIjpudWxsLCJCYWNrZ3JvdW5kRmlsbFR5cGUiOjAsIk1hcmdpbiI6eyIkaWQiOiI1MDMiLCJUb3AiOjAsIkxlZnQiOjAsIlJpZ2h0IjowLCJCb3R0b20iOjB9LCJQYWRkaW5nIjp7IiRpZCI6IjUwNCIsIlRvcCI6MCwiTGVmdCI6MCwiUmlnaHQiOjAsIkJvdHRvbSI6MH0sIkJhY2tncm91bmQiOnsiJGlkIjoiNTA1IiwiQ29sb3IiOnsiJGlkIjoiNTA2IiwiQSI6MCwiUiI6MjU1LCJHIjoyNTUsIkIiOjI1NX19LCJJc1Zpc2libGUiOnRydWUsIldpZHRoIjowLjAsIkhlaWdodCI6MC4wLCJCb3JkZXJTdHlsZSI6eyIkaWQiOiI1MDciLCJMaW5lQ29sb3IiOm51bGwsIkxpbmVXZWlnaHQiOjAuMCwiTGluZVR5cGUiOjAsIlBhcmVudFN0eWxlIjpudWxsfSwiUGFyZW50U3R5bGUiOm51bGx9LCJEYXRlU3R5bGUiOnsiJGlkIjoiNTA4IiwiRm9udFNldHRpbmdzIjp7IiRpZCI6IjUwOSIsIkZvbnRTaXplIjoxMCwiRm9udE5hbWUiOiJDYWxpYnJpIiwiSXNCb2xkIjpmYWxzZSwiSXNJdGFsaWMiOmZhbHNlLCJJc1VuZGVybGluZWQiOmZhbHNlLCJQYXJlbnRTdHlsZSI6bnVsbH0sIkF1dG9TaXplIjowLCJGb3JlZ3JvdW5kIjp7IiRpZCI6IjUxMCIsIkNvbG9yIjp7IiRyZWYiOiIxMjIifX0sIk1heFdpZHRoIjoyMDAuMCwiTWF4SGVpZ2h0IjoiSW5maW5pdHkiLCJTbWFydEZvcmVncm91bmRJc0FjdGl2ZSI6ZmFsc2UsIkhvcml6b250YWxBbGlnbm1lbnQiOjAsIlZlcnRpY2FsQWxpZ25tZW50IjowLCJTbWFydEZvcmVncm91bmQiOm51bGwsIkJhY2tncm91bmRGaWxsVHlwZSI6MCwiTWFyZ2luIjp7IiRpZCI6IjUxMSIsIlRvcCI6MCwiTGVmdCI6MCwiUmlnaHQiOjAsIkJvdHRvbSI6MH0sIlBhZGRpbmciOnsiJGlkIjoiNTEyIiwiVG9wIjowLCJMZWZ0IjowLCJSaWdodCI6MCwiQm90dG9tIjowfSwiQmFja2dyb3VuZCI6eyIkcmVmIjoiMTI1In0sIklzVmlzaWJsZSI6dHJ1ZSwiV2lkdGgiOjAuMCwiSGVpZ2h0IjowLjAsIkJvcmRlclN0eWxlIjp7IiRpZCI6IjUxMyIsIkxpbmVDb2xvciI6bnVsbCwiTGluZVdlaWdodCI6MC4wLCJMaW5lVHlwZSI6MCwiUGFyZW50U3R5bGUiOm51bGx9LCJQYXJlbnRTdHlsZSI6bnVsbH0sIkRhdGVGb3JtYXQiOnsiJGlkIjoiNTE0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UxNSIsIkRhdGVQYXJ0SXNWaXNpYmxlIjp0cnVlLCJUaW1lUGFydElzVmlzaWJsZSI6ZmFsc2V9fSwiV2Vla051bWJlcmluZyI6eyIkaWQiOiI1MTYiLCJGb3JtYXQiOjAsIklzVmlzaWJsZSI6ZmFsc2UsIkxhc3RLbm93blZpc2liaWxpdHlTdGF0ZSI6ZmFsc2V9LCJJc1Zpc2libGUiOnRydWUsIlBhcmVudFN0eWxlIjpudWxsfSwiSW5kZXgiOjksIlNtYXJ0RHVyYXRpb25BY3RpdmF0ZWQiOmZhbHNlLCJEYXRlRm9ybWF0Ijp7IiRyZWYiOiI1MTQifSwiV2Vla051bWJlcmluZyI6eyIkaWQiOiI1MTciLCJGb3JtYXQiOjAsIklzVmlzaWJsZSI6ZmFsc2UsIkxhc3RLbm93blZpc2liaWxpdHlTdGF0ZSI6ZmFsc2V9LCJJZCI6ImUyOWZiODY5LTBiNjAtNDNlNi1iOGI0LTllYzA1YjU1MGJhMyIsIkltcG9ydElkIjpudWxsLCJUaXRsZSI6IkxvYWQgUGVyZm9ybWFuY2UgIiwiTm90ZSI6bnVsbCwiSHlwZXJsaW5rIjp7IiRpZCI6IjUxOCIsIkFkZHJlc3MiOiIiLCJTdWJBZGRyZXNzIjoiIn0sIklzQ2hhbmdlZCI6ZmFsc2UsIklzTmV3IjpmYWxzZX19XSwiTWlsZXN0b25lcyI6W3siJGlkIjoiNTE5IiwiSWQiOiJhZTIxMWJiMy05N2JhLTQ4NGUtYmI5Ni0xNTY3Yjg5MzhhOGUiLCJJbmRleCI6NiwiR3JvdXBJZCI6Ijg1ODU2OGUyLWM5ZTQtNDQ2Yi1hYzk5LWJmMzM3YzA1N2Q5MSIsIlRpdGxlIjoiUGVyZiBDaGVjayAiLCJEYXRlVGltZSI6IjIwMjItMDYtMThUMTE6NTk6MDAiLCJQZXJjZW50YWdlQ29tcGxldGUiOm51bGwsIk5vdGUiOm51bGwsIlN0eWxlIjp7IiRpZCI6IjUyMCIsIlRpdGxlUG9zaXRpb24iOiJMZWZ0IiwiRGF0ZVBvc2l0aW9uIjoiTGVmdCIsIlNoYXBlVHlwZSI6MTEsIlNoYXBlU2l6ZSI6MSwiU2hhcGVTdHlsZSI6eyIkaWQiOiI1MjEiLCJNYXJnaW4iOnsiJHJlZiI6IjYwIn0sIlBhZGRpbmciOnsiJHJlZiI6IjYxIn0sIkJhY2tncm91bmQiOnsiJGlkIjoiNTIyIiwiQ29sb3IiOnsiJGlkIjoiNTIzIiwiQSI6MjU1LCJSIjoxMTUsIkciOjExNSwiQiI6MTE1fX0sIklzVmlzaWJsZSI6dHJ1ZSwiV2lkdGgiOjE4LjAsIkhlaWdodCI6MjAuMCwiQm9yZGVyU3R5bGUiOnsiJGlkIjoiNTI0IiwiTGluZUNvbG9yIjpudWxsLCJMaW5lV2VpZ2h0IjowLjAsIkxpbmVUeXBlIjowLCJQYXJlbnRTdHlsZSI6bnVsbH0sIlBhcmVudFN0eWxlIjpudWxsfSwiVGl0bGVTdHlsZSI6eyIkaWQiOiI1MjUiLCJGb250U2V0dGluZ3MiOnsiJGlkIjoiNTI2IiwiRm9udFNpemUiOjExLCJGb250TmFtZSI6IkNhbGlicmkiLCJJc0JvbGQiOnRydWUsIklzSXRhbGljIjpmYWxzZSwiSXNVbmRlcmxpbmVkIjpmYWxzZSwiUGFyZW50U3R5bGUiOm51bGx9LCJBdXRvU2l6ZSI6MCwiRm9yZWdyb3VuZCI6eyIkaWQiOiI1MjciLCJDb2xvciI6eyIkaWQiOiI1Mjg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GlkIjoiNTI5IiwiQ29sb3IiOnsiJGlkIjoiNTMwIiwiQSI6MCwiUiI6MjU1LCJHIjoyNTUsIkIiOjI1NX19LCJJc1Zpc2libGUiOnRydWUsIldpZHRoIjowLjAsIkhlaWdodCI6MC4wLCJCb3JkZXJTdHlsZSI6bnVsbCwiUGFyZW50U3R5bGUiOm51bGx9LCJEYXRlU3R5bGUiOnsiJGlkIjoiNTMxIiwiRm9udFNldHRpbmdzIjp7IiRpZCI6IjUzMiIsIkZvbnRTaXplIjoxMCwiRm9udE5hbWUiOiJDYWxpYnJpIiwiSXNCb2xkIjpmYWxzZSwiSXNJdGFsaWMiOmZhbHNlLCJJc1VuZGVybGluZWQiOmZhbHNlLCJQYXJlbnRTdHlsZSI6bnVsbH0sIkF1dG9TaXplIjowLCJGb3JlZ3JvdW5kIjp7IiRpZCI6IjUzMyIsIkNvbG9yIjp7IiRpZCI6IjUz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GlkIjoiNTM1IiwiQ29sb3IiOnsiJGlkIjoiNTM2IiwiQSI6MCwiUiI6MjU1LCJHIjoyNTUsIkIiOjI1NX19LCJJc1Zpc2libGUiOnRydWUsIldpZHRoIjowLjAsIkhlaWdodCI6MC4wLCJCb3JkZXJTdHlsZSI6bnVsbCwiUGFyZW50U3R5bGUiOm51bGx9LCJEYXRlRm9ybWF0Ijp7IiRpZCI6IjUz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zgiLCJGb3JtYXQiOjAsIklzVmlzaWJsZSI6ZmFsc2UsIkxhc3RLbm93blZpc2liaWxpdHlTdGF0ZSI6ZmFsc2V9LCJJc1Zpc2libGUiOnRydWUsIlBhcmVudFN0eWxlIjpudWxsfSwiSHlwZXJsaW5rIjpudWxsLCJJbXBvcnRJZCI6IiJ9LHsiJGlkIjoiNTM5IiwiSWQiOiIxMGY0NGVhMC1jMWVmLTRiNzUtYTc4MS1mNTg0NWI5MTA3OTAiLCJJbmRleCI6NywiR3JvdXBJZCI6Ijg1ODU2OGUyLWM5ZTQtNDQ2Yi1hYzk5LWJmMzM3YzA1N2Q5MSIsIlRpdGxlIjoiSWZyYW1lcyIsIkRhdGVUaW1lIjoiMjAyMS0xMi0wNVQxMTo1OTowMCIsIlBlcmNlbnRhZ2VDb21wbGV0ZSI6bnVsbCwiTm90ZSI6bnVsbCwiU3R5bGUiOnsiJGlkIjoiNTQwIiwiVGl0bGVQb3NpdGlvbiI6IkxlZnQiLCJEYXRlUG9zaXRpb24iOiJMZWZ0IiwiU2hhcGVUeXBlIjowLCJTaGFwZVNpemUiOjAsIlNoYXBlU3R5bGUiOnsiJGlkIjoiNTQxIiwiTWFyZ2luIjp7IiRyZWYiOiI2MCJ9LCJQYWRkaW5nIjp7IiRyZWYiOiI2MSJ9LCJCYWNrZ3JvdW5kIjp7IiRpZCI6IjU0MiIsIkNvbG9yIjp7IiRpZCI6IjU0MyIsIkEiOjI1NSwiUiI6MTE1LCJHIjoxMTUsIkIiOjExNX19LCJJc1Zpc2libGUiOnRydWUsIldpZHRoIjoxMi4wLCJIZWlnaHQiOjE0LjAsIkJvcmRlclN0eWxlIjp7IiRpZCI6IjU0NCIsIkxpbmVDb2xvciI6bnVsbCwiTGluZVdlaWdodCI6MC4wLCJMaW5lVHlwZSI6MCwiUGFyZW50U3R5bGUiOm51bGx9LCJQYXJlbnRTdHlsZSI6bnVsbH0sIlRpdGxlU3R5bGUiOnsiJGlkIjoiNTQ1IiwiRm9udFNldHRpbmdzIjp7IiRpZCI6IjU0NiIsIkZvbnRTaXplIjoxMSwiRm9udE5hbWUiOiJDYWxpYnJpIiwiSXNCb2xkIjp0cnVlLCJJc0l0YWxpYyI6ZmFsc2UsIklzVW5kZXJsaW5lZCI6ZmFsc2UsIlBhcmVudFN0eWxlIjpudWxsfSwiQXV0b1NpemUiOjAsIkZvcmVncm91bmQiOnsiJGlkIjoiNTQ3IiwiQ29sb3IiOnsiJGlkIjoiNTQ4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pZCI6IjU0OSIsIkNvbG9yIjp7IiRpZCI6IjU1MCIsIkEiOjAsIlIiOjI1NSwiRyI6MjU1LCJCIjoyNTV9fSwiSXNWaXNpYmxlIjp0cnVlLCJXaWR0aCI6MC4wLCJIZWlnaHQiOjAuMCwiQm9yZGVyU3R5bGUiOm51bGwsIlBhcmVudFN0eWxlIjpudWxsfSwiRGF0ZVN0eWxlIjp7IiRpZCI6IjU1MSIsIkZvbnRTZXR0aW5ncyI6eyIkaWQiOiI1NTIiLCJGb250U2l6ZSI6MTAsIkZvbnROYW1lIjoiQ2FsaWJyaSIsIklzQm9sZCI6ZmFsc2UsIklzSXRhbGljIjpmYWxzZSwiSXNVbmRlcmxpbmVkIjpmYWxzZSwiUGFyZW50U3R5bGUiOm51bGx9LCJBdXRvU2l6ZSI6MCwiRm9yZWdyb3VuZCI6eyIkaWQiOiI1NTMiLCJDb2xvciI6eyIkaWQiOiI1NT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pZCI6IjU1NSIsIkNvbG9yIjp7IiRpZCI6IjU1NiIsIkEiOjAsIlIiOjI1NSwiRyI6MjU1LCJCIjoyNTV9fSwiSXNWaXNpYmxlIjp0cnVlLCJXaWR0aCI6MC4wLCJIZWlnaHQiOjAuMCwiQm9yZGVyU3R5bGUiOm51bGwsIlBhcmVudFN0eWxlIjpudWxsfSwiRGF0ZUZvcm1hdCI6eyIkaWQiOiI1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U4IiwiRm9ybWF0IjowLCJJc1Zpc2libGUiOmZhbHNlLCJMYXN0S25vd25WaXNpYmlsaXR5U3RhdGUiOmZhbHNlfSwiSXNWaXNpYmxlIjp0cnVlLCJQYXJlbnRTdHlsZSI6bnVsbH0sIkh5cGVybGluayI6bnVsbCwiSW1wb3J0SWQiOiIifV19LHsiJGlkIjoiNTU5IiwiSWQiOiJkOWE3ZGYyMC00NTgwLTRkOWMtYjE3Mi00NzcwNmMzMDNiY2EiLCJJbmRleCI6MSwiSGVhZGVyVGV4dCI6Ik9wcyIsIlN0eWxlIjp7IiRpZCI6IjU2MCIsIkhlYWRlclN0eWxlIjp7IiRpZCI6IjU2MSIsIlRleHRTdHlsZSI6eyIkaWQiOiI1NjIiLCJGb250U2V0dGluZ3MiOnsiJGlkIjoiNTYzIiwiRm9udFNpemUiOjEyLCJGb250TmFtZSI6IkNhbGlicmkiLCJJc0JvbGQiOmZhbHNlLCJJc0l0YWxpYyI6ZmFsc2UsIklzVW5kZXJsaW5lZCI6ZmFsc2UsIlBhcmVudFN0eWxlIjpudWxsfSwiQXV0b1NpemUiOjAsIkZvcmVncm91bmQiOnsiJGlkIjoiNTY0IiwiQ29sb3IiOnsiJGlkIjoiNTY1IiwiQSI6MjU1LCJSIjozMiwiRyI6NTYsIkIiOjEwMH19LCJNYXhXaWR0aCI6MC4wLCJNYXhIZWlnaHQiOjAuMCwiU21hcnRGb3JlZ3JvdW5kSXNBY3RpdmUiOmZhbHNlLCJIb3Jpem9udGFsQWxpZ25tZW50IjowLCJWZXJ0aWNhbEFsaWdubWVudCI6MCwiU21hcnRGb3JlZ3JvdW5kIjpudWxsLCJCYWNrZ3JvdW5kRmlsbFR5cGUiOjAsIk1hcmdpbiI6eyIkcmVmIjoiMTQzIn0sIlBhZGRpbmciOnsiJHJlZiI6IjE0NCJ9LCJCYWNrZ3JvdW5kIjpudWxsLCJJc1Zpc2libGUiOmZhbHNlLCJXaWR0aCI6MC4wLCJIZWlnaHQiOjAuMCwiQm9yZGVyU3R5bGUiOm51bGwsIlBhcmVudFN0eWxlIjpudWxsfSwiUmVjdGFuZ2xlU3R5bGUiOnsiJGlkIjoiNTY2IiwiTWFyZ2luIjp7IiRyZWYiOiIxNDYifSwiUGFkZGluZyI6eyIkcmVmIjoiMTQ3In0sIkJhY2tncm91bmQiOnsiJGlkIjoiNTY3IiwiQ29sb3IiOnsiJGlkIjoiNTY4IiwiQSI6MTI3LCJSIjoxMTEsIkciOjQ5LCJCIjoxNTJ9fSwiSXNWaXNpYmxlIjpmYWxzZSwiV2lkdGgiOjAuMCwiSGVpZ2h0IjowLjAsIkJvcmRlclN0eWxlIjp7IiRpZCI6IjU2OSIsIkxpbmVDb2xvciI6eyIkcmVmIjoiMTUxIn0sIkxpbmVXZWlnaHQiOjAuMCwiTGluZVR5cGUiOjAsIlBhcmVudFN0eWxlIjpudWxsfSwiUGFyZW50U3R5bGUiOm51bGx9LCJNYXJnaW4iOnsiJHJlZiI6IjE1MyJ9LCJQYWRkaW5nIjp7IiRyZWYiOiIxNTQifSwiQmFja2dyb3VuZCI6bnVsbCwiSXNWaXNpYmxlIjp0cnVlLCJXaWR0aCI6MC4wLCJIZWlnaHQiOjAuMCwiQm9yZGVyU3R5bGUiOm51bGwsIlBhcmVudFN0eWxlIjpudWxsfSwiQmFja2dyb3VuZFN0eWxlIjp7IiRpZCI6IjU3MCIsIk1hcmdpbiI6eyIkcmVmIjoiMTU2In0sIlBhZGRpbmciOnsiJHJlZiI6IjE1NyJ9LCJCYWNrZ3JvdW5kIjp7IiRpZCI6IjU3MSIsIkNvbG9yIjp7IiRpZCI6IjU3MiIsIkEiOjM4LCJSIjowLCJHIjowLCJCIjowfX0sIklzVmlzaWJsZSI6dHJ1ZSwiV2lkdGgiOjAuMCwiSGVpZ2h0IjowLjAsIkJvcmRlclN0eWxlIjp7IiRpZCI6IjU3MyIsIkxpbmVDb2xvciI6eyIkaWQiOiI1NzQiLCIkdHlwZSI6Ik5MUkUuQ29tbW9uLkRvbS5Tb2xpZENvbG9yQnJ1c2gsIE5MUkUuQ29tbW9uIiwiQ29sb3IiOnsiJGlkIjoiNTc1IiwiQSI6MjU1LCJSIjoxMTEsIkciOjQ5LCJCIjoxNTJ9fSwiTGluZVdlaWdodCI6MC4wLCJMaW5lVHlwZSI6MCwiUGFyZW50U3R5bGUiOm51bGx9LCJQYXJlbnRTdHlsZSI6bnVsbH0sIklzQWJvdmVUaW1lYmFuZCI6ZmFsc2UsIk1hcmdpbiI6eyIkcmVmIjoiMTYzIn0sIlBhZGRpbmciOnsiJHJlZiI6IjE2NCJ9LCJJc1Zpc2libGUiOnRydWUsIldpZHRoIjowLjAsIkhlaWdodCI6MC4wLCJCb3JkZXJTdHlsZSI6bnVsbCwiUGFyZW50U3R5bGUiOm51bGx9LCJUYXNrcyI6W3siJGlkIjoiNTc2IiwiX2F0dGFjaGVkTWlsZXN0b25lcyI6W10sIlRhc2tEZWZpbml0aW9uIjp7IiRpZCI6IjU3NyIsIkdyb3VwTmFtZSI6IjliMzFlZjE3LTkzYWUtNDVjZS04MTI5LTYwOWZhNWVhNjY5OSIsIlN0YXJ0RGF0ZSI6IjIwMjEtMDctMTRUMDA6MDA6MDBaIiwiRW5kRGF0ZSI6IjIwMjEtMTEtMDNUMTE6NTk6MDBaIiwiUGVyY2VudGFnZUNvbXBsZXRlIjoyNS4wLCJTdHlsZSI6eyIkaWQiOiI1NzgiLCJTaGFwZSI6NCwiU2hhcGVUaGlja25lc3MiOjAsIkR1cmF0aW9uRm9ybWF0IjowLCJJbmNsdWRlTm9uV29ya2luZ0RheXNJbkR1cmF0aW9uIjpmYWxzZSwiUGVyY2VudGFnZUNvbXBsZXRlU3R5bGUiOnsiJGlkIjoiNTc5IiwiRm9udFNldHRpbmdzIjp7IiRpZCI6IjU4MCIsIkZvbnRTaXplIjoxMCwiRm9udE5hbWUiOiJDYWxpYnJpIiwiSXNCb2xkIjpmYWxzZSwiSXNJdGFsaWMiOmZhbHNlLCJJc1VuZGVybGluZWQiOmZhbHNlLCJQYXJlbnRTdHlsZSI6bnVsbH0sIkF1dG9TaXplIjowLCJGb3JlZ3JvdW5kIjp7IiRpZCI6IjU4MSIsIkNvbG9yIjp7IiRpZCI6IjU4M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TgzIiwiVG9wIjowLCJMZWZ0IjowLCJSaWdodCI6MCwiQm90dG9tIjowfSwiUGFkZGluZyI6eyIkaWQiOiI1ODQiLCJUb3AiOjAsIkxlZnQiOjAsIlJpZ2h0IjowLCJCb3R0b20iOjB9LCJCYWNrZ3JvdW5kIjp7IiRpZCI6IjU4NSIsIkNvbG9yIjp7IiRyZWYiOiIyOTMifX0sIklzVmlzaWJsZSI6dHJ1ZSwiV2lkdGgiOjAuMCwiSGVpZ2h0IjowLjAsIkJvcmRlclN0eWxlIjp7IiRpZCI6IjU4NiIsIkxpbmVDb2xvciI6bnVsbCwiTGluZVdlaWdodCI6MC4wLCJMaW5lVHlwZSI6MCwiUGFyZW50U3R5bGUiOm51bGx9LCJQYXJlbnRTdHlsZSI6bnVsbH0sIkR1cmF0aW9uU3R5bGUiOnsiJGlkIjoiNTg3IiwiRm9udFNldHRpbmdzIjp7IiRpZCI6IjU4OCIsIkZvbnRTaXplIjoxMCwiRm9udE5hbWUiOiJDYWxpYnJpIiwiSXNCb2xkIjpmYWxzZSwiSXNJdGFsaWMiOmZhbHNlLCJJc1VuZGVybGluZWQiOmZhbHNlLCJQYXJlbnRTdHlsZSI6bnVsbH0sIkF1dG9TaXplIjowLCJGb3JlZ3JvdW5kIjp7IiRpZCI6IjU4OSIsIkNvbG9yIjp7IiRyZWYiOiI5NCJ9fSwiTWF4V2lkdGgiOjIwMC4wLCJNYXhIZWlnaHQiOiJJbmZpbml0eSIsIlNtYXJ0Rm9yZWdyb3VuZElzQWN0aXZlIjpmYWxzZSwiSG9yaXpvbnRhbEFsaWdubWVudCI6MCwiVmVydGljYWxBbGlnbm1lbnQiOjAsIlNtYXJ0Rm9yZWdyb3VuZCI6bnVsbCwiQmFja2dyb3VuZEZpbGxUeXBlIjowLCJNYXJnaW4iOnsiJGlkIjoiNTkwIiwiVG9wIjowLCJMZWZ0IjowLCJSaWdodCI6MCwiQm90dG9tIjowfSwiUGFkZGluZyI6eyIkaWQiOiI1OTEiLCJUb3AiOjAsIkxlZnQiOjAsIlJpZ2h0IjowLCJCb3R0b20iOjB9LCJCYWNrZ3JvdW5kIjp7IiRyZWYiOiI5NyJ9LCJJc1Zpc2libGUiOnRydWUsIldpZHRoIjowLjAsIkhlaWdodCI6MC4wLCJCb3JkZXJTdHlsZSI6eyIkaWQiOiI1OTIiLCJMaW5lQ29sb3IiOm51bGwsIkxpbmVXZWlnaHQiOjAuMCwiTGluZVR5cGUiOjAsIlBhcmVudFN0eWxlIjpudWxsfSwiUGFyZW50U3R5bGUiOm51bGx9LCJIb3Jpem9udGFsQ29ubmVjdG9yU3R5bGUiOnsiJGlkIjoiNTkzIiwiTGluZUNvbG9yIjp7IiRyZWYiOiI5OSJ9LCJMaW5lV2VpZ2h0IjoxLjAsIkxpbmVUeXBlIjowLCJQYXJlbnRTdHlsZSI6bnVsbH0sIlZlcnRpY2FsQ29ubmVjdG9yU3R5bGUiOnsiJGlkIjoiNTk0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1OTUiLCJNYXJnaW4iOnsiJGlkIjoiNTk2IiwiVG9wIjowLCJMZWZ0Ijo0LCJSaWdodCI6NCwiQm90dG9tIjowfSwiUGFkZGluZyI6eyIkaWQiOiI1OTciLCJUb3AiOjAsIkxlZnQiOjAsIlJpZ2h0IjowLCJCb3R0b20iOjB9LCJCYWNrZ3JvdW5kIjp7IiRpZCI6IjU5OCIsIkNvbG9yIjp7IiRpZCI6IjU5OSIsIkEiOjI1NSwiUiI6MTYzLCJHIjo5OSwiQiI6MTk1fX0sIklzVmlzaWJsZSI6dHJ1ZSwiV2lkdGgiOjAuMCwiSGVpZ2h0IjoxMC4wLCJCb3JkZXJTdHlsZSI6eyIkaWQiOiI2MDAiLCJMaW5lQ29sb3IiOnsiJGlkIjoiNjAxIiwiJHR5cGUiOiJOTFJFLkNvbW1vbi5Eb20uU29saWRDb2xvckJydXNoLCBOTFJFLkNvbW1vbiIsIkNvbG9yIjp7IiRpZCI6IjYwMiIsIkEiOjI1NSwiUiI6MjU1LCJHIjowLCJCIjowfX0sIkxpbmVXZWlnaHQiOjAuMCwiTGluZVR5cGUiOjAsIlBhcmVudFN0eWxlIjpudWxsfSwiUGFyZW50U3R5bGUiOm51bGx9LCJUaXRsZVN0eWxlIjp7IiRpZCI6IjYwMyIsIkZvbnRTZXR0aW5ncyI6eyIkaWQiOiI2MDQiLCJGb250U2l6ZSI6MTEsIkZvbnROYW1lIjoiQ2FsaWJyaSIsIklzQm9sZCI6ZmFsc2UsIklzSXRhbGljIjpmYWxzZSwiSXNVbmRlcmxpbmVkIjpmYWxzZSwiUGFyZW50U3R5bGUiOm51bGx9LCJBdXRvU2l6ZSI6MCwiRm9yZWdyb3VuZCI6eyIkaWQiOiI2MDUiLCJDb2xvciI6eyIkaWQiOiI2MDY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jA3IiwiVG9wIjowLCJMZWZ0IjowLCJSaWdodCI6MCwiQm90dG9tIjowfSwiUGFkZGluZyI6eyIkaWQiOiI2MDgiLCJUb3AiOjAsIkxlZnQiOjAsIlJpZ2h0IjowLCJCb3R0b20iOjB9LCJCYWNrZ3JvdW5kIjp7IiRpZCI6IjYwOSIsIkNvbG9yIjp7IiRpZCI6IjYxMCIsIkEiOjAsIlIiOjI1NSwiRyI6MjU1LCJCIjoyNTV9fSwiSXNWaXNpYmxlIjp0cnVlLCJXaWR0aCI6MC4wLCJIZWlnaHQiOjAuMCwiQm9yZGVyU3R5bGUiOnsiJGlkIjoiNjExIiwiTGluZUNvbG9yIjpudWxsLCJMaW5lV2VpZ2h0IjowLjAsIkxpbmVUeXBlIjowLCJQYXJlbnRTdHlsZSI6bnVsbH0sIlBhcmVudFN0eWxlIjpudWxsfSwiRGF0ZVN0eWxlIjp7IiRpZCI6IjYxMiIsIkZvbnRTZXR0aW5ncyI6eyIkaWQiOiI2MTMiLCJGb250U2l6ZSI6MTAsIkZvbnROYW1lIjoiQ2FsaWJyaSIsIklzQm9sZCI6ZmFsc2UsIklzSXRhbGljIjpmYWxzZSwiSXNVbmRlcmxpbmVkIjpmYWxzZSwiUGFyZW50U3R5bGUiOm51bGx9LCJBdXRvU2l6ZSI6MCwiRm9yZWdyb3VuZCI6eyIkaWQiOiI2MTQiLCJDb2xvciI6eyIkcmVmIjoiMTIyIn19LCJNYXhXaWR0aCI6MjAwLjAsIk1heEhlaWdodCI6IkluZmluaXR5IiwiU21hcnRGb3JlZ3JvdW5kSXNBY3RpdmUiOmZhbHNlLCJIb3Jpem9udGFsQWxpZ25tZW50IjowLCJWZXJ0aWNhbEFsaWdubWVudCI6MCwiU21hcnRGb3JlZ3JvdW5kIjpudWxsLCJCYWNrZ3JvdW5kRmlsbFR5cGUiOjAsIk1hcmdpbiI6eyIkaWQiOiI2MTUiLCJUb3AiOjAsIkxlZnQiOjAsIlJpZ2h0IjowLCJCb3R0b20iOjB9LCJQYWRkaW5nIjp7IiRpZCI6IjYxNiIsIlRvcCI6MCwiTGVmdCI6MCwiUmlnaHQiOjAsIkJvdHRvbSI6MH0sIkJhY2tncm91bmQiOnsiJHJlZiI6IjEyNSJ9LCJJc1Zpc2libGUiOnRydWUsIldpZHRoIjowLjAsIkhlaWdodCI6MC4wLCJCb3JkZXJTdHlsZSI6eyIkaWQiOiI2MTciLCJMaW5lQ29sb3IiOm51bGwsIkxpbmVXZWlnaHQiOjAuMCwiTGluZVR5cGUiOjAsIlBhcmVudFN0eWxlIjpudWxsfSwiUGFyZW50U3R5bGUiOm51bGx9LCJEYXRlRm9ybWF0Ijp7IiRpZCI6IjYx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2MTkiLCJEYXRlUGFydElzVmlzaWJsZSI6dHJ1ZSwiVGltZVBhcnRJc1Zpc2libGUiOmZhbHNlfX0sIldlZWtOdW1iZXJpbmciOnsiJGlkIjoiNjIwIiwiRm9ybWF0IjowLCJJc1Zpc2libGUiOmZhbHNlLCJMYXN0S25vd25WaXNpYmlsaXR5U3RhdGUiOmZhbHNlfSwiSXNWaXNpYmxlIjp0cnVlLCJQYXJlbnRTdHlsZSI6bnVsbH0sIkluZGV4IjoxMCwiU21hcnREdXJhdGlvbkFjdGl2YXRlZCI6ZmFsc2UsIkRhdGVGb3JtYXQiOnsiJHJlZiI6IjYxOCJ9LCJXZWVrTnVtYmVyaW5nIjp7IiRpZCI6IjYyMSIsIkZvcm1hdCI6MCwiSXNWaXNpYmxlIjpmYWxzZSwiTGFzdEtub3duVmlzaWJpbGl0eVN0YXRlIjpmYWxzZX0sIklkIjoiNWZkYzFhZTEtNzM5MC00OTE1LTg3ZWUtYjNlMGE1NzAxZTg2IiwiSW1wb3J0SWQiOm51bGwsIlRpdGxlIjoiU2VjdXJpdHkgUG9saWN5ICIsIk5vdGUiOm51bGwsIkh5cGVybGluayI6eyIkaWQiOiI2MjIiLCJBZGRyZXNzIjoiIiwiU3ViQWRkcmVzcyI6IiJ9LCJJc0NoYW5nZWQiOmZhbHNlLCJJc05ldyI6ZmFsc2V9fSx7IiRpZCI6IjYyMyIsIl9hdHRhY2hlZE1pbGVzdG9uZXMiOltdLCJUYXNrRGVmaW5pdGlvbiI6eyIkaWQiOiI2MjQiLCJHcm91cE5hbWUiOiI5YjMxZWYxNy05M2FlLTQ1Y2UtODEyOS02MDlmYTVlYTY2OTkiLCJTdGFydERhdGUiOiIyMDIxLTEyLTI1VDAwOjAwOjAwWiIsIkVuZERhdGUiOiIyMDIyLTA1LTEwVDExOjU5OjAwWiIsIlBlcmNlbnRhZ2VDb21wbGV0ZSI6bnVsbCwiU3R5bGUiOnsiJGlkIjoiNjI1IiwiU2hhcGUiOjEsIlNoYXBlVGhpY2tuZXNzIjowLCJEdXJhdGlvbkZvcm1hdCI6MCwiSW5jbHVkZU5vbldvcmtpbmdEYXlzSW5EdXJhdGlvbiI6ZmFsc2UsIlBlcmNlbnRhZ2VDb21wbGV0ZVN0eWxlIjp7IiRpZCI6IjYyNiIsIkZvbnRTZXR0aW5ncyI6eyIkaWQiOiI2MjciLCJGb250U2l6ZSI6MTAsIkZvbnROYW1lIjoiQ2FsaWJyaSIsIklzQm9sZCI6ZmFsc2UsIklzSXRhbGljIjpmYWxzZSwiSXNVbmRlcmxpbmVkIjpmYWxzZSwiUGFyZW50U3R5bGUiOm51bGx9LCJBdXRvU2l6ZSI6MCwiRm9yZWdyb3VuZCI6eyIkaWQiOiI2MjgiLCJDb2xvciI6eyIkaWQiOiI2Mjk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NjMwIiwiVG9wIjowLCJMZWZ0IjowLCJSaWdodCI6MCwiQm90dG9tIjowfSwiUGFkZGluZyI6eyIkaWQiOiI2MzEiLCJUb3AiOjAsIkxlZnQiOjAsIlJpZ2h0IjowLCJCb3R0b20iOjB9LCJCYWNrZ3JvdW5kIjp7IiRpZCI6IjYzMiIsIkNvbG9yIjp7IiRyZWYiOiIyOTMifX0sIklzVmlzaWJsZSI6dHJ1ZSwiV2lkdGgiOjAuMCwiSGVpZ2h0IjowLjAsIkJvcmRlclN0eWxlIjp7IiRpZCI6IjYzMyIsIkxpbmVDb2xvciI6bnVsbCwiTGluZVdlaWdodCI6MC4wLCJMaW5lVHlwZSI6MCwiUGFyZW50U3R5bGUiOm51bGx9LCJQYXJlbnRTdHlsZSI6bnVsbH0sIkR1cmF0aW9uU3R5bGUiOnsiJGlkIjoiNjM0IiwiRm9udFNldHRpbmdzIjp7IiRpZCI6IjYzNSIsIkZvbnRTaXplIjoxMCwiRm9udE5hbWUiOiJDYWxpYnJpIiwiSXNCb2xkIjpmYWxzZSwiSXNJdGFsaWMiOmZhbHNlLCJJc1VuZGVybGluZWQiOmZhbHNlLCJQYXJlbnRTdHlsZSI6bnVsbH0sIkF1dG9TaXplIjowLCJGb3JlZ3JvdW5kIjp7IiRpZCI6IjYzNiIsIkNvbG9yIjp7IiRyZWYiOiI5NCJ9fSwiTWF4V2lkdGgiOjIwMC4wLCJNYXhIZWlnaHQiOiJJbmZpbml0eSIsIlNtYXJ0Rm9yZWdyb3VuZElzQWN0aXZlIjpmYWxzZSwiSG9yaXpvbnRhbEFsaWdubWVudCI6MCwiVmVydGljYWxBbGlnbm1lbnQiOjAsIlNtYXJ0Rm9yZWdyb3VuZCI6bnVsbCwiQmFja2dyb3VuZEZpbGxUeXBlIjowLCJNYXJnaW4iOnsiJGlkIjoiNjM3IiwiVG9wIjowLCJMZWZ0IjowLCJSaWdodCI6MCwiQm90dG9tIjowfSwiUGFkZGluZyI6eyIkaWQiOiI2MzgiLCJUb3AiOjAsIkxlZnQiOjAsIlJpZ2h0IjowLCJCb3R0b20iOjB9LCJCYWNrZ3JvdW5kIjp7IiRyZWYiOiI5NyJ9LCJJc1Zpc2libGUiOnRydWUsIldpZHRoIjowLjAsIkhlaWdodCI6MC4wLCJCb3JkZXJTdHlsZSI6eyIkaWQiOiI2MzkiLCJMaW5lQ29sb3IiOm51bGwsIkxpbmVXZWlnaHQiOjAuMCwiTGluZVR5cGUiOjAsIlBhcmVudFN0eWxlIjpudWxsfSwiUGFyZW50U3R5bGUiOm51bGx9LCJIb3Jpem9udGFsQ29ubmVjdG9yU3R5bGUiOnsiJGlkIjoiNjQwIiwiTGluZUNvbG9yIjp7IiRyZWYiOiI5OSJ9LCJMaW5lV2VpZ2h0IjoxLjAsIkxpbmVUeXBlIjowLCJQYXJlbnRTdHlsZSI6bnVsbH0sIlZlcnRpY2FsQ29ubmVjdG9yU3R5bGUiOnsiJGlkIjoiNjQx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2NDIiLCJNYXJnaW4iOnsiJGlkIjoiNjQzIiwiVG9wIjowLCJMZWZ0Ijo0LCJSaWdodCI6NCwiQm90dG9tIjowfSwiUGFkZGluZyI6eyIkaWQiOiI2NDQiLCJUb3AiOjAsIkxlZnQiOjAsIlJpZ2h0IjowLCJCb3R0b20iOjB9LCJCYWNrZ3JvdW5kIjp7IiRpZCI6IjY0NSIsIkNvbG9yIjp7IiRpZCI6IjY0NiIsIkEiOjI1NSwiUiI6MTYzLCJHIjo5OSwiQiI6MTk1fX0sIklzVmlzaWJsZSI6dHJ1ZSwiV2lkdGgiOjAuMCwiSGVpZ2h0IjoxMC4wLCJCb3JkZXJTdHlsZSI6eyIkaWQiOiI2NDciLCJMaW5lQ29sb3IiOnsiJGlkIjoiNjQ4IiwiJHR5cGUiOiJOTFJFLkNvbW1vbi5Eb20uU29saWRDb2xvckJydXNoLCBOTFJFLkNvbW1vbiIsIkNvbG9yIjp7IiRpZCI6IjY0OSIsIkEiOjI1NSwiUiI6MjU1LCJHIjowLCJCIjowfX0sIkxpbmVXZWlnaHQiOjAuMCwiTGluZVR5cGUiOjAsIlBhcmVudFN0eWxlIjpudWxsfSwiUGFyZW50U3R5bGUiOm51bGx9LCJUaXRsZVN0eWxlIjp7IiRpZCI6IjY1MCIsIkZvbnRTZXR0aW5ncyI6eyIkaWQiOiI2NTEiLCJGb250U2l6ZSI6MTEsIkZvbnROYW1lIjoiQ2FsaWJyaSIsIklzQm9sZCI6ZmFsc2UsIklzSXRhbGljIjpmYWxzZSwiSXNVbmRlcmxpbmVkIjpmYWxzZSwiUGFyZW50U3R5bGUiOm51bGx9LCJBdXRvU2l6ZSI6MCwiRm9yZWdyb3VuZCI6eyIkaWQiOiI2NTIiLCJDb2xvciI6eyIkaWQiOiI2NTM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jU0IiwiVG9wIjowLCJMZWZ0IjowLCJSaWdodCI6MCwiQm90dG9tIjowfSwiUGFkZGluZyI6eyIkaWQiOiI2NTUiLCJUb3AiOjAsIkxlZnQiOjAsIlJpZ2h0IjowLCJCb3R0b20iOjB9LCJCYWNrZ3JvdW5kIjp7IiRpZCI6IjY1NiIsIkNvbG9yIjp7IiRpZCI6IjY1NyIsIkEiOjAsIlIiOjI1NSwiRyI6MjU1LCJCIjoyNTV9fSwiSXNWaXNpYmxlIjp0cnVlLCJXaWR0aCI6MC4wLCJIZWlnaHQiOjAuMCwiQm9yZGVyU3R5bGUiOnsiJGlkIjoiNjU4IiwiTGluZUNvbG9yIjpudWxsLCJMaW5lV2VpZ2h0IjowLjAsIkxpbmVUeXBlIjowLCJQYXJlbnRTdHlsZSI6bnVsbH0sIlBhcmVudFN0eWxlIjpudWxsfSwiRGF0ZVN0eWxlIjp7IiRpZCI6IjY1OSIsIkZvbnRTZXR0aW5ncyI6eyIkaWQiOiI2NjAiLCJGb250U2l6ZSI6MTAsIkZvbnROYW1lIjoiQ2FsaWJyaSIsIklzQm9sZCI6ZmFsc2UsIklzSXRhbGljIjpmYWxzZSwiSXNVbmRlcmxpbmVkIjpmYWxzZSwiUGFyZW50U3R5bGUiOm51bGx9LCJBdXRvU2l6ZSI6MCwiRm9yZWdyb3VuZCI6eyIkaWQiOiI2NjEiLCJDb2xvciI6eyIkcmVmIjoiMTIyIn19LCJNYXhXaWR0aCI6MjAwLjAsIk1heEhlaWdodCI6IkluZmluaXR5IiwiU21hcnRGb3JlZ3JvdW5kSXNBY3RpdmUiOmZhbHNlLCJIb3Jpem9udGFsQWxpZ25tZW50IjowLCJWZXJ0aWNhbEFsaWdubWVudCI6MCwiU21hcnRGb3JlZ3JvdW5kIjpudWxsLCJCYWNrZ3JvdW5kRmlsbFR5cGUiOjAsIk1hcmdpbiI6eyIkaWQiOiI2NjIiLCJUb3AiOjAsIkxlZnQiOjAsIlJpZ2h0IjowLCJCb3R0b20iOjB9LCJQYWRkaW5nIjp7IiRpZCI6IjY2MyIsIlRvcCI6MCwiTGVmdCI6MCwiUmlnaHQiOjAsIkJvdHRvbSI6MH0sIkJhY2tncm91bmQiOnsiJHJlZiI6IjEyNSJ9LCJJc1Zpc2libGUiOnRydWUsIldpZHRoIjowLjAsIkhlaWdodCI6MC4wLCJCb3JkZXJTdHlsZSI6eyIkaWQiOiI2NjQiLCJMaW5lQ29sb3IiOm51bGwsIkxpbmVXZWlnaHQiOjAuMCwiTGluZVR5cGUiOjAsIlBhcmVudFN0eWxlIjpudWxsfSwiUGFyZW50U3R5bGUiOm51bGx9LCJEYXRlRm9ybWF0Ijp7IiRpZCI6IjY2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2NjYiLCJEYXRlUGFydElzVmlzaWJsZSI6dHJ1ZSwiVGltZVBhcnRJc1Zpc2libGUiOmZhbHNlfX0sIldlZWtOdW1iZXJpbmciOnsiJGlkIjoiNjY3IiwiRm9ybWF0IjowLCJJc1Zpc2libGUiOmZhbHNlLCJMYXN0S25vd25WaXNpYmlsaXR5U3RhdGUiOmZhbHNlfSwiSXNWaXNpYmxlIjp0cnVlLCJQYXJlbnRTdHlsZSI6bnVsbH0sIkluZGV4IjoxMSwiU21hcnREdXJhdGlvbkFjdGl2YXRlZCI6ZmFsc2UsIkRhdGVGb3JtYXQiOnsiJHJlZiI6IjY2NSJ9LCJXZWVrTnVtYmVyaW5nIjp7IiRpZCI6IjY2OCIsIkZvcm1hdCI6MCwiSXNWaXNpYmxlIjpmYWxzZSwiTGFzdEtub3duVmlzaWJpbGl0eVN0YXRlIjpmYWxzZX0sIklkIjoiOTgzMjU0MGMtYzNkYy00OTI1LWJkMWMtOTViNmY1MjMyNGVmIiwiSW1wb3J0SWQiOm51bGwsIlRpdGxlIjoiQ29uZiBTdGF0aW9ucyIsIk5vdGUiOm51bGwsIkh5cGVybGluayI6eyIkaWQiOiI2NjkiLCJBZGRyZXNzIjoiIiwiU3ViQWRkcmVzcyI6IiJ9LCJJc0NoYW5nZWQiOmZhbHNlLCJJc05ldyI6ZmFsc2V9fSx7IiRpZCI6IjY3MCIsIl9hdHRhY2hlZE1pbGVzdG9uZXMiOltdLCJUYXNrRGVmaW5pdGlvbiI6eyIkaWQiOiI2NzEiLCJHcm91cE5hbWUiOiIzNzQ4MTlmNC1iYTc4LTRiYTctOGFiOS1lY2FhNjNiNTk1MDAiLCJTdGFydERhdGUiOiIyMDIyLTA0LTMwVDAwOjAwOjAwWiIsIkVuZERhdGUiOiIyMDIyLTA5LTI3VDExOjU5OjAwWiIsIlBlcmNlbnRhZ2VDb21wbGV0ZSI6ODUuMCwiU3R5bGUiOnsiJGlkIjoiNjcyIiwiU2hhcGUiOjQsIlNoYXBlVGhpY2tuZXNzIjowLCJEdXJhdGlvbkZvcm1hdCI6MCwiSW5jbHVkZU5vbldvcmtpbmdEYXlzSW5EdXJhdGlvbiI6ZmFsc2UsIlBlcmNlbnRhZ2VDb21wbGV0ZVN0eWxlIjp7IiRpZCI6IjY3MyIsIkZvbnRTZXR0aW5ncyI6eyIkaWQiOiI2NzQiLCJGb250U2l6ZSI6MTAsIkZvbnROYW1lIjoiQ2FsaWJyaSIsIklzQm9sZCI6ZmFsc2UsIklzSXRhbGljIjpmYWxzZSwiSXNVbmRlcmxpbmVkIjpmYWxzZSwiUGFyZW50U3R5bGUiOm51bGx9LCJBdXRvU2l6ZSI6MCwiRm9yZWdyb3VuZCI6eyIkaWQiOiI2NzUiLCJDb2xvciI6eyIkaWQiOiI2NzY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Y3NyIsIlRvcCI6MCwiTGVmdCI6MCwiUmlnaHQiOjAsIkJvdHRvbSI6MH0sIlBhZGRpbmciOnsiJGlkIjoiNjc4IiwiVG9wIjowLCJMZWZ0IjowLCJSaWdodCI6MCwiQm90dG9tIjowfSwiQmFja2dyb3VuZCI6eyIkaWQiOiI2NzkiLCJDb2xvciI6eyIkcmVmIjoiMjkzIn19LCJJc1Zpc2libGUiOnRydWUsIldpZHRoIjowLjAsIkhlaWdodCI6MC4wLCJCb3JkZXJTdHlsZSI6eyIkaWQiOiI2ODAiLCJMaW5lQ29sb3IiOm51bGwsIkxpbmVXZWlnaHQiOjAuMCwiTGluZVR5cGUiOjAsIlBhcmVudFN0eWxlIjpudWxsfSwiUGFyZW50U3R5bGUiOm51bGx9LCJEdXJhdGlvblN0eWxlIjp7IiRpZCI6IjY4MSIsIkZvbnRTZXR0aW5ncyI6eyIkaWQiOiI2ODIiLCJGb250U2l6ZSI6MTAsIkZvbnROYW1lIjoiQ2FsaWJyaSIsIklzQm9sZCI6ZmFsc2UsIklzSXRhbGljIjpmYWxzZSwiSXNVbmRlcmxpbmVkIjpmYWxzZSwiUGFyZW50U3R5bGUiOm51bGx9LCJBdXRvU2l6ZSI6MCwiRm9yZWdyb3VuZCI6eyIkaWQiOiI2ODMiLCJDb2xvciI6eyIkcmVmIjoiOTQifX0sIk1heFdpZHRoIjoyMDAuMCwiTWF4SGVpZ2h0IjoiSW5maW5pdHkiLCJTbWFydEZvcmVncm91bmRJc0FjdGl2ZSI6ZmFsc2UsIkhvcml6b250YWxBbGlnbm1lbnQiOjAsIlZlcnRpY2FsQWxpZ25tZW50IjowLCJTbWFydEZvcmVncm91bmQiOm51bGwsIkJhY2tncm91bmRGaWxsVHlwZSI6MCwiTWFyZ2luIjp7IiRpZCI6IjY4NCIsIlRvcCI6MCwiTGVmdCI6MCwiUmlnaHQiOjAsIkJvdHRvbSI6MH0sIlBhZGRpbmciOnsiJGlkIjoiNjg1IiwiVG9wIjowLCJMZWZ0IjowLCJSaWdodCI6MCwiQm90dG9tIjowfSwiQmFja2dyb3VuZCI6eyIkcmVmIjoiOTcifSwiSXNWaXNpYmxlIjp0cnVlLCJXaWR0aCI6MC4wLCJIZWlnaHQiOjAuMCwiQm9yZGVyU3R5bGUiOnsiJGlkIjoiNjg2IiwiTGluZUNvbG9yIjpudWxsLCJMaW5lV2VpZ2h0IjowLjAsIkxpbmVUeXBlIjowLCJQYXJlbnRTdHlsZSI6bnVsbH0sIlBhcmVudFN0eWxlIjpudWxsfSwiSG9yaXpvbnRhbENvbm5lY3RvclN0eWxlIjp7IiRpZCI6IjY4NyIsIkxpbmVDb2xvciI6eyIkcmVmIjoiOTkifSwiTGluZVdlaWdodCI6MS4wLCJMaW5lVHlwZSI6MCwiUGFyZW50U3R5bGUiOm51bGx9LCJWZXJ0aWNhbENvbm5lY3RvclN0eWxlIjp7IiRpZCI6IjY4OCIsIkxpbmVDb2xvciI6eyIkcmVmIjoiMTAy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jg5IiwiTWFyZ2luIjp7IiRpZCI6IjY5MCIsIlRvcCI6MCwiTGVmdCI6NCwiUmlnaHQiOjQsIkJvdHRvbSI6MH0sIlBhZGRpbmciOnsiJGlkIjoiNjkxIiwiVG9wIjowLCJMZWZ0IjowLCJSaWdodCI6MCwiQm90dG9tIjowfSwiQmFja2dyb3VuZCI6eyIkaWQiOiI2OTIiLCJDb2xvciI6eyIkaWQiOiI2OTMiLCJBIjoyNTUsIlIiOjE2MywiRyI6OTksIkIiOjE5NX19LCJJc1Zpc2libGUiOnRydWUsIldpZHRoIjowLjAsIkhlaWdodCI6MTAuMCwiQm9yZGVyU3R5bGUiOnsiJGlkIjoiNjk0IiwiTGluZUNvbG9yIjp7IiRpZCI6IjY5NSIsIiR0eXBlIjoiTkxSRS5Db21tb24uRG9tLlNvbGlkQ29sb3JCcnVzaCwgTkxSRS5Db21tb24iLCJDb2xvciI6eyIkaWQiOiI2OTYiLCJBIjoyNTUsIlIiOjI1NSwiRyI6MCwiQiI6MH19LCJMaW5lV2VpZ2h0IjowLjAsIkxpbmVUeXBlIjowLCJQYXJlbnRTdHlsZSI6bnVsbH0sIlBhcmVudFN0eWxlIjpudWxsfSwiVGl0bGVTdHlsZSI6eyIkaWQiOiI2OTciLCJGb250U2V0dGluZ3MiOnsiJGlkIjoiNjk4IiwiRm9udFNpemUiOjExLCJGb250TmFtZSI6IkNhbGlicmkiLCJJc0JvbGQiOmZhbHNlLCJJc0l0YWxpYyI6ZmFsc2UsIklzVW5kZXJsaW5lZCI6ZmFsc2UsIlBhcmVudFN0eWxlIjpudWxsfSwiQXV0b1NpemUiOjAsIkZvcmVncm91bmQiOnsiJGlkIjoiNjk5IiwiQ29sb3IiOnsiJGlkIjoiNzAw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cwMSIsIlRvcCI6MCwiTGVmdCI6MCwiUmlnaHQiOjAsIkJvdHRvbSI6MH0sIlBhZGRpbmciOnsiJGlkIjoiNzAyIiwiVG9wIjowLCJMZWZ0IjowLCJSaWdodCI6MCwiQm90dG9tIjowfSwiQmFja2dyb3VuZCI6eyIkaWQiOiI3MDMiLCJDb2xvciI6eyIkaWQiOiI3MDQiLCJBIjowLCJSIjoyNTUsIkciOjI1NSwiQiI6MjU1fX0sIklzVmlzaWJsZSI6dHJ1ZSwiV2lkdGgiOjAuMCwiSGVpZ2h0IjowLjAsIkJvcmRlclN0eWxlIjp7IiRpZCI6IjcwNSIsIkxpbmVDb2xvciI6bnVsbCwiTGluZVdlaWdodCI6MC4wLCJMaW5lVHlwZSI6MCwiUGFyZW50U3R5bGUiOm51bGx9LCJQYXJlbnRTdHlsZSI6bnVsbH0sIkRhdGVTdHlsZSI6eyIkaWQiOiI3MDYiLCJGb250U2V0dGluZ3MiOnsiJGlkIjoiNzA3IiwiRm9udFNpemUiOjEwLCJGb250TmFtZSI6IkNhbGlicmkiLCJJc0JvbGQiOmZhbHNlLCJJc0l0YWxpYyI6ZmFsc2UsIklzVW5kZXJsaW5lZCI6ZmFsc2UsIlBhcmVudFN0eWxlIjpudWxsfSwiQXV0b1NpemUiOjAsIkZvcmVncm91bmQiOnsiJGlkIjoiNzA4IiwiQ29sb3IiOnsiJHJlZiI6IjEyMiJ9fSwiTWF4V2lkdGgiOjIwMC4wLCJNYXhIZWlnaHQiOiJJbmZpbml0eSIsIlNtYXJ0Rm9yZWdyb3VuZElzQWN0aXZlIjpmYWxzZSwiSG9yaXpvbnRhbEFsaWdubWVudCI6MCwiVmVydGljYWxBbGlnbm1lbnQiOjAsIlNtYXJ0Rm9yZWdyb3VuZCI6bnVsbCwiQmFja2dyb3VuZEZpbGxUeXBlIjowLCJNYXJnaW4iOnsiJGlkIjoiNzA5IiwiVG9wIjowLCJMZWZ0IjowLCJSaWdodCI6MCwiQm90dG9tIjowfSwiUGFkZGluZyI6eyIkaWQiOiI3MTAiLCJUb3AiOjAsIkxlZnQiOjAsIlJpZ2h0IjowLCJCb3R0b20iOjB9LCJCYWNrZ3JvdW5kIjp7IiRyZWYiOiIxMjUifSwiSXNWaXNpYmxlIjp0cnVlLCJXaWR0aCI6MC4wLCJIZWlnaHQiOjAuMCwiQm9yZGVyU3R5bGUiOnsiJGlkIjoiNzExIiwiTGluZUNvbG9yIjpudWxsLCJMaW5lV2VpZ2h0IjowLjAsIkxpbmVUeXBlIjowLCJQYXJlbnRTdHlsZSI6bnVsbH0sIlBhcmVudFN0eWxlIjpudWxsfSwiRGF0ZUZvcm1hdCI6eyIkaWQiOiI3MTI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EzIiwiRGF0ZVBhcnRJc1Zpc2libGUiOnRydWUsIlRpbWVQYXJ0SXNWaXNpYmxlIjpmYWxzZX19LCJXZWVrTnVtYmVyaW5nIjp7IiRpZCI6IjcxNCIsIkZvcm1hdCI6MCwiSXNWaXNpYmxlIjpmYWxzZSwiTGFzdEtub3duVmlzaWJpbGl0eVN0YXRlIjpmYWxzZX0sIklzVmlzaWJsZSI6dHJ1ZSwiUGFyZW50U3R5bGUiOm51bGx9LCJJbmRleCI6MTIsIlNtYXJ0RHVyYXRpb25BY3RpdmF0ZWQiOmZhbHNlLCJEYXRlRm9ybWF0Ijp7IiRyZWYiOiI3MTIifSwiV2Vla051bWJlcmluZyI6eyIkaWQiOiI3MTUiLCJGb3JtYXQiOjAsIklzVmlzaWJsZSI6ZmFsc2UsIkxhc3RLbm93blZpc2liaWxpdHlTdGF0ZSI6ZmFsc2V9LCJJZCI6Ijc2MjU1MDAyLWY1MTgtNGJkMS04MmM4LTJhYmE2ODFmZjRkYSIsIkltcG9ydElkIjpudWxsLCJUaXRsZSI6IlNvdXJjZWNvZGUgIiwiTm90ZSI6bnVsbCwiSHlwZXJsaW5rIjp7IiRpZCI6IjcxNiIsIkFkZHJlc3MiOiIiLCJTdWJBZGRyZXNzIjoiIn0sIklzQ2hhbmdlZCI6ZmFsc2UsIklzTmV3IjpmYWxzZX19LHsiJGlkIjoiNzE3IiwiX2F0dGFjaGVkTWlsZXN0b25lcyI6W10sIlRhc2tEZWZpbml0aW9uIjp7IiRpZCI6IjcxOCIsIkdyb3VwTmFtZSI6IjM3NDgxOWY0LWJhNzgtNGJhNy04YWI5LWVjYWE2M2I1OTUwMCIsIlN0YXJ0RGF0ZSI6IjIwMjEtMDktMDFUMDA6MDA6MDBaIiwiRW5kRGF0ZSI6IjIwMjEtMTItMTJUMTE6NTk6MDBaIiwiUGVyY2VudGFnZUNvbXBsZXRlIjo3NS4wLCJTdHlsZSI6eyIkaWQiOiI3MTkiLCJTaGFwZSI6NCwiU2hhcGVUaGlja25lc3MiOjAsIkR1cmF0aW9uRm9ybWF0IjowLCJJbmNsdWRlTm9uV29ya2luZ0RheXNJbkR1cmF0aW9uIjpmYWxzZSwiUGVyY2VudGFnZUNvbXBsZXRlU3R5bGUiOnsiJGlkIjoiNzIwIiwiRm9udFNldHRpbmdzIjp7IiRpZCI6IjcyMSIsIkZvbnRTaXplIjoxMCwiRm9udE5hbWUiOiJDYWxpYnJpIiwiSXNCb2xkIjpmYWxzZSwiSXNJdGFsaWMiOmZhbHNlLCJJc1VuZGVybGluZWQiOmZhbHNlLCJQYXJlbnRTdHlsZSI6bnVsbH0sIkF1dG9TaXplIjowLCJGb3JlZ3JvdW5kIjp7IiRpZCI6IjcyMiIsIkNvbG9yIjp7IiRpZCI6IjcyMy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zI0IiwiVG9wIjowLCJMZWZ0IjowLCJSaWdodCI6MCwiQm90dG9tIjowfSwiUGFkZGluZyI6eyIkaWQiOiI3MjUiLCJUb3AiOjAsIkxlZnQiOjAsIlJpZ2h0IjowLCJCb3R0b20iOjB9LCJCYWNrZ3JvdW5kIjp7IiRpZCI6IjcyNiIsIkNvbG9yIjp7IiRyZWYiOiIyOTMifX0sIklzVmlzaWJsZSI6dHJ1ZSwiV2lkdGgiOjAuMCwiSGVpZ2h0IjowLjAsIkJvcmRlclN0eWxlIjp7IiRpZCI6IjcyNyIsIkxpbmVDb2xvciI6bnVsbCwiTGluZVdlaWdodCI6MC4wLCJMaW5lVHlwZSI6MCwiUGFyZW50U3R5bGUiOm51bGx9LCJQYXJlbnRTdHlsZSI6bnVsbH0sIkR1cmF0aW9uU3R5bGUiOnsiJGlkIjoiNzI4IiwiRm9udFNldHRpbmdzIjp7IiRpZCI6IjcyOSIsIkZvbnRTaXplIjoxMCwiRm9udE5hbWUiOiJDYWxpYnJpIiwiSXNCb2xkIjpmYWxzZSwiSXNJdGFsaWMiOmZhbHNlLCJJc1VuZGVybGluZWQiOmZhbHNlLCJQYXJlbnRTdHlsZSI6bnVsbH0sIkF1dG9TaXplIjowLCJGb3JlZ3JvdW5kIjp7IiRpZCI6IjczMCIsIkNvbG9yIjp7IiRyZWYiOiI5NCJ9fSwiTWF4V2lkdGgiOjIwMC4wLCJNYXhIZWlnaHQiOiJJbmZpbml0eSIsIlNtYXJ0Rm9yZWdyb3VuZElzQWN0aXZlIjpmYWxzZSwiSG9yaXpvbnRhbEFsaWdubWVudCI6MCwiVmVydGljYWxBbGlnbm1lbnQiOjAsIlNtYXJ0Rm9yZWdyb3VuZCI6bnVsbCwiQmFja2dyb3VuZEZpbGxUeXBlIjowLCJNYXJnaW4iOnsiJGlkIjoiNzMxIiwiVG9wIjowLCJMZWZ0IjowLCJSaWdodCI6MCwiQm90dG9tIjowfSwiUGFkZGluZyI6eyIkaWQiOiI3MzIiLCJUb3AiOjAsIkxlZnQiOjAsIlJpZ2h0IjowLCJCb3R0b20iOjB9LCJCYWNrZ3JvdW5kIjp7IiRyZWYiOiI5NyJ9LCJJc1Zpc2libGUiOnRydWUsIldpZHRoIjowLjAsIkhlaWdodCI6MC4wLCJCb3JkZXJTdHlsZSI6eyIkaWQiOiI3MzMiLCJMaW5lQ29sb3IiOm51bGwsIkxpbmVXZWlnaHQiOjAuMCwiTGluZVR5cGUiOjAsIlBhcmVudFN0eWxlIjpudWxsfSwiUGFyZW50U3R5bGUiOm51bGx9LCJIb3Jpem9udGFsQ29ubmVjdG9yU3R5bGUiOnsiJGlkIjoiNzM0IiwiTGluZUNvbG9yIjp7IiRyZWYiOiI5OSJ9LCJMaW5lV2VpZ2h0IjoxLjAsIkxpbmVUeXBlIjowLCJQYXJlbnRTdHlsZSI6bnVsbH0sIlZlcnRpY2FsQ29ubmVjdG9yU3R5bGUiOnsiJGlkIjoiNzM1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3MzYiLCJNYXJnaW4iOnsiJGlkIjoiNzM3IiwiVG9wIjowLCJMZWZ0Ijo0LCJSaWdodCI6NCwiQm90dG9tIjowfSwiUGFkZGluZyI6eyIkaWQiOiI3MzgiLCJUb3AiOjAsIkxlZnQiOjAsIlJpZ2h0IjowLCJCb3R0b20iOjB9LCJCYWNrZ3JvdW5kIjp7IiRpZCI6IjczOSIsIkNvbG9yIjp7IiRpZCI6Ijc0MCIsIkEiOjI1NSwiUiI6MTYzLCJHIjo5OSwiQiI6MTk1fX0sIklzVmlzaWJsZSI6dHJ1ZSwiV2lkdGgiOjAuMCwiSGVpZ2h0IjoxMC4wLCJCb3JkZXJTdHlsZSI6eyIkaWQiOiI3NDEiLCJMaW5lQ29sb3IiOnsiJGlkIjoiNzQyIiwiJHR5cGUiOiJOTFJFLkNvbW1vbi5Eb20uU29saWRDb2xvckJydXNoLCBOTFJFLkNvbW1vbiIsIkNvbG9yIjp7IiRpZCI6Ijc0MyIsIkEiOjI1NSwiUiI6MjU1LCJHIjowLCJCIjowfX0sIkxpbmVXZWlnaHQiOjAuMCwiTGluZVR5cGUiOjAsIlBhcmVudFN0eWxlIjpudWxsfSwiUGFyZW50U3R5bGUiOm51bGx9LCJUaXRsZVN0eWxlIjp7IiRpZCI6Ijc0NCIsIkZvbnRTZXR0aW5ncyI6eyIkaWQiOiI3NDUiLCJGb250U2l6ZSI6MTEsIkZvbnROYW1lIjoiQ2FsaWJyaSIsIklzQm9sZCI6ZmFsc2UsIklzSXRhbGljIjpmYWxzZSwiSXNVbmRlcmxpbmVkIjpmYWxzZSwiUGFyZW50U3R5bGUiOm51bGx9LCJBdXRvU2l6ZSI6MCwiRm9yZWdyb3VuZCI6eyIkaWQiOiI3NDYiLCJDb2xvciI6eyIkaWQiOiI3NDc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zQ4IiwiVG9wIjowLCJMZWZ0IjowLCJSaWdodCI6MCwiQm90dG9tIjowfSwiUGFkZGluZyI6eyIkaWQiOiI3NDkiLCJUb3AiOjAsIkxlZnQiOjAsIlJpZ2h0IjowLCJCb3R0b20iOjB9LCJCYWNrZ3JvdW5kIjp7IiRpZCI6Ijc1MCIsIkNvbG9yIjp7IiRpZCI6Ijc1MSIsIkEiOjAsIlIiOjI1NSwiRyI6MjU1LCJCIjoyNTV9fSwiSXNWaXNpYmxlIjp0cnVlLCJXaWR0aCI6MC4wLCJIZWlnaHQiOjAuMCwiQm9yZGVyU3R5bGUiOnsiJGlkIjoiNzUyIiwiTGluZUNvbG9yIjpudWxsLCJMaW5lV2VpZ2h0IjowLjAsIkxpbmVUeXBlIjowLCJQYXJlbnRTdHlsZSI6bnVsbH0sIlBhcmVudFN0eWxlIjpudWxsfSwiRGF0ZVN0eWxlIjp7IiRpZCI6Ijc1MyIsIkZvbnRTZXR0aW5ncyI6eyIkaWQiOiI3NTQiLCJGb250U2l6ZSI6MTAsIkZvbnROYW1lIjoiQ2FsaWJyaSIsIklzQm9sZCI6ZmFsc2UsIklzSXRhbGljIjpmYWxzZSwiSXNVbmRlcmxpbmVkIjpmYWxzZSwiUGFyZW50U3R5bGUiOm51bGx9LCJBdXRvU2l6ZSI6MCwiRm9yZWdyb3VuZCI6eyIkaWQiOiI3NTUiLCJDb2xvciI6eyIkcmVmIjoiMTIyIn19LCJNYXhXaWR0aCI6MjAwLjAsIk1heEhlaWdodCI6IkluZmluaXR5IiwiU21hcnRGb3JlZ3JvdW5kSXNBY3RpdmUiOmZhbHNlLCJIb3Jpem9udGFsQWxpZ25tZW50IjowLCJWZXJ0aWNhbEFsaWdubWVudCI6MCwiU21hcnRGb3JlZ3JvdW5kIjpudWxsLCJCYWNrZ3JvdW5kRmlsbFR5cGUiOjAsIk1hcmdpbiI6eyIkaWQiOiI3NTYiLCJUb3AiOjAsIkxlZnQiOjAsIlJpZ2h0IjowLCJCb3R0b20iOjB9LCJQYWRkaW5nIjp7IiRpZCI6Ijc1NyIsIlRvcCI6MCwiTGVmdCI6MCwiUmlnaHQiOjAsIkJvdHRvbSI6MH0sIkJhY2tncm91bmQiOnsiJHJlZiI6IjEyNSJ9LCJJc1Zpc2libGUiOnRydWUsIldpZHRoIjowLjAsIkhlaWdodCI6MC4wLCJCb3JkZXJTdHlsZSI6eyIkaWQiOiI3NTgiLCJMaW5lQ29sb3IiOm51bGwsIkxpbmVXZWlnaHQiOjAuMCwiTGluZVR5cGUiOjAsIlBhcmVudFN0eWxlIjpudWxsfSwiUGFyZW50U3R5bGUiOm51bGx9LCJEYXRlRm9ybWF0Ijp7IiRpZCI6Ijc1O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3NjAiLCJEYXRlUGFydElzVmlzaWJsZSI6dHJ1ZSwiVGltZVBhcnRJc1Zpc2libGUiOmZhbHNlfX0sIldlZWtOdW1iZXJpbmciOnsiJGlkIjoiNzYxIiwiRm9ybWF0IjowLCJJc1Zpc2libGUiOmZhbHNlLCJMYXN0S25vd25WaXNpYmlsaXR5U3RhdGUiOmZhbHNlfSwiSXNWaXNpYmxlIjp0cnVlLCJQYXJlbnRTdHlsZSI6bnVsbH0sIkluZGV4IjoxMywiU21hcnREdXJhdGlvbkFjdGl2YXRlZCI6ZmFsc2UsIkRhdGVGb3JtYXQiOnsiJHJlZiI6Ijc1OSJ9LCJXZWVrTnVtYmVyaW5nIjp7IiRpZCI6Ijc2MiIsIkZvcm1hdCI6MCwiSXNWaXNpYmxlIjpmYWxzZSwiTGFzdEtub3duVmlzaWJpbGl0eVN0YXRlIjpmYWxzZX0sIklkIjoiN2I0OTY5MDAtMTJmOS00MzFmLWE1NzktODYzMDM5Nzc0MzIxIiwiSW1wb3J0SWQiOm51bGwsIlRpdGxlIjoiRG9jdW1lbnRhdGlvbiAiLCJOb3RlIjpudWxsLCJIeXBlcmxpbmsiOnsiJGlkIjoiNzYzIiwiQWRkcmVzcyI6IiIsIlN1YkFkZHJlc3MiOiIifSwiSXNDaGFuZ2VkIjpmYWxzZSwiSXNOZXciOmZhbHNlfX0seyIkaWQiOiI3NjQiLCJfYXR0YWNoZWRNaWxlc3RvbmVzIjpbXSwiVGFza0RlZmluaXRpb24iOnsiJGlkIjoiNzY1IiwiR3JvdXBOYW1lIjoiZmMwYzY0YTktYzhkMS00MzAxLTkzZWItMDBhYzVkZjAzZmRlIiwiU3RhcnREYXRlIjoiMjAyMS0xMC0xOVQwMDowMDowMFoiLCJFbmREYXRlIjoiMjAyMi0wMy0wN1QxMTo1OTowMFoiLCJQZXJjZW50YWdlQ29tcGxldGUiOm51bGwsIlN0eWxlIjp7IiRpZCI6Ijc2NiIsIlNoYXBlIjoxLCJTaGFwZVRoaWNrbmVzcyI6MCwiRHVyYXRpb25Gb3JtYXQiOjAsIkluY2x1ZGVOb25Xb3JraW5nRGF5c0luRHVyYXRpb24iOmZhbHNlLCJQZXJjZW50YWdlQ29tcGxldGVTdHlsZSI6eyIkaWQiOiI3NjciLCJGb250U2V0dGluZ3MiOnsiJGlkIjoiNzY4IiwiRm9udFNpemUiOjEwLCJGb250TmFtZSI6IkNhbGlicmkiLCJJc0JvbGQiOmZhbHNlLCJJc0l0YWxpYyI6ZmFsc2UsIklzVW5kZXJsaW5lZCI6ZmFsc2UsIlBhcmVudFN0eWxlIjpudWxsfSwiQXV0b1NpemUiOjAsIkZvcmVncm91bmQiOnsiJGlkIjoiNzY5IiwiQ29sb3IiOnsiJGlkIjoiNzcw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c3MSIsIlRvcCI6MCwiTGVmdCI6MCwiUmlnaHQiOjAsIkJvdHRvbSI6MH0sIlBhZGRpbmciOnsiJGlkIjoiNzcyIiwiVG9wIjowLCJMZWZ0IjowLCJSaWdodCI6MCwiQm90dG9tIjowfSwiQmFja2dyb3VuZCI6eyIkaWQiOiI3NzMiLCJDb2xvciI6eyIkcmVmIjoiMjkzIn19LCJJc1Zpc2libGUiOnRydWUsIldpZHRoIjowLjAsIkhlaWdodCI6MC4wLCJCb3JkZXJTdHlsZSI6eyIkaWQiOiI3NzQiLCJMaW5lQ29sb3IiOm51bGwsIkxpbmVXZWlnaHQiOjAuMCwiTGluZVR5cGUiOjAsIlBhcmVudFN0eWxlIjpudWxsfSwiUGFyZW50U3R5bGUiOm51bGx9LCJEdXJhdGlvblN0eWxlIjp7IiRpZCI6Ijc3NSIsIkZvbnRTZXR0aW5ncyI6eyIkaWQiOiI3NzYiLCJGb250U2l6ZSI6MTAsIkZvbnROYW1lIjoiQ2FsaWJyaSIsIklzQm9sZCI6ZmFsc2UsIklzSXRhbGljIjpmYWxzZSwiSXNVbmRlcmxpbmVkIjpmYWxzZSwiUGFyZW50U3R5bGUiOm51bGx9LCJBdXRvU2l6ZSI6MCwiRm9yZWdyb3VuZCI6eyIkaWQiOiI3NzciLCJDb2xvciI6eyIkcmVmIjoiOTQifX0sIk1heFdpZHRoIjoyMDAuMCwiTWF4SGVpZ2h0IjoiSW5maW5pdHkiLCJTbWFydEZvcmVncm91bmRJc0FjdGl2ZSI6ZmFsc2UsIkhvcml6b250YWxBbGlnbm1lbnQiOjAsIlZlcnRpY2FsQWxpZ25tZW50IjowLCJTbWFydEZvcmVncm91bmQiOm51bGwsIkJhY2tncm91bmRGaWxsVHlwZSI6MCwiTWFyZ2luIjp7IiRpZCI6Ijc3OCIsIlRvcCI6MCwiTGVmdCI6MCwiUmlnaHQiOjAsIkJvdHRvbSI6MH0sIlBhZGRpbmciOnsiJGlkIjoiNzc5IiwiVG9wIjowLCJMZWZ0IjowLCJSaWdodCI6MCwiQm90dG9tIjowfSwiQmFja2dyb3VuZCI6eyIkcmVmIjoiOTcifSwiSXNWaXNpYmxlIjp0cnVlLCJXaWR0aCI6MC4wLCJIZWlnaHQiOjAuMCwiQm9yZGVyU3R5bGUiOnsiJGlkIjoiNzgwIiwiTGluZUNvbG9yIjpudWxsLCJMaW5lV2VpZ2h0IjowLjAsIkxpbmVUeXBlIjowLCJQYXJlbnRTdHlsZSI6bnVsbH0sIlBhcmVudFN0eWxlIjpudWxsfSwiSG9yaXpvbnRhbENvbm5lY3RvclN0eWxlIjp7IiRpZCI6Ijc4MSIsIkxpbmVDb2xvciI6eyIkcmVmIjoiOTkifSwiTGluZVdlaWdodCI6MS4wLCJMaW5lVHlwZSI6MCwiUGFyZW50U3R5bGUiOm51bGx9LCJWZXJ0aWNhbENvbm5lY3RvclN0eWxlIjp7IiRpZCI6Ijc4MiIsIkxpbmVDb2xvciI6eyIkcmVmIjoiMTAy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gzIiwiTWFyZ2luIjp7IiRpZCI6Ijc4NCIsIlRvcCI6MCwiTGVmdCI6NCwiUmlnaHQiOjQsIkJvdHRvbSI6MH0sIlBhZGRpbmciOnsiJGlkIjoiNzg1IiwiVG9wIjowLCJMZWZ0IjowLCJSaWdodCI6MCwiQm90dG9tIjowfSwiQmFja2dyb3VuZCI6eyIkaWQiOiI3ODYiLCJDb2xvciI6eyIkaWQiOiI3ODciLCJBIjoyNTUsIlIiOjE2MywiRyI6OTksIkIiOjE5NX19LCJJc1Zpc2libGUiOnRydWUsIldpZHRoIjowLjAsIkhlaWdodCI6MTAuMCwiQm9yZGVyU3R5bGUiOnsiJGlkIjoiNzg4IiwiTGluZUNvbG9yIjp7IiRpZCI6Ijc4OSIsIiR0eXBlIjoiTkxSRS5Db21tb24uRG9tLlNvbGlkQ29sb3JCcnVzaCwgTkxSRS5Db21tb24iLCJDb2xvciI6eyIkaWQiOiI3OTAiLCJBIjoyNTUsIlIiOjI1NSwiRyI6MCwiQiI6MH19LCJMaW5lV2VpZ2h0IjowLjAsIkxpbmVUeXBlIjowLCJQYXJlbnRTdHlsZSI6bnVsbH0sIlBhcmVudFN0eWxlIjpudWxsfSwiVGl0bGVTdHlsZSI6eyIkaWQiOiI3OTEiLCJGb250U2V0dGluZ3MiOnsiJGlkIjoiNzkyIiwiRm9udFNpemUiOjExLCJGb250TmFtZSI6IkNhbGlicmkiLCJJc0JvbGQiOmZhbHNlLCJJc0l0YWxpYyI6ZmFsc2UsIklzVW5kZXJsaW5lZCI6ZmFsc2UsIlBhcmVudFN0eWxlIjpudWxsfSwiQXV0b1NpemUiOjAsIkZvcmVncm91bmQiOnsiJGlkIjoiNzkzIiwiQ29sb3IiOnsiJGlkIjoiNzk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5NSIsIlRvcCI6MCwiTGVmdCI6MCwiUmlnaHQiOjAsIkJvdHRvbSI6MH0sIlBhZGRpbmciOnsiJGlkIjoiNzk2IiwiVG9wIjowLCJMZWZ0IjowLCJSaWdodCI6MCwiQm90dG9tIjowfSwiQmFja2dyb3VuZCI6eyIkaWQiOiI3OTciLCJDb2xvciI6eyIkaWQiOiI3OTgiLCJBIjowLCJSIjoyNTUsIkciOjI1NSwiQiI6MjU1fX0sIklzVmlzaWJsZSI6dHJ1ZSwiV2lkdGgiOjAuMCwiSGVpZ2h0IjowLjAsIkJvcmRlclN0eWxlIjp7IiRpZCI6Ijc5OSIsIkxpbmVDb2xvciI6bnVsbCwiTGluZVdlaWdodCI6MC4wLCJMaW5lVHlwZSI6MCwiUGFyZW50U3R5bGUiOm51bGx9LCJQYXJlbnRTdHlsZSI6bnVsbH0sIkRhdGVTdHlsZSI6eyIkaWQiOiI4MDAiLCJGb250U2V0dGluZ3MiOnsiJGlkIjoiODAxIiwiRm9udFNpemUiOjEwLCJGb250TmFtZSI6IkNhbGlicmkiLCJJc0JvbGQiOmZhbHNlLCJJc0l0YWxpYyI6ZmFsc2UsIklzVW5kZXJsaW5lZCI6ZmFsc2UsIlBhcmVudFN0eWxlIjpudWxsfSwiQXV0b1NpemUiOjAsIkZvcmVncm91bmQiOnsiJGlkIjoiODAyIiwiQ29sb3IiOnsiJHJlZiI6IjEyMiJ9fSwiTWF4V2lkdGgiOjIwMC4wLCJNYXhIZWlnaHQiOiJJbmZpbml0eSIsIlNtYXJ0Rm9yZWdyb3VuZElzQWN0aXZlIjpmYWxzZSwiSG9yaXpvbnRhbEFsaWdubWVudCI6MCwiVmVydGljYWxBbGlnbm1lbnQiOjAsIlNtYXJ0Rm9yZWdyb3VuZCI6bnVsbCwiQmFja2dyb3VuZEZpbGxUeXBlIjowLCJNYXJnaW4iOnsiJGlkIjoiODAzIiwiVG9wIjowLCJMZWZ0IjowLCJSaWdodCI6MCwiQm90dG9tIjowfSwiUGFkZGluZyI6eyIkaWQiOiI4MDQiLCJUb3AiOjAsIkxlZnQiOjAsIlJpZ2h0IjowLCJCb3R0b20iOjB9LCJCYWNrZ3JvdW5kIjp7IiRyZWYiOiIxMjUifSwiSXNWaXNpYmxlIjp0cnVlLCJXaWR0aCI6MC4wLCJIZWlnaHQiOjAuMCwiQm9yZGVyU3R5bGUiOnsiJGlkIjoiODA1IiwiTGluZUNvbG9yIjpudWxsLCJMaW5lV2VpZ2h0IjowLjAsIkxpbmVUeXBlIjowLCJQYXJlbnRTdHlsZSI6bnVsbH0sIlBhcmVudFN0eWxlIjpudWxsfSwiRGF0ZUZvcm1hdCI6eyIkaWQiOiI4MDY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ODA3IiwiRGF0ZVBhcnRJc1Zpc2libGUiOnRydWUsIlRpbWVQYXJ0SXNWaXNpYmxlIjpmYWxzZX19LCJXZWVrTnVtYmVyaW5nIjp7IiRpZCI6IjgwOCIsIkZvcm1hdCI6MCwiSXNWaXNpYmxlIjpmYWxzZSwiTGFzdEtub3duVmlzaWJpbGl0eVN0YXRlIjpmYWxzZX0sIklzVmlzaWJsZSI6dHJ1ZSwiUGFyZW50U3R5bGUiOm51bGx9LCJJbmRleCI6MTYsIlNtYXJ0RHVyYXRpb25BY3RpdmF0ZWQiOmZhbHNlLCJEYXRlRm9ybWF0Ijp7IiRyZWYiOiI4MDYifSwiV2Vla051bWJlcmluZyI6eyIkaWQiOiI4MDkiLCJGb3JtYXQiOjAsIklzVmlzaWJsZSI6ZmFsc2UsIkxhc3RLbm93blZpc2liaWxpdHlTdGF0ZSI6ZmFsc2V9LCJJZCI6ImU0Y2JlYThhLTIwNTctNGJjMi1iZTI0LWEzN2E1ZDExYzdmMyIsIkltcG9ydElkIjpudWxsLCJUaXRsZSI6IlJlY3J1aXQ6IFJvdW5kIDEgIiwiTm90ZSI6bnVsbCwiSHlwZXJsaW5rIjp7IiRpZCI6IjgxMCIsIkFkZHJlc3MiOiIiLCJTdWJBZGRyZXNzIjoiIn0sIklzQ2hhbmdlZCI6ZmFsc2UsIklzTmV3IjpmYWxzZX19LHsiJGlkIjoiODExIiwiX2F0dGFjaGVkTWlsZXN0b25lcyI6W10sIlRhc2tEZWZpbml0aW9uIjp7IiRpZCI6IjgxMiIsIkdyb3VwTmFtZSI6IjM3NDgxOWY0LWJhNzgtNGJhNy04YWI5LWVjYWE2M2I1OTUwMCIsIlN0YXJ0RGF0ZSI6IjIwMjItMDEtMjVUMDA6MDA6MDBaIiwiRW5kRGF0ZSI6IjIwMjItMDQtMDZUMTE6NTk6MDBaIiwiUGVyY2VudGFnZUNvbXBsZXRlIjpudWxsLCJTdHlsZSI6eyIkaWQiOiI4MTMiLCJTaGFwZSI6MSwiU2hhcGVUaGlja25lc3MiOjAsIkR1cmF0aW9uRm9ybWF0IjowLCJJbmNsdWRlTm9uV29ya2luZ0RheXNJbkR1cmF0aW9uIjpmYWxzZSwiUGVyY2VudGFnZUNvbXBsZXRlU3R5bGUiOnsiJGlkIjoiODE0IiwiRm9udFNldHRpbmdzIjp7IiRpZCI6IjgxNS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4MTYiLCJUb3AiOjAsIkxlZnQiOjAsIlJpZ2h0IjowLCJCb3R0b20iOjB9LCJQYWRkaW5nIjp7IiRpZCI6IjgxNyIsIlRvcCI6MCwiTGVmdCI6MCwiUmlnaHQiOjAsIkJvdHRvbSI6MH0sIkJhY2tncm91bmQiOnsiJHJlZiI6IjkwIn0sIklzVmlzaWJsZSI6dHJ1ZSwiV2lkdGgiOjAuMCwiSGVpZ2h0IjowLjAsIkJvcmRlclN0eWxlIjp7IiRpZCI6IjgxOCIsIkxpbmVDb2xvciI6bnVsbCwiTGluZVdlaWdodCI6MC4wLCJMaW5lVHlwZSI6MCwiUGFyZW50U3R5bGUiOm51bGx9LCJQYXJlbnRTdHlsZSI6bnVsbH0sIkR1cmF0aW9uU3R5bGUiOnsiJGlkIjoiODE5IiwiRm9udFNldHRpbmdzIjp7IiRpZCI6IjgyMCIsIkZvbnRTaXplIjoxMCwiRm9udE5hbWUiOiJDYWxpYnJpIiwiSXNCb2xkIjpmYWxzZSwiSXNJdGFsaWMiOmZhbHNlLCJJc1VuZGVybGluZWQiOmZhbHNlLCJQYXJlbnRTdHlsZSI6bnVsbH0sIkF1dG9TaXplIjowLCJGb3JlZ3JvdW5kIjp7IiRpZCI6IjgyMSIsIkNvbG9yIjp7IiRyZWYiOiI5NCJ9fSwiTWF4V2lkdGgiOjIwMC4wLCJNYXhIZWlnaHQiOiJJbmZpbml0eSIsIlNtYXJ0Rm9yZWdyb3VuZElzQWN0aXZlIjpmYWxzZSwiSG9yaXpvbnRhbEFsaWdubWVudCI6MCwiVmVydGljYWxBbGlnbm1lbnQiOjAsIlNtYXJ0Rm9yZWdyb3VuZCI6bnVsbCwiQmFja2dyb3VuZEZpbGxUeXBlIjowLCJNYXJnaW4iOnsiJGlkIjoiODIyIiwiVG9wIjowLCJMZWZ0IjowLCJSaWdodCI6MCwiQm90dG9tIjowfSwiUGFkZGluZyI6eyIkaWQiOiI4MjMiLCJUb3AiOjAsIkxlZnQiOjAsIlJpZ2h0IjowLCJCb3R0b20iOjB9LCJCYWNrZ3JvdW5kIjp7IiRyZWYiOiI5NyJ9LCJJc1Zpc2libGUiOnRydWUsIldpZHRoIjowLjAsIkhlaWdodCI6MC4wLCJCb3JkZXJTdHlsZSI6eyIkaWQiOiI4MjQiLCJMaW5lQ29sb3IiOm51bGwsIkxpbmVXZWlnaHQiOjAuMCwiTGluZVR5cGUiOjAsIlBhcmVudFN0eWxlIjpudWxsfSwiUGFyZW50U3R5bGUiOm51bGx9LCJIb3Jpem9udGFsQ29ubmVjdG9yU3R5bGUiOnsiJGlkIjoiODI1IiwiTGluZUNvbG9yIjp7IiRyZWYiOiI5OSJ9LCJMaW5lV2VpZ2h0IjoxLjAsIkxpbmVUeXBlIjowLCJQYXJlbnRTdHlsZSI6bnVsbH0sIlZlcnRpY2FsQ29ubmVjdG9yU3R5bGUiOnsiJGlkIjoiODI2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4MjciLCJNYXJnaW4iOnsiJGlkIjoiODI4IiwiVG9wIjowLCJMZWZ0Ijo0LCJSaWdodCI6NCwiQm90dG9tIjowfSwiUGFkZGluZyI6eyIkaWQiOiI4MjkiLCJUb3AiOjAsIkxlZnQiOjAsIlJpZ2h0IjowLCJCb3R0b20iOjB9LCJCYWNrZ3JvdW5kIjp7IiRpZCI6IjgzMCIsIkNvbG9yIjp7IiRpZCI6IjgzMSIsIkEiOjI1NSwiUiI6MTYzLCJHIjo5OSwiQiI6MTk1fX0sIklzVmlzaWJsZSI6dHJ1ZSwiV2lkdGgiOjAuMCwiSGVpZ2h0IjoxMC4wLCJCb3JkZXJTdHlsZSI6eyIkaWQiOiI4MzIiLCJMaW5lQ29sb3IiOnsiJGlkIjoiODMzIiwiJHR5cGUiOiJOTFJFLkNvbW1vbi5Eb20uU29saWRDb2xvckJydXNoLCBOTFJFLkNvbW1vbiIsIkNvbG9yIjp7IiRpZCI6IjgzNCIsIkEiOjI1NSwiUiI6MjU1LCJHIjowLCJCIjowfX0sIkxpbmVXZWlnaHQiOjAuMCwiTGluZVR5cGUiOjAsIlBhcmVudFN0eWxlIjpudWxsfSwiUGFyZW50U3R5bGUiOm51bGx9LCJUaXRsZVN0eWxlIjp7IiRpZCI6IjgzNSIsIkZvbnRTZXR0aW5ncyI6eyIkaWQiOiI4MzYiLCJGb250U2l6ZSI6MTEsIkZvbnROYW1lIjoiQ2FsaWJyaSIsIklzQm9sZCI6ZmFsc2UsIklzSXRhbGljIjpmYWxzZSwiSXNVbmRlcmxpbmVkIjpmYWxzZSwiUGFyZW50U3R5bGUiOm51bGx9LCJBdXRvU2l6ZSI6MCwiRm9yZWdyb3VuZCI6eyIkaWQiOiI4MzciLCJDb2xvciI6eyIkaWQiOiI4Mz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M5IiwiVG9wIjowLCJMZWZ0IjowLCJSaWdodCI6MCwiQm90dG9tIjowfSwiUGFkZGluZyI6eyIkaWQiOiI4NDAiLCJUb3AiOjAsIkxlZnQiOjAsIlJpZ2h0IjowLCJCb3R0b20iOjB9LCJCYWNrZ3JvdW5kIjp7IiRyZWYiOiIxMTgifSwiSXNWaXNpYmxlIjp0cnVlLCJXaWR0aCI6MC4wLCJIZWlnaHQiOjAuMCwiQm9yZGVyU3R5bGUiOnsiJGlkIjoiODQxIiwiTGluZUNvbG9yIjpudWxsLCJMaW5lV2VpZ2h0IjowLjAsIkxpbmVUeXBlIjowLCJQYXJlbnRTdHlsZSI6bnVsbH0sIlBhcmVudFN0eWxlIjpudWxsfSwiRGF0ZVN0eWxlIjp7IiRpZCI6Ijg0MiIsIkZvbnRTZXR0aW5ncyI6eyIkaWQiOiI4NDMiLCJGb250U2l6ZSI6MTAsIkZvbnROYW1lIjoiQ2FsaWJyaSIsIklzQm9sZCI6ZmFsc2UsIklzSXRhbGljIjpmYWxzZSwiSXNVbmRlcmxpbmVkIjpmYWxzZSwiUGFyZW50U3R5bGUiOm51bGx9LCJBdXRvU2l6ZSI6MCwiRm9yZWdyb3VuZCI6eyIkaWQiOiI4NDQiLCJDb2xvciI6eyIkcmVmIjoiMTIyIn19LCJNYXhXaWR0aCI6MjAwLjAsIk1heEhlaWdodCI6IkluZmluaXR5IiwiU21hcnRGb3JlZ3JvdW5kSXNBY3RpdmUiOmZhbHNlLCJIb3Jpem9udGFsQWxpZ25tZW50IjowLCJWZXJ0aWNhbEFsaWdubWVudCI6MCwiU21hcnRGb3JlZ3JvdW5kIjpudWxsLCJCYWNrZ3JvdW5kRmlsbFR5cGUiOjAsIk1hcmdpbiI6eyIkaWQiOiI4NDUiLCJUb3AiOjAsIkxlZnQiOjAsIlJpZ2h0IjowLCJCb3R0b20iOjB9LCJQYWRkaW5nIjp7IiRpZCI6Ijg0NiIsIlRvcCI6MCwiTGVmdCI6MCwiUmlnaHQiOjAsIkJvdHRvbSI6MH0sIkJhY2tncm91bmQiOnsiJHJlZiI6IjEyNSJ9LCJJc1Zpc2libGUiOnRydWUsIldpZHRoIjowLjAsIkhlaWdodCI6MC4wLCJCb3JkZXJTdHlsZSI6eyIkaWQiOiI4NDciLCJMaW5lQ29sb3IiOm51bGwsIkxpbmVXZWlnaHQiOjAuMCwiTGluZVR5cGUiOjAsIlBhcmVudFN0eWxlIjpudWxsfSwiUGFyZW50U3R5bGUiOm51bGx9LCJEYXRlRm9ybWF0Ijp7IiRpZCI6Ijg0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NDkiLCJEYXRlUGFydElzVmlzaWJsZSI6dHJ1ZSwiVGltZVBhcnRJc1Zpc2libGUiOmZhbHNlfX0sIldlZWtOdW1iZXJpbmciOnsiJGlkIjoiODUwIiwiRm9ybWF0IjowLCJJc1Zpc2libGUiOmZhbHNlLCJMYXN0S25vd25WaXNpYmlsaXR5U3RhdGUiOmZhbHNlfSwiSXNWaXNpYmxlIjpmYWxzZSwiUGFyZW50U3R5bGUiOm51bGx9LCJJbmRleCI6MTYsIlNtYXJ0RHVyYXRpb25BY3RpdmF0ZWQiOmZhbHNlLCJEYXRlRm9ybWF0Ijp7IiRyZWYiOiI4NDgifSwiV2Vla051bWJlcmluZyI6eyIkaWQiOiI4NTEiLCJGb3JtYXQiOjAsIklzVmlzaWJsZSI6ZmFsc2UsIkxhc3RLbm93blZpc2liaWxpdHlTdGF0ZSI6ZmFsc2V9LCJJZCI6IjlkZGVkNjRjLTE2NDMtNDg0NC1iYzk3LWJiMDllZTQ0MDY4MyIsIkltcG9ydElkIjpudWxsLCJUaXRsZSI6IlNTTyBSb2xsIG91dCIsIk5vdGUiOm51bGwsIkh5cGVybGluayI6eyIkaWQiOiI4NTIiLCJBZGRyZXNzIjoiIiwiU3ViQWRkcmVzcyI6IiJ9LCJJc0NoYW5nZWQiOmZhbHNlLCJJc05ldyI6ZmFsc2V9fSx7IiRpZCI6Ijg1MyIsIl9hdHRhY2hlZE1pbGVzdG9uZXMiOltdLCJUYXNrRGVmaW5pdGlvbiI6eyIkaWQiOiI4NTQiLCJHcm91cE5hbWUiOiJmYzBjNjRhOS1jOGQxLTQzMDEtOTNlYi0wMGFjNWRmMDNmZGUiLCJTdGFydERhdGUiOiIyMDIyLTAzLTI5VDAwOjAwOjAwWiIsIkVuZERhdGUiOiIyMDIyLTA4LTA4VDExOjU5OjAwWiIsIlBlcmNlbnRhZ2VDb21wbGV0ZSI6bnVsbCwiU3R5bGUiOnsiJGlkIjoiODU1IiwiU2hhcGUiOjEsIlNoYXBlVGhpY2tuZXNzIjowLCJEdXJhdGlvbkZvcm1hdCI6MCwiSW5jbHVkZU5vbldvcmtpbmdEYXlzSW5EdXJhdGlvbiI6ZmFsc2UsIlBlcmNlbnRhZ2VDb21wbGV0ZVN0eWxlIjp7IiRpZCI6Ijg1NiIsIkZvbnRTZXR0aW5ncyI6eyIkaWQiOiI4NTciLCJGb250U2l6ZSI6MTAsIkZvbnROYW1lIjoiQ2FsaWJyaSIsIklzQm9sZCI6ZmFsc2UsIklzSXRhbGljIjpmYWxzZSwiSXNVbmRlcmxpbmVkIjpmYWxzZSwiUGFyZW50U3R5bGUiOm51bGx9LCJBdXRvU2l6ZSI6MCwiRm9yZWdyb3VuZCI6eyIkaWQiOiI4NTgiLCJDb2xvciI6eyIkaWQiOiI4NTk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ODYwIiwiVG9wIjowLCJMZWZ0IjowLCJSaWdodCI6MCwiQm90dG9tIjowfSwiUGFkZGluZyI6eyIkaWQiOiI4NjEiLCJUb3AiOjAsIkxlZnQiOjAsIlJpZ2h0IjowLCJCb3R0b20iOjB9LCJCYWNrZ3JvdW5kIjp7IiRpZCI6Ijg2MiIsIkNvbG9yIjp7IiRyZWYiOiIyOTMifX0sIklzVmlzaWJsZSI6dHJ1ZSwiV2lkdGgiOjAuMCwiSGVpZ2h0IjowLjAsIkJvcmRlclN0eWxlIjp7IiRpZCI6Ijg2MyIsIkxpbmVDb2xvciI6bnVsbCwiTGluZVdlaWdodCI6MC4wLCJMaW5lVHlwZSI6MCwiUGFyZW50U3R5bGUiOm51bGx9LCJQYXJlbnRTdHlsZSI6bnVsbH0sIkR1cmF0aW9uU3R5bGUiOnsiJGlkIjoiODY0IiwiRm9udFNldHRpbmdzIjp7IiRpZCI6Ijg2NSIsIkZvbnRTaXplIjoxMCwiRm9udE5hbWUiOiJDYWxpYnJpIiwiSXNCb2xkIjpmYWxzZSwiSXNJdGFsaWMiOmZhbHNlLCJJc1VuZGVybGluZWQiOmZhbHNlLCJQYXJlbnRTdHlsZSI6bnVsbH0sIkF1dG9TaXplIjowLCJGb3JlZ3JvdW5kIjp7IiRpZCI6Ijg2NiIsIkNvbG9yIjp7IiRyZWYiOiI5NCJ9fSwiTWF4V2lkdGgiOjIwMC4wLCJNYXhIZWlnaHQiOiJJbmZpbml0eSIsIlNtYXJ0Rm9yZWdyb3VuZElzQWN0aXZlIjpmYWxzZSwiSG9yaXpvbnRhbEFsaWdubWVudCI6MCwiVmVydGljYWxBbGlnbm1lbnQiOjAsIlNtYXJ0Rm9yZWdyb3VuZCI6bnVsbCwiQmFja2dyb3VuZEZpbGxUeXBlIjowLCJNYXJnaW4iOnsiJGlkIjoiODY3IiwiVG9wIjowLCJMZWZ0IjowLCJSaWdodCI6MCwiQm90dG9tIjowfSwiUGFkZGluZyI6eyIkaWQiOiI4NjgiLCJUb3AiOjAsIkxlZnQiOjAsIlJpZ2h0IjowLCJCb3R0b20iOjB9LCJCYWNrZ3JvdW5kIjp7IiRyZWYiOiI5NyJ9LCJJc1Zpc2libGUiOnRydWUsIldpZHRoIjowLjAsIkhlaWdodCI6MC4wLCJCb3JkZXJTdHlsZSI6eyIkaWQiOiI4NjkiLCJMaW5lQ29sb3IiOm51bGwsIkxpbmVXZWlnaHQiOjAuMCwiTGluZVR5cGUiOjAsIlBhcmVudFN0eWxlIjpudWxsfSwiUGFyZW50U3R5bGUiOm51bGx9LCJIb3Jpem9udGFsQ29ubmVjdG9yU3R5bGUiOnsiJGlkIjoiODcwIiwiTGluZUNvbG9yIjp7IiRyZWYiOiI5OSJ9LCJMaW5lV2VpZ2h0IjoxLjAsIkxpbmVUeXBlIjowLCJQYXJlbnRTdHlsZSI6bnVsbH0sIlZlcnRpY2FsQ29ubmVjdG9yU3R5bGUiOnsiJGlkIjoiODcx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4NzIiLCJNYXJnaW4iOnsiJGlkIjoiODczIiwiVG9wIjowLCJMZWZ0Ijo0LCJSaWdodCI6NCwiQm90dG9tIjowfSwiUGFkZGluZyI6eyIkaWQiOiI4NzQiLCJUb3AiOjAsIkxlZnQiOjAsIlJpZ2h0IjowLCJCb3R0b20iOjB9LCJCYWNrZ3JvdW5kIjp7IiRpZCI6Ijg3NSIsIkNvbG9yIjp7IiRpZCI6Ijg3NiIsIkEiOjI1NSwiUiI6MTYzLCJHIjo5OSwiQiI6MTk1fX0sIklzVmlzaWJsZSI6dHJ1ZSwiV2lkdGgiOjAuMCwiSGVpZ2h0IjoxMC4wLCJCb3JkZXJTdHlsZSI6eyIkaWQiOiI4NzciLCJMaW5lQ29sb3IiOnsiJGlkIjoiODc4IiwiJHR5cGUiOiJOTFJFLkNvbW1vbi5Eb20uU29saWRDb2xvckJydXNoLCBOTFJFLkNvbW1vbiIsIkNvbG9yIjp7IiRpZCI6Ijg3OSIsIkEiOjI1NSwiUiI6MjU1LCJHIjowLCJCIjowfX0sIkxpbmVXZWlnaHQiOjAuMCwiTGluZVR5cGUiOjAsIlBhcmVudFN0eWxlIjpudWxsfSwiUGFyZW50U3R5bGUiOm51bGx9LCJUaXRsZVN0eWxlIjp7IiRpZCI6Ijg4MCIsIkZvbnRTZXR0aW5ncyI6eyIkaWQiOiI4ODEiLCJGb250U2l6ZSI6MTEsIkZvbnROYW1lIjoiQ2FsaWJyaSIsIklzQm9sZCI6ZmFsc2UsIklzSXRhbGljIjpmYWxzZSwiSXNVbmRlcmxpbmVkIjpmYWxzZSwiUGFyZW50U3R5bGUiOm51bGx9LCJBdXRvU2l6ZSI6MCwiRm9yZWdyb3VuZCI6eyIkaWQiOiI4ODIiLCJDb2xvciI6eyIkaWQiOiI4ODM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g0IiwiVG9wIjowLCJMZWZ0IjowLCJSaWdodCI6MCwiQm90dG9tIjowfSwiUGFkZGluZyI6eyIkaWQiOiI4ODUiLCJUb3AiOjAsIkxlZnQiOjAsIlJpZ2h0IjowLCJCb3R0b20iOjB9LCJCYWNrZ3JvdW5kIjp7IiRpZCI6Ijg4NiIsIkNvbG9yIjp7IiRpZCI6Ijg4NyIsIkEiOjAsIlIiOjI1NSwiRyI6MjU1LCJCIjoyNTV9fSwiSXNWaXNpYmxlIjp0cnVlLCJXaWR0aCI6MC4wLCJIZWlnaHQiOjAuMCwiQm9yZGVyU3R5bGUiOnsiJGlkIjoiODg4IiwiTGluZUNvbG9yIjpudWxsLCJMaW5lV2VpZ2h0IjowLjAsIkxpbmVUeXBlIjowLCJQYXJlbnRTdHlsZSI6bnVsbH0sIlBhcmVudFN0eWxlIjpudWxsfSwiRGF0ZVN0eWxlIjp7IiRpZCI6Ijg4OSIsIkZvbnRTZXR0aW5ncyI6eyIkaWQiOiI4OTAiLCJGb250U2l6ZSI6MTAsIkZvbnROYW1lIjoiQ2FsaWJyaSIsIklzQm9sZCI6ZmFsc2UsIklzSXRhbGljIjpmYWxzZSwiSXNVbmRlcmxpbmVkIjpmYWxzZSwiUGFyZW50U3R5bGUiOm51bGx9LCJBdXRvU2l6ZSI6MCwiRm9yZWdyb3VuZCI6eyIkaWQiOiI4OTEiLCJDb2xvciI6eyIkcmVmIjoiMTIyIn19LCJNYXhXaWR0aCI6MjAwLjAsIk1heEhlaWdodCI6IkluZmluaXR5IiwiU21hcnRGb3JlZ3JvdW5kSXNBY3RpdmUiOmZhbHNlLCJIb3Jpem9udGFsQWxpZ25tZW50IjowLCJWZXJ0aWNhbEFsaWdubWVudCI6MCwiU21hcnRGb3JlZ3JvdW5kIjpudWxsLCJCYWNrZ3JvdW5kRmlsbFR5cGUiOjAsIk1hcmdpbiI6eyIkaWQiOiI4OTIiLCJUb3AiOjAsIkxlZnQiOjAsIlJpZ2h0IjowLCJCb3R0b20iOjB9LCJQYWRkaW5nIjp7IiRpZCI6Ijg5MyIsIlRvcCI6MCwiTGVmdCI6MCwiUmlnaHQiOjAsIkJvdHRvbSI6MH0sIkJhY2tncm91bmQiOnsiJHJlZiI6IjEyNSJ9LCJJc1Zpc2libGUiOnRydWUsIldpZHRoIjowLjAsIkhlaWdodCI6MC4wLCJCb3JkZXJTdHlsZSI6eyIkaWQiOiI4OTQiLCJMaW5lQ29sb3IiOm51bGwsIkxpbmVXZWlnaHQiOjAuMCwiTGluZVR5cGUiOjAsIlBhcmVudFN0eWxlIjpudWxsfSwiUGFyZW50U3R5bGUiOm51bGx9LCJEYXRlRm9ybWF0Ijp7IiRpZCI6Ijg5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OTYiLCJEYXRlUGFydElzVmlzaWJsZSI6dHJ1ZSwiVGltZVBhcnRJc1Zpc2libGUiOmZhbHNlfX0sIldlZWtOdW1iZXJpbmciOnsiJGlkIjoiODk3IiwiRm9ybWF0IjowLCJJc1Zpc2libGUiOmZhbHNlLCJMYXN0S25vd25WaXNpYmlsaXR5U3RhdGUiOmZhbHNlfSwiSXNWaXNpYmxlIjp0cnVlLCJQYXJlbnRTdHlsZSI6bnVsbH0sIkluZGV4IjoxNywiU21hcnREdXJhdGlvbkFjdGl2YXRlZCI6ZmFsc2UsIkRhdGVGb3JtYXQiOnsiJHJlZiI6Ijg5NSJ9LCJXZWVrTnVtYmVyaW5nIjp7IiRpZCI6Ijg5OCIsIkZvcm1hdCI6MCwiSXNWaXNpYmxlIjpmYWxzZSwiTGFzdEtub3duVmlzaWJpbGl0eVN0YXRlIjpmYWxzZX0sIklkIjoiNDg1MGU0NTEtMzE1ZC00NTQ0LTgwZDQtZjVlODNlN2ZiZjhhIiwiSW1wb3J0SWQiOm51bGwsIlRpdGxlIjoiUmVjcnVpdDogUm91bmQgMiIsIk5vdGUiOm51bGwsIkh5cGVybGluayI6eyIkaWQiOiI4OTkiLCJBZGRyZXNzIjoiIiwiU3ViQWRkcmVzcyI6IiJ9LCJJc0NoYW5nZWQiOmZhbHNlLCJJc05ldyI6ZmFsc2V9fV0sIk1pbGVzdG9uZXMiOlt7IiRpZCI6IjkwMCIsIklkIjoiNmEyODUzZWYtYmEyNS00NGIyLTliYjctZTBiZTZlNmQ3ODIyIiwiSW5kZXgiOjE0LCJHcm91cElkIjpudWxsLCJUaXRsZSI6IkVxdWlwIERvY3MgIiwiRGF0ZVRpbWUiOiIyMDIxLTEyLTAyVDExOjU5OjAwIiwiUGVyY2VudGFnZUNvbXBsZXRlIjpudWxsLCJOb3RlIjpudWxsLCJTdHlsZSI6eyIkaWQiOiI5MDEiLCJUaXRsZVBvc2l0aW9uIjoiTGVmdCIsIkRhdGVQb3NpdGlvbiI6IkxlZnQiLCJTaGFwZVR5cGUiOjEzLCJTaGFwZVNpemUiOjEsIlNoYXBlU3R5bGUiOnsiJGlkIjoiOTAyIiwiTWFyZ2luIjp7IiRpZCI6IjkwMyIsIlRvcCI6MCwiTGVmdCI6MCwiUmlnaHQiOjAsIkJvdHRvbSI6MH0sIlBhZGRpbmciOnsiJGlkIjoiOTA0IiwiVG9wIjowLCJMZWZ0IjowLCJSaWdodCI6MCwiQm90dG9tIjowfSwiQmFja2dyb3VuZCI6eyIkaWQiOiI5MDUiLCJDb2xvciI6eyIkaWQiOiI5MDYiLCJBIjoyNTUsIlIiOjExNSwiRyI6MTE1LCJCIjoxMTV9fSwiSXNWaXNpYmxlIjp0cnVlLCJXaWR0aCI6MTguMCwiSGVpZ2h0IjoyMC4wLCJCb3JkZXJTdHlsZSI6eyIkaWQiOiI5MDciLCJMaW5lQ29sb3IiOm51bGwsIkxpbmVXZWlnaHQiOjAuMCwiTGluZVR5cGUiOjAsIlBhcmVudFN0eWxlIjpudWxsfSwiUGFyZW50U3R5bGUiOm51bGx9LCJUaXRsZVN0eWxlIjp7IiRpZCI6IjkwOCIsIkZvbnRTZXR0aW5ncyI6eyIkaWQiOiI5MDkiLCJGb250U2l6ZSI6MTEsIkZvbnROYW1lIjoiQ2FsaWJyaSIsIklzQm9sZCI6dHJ1ZSwiSXNJdGFsaWMiOmZhbHNlLCJJc1VuZGVybGluZWQiOmZhbHNlLCJQYXJlbnRTdHlsZSI6bnVsbH0sIkF1dG9TaXplIjowLCJGb3JlZ3JvdW5kIjp7IiRpZCI6IjkxMCIsIkNvbG9yIjp7IiRpZCI6IjkxM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5MTIiLCJUb3AiOjAsIkxlZnQiOjAsIlJpZ2h0IjowLCJCb3R0b20iOjB9LCJQYWRkaW5nIjp7IiRpZCI6IjkxMyIsIlRvcCI6MCwiTGVmdCI6MCwiUmlnaHQiOjAsIkJvdHRvbSI6MH0sIkJhY2tncm91bmQiOnsiJGlkIjoiOTE0IiwiQ29sb3IiOnsiJGlkIjoiOTE1IiwiQSI6MCwiUiI6MjU1LCJHIjoyNTUsIkIiOjI1NX19LCJJc1Zpc2libGUiOnRydWUsIldpZHRoIjowLjAsIkhlaWdodCI6MC4wLCJCb3JkZXJTdHlsZSI6bnVsbCwiUGFyZW50U3R5bGUiOm51bGx9LCJEYXRlU3R5bGUiOnsiJGlkIjoiOTE2IiwiRm9udFNldHRpbmdzIjp7IiRpZCI6IjkxNyIsIkZvbnRTaXplIjoxMCwiRm9udE5hbWUiOiJDYWxpYnJpIiwiSXNCb2xkIjpmYWxzZSwiSXNJdGFsaWMiOmZhbHNlLCJJc1VuZGVybGluZWQiOmZhbHNlLCJQYXJlbnRTdHlsZSI6bnVsbH0sIkF1dG9TaXplIjowLCJGb3JlZ3JvdW5kIjp7IiRpZCI6IjkxOCIsIkNvbG9yIjp7IiRpZCI6IjkxO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OTIwIiwiVG9wIjowLCJMZWZ0IjowLCJSaWdodCI6MCwiQm90dG9tIjowfSwiUGFkZGluZyI6eyIkaWQiOiI5MjEiLCJUb3AiOjAsIkxlZnQiOjAsIlJpZ2h0IjowLCJCb3R0b20iOjB9LCJCYWNrZ3JvdW5kIjp7IiRpZCI6IjkyMiIsIkNvbG9yIjp7IiRpZCI6IjkyMyIsIkEiOjAsIlIiOjI1NSwiRyI6MjU1LCJCIjoyNTV9fSwiSXNWaXNpYmxlIjp0cnVlLCJXaWR0aCI6MC4wLCJIZWlnaHQiOjAuMCwiQm9yZGVyU3R5bGUiOm51bGwsIlBhcmVudFN0eWxlIjpudWxsfSwiRGF0ZUZvcm1hdCI6eyIkaWQiOiI5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I1IiwiRm9ybWF0IjowLCJJc1Zpc2libGUiOmZhbHNlLCJMYXN0S25vd25WaXNpYmlsaXR5U3RhdGUiOmZhbHNlfSwiSXNWaXNpYmxlIjp0cnVlLCJQYXJlbnRTdHlsZSI6bnVsbH0sIkh5cGVybGluayI6bnVsbCwiSW1wb3J0SWQiOm51bGx9LHsiJGlkIjoiOTI2IiwiSWQiOiI3MTczMjRmNC05NDRlLTRhZTQtYWY4Zi0xYTJkMWEwMDg2OWMiLCJJbmRleCI6MTUsIkdyb3VwSWQiOm51bGwsIlRpdGxlIjoiT25yYW1wICIsIkRhdGVUaW1lIjoiMjAyMi0wNS0yMVQxMTo1OTowMCIsIlBlcmNlbnRhZ2VDb21wbGV0ZSI6bnVsbCwiTm90ZSI6bnVsbCwiU3R5bGUiOnsiJGlkIjoiOTI3IiwiVGl0bGVQb3NpdGlvbiI6IkxlZnQiLCJEYXRlUG9zaXRpb24iOiJMZWZ0IiwiU2hhcGVUeXBlIjoxMSwiU2hhcGVTaXplIjowLCJTaGFwZVN0eWxlIjp7IiRpZCI6IjkyOCIsIk1hcmdpbiI6eyIkaWQiOiI5MjkiLCJUb3AiOjAsIkxlZnQiOjAsIlJpZ2h0IjowLCJCb3R0b20iOjB9LCJQYWRkaW5nIjp7IiRpZCI6IjkzMCIsIlRvcCI6MCwiTGVmdCI6MCwiUmlnaHQiOjAsIkJvdHRvbSI6MH0sIkJhY2tncm91bmQiOnsiJGlkIjoiOTMxIiwiQ29sb3IiOnsiJGlkIjoiOTMyIiwiQSI6MjU1LCJSIjoxMTUsIkciOjExNSwiQiI6MTE1fX0sIklzVmlzaWJsZSI6dHJ1ZSwiV2lkdGgiOjEyLjAsIkhlaWdodCI6MTQuMCwiQm9yZGVyU3R5bGUiOnsiJGlkIjoiOTMzIiwiTGluZUNvbG9yIjpudWxsLCJMaW5lV2VpZ2h0IjowLjAsIkxpbmVUeXBlIjowLCJQYXJlbnRTdHlsZSI6bnVsbH0sIlBhcmVudFN0eWxlIjpudWxsfSwiVGl0bGVTdHlsZSI6eyIkaWQiOiI5MzQiLCJGb250U2V0dGluZ3MiOnsiJGlkIjoiOTM1IiwiRm9udFNpemUiOjExLCJGb250TmFtZSI6IkNhbGlicmkiLCJJc0JvbGQiOnRydWUsIklzSXRhbGljIjpmYWxzZSwiSXNVbmRlcmxpbmVkIjpmYWxzZSwiUGFyZW50U3R5bGUiOm51bGx9LCJBdXRvU2l6ZSI6MCwiRm9yZWdyb3VuZCI6eyIkaWQiOiI5MzYiLCJDb2xvciI6eyIkaWQiOiI5Mzc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TM4IiwiVG9wIjowLCJMZWZ0IjowLCJSaWdodCI6MCwiQm90dG9tIjowfSwiUGFkZGluZyI6eyIkaWQiOiI5MzkiLCJUb3AiOjAsIkxlZnQiOjAsIlJpZ2h0IjowLCJCb3R0b20iOjB9LCJCYWNrZ3JvdW5kIjp7IiRpZCI6Ijk0MCIsIkNvbG9yIjp7IiRpZCI6Ijk0MSIsIkEiOjAsIlIiOjI1NSwiRyI6MjU1LCJCIjoyNTV9fSwiSXNWaXNpYmxlIjp0cnVlLCJXaWR0aCI6MC4wLCJIZWlnaHQiOjAuMCwiQm9yZGVyU3R5bGUiOm51bGwsIlBhcmVudFN0eWxlIjpudWxsfSwiRGF0ZVN0eWxlIjp7IiRpZCI6Ijk0MiIsIkZvbnRTZXR0aW5ncyI6eyIkaWQiOiI5NDMiLCJGb250U2l6ZSI6MTAsIkZvbnROYW1lIjoiQ2FsaWJyaSIsIklzQm9sZCI6ZmFsc2UsIklzSXRhbGljIjpmYWxzZSwiSXNVbmRlcmxpbmVkIjpmYWxzZSwiUGFyZW50U3R5bGUiOm51bGx9LCJBdXRvU2l6ZSI6MCwiRm9yZWdyb3VuZCI6eyIkaWQiOiI5NDQiLCJDb2xvciI6eyIkaWQiOiI5ND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k0NiIsIlRvcCI6MCwiTGVmdCI6MCwiUmlnaHQiOjAsIkJvdHRvbSI6MH0sIlBhZGRpbmciOnsiJGlkIjoiOTQ3IiwiVG9wIjowLCJMZWZ0IjowLCJSaWdodCI6MCwiQm90dG9tIjowfSwiQmFja2dyb3VuZCI6eyIkaWQiOiI5NDgiLCJDb2xvciI6eyIkaWQiOiI5NDkiLCJBIjowLCJSIjoyNTUsIkciOjI1NSwiQiI6MjU1fX0sIklzVmlzaWJsZSI6dHJ1ZSwiV2lkdGgiOjAuMCwiSGVpZ2h0IjowLjAsIkJvcmRlclN0eWxlIjpudWxsLCJQYXJlbnRTdHlsZSI6bnVsbH0sIkRhdGVGb3JtYXQiOnsiJGlkIjoiOTU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1MSIsIkZvcm1hdCI6MCwiSXNWaXNpYmxlIjpmYWxzZSwiTGFzdEtub3duVmlzaWJpbGl0eVN0YXRlIjpmYWxzZX0sIklzVmlzaWJsZSI6dHJ1ZSwiUGFyZW50U3R5bGUiOm51bGx9LCJIeXBlcmxpbmsiOm51bGwsIkltcG9ydElkIjpudWxsfV19LHsiJGlkIjoiOTUyIiwiSWQiOiJhNmIyOTFiOS1mMzEzLTQ1NDgtODQ3ZS1jNTJjZjA0OWY4N2IiLCJJbmRleCI6MiwiSGVhZGVyVGV4dCI6IlJpc2sgTWd0IiwiU3R5bGUiOnsiJGlkIjoiOTUzIiwiSGVhZGVyU3R5bGUiOnsiJGlkIjoiOTU0IiwiVGV4dFN0eWxlIjp7IiRpZCI6Ijk1NSIsIkZvbnRTZXR0aW5ncyI6eyIkaWQiOiI5NTYiLCJGb250U2l6ZSI6MTIsIkZvbnROYW1lIjoiQ2FsaWJyaSIsIklzQm9sZCI6ZmFsc2UsIklzSXRhbGljIjpmYWxzZSwiSXNVbmRlcmxpbmVkIjpmYWxzZSwiUGFyZW50U3R5bGUiOm51bGx9LCJBdXRvU2l6ZSI6MCwiRm9yZWdyb3VuZCI6eyIkaWQiOiI5NTciLCJDb2xvciI6eyIkaWQiOiI5NTgiLCJBIjoyNTUsIlIiOjMyLCJHIjo1NiwiQiI6MTAwfX0sIk1heFdpZHRoIjowLjAsIk1heEhlaWdodCI6MC4wLCJTbWFydEZvcmVncm91bmRJc0FjdGl2ZSI6ZmFsc2UsIkhvcml6b250YWxBbGlnbm1lbnQiOjAsIlZlcnRpY2FsQWxpZ25tZW50IjowLCJTbWFydEZvcmVncm91bmQiOm51bGwsIkJhY2tncm91bmRGaWxsVHlwZSI6MCwiTWFyZ2luIjp7IiRyZWYiOiIxNDMifSwiUGFkZGluZyI6eyIkcmVmIjoiMTQ0In0sIkJhY2tncm91bmQiOm51bGwsIklzVmlzaWJsZSI6ZmFsc2UsIldpZHRoIjowLjAsIkhlaWdodCI6MC4wLCJCb3JkZXJTdHlsZSI6bnVsbCwiUGFyZW50U3R5bGUiOm51bGx9LCJSZWN0YW5nbGVTdHlsZSI6eyIkaWQiOiI5NTkiLCJNYXJnaW4iOnsiJHJlZiI6IjE0NiJ9LCJQYWRkaW5nIjp7IiRyZWYiOiIxNDcifSwiQmFja2dyb3VuZCI6eyIkaWQiOiI5NjAiLCJDb2xvciI6eyIkaWQiOiI5NjEiLCJBIjoxMjcsIlIiOjI0MCwiRyI6MTAwLCJCIjo0N319LCJJc1Zpc2libGUiOmZhbHNlLCJXaWR0aCI6MC4wLCJIZWlnaHQiOjAuMCwiQm9yZGVyU3R5bGUiOnsiJGlkIjoiOTYyIiwiTGluZUNvbG9yIjp7IiRyZWYiOiIxNTEifSwiTGluZVdlaWdodCI6MC4wLCJMaW5lVHlwZSI6MCwiUGFyZW50U3R5bGUiOm51bGx9LCJQYXJlbnRTdHlsZSI6bnVsbH0sIk1hcmdpbiI6eyIkcmVmIjoiMTUzIn0sIlBhZGRpbmciOnsiJHJlZiI6IjE1NCJ9LCJCYWNrZ3JvdW5kIjpudWxsLCJJc1Zpc2libGUiOnRydWUsIldpZHRoIjowLjAsIkhlaWdodCI6MC4wLCJCb3JkZXJTdHlsZSI6bnVsbCwiUGFyZW50U3R5bGUiOm51bGx9LCJCYWNrZ3JvdW5kU3R5bGUiOnsiJGlkIjoiOTYzIiwiTWFyZ2luIjp7IiRyZWYiOiIxNTYifSwiUGFkZGluZyI6eyIkcmVmIjoiMTU3In0sIkJhY2tncm91bmQiOnsiJGlkIjoiOTY0IiwiQ29sb3IiOnsiJGlkIjoiOTY1IiwiQSI6MzgsIlIiOjAsIkciOjAsIkIiOjB9fSwiSXNWaXNpYmxlIjp0cnVlLCJXaWR0aCI6MC4wLCJIZWlnaHQiOjAuMCwiQm9yZGVyU3R5bGUiOnsiJGlkIjoiOTY2IiwiTGluZUNvbG9yIjp7IiRpZCI6Ijk2NyIsIiR0eXBlIjoiTkxSRS5Db21tb24uRG9tLlNvbGlkQ29sb3JCcnVzaCwgTkxSRS5Db21tb24iLCJDb2xvciI6eyIkaWQiOiI5NjgiLCJBIjoyNTUsIlIiOjE3OCwiRyI6MTQsIkIiOjE4fX0sIkxpbmVXZWlnaHQiOjAuMCwiTGluZVR5cGUiOjAsIlBhcmVudFN0eWxlIjpudWxsfSwiUGFyZW50U3R5bGUiOm51bGx9LCJJc0Fib3ZlVGltZWJhbmQiOmZhbHNlLCJNYXJnaW4iOnsiJHJlZiI6IjE2MyJ9LCJQYWRkaW5nIjp7IiRyZWYiOiIxNjQifSwiSXNWaXNpYmxlIjp0cnVlLCJXaWR0aCI6MC4wLCJIZWlnaHQiOjAuMCwiQm9yZGVyU3R5bGUiOm51bGwsIlBhcmVudFN0eWxlIjpudWxsfSwiVGFza3MiOlt7IiRpZCI6Ijk2OSIsIl9hdHRhY2hlZE1pbGVzdG9uZXMiOltdLCJUYXNrRGVmaW5pdGlvbiI6eyIkaWQiOiI5NzAiLCJHcm91cE5hbWUiOiJhNzc3Nzg0Yi1iOTNkLTQ0ZjQtYThjMC1iMTRlZTYwZTAyNjciLCJTdGFydERhdGUiOiIyMDIyLTAzLTIzVDAwOjAwOjAwWiIsIkVuZERhdGUiOiIyMDIyLTA3LTAzVDExOjU5OjAwWiIsIlBlcmNlbnRhZ2VDb21wbGV0ZSI6NzAuMCwiU3R5bGUiOnsiJGlkIjoiOTcxIiwiU2hhcGUiOjQsIlNoYXBlVGhpY2tuZXNzIjowLCJEdXJhdGlvbkZvcm1hdCI6MCwiSW5jbHVkZU5vbldvcmtpbmdEYXlzSW5EdXJhdGlvbiI6ZmFsc2UsIlBlcmNlbnRhZ2VDb21wbGV0ZVN0eWxlIjp7IiRpZCI6Ijk3MiIsIkZvbnRTZXR0aW5ncyI6eyIkaWQiOiI5NzMiLCJGb250U2l6ZSI6MTAsIkZvbnROYW1lIjoiQ2FsaWJyaSIsIklzQm9sZCI6ZmFsc2UsIklzSXRhbGljIjpmYWxzZSwiSXNVbmRlcmxpbmVkIjpmYWxzZSwiUGFyZW50U3R5bGUiOm51bGx9LCJBdXRvU2l6ZSI6MCwiRm9yZWdyb3VuZCI6eyIkaWQiOiI5NzQiLCJDb2xvciI6eyIkaWQiOiI5NzU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k3NiIsIlRvcCI6MCwiTGVmdCI6MCwiUmlnaHQiOjAsIkJvdHRvbSI6MH0sIlBhZGRpbmciOnsiJGlkIjoiOTc3IiwiVG9wIjowLCJMZWZ0IjowLCJSaWdodCI6MCwiQm90dG9tIjowfSwiQmFja2dyb3VuZCI6eyIkaWQiOiI5NzgiLCJDb2xvciI6eyIkcmVmIjoiMjkzIn19LCJJc1Zpc2libGUiOnRydWUsIldpZHRoIjowLjAsIkhlaWdodCI6MC4wLCJCb3JkZXJTdHlsZSI6eyIkaWQiOiI5NzkiLCJMaW5lQ29sb3IiOm51bGwsIkxpbmVXZWlnaHQiOjAuMCwiTGluZVR5cGUiOjAsIlBhcmVudFN0eWxlIjpudWxsfSwiUGFyZW50U3R5bGUiOm51bGx9LCJEdXJhdGlvblN0eWxlIjp7IiRpZCI6Ijk4MCIsIkZvbnRTZXR0aW5ncyI6eyIkaWQiOiI5ODEiLCJGb250U2l6ZSI6MTAsIkZvbnROYW1lIjoiQ2FsaWJyaSIsIklzQm9sZCI6ZmFsc2UsIklzSXRhbGljIjpmYWxzZSwiSXNVbmRlcmxpbmVkIjpmYWxzZSwiUGFyZW50U3R5bGUiOm51bGx9LCJBdXRvU2l6ZSI6MCwiRm9yZWdyb3VuZCI6eyIkaWQiOiI5ODIiLCJDb2xvciI6eyIkcmVmIjoiOTQifX0sIk1heFdpZHRoIjoyMDAuMCwiTWF4SGVpZ2h0IjoiSW5maW5pdHkiLCJTbWFydEZvcmVncm91bmRJc0FjdGl2ZSI6ZmFsc2UsIkhvcml6b250YWxBbGlnbm1lbnQiOjAsIlZlcnRpY2FsQWxpZ25tZW50IjowLCJTbWFydEZvcmVncm91bmQiOm51bGwsIkJhY2tncm91bmRGaWxsVHlwZSI6MCwiTWFyZ2luIjp7IiRpZCI6Ijk4MyIsIlRvcCI6MCwiTGVmdCI6MCwiUmlnaHQiOjAsIkJvdHRvbSI6MH0sIlBhZGRpbmciOnsiJGlkIjoiOTg0IiwiVG9wIjowLCJMZWZ0IjowLCJSaWdodCI6MCwiQm90dG9tIjowfSwiQmFja2dyb3VuZCI6eyIkcmVmIjoiOTcifSwiSXNWaXNpYmxlIjp0cnVlLCJXaWR0aCI6MC4wLCJIZWlnaHQiOjAuMCwiQm9yZGVyU3R5bGUiOnsiJGlkIjoiOTg1IiwiTGluZUNvbG9yIjpudWxsLCJMaW5lV2VpZ2h0IjowLjAsIkxpbmVUeXBlIjowLCJQYXJlbnRTdHlsZSI6bnVsbH0sIlBhcmVudFN0eWxlIjpudWxsfSwiSG9yaXpvbnRhbENvbm5lY3RvclN0eWxlIjp7IiRpZCI6Ijk4NiIsIkxpbmVDb2xvciI6eyIkcmVmIjoiOTkifSwiTGluZVdlaWdodCI6MS4wLCJMaW5lVHlwZSI6MCwiUGFyZW50U3R5bGUiOm51bGx9LCJWZXJ0aWNhbENvbm5lY3RvclN0eWxlIjp7IiRpZCI6Ijk4NyIsIkxpbmVDb2xvciI6eyIkcmVmIjoiMTAy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OTg4IiwiTWFyZ2luIjp7IiRpZCI6Ijk4OSIsIlRvcCI6MCwiTGVmdCI6NCwiUmlnaHQiOjQsIkJvdHRvbSI6MH0sIlBhZGRpbmciOnsiJGlkIjoiOTkwIiwiVG9wIjowLCJMZWZ0IjowLCJSaWdodCI6MCwiQm90dG9tIjowfSwiQmFja2dyb3VuZCI6eyIkaWQiOiI5OTEiLCJDb2xvciI6eyIkaWQiOiI5OTIiLCJBIjoyNTUsIlIiOjIyNywiRyI6MTE2LCJCIjoyMn19LCJJc1Zpc2libGUiOnRydWUsIldpZHRoIjowLjAsIkhlaWdodCI6MTAuMCwiQm9yZGVyU3R5bGUiOnsiJGlkIjoiOTkzIiwiTGluZUNvbG9yIjp7IiRpZCI6Ijk5NCIsIiR0eXBlIjoiTkxSRS5Db21tb24uRG9tLlNvbGlkQ29sb3JCcnVzaCwgTkxSRS5Db21tb24iLCJDb2xvciI6eyIkaWQiOiI5OTUiLCJBIjoyNTUsIlIiOjI1NSwiRyI6MCwiQiI6MH19LCJMaW5lV2VpZ2h0IjowLjAsIkxpbmVUeXBlIjowLCJQYXJlbnRTdHlsZSI6bnVsbH0sIlBhcmVudFN0eWxlIjpudWxsfSwiVGl0bGVTdHlsZSI6eyIkaWQiOiI5OTYiLCJGb250U2V0dGluZ3MiOnsiJGlkIjoiOTk3IiwiRm9udFNpemUiOjExLCJGb250TmFtZSI6IkNhbGlicmkiLCJJc0JvbGQiOmZhbHNlLCJJc0l0YWxpYyI6ZmFsc2UsIklzVW5kZXJsaW5lZCI6ZmFsc2UsIlBhcmVudFN0eWxlIjpudWxsfSwiQXV0b1NpemUiOjAsIkZvcmVncm91bmQiOnsiJGlkIjoiOTk4IiwiQ29sb3IiOnsiJGlkIjoiOTk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wMDAiLCJUb3AiOjAsIkxlZnQiOjAsIlJpZ2h0IjowLCJCb3R0b20iOjB9LCJQYWRkaW5nIjp7IiRpZCI6IjEwMDEiLCJUb3AiOjAsIkxlZnQiOjAsIlJpZ2h0IjowLCJCb3R0b20iOjB9LCJCYWNrZ3JvdW5kIjp7IiRpZCI6IjEwMDIiLCJDb2xvciI6eyIkaWQiOiIxMDAzIiwiQSI6MCwiUiI6MjU1LCJHIjoyNTUsIkIiOjI1NX19LCJJc1Zpc2libGUiOnRydWUsIldpZHRoIjowLjAsIkhlaWdodCI6MC4wLCJCb3JkZXJTdHlsZSI6eyIkaWQiOiIxMDA0IiwiTGluZUNvbG9yIjpudWxsLCJMaW5lV2VpZ2h0IjowLjAsIkxpbmVUeXBlIjowLCJQYXJlbnRTdHlsZSI6bnVsbH0sIlBhcmVudFN0eWxlIjpudWxsfSwiRGF0ZVN0eWxlIjp7IiRpZCI6IjEwMDUiLCJGb250U2V0dGluZ3MiOnsiJGlkIjoiMTAwNiIsIkZvbnRTaXplIjoxMCwiRm9udE5hbWUiOiJDYWxpYnJpIiwiSXNCb2xkIjpmYWxzZSwiSXNJdGFsaWMiOmZhbHNlLCJJc1VuZGVybGluZWQiOmZhbHNlLCJQYXJlbnRTdHlsZSI6bnVsbH0sIkF1dG9TaXplIjowLCJGb3JlZ3JvdW5kIjp7IiRpZCI6IjEwMDciLCJDb2xvciI6eyIkcmVmIjoiMTIyIn19LCJNYXhXaWR0aCI6MjAwLjAsIk1heEhlaWdodCI6IkluZmluaXR5IiwiU21hcnRGb3JlZ3JvdW5kSXNBY3RpdmUiOmZhbHNlLCJIb3Jpem9udGFsQWxpZ25tZW50IjowLCJWZXJ0aWNhbEFsaWdubWVudCI6MCwiU21hcnRGb3JlZ3JvdW5kIjpudWxsLCJCYWNrZ3JvdW5kRmlsbFR5cGUiOjAsIk1hcmdpbiI6eyIkaWQiOiIxMDA4IiwiVG9wIjowLCJMZWZ0IjowLCJSaWdodCI6MCwiQm90dG9tIjowfSwiUGFkZGluZyI6eyIkaWQiOiIxMDA5IiwiVG9wIjowLCJMZWZ0IjowLCJSaWdodCI6MCwiQm90dG9tIjowfSwiQmFja2dyb3VuZCI6eyIkcmVmIjoiMTI1In0sIklzVmlzaWJsZSI6dHJ1ZSwiV2lkdGgiOjAuMCwiSGVpZ2h0IjowLjAsIkJvcmRlclN0eWxlIjp7IiRpZCI6IjEwMTAiLCJMaW5lQ29sb3IiOm51bGwsIkxpbmVXZWlnaHQiOjAuMCwiTGluZVR5cGUiOjAsIlBhcmVudFN0eWxlIjpudWxsfSwiUGFyZW50U3R5bGUiOm51bGx9LCJEYXRlRm9ybWF0Ijp7IiRpZCI6IjEwMTE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AxMiIsIkRhdGVQYXJ0SXNWaXNpYmxlIjp0cnVlLCJUaW1lUGFydElzVmlzaWJsZSI6ZmFsc2V9fSwiV2Vla051bWJlcmluZyI6eyIkaWQiOiIxMDEzIiwiRm9ybWF0IjowLCJJc1Zpc2libGUiOmZhbHNlLCJMYXN0S25vd25WaXNpYmlsaXR5U3RhdGUiOmZhbHNlfSwiSXNWaXNpYmxlIjp0cnVlLCJQYXJlbnRTdHlsZSI6bnVsbH0sIkluZGV4IjoxOCwiU21hcnREdXJhdGlvbkFjdGl2YXRlZCI6ZmFsc2UsIkRhdGVGb3JtYXQiOnsiJHJlZiI6IjEwMTEifSwiV2Vla051bWJlcmluZyI6eyIkaWQiOiIxMDE0IiwiRm9ybWF0IjowLCJJc1Zpc2libGUiOmZhbHNlLCJMYXN0S25vd25WaXNpYmlsaXR5U3RhdGUiOmZhbHNlfSwiSWQiOiJmYTcxNjBhZS04ZGI2LTQ5YzQtYTU4Ni1jMjY3MjJlMDk0Y2EiLCJJbXBvcnRJZCI6bnVsbCwiVGl0bGUiOiJDZXJ0aWZpY2F0aW9uICIsIk5vdGUiOm51bGwsIkh5cGVybGluayI6eyIkaWQiOiIxMDE1IiwiQWRkcmVzcyI6IiIsIlN1YkFkZHJlc3MiOiIifSwiSXNDaGFuZ2VkIjpmYWxzZSwiSXNOZXciOmZhbHNlfX0seyIkaWQiOiIxMDE2IiwiX2F0dGFjaGVkTWlsZXN0b25lcyI6W10sIlRhc2tEZWZpbml0aW9uIjp7IiRpZCI6IjEwMTciLCJHcm91cE5hbWUiOiJhNzc3Nzg0Yi1iOTNkLTQ0ZjQtYThjMC1iMTRlZTYwZTAyNjciLCJTdGFydERhdGUiOiIyMDIxLTEwLTI2VDAwOjAwOjAwWiIsIkVuZERhdGUiOiIyMDIxLTEyLTExVDExOjU5OjAwWiIsIlBlcmNlbnRhZ2VDb21wbGV0ZSI6bnVsbCwiU3R5bGUiOnsiJGlkIjoiMTAxOCIsIlNoYXBlIjoxLCJTaGFwZVRoaWNrbmVzcyI6MCwiRHVyYXRpb25Gb3JtYXQiOjAsIkluY2x1ZGVOb25Xb3JraW5nRGF5c0luRHVyYXRpb24iOmZhbHNlLCJQZXJjZW50YWdlQ29tcGxldGVTdHlsZSI6eyIkaWQiOiIxMDE5IiwiRm9udFNldHRpbmdzIjp7IiRpZCI6IjEwMjAiLCJGb250U2l6ZSI6MTAsIkZvbnROYW1lIjoiQ2FsaWJyaSIsIklzQm9sZCI6ZmFsc2UsIklzSXRhbGljIjpmYWxzZSwiSXNVbmRlcmxpbmVkIjpmYWxzZSwiUGFyZW50U3R5bGUiOm51bGx9LCJBdXRvU2l6ZSI6MCwiRm9yZWdyb3VuZCI6eyIkaWQiOiIxMDIxIiwiQ29sb3IiOnsiJGlkIjoiMTAy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xMDIzIiwiVG9wIjowLCJMZWZ0IjowLCJSaWdodCI6MCwiQm90dG9tIjowfSwiUGFkZGluZyI6eyIkaWQiOiIxMDI0IiwiVG9wIjowLCJMZWZ0IjowLCJSaWdodCI6MCwiQm90dG9tIjowfSwiQmFja2dyb3VuZCI6eyIkaWQiOiIxMDI1IiwiQ29sb3IiOnsiJHJlZiI6IjI5MyJ9fSwiSXNWaXNpYmxlIjp0cnVlLCJXaWR0aCI6MC4wLCJIZWlnaHQiOjAuMCwiQm9yZGVyU3R5bGUiOnsiJGlkIjoiMTAyNiIsIkxpbmVDb2xvciI6bnVsbCwiTGluZVdlaWdodCI6MC4wLCJMaW5lVHlwZSI6MCwiUGFyZW50U3R5bGUiOm51bGx9LCJQYXJlbnRTdHlsZSI6bnVsbH0sIkR1cmF0aW9uU3R5bGUiOnsiJGlkIjoiMTAyNyIsIkZvbnRTZXR0aW5ncyI6eyIkaWQiOiIxMDI4IiwiRm9udFNpemUiOjEwLCJGb250TmFtZSI6IkNhbGlicmkiLCJJc0JvbGQiOmZhbHNlLCJJc0l0YWxpYyI6ZmFsc2UsIklzVW5kZXJsaW5lZCI6ZmFsc2UsIlBhcmVudFN0eWxlIjpudWxsfSwiQXV0b1NpemUiOjAsIkZvcmVncm91bmQiOnsiJGlkIjoiMTAyOSIsIkNvbG9yIjp7IiRyZWYiOiI5NCJ9fSwiTWF4V2lkdGgiOjIwMC4wLCJNYXhIZWlnaHQiOiJJbmZpbml0eSIsIlNtYXJ0Rm9yZWdyb3VuZElzQWN0aXZlIjpmYWxzZSwiSG9yaXpvbnRhbEFsaWdubWVudCI6MCwiVmVydGljYWxBbGlnbm1lbnQiOjAsIlNtYXJ0Rm9yZWdyb3VuZCI6bnVsbCwiQmFja2dyb3VuZEZpbGxUeXBlIjowLCJNYXJnaW4iOnsiJGlkIjoiMTAzMCIsIlRvcCI6MCwiTGVmdCI6MCwiUmlnaHQiOjAsIkJvdHRvbSI6MH0sIlBhZGRpbmciOnsiJGlkIjoiMTAzMSIsIlRvcCI6MCwiTGVmdCI6MCwiUmlnaHQiOjAsIkJvdHRvbSI6MH0sIkJhY2tncm91bmQiOnsiJHJlZiI6Ijk3In0sIklzVmlzaWJsZSI6dHJ1ZSwiV2lkdGgiOjAuMCwiSGVpZ2h0IjowLjAsIkJvcmRlclN0eWxlIjp7IiRpZCI6IjEwMzIiLCJMaW5lQ29sb3IiOm51bGwsIkxpbmVXZWlnaHQiOjAuMCwiTGluZVR5cGUiOjAsIlBhcmVudFN0eWxlIjpudWxsfSwiUGFyZW50U3R5bGUiOm51bGx9LCJIb3Jpem9udGFsQ29ubmVjdG9yU3R5bGUiOnsiJGlkIjoiMTAzMyIsIkxpbmVDb2xvciI6eyIkcmVmIjoiOTkifSwiTGluZVdlaWdodCI6MS4wLCJMaW5lVHlwZSI6MCwiUGFyZW50U3R5bGUiOm51bGx9LCJWZXJ0aWNhbENvbm5lY3RvclN0eWxlIjp7IiRpZCI6IjEwMzQ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EwMzUiLCJNYXJnaW4iOnsiJGlkIjoiMTAzNiIsIlRvcCI6MCwiTGVmdCI6NCwiUmlnaHQiOjQsIkJvdHRvbSI6MH0sIlBhZGRpbmciOnsiJGlkIjoiMTAzNyIsIlRvcCI6MCwiTGVmdCI6MCwiUmlnaHQiOjAsIkJvdHRvbSI6MH0sIkJhY2tncm91bmQiOnsiJGlkIjoiMTAzOCIsIkNvbG9yIjp7IiRpZCI6IjEwMzkiLCJBIjoyNTUsIlIiOjIyNywiRyI6MTE2LCJCIjoyMn19LCJJc1Zpc2libGUiOnRydWUsIldpZHRoIjowLjAsIkhlaWdodCI6MTAuMCwiQm9yZGVyU3R5bGUiOnsiJGlkIjoiMTA0MCIsIkxpbmVDb2xvciI6eyIkaWQiOiIxMDQxIiwiJHR5cGUiOiJOTFJFLkNvbW1vbi5Eb20uU29saWRDb2xvckJydXNoLCBOTFJFLkNvbW1vbiIsIkNvbG9yIjp7IiRpZCI6IjEwNDIiLCJBIjoyNTUsIlIiOjI1NSwiRyI6MCwiQiI6MH19LCJMaW5lV2VpZ2h0IjowLjAsIkxpbmVUeXBlIjowLCJQYXJlbnRTdHlsZSI6bnVsbH0sIlBhcmVudFN0eWxlIjpudWxsfSwiVGl0bGVTdHlsZSI6eyIkaWQiOiIxMDQzIiwiRm9udFNldHRpbmdzIjp7IiRpZCI6IjEwNDQiLCJGb250U2l6ZSI6MTEsIkZvbnROYW1lIjoiQ2FsaWJyaSIsIklzQm9sZCI6ZmFsc2UsIklzSXRhbGljIjpmYWxzZSwiSXNVbmRlcmxpbmVkIjpmYWxzZSwiUGFyZW50U3R5bGUiOm51bGx9LCJBdXRvU2l6ZSI6MCwiRm9yZWdyb3VuZCI6eyIkaWQiOiIxMDQ1IiwiQ29sb3IiOnsiJGlkIjoiMTA0N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xMDQ3IiwiVG9wIjowLCJMZWZ0IjowLCJSaWdodCI6MCwiQm90dG9tIjowfSwiUGFkZGluZyI6eyIkaWQiOiIxMDQ4IiwiVG9wIjowLCJMZWZ0IjowLCJSaWdodCI6MCwiQm90dG9tIjowfSwiQmFja2dyb3VuZCI6eyIkaWQiOiIxMDQ5IiwiQ29sb3IiOnsiJGlkIjoiMTA1MCIsIkEiOjAsIlIiOjI1NSwiRyI6MjU1LCJCIjoyNTV9fSwiSXNWaXNpYmxlIjp0cnVlLCJXaWR0aCI6MC4wLCJIZWlnaHQiOjAuMCwiQm9yZGVyU3R5bGUiOnsiJGlkIjoiMTA1MSIsIkxpbmVDb2xvciI6bnVsbCwiTGluZVdlaWdodCI6MC4wLCJMaW5lVHlwZSI6MCwiUGFyZW50U3R5bGUiOm51bGx9LCJQYXJlbnRTdHlsZSI6bnVsbH0sIkRhdGVTdHlsZSI6eyIkaWQiOiIxMDUyIiwiRm9udFNldHRpbmdzIjp7IiRpZCI6IjEwNTMiLCJGb250U2l6ZSI6MTAsIkZvbnROYW1lIjoiQ2FsaWJyaSIsIklzQm9sZCI6ZmFsc2UsIklzSXRhbGljIjpmYWxzZSwiSXNVbmRlcmxpbmVkIjpmYWxzZSwiUGFyZW50U3R5bGUiOm51bGx9LCJBdXRvU2l6ZSI6MCwiRm9yZWdyb3VuZCI6eyIkaWQiOiIxMDU0IiwiQ29sb3IiOnsiJHJlZiI6IjEyMiJ9fSwiTWF4V2lkdGgiOjIwMC4wLCJNYXhIZWlnaHQiOiJJbmZpbml0eSIsIlNtYXJ0Rm9yZWdyb3VuZElzQWN0aXZlIjpmYWxzZSwiSG9yaXpvbnRhbEFsaWdubWVudCI6MCwiVmVydGljYWxBbGlnbm1lbnQiOjAsIlNtYXJ0Rm9yZWdyb3VuZCI6bnVsbCwiQmFja2dyb3VuZEZpbGxUeXBlIjowLCJNYXJnaW4iOnsiJGlkIjoiMTA1NSIsIlRvcCI6MCwiTGVmdCI6MCwiUmlnaHQiOjAsIkJvdHRvbSI6MH0sIlBhZGRpbmciOnsiJGlkIjoiMTA1NiIsIlRvcCI6MCwiTGVmdCI6MCwiUmlnaHQiOjAsIkJvdHRvbSI6MH0sIkJhY2tncm91bmQiOnsiJHJlZiI6IjEyNSJ9LCJJc1Zpc2libGUiOnRydWUsIldpZHRoIjowLjAsIkhlaWdodCI6MC4wLCJCb3JkZXJTdHlsZSI6eyIkaWQiOiIxMDU3IiwiTGluZUNvbG9yIjpudWxsLCJMaW5lV2VpZ2h0IjowLjAsIkxpbmVUeXBlIjowLCJQYXJlbnRTdHlsZSI6bnVsbH0sIlBhcmVudFN0eWxlIjpudWxsfSwiRGF0ZUZvcm1hdCI6eyIkaWQiOiIxMDU4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wNTkiLCJEYXRlUGFydElzVmlzaWJsZSI6dHJ1ZSwiVGltZVBhcnRJc1Zpc2libGUiOmZhbHNlfX0sIldlZWtOdW1iZXJpbmciOnsiJGlkIjoiMTA2MCIsIkZvcm1hdCI6MCwiSXNWaXNpYmxlIjpmYWxzZSwiTGFzdEtub3duVmlzaWJpbGl0eVN0YXRlIjpmYWxzZX0sIklzVmlzaWJsZSI6dHJ1ZSwiUGFyZW50U3R5bGUiOm51bGx9LCJJbmRleCI6MTksIlNtYXJ0RHVyYXRpb25BY3RpdmF0ZWQiOmZhbHNlLCJEYXRlRm9ybWF0Ijp7IiRyZWYiOiIxMDU4In0sIldlZWtOdW1iZXJpbmciOnsiJGlkIjoiMTA2MSIsIkZvcm1hdCI6MCwiSXNWaXNpYmxlIjpmYWxzZSwiTGFzdEtub3duVmlzaWJpbGl0eVN0YXRlIjpmYWxzZX0sIklkIjoiYzAwMGIzMzgtNTZjMy00NTdlLTk3YWMtODM4NDNiNDYzNDhhIiwiSW1wb3J0SWQiOm51bGwsIlRpdGxlIjoiTG9ncyAiLCJOb3RlIjpudWxsLCJIeXBlcmxpbmsiOnsiJGlkIjoiMTA2MiIsIkFkZHJlc3MiOiIiLCJTdWJBZGRyZXNzIjoiIn0sIklzQ2hhbmdlZCI6ZmFsc2UsIklzTmV3IjpmYWxzZX19LHsiJGlkIjoiMTA2MyIsIl9hdHRhY2hlZE1pbGVzdG9uZXMiOltdLCJUYXNrRGVmaW5pdGlvbiI6eyIkaWQiOiIxMDY0IiwiR3JvdXBOYW1lIjoiMjYwYWUwZWYtMGIxZS00M2RjLTllMjQtOGQ1ZGNhNTFhYmJiIiwiU3RhcnREYXRlIjoiMjAyMi0wNS0wM1QwMDowMDowMFoiLCJFbmREYXRlIjoiMjAyMi0wOC0wOVQxMTo1OTowMFoiLCJQZXJjZW50YWdlQ29tcGxldGUiOm51bGwsIlN0eWxlIjp7IiRpZCI6IjEwNjUiLCJTaGFwZSI6MSwiU2hhcGVUaGlja25lc3MiOjAsIkR1cmF0aW9uRm9ybWF0IjowLCJJbmNsdWRlTm9uV29ya2luZ0RheXNJbkR1cmF0aW9uIjpmYWxzZSwiUGVyY2VudGFnZUNvbXBsZXRlU3R5bGUiOnsiJGlkIjoiMTA2NiIsIkZvbnRTZXR0aW5ncyI6eyIkaWQiOiIxMDY3IiwiRm9udFNpemUiOjEwLCJGb250TmFtZSI6IkNhbGlicmkiLCJJc0JvbGQiOmZhbHNlLCJJc0l0YWxpYyI6ZmFsc2UsIklzVW5kZXJsaW5lZCI6ZmFsc2UsIlBhcmVudFN0eWxlIjpudWxsfSwiQXV0b1NpemUiOjAsIkZvcmVncm91bmQiOnsiJGlkIjoiMTA2OCIsIkNvbG9yIjp7IiRpZCI6IjEwNjk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MTA3MCIsIlRvcCI6MCwiTGVmdCI6MCwiUmlnaHQiOjAsIkJvdHRvbSI6MH0sIlBhZGRpbmciOnsiJGlkIjoiMTA3MSIsIlRvcCI6MCwiTGVmdCI6MCwiUmlnaHQiOjAsIkJvdHRvbSI6MH0sIkJhY2tncm91bmQiOnsiJGlkIjoiMTA3MiIsIkNvbG9yIjp7IiRyZWYiOiIyOTMifX0sIklzVmlzaWJsZSI6dHJ1ZSwiV2lkdGgiOjAuMCwiSGVpZ2h0IjowLjAsIkJvcmRlclN0eWxlIjp7IiRpZCI6IjEwNzMiLCJMaW5lQ29sb3IiOm51bGwsIkxpbmVXZWlnaHQiOjAuMCwiTGluZVR5cGUiOjAsIlBhcmVudFN0eWxlIjpudWxsfSwiUGFyZW50U3R5bGUiOm51bGx9LCJEdXJhdGlvblN0eWxlIjp7IiRpZCI6IjEwNzQiLCJGb250U2V0dGluZ3MiOnsiJGlkIjoiMTA3NSIsIkZvbnRTaXplIjoxMCwiRm9udE5hbWUiOiJDYWxpYnJpIiwiSXNCb2xkIjpmYWxzZSwiSXNJdGFsaWMiOmZhbHNlLCJJc1VuZGVybGluZWQiOmZhbHNlLCJQYXJlbnRTdHlsZSI6bnVsbH0sIkF1dG9TaXplIjowLCJGb3JlZ3JvdW5kIjp7IiRpZCI6IjEwNzYiLCJDb2xvciI6eyIkcmVmIjoiOTQifX0sIk1heFdpZHRoIjoyMDAuMCwiTWF4SGVpZ2h0IjoiSW5maW5pdHkiLCJTbWFydEZvcmVncm91bmRJc0FjdGl2ZSI6ZmFsc2UsIkhvcml6b250YWxBbGlnbm1lbnQiOjAsIlZlcnRpY2FsQWxpZ25tZW50IjowLCJTbWFydEZvcmVncm91bmQiOm51bGwsIkJhY2tncm91bmRGaWxsVHlwZSI6MCwiTWFyZ2luIjp7IiRpZCI6IjEwNzciLCJUb3AiOjAsIkxlZnQiOjAsIlJpZ2h0IjowLCJCb3R0b20iOjB9LCJQYWRkaW5nIjp7IiRpZCI6IjEwNzgiLCJUb3AiOjAsIkxlZnQiOjAsIlJpZ2h0IjowLCJCb3R0b20iOjB9LCJCYWNrZ3JvdW5kIjp7IiRyZWYiOiI5NyJ9LCJJc1Zpc2libGUiOnRydWUsIldpZHRoIjowLjAsIkhlaWdodCI6MC4wLCJCb3JkZXJTdHlsZSI6eyIkaWQiOiIxMDc5IiwiTGluZUNvbG9yIjpudWxsLCJMaW5lV2VpZ2h0IjowLjAsIkxpbmVUeXBlIjowLCJQYXJlbnRTdHlsZSI6bnVsbH0sIlBhcmVudFN0eWxlIjpudWxsfSwiSG9yaXpvbnRhbENvbm5lY3RvclN0eWxlIjp7IiRpZCI6IjEwODAiLCJMaW5lQ29sb3IiOnsiJHJlZiI6Ijk5In0sIkxpbmVXZWlnaHQiOjEuMCwiTGluZVR5cGUiOjAsIlBhcmVudFN0eWxlIjpudWxsfSwiVmVydGljYWxDb25uZWN0b3JTdHlsZSI6eyIkaWQiOiIxMDgx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DgyIiwiTWFyZ2luIjp7IiRpZCI6IjEwODMiLCJUb3AiOjAsIkxlZnQiOjQsIlJpZ2h0Ijo0LCJCb3R0b20iOjB9LCJQYWRkaW5nIjp7IiRpZCI6IjEwODQiLCJUb3AiOjAsIkxlZnQiOjAsIlJpZ2h0IjowLCJCb3R0b20iOjB9LCJCYWNrZ3JvdW5kIjp7IiRpZCI6IjEwODUiLCJDb2xvciI6eyIkaWQiOiIxMDg2IiwiQSI6MjU1LCJSIjoyMjcsIkciOjExNiwiQiI6MjJ9fSwiSXNWaXNpYmxlIjp0cnVlLCJXaWR0aCI6MC4wLCJIZWlnaHQiOjEwLjAsIkJvcmRlclN0eWxlIjp7IiRpZCI6IjEwODciLCJMaW5lQ29sb3IiOnsiJGlkIjoiMTA4OCIsIiR0eXBlIjoiTkxSRS5Db21tb24uRG9tLlNvbGlkQ29sb3JCcnVzaCwgTkxSRS5Db21tb24iLCJDb2xvciI6eyIkaWQiOiIxMDg5IiwiQSI6MjU1LCJSIjoyNTUsIkciOjAsIkIiOjB9fSwiTGluZVdlaWdodCI6MC4wLCJMaW5lVHlwZSI6MCwiUGFyZW50U3R5bGUiOm51bGx9LCJQYXJlbnRTdHlsZSI6bnVsbH0sIlRpdGxlU3R5bGUiOnsiJGlkIjoiMTA5MCIsIkZvbnRTZXR0aW5ncyI6eyIkaWQiOiIxMDkxIiwiRm9udFNpemUiOjExLCJGb250TmFtZSI6IkNhbGlicmkiLCJJc0JvbGQiOmZhbHNlLCJJc0l0YWxpYyI6ZmFsc2UsIklzVW5kZXJsaW5lZCI6ZmFsc2UsIlBhcmVudFN0eWxlIjpudWxsfSwiQXV0b1NpemUiOjAsIkZvcmVncm91bmQiOnsiJGlkIjoiMTA5MiIsIkNvbG9yIjp7IiRpZCI6IjEwOTM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A5NCIsIlRvcCI6MCwiTGVmdCI6MCwiUmlnaHQiOjAsIkJvdHRvbSI6MH0sIlBhZGRpbmciOnsiJGlkIjoiMTA5NSIsIlRvcCI6MCwiTGVmdCI6MCwiUmlnaHQiOjAsIkJvdHRvbSI6MH0sIkJhY2tncm91bmQiOnsiJGlkIjoiMTA5NiIsIkNvbG9yIjp7IiRpZCI6IjEwOTciLCJBIjowLCJSIjoyNTUsIkciOjI1NSwiQiI6MjU1fX0sIklzVmlzaWJsZSI6dHJ1ZSwiV2lkdGgiOjAuMCwiSGVpZ2h0IjowLjAsIkJvcmRlclN0eWxlIjp7IiRpZCI6IjEwOTgiLCJMaW5lQ29sb3IiOm51bGwsIkxpbmVXZWlnaHQiOjAuMCwiTGluZVR5cGUiOjAsIlBhcmVudFN0eWxlIjpudWxsfSwiUGFyZW50U3R5bGUiOm51bGx9LCJEYXRlU3R5bGUiOnsiJGlkIjoiMTA5OSIsIkZvbnRTZXR0aW5ncyI6eyIkaWQiOiIxMTAwIiwiRm9udFNpemUiOjEwLCJGb250TmFtZSI6IkNhbGlicmkiLCJJc0JvbGQiOmZhbHNlLCJJc0l0YWxpYyI6ZmFsc2UsIklzVW5kZXJsaW5lZCI6ZmFsc2UsIlBhcmVudFN0eWxlIjpudWxsfSwiQXV0b1NpemUiOjAsIkZvcmVncm91bmQiOnsiJGlkIjoiMTEwMSIsIkNvbG9yIjp7IiRyZWYiOiIxMjIifX0sIk1heFdpZHRoIjoyMDAuMCwiTWF4SGVpZ2h0IjoiSW5maW5pdHkiLCJTbWFydEZvcmVncm91bmRJc0FjdGl2ZSI6ZmFsc2UsIkhvcml6b250YWxBbGlnbm1lbnQiOjAsIlZlcnRpY2FsQWxpZ25tZW50IjowLCJTbWFydEZvcmVncm91bmQiOm51bGwsIkJhY2tncm91bmRGaWxsVHlwZSI6MCwiTWFyZ2luIjp7IiRpZCI6IjExMDIiLCJUb3AiOjAsIkxlZnQiOjAsIlJpZ2h0IjowLCJCb3R0b20iOjB9LCJQYWRkaW5nIjp7IiRpZCI6IjExMDMiLCJUb3AiOjAsIkxlZnQiOjAsIlJpZ2h0IjowLCJCb3R0b20iOjB9LCJCYWNrZ3JvdW5kIjp7IiRyZWYiOiIxMjUifSwiSXNWaXNpYmxlIjp0cnVlLCJXaWR0aCI6MC4wLCJIZWlnaHQiOjAuMCwiQm9yZGVyU3R5bGUiOnsiJGlkIjoiMTEwNCIsIkxpbmVDb2xvciI6bnVsbCwiTGluZVdlaWdodCI6MC4wLCJMaW5lVHlwZSI6MCwiUGFyZW50U3R5bGUiOm51bGx9LCJQYXJlbnRTdHlsZSI6bnVsbH0sIkRhdGVGb3JtYXQiOnsiJGlkIjoiMTEw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TA2IiwiRGF0ZVBhcnRJc1Zpc2libGUiOnRydWUsIlRpbWVQYXJ0SXNWaXNpYmxlIjpmYWxzZX19LCJXZWVrTnVtYmVyaW5nIjp7IiRpZCI6IjExMDciLCJGb3JtYXQiOjAsIklzVmlzaWJsZSI6ZmFsc2UsIkxhc3RLbm93blZpc2liaWxpdHlTdGF0ZSI6ZmFsc2V9LCJJc1Zpc2libGUiOnRydWUsIlBhcmVudFN0eWxlIjpudWxsfSwiSW5kZXgiOjIwLCJTbWFydER1cmF0aW9uQWN0aXZhdGVkIjpmYWxzZSwiRGF0ZUZvcm1hdCI6eyIkcmVmIjoiMTEwNSJ9LCJXZWVrTnVtYmVyaW5nIjp7IiRpZCI6IjExMDgiLCJGb3JtYXQiOjAsIklzVmlzaWJsZSI6ZmFsc2UsIkxhc3RLbm93blZpc2liaWxpdHlTdGF0ZSI6ZmFsc2V9LCJJZCI6IjQ3NmRjMTVjLWZkNzMtNDY5ZC05OTRkLTU0ODA4OWMyZjU2MiIsIkltcG9ydElkIjpudWxsLCJUaXRsZSI6IkNvbnRlbnQgTWFuYWdlbWVudCAiLCJOb3RlIjpudWxsLCJIeXBlcmxpbmsiOnsiJGlkIjoiMTEwOSIsIkFkZHJlc3MiOiIiLCJTdWJBZGRyZXNzIjoiIn0sIklzQ2hhbmdlZCI6ZmFsc2UsIklzTmV3IjpmYWxzZX19LHsiJGlkIjoiMTExMCIsIl9hdHRhY2hlZE1pbGVzdG9uZXMiOltdLCJUYXNrRGVmaW5pdGlvbiI6eyIkaWQiOiIxMTExIiwiR3JvdXBOYW1lIjoiMjYwYWUwZWYtMGIxZS00M2RjLTllMjQtOGQ1ZGNhNTFhYmJiIiwiU3RhcnREYXRlIjoiMjAyMS0xMi0yMlQwMDowMDowMFoiLCJFbmREYXRlIjoiMjAyMi0wNC0wNFQxMTo1OTowMFoiLCJQZXJjZW50YWdlQ29tcGxldGUiOm51bGwsIlN0eWxlIjp7IiRpZCI6IjExMTIiLCJTaGFwZSI6MSwiU2hhcGVUaGlja25lc3MiOjAsIkR1cmF0aW9uRm9ybWF0IjowLCJJbmNsdWRlTm9uV29ya2luZ0RheXNJbkR1cmF0aW9uIjpmYWxzZSwiUGVyY2VudGFnZUNvbXBsZXRlU3R5bGUiOnsiJGlkIjoiMTExMyIsIkZvbnRTZXR0aW5ncyI6eyIkaWQiOiIxMTE0IiwiRm9udFNpemUiOjEwLCJGb250TmFtZSI6IkNhbGlicmkiLCJJc0JvbGQiOmZhbHNlLCJJc0l0YWxpYyI6ZmFsc2UsIklzVW5kZXJsaW5lZCI6ZmFsc2UsIlBhcmVudFN0eWxlIjpudWxsfSwiQXV0b1NpemUiOjAsIkZvcmVncm91bmQiOnsiJGlkIjoiMTExNSIsIkNvbG9yIjp7IiRpZCI6IjExMTY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MTExNyIsIlRvcCI6MCwiTGVmdCI6MCwiUmlnaHQiOjAsIkJvdHRvbSI6MH0sIlBhZGRpbmciOnsiJGlkIjoiMTExOCIsIlRvcCI6MCwiTGVmdCI6MCwiUmlnaHQiOjAsIkJvdHRvbSI6MH0sIkJhY2tncm91bmQiOnsiJGlkIjoiMTExOSIsIkNvbG9yIjp7IiRyZWYiOiIyOTMifX0sIklzVmlzaWJsZSI6dHJ1ZSwiV2lkdGgiOjAuMCwiSGVpZ2h0IjowLjAsIkJvcmRlclN0eWxlIjp7IiRpZCI6IjExMjAiLCJMaW5lQ29sb3IiOm51bGwsIkxpbmVXZWlnaHQiOjAuMCwiTGluZVR5cGUiOjAsIlBhcmVudFN0eWxlIjpudWxsfSwiUGFyZW50U3R5bGUiOm51bGx9LCJEdXJhdGlvblN0eWxlIjp7IiRpZCI6IjExMjEiLCJGb250U2V0dGluZ3MiOnsiJGlkIjoiMTEyMiIsIkZvbnRTaXplIjoxMCwiRm9udE5hbWUiOiJDYWxpYnJpIiwiSXNCb2xkIjpmYWxzZSwiSXNJdGFsaWMiOmZhbHNlLCJJc1VuZGVybGluZWQiOmZhbHNlLCJQYXJlbnRTdHlsZSI6bnVsbH0sIkF1dG9TaXplIjowLCJGb3JlZ3JvdW5kIjp7IiRpZCI6IjExMjMiLCJDb2xvciI6eyIkcmVmIjoiOTQifX0sIk1heFdpZHRoIjoyMDAuMCwiTWF4SGVpZ2h0IjoiSW5maW5pdHkiLCJTbWFydEZvcmVncm91bmRJc0FjdGl2ZSI6ZmFsc2UsIkhvcml6b250YWxBbGlnbm1lbnQiOjAsIlZlcnRpY2FsQWxpZ25tZW50IjowLCJTbWFydEZvcmVncm91bmQiOm51bGwsIkJhY2tncm91bmRGaWxsVHlwZSI6MCwiTWFyZ2luIjp7IiRpZCI6IjExMjQiLCJUb3AiOjAsIkxlZnQiOjAsIlJpZ2h0IjowLCJCb3R0b20iOjB9LCJQYWRkaW5nIjp7IiRpZCI6IjExMjUiLCJUb3AiOjAsIkxlZnQiOjAsIlJpZ2h0IjowLCJCb3R0b20iOjB9LCJCYWNrZ3JvdW5kIjp7IiRyZWYiOiI5NyJ9LCJJc1Zpc2libGUiOnRydWUsIldpZHRoIjowLjAsIkhlaWdodCI6MC4wLCJCb3JkZXJTdHlsZSI6eyIkaWQiOiIxMTI2IiwiTGluZUNvbG9yIjpudWxsLCJMaW5lV2VpZ2h0IjowLjAsIkxpbmVUeXBlIjowLCJQYXJlbnRTdHlsZSI6bnVsbH0sIlBhcmVudFN0eWxlIjpudWxsfSwiSG9yaXpvbnRhbENvbm5lY3RvclN0eWxlIjp7IiRpZCI6IjExMjciLCJMaW5lQ29sb3IiOnsiJHJlZiI6Ijk5In0sIkxpbmVXZWlnaHQiOjEuMCwiTGluZVR5cGUiOjAsIlBhcmVudFN0eWxlIjpudWxsfSwiVmVydGljYWxDb25uZWN0b3JTdHlsZSI6eyIkaWQiOiIxMTI4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I5IiwiTWFyZ2luIjp7IiRpZCI6IjExMzAiLCJUb3AiOjAsIkxlZnQiOjQsIlJpZ2h0Ijo0LCJCb3R0b20iOjB9LCJQYWRkaW5nIjp7IiRpZCI6IjExMzEiLCJUb3AiOjAsIkxlZnQiOjAsIlJpZ2h0IjowLCJCb3R0b20iOjB9LCJCYWNrZ3JvdW5kIjp7IiRpZCI6IjExMzIiLCJDb2xvciI6eyIkaWQiOiIxMTMzIiwiQSI6MjU1LCJSIjoyMjcsIkciOjExNiwiQiI6MjJ9fSwiSXNWaXNpYmxlIjp0cnVlLCJXaWR0aCI6MC4wLCJIZWlnaHQiOjEwLjAsIkJvcmRlclN0eWxlIjp7IiRpZCI6IjExMzQiLCJMaW5lQ29sb3IiOnsiJGlkIjoiMTEzNSIsIiR0eXBlIjoiTkxSRS5Db21tb24uRG9tLlNvbGlkQ29sb3JCcnVzaCwgTkxSRS5Db21tb24iLCJDb2xvciI6eyIkaWQiOiIxMTM2IiwiQSI6MjU1LCJSIjoyNTUsIkciOjAsIkIiOjB9fSwiTGluZVdlaWdodCI6MC4wLCJMaW5lVHlwZSI6MCwiUGFyZW50U3R5bGUiOm51bGx9LCJQYXJlbnRTdHlsZSI6bnVsbH0sIlRpdGxlU3R5bGUiOnsiJGlkIjoiMTEzNyIsIkZvbnRTZXR0aW5ncyI6eyIkaWQiOiIxMTM4IiwiRm9udFNpemUiOjExLCJGb250TmFtZSI6IkNhbGlicmkiLCJJc0JvbGQiOmZhbHNlLCJJc0l0YWxpYyI6ZmFsc2UsIklzVW5kZXJsaW5lZCI6ZmFsc2UsIlBhcmVudFN0eWxlIjpudWxsfSwiQXV0b1NpemUiOjAsIkZvcmVncm91bmQiOnsiJGlkIjoiMTEzOSIsIkNvbG9yIjp7IiRpZCI6IjExNDA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E0MSIsIlRvcCI6MCwiTGVmdCI6MCwiUmlnaHQiOjAsIkJvdHRvbSI6MH0sIlBhZGRpbmciOnsiJGlkIjoiMTE0MiIsIlRvcCI6MCwiTGVmdCI6MCwiUmlnaHQiOjAsIkJvdHRvbSI6MH0sIkJhY2tncm91bmQiOnsiJGlkIjoiMTE0MyIsIkNvbG9yIjp7IiRpZCI6IjExNDQiLCJBIjowLCJSIjoyNTUsIkciOjI1NSwiQiI6MjU1fX0sIklzVmlzaWJsZSI6dHJ1ZSwiV2lkdGgiOjAuMCwiSGVpZ2h0IjowLjAsIkJvcmRlclN0eWxlIjp7IiRpZCI6IjExNDUiLCJMaW5lQ29sb3IiOm51bGwsIkxpbmVXZWlnaHQiOjAuMCwiTGluZVR5cGUiOjAsIlBhcmVudFN0eWxlIjpudWxsfSwiUGFyZW50U3R5bGUiOm51bGx9LCJEYXRlU3R5bGUiOnsiJGlkIjoiMTE0NiIsIkZvbnRTZXR0aW5ncyI6eyIkaWQiOiIxMTQ3IiwiRm9udFNpemUiOjEwLCJGb250TmFtZSI6IkNhbGlicmkiLCJJc0JvbGQiOmZhbHNlLCJJc0l0YWxpYyI6ZmFsc2UsIklzVW5kZXJsaW5lZCI6ZmFsc2UsIlBhcmVudFN0eWxlIjpudWxsfSwiQXV0b1NpemUiOjAsIkZvcmVncm91bmQiOnsiJGlkIjoiMTE0OCIsIkNvbG9yIjp7IiRyZWYiOiIxMjIifX0sIk1heFdpZHRoIjoyMDAuMCwiTWF4SGVpZ2h0IjoiSW5maW5pdHkiLCJTbWFydEZvcmVncm91bmRJc0FjdGl2ZSI6ZmFsc2UsIkhvcml6b250YWxBbGlnbm1lbnQiOjAsIlZlcnRpY2FsQWxpZ25tZW50IjowLCJTbWFydEZvcmVncm91bmQiOm51bGwsIkJhY2tncm91bmRGaWxsVHlwZSI6MCwiTWFyZ2luIjp7IiRpZCI6IjExNDkiLCJUb3AiOjAsIkxlZnQiOjAsIlJpZ2h0IjowLCJCb3R0b20iOjB9LCJQYWRkaW5nIjp7IiRpZCI6IjExNTAiLCJUb3AiOjAsIkxlZnQiOjAsIlJpZ2h0IjowLCJCb3R0b20iOjB9LCJCYWNrZ3JvdW5kIjp7IiRyZWYiOiIxMjUifSwiSXNWaXNpYmxlIjp0cnVlLCJXaWR0aCI6MC4wLCJIZWlnaHQiOjAuMCwiQm9yZGVyU3R5bGUiOnsiJGlkIjoiMTE1MSIsIkxpbmVDb2xvciI6bnVsbCwiTGluZVdlaWdodCI6MC4wLCJMaW5lVHlwZSI6MCwiUGFyZW50U3R5bGUiOm51bGx9LCJQYXJlbnRTdHlsZSI6bnVsbH0sIkRhdGVGb3JtYXQiOnsiJGlkIjoiMTE1Mi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TUzIiwiRGF0ZVBhcnRJc1Zpc2libGUiOnRydWUsIlRpbWVQYXJ0SXNWaXNpYmxlIjpmYWxzZX19LCJXZWVrTnVtYmVyaW5nIjp7IiRpZCI6IjExNTQiLCJGb3JtYXQiOjAsIklzVmlzaWJsZSI6ZmFsc2UsIkxhc3RLbm93blZpc2liaWxpdHlTdGF0ZSI6ZmFsc2V9LCJJc1Zpc2libGUiOnRydWUsIlBhcmVudFN0eWxlIjpudWxsfSwiSW5kZXgiOjIxLCJTbWFydER1cmF0aW9uQWN0aXZhdGVkIjpmYWxzZSwiRGF0ZUZvcm1hdCI6eyIkcmVmIjoiMTE1MiJ9LCJXZWVrTnVtYmVyaW5nIjp7IiRpZCI6IjExNTUiLCJGb3JtYXQiOjAsIklzVmlzaWJsZSI6ZmFsc2UsIkxhc3RLbm93blZpc2liaWxpdHlTdGF0ZSI6ZmFsc2V9LCJJZCI6Ijg5NzcxMjBlLWRiNmItNDBiNC05MmIwLWFlMGY1YTQ3NzczNyIsIkltcG9ydElkIjpudWxsLCJUaXRsZSI6IkFjY2VzcyBDb250cm9sIiwiTm90ZSI6bnVsbCwiSHlwZXJsaW5rIjp7IiRpZCI6IjExNTYiLCJBZGRyZXNzIjoiIiwiU3ViQWRkcmVzcyI6IiJ9LCJJc0NoYW5nZWQiOmZhbHNlLCJJc05ldyI6ZmFsc2V9fSx7IiRpZCI6IjExNTciLCJfYXR0YWNoZWRNaWxlc3RvbmVzIjpbXSwiVGFza0RlZmluaXRpb24iOnsiJGlkIjoiMTE1OCIsIkdyb3VwTmFtZSI6bnVsbCwiU3RhcnREYXRlIjoiMjAyMS0wOC0wN1QwMDowMDowMFoiLCJFbmREYXRlIjoiMjAyMS0xMi0yNVQxMTo1OTowMFoiLCJQZXJjZW50YWdlQ29tcGxldGUiOjg1LjAsIlN0eWxlIjp7IiRpZCI6IjExNTkiLCJTaGFwZSI6NCwiU2hhcGVUaGlja25lc3MiOjAsIkR1cmF0aW9uRm9ybWF0IjowLCJJbmNsdWRlTm9uV29ya2luZ0RheXNJbkR1cmF0aW9uIjpmYWxzZSwiUGVyY2VudGFnZUNvbXBsZXRlU3R5bGUiOnsiJGlkIjoiMTE2MCIsIkZvbnRTZXR0aW5ncyI6eyIkaWQiOiIxMTYxIiwiRm9udFNpemUiOjEwLCJGb250TmFtZSI6IkNhbGlicmkiLCJJc0JvbGQiOmZhbHNlLCJJc0l0YWxpYyI6ZmFsc2UsIklzVW5kZXJsaW5lZCI6ZmFsc2UsIlBhcmVudFN0eWxlIjpudWxsfSwiQXV0b1NpemUiOjAsIkZvcmVncm91bmQiOnsiJGlkIjoiMTE2MiIsIkNvbG9yIjp7IiRpZCI6IjExNjM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ExNjQiLCJUb3AiOjAsIkxlZnQiOjAsIlJpZ2h0IjowLCJCb3R0b20iOjB9LCJQYWRkaW5nIjp7IiRpZCI6IjExNjUiLCJUb3AiOjAsIkxlZnQiOjAsIlJpZ2h0IjowLCJCb3R0b20iOjB9LCJCYWNrZ3JvdW5kIjp7IiRpZCI6IjExNjYiLCJDb2xvciI6eyIkcmVmIjoiMjkzIn19LCJJc1Zpc2libGUiOnRydWUsIldpZHRoIjowLjAsIkhlaWdodCI6MC4wLCJCb3JkZXJTdHlsZSI6eyIkaWQiOiIxMTY3IiwiTGluZUNvbG9yIjpudWxsLCJMaW5lV2VpZ2h0IjowLjAsIkxpbmVUeXBlIjowLCJQYXJlbnRTdHlsZSI6bnVsbH0sIlBhcmVudFN0eWxlIjpudWxsfSwiRHVyYXRpb25TdHlsZSI6eyIkaWQiOiIxMTY4IiwiRm9udFNldHRpbmdzIjp7IiRpZCI6IjExNjkiLCJGb250U2l6ZSI6MTAsIkZvbnROYW1lIjoiQ2FsaWJyaSIsIklzQm9sZCI6ZmFsc2UsIklzSXRhbGljIjpmYWxzZSwiSXNVbmRlcmxpbmVkIjpmYWxzZSwiUGFyZW50U3R5bGUiOm51bGx9LCJBdXRvU2l6ZSI6MCwiRm9yZWdyb3VuZCI6eyIkaWQiOiIxMTcwIiwiQ29sb3IiOnsiJHJlZiI6Ijk0In19LCJNYXhXaWR0aCI6MjAwLjAsIk1heEhlaWdodCI6IkluZmluaXR5IiwiU21hcnRGb3JlZ3JvdW5kSXNBY3RpdmUiOmZhbHNlLCJIb3Jpem9udGFsQWxpZ25tZW50IjowLCJWZXJ0aWNhbEFsaWdubWVudCI6MCwiU21hcnRGb3JlZ3JvdW5kIjpudWxsLCJCYWNrZ3JvdW5kRmlsbFR5cGUiOjAsIk1hcmdpbiI6eyIkaWQiOiIxMTcxIiwiVG9wIjowLCJMZWZ0IjowLCJSaWdodCI6MCwiQm90dG9tIjowfSwiUGFkZGluZyI6eyIkaWQiOiIxMTcyIiwiVG9wIjowLCJMZWZ0IjowLCJSaWdodCI6MCwiQm90dG9tIjowfSwiQmFja2dyb3VuZCI6eyIkcmVmIjoiOTcifSwiSXNWaXNpYmxlIjp0cnVlLCJXaWR0aCI6MC4wLCJIZWlnaHQiOjAuMCwiQm9yZGVyU3R5bGUiOnsiJGlkIjoiMTE3MyIsIkxpbmVDb2xvciI6bnVsbCwiTGluZVdlaWdodCI6MC4wLCJMaW5lVHlwZSI6MCwiUGFyZW50U3R5bGUiOm51bGx9LCJQYXJlbnRTdHlsZSI6bnVsbH0sIkhvcml6b250YWxDb25uZWN0b3JTdHlsZSI6eyIkaWQiOiIxMTc0IiwiTGluZUNvbG9yIjp7IiRyZWYiOiI5OSJ9LCJMaW5lV2VpZ2h0IjoxLjAsIkxpbmVUeXBlIjowLCJQYXJlbnRTdHlsZSI6bnVsbH0sIlZlcnRpY2FsQ29ubmVjdG9yU3R5bGUiOnsiJGlkIjoiMTE3NSIsIkxpbmVDb2xvciI6eyIkcmVmIjoiMTAy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E3NiIsIk1hcmdpbiI6eyIkaWQiOiIxMTc3IiwiVG9wIjowLCJMZWZ0Ijo0LCJSaWdodCI6NCwiQm90dG9tIjowfSwiUGFkZGluZyI6eyIkaWQiOiIxMTc4IiwiVG9wIjowLCJMZWZ0IjowLCJSaWdodCI6MCwiQm90dG9tIjowfSwiQmFja2dyb3VuZCI6eyIkaWQiOiIxMTc5IiwiQ29sb3IiOnsiJGlkIjoiMTE4MCIsIkEiOjI1NSwiUiI6MjI3LCJHIjoxMTYsIkIiOjIyfX0sIklzVmlzaWJsZSI6dHJ1ZSwiV2lkdGgiOjAuMCwiSGVpZ2h0IjoxMC4wLCJCb3JkZXJTdHlsZSI6eyIkaWQiOiIxMTgxIiwiTGluZUNvbG9yIjp7IiRpZCI6IjExODIiLCIkdHlwZSI6Ik5MUkUuQ29tbW9uLkRvbS5Tb2xpZENvbG9yQnJ1c2gsIE5MUkUuQ29tbW9uIiwiQ29sb3IiOnsiJGlkIjoiMTE4MyIsIkEiOjI1NSwiUiI6MjU1LCJHIjowLCJCIjowfX0sIkxpbmVXZWlnaHQiOjAuMCwiTGluZVR5cGUiOjAsIlBhcmVudFN0eWxlIjpudWxsfSwiUGFyZW50U3R5bGUiOm51bGx9LCJUaXRsZVN0eWxlIjp7IiRpZCI6IjExODQiLCJGb250U2V0dGluZ3MiOnsiJGlkIjoiMTE4NSIsIkZvbnRTaXplIjoxMSwiRm9udE5hbWUiOiJDYWxpYnJpIiwiSXNCb2xkIjpmYWxzZSwiSXNJdGFsaWMiOmZhbHNlLCJJc1VuZGVybGluZWQiOmZhbHNlLCJQYXJlbnRTdHlsZSI6bnVsbH0sIkF1dG9TaXplIjowLCJGb3JlZ3JvdW5kIjp7IiRpZCI6IjExODYiLCJDb2xvciI6eyIkaWQiOiIxMTg3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xODgiLCJUb3AiOjAsIkxlZnQiOjAsIlJpZ2h0IjowLCJCb3R0b20iOjB9LCJQYWRkaW5nIjp7IiRpZCI6IjExODkiLCJUb3AiOjAsIkxlZnQiOjAsIlJpZ2h0IjowLCJCb3R0b20iOjB9LCJCYWNrZ3JvdW5kIjp7IiRpZCI6IjExOTAiLCJDb2xvciI6eyIkaWQiOiIxMTkxIiwiQSI6MCwiUiI6MjU1LCJHIjoyNTUsIkIiOjI1NX19LCJJc1Zpc2libGUiOnRydWUsIldpZHRoIjowLjAsIkhlaWdodCI6MC4wLCJCb3JkZXJTdHlsZSI6eyIkaWQiOiIxMTkyIiwiTGluZUNvbG9yIjpudWxsLCJMaW5lV2VpZ2h0IjowLjAsIkxpbmVUeXBlIjowLCJQYXJlbnRTdHlsZSI6bnVsbH0sIlBhcmVudFN0eWxlIjpudWxsfSwiRGF0ZVN0eWxlIjp7IiRpZCI6IjExOTMiLCJGb250U2V0dGluZ3MiOnsiJGlkIjoiMTE5NCIsIkZvbnRTaXplIjoxMCwiRm9udE5hbWUiOiJDYWxpYnJpIiwiSXNCb2xkIjpmYWxzZSwiSXNJdGFsaWMiOmZhbHNlLCJJc1VuZGVybGluZWQiOmZhbHNlLCJQYXJlbnRTdHlsZSI6bnVsbH0sIkF1dG9TaXplIjowLCJGb3JlZ3JvdW5kIjp7IiRpZCI6IjExOTUiLCJDb2xvciI6eyIkcmVmIjoiMTIyIn19LCJNYXhXaWR0aCI6MjAwLjAsIk1heEhlaWdodCI6IkluZmluaXR5IiwiU21hcnRGb3JlZ3JvdW5kSXNBY3RpdmUiOmZhbHNlLCJIb3Jpem9udGFsQWxpZ25tZW50IjowLCJWZXJ0aWNhbEFsaWdubWVudCI6MCwiU21hcnRGb3JlZ3JvdW5kIjpudWxsLCJCYWNrZ3JvdW5kRmlsbFR5cGUiOjAsIk1hcmdpbiI6eyIkaWQiOiIxMTk2IiwiVG9wIjowLCJMZWZ0IjowLCJSaWdodCI6MCwiQm90dG9tIjowfSwiUGFkZGluZyI6eyIkaWQiOiIxMTk3IiwiVG9wIjowLCJMZWZ0IjowLCJSaWdodCI6MCwiQm90dG9tIjowfSwiQmFja2dyb3VuZCI6eyIkcmVmIjoiMTI1In0sIklzVmlzaWJsZSI6dHJ1ZSwiV2lkdGgiOjAuMCwiSGVpZ2h0IjowLjAsIkJvcmRlclN0eWxlIjp7IiRpZCI6IjExOTgiLCJMaW5lQ29sb3IiOm51bGwsIkxpbmVXZWlnaHQiOjAuMCwiTGluZVR5cGUiOjAsIlBhcmVudFN0eWxlIjpudWxsfSwiUGFyZW50U3R5bGUiOm51bGx9LCJEYXRlRm9ybWF0Ijp7IiRpZCI6IjExOT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wMCIsIkRhdGVQYXJ0SXNWaXNpYmxlIjp0cnVlLCJUaW1lUGFydElzVmlzaWJsZSI6ZmFsc2V9fSwiV2Vla051bWJlcmluZyI6eyIkaWQiOiIxMjAxIiwiRm9ybWF0IjowLCJJc1Zpc2libGUiOmZhbHNlLCJMYXN0S25vd25WaXNpYmlsaXR5U3RhdGUiOmZhbHNlfSwiSXNWaXNpYmxlIjp0cnVlLCJQYXJlbnRTdHlsZSI6bnVsbH0sIkluZGV4IjoyMiwiU21hcnREdXJhdGlvbkFjdGl2YXRlZCI6ZmFsc2UsIkRhdGVGb3JtYXQiOnsiJHJlZiI6IjExOTkifSwiV2Vla051bWJlcmluZyI6eyIkaWQiOiIxMjAyIiwiRm9ybWF0IjowLCJJc1Zpc2libGUiOmZhbHNlLCJMYXN0S25vd25WaXNpYmlsaXR5U3RhdGUiOmZhbHNlfSwiSWQiOiJiM2IyNGYzMC1kZDA5LTQyM2YtODg2MC05MTMzZWVkY2ViMDkiLCJJbXBvcnRJZCI6bnVsbCwiVGl0bGUiOiJSaXNrIFRyYWluaW5nICIsIk5vdGUiOm51bGwsIkh5cGVybGluayI6eyIkaWQiOiIxMjAzIiwiQWRkcmVzcyI6IiIsIlN1YkFkZHJlc3MiOiIifSwiSXNDaGFuZ2VkIjpmYWxzZSwiSXNOZXciOmZhbHNlfX0seyIkaWQiOiIxMjA0IiwiX2F0dGFjaGVkTWlsZXN0b25lcyI6W10sIlRhc2tEZWZpbml0aW9uIjp7IiRpZCI6IjEyMDUiLCJHcm91cE5hbWUiOm51bGwsIlN0YXJ0RGF0ZSI6IjIwMjItMDctMDNUMDA6MDA6MDBaIiwiRW5kRGF0ZSI6IjIwMjItMDktMjZUMTE6NTk6MDBaIiwiUGVyY2VudGFnZUNvbXBsZXRlIjpudWxsLCJTdHlsZSI6eyIkaWQiOiIxMjA2IiwiU2hhcGUiOjEsIlNoYXBlVGhpY2tuZXNzIjowLCJEdXJhdGlvbkZvcm1hdCI6MCwiSW5jbHVkZU5vbldvcmtpbmdEYXlzSW5EdXJhdGlvbiI6ZmFsc2UsIlBlcmNlbnRhZ2VDb21wbGV0ZVN0eWxlIjp7IiRpZCI6IjEyMDciLCJGb250U2V0dGluZ3MiOnsiJGlkIjoiMTIwOCIsIkZvbnRTaXplIjoxMCwiRm9udE5hbWUiOiJDYWxpYnJpIiwiSXNCb2xkIjpmYWxzZSwiSXNJdGFsaWMiOmZhbHNlLCJJc1VuZGVybGluZWQiOmZhbHNlLCJQYXJlbnRTdHlsZSI6bnVsbH0sIkF1dG9TaXplIjowLCJGb3JlZ3JvdW5kIjp7IiRpZCI6IjEyMDkiLCJDb2xvciI6eyIkaWQiOiIxMjEw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yMTEiLCJUb3AiOjAsIkxlZnQiOjAsIlJpZ2h0IjowLCJCb3R0b20iOjB9LCJQYWRkaW5nIjp7IiRpZCI6IjEyMTIiLCJUb3AiOjAsIkxlZnQiOjAsIlJpZ2h0IjowLCJCb3R0b20iOjB9LCJCYWNrZ3JvdW5kIjp7IiRpZCI6IjEyMTMiLCJDb2xvciI6eyIkcmVmIjoiMjkzIn19LCJJc1Zpc2libGUiOnRydWUsIldpZHRoIjowLjAsIkhlaWdodCI6MC4wLCJCb3JkZXJTdHlsZSI6eyIkaWQiOiIxMjE0IiwiTGluZUNvbG9yIjpudWxsLCJMaW5lV2VpZ2h0IjowLjAsIkxpbmVUeXBlIjowLCJQYXJlbnRTdHlsZSI6bnVsbH0sIlBhcmVudFN0eWxlIjpudWxsfSwiRHVyYXRpb25TdHlsZSI6eyIkaWQiOiIxMjE1IiwiRm9udFNldHRpbmdzIjp7IiRpZCI6IjEyMTYiLCJGb250U2l6ZSI6MTAsIkZvbnROYW1lIjoiQ2FsaWJyaSIsIklzQm9sZCI6ZmFsc2UsIklzSXRhbGljIjpmYWxzZSwiSXNVbmRlcmxpbmVkIjpmYWxzZSwiUGFyZW50U3R5bGUiOm51bGx9LCJBdXRvU2l6ZSI6MCwiRm9yZWdyb3VuZCI6eyIkaWQiOiIxMjE3IiwiQ29sb3IiOnsiJHJlZiI6Ijk0In19LCJNYXhXaWR0aCI6MjAwLjAsIk1heEhlaWdodCI6IkluZmluaXR5IiwiU21hcnRGb3JlZ3JvdW5kSXNBY3RpdmUiOmZhbHNlLCJIb3Jpem9udGFsQWxpZ25tZW50IjowLCJWZXJ0aWNhbEFsaWdubWVudCI6MCwiU21hcnRGb3JlZ3JvdW5kIjpudWxsLCJCYWNrZ3JvdW5kRmlsbFR5cGUiOjAsIk1hcmdpbiI6eyIkaWQiOiIxMjE4IiwiVG9wIjowLCJMZWZ0IjowLCJSaWdodCI6MCwiQm90dG9tIjowfSwiUGFkZGluZyI6eyIkaWQiOiIxMjE5IiwiVG9wIjowLCJMZWZ0IjowLCJSaWdodCI6MCwiQm90dG9tIjowfSwiQmFja2dyb3VuZCI6eyIkcmVmIjoiOTcifSwiSXNWaXNpYmxlIjp0cnVlLCJXaWR0aCI6MC4wLCJIZWlnaHQiOjAuMCwiQm9yZGVyU3R5bGUiOnsiJGlkIjoiMTIyMCIsIkxpbmVDb2xvciI6bnVsbCwiTGluZVdlaWdodCI6MC4wLCJMaW5lVHlwZSI6MCwiUGFyZW50U3R5bGUiOm51bGx9LCJQYXJlbnRTdHlsZSI6bnVsbH0sIkhvcml6b250YWxDb25uZWN0b3JTdHlsZSI6eyIkaWQiOiIxMjIxIiwiTGluZUNvbG9yIjp7IiRyZWYiOiI5OSJ9LCJMaW5lV2VpZ2h0IjoxLjAsIkxpbmVUeXBlIjowLCJQYXJlbnRTdHlsZSI6bnVsbH0sIlZlcnRpY2FsQ29ubmVjdG9yU3R5bGUiOnsiJGlkIjoiMTIyMiIsIkxpbmVDb2xvciI6eyIkcmVmIjoiMTAy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IyMyIsIk1hcmdpbiI6eyIkaWQiOiIxMjI0IiwiVG9wIjowLCJMZWZ0Ijo0LCJSaWdodCI6NCwiQm90dG9tIjowfSwiUGFkZGluZyI6eyIkaWQiOiIxMjI1IiwiVG9wIjowLCJMZWZ0IjowLCJSaWdodCI6MCwiQm90dG9tIjowfSwiQmFja2dyb3VuZCI6eyIkaWQiOiIxMjI2IiwiQ29sb3IiOnsiJGlkIjoiMTIyNyIsIkEiOjI1NSwiUiI6MjI3LCJHIjoxMTYsIkIiOjIyfX0sIklzVmlzaWJsZSI6dHJ1ZSwiV2lkdGgiOjAuMCwiSGVpZ2h0IjoxMC4wLCJCb3JkZXJTdHlsZSI6eyIkaWQiOiIxMjI4IiwiTGluZUNvbG9yIjp7IiRpZCI6IjEyMjkiLCIkdHlwZSI6Ik5MUkUuQ29tbW9uLkRvbS5Tb2xpZENvbG9yQnJ1c2gsIE5MUkUuQ29tbW9uIiwiQ29sb3IiOnsiJGlkIjoiMTIzMCIsIkEiOjI1NSwiUiI6MjU1LCJHIjowLCJCIjowfX0sIkxpbmVXZWlnaHQiOjAuMCwiTGluZVR5cGUiOjAsIlBhcmVudFN0eWxlIjpudWxsfSwiUGFyZW50U3R5bGUiOm51bGx9LCJUaXRsZVN0eWxlIjp7IiRpZCI6IjEyMzEiLCJGb250U2V0dGluZ3MiOnsiJGlkIjoiMTIzMiIsIkZvbnRTaXplIjoxMSwiRm9udE5hbWUiOiJDYWxpYnJpIiwiSXNCb2xkIjpmYWxzZSwiSXNJdGFsaWMiOmZhbHNlLCJJc1VuZGVybGluZWQiOmZhbHNlLCJQYXJlbnRTdHlsZSI6bnVsbH0sIkF1dG9TaXplIjowLCJGb3JlZ3JvdW5kIjp7IiRpZCI6IjEyMzMiLCJDb2xvciI6eyIkaWQiOiIxMjM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yMzUiLCJUb3AiOjAsIkxlZnQiOjAsIlJpZ2h0IjowLCJCb3R0b20iOjB9LCJQYWRkaW5nIjp7IiRpZCI6IjEyMzYiLCJUb3AiOjAsIkxlZnQiOjAsIlJpZ2h0IjowLCJCb3R0b20iOjB9LCJCYWNrZ3JvdW5kIjp7IiRpZCI6IjEyMzciLCJDb2xvciI6eyIkaWQiOiIxMjM4IiwiQSI6MCwiUiI6MjU1LCJHIjoyNTUsIkIiOjI1NX19LCJJc1Zpc2libGUiOnRydWUsIldpZHRoIjowLjAsIkhlaWdodCI6MC4wLCJCb3JkZXJTdHlsZSI6eyIkaWQiOiIxMjM5IiwiTGluZUNvbG9yIjpudWxsLCJMaW5lV2VpZ2h0IjowLjAsIkxpbmVUeXBlIjowLCJQYXJlbnRTdHlsZSI6bnVsbH0sIlBhcmVudFN0eWxlIjpudWxsfSwiRGF0ZVN0eWxlIjp7IiRpZCI6IjEyNDAiLCJGb250U2V0dGluZ3MiOnsiJGlkIjoiMTI0MSIsIkZvbnRTaXplIjoxMCwiRm9udE5hbWUiOiJDYWxpYnJpIiwiSXNCb2xkIjpmYWxzZSwiSXNJdGFsaWMiOmZhbHNlLCJJc1VuZGVybGluZWQiOmZhbHNlLCJQYXJlbnRTdHlsZSI6bnVsbH0sIkF1dG9TaXplIjowLCJGb3JlZ3JvdW5kIjp7IiRpZCI6IjEyNDIiLCJDb2xvciI6eyIkcmVmIjoiMTIyIn19LCJNYXhXaWR0aCI6MjAwLjAsIk1heEhlaWdodCI6IkluZmluaXR5IiwiU21hcnRGb3JlZ3JvdW5kSXNBY3RpdmUiOmZhbHNlLCJIb3Jpem9udGFsQWxpZ25tZW50IjowLCJWZXJ0aWNhbEFsaWdubWVudCI6MCwiU21hcnRGb3JlZ3JvdW5kIjpudWxsLCJCYWNrZ3JvdW5kRmlsbFR5cGUiOjAsIk1hcmdpbiI6eyIkaWQiOiIxMjQzIiwiVG9wIjowLCJMZWZ0IjowLCJSaWdodCI6MCwiQm90dG9tIjowfSwiUGFkZGluZyI6eyIkaWQiOiIxMjQ0IiwiVG9wIjowLCJMZWZ0IjowLCJSaWdodCI6MCwiQm90dG9tIjowfSwiQmFja2dyb3VuZCI6eyIkcmVmIjoiMTI1In0sIklzVmlzaWJsZSI6dHJ1ZSwiV2lkdGgiOjAuMCwiSGVpZ2h0IjowLjAsIkJvcmRlclN0eWxlIjp7IiRpZCI6IjEyNDUiLCJMaW5lQ29sb3IiOm51bGwsIkxpbmVXZWlnaHQiOjAuMCwiTGluZVR5cGUiOjAsIlBhcmVudFN0eWxlIjpudWxsfSwiUGFyZW50U3R5bGUiOm51bGx9LCJEYXRlRm9ybWF0Ijp7IiRpZCI6IjEyNDY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0NyIsIkRhdGVQYXJ0SXNWaXNpYmxlIjp0cnVlLCJUaW1lUGFydElzVmlzaWJsZSI6ZmFsc2V9fSwiV2Vla051bWJlcmluZyI6eyIkaWQiOiIxMjQ4IiwiRm9ybWF0IjowLCJJc1Zpc2libGUiOmZhbHNlLCJMYXN0S25vd25WaXNpYmlsaXR5U3RhdGUiOmZhbHNlfSwiSXNWaXNpYmxlIjp0cnVlLCJQYXJlbnRTdHlsZSI6bnVsbH0sIkluZGV4IjoyMywiU21hcnREdXJhdGlvbkFjdGl2YXRlZCI6ZmFsc2UsIkRhdGVGb3JtYXQiOnsiJHJlZiI6IjEyNDYifSwiV2Vla051bWJlcmluZyI6eyIkaWQiOiIxMjQ5IiwiRm9ybWF0IjowLCJJc1Zpc2libGUiOmZhbHNlLCJMYXN0S25vd25WaXNpYmlsaXR5U3RhdGUiOmZhbHNlfSwiSWQiOiI5YTE4YWM3My0zNmE2LTRiNWMtYjVmZS05YjRkYzM4MzUzNDMiLCJJbXBvcnRJZCI6bnVsbCwiVGl0bGUiOiJVc2VyIFBhc3N3b3JkcyAiLCJOb3RlIjpudWxsLCJIeXBlcmxpbmsiOnsiJGlkIjoiMTI1MCIsIkFkZHJlc3MiOiIiLCJTdWJBZGRyZXNzIjoiIn0sIklzQ2hhbmdlZCI6ZmFsc2UsIklzTmV3IjpmYWxzZX19XSwiTWlsZXN0b25lcyI6W119LHsiJGlkIjoiMTI1MSIsIklkIjoiMjg5YmY0N2YtZjdkMC00NzgwLWI1YmQtYTRkMGUxNDdhN2QwIiwiSW5kZXgiOjMsIkhlYWRlclRleHQiOiJRb1MiLCJTdHlsZSI6eyIkaWQiOiIxMjUyIiwiSGVhZGVyU3R5bGUiOnsiJGlkIjoiMTI1MyIsIlRleHRTdHlsZSI6eyIkaWQiOiIxMjU0IiwiRm9udFNldHRpbmdzIjp7IiRpZCI6IjEyNTUiLCJGb250U2l6ZSI6MTIsIkZvbnROYW1lIjoiQ2FsaWJyaSIsIklzQm9sZCI6ZmFsc2UsIklzSXRhbGljIjpmYWxzZSwiSXNVbmRlcmxpbmVkIjpmYWxzZSwiUGFyZW50U3R5bGUiOm51bGx9LCJBdXRvU2l6ZSI6MCwiRm9yZWdyb3VuZCI6eyIkaWQiOiIxMjU2IiwiQ29sb3IiOnsiJGlkIjoiMTI1NyIsIkEiOjI1NSwiUiI6MzIsIkciOjU2LCJCIjoxMDB9fSwiTWF4V2lkdGgiOjAuMCwiTWF4SGVpZ2h0IjowLjAsIlNtYXJ0Rm9yZWdyb3VuZElzQWN0aXZlIjpmYWxzZSwiSG9yaXpvbnRhbEFsaWdubWVudCI6MCwiVmVydGljYWxBbGlnbm1lbnQiOjAsIlNtYXJ0Rm9yZWdyb3VuZCI6bnVsbCwiQmFja2dyb3VuZEZpbGxUeXBlIjowLCJNYXJnaW4iOnsiJHJlZiI6IjE0MyJ9LCJQYWRkaW5nIjp7IiRyZWYiOiIxNDQifSwiQmFja2dyb3VuZCI6bnVsbCwiSXNWaXNpYmxlIjpmYWxzZSwiV2lkdGgiOjAuMCwiSGVpZ2h0IjowLjAsIkJvcmRlclN0eWxlIjpudWxsLCJQYXJlbnRTdHlsZSI6bnVsbH0sIlJlY3RhbmdsZVN0eWxlIjp7IiRpZCI6IjEyNTgiLCJNYXJnaW4iOnsiJHJlZiI6IjE0NiJ9LCJQYWRkaW5nIjp7IiRyZWYiOiIxNDcifSwiQmFja2dyb3VuZCI6eyIkaWQiOiIxMjU5IiwiQ29sb3IiOnsiJGlkIjoiMTI2MCIsIkEiOjEyNywiUiI6MjU0LCJHIjoxODYsIkIiOjEwfX0sIklzVmlzaWJsZSI6ZmFsc2UsIldpZHRoIjowLjAsIkhlaWdodCI6MC4wLCJCb3JkZXJTdHlsZSI6eyIkaWQiOiIxMjYxIiwiTGluZUNvbG9yIjp7IiRyZWYiOiIxNTEifSwiTGluZVdlaWdodCI6MC4wLCJMaW5lVHlwZSI6MCwiUGFyZW50U3R5bGUiOm51bGx9LCJQYXJlbnRTdHlsZSI6bnVsbH0sIk1hcmdpbiI6eyIkcmVmIjoiMTUzIn0sIlBhZGRpbmciOnsiJHJlZiI6IjE1NCJ9LCJCYWNrZ3JvdW5kIjpudWxsLCJJc1Zpc2libGUiOnRydWUsIldpZHRoIjowLjAsIkhlaWdodCI6MC4wLCJCb3JkZXJTdHlsZSI6bnVsbCwiUGFyZW50U3R5bGUiOm51bGx9LCJCYWNrZ3JvdW5kU3R5bGUiOnsiJGlkIjoiMTI2MiIsIk1hcmdpbiI6eyIkcmVmIjoiMTU2In0sIlBhZGRpbmciOnsiJHJlZiI6IjE1NyJ9LCJCYWNrZ3JvdW5kIjp7IiRpZCI6IjEyNjMiLCJDb2xvciI6eyIkaWQiOiIxMjY0IiwiQSI6MzgsIlIiOjAsIkciOjAsIkIiOjB9fSwiSXNWaXNpYmxlIjp0cnVlLCJXaWR0aCI6MC4wLCJIZWlnaHQiOjAuMCwiQm9yZGVyU3R5bGUiOnsiJGlkIjoiMTI2NSIsIkxpbmVDb2xvciI6eyIkaWQiOiIxMjY2IiwiJHR5cGUiOiJOTFJFLkNvbW1vbi5Eb20uU29saWRDb2xvckJydXNoLCBOTFJFLkNvbW1vbiIsIkNvbG9yIjp7IiRpZCI6IjEyNjciLCJBIjoyNTUsIlIiOjI1NCwiRyI6MTg2LCJCIjoxMH19LCJMaW5lV2VpZ2h0IjowLjAsIkxpbmVUeXBlIjowLCJQYXJlbnRTdHlsZSI6bnVsbH0sIlBhcmVudFN0eWxlIjpudWxsfSwiSXNBYm92ZVRpbWViYW5kIjpmYWxzZSwiTWFyZ2luIjp7IiRyZWYiOiIxNjMifSwiUGFkZGluZyI6eyIkcmVmIjoiMTY0In0sIklzVmlzaWJsZSI6dHJ1ZSwiV2lkdGgiOjAuMCwiSGVpZ2h0IjowLjAsIkJvcmRlclN0eWxlIjpudWxsLCJQYXJlbnRTdHlsZSI6bnVsbH0sIlRhc2tzIjpbeyIkaWQiOiIxMjY4IiwiX2F0dGFjaGVkTWlsZXN0b25lcyI6W10sIlRhc2tEZWZpbml0aW9uIjp7IiRpZCI6IjEyNjkiLCJHcm91cE5hbWUiOm51bGwsIlN0YXJ0RGF0ZSI6IjIwMjItMDQtMDZUMDA6MDA6MDBaIiwiRW5kRGF0ZSI6IjIwMjItMDYtMjNUMTE6NTk6MDBaIiwiUGVyY2VudGFnZUNvbXBsZXRlIjo3NS4wLCJTdHlsZSI6eyIkaWQiOiIxMjcwIiwiU2hhcGUiOjQsIlNoYXBlVGhpY2tuZXNzIjowLCJEdXJhdGlvbkZvcm1hdCI6MCwiSW5jbHVkZU5vbldvcmtpbmdEYXlzSW5EdXJhdGlvbiI6ZmFsc2UsIlBlcmNlbnRhZ2VDb21wbGV0ZVN0eWxlIjp7IiRpZCI6IjEyNzEiLCJGb250U2V0dGluZ3MiOnsiJGlkIjoiMTI3MiIsIkZvbnRTaXplIjoxMCwiRm9udE5hbWUiOiJDYWxpYnJpIiwiSXNCb2xkIjpmYWxzZSwiSXNJdGFsaWMiOmZhbHNlLCJJc1VuZGVybGluZWQiOmZhbHNlLCJQYXJlbnRTdHlsZSI6bnVsbH0sIkF1dG9TaXplIjowLCJGb3JlZ3JvdW5kIjp7IiRpZCI6IjEyNzMiLCJDb2xvciI6eyIkaWQiOiIxMjc0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xMjc1IiwiVG9wIjowLCJMZWZ0IjowLCJSaWdodCI6MCwiQm90dG9tIjowfSwiUGFkZGluZyI6eyIkaWQiOiIxMjc2IiwiVG9wIjowLCJMZWZ0IjowLCJSaWdodCI6MCwiQm90dG9tIjowfSwiQmFja2dyb3VuZCI6eyIkaWQiOiIxMjc3IiwiQ29sb3IiOnsiJHJlZiI6IjI5MyJ9fSwiSXNWaXNpYmxlIjp0cnVlLCJXaWR0aCI6MC4wLCJIZWlnaHQiOjAuMCwiQm9yZGVyU3R5bGUiOnsiJGlkIjoiMTI3OCIsIkxpbmVDb2xvciI6bnVsbCwiTGluZVdlaWdodCI6MC4wLCJMaW5lVHlwZSI6MCwiUGFyZW50U3R5bGUiOm51bGx9LCJQYXJlbnRTdHlsZSI6bnVsbH0sIkR1cmF0aW9uU3R5bGUiOnsiJGlkIjoiMTI3OSIsIkZvbnRTZXR0aW5ncyI6eyIkaWQiOiIxMjgwIiwiRm9udFNpemUiOjEwLCJGb250TmFtZSI6IkNhbGlicmkiLCJJc0JvbGQiOmZhbHNlLCJJc0l0YWxpYyI6ZmFsc2UsIklzVW5kZXJsaW5lZCI6ZmFsc2UsIlBhcmVudFN0eWxlIjpudWxsfSwiQXV0b1NpemUiOjAsIkZvcmVncm91bmQiOnsiJGlkIjoiMTI4MSIsIkNvbG9yIjp7IiRyZWYiOiI5NCJ9fSwiTWF4V2lkdGgiOjIwMC4wLCJNYXhIZWlnaHQiOiJJbmZpbml0eSIsIlNtYXJ0Rm9yZWdyb3VuZElzQWN0aXZlIjpmYWxzZSwiSG9yaXpvbnRhbEFsaWdubWVudCI6MCwiVmVydGljYWxBbGlnbm1lbnQiOjAsIlNtYXJ0Rm9yZWdyb3VuZCI6bnVsbCwiQmFja2dyb3VuZEZpbGxUeXBlIjowLCJNYXJnaW4iOnsiJGlkIjoiMTI4MiIsIlRvcCI6MCwiTGVmdCI6MCwiUmlnaHQiOjAsIkJvdHRvbSI6MH0sIlBhZGRpbmciOnsiJGlkIjoiMTI4MyIsIlRvcCI6MCwiTGVmdCI6MCwiUmlnaHQiOjAsIkJvdHRvbSI6MH0sIkJhY2tncm91bmQiOnsiJHJlZiI6Ijk3In0sIklzVmlzaWJsZSI6dHJ1ZSwiV2lkdGgiOjAuMCwiSGVpZ2h0IjowLjAsIkJvcmRlclN0eWxlIjp7IiRpZCI6IjEyODQiLCJMaW5lQ29sb3IiOm51bGwsIkxpbmVXZWlnaHQiOjAuMCwiTGluZVR5cGUiOjAsIlBhcmVudFN0eWxlIjpudWxsfSwiUGFyZW50U3R5bGUiOm51bGx9LCJIb3Jpem9udGFsQ29ubmVjdG9yU3R5bGUiOnsiJGlkIjoiMTI4NSIsIkxpbmVDb2xvciI6eyIkcmVmIjoiOTkifSwiTGluZVdlaWdodCI6MS4wLCJMaW5lVHlwZSI6MCwiUGFyZW50U3R5bGUiOm51bGx9LCJWZXJ0aWNhbENvbm5lY3RvclN0eWxlIjp7IiRpZCI6IjEyODY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EyODciLCJNYXJnaW4iOnsiJGlkIjoiMTI4OCIsIlRvcCI6MCwiTGVmdCI6NCwiUmlnaHQiOjQsIkJvdHRvbSI6MH0sIlBhZGRpbmciOnsiJGlkIjoiMTI4OSIsIlRvcCI6MCwiTGVmdCI6MCwiUmlnaHQiOjAsIkJvdHRvbSI6MH0sIkJhY2tncm91bmQiOnsiJGlkIjoiMTI5MCIsIkNvbG9yIjp7IiRpZCI6IjEyOTEiLCJBIjoxNzgsIlIiOjIyOCwiRyI6MjEyLCJCIjozMX19LCJJc1Zpc2libGUiOnRydWUsIldpZHRoIjowLjAsIkhlaWdodCI6MTAuMCwiQm9yZGVyU3R5bGUiOnsiJGlkIjoiMTI5MiIsIkxpbmVDb2xvciI6eyIkaWQiOiIxMjkzIiwiJHR5cGUiOiJOTFJFLkNvbW1vbi5Eb20uU29saWRDb2xvckJydXNoLCBOTFJFLkNvbW1vbiIsIkNvbG9yIjp7IiRpZCI6IjEyOTQiLCJBIjoyNTUsIlIiOjI1NSwiRyI6MCwiQiI6MH19LCJMaW5lV2VpZ2h0IjowLjAsIkxpbmVUeXBlIjowLCJQYXJlbnRTdHlsZSI6bnVsbH0sIlBhcmVudFN0eWxlIjpudWxsfSwiVGl0bGVTdHlsZSI6eyIkaWQiOiIxMjk1IiwiRm9udFNldHRpbmdzIjp7IiRpZCI6IjEyOTYiLCJGb250U2l6ZSI6MTEsIkZvbnROYW1lIjoiQ2FsaWJyaSIsIklzQm9sZCI6ZmFsc2UsIklzSXRhbGljIjpmYWxzZSwiSXNVbmRlcmxpbmVkIjpmYWxzZSwiUGFyZW50U3R5bGUiOm51bGx9LCJBdXRvU2l6ZSI6MCwiRm9yZWdyb3VuZCI6eyIkaWQiOiIxMjk3IiwiQ29sb3IiOnsiJGlkIjoiMTI5O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xMjk5IiwiVG9wIjowLCJMZWZ0IjowLCJSaWdodCI6MCwiQm90dG9tIjowfSwiUGFkZGluZyI6eyIkaWQiOiIxMzAwIiwiVG9wIjowLCJMZWZ0IjowLCJSaWdodCI6MCwiQm90dG9tIjowfSwiQmFja2dyb3VuZCI6eyIkaWQiOiIxMzAxIiwiQ29sb3IiOnsiJGlkIjoiMTMwMiIsIkEiOjAsIlIiOjI1NSwiRyI6MjU1LCJCIjoyNTV9fSwiSXNWaXNpYmxlIjp0cnVlLCJXaWR0aCI6MC4wLCJIZWlnaHQiOjAuMCwiQm9yZGVyU3R5bGUiOnsiJGlkIjoiMTMwMyIsIkxpbmVDb2xvciI6bnVsbCwiTGluZVdlaWdodCI6MC4wLCJMaW5lVHlwZSI6MCwiUGFyZW50U3R5bGUiOm51bGx9LCJQYXJlbnRTdHlsZSI6bnVsbH0sIkRhdGVTdHlsZSI6eyIkaWQiOiIxMzA0IiwiRm9udFNldHRpbmdzIjp7IiRpZCI6IjEzMDUiLCJGb250U2l6ZSI6MTAsIkZvbnROYW1lIjoiQ2FsaWJyaSIsIklzQm9sZCI6ZmFsc2UsIklzSXRhbGljIjpmYWxzZSwiSXNVbmRlcmxpbmVkIjpmYWxzZSwiUGFyZW50U3R5bGUiOm51bGx9LCJBdXRvU2l6ZSI6MCwiRm9yZWdyb3VuZCI6eyIkaWQiOiIxMzA2IiwiQ29sb3IiOnsiJHJlZiI6IjEyMiJ9fSwiTWF4V2lkdGgiOjIwMC4wLCJNYXhIZWlnaHQiOiJJbmZpbml0eSIsIlNtYXJ0Rm9yZWdyb3VuZElzQWN0aXZlIjpmYWxzZSwiSG9yaXpvbnRhbEFsaWdubWVudCI6MCwiVmVydGljYWxBbGlnbm1lbnQiOjAsIlNtYXJ0Rm9yZWdyb3VuZCI6bnVsbCwiQmFja2dyb3VuZEZpbGxUeXBlIjowLCJNYXJnaW4iOnsiJGlkIjoiMTMwNyIsIlRvcCI6MCwiTGVmdCI6MCwiUmlnaHQiOjAsIkJvdHRvbSI6MH0sIlBhZGRpbmciOnsiJGlkIjoiMTMwOCIsIlRvcCI6MCwiTGVmdCI6MCwiUmlnaHQiOjAsIkJvdHRvbSI6MH0sIkJhY2tncm91bmQiOnsiJHJlZiI6IjEyNSJ9LCJJc1Zpc2libGUiOnRydWUsIldpZHRoIjowLjAsIkhlaWdodCI6MC4wLCJCb3JkZXJTdHlsZSI6eyIkaWQiOiIxMzA5IiwiTGluZUNvbG9yIjpudWxsLCJMaW5lV2VpZ2h0IjowLjAsIkxpbmVUeXBlIjowLCJQYXJlbnRTdHlsZSI6bnVsbH0sIlBhcmVudFN0eWxlIjpudWxsfSwiRGF0ZUZvcm1hdCI6eyIkaWQiOiIxMzEw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zMTEiLCJEYXRlUGFydElzVmlzaWJsZSI6dHJ1ZSwiVGltZVBhcnRJc1Zpc2libGUiOmZhbHNlfX0sIldlZWtOdW1iZXJpbmciOnsiJGlkIjoiMTMxMiIsIkZvcm1hdCI6MCwiSXNWaXNpYmxlIjpmYWxzZSwiTGFzdEtub3duVmlzaWJpbGl0eVN0YXRlIjpmYWxzZX0sIklzVmlzaWJsZSI6dHJ1ZSwiUGFyZW50U3R5bGUiOm51bGx9LCJJbmRleCI6MjQsIlNtYXJ0RHVyYXRpb25BY3RpdmF0ZWQiOmZhbHNlLCJEYXRlRm9ybWF0Ijp7IiRyZWYiOiIxMzEwIn0sIldlZWtOdW1iZXJpbmciOnsiJGlkIjoiMTMxMyIsIkZvcm1hdCI6MCwiSXNWaXNpYmxlIjpmYWxzZSwiTGFzdEtub3duVmlzaWJpbGl0eVN0YXRlIjpmYWxzZX0sIklkIjoiZjYzMWEzYzktM2Y2MC00ODA3LThhZTktYzg3MDI2YmRiMmEzIiwiSW1wb3J0SWQiOm51bGwsIlRpdGxlIjoiU0xBIE1ldHJpY3MgIiwiTm90ZSI6bnVsbCwiSHlwZXJsaW5rIjp7IiRpZCI6IjEzMTQiLCJBZGRyZXNzIjoiIiwiU3ViQWRkcmVzcyI6IiJ9LCJJc0NoYW5nZWQiOmZhbHNlLCJJc05ldyI6ZmFsc2V9fSx7IiRpZCI6IjEzMTUiLCJfYXR0YWNoZWRNaWxlc3RvbmVzIjpbXSwiVGFza0RlZmluaXRpb24iOnsiJGlkIjoiMTMxNiIsIkdyb3VwTmFtZSI6IjVhNmU3OTVhLTk0ZTEtNGE5OC1iZTVlLWNmN2Y4M2U4NDM3ZiIsIlN0YXJ0RGF0ZSI6IjIwMjEtMTItMDRUMDA6MDA6MDBaIiwiRW5kRGF0ZSI6IjIwMjItMDMtMTlUMTE6NTk6MDBaIiwiUGVyY2VudGFnZUNvbXBsZXRlIjo3NS4wLCJTdHlsZSI6eyIkaWQiOiIxMzE3IiwiU2hhcGUiOjQsIlNoYXBlVGhpY2tuZXNzIjowLCJEdXJhdGlvbkZvcm1hdCI6MCwiSW5jbHVkZU5vbldvcmtpbmdEYXlzSW5EdXJhdGlvbiI6ZmFsc2UsIlBlcmNlbnRhZ2VDb21wbGV0ZVN0eWxlIjp7IiRpZCI6IjEzMTgiLCJGb250U2V0dGluZ3MiOnsiJGlkIjoiMTMxOSIsIkZvbnRTaXplIjoxMCwiRm9udE5hbWUiOiJDYWxpYnJpIiwiSXNCb2xkIjpmYWxzZSwiSXNJdGFsaWMiOmZhbHNlLCJJc1VuZGVybGluZWQiOmZhbHNlLCJQYXJlbnRTdHlsZSI6bnVsbH0sIkF1dG9TaXplIjowLCJGb3JlZ3JvdW5kIjp7IiRpZCI6IjEzMjAiLCJDb2xvciI6eyIkaWQiOiIxMzIx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xMzIyIiwiVG9wIjowLCJMZWZ0IjowLCJSaWdodCI6MCwiQm90dG9tIjowfSwiUGFkZGluZyI6eyIkaWQiOiIxMzIzIiwiVG9wIjowLCJMZWZ0IjowLCJSaWdodCI6MCwiQm90dG9tIjowfSwiQmFja2dyb3VuZCI6eyIkaWQiOiIxMzI0IiwiQ29sb3IiOnsiJHJlZiI6IjI5MyJ9fSwiSXNWaXNpYmxlIjp0cnVlLCJXaWR0aCI6MC4wLCJIZWlnaHQiOjAuMCwiQm9yZGVyU3R5bGUiOnsiJGlkIjoiMTMyNSIsIkxpbmVDb2xvciI6bnVsbCwiTGluZVdlaWdodCI6MC4wLCJMaW5lVHlwZSI6MCwiUGFyZW50U3R5bGUiOm51bGx9LCJQYXJlbnRTdHlsZSI6bnVsbH0sIkR1cmF0aW9uU3R5bGUiOnsiJGlkIjoiMTMyNiIsIkZvbnRTZXR0aW5ncyI6eyIkaWQiOiIxMzI3IiwiRm9udFNpemUiOjEwLCJGb250TmFtZSI6IkNhbGlicmkiLCJJc0JvbGQiOmZhbHNlLCJJc0l0YWxpYyI6ZmFsc2UsIklzVW5kZXJsaW5lZCI6ZmFsc2UsIlBhcmVudFN0eWxlIjpudWxsfSwiQXV0b1NpemUiOjAsIkZvcmVncm91bmQiOnsiJGlkIjoiMTMyOCIsIkNvbG9yIjp7IiRyZWYiOiI5NCJ9fSwiTWF4V2lkdGgiOjIwMC4wLCJNYXhIZWlnaHQiOiJJbmZpbml0eSIsIlNtYXJ0Rm9yZWdyb3VuZElzQWN0aXZlIjpmYWxzZSwiSG9yaXpvbnRhbEFsaWdubWVudCI6MCwiVmVydGljYWxBbGlnbm1lbnQiOjAsIlNtYXJ0Rm9yZWdyb3VuZCI6bnVsbCwiQmFja2dyb3VuZEZpbGxUeXBlIjowLCJNYXJnaW4iOnsiJGlkIjoiMTMyOSIsIlRvcCI6MCwiTGVmdCI6MCwiUmlnaHQiOjAsIkJvdHRvbSI6MH0sIlBhZGRpbmciOnsiJGlkIjoiMTMzMCIsIlRvcCI6MCwiTGVmdCI6MCwiUmlnaHQiOjAsIkJvdHRvbSI6MH0sIkJhY2tncm91bmQiOnsiJHJlZiI6Ijk3In0sIklzVmlzaWJsZSI6dHJ1ZSwiV2lkdGgiOjAuMCwiSGVpZ2h0IjowLjAsIkJvcmRlclN0eWxlIjp7IiRpZCI6IjEzMzEiLCJMaW5lQ29sb3IiOm51bGwsIkxpbmVXZWlnaHQiOjAuMCwiTGluZVR5cGUiOjAsIlBhcmVudFN0eWxlIjpudWxsfSwiUGFyZW50U3R5bGUiOm51bGx9LCJIb3Jpem9udGFsQ29ubmVjdG9yU3R5bGUiOnsiJGlkIjoiMTMzMiIsIkxpbmVDb2xvciI6eyIkcmVmIjoiOTkifSwiTGluZVdlaWdodCI6MS4wLCJMaW5lVHlwZSI6MCwiUGFyZW50U3R5bGUiOm51bGx9LCJWZXJ0aWNhbENvbm5lY3RvclN0eWxlIjp7IiRpZCI6IjEzMzM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EzMzQiLCJNYXJnaW4iOnsiJGlkIjoiMTMzNSIsIlRvcCI6MCwiTGVmdCI6NCwiUmlnaHQiOjQsIkJvdHRvbSI6MH0sIlBhZGRpbmciOnsiJGlkIjoiMTMzNiIsIlRvcCI6MCwiTGVmdCI6MCwiUmlnaHQiOjAsIkJvdHRvbSI6MH0sIkJhY2tncm91bmQiOnsiJGlkIjoiMTMzNyIsIkNvbG9yIjp7IiRpZCI6IjEzMzgiLCJBIjoyNTUsIlIiOjIyOCwiRyI6MjEyLCJCIjozMX19LCJJc1Zpc2libGUiOnRydWUsIldpZHRoIjowLjAsIkhlaWdodCI6MTAuMCwiQm9yZGVyU3R5bGUiOnsiJGlkIjoiMTMzOSIsIkxpbmVDb2xvciI6eyIkaWQiOiIxMzQwIiwiJHR5cGUiOiJOTFJFLkNvbW1vbi5Eb20uU29saWRDb2xvckJydXNoLCBOTFJFLkNvbW1vbiIsIkNvbG9yIjp7IiRpZCI6IjEzNDEiLCJBIjoyNTUsIlIiOjI1NSwiRyI6MCwiQiI6MH19LCJMaW5lV2VpZ2h0IjowLjAsIkxpbmVUeXBlIjowLCJQYXJlbnRTdHlsZSI6bnVsbH0sIlBhcmVudFN0eWxlIjpudWxsfSwiVGl0bGVTdHlsZSI6eyIkaWQiOiIxMzQyIiwiRm9udFNldHRpbmdzIjp7IiRpZCI6IjEzNDMiLCJGb250U2l6ZSI6MTEsIkZvbnROYW1lIjoiQ2FsaWJyaSIsIklzQm9sZCI6ZmFsc2UsIklzSXRhbGljIjpmYWxzZSwiSXNVbmRlcmxpbmVkIjpmYWxzZSwiUGFyZW50U3R5bGUiOm51bGx9LCJBdXRvU2l6ZSI6MCwiRm9yZWdyb3VuZCI6eyIkaWQiOiIxMzQ0IiwiQ29sb3IiOnsiJGlkIjoiMTM0N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xMzQ2IiwiVG9wIjowLCJMZWZ0IjowLCJSaWdodCI6MCwiQm90dG9tIjowfSwiUGFkZGluZyI6eyIkaWQiOiIxMzQ3IiwiVG9wIjowLCJMZWZ0IjowLCJSaWdodCI6MCwiQm90dG9tIjowfSwiQmFja2dyb3VuZCI6eyIkaWQiOiIxMzQ4IiwiQ29sb3IiOnsiJGlkIjoiMTM0OSIsIkEiOjAsIlIiOjI1NSwiRyI6MjU1LCJCIjoyNTV9fSwiSXNWaXNpYmxlIjp0cnVlLCJXaWR0aCI6MC4wLCJIZWlnaHQiOjAuMCwiQm9yZGVyU3R5bGUiOnsiJGlkIjoiMTM1MCIsIkxpbmVDb2xvciI6bnVsbCwiTGluZVdlaWdodCI6MC4wLCJMaW5lVHlwZSI6MCwiUGFyZW50U3R5bGUiOm51bGx9LCJQYXJlbnRTdHlsZSI6bnVsbH0sIkRhdGVTdHlsZSI6eyIkaWQiOiIxMzUxIiwiRm9udFNldHRpbmdzIjp7IiRpZCI6IjEzNTIiLCJGb250U2l6ZSI6MTAsIkZvbnROYW1lIjoiQ2FsaWJyaSIsIklzQm9sZCI6ZmFsc2UsIklzSXRhbGljIjpmYWxzZSwiSXNVbmRlcmxpbmVkIjpmYWxzZSwiUGFyZW50U3R5bGUiOm51bGx9LCJBdXRvU2l6ZSI6MCwiRm9yZWdyb3VuZCI6eyIkaWQiOiIxMzUzIiwiQ29sb3IiOnsiJHJlZiI6IjEyMiJ9fSwiTWF4V2lkdGgiOjIwMC4wLCJNYXhIZWlnaHQiOiJJbmZpbml0eSIsIlNtYXJ0Rm9yZWdyb3VuZElzQWN0aXZlIjpmYWxzZSwiSG9yaXpvbnRhbEFsaWdubWVudCI6MCwiVmVydGljYWxBbGlnbm1lbnQiOjAsIlNtYXJ0Rm9yZWdyb3VuZCI6bnVsbCwiQmFja2dyb3VuZEZpbGxUeXBlIjowLCJNYXJnaW4iOnsiJGlkIjoiMTM1NCIsIlRvcCI6MCwiTGVmdCI6MCwiUmlnaHQiOjAsIkJvdHRvbSI6MH0sIlBhZGRpbmciOnsiJGlkIjoiMTM1NSIsIlRvcCI6MCwiTGVmdCI6MCwiUmlnaHQiOjAsIkJvdHRvbSI6MH0sIkJhY2tncm91bmQiOnsiJHJlZiI6IjEyNSJ9LCJJc1Zpc2libGUiOnRydWUsIldpZHRoIjowLjAsIkhlaWdodCI6MC4wLCJCb3JkZXJTdHlsZSI6eyIkaWQiOiIxMzU2IiwiTGluZUNvbG9yIjpudWxsLCJMaW5lV2VpZ2h0IjowLjAsIkxpbmVUeXBlIjowLCJQYXJlbnRTdHlsZSI6bnVsbH0sIlBhcmVudFN0eWxlIjpudWxsfSwiRGF0ZUZvcm1hdCI6eyIkaWQiOiIxMzU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zNTgiLCJEYXRlUGFydElzVmlzaWJsZSI6dHJ1ZSwiVGltZVBhcnRJc1Zpc2libGUiOmZhbHNlfX0sIldlZWtOdW1iZXJpbmciOnsiJGlkIjoiMTM1OSIsIkZvcm1hdCI6MCwiSXNWaXNpYmxlIjpmYWxzZSwiTGFzdEtub3duVmlzaWJpbGl0eVN0YXRlIjpmYWxzZX0sIklzVmlzaWJsZSI6dHJ1ZSwiUGFyZW50U3R5bGUiOm51bGx9LCJJbmRleCI6MjUsIlNtYXJ0RHVyYXRpb25BY3RpdmF0ZWQiOmZhbHNlLCJEYXRlRm9ybWF0Ijp7IiRyZWYiOiIxMzU3In0sIldlZWtOdW1iZXJpbmciOnsiJGlkIjoiMTM2MCIsIkZvcm1hdCI6MCwiSXNWaXNpYmxlIjpmYWxzZSwiTGFzdEtub3duVmlzaWJpbGl0eVN0YXRlIjpmYWxzZX0sIklkIjoiY2UwY2ExN2UtMDQ4NS00ZTExLWJmMmItODU2OTQ0ZGUxNjg3IiwiSW1wb3J0SWQiOm51bGwsIlRpdGxlIjoiQXZhaWxhYmlsaXR5IE1ldHJpY3MgIiwiTm90ZSI6bnVsbCwiSHlwZXJsaW5rIjp7IiRpZCI6IjEzNjEiLCJBZGRyZXNzIjoiIiwiU3ViQWRkcmVzcyI6IiJ9LCJJc0NoYW5nZWQiOmZhbHNlLCJJc05ldyI6ZmFsc2V9fSx7IiRpZCI6IjEzNjIiLCJfYXR0YWNoZWRNaWxlc3RvbmVzIjpbXSwiVGFza0RlZmluaXRpb24iOnsiJGlkIjoiMTM2MyIsIkdyb3VwTmFtZSI6IjVhNmU3OTVhLTk0ZTEtNGE5OC1iZTVlLWNmN2Y4M2U4NDM3ZiIsIlN0YXJ0RGF0ZSI6IjIwMjItMDUtMDVUMDA6MDA6MDBaIiwiRW5kRGF0ZSI6IjIwMjItMDgtMTRUMTE6NTk6MDBaIiwiUGVyY2VudGFnZUNvbXBsZXRlIjo4MC4wLCJTdHlsZSI6eyIkaWQiOiIxMzY0IiwiU2hhcGUiOjQsIlNoYXBlVGhpY2tuZXNzIjowLCJEdXJhdGlvbkZvcm1hdCI6MCwiSW5jbHVkZU5vbldvcmtpbmdEYXlzSW5EdXJhdGlvbiI6ZmFsc2UsIlBlcmNlbnRhZ2VDb21wbGV0ZVN0eWxlIjp7IiRpZCI6IjEzNjUiLCJGb250U2V0dGluZ3MiOnsiJGlkIjoiMTM2NiIsIkZvbnRTaXplIjoxMCwiRm9udE5hbWUiOiJDYWxpYnJpIiwiSXNCb2xkIjpmYWxzZSwiSXNJdGFsaWMiOmZhbHNlLCJJc1VuZGVybGluZWQiOmZhbHNlLCJQYXJlbnRTdHlsZSI6bnVsbH0sIkF1dG9TaXplIjowLCJGb3JlZ3JvdW5kIjp7IiRpZCI6IjEzNjciLCJDb2xvciI6eyIkaWQiOiIxMzY4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xMzY5IiwiVG9wIjowLCJMZWZ0IjowLCJSaWdodCI6MCwiQm90dG9tIjowfSwiUGFkZGluZyI6eyIkaWQiOiIxMzcwIiwiVG9wIjowLCJMZWZ0IjowLCJSaWdodCI6MCwiQm90dG9tIjowfSwiQmFja2dyb3VuZCI6eyIkaWQiOiIxMzcxIiwiQ29sb3IiOnsiJHJlZiI6IjI5MyJ9fSwiSXNWaXNpYmxlIjp0cnVlLCJXaWR0aCI6MC4wLCJIZWlnaHQiOjAuMCwiQm9yZGVyU3R5bGUiOnsiJGlkIjoiMTM3MiIsIkxpbmVDb2xvciI6bnVsbCwiTGluZVdlaWdodCI6MC4wLCJMaW5lVHlwZSI6MCwiUGFyZW50U3R5bGUiOm51bGx9LCJQYXJlbnRTdHlsZSI6bnVsbH0sIkR1cmF0aW9uU3R5bGUiOnsiJGlkIjoiMTM3MyIsIkZvbnRTZXR0aW5ncyI6eyIkaWQiOiIxMzc0IiwiRm9udFNpemUiOjEwLCJGb250TmFtZSI6IkNhbGlicmkiLCJJc0JvbGQiOmZhbHNlLCJJc0l0YWxpYyI6ZmFsc2UsIklzVW5kZXJsaW5lZCI6ZmFsc2UsIlBhcmVudFN0eWxlIjpudWxsfSwiQXV0b1NpemUiOjAsIkZvcmVncm91bmQiOnsiJGlkIjoiMTM3NSIsIkNvbG9yIjp7IiRyZWYiOiI5NCJ9fSwiTWF4V2lkdGgiOjIwMC4wLCJNYXhIZWlnaHQiOiJJbmZpbml0eSIsIlNtYXJ0Rm9yZWdyb3VuZElzQWN0aXZlIjpmYWxzZSwiSG9yaXpvbnRhbEFsaWdubWVudCI6MCwiVmVydGljYWxBbGlnbm1lbnQiOjAsIlNtYXJ0Rm9yZWdyb3VuZCI6bnVsbCwiQmFja2dyb3VuZEZpbGxUeXBlIjowLCJNYXJnaW4iOnsiJGlkIjoiMTM3NiIsIlRvcCI6MCwiTGVmdCI6MCwiUmlnaHQiOjAsIkJvdHRvbSI6MH0sIlBhZGRpbmciOnsiJGlkIjoiMTM3NyIsIlRvcCI6MCwiTGVmdCI6MCwiUmlnaHQiOjAsIkJvdHRvbSI6MH0sIkJhY2tncm91bmQiOnsiJHJlZiI6Ijk3In0sIklzVmlzaWJsZSI6dHJ1ZSwiV2lkdGgiOjAuMCwiSGVpZ2h0IjowLjAsIkJvcmRlclN0eWxlIjp7IiRpZCI6IjEzNzgiLCJMaW5lQ29sb3IiOm51bGwsIkxpbmVXZWlnaHQiOjAuMCwiTGluZVR5cGUiOjAsIlBhcmVudFN0eWxlIjpudWxsfSwiUGFyZW50U3R5bGUiOm51bGx9LCJIb3Jpem9udGFsQ29ubmVjdG9yU3R5bGUiOnsiJGlkIjoiMTM3OSIsIkxpbmVDb2xvciI6eyIkcmVmIjoiOTkifSwiTGluZVdlaWdodCI6MS4wLCJMaW5lVHlwZSI6MCwiUGFyZW50U3R5bGUiOm51bGx9LCJWZXJ0aWNhbENvbm5lY3RvclN0eWxlIjp7IiRpZCI6IjEzODA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EzODEiLCJNYXJnaW4iOnsiJGlkIjoiMTM4MiIsIlRvcCI6MCwiTGVmdCI6NCwiUmlnaHQiOjQsIkJvdHRvbSI6MH0sIlBhZGRpbmciOnsiJGlkIjoiMTM4MyIsIlRvcCI6MCwiTGVmdCI6MCwiUmlnaHQiOjAsIkJvdHRvbSI6MH0sIkJhY2tncm91bmQiOnsiJGlkIjoiMTM4NCIsIkNvbG9yIjp7IiRpZCI6IjEzODUiLCJBIjoxNzgsIlIiOjIyOCwiRyI6MjEyLCJCIjozMX19LCJJc1Zpc2libGUiOnRydWUsIldpZHRoIjowLjAsIkhlaWdodCI6MTAuMCwiQm9yZGVyU3R5bGUiOnsiJGlkIjoiMTM4NiIsIkxpbmVDb2xvciI6eyIkaWQiOiIxMzg3IiwiJHR5cGUiOiJOTFJFLkNvbW1vbi5Eb20uU29saWRDb2xvckJydXNoLCBOTFJFLkNvbW1vbiIsIkNvbG9yIjp7IiRpZCI6IjEzODgiLCJBIjoyNTUsIlIiOjI1NSwiRyI6MCwiQiI6MH19LCJMaW5lV2VpZ2h0IjowLjAsIkxpbmVUeXBlIjowLCJQYXJlbnRTdHlsZSI6bnVsbH0sIlBhcmVudFN0eWxlIjpudWxsfSwiVGl0bGVTdHlsZSI6eyIkaWQiOiIxMzg5IiwiRm9udFNldHRpbmdzIjp7IiRpZCI6IjEzOTAiLCJGb250U2l6ZSI6MTEsIkZvbnROYW1lIjoiQ2FsaWJyaSIsIklzQm9sZCI6ZmFsc2UsIklzSXRhbGljIjpmYWxzZSwiSXNVbmRlcmxpbmVkIjpmYWxzZSwiUGFyZW50U3R5bGUiOm51bGx9LCJBdXRvU2l6ZSI6MCwiRm9yZWdyb3VuZCI6eyIkaWQiOiIxMzkxIiwiQ29sb3IiOnsiJGlkIjoiMTM5M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xMzkzIiwiVG9wIjowLCJMZWZ0IjowLCJSaWdodCI6MCwiQm90dG9tIjowfSwiUGFkZGluZyI6eyIkaWQiOiIxMzk0IiwiVG9wIjowLCJMZWZ0IjowLCJSaWdodCI6MCwiQm90dG9tIjowfSwiQmFja2dyb3VuZCI6eyIkaWQiOiIxMzk1IiwiQ29sb3IiOnsiJGlkIjoiMTM5NiIsIkEiOjAsIlIiOjI1NSwiRyI6MjU1LCJCIjoyNTV9fSwiSXNWaXNpYmxlIjp0cnVlLCJXaWR0aCI6MC4wLCJIZWlnaHQiOjAuMCwiQm9yZGVyU3R5bGUiOnsiJGlkIjoiMTM5NyIsIkxpbmVDb2xvciI6bnVsbCwiTGluZVdlaWdodCI6MC4wLCJMaW5lVHlwZSI6MCwiUGFyZW50U3R5bGUiOm51bGx9LCJQYXJlbnRTdHlsZSI6bnVsbH0sIkRhdGVTdHlsZSI6eyIkaWQiOiIxMzk4IiwiRm9udFNldHRpbmdzIjp7IiRpZCI6IjEzOTkiLCJGb250U2l6ZSI6MTAsIkZvbnROYW1lIjoiQ2FsaWJyaSIsIklzQm9sZCI6ZmFsc2UsIklzSXRhbGljIjpmYWxzZSwiSXNVbmRlcmxpbmVkIjpmYWxzZSwiUGFyZW50U3R5bGUiOm51bGx9LCJBdXRvU2l6ZSI6MCwiRm9yZWdyb3VuZCI6eyIkaWQiOiIxNDAwIiwiQ29sb3IiOnsiJHJlZiI6IjEyMiJ9fSwiTWF4V2lkdGgiOjIwMC4wLCJNYXhIZWlnaHQiOiJJbmZpbml0eSIsIlNtYXJ0Rm9yZWdyb3VuZElzQWN0aXZlIjpmYWxzZSwiSG9yaXpvbnRhbEFsaWdubWVudCI6MCwiVmVydGljYWxBbGlnbm1lbnQiOjAsIlNtYXJ0Rm9yZWdyb3VuZCI6bnVsbCwiQmFja2dyb3VuZEZpbGxUeXBlIjowLCJNYXJnaW4iOnsiJGlkIjoiMTQwMSIsIlRvcCI6MCwiTGVmdCI6MCwiUmlnaHQiOjAsIkJvdHRvbSI6MH0sIlBhZGRpbmciOnsiJGlkIjoiMTQwMiIsIlRvcCI6MCwiTGVmdCI6MCwiUmlnaHQiOjAsIkJvdHRvbSI6MH0sIkJhY2tncm91bmQiOnsiJHJlZiI6IjEyNSJ9LCJJc1Zpc2libGUiOnRydWUsIldpZHRoIjowLjAsIkhlaWdodCI6MC4wLCJCb3JkZXJTdHlsZSI6eyIkaWQiOiIxNDAzIiwiTGluZUNvbG9yIjpudWxsLCJMaW5lV2VpZ2h0IjowLjAsIkxpbmVUeXBlIjowLCJQYXJlbnRTdHlsZSI6bnVsbH0sIlBhcmVudFN0eWxlIjpudWxsfSwiRGF0ZUZvcm1hdCI6eyIkaWQiOiIxNDA0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0MDUiLCJEYXRlUGFydElzVmlzaWJsZSI6dHJ1ZSwiVGltZVBhcnRJc1Zpc2libGUiOmZhbHNlfX0sIldlZWtOdW1iZXJpbmciOnsiJGlkIjoiMTQwNiIsIkZvcm1hdCI6MCwiSXNWaXNpYmxlIjpmYWxzZSwiTGFzdEtub3duVmlzaWJpbGl0eVN0YXRlIjpmYWxzZX0sIklzVmlzaWJsZSI6dHJ1ZSwiUGFyZW50U3R5bGUiOm51bGx9LCJJbmRleCI6MjYsIlNtYXJ0RHVyYXRpb25BY3RpdmF0ZWQiOmZhbHNlLCJEYXRlRm9ybWF0Ijp7IiRyZWYiOiIxNDA0In0sIldlZWtOdW1iZXJpbmciOnsiJGlkIjoiMTQwNyIsIkZvcm1hdCI6MCwiSXNWaXNpYmxlIjpmYWxzZSwiTGFzdEtub3duVmlzaWJpbGl0eVN0YXRlIjpmYWxzZX0sIklkIjoiNWQ5ZDg5MGQtNDhmYy00NDE4LTgyMjAtMTIwODRjNDU5YmUxIiwiSW1wb3J0SWQiOm51bGwsIlRpdGxlIjoiT25ib2FyZGluZyAiLCJOb3RlIjpudWxsLCJIeXBlcmxpbmsiOnsiJGlkIjoiMTQwOCIsIkFkZHJlc3MiOiIiLCJTdWJBZGRyZXNzIjoiIn0sIklzQ2hhbmdlZCI6ZmFsc2UsIklzTmV3IjpmYWxzZX19LHsiJGlkIjoiMTQwOSIsIl9hdHRhY2hlZE1pbGVzdG9uZXMiOltdLCJUYXNrRGVmaW5pdGlvbiI6eyIkaWQiOiIxNDEwIiwiR3JvdXBOYW1lIjpudWxsLCJTdGFydERhdGUiOiIyMDIxLTA4LTA5VDAwOjAwOjAwWiIsIkVuZERhdGUiOiIyMDIxLTExLTIyVDExOjU5OjAwWiIsIlBlcmNlbnRhZ2VDb21wbGV0ZSI6NjUuMCwiU3R5bGUiOnsiJGlkIjoiMTQxMSIsIlNoYXBlIjo0LCJTaGFwZVRoaWNrbmVzcyI6MCwiRHVyYXRpb25Gb3JtYXQiOjAsIkluY2x1ZGVOb25Xb3JraW5nRGF5c0luRHVyYXRpb24iOmZhbHNlLCJQZXJjZW50YWdlQ29tcGxldGVTdHlsZSI6eyIkaWQiOiIxNDEyIiwiRm9udFNldHRpbmdzIjp7IiRpZCI6IjE0MTMiLCJGb250U2l6ZSI6MTAsIkZvbnROYW1lIjoiQ2FsaWJyaSIsIklzQm9sZCI6ZmFsc2UsIklzSXRhbGljIjpmYWxzZSwiSXNVbmRlcmxpbmVkIjpmYWxzZSwiUGFyZW50U3R5bGUiOm51bGx9LCJBdXRvU2l6ZSI6MCwiRm9yZWdyb3VuZCI6eyIkaWQiOiIxNDE0IiwiQ29sb3IiOnsiJGlkIjoiMTQx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QxNiIsIlRvcCI6MCwiTGVmdCI6MCwiUmlnaHQiOjAsIkJvdHRvbSI6MH0sIlBhZGRpbmciOnsiJGlkIjoiMTQxNyIsIlRvcCI6MCwiTGVmdCI6MCwiUmlnaHQiOjAsIkJvdHRvbSI6MH0sIkJhY2tncm91bmQiOnsiJGlkIjoiMTQxOCIsIkNvbG9yIjp7IiRyZWYiOiIyOTMifX0sIklzVmlzaWJsZSI6dHJ1ZSwiV2lkdGgiOjAuMCwiSGVpZ2h0IjowLjAsIkJvcmRlclN0eWxlIjp7IiRpZCI6IjE0MTkiLCJMaW5lQ29sb3IiOm51bGwsIkxpbmVXZWlnaHQiOjAuMCwiTGluZVR5cGUiOjAsIlBhcmVudFN0eWxlIjpudWxsfSwiUGFyZW50U3R5bGUiOm51bGx9LCJEdXJhdGlvblN0eWxlIjp7IiRpZCI6IjE0MjAiLCJGb250U2V0dGluZ3MiOnsiJGlkIjoiMTQyMSIsIkZvbnRTaXplIjoxMCwiRm9udE5hbWUiOiJDYWxpYnJpIiwiSXNCb2xkIjpmYWxzZSwiSXNJdGFsaWMiOmZhbHNlLCJJc1VuZGVybGluZWQiOmZhbHNlLCJQYXJlbnRTdHlsZSI6bnVsbH0sIkF1dG9TaXplIjowLCJGb3JlZ3JvdW5kIjp7IiRpZCI6IjE0MjIiLCJDb2xvciI6eyIkcmVmIjoiOTQifX0sIk1heFdpZHRoIjoyMDAuMCwiTWF4SGVpZ2h0IjoiSW5maW5pdHkiLCJTbWFydEZvcmVncm91bmRJc0FjdGl2ZSI6ZmFsc2UsIkhvcml6b250YWxBbGlnbm1lbnQiOjAsIlZlcnRpY2FsQWxpZ25tZW50IjowLCJTbWFydEZvcmVncm91bmQiOm51bGwsIkJhY2tncm91bmRGaWxsVHlwZSI6MCwiTWFyZ2luIjp7IiRpZCI6IjE0MjMiLCJUb3AiOjAsIkxlZnQiOjAsIlJpZ2h0IjowLCJCb3R0b20iOjB9LCJQYWRkaW5nIjp7IiRpZCI6IjE0MjQiLCJUb3AiOjAsIkxlZnQiOjAsIlJpZ2h0IjowLCJCb3R0b20iOjB9LCJCYWNrZ3JvdW5kIjp7IiRyZWYiOiI5NyJ9LCJJc1Zpc2libGUiOnRydWUsIldpZHRoIjowLjAsIkhlaWdodCI6MC4wLCJCb3JkZXJTdHlsZSI6eyIkaWQiOiIxNDI1IiwiTGluZUNvbG9yIjpudWxsLCJMaW5lV2VpZ2h0IjowLjAsIkxpbmVUeXBlIjowLCJQYXJlbnRTdHlsZSI6bnVsbH0sIlBhcmVudFN0eWxlIjpudWxsfSwiSG9yaXpvbnRhbENvbm5lY3RvclN0eWxlIjp7IiRpZCI6IjE0MjYiLCJMaW5lQ29sb3IiOnsiJHJlZiI6Ijk5In0sIkxpbmVXZWlnaHQiOjEuMCwiTGluZVR5cGUiOjAsIlBhcmVudFN0eWxlIjpudWxsfSwiVmVydGljYWxDb25uZWN0b3JTdHlsZSI6eyIkaWQiOiIxNDI3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NDI4IiwiTWFyZ2luIjp7IiRpZCI6IjE0MjkiLCJUb3AiOjAsIkxlZnQiOjQsIlJpZ2h0Ijo0LCJCb3R0b20iOjB9LCJQYWRkaW5nIjp7IiRpZCI6IjE0MzAiLCJUb3AiOjAsIkxlZnQiOjAsIlJpZ2h0IjowLCJCb3R0b20iOjB9LCJCYWNrZ3JvdW5kIjp7IiRpZCI6IjE0MzEiLCJDb2xvciI6eyIkaWQiOiIxNDMyIiwiQSI6MjU1LCJSIjoyMjgsIkciOjIxMiwiQiI6MzF9fSwiSXNWaXNpYmxlIjp0cnVlLCJXaWR0aCI6MC4wLCJIZWlnaHQiOjEwLjAsIkJvcmRlclN0eWxlIjp7IiRpZCI6IjE0MzMiLCJMaW5lQ29sb3IiOnsiJGlkIjoiMTQzNCIsIiR0eXBlIjoiTkxSRS5Db21tb24uRG9tLlNvbGlkQ29sb3JCcnVzaCwgTkxSRS5Db21tb24iLCJDb2xvciI6eyIkaWQiOiIxNDM1IiwiQSI6MjU1LCJSIjoyNTUsIkciOjAsIkIiOjB9fSwiTGluZVdlaWdodCI6MC4wLCJMaW5lVHlwZSI6MCwiUGFyZW50U3R5bGUiOm51bGx9LCJQYXJlbnRTdHlsZSI6bnVsbH0sIlRpdGxlU3R5bGUiOnsiJGlkIjoiMTQzNiIsIkZvbnRTZXR0aW5ncyI6eyIkaWQiOiIxNDM3IiwiRm9udFNpemUiOjExLCJGb250TmFtZSI6IkNhbGlicmkiLCJJc0JvbGQiOmZhbHNlLCJJc0l0YWxpYyI6ZmFsc2UsIklzVW5kZXJsaW5lZCI6ZmFsc2UsIlBhcmVudFN0eWxlIjpudWxsfSwiQXV0b1NpemUiOjAsIkZvcmVncm91bmQiOnsiJGlkIjoiMTQzOCIsIkNvbG9yIjp7IiRpZCI6IjE0Mzk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Q0MCIsIlRvcCI6MCwiTGVmdCI6MCwiUmlnaHQiOjAsIkJvdHRvbSI6MH0sIlBhZGRpbmciOnsiJGlkIjoiMTQ0MSIsIlRvcCI6MCwiTGVmdCI6MCwiUmlnaHQiOjAsIkJvdHRvbSI6MH0sIkJhY2tncm91bmQiOnsiJGlkIjoiMTQ0MiIsIkNvbG9yIjp7IiRpZCI6IjE0NDMiLCJBIjowLCJSIjoyNTUsIkciOjI1NSwiQiI6MjU1fX0sIklzVmlzaWJsZSI6dHJ1ZSwiV2lkdGgiOjAuMCwiSGVpZ2h0IjowLjAsIkJvcmRlclN0eWxlIjp7IiRpZCI6IjE0NDQiLCJMaW5lQ29sb3IiOm51bGwsIkxpbmVXZWlnaHQiOjAuMCwiTGluZVR5cGUiOjAsIlBhcmVudFN0eWxlIjpudWxsfSwiUGFyZW50U3R5bGUiOm51bGx9LCJEYXRlU3R5bGUiOnsiJGlkIjoiMTQ0NSIsIkZvbnRTZXR0aW5ncyI6eyIkaWQiOiIxNDQ2IiwiRm9udFNpemUiOjEwLCJGb250TmFtZSI6IkNhbGlicmkiLCJJc0JvbGQiOmZhbHNlLCJJc0l0YWxpYyI6ZmFsc2UsIklzVW5kZXJsaW5lZCI6ZmFsc2UsIlBhcmVudFN0eWxlIjpudWxsfSwiQXV0b1NpemUiOjAsIkZvcmVncm91bmQiOnsiJGlkIjoiMTQ0NyIsIkNvbG9yIjp7IiRyZWYiOiIxMjIifX0sIk1heFdpZHRoIjoyMDAuMCwiTWF4SGVpZ2h0IjoiSW5maW5pdHkiLCJTbWFydEZvcmVncm91bmRJc0FjdGl2ZSI6ZmFsc2UsIkhvcml6b250YWxBbGlnbm1lbnQiOjAsIlZlcnRpY2FsQWxpZ25tZW50IjowLCJTbWFydEZvcmVncm91bmQiOm51bGwsIkJhY2tncm91bmRGaWxsVHlwZSI6MCwiTWFyZ2luIjp7IiRpZCI6IjE0NDgiLCJUb3AiOjAsIkxlZnQiOjAsIlJpZ2h0IjowLCJCb3R0b20iOjB9LCJQYWRkaW5nIjp7IiRpZCI6IjE0NDkiLCJUb3AiOjAsIkxlZnQiOjAsIlJpZ2h0IjowLCJCb3R0b20iOjB9LCJCYWNrZ3JvdW5kIjp7IiRyZWYiOiIxMjUifSwiSXNWaXNpYmxlIjp0cnVlLCJXaWR0aCI6MC4wLCJIZWlnaHQiOjAuMCwiQm9yZGVyU3R5bGUiOnsiJGlkIjoiMTQ1MCIsIkxpbmVDb2xvciI6bnVsbCwiTGluZVdlaWdodCI6MC4wLCJMaW5lVHlwZSI6MCwiUGFyZW50U3R5bGUiOm51bGx9LCJQYXJlbnRTdHlsZSI6bnVsbH0sIkRhdGVGb3JtYXQiOnsiJGlkIjoiMTQ1M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NDUyIiwiRGF0ZVBhcnRJc1Zpc2libGUiOnRydWUsIlRpbWVQYXJ0SXNWaXNpYmxlIjpmYWxzZX19LCJXZWVrTnVtYmVyaW5nIjp7IiRpZCI6IjE0NTMiLCJGb3JtYXQiOjAsIklzVmlzaWJsZSI6ZmFsc2UsIkxhc3RLbm93blZpc2liaWxpdHlTdGF0ZSI6ZmFsc2V9LCJJc1Zpc2libGUiOnRydWUsIlBhcmVudFN0eWxlIjpudWxsfSwiSW5kZXgiOjI3LCJTbWFydER1cmF0aW9uQWN0aXZhdGVkIjpmYWxzZSwiRGF0ZUZvcm1hdCI6eyIkcmVmIjoiMTQ1MSJ9LCJXZWVrTnVtYmVyaW5nIjp7IiRpZCI6IjE0NTQiLCJGb3JtYXQiOjAsIklzVmlzaWJsZSI6ZmFsc2UsIkxhc3RLbm93blZpc2liaWxpdHlTdGF0ZSI6ZmFsc2V9LCJJZCI6IjdiODRiNzE4LWUxMWYtNGYyNi04ODYxLWQzNzgyYWQ2ZWMzZCIsIkltcG9ydElkIjpudWxsLCJUaXRsZSI6IkFsZXJ0aW5nICIsIk5vdGUiOm51bGwsIkh5cGVybGluayI6eyIkaWQiOiIxNDU1IiwiQWRkcmVzcyI6IiIsIlN1YkFkZHJlc3MiOiIifSwiSXNDaGFuZ2VkIjpmYWxzZSwiSXNOZXciOmZhbHNlfX1dLCJNaWxlc3RvbmVzIjpbXX1dLCJNc1Byb2plY3RJdGVtc1RyZWUiOm51bGwsIk1ldGFkYXRhIjp7IiRpZCI6IjE0NTYiLCJSZWNlbnRDb2xvcnNDb2xsZWN0aW9uIjoiW1wiI0ZGNzM3MzczXCIsXCIjRkZBMzYzQzNcIixcIiNGRkUzNzQxNlwiLFwiI0ZGNTZDRkRCXCIsXCIjQjJFNEQ0MUZcIixcIiNGRkU0RDQxRlwi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xNDU3IiwiSW1wYU9wdGlvbnMiOnsiJGlkIjoiMTQ1OC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0NTkiLCJVc2VUaW1lIjpmYWxzZSwiV29ya0RheVN0YXJ0IjoiMDA6MDA6MDAiLCJXb3JrRGF5RW5kIjoiMjM6NTk6MDAifSwiTGFzdFVzZWRUZW1wbGF0ZUlkIjoiZTY5YjZjNGYtNDVmZS00ZTJhLTlhNDgtNTEwNmRhNzNlMGE0IiwiRmlyc3RXZWVrT2ZZZWFyIjowfQ=="/>
  <p:tag name="__MASTER" val="__part_0"/>
</p:tagLst>
</file>

<file path=ppt/tags/tag3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Quarters"/>
  <p:tag name="OTLTIMEBANDQUICKPOSITION" val="Custom"/>
  <p:tag name="OTLTIMEBANDSHAPETYPE" val="RectangleTimeband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2-09-27T11:59:00.0000000"/>
  <p:tag name="OTLMARKERSHAPE" val="OTL"/>
</p:tagLst>
</file>

<file path=ppt/tags/tag3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WEEKNUMBERINGFORMAT" val="WNFormat1"/>
  <p:tag name="OTLWEEKNUMBERINGISVISIBLE" val="False"/>
  <p:tag name="OTLSTARTDATE" val="2021-12-15T00:00:00.0000000Z"/>
  <p:tag name="OTLENDDATE" val="2022-09-15T11:59:00.0000000Z"/>
  <p:tag name="OTLSHAPETHICKNESSTYPE" val="Thin"/>
  <p:tag name="OTLMARKERSHAPE" val="OTL"/>
</p:tagLst>
</file>

<file path=ppt/tags/tag3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PERCENTAGE" val="85"/>
  <p:tag name="OTLDURATIONFORMAT" val="day"/>
  <p:tag name="OTLSPACING" val="3"/>
  <p:tag name="OTLWEEKNUMBERINGFORMAT" val="WNFormat1"/>
  <p:tag name="OTLWEEKNUMBERINGISVISIBLE" val="False"/>
  <p:tag name="OTLSTARTDATE" val="2021-08-20T00:00:00.0000000Z"/>
  <p:tag name="OTLENDDATE" val="2021-11-23T11:59:00.0000000Z"/>
  <p:tag name="OTLSHAPETHICKNESSTYPE" val="Thin"/>
  <p:tag name="OTLMARKERSHAPE" val="OTL"/>
</p:tagLst>
</file>

<file path=ppt/tags/tag3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WEEKNUMBERINGFORMAT" val="WNFormat1"/>
  <p:tag name="OTLWEEKNUMBERINGISVISIBLE" val="False"/>
  <p:tag name="OTLSTARTDATE" val="2022-02-18T00:00:00.0000000Z"/>
  <p:tag name="OTLENDDATE" val="2022-04-04T11:59:00.0000000Z"/>
  <p:tag name="OTLSHAPETHICKNESSTYPE" val="Thin"/>
  <p:tag name="OTLMARKERSHAPE" val="OTL"/>
</p:tagLst>
</file>

<file path=ppt/tags/tag3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WEEKNUMBERINGFORMAT" val="WNFormat1"/>
  <p:tag name="OTLWEEKNUMBERINGISVISIBLE" val="False"/>
  <p:tag name="OTLSTARTDATE" val="2021-09-29T00:00:00.0000000Z"/>
  <p:tag name="OTLENDDATE" val="2022-01-29T11:59:00.0000000Z"/>
  <p:tag name="OTLSHAPETHICKNESSTYPE" val="Thin"/>
  <p:tag name="OTLMARKERSHAPE" val="OTL"/>
</p:tagLst>
</file>

<file path=ppt/tags/tag3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PERCENTAGE" val="80"/>
  <p:tag name="OTLDURATIONFORMAT" val="day"/>
  <p:tag name="OTLSPACING" val="3"/>
  <p:tag name="OTLWEEKNUMBERINGFORMAT" val="WNFormat1"/>
  <p:tag name="OTLWEEKNUMBERINGISVISIBLE" val="False"/>
  <p:tag name="OTLSTARTDATE" val="2022-05-01T00:00:00.0000000Z"/>
  <p:tag name="OTLENDDATE" val="2022-07-30T11:59:00.0000000Z"/>
  <p:tag name="OTLSHAPETHICKNESSTYPE" val="Thin"/>
  <p:tag name="OTLMARKERSHAPE" val="OTL"/>
</p:tagLst>
</file>

<file path=ppt/tags/tag3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PERCENTAGE" val="25"/>
  <p:tag name="OTLDURATIONFORMAT" val="day"/>
  <p:tag name="OTLSPACING" val="3"/>
  <p:tag name="OTLWEEKNUMBERINGFORMAT" val="WNFormat1"/>
  <p:tag name="OTLWEEKNUMBERINGISVISIBLE" val="False"/>
  <p:tag name="OTLSTARTDATE" val="2021-07-14T00:00:00.0000000Z"/>
  <p:tag name="OTLENDDATE" val="2021-11-03T11:59:00.0000000Z"/>
  <p:tag name="OTLSHAPETHICKNESSTYPE" val="Thin"/>
  <p:tag name="OTLMARKERSHAPE" val="OTL"/>
</p:tagLst>
</file>

<file path=ppt/tags/tag3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WEEKNUMBERINGFORMAT" val="WNFormat1"/>
  <p:tag name="OTLWEEKNUMBERINGISVISIBLE" val="False"/>
  <p:tag name="OTLSTARTDATE" val="2021-12-25T00:00:00.0000000Z"/>
  <p:tag name="OTLENDDATE" val="2022-05-10T11:59:00.0000000Z"/>
  <p:tag name="OTLSHAPETHICKNESSTYPE" val="Thin"/>
  <p:tag name="OTLMARKERSHAPE" val="OTL"/>
</p:tagLst>
</file>

<file path=ppt/tags/tag3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PERCENTAGE" val="85"/>
  <p:tag name="OTLDURATIONFORMAT" val="day"/>
  <p:tag name="OTLSPACING" val="3"/>
  <p:tag name="OTLWEEKNUMBERINGFORMAT" val="WNFormat1"/>
  <p:tag name="OTLWEEKNUMBERINGISVISIBLE" val="False"/>
  <p:tag name="OTLSTARTDATE" val="2022-04-30T00:00:00.0000000Z"/>
  <p:tag name="OTLENDDATE" val="2022-09-27T11:59:00.0000000Z"/>
  <p:tag name="OTLSHAPETHICKNESSTYPE" val="Thin"/>
  <p:tag name="OTLMARKERSHAPE" val="OTL"/>
</p:tagLst>
</file>

<file path=ppt/tags/tag3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3"/>
  <p:tag name="OTLWEEKNUMBERINGFORMAT" val="WNFormat1"/>
  <p:tag name="OTLWEEKNUMBERINGISVISIBLE" val="False"/>
  <p:tag name="OTLSTARTDATE" val="2021-09-01T00:00:00.0000000Z"/>
  <p:tag name="OTLENDDATE" val="2021-12-12T11:59:00.0000000Z"/>
  <p:tag name="OTLSHAPETHICKNESSTYPE" val="Thin"/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WEEKNUMBERINGFORMAT" val="WNFormat1"/>
  <p:tag name="OTLWEEKNUMBERINGISVISIBLE" val="False"/>
  <p:tag name="OTLSTARTDATE" val="2021-10-19T00:00:00.0000000Z"/>
  <p:tag name="OTLENDDATE" val="2022-03-07T11:59:00.0000000Z"/>
  <p:tag name="OTLSHAPETHICKNESSTYPE" val="Thin"/>
  <p:tag name="OTLMARKERSHAPE" val="OTL"/>
</p:tagLst>
</file>

<file path=ppt/tags/tag3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WEEKNUMBERINGFORMAT" val="WNFormat1"/>
  <p:tag name="OTLWEEKNUMBERINGISVISIBLE" val="False"/>
  <p:tag name="OTLSTARTDATE" val="2022-03-29T00:00:00.0000000Z"/>
  <p:tag name="OTLENDDATE" val="2022-08-08T11:59:00.0000000Z"/>
  <p:tag name="OTLSHAPETHICKNESSTYPE" val="Thin"/>
  <p:tag name="OTLMARKERSHAPE" val="OTL"/>
</p:tagLst>
</file>

<file path=ppt/tags/tag3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PERCENTAGE" val="70"/>
  <p:tag name="OTLDURATIONFORMAT" val="day"/>
  <p:tag name="OTLSPACING" val="3"/>
  <p:tag name="OTLWEEKNUMBERINGFORMAT" val="WNFormat1"/>
  <p:tag name="OTLWEEKNUMBERINGISVISIBLE" val="False"/>
  <p:tag name="OTLSTARTDATE" val="2022-03-23T00:00:00.0000000Z"/>
  <p:tag name="OTLENDDATE" val="2022-07-03T11:59:00.0000000Z"/>
  <p:tag name="OTLSHAPETHICKNESSTYPE" val="Thin"/>
  <p:tag name="OTLMARKERSHAPE" val="OTL"/>
</p:tagLst>
</file>

<file path=ppt/tags/tag3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WEEKNUMBERINGFORMAT" val="WNFormat1"/>
  <p:tag name="OTLWEEKNUMBERINGISVISIBLE" val="False"/>
  <p:tag name="OTLSTARTDATE" val="2021-10-26T00:00:00.0000000Z"/>
  <p:tag name="OTLENDDATE" val="2021-12-11T11:59:00.0000000Z"/>
  <p:tag name="OTLSHAPETHICKNESSTYPE" val="Thin"/>
  <p:tag name="OTLMARKERSHAPE" val="OTL"/>
</p:tagLst>
</file>

<file path=ppt/tags/tag3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WEEKNUMBERINGFORMAT" val="WNFormat1"/>
  <p:tag name="OTLWEEKNUMBERINGISVISIBLE" val="False"/>
  <p:tag name="OTLSTARTDATE" val="2022-05-03T00:00:00.0000000Z"/>
  <p:tag name="OTLENDDATE" val="2022-08-09T11:59:00.0000000Z"/>
  <p:tag name="OTLSHAPETHICKNESSTYPE" val="Thin"/>
  <p:tag name="OTLMARKERSHAPE" val="OTL"/>
</p:tagLst>
</file>

<file path=ppt/tags/tag3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WEEKNUMBERINGFORMAT" val="WNFormat1"/>
  <p:tag name="OTLWEEKNUMBERINGISVISIBLE" val="False"/>
  <p:tag name="OTLSTARTDATE" val="2021-12-22T00:00:00.0000000Z"/>
  <p:tag name="OTLENDDATE" val="2022-04-04T11:59:00.0000000Z"/>
  <p:tag name="OTLSHAPETHICKNESSTYPE" val="Thin"/>
  <p:tag name="OTLMARKERSHAPE" val="OTL"/>
</p:tagLst>
</file>

<file path=ppt/tags/tag3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PERCENTAGE" val="85"/>
  <p:tag name="OTLDURATIONFORMAT" val="day"/>
  <p:tag name="OTLSPACING" val="3"/>
  <p:tag name="OTLWEEKNUMBERINGFORMAT" val="WNFormat1"/>
  <p:tag name="OTLWEEKNUMBERINGISVISIBLE" val="False"/>
  <p:tag name="OTLSTARTDATE" val="2021-08-07T00:00:00.0000000Z"/>
  <p:tag name="OTLENDDATE" val="2021-12-25T11:59:00.0000000Z"/>
  <p:tag name="OTLSHAPETHICKNESSTYPE" val="Thin"/>
  <p:tag name="OTLMARKERSHAPE" val="OTL"/>
</p:tagLst>
</file>

<file path=ppt/tags/tag3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WEEKNUMBERINGFORMAT" val="WNFormat1"/>
  <p:tag name="OTLWEEKNUMBERINGISVISIBLE" val="False"/>
  <p:tag name="OTLSTARTDATE" val="2022-07-03T00:00:00.0000000Z"/>
  <p:tag name="OTLENDDATE" val="2022-09-26T11:59:00.0000000Z"/>
  <p:tag name="OTLSHAPETHICKNESSTYPE" val="Thin"/>
  <p:tag name="OTLMARKERSHAPE" val="OTL"/>
</p:tagLst>
</file>

<file path=ppt/tags/tag3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3"/>
  <p:tag name="OTLWEEKNUMBERINGFORMAT" val="WNFormat1"/>
  <p:tag name="OTLWEEKNUMBERINGISVISIBLE" val="False"/>
  <p:tag name="OTLSTARTDATE" val="2022-04-06T00:00:00.0000000Z"/>
  <p:tag name="OTLENDDATE" val="2022-06-23T11:59:00.0000000Z"/>
  <p:tag name="OTLSHAPETHICKNESSTYPE" val="Thin"/>
  <p:tag name="OTLMARKERSHAPE" val="OTL"/>
</p:tagLst>
</file>

<file path=ppt/tags/tag3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3"/>
  <p:tag name="OTLWEEKNUMBERINGFORMAT" val="WNFormat1"/>
  <p:tag name="OTLWEEKNUMBERINGISVISIBLE" val="False"/>
  <p:tag name="OTLSTARTDATE" val="2021-12-04T00:00:00.0000000Z"/>
  <p:tag name="OTLENDDATE" val="2022-03-19T11:59:00.0000000Z"/>
  <p:tag name="OTLSHAPETHICKNESSTYPE" val="Thin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6-01T00:00:00.0000000Z"/>
  <p:tag name="OTLENDDATE" val="2021-06-10T22:12:00.0000000"/>
  <p:tag name="OTLDURATIONFORMAT" val="day"/>
  <p:tag name="OTLSPACING" val="10"/>
  <p:tag name="OTLSHAPETHICKNESSTYPE" val="Regular"/>
  <p:tag name="OTLWEEKNUMBERINGFORMAT" val="WNFormat1"/>
  <p:tag name="OTLWEEKNUMBERINGISVISIBLE" val="Fals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PERCENTAGE" val="80"/>
  <p:tag name="OTLDURATIONFORMAT" val="day"/>
  <p:tag name="OTLSPACING" val="3"/>
  <p:tag name="OTLWEEKNUMBERINGFORMAT" val="WNFormat1"/>
  <p:tag name="OTLWEEKNUMBERINGISVISIBLE" val="False"/>
  <p:tag name="OTLSTARTDATE" val="2022-05-05T00:00:00.0000000Z"/>
  <p:tag name="OTLENDDATE" val="2022-08-14T11:59:00.0000000Z"/>
  <p:tag name="OTLSHAPETHICKNESSTYPE" val="Thin"/>
  <p:tag name="OTLMARKERSHAPE" val="OTL"/>
</p:tagLst>
</file>

<file path=ppt/tags/tag3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3"/>
  <p:tag name="OTLWEEKNUMBERINGFORMAT" val="WNFormat1"/>
  <p:tag name="OTLWEEKNUMBERINGISVISIBLE" val="False"/>
  <p:tag name="OTLSTARTDATE" val="2021-08-09T00:00:00.0000000Z"/>
  <p:tag name="OTLENDDATE" val="2021-11-22T11:59:00.0000000Z"/>
  <p:tag name="OTLSHAPETHICKNESSTYPE" val="Thin"/>
  <p:tag name="OTLMARKERSHAPE" val="OTL"/>
</p:tagLst>
</file>

<file path=ppt/tags/tag3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erf Check "/>
  <p:tag name="OTLPOSITIONONTASK" val="None"/>
  <p:tag name="OTLRELATEDTASKID" val="00000000-0000-0000-0000-000000000000"/>
  <p:tag name="OTLWEEKNUMBERINGFORMAT" val="WNFormat1"/>
  <p:tag name="OTLWEEKNUMBERINGISVISIBLE" val="False"/>
  <p:tag name="OTLDATE" val="2022-06-18T11:59:00.0000000"/>
  <p:tag name="OTLMARKERSHAPE" val="OTL"/>
</p:tagLst>
</file>

<file path=ppt/tags/tag3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Iframes"/>
  <p:tag name="OTLPOSITIONONTASK" val="None"/>
  <p:tag name="OTLRELATEDTASKID" val="00000000-0000-0000-0000-000000000000"/>
  <p:tag name="OTLWEEKNUMBERINGFORMAT" val="WNFormat1"/>
  <p:tag name="OTLWEEKNUMBERINGISVISIBLE" val="False"/>
  <p:tag name="OTLDATE" val="2021-12-05T11:59:00.0000000"/>
  <p:tag name="OTLMARKERSHAPE" val="OTL"/>
</p:tagLst>
</file>

<file path=ppt/tags/tag3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3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quip Docs "/>
  <p:tag name="OTLDATE" val="2021-12-02T11:59:00.0000000"/>
  <p:tag name="OTLPOSITIONONTASK" val="None"/>
  <p:tag name="OTLRELATEDTASKID" val="00000000-0000-0000-0000-000000000000"/>
  <p:tag name="OTLMARKERSHAPE" val="OTL"/>
</p:tagLst>
</file>

<file path=ppt/tags/tag3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Onramp "/>
  <p:tag name="OTLDATE" val="2022-05-21T11:59:00.0000000"/>
  <p:tag name="OTLPOSITIONONTASK" val="None"/>
  <p:tag name="OTLRELATEDTASKID" val="00000000-0000-0000-0000-000000000000"/>
  <p:tag name="OTLMARKERSHAPE" val="OTL"/>
</p:tagLst>
</file>

<file path=ppt/tags/tag3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bove"/>
  <p:tag name="OTLMARKERSHAPE" val="OTL"/>
</p:tagLst>
</file>

<file path=ppt/tags/tag3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6-10T03:11:00.0000000"/>
  <p:tag name="OTLENDDATE" val="2021-06-20T15:09:00.0000000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hase 1"/>
  <p:tag name="OTLDATE" val="2021-12-27T11:59:00.0000000"/>
  <p:tag name="OTLPOSITIONONTASK" val="Center"/>
  <p:tag name="OTLRELATEDTASKID" val="b73ad387-23d8-4eb9-9574-edc4c455c3b0"/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hase 2"/>
  <p:tag name="OTLDATE" val="2022-03-27T11:59:00.0000000"/>
  <p:tag name="OTLPOSITIONONTASK" val="Center"/>
  <p:tag name="OTLRELATEDTASKID" val="b73ad387-23d8-4eb9-9574-edc4c455c3b0"/>
  <p:tag name="OTLMARKERSHAPE" val="OTL"/>
</p:tagLst>
</file>

<file path=ppt/tags/tag3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hase 3"/>
  <p:tag name="OTLDATE" val="2022-07-05T11:59:00.0000000"/>
  <p:tag name="OTLPOSITIONONTASK" val="Center"/>
  <p:tag name="OTLRELATEDTASKID" val="b73ad387-23d8-4eb9-9574-edc4c455c3b0"/>
  <p:tag name="OTLMARKERSHAPE" val="OTL"/>
</p:tagLst>
</file>

<file path=ppt/tags/tag3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WZXJzaW9uIjp7IiRpZCI6IjIiLCJWZXJzaW9uIjoiMy4zLjIiLCJPcmlnaW5hbEFzc2VtYmx5VmVyc2lvbiI6IjEuMDAuMDAuMDAiLCJFZGl0aW9uIjoiUHJvIiwiSXNQbHVzRWRpdGlvbiI6dHJ1ZSwiSXNQcm9FZGl0aW9uIjp0cnVlfSwiRWZmZWN0IjowLCJTdHlsZSI6eyIkaWQiOiIzIiwiVGltZWJhbmRTdHlsZSI6eyIkaWQiOiI0IiwiU2NhbGVNYXJraW5nIjowLCJTaGFwZSI6NiwiU2hhcGVTdHlsZSI6eyIkaWQiOiI1IiwiTWFyZ2luIjp7IiRpZCI6IjYiLCJUb3AiOjAsIkxlZnQiOjEwLCJSaWdodCI6MTAsIkJvdHRvbSI6MH0sIlBhZGRpbmciOnsiJGlkIjoiNyIsIlRvcCI6MywiTGVmdCI6MTMsIlJpZ2h0IjoxMywiQm90dG9tIjozfSwiQmFja2dyb3VuZCI6eyIkaWQiOiI4IiwiQ29sb3IiOnsiJGlkIjoiOSIsIkEiOjI1NSwiUiI6NTAsIkciOjk4LCJCIjoxMTV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MsIkZvbnROYW1lIjoiQ29yYmVsIiwiSXNCb2xkIjp0cnVlLCJJc0l0YWxpYyI6ZmFsc2UsIklzVW5kZXJsaW5lZCI6ZmFsc2UsIlBhcmVudFN0eWxlIjpudWxsfSwiQXV0b1NpemUiOjAsIkZvcmVncm91bmQiOnsiJGlkIjoiMTUiLCJDb2xvciI6eyIkaWQiOiIxNiIsIkEiOjI1NSwiUiI6MCwiRyI6MTU3LCJCIjoyMTd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MsIkZvbnROYW1lIjoiQ29yYmVsIiwiSXNCb2xkIjp0cnVlLCJJc0l0YWxpYyI6ZmFsc2UsIklzVW5kZXJsaW5lZCI6ZmFsc2UsIlBhcmVudFN0eWxlIjpudWxsfSwiQXV0b1NpemUiOjAsIkZvcmVncm91bmQiOnsiJGlkIjoiMjMiLCJDb2xvciI6eyIkaWQiOiIyNCIsIkEiOjI1NSwiUiI6MTM1LCJHIjoxMzIsIkIiOjE5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9yYmVsIiwiSXNCb2xkIjpmYWxzZSwiSXNJdGFsaWMiOmZhbHNlLCJJc1VuZGVybGluZWQiOmZhbHNlLCJQYXJlbnRTdHlsZSI6bnVsbH0sIkF1dG9TaXplIjowLCJGb3JlZ3JvdW5kIjp7IiRpZCI6IjQyIiwiQ29sb3IiOnsiJGlkIjoiNDMiLCJBIjoyNTUsIlIiOjIwMSwiRyI6MjI4LCJCIjoyMDJ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CwiRyI6MCwiQiI6MH19LCJBcHBlbmRZZWFyT25ZZWFyQ2hhbmdlIjp0cnVlLCJFbGFwc2VkVGltZUZvcm1hdCI6MSwiVG9kYXlNYXJrZXJQb3NpdGlvbiI6MywiUXVpY2tQb3NpdGlvbiI6MywiQWJzb2x1dGVQb3NpdGlvbiI6MzkyLjAzOTYsIk1hcmdpbiI6eyIkaWQiOiI0OSIsIlRvcCI6MCwiTGVmdCI6MTAsIlJpZ2h0IjoxMCwiQm90dG9tIjowfSwiUGFkZGluZyI6eyIkaWQiOiI1MCIsIlRvcCI6MCwiTGVmdCI6MCwiUmlnaHQiOjAsIkJvdHRvbSI6MH0sIkJhY2tncm91bmQiOnsiJGlkIjoiNTEiLCJDb2xvciI6eyIkaWQiOiI1MiIsIkEiOjI1NSwiUiI6OTMsIkciOjExNSwiQiI6MTU0fX0sIklzVmlzaWJsZSI6dHJ1ZSwiV2lkdGgiOjAuMCwiSGVpZ2h0IjowLjAsIkJvcmRlclN0eWxlIjpudWxsLCJQYXJlbnRTdHlsZSI6bnVsbH0sIkRlZmF1bHRNaWxlc3RvbmVTdHlsZSI6eyIkaWQiOiI1MyIsIlNoYXBlIjoxNy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iwiRm9udE5hbWUiOiJDYWxpYnJpIiwiSXNCb2xkIjpmYWxz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ksIkZvbnROYW1lIjoiQ29yYmVsIiwiSXNCb2xkIjpmYWxzZSwiSXNJdGFsaWMiOmZhbHNlLCJJc1VuZGVybGluZWQiOmZhbHNlLCJQYXJlbnRTdHlsZSI6bnVsbH0sIkF1dG9TaXplIjowLCJGb3JlZ3JvdW5kIjp7IiRpZCI6Ijc2IiwiQ29sb3IiOnsiJGlkIjoiNzciLCJBIjoyNTUsIlIiOjU1LCJHIjo1MywiQiI6Njl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csIlNoYXBlVGhpY2tuZXNzIjoxLCJEdXJhdGlvbkZvcm1hdCI6MCwiSW5jbHVkZU5vbldvcmtpbmdEYXlzSW5EdXJhdGlvbiI6dHJ1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E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wLjAsIkxpbmVUeXBlIjowLCJQYXJlbnRTdHlsZSI6bnVsbH0sIk1hcmdpbiI6bnVsbCwiU3RhcnREYXRlUG9zaXRpb24iOjQsIkVuZERhdGVQb3NpdGlvbiI6NCwiRGF0ZUlzVmlzaWJsZSI6dHJ1ZSwiVGl0bGVQb3NpdGlvbiI6NSwiRHVyYXRpb25Qb3NpdGlvbiI6MiwiUGVyY2VudGFnZUNvbXBsZXRlZFBvc2l0aW9uIjo2LCJTcGFjaW5nIjo1LCJJc0JlbG93VGltZWJhbmQiOmZhbHN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1MCwiRyI6OTgsIkIiOjExNX19LCJJc1Zpc2libGUiOnRydWUsIldpZHRoIjowLjAsIkhlaWdodCI6MTY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xLCJGb250TmFtZSI6IkNhbGlicmkiLCJJc0JvbGQiOmZhbHNlLCJJc0l0YWxpYyI6ZmFsc2UsIklzVW5kZXJsaW5lZCI6ZmFsc2UsIlBhcmVudFN0eWxlIjpudWxsfSwiQXV0b1NpemUiOjAsIkZvcmVncm91bmQiOnsiJGlkIjoiMTE1IiwiQ29sb3IiOnsiJGlkIjoiMTE2IiwiQSI6MjU1LCJSIjoyNTUsIkciOjI1NSwiQiI6MjU1fX0sIk1heFdpZHRoIjo3MjAuMCwiTWF4SGVpZ2h0IjoiSW5maW5pdHkiLCJTbWFydEZvcmVncm91bmRJc0FjdGl2ZSI6ZmFsc2UsIkhvcml6b250YWxBbGlnbm1lbnQiOjA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wLCJGb250TmFtZSI6IkNvcmJlbCIsIklzQm9sZCI6ZmFsc2UsIklzSXRhbGljIjpmYWxzZSwiSXNVbmRlcmxpbmVkIjpmYWxzZSwiUGFyZW50U3R5bGUiOm51bGx9LCJBdXRvU2l6ZSI6MCwiRm9yZWdyb3VuZCI6eyIkaWQiOiIxMjIiLCJDb2xvciI6eyIkaWQiOiIxMjM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NTS5kZCIsIlNlcGFyYXRvciI6Ii4iLCJVc2VJbnRlcm5hdGlvbmFsRGF0ZUZvcm1hdCI6ZmFsc2UsIkRhdGVJc1Zpc2libGUiOnRydWUsIlRpbWVJc1Zpc2libGUiOmZhbHNlLCJIb3VyRGlnaXRzIjoxLCJBbVBtRGVzaWduYXRvciI6MiwiVHJpbTAwTWludXRlcyI6ZmFsc2UsIkxhc3RLbm93blZpc2liaWxpdHlTdGF0ZSI6eyIkaWQiOiIxMjgiLCJEYXRlUGFydElzVmlzaWJsZSI6ZmFsc2UsIlRpbWVQYXJ0SXNWaXNpYmxlIjpmYWxzZX19LCJXZWVrTnVtYmVyaW5nIjp7IiRpZCI6IjEyOSIsIkZvcm1hdCI6MCwiSXNWaXNpYmxlIjpmYWxzZSwiTGFzdEtub3duVmlzaWJpbGl0eVN0YXRlIjpmYWxzZX0sIklzVmlzaWJsZSI6dHJ1ZSwiUGFyZW50U3R5bGUiOm51bGwsIl9leHBsaWNpdGx5U2V0Ijp7IiRpZCI6IjEz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xIiwiR3JpZGxpbmVTdHlsZSI6eyIkaWQiOiIxMzIiLCJMaW5lQ29sb3IiOnsiJGlkIjoiMTMzIiwiJHR5cGUiOiJOTFJFLkNvbW1vbi5Eb20uU29saWRDb2xvckJydXNoLCBOTFJFLkNvbW1vbiIsIkNvbG9yIjp7IiRpZCI6IjEzNCIsIkEiOjM4LCJSIjo5NywiRyI6MTU1LCJCIjoxNzV9fSwiTGluZVdlaWdodCI6MS4wLCJMaW5lVHlwZSI6MCwiUGFyZW50U3R5bGUiOm51bGx9LCJNYXJnaW4iOnsiJGlkIjoiMTM1IiwiVG9wIjowLCJMZWZ0IjowLCJSaWdodCI6MCwiQm90dG9tIjowfSwiUGFkZGluZyI6eyIkaWQiOiIxMzY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nRydW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dHJ1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IwMTctMDgtMDJUMjM6NTk6NTkuOTk5WiIsIkVuZERhdGUiOiIyMDIyLTAzLTMxVDIzOjU5OjAwIiwiRm9ybWF0IjoidyIsIlR5cGUiOjEsIkF1dG9EYXRlUmFuZ2UiOnRydWUsIldvcmtpbmdEYXlzIjoxMjcsIkZpc2NhbFllYXIiOnsiJGlkIjoiMTY2IiwiU3RhcnRNb250aCI6MSwiVXNlU3RhcnRpbmdZZWFyRm9yTnVtYmVyaW5nIjp0cnVlLCJTaG93RmlzY2FsWWVhckxhYmVsIjp0cnVlfSwiVG9kYXlNYXJrZXJUZXh0IjoiVG9kYXkiLCJBdXRvU2NhbGVUeXBlIjpmYWxzZX0sIk1pbGVzdG9uZXMiOlt7IiRpZCI6IjE2NyIsIkRhdGUiOiIyMDIyLTAyLTA3VDIzOjU5OjAwIiwiU3R5bGUiOnsiJGlkIjoiMTY4IiwiU2hhcGUiOjEsIkNvbm5lY3Rvck1hcmdpbiI6eyIkcmVmIjoiNTQifSwiQ29ubmVjdG9yU3R5bGUiOnsiJGlkIjoiMTY5IiwiTGluZUNvbG9yIjp7IiRpZCI6IjE3MCIsIiR0eXBlIjoiTkxSRS5Db21tb24uRG9tLlNvbGlkQ29sb3JCcnVzaCwgTkxSRS5Db21tb24iLCJDb2xvciI6eyIkaWQiOiIxNzEiLCJBIjoyNTUsIlIiOjE4NywiRyI6MTAsIkIiOjMzfX0sIkxpbmVXZWlnaHQiOjEuMCwiTGluZVR5cGUiOjAsIlBhcmVudFN0eWxlIjpudWxsfSwiSXNCZWxvd1RpbWViYW5kIjpmYWxzZSwiUG9zaXRpb25PblRhc2siOjMsIkhpZGVEYXRlIjpmYWxzZSwiU2hhcGVTaXplIjoxLCJTcGFjaW5nIjoyLjAsIlBhZGRpbmciOnsiJHJlZiI6IjU4In0sIlNoYXBlU3R5bGUiOnsiJGlkIjoiMTcyIiwiTWFyZ2luIjp7IiRyZWYiOiI2MCJ9LCJQYWRkaW5nIjp7IiRyZWYiOiI2MSJ9LCJCYWNrZ3JvdW5kIjp7IiRpZCI6IjE3MyIsIkNvbG9yIjp7IiRpZCI6IjE3NCIsIkEiOjI1NSwiUiI6MjMzLCJHIjoxMiwiQiI6NDJ9fSwiSXNWaXNpYmxlIjp0cnVlLCJXaWR0aCI6MTguMCwiSGVpZ2h0IjoyMC4wLCJCb3JkZXJTdHlsZSI6eyIkaWQiOiIxNzUiLCJMaW5lQ29sb3IiOnsiJHJlZiI6IjY1In0sIkxpbmVXZWlnaHQiOjAuMCwiTGluZVR5cGUiOjAsIlBhcmVudFN0eWxlIjpudWxsfSwiUGFyZW50U3R5bGUiOm51bGx9LCJUaXRsZVN0eWxlIjp7IiRpZCI6IjE3NiIsIkZvbnRTZXR0aW5ncyI6eyIkaWQiOiIxNzciLCJGb250U2l6ZSI6MTEsIkZvbnROYW1lIjoiQ2FsaWJyaSIsIklzQm9sZCI6ZmFsc2UsIklzSXRhbGljIjpmYWxzZSwiSXNVbmRlcmxpbmVkIjpmYWxzZSwiUGFyZW50U3R5bGUiOm51bGx9LCJBdXRvU2l6ZSI6MiwiRm9yZWdyb3VuZCI6eyIkaWQiOiIxNzgiLCJDb2xvciI6eyIkaWQiOiIxNzkiLCJBIjoyNTUsIlIiOjE4NywiRyI6MTAsIkIiOjMzfX0sIk1heFdpZHRoIjo2NS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gwIiwiQ29sb3IiOnsiJGlkIjoiMTgxIiwiQSI6MCwiUiI6MjU1LCJHIjoyNTUsIkIiOjI1NX19LCJJc1Zpc2libGUiOnRydWUsIldpZHRoIjowLjAsIkhlaWdodCI6MC4wLCJCb3JkZXJTdHlsZSI6eyIkaWQiOiIxODIiLCJMaW5lQ29sb3IiOm51bGwsIkxpbmVXZWlnaHQiOjAuMCwiTGluZVR5cGUiOjAsIlBhcmVudFN0eWxlIjpudWxsfSwiUGFyZW50U3R5bGUiOm51bGx9LCJEYXRlU3R5bGUiOnsiJGlkIjoiMTgzIiwiRm9udFNldHRpbmdzIjp7IiRpZCI6IjE4NCIsIkZvbnRTaXplIjo5LCJGb250TmFtZSI6IkNvcmJlbCIsIklzQm9sZCI6ZmFsc2UsIklzSXRhbGljIjpmYWxzZSwiSXNVbmRlcmxpbmVkIjpmYWxzZSwiUGFyZW50U3R5bGUiOm51bGx9LCJBdXRvU2l6ZSI6MiwiRm9yZWdyb3VuZCI6eyIkaWQiOiIxODUiLCJDb2xvciI6eyIkaWQiOiIxODYiLCJBIjoyNTUsIlIiOjExNiwiRyI6NiwiQiI6MjF9fSwiTWF4V2lkdGgiOjU5Ljk5OTkxOTg5MTM1NzQyMi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E4NyIsIkNvbG9yIjp7IiRpZCI6IjE4OCIsIkEiOjAsIlIiOjI1NSwiRyI6MjU1LCJCIjoyNTV9fSwiSXNWaXNpYmxlIjp0cnVlLCJXaWR0aCI6MC4wLCJIZWlnaHQiOjAuMCwiQm9yZGVyU3R5bGUiOnsiJGlkIjoiMTg5IiwiTGluZUNvbG9yIjpudWxsLCJMaW5lV2VpZ2h0IjowLjAsIkxpbmVUeXBlIjowLCJQYXJlbnRTdHlsZSI6bnVsbH0sIlBhcmVudFN0eWxlIjpudWxsfSwiRGF0ZUZvcm1hdCI6eyIkaWQiOiIxOT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OTEiLCJEYXRlUGFydElzVmlzaWJsZSI6ZmFsc2UsIlRpbWVQYXJ0SXNWaXNpYmxlIjpmYWxzZX19LCJXZWVrTnVtYmVyaW5nIjp7IiRpZCI6IjE5MiIsIkZvcm1hdCI6MCwiSXNWaXNpYmxlIjpmYWxzZSwiTGFzdEtub3duVmlzaWJpbGl0eVN0YXRlIjpmYWxzZX0sIklzVmlzaWJsZSI6dHJ1ZSwiUGFyZW50U3R5bGUiOm51bGx9LCJJbmRleCI6MCwiUGVyY2VudGFnZUNvbXBsZXRlIjpudWxsLCJQb3NpdGlvbiI6eyJSYXRpbyI6MC4xMjc2MDg1ODExNTIwMDY5MywiSXNDdXN0b20iOmZhbHNlfSwiRGF0ZUZvcm1hdCI6eyIkcmVmIjoiMTkwIn0sIldlZWtOdW1iZXJpbmciOnsiJGlkIjoiMTkzIiwiRm9ybWF0IjowLCJJc1Zpc2libGUiOmZhbHNlLCJMYXN0S25vd25WaXNpYmlsaXR5U3RhdGUiOmZhbHNlfSwiUmVsYXRlZFRhc2tJZCI6IjBhYWYyZWY2LWMzYmQtNDhkNC04NmQ5LWRkM2ZlZjk0ZDdiOCIsIklkIjoiOGE3Y2RmYTktZWE0Zi00MTQ0LTk1Y2YtMjU2ODFiZmNiMzJjIiwiSW1wb3J0SWQiOm51bGwsIlRpdGxlIjoiS25vd24gUmlzayAzIiwiTm90ZSI6bnVsbCwiSHlwZXJsaW5rIjp7IiRpZCI6IjE5NCIsIkFkZHJlc3MiOm51bGwsIlN1YkFkZHJlc3MiOm51bGx9LCJJc0NoYW5nZWQiOmZhbHNlLCJJc05ldyI6ZmFsc2V9LHsiJGlkIjoiMTk1IiwiRGF0ZSI6IjIwMjItMDMtMTFUMjM6NTk6MDAiLCJTdHlsZSI6eyIkaWQiOiIxOTYiLCJTaGFwZSI6MSwiQ29ubmVjdG9yTWFyZ2luIjp7IiRyZWYiOiI1NCJ9LCJDb25uZWN0b3JTdHlsZSI6eyIkaWQiOiIxOTciLCJMaW5lQ29sb3IiOnsiJGlkIjoiMTk4IiwiJHR5cGUiOiJOTFJFLkNvbW1vbi5Eb20uU29saWRDb2xvckJydXNoLCBOTFJFLkNvbW1vbiIsIkNvbG9yIjp7IiRpZCI6IjE5OSIsIkEiOjI1NSwiUiI6MTg3LCJHIjoxMCwiQiI6MzN9fSwiTGluZVdlaWdodCI6MS4wLCJMaW5lVHlwZSI6MCwiUGFyZW50U3R5bGUiOm51bGx9LCJJc0JlbG93VGltZWJhbmQiOmZhbHNlLCJQb3NpdGlvbk9uVGFzayI6MywiSGlkZURhdGUiOmZhbHNlLCJTaGFwZVNpemUiOjEsIlNwYWNpbmciOjIuMCwiUGFkZGluZyI6eyIkcmVmIjoiNTgifSwiU2hhcGVTdHlsZSI6eyIkaWQiOiIyMDAiLCJNYXJnaW4iOnsiJHJlZiI6IjYwIn0sIlBhZGRpbmciOnsiJHJlZiI6IjYxIn0sIkJhY2tncm91bmQiOnsiJGlkIjoiMjAxIiwiQ29sb3IiOnsiJGlkIjoiMjAyIiwiQSI6MjU1LCJSIjoyMzMsIkciOjEyLCJCIjo0Mn19LCJJc1Zpc2libGUiOnRydWUsIldpZHRoIjoxOC4wLCJIZWlnaHQiOjIwLjAsIkJvcmRlclN0eWxlIjp7IiRpZCI6IjIwMyIsIkxpbmVDb2xvciI6eyIkcmVmIjoiNjUifSwiTGluZVdlaWdodCI6MC4wLCJMaW5lVHlwZSI6MCwiUGFyZW50U3R5bGUiOm51bGx9LCJQYXJlbnRTdHlsZSI6bnVsbH0sIlRpdGxlU3R5bGUiOnsiJGlkIjoiMjA0IiwiRm9udFNldHRpbmdzIjp7IiRpZCI6IjIwNSIsIkZvbnRTaXplIjoxMSwiRm9udE5hbWUiOiJDYWxpYnJpIiwiSXNCb2xkIjpmYWxzZSwiSXNJdGFsaWMiOmZhbHNlLCJJc1VuZGVybGluZWQiOmZhbHNlLCJQYXJlbnRTdHlsZSI6bnVsbH0sIkF1dG9TaXplIjoyLCJGb3JlZ3JvdW5kIjp7IiRpZCI6IjIwNiIsIkNvbG9yIjp7IiRpZCI6IjIwNyIsIkEiOjI1NSwiUiI6MTg3LCJHIjoxMCwiQiI6MzN9fSwiTWF4V2lkdGgiOjY1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yMDgiLCJDb2xvciI6eyIkaWQiOiIyMDkiLCJBIjowLCJSIjoyNTUsIkciOjI1NSwiQiI6MjU1fX0sIklzVmlzaWJsZSI6dHJ1ZSwiV2lkdGgiOjAuMCwiSGVpZ2h0IjowLjAsIkJvcmRlclN0eWxlIjp7IiRpZCI6IjIxMCIsIkxpbmVDb2xvciI6bnVsbCwiTGluZVdlaWdodCI6MC4wLCJMaW5lVHlwZSI6MCwiUGFyZW50U3R5bGUiOm51bGx9LCJQYXJlbnRTdHlsZSI6bnVsbH0sIkRhdGVTdHlsZSI6eyIkaWQiOiIyMTEiLCJGb250U2V0dGluZ3MiOnsiJGlkIjoiMjEyIiwiRm9udFNpemUiOjksIkZvbnROYW1lIjoiQ29yYmVsIiwiSXNCb2xkIjpmYWxzZSwiSXNJdGFsaWMiOmZhbHNlLCJJc1VuZGVybGluZWQiOmZhbHNlLCJQYXJlbnRTdHlsZSI6bnVsbH0sIkF1dG9TaXplIjoyLCJGb3JlZ3JvdW5kIjp7IiRpZCI6IjIxMyIsIkNvbG9yIjp7IiRpZCI6IjIxNCIsIkEiOjI1NSwiUiI6MTE2LCJHIjo2LCJCIjoyMX19LCJNYXhXaWR0aCI6OTMuMzMzMjI5MDY0OTQxN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xNSIsIkNvbG9yIjp7IiRpZCI6IjIxNiIsIkEiOjAsIlIiOjI1NSwiRyI6MjU1LCJCIjoyNTV9fSwiSXNWaXNpYmxlIjp0cnVlLCJXaWR0aCI6MC4wLCJIZWlnaHQiOjAuMCwiQm9yZGVyU3R5bGUiOnsiJGlkIjoiMjE3IiwiTGluZUNvbG9yIjpudWxsLCJMaW5lV2VpZ2h0IjowLjAsIkxpbmVUeXBlIjowLCJQYXJlbnRTdHlsZSI6bnVsbH0sIlBhcmVudFN0eWxlIjpudWxsfSwiRGF0ZUZvcm1hdCI6eyIkcmVmIjoiMTkwIn0sIldlZWtOdW1iZXJpbmciOnsiJGlkIjoiMjE4IiwiRm9ybWF0IjowLCJJc1Zpc2libGUiOmZhbHNlLCJMYXN0S25vd25WaXNpYmlsaXR5U3RhdGUiOmZhbHNlfSwiSXNWaXNpYmxlIjp0cnVlLCJQYXJlbnRTdHlsZSI6bnVsbH0sIkluZGV4IjoxLCJQZXJjZW50YWdlQ29tcGxldGUiOm51bGwsIlBvc2l0aW9uIjp7IlJhdGlvIjowLjEzODY5NTA1NTY1MzExNTYsIklzQ3VzdG9tIjpmYWxzZX0sIkRhdGVGb3JtYXQiOnsiJHJlZiI6IjE5MCJ9LCJXZWVrTnVtYmVyaW5nIjp7IiRpZCI6IjIxOSIsIkZvcm1hdCI6MCwiSXNWaXNpYmxlIjpmYWxzZSwiTGFzdEtub3duVmlzaWJpbGl0eVN0YXRlIjpmYWxzZX0sIlJlbGF0ZWRUYXNrSWQiOiIwYWFmMmVmNi1jM2JkLTQ4ZDQtODZkOS1kZDNmZWY5NGQ3YjgiLCJJZCI6ImIwZTlmZWRkLWVjODMtNGZjMC1iMzEwLWRjNjdlNTg3NGYwYiIsIkltcG9ydElkIjpudWxsLCJUaXRsZSI6Iktub3duIFJpc2sgNCIsIk5vdGUiOm51bGwsIkh5cGVybGluayI6eyIkaWQiOiIyMjAiLCJBZGRyZXNzIjpudWxsLCJTdWJBZGRyZXNzIjpudWxsfSwiSXNDaGFuZ2VkIjpmYWxzZSwiSXNOZXciOmZhbHNlfSx7IiRpZCI6IjIyMSIsIkRhdGUiOiIyMDIxLTEyLTE4VDIzOjU5OjAwIiwiU3R5bGUiOnsiJGlkIjoiMjIyIiwiU2hhcGUiOjEsIkNvbm5lY3Rvck1hcmdpbiI6eyIkcmVmIjoiNTQifSwiQ29ubmVjdG9yU3R5bGUiOnsiJGlkIjoiMjIzIiwiTGluZUNvbG9yIjp7IiRpZCI6IjIyNCIsIiR0eXBlIjoiTkxSRS5Db21tb24uRG9tLlNvbGlkQ29sb3JCcnVzaCwgTkxSRS5Db21tb24iLCJDb2xvciI6eyIkaWQiOiIyMjUiLCJBIjoyNTUsIlIiOjE4NywiRyI6MTAsIkIiOjMzfX0sIkxpbmVXZWlnaHQiOjEuMCwiTGluZVR5cGUiOjAsIlBhcmVudFN0eWxlIjpudWxsfSwiSXNCZWxvd1RpbWViYW5kIjpmYWxzZSwiUG9zaXRpb25PblRhc2siOjAsIkhpZGVEYXRlIjpmYWxzZSwiU2hhcGVTaXplIjoxLCJTcGFjaW5nIjoyLjAsIlBhZGRpbmciOnsiJHJlZiI6IjU4In0sIlNoYXBlU3R5bGUiOnsiJGlkIjoiMjI2IiwiTWFyZ2luIjp7IiRyZWYiOiI2MCJ9LCJQYWRkaW5nIjp7IiRyZWYiOiI2MSJ9LCJCYWNrZ3JvdW5kIjp7IiRpZCI6IjIyNyIsIkNvbG9yIjp7IiRpZCI6IjIyOCIsIkEiOjI1NSwiUiI6MjMzLCJHIjoxMiwiQiI6NDJ9fSwiSXNWaXNpYmxlIjp0cnVlLCJXaWR0aCI6MTguMCwiSGVpZ2h0IjoyMC4wLCJCb3JkZXJTdHlsZSI6eyIkaWQiOiIyMjkiLCJMaW5lQ29sb3IiOnsiJHJlZiI6IjY1In0sIkxpbmVXZWlnaHQiOjAuMCwiTGluZVR5cGUiOjAsIlBhcmVudFN0eWxlIjpudWxsfSwiUGFyZW50U3R5bGUiOm51bGx9LCJUaXRsZVN0eWxlIjp7IiRpZCI6IjIzMCIsIkZvbnRTZXR0aW5ncyI6eyIkaWQiOiIyMzEiLCJGb250U2l6ZSI6MTIsIkZvbnROYW1lIjoiQ2FsaWJyaSIsIklzQm9sZCI6ZmFsc2UsIklzSXRhbGljIjpmYWxzZSwiSXNVbmRlcmxpbmVkIjpmYWxzZSwiUGFyZW50U3R5bGUiOm51bGx9LCJBdXRvU2l6ZSI6MiwiRm9yZWdyb3VuZCI6eyIkaWQiOiIyMzIiLCJDb2xvciI6eyIkaWQiOiIyMzMiLCJBIjoyNTUsIlIiOjE4NywiRyI6MTAsIkIiOjMzfX0sIk1heFdpZHRoIjo2NS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jM0IiwiQ29sb3IiOnsiJGlkIjoiMjM1IiwiQSI6MCwiUiI6MjU1LCJHIjoyNTUsIkIiOjI1NX19LCJJc1Zpc2libGUiOnRydWUsIldpZHRoIjowLjAsIkhlaWdodCI6MC4wLCJCb3JkZXJTdHlsZSI6eyIkaWQiOiIyMzYiLCJMaW5lQ29sb3IiOm51bGwsIkxpbmVXZWlnaHQiOjAuMCwiTGluZVR5cGUiOjAsIlBhcmVudFN0eWxlIjpudWxsfSwiUGFyZW50U3R5bGUiOm51bGx9LCJEYXRlU3R5bGUiOnsiJGlkIjoiMjM3IiwiRm9udFNldHRpbmdzIjp7IiRpZCI6IjIzOCIsIkZvbnRTaXplIjo5LCJGb250TmFtZSI6IkNvcmJlbCIsIklzQm9sZCI6ZmFsc2UsIklzSXRhbGljIjpmYWxzZSwiSXNVbmRlcmxpbmVkIjpmYWxzZSwiUGFyZW50U3R5bGUiOm51bGx9LCJBdXRvU2l6ZSI6MiwiRm9yZWdyb3VuZCI6eyIkaWQiOiIyMzkiLCJDb2xvciI6eyIkaWQiOiIyNDAiLCJBIjoyNTUsIlIiOjExNiwiRyI6NiwiQiI6MjF9fSwiTWF4V2lkdGgiOjI1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NDEiLCJDb2xvciI6eyIkaWQiOiIyNDIiLCJBIjowLCJSIjoyNTUsIkciOjI1NSwiQiI6MjU1fX0sIklzVmlzaWJsZSI6dHJ1ZSwiV2lkdGgiOjAuMCwiSGVpZ2h0IjowLjAsIkJvcmRlclN0eWxlIjp7IiRpZCI6IjI0MyIsIkxpbmVDb2xvciI6bnVsbCwiTGluZVdlaWdodCI6MC4wLCJMaW5lVHlwZSI6MCwiUGFyZW50U3R5bGUiOm51bGx9LCJQYXJlbnRTdHlsZSI6bnVsbH0sIkRhdGVGb3JtYXQiOnsiJHJlZiI6IjE5MCJ9LCJXZWVrTnVtYmVyaW5nIjp7IiRpZCI6IjI0NCIsIkZvcm1hdCI6MCwiSXNWaXNpYmxlIjpmYWxzZSwiTGFzdEtub3duVmlzaWJpbGl0eVN0YXRlIjpmYWxzZX0sIklzVmlzaWJsZSI6dHJ1ZSwiUGFyZW50U3R5bGUiOm51bGx9LCJJbmRleCI6NywiUGVyY2VudGFnZUNvbXBsZXRlIjpudWxsLCJQb3NpdGlvbiI6eyJSYXRpbyI6MC4xNTIzNTc5OTE1MzY0NTgzMiwiSXNDdXN0b20iOnRydWV9LCJEYXRlRm9ybWF0Ijp7IiRyZWYiOiIxOTAifSwiV2Vla051bWJlcmluZyI6eyIkaWQiOiIyNDUiLCJGb3JtYXQiOjAsIklzVmlzaWJsZSI6ZmFsc2UsIkxhc3RLbm93blZpc2liaWxpdHlTdGF0ZSI6ZmFsc2V9LCJSZWxhdGVkVGFza0lkIjoiMDAwMDAwMDAtMDAwMC0wMDAwLTAwMDAtMDAwMDAwMDAwMDAwIiwiSWQiOiI5MDMwZjE2Yy03Yjg1LTQ2NGItOGI5NC1jZGQ0MzBhNWMwYjUiLCJJbXBvcnRJZCI6bnVsbCwiVGl0bGUiOiJLbm93biBSaXNrIDIiLCJOb3RlIjpudWxsLCJIeXBlcmxpbmsiOnsiJGlkIjoiMjQ2IiwiQWRkcmVzcyI6bnVsbCwiU3ViQWRkcmVzcyI6bnVsbH0sIklzQ2hhbmdlZCI6ZmFsc2UsIklzTmV3IjpmYWxzZX0seyIkaWQiOiIyNDciLCJEYXRlIjoiMjAyMS0wOS0yMFQyMzo1OTowMCIsIlN0eWxlIjp7IiRpZCI6IjI0OCIsIlNoYXBlIjoxLCJDb25uZWN0b3JNYXJnaW4iOnsiJHJlZiI6IjU0In0sIkNvbm5lY3RvclN0eWxlIjp7IiRpZCI6IjI0OSIsIkxpbmVDb2xvciI6eyIkaWQiOiIyNTAiLCIkdHlwZSI6Ik5MUkUuQ29tbW9uLkRvbS5Tb2xpZENvbG9yQnJ1c2gsIE5MUkUuQ29tbW9uIiwiQ29sb3IiOnsiJGlkIjoiMjUxIiwiQSI6MjU1LCJSIjoxODcsIkciOjEwLCJCIjozM319LCJMaW5lV2VpZ2h0IjoxLjAsIkxpbmVUeXBlIjowLCJQYXJlbnRTdHlsZSI6bnVsbH0sIklzQmVsb3dUaW1lYmFuZCI6ZmFsc2UsIlBvc2l0aW9uT25UYXNrIjoxLCJIaWRlRGF0ZSI6ZmFsc2UsIlNoYXBlU2l6ZSI6MiwiU3BhY2luZyI6Mi4wLCJQYWRkaW5nIjp7IiRyZWYiOiI1OCJ9LCJTaGFwZVN0eWxlIjp7IiRpZCI6IjI1MiIsIk1hcmdpbiI6eyIkcmVmIjoiNjAifSwiUGFkZGluZyI6eyIkcmVmIjoiNjEifSwiQmFja2dyb3VuZCI6eyIkaWQiOiIyNTMiLCJDb2xvciI6eyIkaWQiOiIyNTQiLCJBIjoyNTUsIlIiOjIzMywiRyI6MTIsIkIiOjQyfX0sIklzVmlzaWJsZSI6dHJ1ZSwiV2lkdGgiOjI0LjAsIkhlaWdodCI6MjYuMCwiQm9yZGVyU3R5bGUiOnsiJGlkIjoiMjU1IiwiTGluZUNvbG9yIjp7IiRyZWYiOiI2NSJ9LCJMaW5lV2VpZ2h0IjowLjAsIkxpbmVUeXBlIjowLCJQYXJlbnRTdHlsZSI6bnVsbH0sIlBhcmVudFN0eWxlIjpudWxsfSwiVGl0bGVTdHlsZSI6eyIkaWQiOiIyNTYiLCJGb250U2V0dGluZ3MiOnsiJGlkIjoiMjU3IiwiRm9udFNpemUiOjEyLCJGb250TmFtZSI6IkNhbGlicmkiLCJJc0JvbGQiOmZhbHNlLCJJc0l0YWxpYyI6dHJ1ZSwiSXNVbmRlcmxpbmVkIjp0cnVlLCJQYXJlbnRTdHlsZSI6bnVsbH0sIkF1dG9TaXplIjoyLCJGb3JlZ3JvdW5kIjp7IiRpZCI6IjI1OCIsIkNvbG9yIjp7IiRpZCI6IjI1OSIsIkEiOjI1NSwiUiI6MTg3LCJHIjoxMCwiQiI6MzN9fSwiTWF4V2lkdGgiOjY1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yNjAiLCJDb2xvciI6eyIkaWQiOiIyNjEiLCJBIjowLCJSIjoyNTUsIkciOjI1NSwiQiI6MjU1fX0sIklzVmlzaWJsZSI6dHJ1ZSwiV2lkdGgiOjAuMCwiSGVpZ2h0IjowLjAsIkJvcmRlclN0eWxlIjp7IiRpZCI6IjI2MiIsIkxpbmVDb2xvciI6bnVsbCwiTGluZVdlaWdodCI6MC4wLCJMaW5lVHlwZSI6MCwiUGFyZW50U3R5bGUiOm51bGx9LCJQYXJlbnRTdHlsZSI6bnVsbH0sIkRhdGVTdHlsZSI6eyIkaWQiOiIyNjMiLCJGb250U2V0dGluZ3MiOnsiJGlkIjoiMjY0IiwiRm9udFNpemUiOjksIkZvbnROYW1lIjoiQ29yYmVsIiwiSXNCb2xkIjpmYWxzZSwiSXNJdGFsaWMiOmZhbHNlLCJJc1VuZGVybGluZWQiOmZhbHNlLCJQYXJlbnRTdHlsZSI6bnVsbH0sIkF1dG9TaXplIjoyLCJGb3JlZ3JvdW5kIjp7IiRpZCI6IjI2NSIsIkNvbG9yIjp7IiRpZCI6IjI2NiIsIkEiOjI1NSwiUiI6MTE2LCJHIjo2LCJCIjoyMX19LCJNYXhXaWR0aCI6MjY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2NyIsIkNvbG9yIjp7IiRpZCI6IjI2OCIsIkEiOjAsIlIiOjI1NSwiRyI6MjU1LCJCIjoyNTV9fSwiSXNWaXNpYmxlIjp0cnVlLCJXaWR0aCI6MC4wLCJIZWlnaHQiOjAuMCwiQm9yZGVyU3R5bGUiOnsiJGlkIjoiMjY5IiwiTGluZUNvbG9yIjpudWxsLCJMaW5lV2VpZ2h0IjowLjAsIkxpbmVUeXBlIjowLCJQYXJlbnRTdHlsZSI6bnVsbH0sIlBhcmVudFN0eWxlIjpudWxsfSwiRGF0ZUZvcm1hdCI6eyIkcmVmIjoiMTkwIn0sIldlZWtOdW1iZXJpbmciOnsiJGlkIjoiMjcwIiwiRm9ybWF0IjowLCJJc1Zpc2libGUiOmZhbHNlLCJMYXN0S25vd25WaXNpYmlsaXR5U3RhdGUiOmZhbHNlfSwiSXNWaXNpYmxlIjp0cnVlLCJQYXJlbnRTdHlsZSI6bnVsbH0sIkluZGV4IjoxMiwiUGVyY2VudGFnZUNvbXBsZXRlIjpudWxsLCJQb3NpdGlvbiI6eyJSYXRpbyI6MC4xNTIzNTc5OTE1MzY0NTgzMiwiSXNDdXN0b20iOnRydWV9LCJEYXRlRm9ybWF0Ijp7IiRyZWYiOiIxOTAifSwiV2Vla051bWJlcmluZyI6eyIkaWQiOiIyNzEiLCJGb3JtYXQiOjAsIklzVmlzaWJsZSI6ZmFsc2UsIkxhc3RLbm93blZpc2liaWxpdHlTdGF0ZSI6ZmFsc2V9LCJSZWxhdGVkVGFza0lkIjoiMDAwMDAwMDAtMDAwMC0wMDAwLTAwMDAtMDAwMDAwMDAwMDAwIiwiSWQiOiI4YTg0MjZlNy01YzRhLTQxNjktOGMwOC1lYTcyOTM2YzlkMGQiLCJJbXBvcnRJZCI6bnVsbCwiVGl0bGUiOiJLbm93biBSaXNrIDEiLCJOb3RlIjpudWxsLCJIeXBlcmxpbmsiOnsiJGlkIjoiMjcyIiwiQWRkcmVzcyI6bnVsbCwiU3ViQWRkcmVzcyI6bnVsbH0sIklzQ2hhbmdlZCI6ZmFsc2UsIklzTmV3IjpmYWxzZX0seyIkaWQiOiIyNzMiLCJEYXRlIjoiMjAyMS0wOC0wNFQyMzo1OTowMFoiLCJTdHlsZSI6eyIkaWQiOiIyNzQiLCJTaGFwZSI6MCwiQ29ubmVjdG9yTWFyZ2luIjp7IiRyZWYiOiI1NCJ9LCJDb25uZWN0b3JTdHlsZSI6eyIkaWQiOiIyNzUiLCJMaW5lQ29sb3IiOnsiJGlkIjoiMjc2IiwiJHR5cGUiOiJOTFJFLkNvbW1vbi5Eb20uU29saWRDb2xvckJydXNoLCBOTFJFLkNvbW1vbiIsIkNvbG9yIjp7IiRpZCI6IjI3NyIsIkEiOjI1NSwiUiI6MjUyLCJHIjoxNTgsIkIiOjc5fX0sIkxpbmVXZWlnaHQiOjEuMCwiTGluZVR5cGUiOjAsIlBhcmVudFN0eWxlIjp7IiRyZWYiOiI1NSJ9fSwiSXNCZWxvd1RpbWViYW5kIjpmYWxzZSwiUG9zaXRpb25PblRhc2siOjAsIkhpZGVEYXRlIjpmYWxzZSwiU2hhcGVTaXplIjoyLCJTcGFjaW5nIjowLjAsIlBhZGRpbmciOnsiJGlkIjoiMjc4IiwiVG9wIjowLCJMZWZ0IjowLCJSaWdodCI6MCwiQm90dG9tIjowfSwiU2hhcGVTdHlsZSI6eyIkaWQiOiIyNzkiLCJNYXJnaW4iOnsiJHJlZiI6IjYwIn0sIlBhZGRpbmciOnsiJHJlZiI6IjYxIn0sIkJhY2tncm91bmQiOnsiJGlkIjoiMjgwIiwiQ29sb3IiOnsiJGlkIjoiMjgxIiwiQSI6MjU1LCJSIjoxMzUsIkciOjE4NywiQiI6MTYyfX0sIklzVmlzaWJsZSI6dHJ1ZSwiV2lkdGgiOjI0LjAsIkhlaWdodCI6MjYuMCwiQm9yZGVyU3R5bGUiOnsiJGlkIjoiMjgyIiwiTGluZUNvbG9yIjp7IiRyZWYiOiI2NSJ9LCJMaW5lV2VpZ2h0IjowLjAsIkxpbmVUeXBlIjowLCJQYXJlbnRTdHlsZSI6eyIkcmVmIjoiNjQifX0sIlBhcmVudFN0eWxlIjp7IiRyZWYiOiI1OSJ9fSwiVGl0bGVTdHlsZSI6eyIkaWQiOiIyODMiLCJGb250U2V0dGluZ3MiOnsiJGlkIjoiMjg0IiwiRm9udFNpemUiOjE0LCJGb250TmFtZSI6IkNhbGlicmkiLCJJc0JvbGQiOnRydWUsIklzSXRhbGljIjp0cnVlLCJJc1VuZGVybGluZWQiOnRydWUsIlBhcmVudFN0eWxlIjp7IiRyZWYiOiI2OCJ9fSwiQXV0b1NpemUiOjIsIkZvcmVncm91bmQiOnsiJGlkIjoiMjg1IiwiQ29sb3IiOnsiJGlkIjoiMjg2IiwiQSI6MjU1LCJSIjozNywiRyI6NzIsIkIiOjg1fX0sIk1heFdpZHRoIjo5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jg3IiwiQ29sb3IiOnsiJGlkIjoiMjg4IiwiQSI6MCwiUiI6MjU1LCJHIjoyNTUsIkIiOjI1NX19LCJJc1Zpc2libGUiOnRydWUsIldpZHRoIjowLjAsIkhlaWdodCI6MC4wLCJCb3JkZXJTdHlsZSI6eyIkaWQiOiIyODkiLCJMaW5lQ29sb3IiOm51bGwsIkxpbmVXZWlnaHQiOjAuMCwiTGluZVR5cGUiOjAsIlBhcmVudFN0eWxlIjpudWxsfSwiUGFyZW50U3R5bGUiOnsiJHJlZiI6IjY3In19LCJEYXRlU3R5bGUiOnsiJGlkIjoiMjkwIiwiRm9udFNldHRpbmdzIjp7IiRpZCI6IjI5MSIsIkZvbnRTaXplIjo5LCJGb250TmFtZSI6IkNvcmJlbCIsIklzQm9sZCI6ZmFsc2UsIklzSXRhbGljIjpmYWxzZSwiSXNVbmRlcmxpbmVkIjpmYWxzZSwiUGFyZW50U3R5bGUiOnsiJHJlZiI6Ijc1In19LCJBdXRvU2l6ZSI6MCwiRm9yZWdyb3VuZCI6eyIkaWQiOiIyOTIiLCJDb2xvciI6eyIkaWQiOiIyOTMiLCJBIjoyNTUsIlIiOjg1LCJHIjoxMzAsIkIiOjEzOX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OTQiLCJDb2xvciI6eyIkaWQiOiIyOTUiLCJBIjowLCJSIjoyNTUsIkciOjI1NSwiQiI6MjU1fX0sIklzVmlzaWJsZSI6dHJ1ZSwiV2lkdGgiOjAuMCwiSGVpZ2h0IjowLjAsIkJvcmRlclN0eWxlIjp7IiRpZCI6IjI5NiIsIkxpbmVDb2xvciI6bnVsbCwiTGluZVdlaWdodCI6MC4wLCJMaW5lVHlwZSI6MCwiUGFyZW50U3R5bGUiOm51bGx9LCJQYXJlbnRTdHlsZSI6eyIkcmVmIjoiNzQifX0sIkRhdGVGb3JtYXQiOnsiJHJlZiI6IjgxIn0sIldlZWtOdW1iZXJpbmciOnsiJGlkIjoiMjk3IiwiRm9ybWF0IjowLCJJc1Zpc2libGUiOmZhbHNlLCJMYXN0S25vd25WaXNpYmlsaXR5U3RhdGUiOmZhbHNlfSwiSXNWaXNpYmxlIjp0cnVlLCJQYXJlbnRTdHlsZSI6eyIkcmVmIjoiNTMifX0sIkluZGV4IjoxMywiUGVyY2VudGFnZUNvbXBsZXRlIjpudWxsLCJQb3NpdGlvbiI6eyJSYXRpbyI6MC4xMjQzMzM1NTIzMjU0MjI0MywiSXNDdXN0b20iOmZhbHNlfSwiRGF0ZUZvcm1hdCI6eyIkcmVmIjoiODEifSwiV2Vla051bWJlcmluZyI6eyIkaWQiOiIyOTgiLCJGb3JtYXQiOjAsIklzVmlzaWJsZSI6ZmFsc2UsIkxhc3RLbm93blZpc2liaWxpdHlTdGF0ZSI6ZmFsc2V9LCJSZWxhdGVkVGFza0lkIjoiMDAwMDAwMDAtMDAwMC0wMDAwLTAwMDAtMDAwMDAwMDAwMDAwIiwiSWQiOiJkZDU1YTQ1ZC0wNmI3LTQ4ZmItYWNhMy00MDZmMjYzYzA2YTYiLCJJbXBvcnRJZCI6bnVsbCwiVGl0bGUiOiJQcm9qZWN0IEtpY2stT2ZmIiwiTm90ZSI6bnVsbCwiSHlwZXJsaW5rIjp7IiRpZCI6IjI5OSIsIkFkZHJlc3MiOm51bGwsIlN1YkFkZHJlc3MiOm51bGx9LCJJc0NoYW5nZWQiOmZhbHNlLCJJc05ldyI6dHJ1ZX0seyIkaWQiOiIzMDAiLCJEYXRlIjoiMjAyMS0wOC0yOFQyMzo1OTowMCIsIlN0eWxlIjp7IiRpZCI6IjMwMSIsIlNoYXBlIjoxLCJDb25uZWN0b3JNYXJnaW4iOnsiJHJlZiI6IjU0In0sIkNvbm5lY3RvclN0eWxlIjp7IiRpZCI6IjMwMiIsIkxpbmVDb2xvciI6eyIkaWQiOiIzMDMiLCIkdHlwZSI6Ik5MUkUuQ29tbW9uLkRvbS5Tb2xpZENvbG9yQnJ1c2gsIE5MUkUuQ29tbW9uIiwiQ29sb3IiOnsiJGlkIjoiMzA0IiwiQSI6MjU1LCJSIjoxNzgsIkciOjE0LCJCIjoxOH19LCJMaW5lV2VpZ2h0IjoxLjAsIkxpbmVUeXBlIjowLCJQYXJlbnRTdHlsZSI6eyIkcmVmIjoiNTUifX0sIklzQmVsb3dUaW1lYmFuZCI6dHJ1ZSwiUG9zaXRpb25PblRhc2siOjAsIkhpZGVEYXRlIjpmYWxzZSwiU2hhcGVTaXplIjoxLCJTcGFjaW5nIjowLjAsIlBhZGRpbmciOnsiJGlkIjoiMzA1IiwiVG9wIjowLCJMZWZ0IjowLCJSaWdodCI6MCwiQm90dG9tIjowfSwiU2hhcGVTdHlsZSI6eyIkaWQiOiIzMDYiLCJNYXJnaW4iOnsiJHJlZiI6IjYwIn0sIlBhZGRpbmciOnsiJHJlZiI6IjYxIn0sIkJhY2tncm91bmQiOnsiJGlkIjoiMzA3IiwiQ29sb3IiOnsiJGlkIjoiMzA4IiwiQSI6MjU1LCJSIjoyNTIsIkciOjE1OCwiQiI6Nzl9fSwiSXNWaXNpYmxlIjp0cnVlLCJXaWR0aCI6MTguMCwiSGVpZ2h0IjoyMC4wLCJCb3JkZXJTdHlsZSI6eyIkaWQiOiIzMDkiLCJMaW5lQ29sb3IiOnsiJHJlZiI6IjY1In0sIkxpbmVXZWlnaHQiOjAuMCwiTGluZVR5cGUiOjAsIlBhcmVudFN0eWxlIjp7IiRyZWYiOiI2NCJ9fSwiUGFyZW50U3R5bGUiOnsiJHJlZiI6IjU5In19LCJUaXRsZVN0eWxlIjp7IiRpZCI6IjMxMCIsIkZvbnRTZXR0aW5ncyI6eyIkaWQiOiIzMTEiLCJGb250U2l6ZSI6MTIsIkZvbnROYW1lIjoiQ2FsaWJyaSIsIklzQm9sZCI6ZmFsc2UsIklzSXRhbGljIjpmYWxzZSwiSXNVbmRlcmxpbmVkIjpmYWxzZSwiUGFyZW50U3R5bGUiOnsiJHJlZiI6IjY4In19LCJBdXRvU2l6ZSI6MiwiRm9yZWdyb3VuZCI6eyIkaWQiOiIzMTIiLCJDb2xvciI6eyIkaWQiOiIzMTMiLCJBIjoyNTUsIlIiOjM3LCJHIjo3MiwiQiI6ODV9fSwiTWF4V2lkdGgiOjYxLjczNjY2NjY2NjY2NjY3Mi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MxNCIsIkNvbG9yIjp7IiRpZCI6IjMxNSIsIkEiOjAsIlIiOjI1NSwiRyI6MjU1LCJCIjoyNTV9fSwiSXNWaXNpYmxlIjp0cnVlLCJXaWR0aCI6MC4wLCJIZWlnaHQiOjAuMCwiQm9yZGVyU3R5bGUiOnsiJGlkIjoiMzE2IiwiTGluZUNvbG9yIjpudWxsLCJMaW5lV2VpZ2h0IjowLjAsIkxpbmVUeXBlIjowLCJQYXJlbnRTdHlsZSI6bnVsbH0sIlBhcmVudFN0eWxlIjp7IiRyZWYiOiI2NyJ9fSwiRGF0ZVN0eWxlIjp7IiRpZCI6IjMxNyIsIkZvbnRTZXR0aW5ncyI6eyIkaWQiOiIzMTgiLCJGb250U2l6ZSI6OSwiRm9udE5hbWUiOiJDb3JiZWwiLCJJc0JvbGQiOmZhbHNlLCJJc0l0YWxpYyI6ZmFsc2UsIklzVW5kZXJsaW5lZCI6ZmFsc2UsIlBhcmVudFN0eWxlIjp7IiRyZWYiOiI3NSJ9fSwiQXV0b1NpemUiOjIsIkZvcmVncm91bmQiOnsiJGlkIjoiMzE5IiwiQ29sb3IiOnsiJGlkIjoiMzIwIiwiQSI6MjU1LCJSIjo4NSwiRyI6MTMwLCJCIjoxMzl9fSwiTWF4V2lkdGgiOjI3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zMjEiLCJDb2xvciI6eyIkaWQiOiIzMjIiLCJBIjowLCJSIjoyNTUsIkciOjI1NSwiQiI6MjU1fX0sIklzVmlzaWJsZSI6dHJ1ZSwiV2lkdGgiOjAuMCwiSGVpZ2h0IjowLjAsIkJvcmRlclN0eWxlIjp7IiRpZCI6IjMyMyIsIkxpbmVDb2xvciI6bnVsbCwiTGluZVdlaWdodCI6MC4wLCJMaW5lVHlwZSI6MCwiUGFyZW50U3R5bGUiOm51bGx9LCJQYXJlbnRTdHlsZSI6eyIkcmVmIjoiNzQifX0sIkRhdGVGb3JtYXQiOnsiJHJlZiI6IjgxIn0sIldlZWtOdW1iZXJpbmciOnsiJGlkIjoiMzI0IiwiRm9ybWF0IjowLCJJc1Zpc2libGUiOmZhbHNlLCJMYXN0S25vd25WaXNpYmlsaXR5U3RhdGUiOmZhbHNlfSwiSXNWaXNpYmxlIjp0cnVlLCJQYXJlbnRTdHlsZSI6eyIkcmVmIjoiNTMifX0sIkluZGV4IjoxNCwiUGVyY2VudGFnZUNvbXBsZXRlIjpudWxsLCJQb3NpdGlvbiI6eyJSYXRpbyI6MC4wLCJJc0N1c3RvbSI6ZmFsc2V9LCJEYXRlRm9ybWF0Ijp7IiRyZWYiOiI4MSJ9LCJXZWVrTnVtYmVyaW5nIjp7IiRpZCI6IjMyNSIsIkZvcm1hdCI6MCwiSXNWaXNpYmxlIjpmYWxzZSwiTGFzdEtub3duVmlzaWJpbGl0eVN0YXRlIjpmYWxzZX0sIlJlbGF0ZWRUYXNrSWQiOiIwMDAwMDAwMC0wMDAwLTAwMDAtMDAwMC0wMDAwMDAwMDAwMDAiLCJJZCI6IjgxZmIyZDc5LWYxZjMtNDI4Yi05Y2JlLTE5NWIzMGNjNjE2NiIsIkltcG9ydElkIjpudWxsLCJUaXRsZSI6IlN0ZWVsIEN1dHRpbmciLCJOb3RlIjpudWxsLCJIeXBlcmxpbmsiOnsiJGlkIjoiMzI2IiwiQWRkcmVzcyI6bnVsbCwiU3ViQWRkcmVzcyI6bnVsbH0sIklzQ2hhbmdlZCI6ZmFsc2UsIklzTmV3Ijp0cnVlfSx7IiRpZCI6IjMyNyIsIkRhdGUiOiIyMDIxLTEwLTI2VDIzOjU5OjAwIiwiU3R5bGUiOnsiJGlkIjoiMzI4IiwiU2hhcGUiOjEsIkNvbm5lY3Rvck1hcmdpbiI6eyIkcmVmIjoiNTQifSwiQ29ubmVjdG9yU3R5bGUiOnsiJGlkIjoiMzI5IiwiTGluZUNvbG9yIjp7IiRpZCI6IjMzMCIsIiR0eXBlIjoiTkxSRS5Db21tb24uRG9tLlNvbGlkQ29sb3JCcnVzaCwgTkxSRS5Db21tb24iLCJDb2xvciI6eyIkaWQiOiIzMzEiLCJBIjoyNTUsIlIiOjE3OCwiRyI6MTQsIkIiOjE4fX0sIkxpbmVXZWlnaHQiOjEuMCwiTGluZVR5cGUiOjAsIlBhcmVudFN0eWxlIjp7IiRyZWYiOiI1NSJ9fSwiSXNCZWxvd1RpbWViYW5kIjpmYWxzZSwiUG9zaXRpb25PblRhc2siOjAsIkhpZGVEYXRlIjpmYWxzZSwiU2hhcGVTaXplIjoxLCJTcGFjaW5nIjowLjAsIlBhZGRpbmciOnsiJGlkIjoiMzMyIiwiVG9wIjowLCJMZWZ0IjowLCJSaWdodCI6MCwiQm90dG9tIjowfSwiU2hhcGVTdHlsZSI6eyIkaWQiOiIzMzMiLCJNYXJnaW4iOnsiJHJlZiI6IjYwIn0sIlBhZGRpbmciOnsiJHJlZiI6IjYxIn0sIkJhY2tncm91bmQiOnsiJGlkIjoiMzM0IiwiQ29sb3IiOnsiJGlkIjoiMzM1IiwiQSI6MjU1LCJSIjoyNTIsIkciOjE1OCwiQiI6Nzl9fSwiSXNWaXNpYmxlIjp0cnVlLCJXaWR0aCI6MTguMCwiSGVpZ2h0IjoyMC4wLCJCb3JkZXJTdHlsZSI6eyIkaWQiOiIzMzYiLCJMaW5lQ29sb3IiOnsiJHJlZiI6IjY1In0sIkxpbmVXZWlnaHQiOjAuMCwiTGluZVR5cGUiOjAsIlBhcmVudFN0eWxlIjp7IiRyZWYiOiI2NCJ9fSwiUGFyZW50U3R5bGUiOnsiJHJlZiI6IjU5In19LCJUaXRsZVN0eWxlIjp7IiRpZCI6IjMzNyIsIkZvbnRTZXR0aW5ncyI6eyIkaWQiOiIzMzgiLCJGb250U2l6ZSI6MTIsIkZvbnROYW1lIjoiQ2FsaWJyaSIsIklzQm9sZCI6ZmFsc2UsIklzSXRhbGljIjpmYWxzZSwiSXNVbmRlcmxpbmVkIjpmYWxzZSwiUGFyZW50U3R5bGUiOnsiJHJlZiI6IjY4In19LCJBdXRvU2l6ZSI6MiwiRm9yZWdyb3VuZCI6eyIkaWQiOiIzMzkiLCJDb2xvciI6eyIkaWQiOiIzNDAiLCJBIjoyNTUsIlIiOjM3LCJHIjo3MiwiQiI6ODV9fSwiTWF4V2lkdGgiOjcwLjEyNjg1Mzk0Mjg3MTE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zNDEiLCJDb2xvciI6eyIkaWQiOiIzNDIiLCJBIjowLCJSIjoyNTUsIkciOjI1NSwiQiI6MjU1fX0sIklzVmlzaWJsZSI6dHJ1ZSwiV2lkdGgiOjAuMCwiSGVpZ2h0IjowLjAsIkJvcmRlclN0eWxlIjp7IiRpZCI6IjM0MyIsIkxpbmVDb2xvciI6bnVsbCwiTGluZVdlaWdodCI6MC4wLCJMaW5lVHlwZSI6MCwiUGFyZW50U3R5bGUiOm51bGx9LCJQYXJlbnRTdHlsZSI6eyIkcmVmIjoiNjcifX0sIkRhdGVTdHlsZSI6eyIkaWQiOiIzNDQiLCJGb250U2V0dGluZ3MiOnsiJGlkIjoiMzQ1IiwiRm9udFNpemUiOjksIkZvbnROYW1lIjoiQ29yYmVsIiwiSXNCb2xkIjpmYWxzZSwiSXNJdGFsaWMiOmZhbHNlLCJJc1VuZGVybGluZWQiOmZhbHNlLCJQYXJlbnRTdHlsZSI6eyIkcmVmIjoiNzUifX0sIkF1dG9TaXplIjoyLCJGb3JlZ3JvdW5kIjp7IiRpZCI6IjM0NiIsIkNvbG9yIjp7IiRpZCI6IjM0NyIsIkEiOjI1NSwiUiI6ODUsIkciOjEzMCwiQiI6MTM5fX0sIk1heFdpZHRoIjoyNS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MzQ4IiwiQ29sb3IiOnsiJGlkIjoiMzQ5IiwiQSI6MCwiUiI6MjU1LCJHIjoyNTUsIkIiOjI1NX19LCJJc1Zpc2libGUiOnRydWUsIldpZHRoIjowLjAsIkhlaWdodCI6MC4wLCJCb3JkZXJTdHlsZSI6eyIkaWQiOiIzNTAiLCJMaW5lQ29sb3IiOm51bGwsIkxpbmVXZWlnaHQiOjAuMCwiTGluZVR5cGUiOjAsIlBhcmVudFN0eWxlIjpudWxsfSwiUGFyZW50U3R5bGUiOnsiJHJlZiI6Ijc0In19LCJEYXRlRm9ybWF0Ijp7IiRyZWYiOiI4MSJ9LCJXZWVrTnVtYmVyaW5nIjp7IiRpZCI6IjM1MSIsIkZvcm1hdCI6MCwiSXNWaXNpYmxlIjpmYWxzZSwiTGFzdEtub3duVmlzaWJpbGl0eVN0YXRlIjpmYWxzZX0sIklzVmlzaWJsZSI6dHJ1ZSwiUGFyZW50U3R5bGUiOnsiJHJlZiI6IjUzIn19LCJJbmRleCI6MTUsIlBlcmNlbnRhZ2VDb21wbGV0ZSI6bnVsbCwiUG9zaXRpb24iOnsiUmF0aW8iOjAuMDgxMTc2MjQ3NTcwNTU2MjYyLCJJc0N1c3RvbSI6ZmFsc2V9LCJEYXRlRm9ybWF0Ijp7IiRyZWYiOiI4MSJ9LCJXZWVrTnVtYmVyaW5nIjp7IiRpZCI6IjM1MiIsIkZvcm1hdCI6MCwiSXNWaXNpYmxlIjpmYWxzZSwiTGFzdEtub3duVmlzaWJpbGl0eVN0YXRlIjpmYWxzZX0sIlJlbGF0ZWRUYXNrSWQiOiIwMDAwMDAwMC0wMDAwLTAwMDAtMDAwMC0wMDAwMDAwMDAwMDAiLCJJZCI6ImI2NmFiZGY2LTkwYjAtNDEyMy1iYjM4LTU0YzlkYTU3MDlmNCIsIkltcG9ydElkIjpudWxsLCJUaXRsZSI6IkFkanVzdGVycyIsIk5vdGUiOm51bGwsIkh5cGVybGluayI6eyIkaWQiOiIzNTMiLCJBZGRyZXNzIjpudWxsLCJTdWJBZGRyZXNzIjpudWxsfSwiSXNDaGFuZ2VkIjpmYWxzZSwiSXNOZXciOnRydWV9LHsiJGlkIjoiMzU0IiwiRGF0ZSI6IjIwMjEtMTEtMjVUMjM6NTk6MDAiLCJTdHlsZSI6eyIkaWQiOiIzNTUiLCJTaGFwZSI6MSwiQ29ubmVjdG9yTWFyZ2luIjp7IiRyZWYiOiI1NCJ9LCJDb25uZWN0b3JTdHlsZSI6eyIkaWQiOiIzNTYiLCJMaW5lQ29sb3IiOnsiJGlkIjoiMzU3IiwiJHR5cGUiOiJOTFJFLkNvbW1vbi5Eb20uU29saWRDb2xvckJydXNoLCBOTFJFLkNvbW1vbiIsIkNvbG9yIjp7IiRpZCI6IjM1OCIsIkEiOjI1NSwiUiI6MTc4LCJHIjoxNCwiQiI6MTh9fSwiTGluZVdlaWdodCI6MS4wLCJMaW5lVHlwZSI6MCwiUGFyZW50U3R5bGUiOnsiJHJlZiI6IjU1In19LCJJc0JlbG93VGltZWJhbmQiOnRydWUsIlBvc2l0aW9uT25UYXNrIjowLCJIaWRlRGF0ZSI6ZmFsc2UsIlNoYXBlU2l6ZSI6MSwiU3BhY2luZyI6MC4wLCJQYWRkaW5nIjp7IiRpZCI6IjM1OSIsIlRvcCI6MCwiTGVmdCI6MCwiUmlnaHQiOjAsIkJvdHRvbSI6MH0sIlNoYXBlU3R5bGUiOnsiJGlkIjoiMzYwIiwiTWFyZ2luIjp7IiRyZWYiOiI2MCJ9LCJQYWRkaW5nIjp7IiRyZWYiOiI2MSJ9LCJCYWNrZ3JvdW5kIjp7IiRpZCI6IjM2MSIsIkNvbG9yIjp7IiRpZCI6IjM2MiIsIkEiOjI1NSwiUiI6MjUyLCJHIjoxNTgsIkIiOjc5fX0sIklzVmlzaWJsZSI6dHJ1ZSwiV2lkdGgiOjE4LjAsIkhlaWdodCI6MjAuMCwiQm9yZGVyU3R5bGUiOnsiJGlkIjoiMzYzIiwiTGluZUNvbG9yIjp7IiRyZWYiOiI2NSJ9LCJMaW5lV2VpZ2h0IjowLjAsIkxpbmVUeXBlIjowLCJQYXJlbnRTdHlsZSI6eyIkcmVmIjoiNjQifX0sIlBhcmVudFN0eWxlIjp7IiRyZWYiOiI1OSJ9fSwiVGl0bGVTdHlsZSI6eyIkaWQiOiIzNjQiLCJGb250U2V0dGluZ3MiOnsiJGlkIjoiMzY1IiwiRm9udFNpemUiOjEyLCJGb250TmFtZSI6IkNhbGlicmkiLCJJc0JvbGQiOmZhbHNlLCJJc0l0YWxpYyI6ZmFsc2UsIklzVW5kZXJsaW5lZCI6ZmFsc2UsIlBhcmVudFN0eWxlIjp7IiRyZWYiOiI2OCJ9fSwiQXV0b1NpemUiOjIsIkZvcmVncm91bmQiOnsiJGlkIjoiMzY2IiwiQ29sb3IiOnsiJGlkIjoiMzY3IiwiQSI6MjU1LCJSIjozNywiRyI6NzIsIkIiOjg1fX0sIk1heFdpZHRoIjo5NS43My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M2OCIsIkNvbG9yIjp7IiRpZCI6IjM2OSIsIkEiOjAsIlIiOjI1NSwiRyI6MjU1LCJCIjoyNTV9fSwiSXNWaXNpYmxlIjp0cnVlLCJXaWR0aCI6MC4wLCJIZWlnaHQiOjAuMCwiQm9yZGVyU3R5bGUiOnsiJGlkIjoiMzcwIiwiTGluZUNvbG9yIjpudWxsLCJMaW5lV2VpZ2h0IjowLjAsIkxpbmVUeXBlIjowLCJQYXJlbnRTdHlsZSI6bnVsbH0sIlBhcmVudFN0eWxlIjp7IiRyZWYiOiI2NyJ9fSwiRGF0ZVN0eWxlIjp7IiRpZCI6IjM3MSIsIkZvbnRTZXR0aW5ncyI6eyIkaWQiOiIzNzIiLCJGb250U2l6ZSI6OSwiRm9udE5hbWUiOiJDb3JiZWwiLCJJc0JvbGQiOmZhbHNlLCJJc0l0YWxpYyI6ZmFsc2UsIklzVW5kZXJsaW5lZCI6ZmFsc2UsIlBhcmVudFN0eWxlIjp7IiRyZWYiOiI3NSJ9fSwiQXV0b1NpemUiOjIsIkZvcmVncm91bmQiOnsiJGlkIjoiMzczIiwiQ29sb3IiOnsiJGlkIjoiMzc0IiwiQSI6MjU1LCJSIjo4NSwiRyI6MTMwLCJCIjoxMzl9fSwiTWF4V2lkdGgiOjI2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zNzUiLCJDb2xvciI6eyIkaWQiOiIzNzYiLCJBIjowLCJSIjoyNTUsIkciOjI1NSwiQiI6MjU1fX0sIklzVmlzaWJsZSI6dHJ1ZSwiV2lkdGgiOjAuMCwiSGVpZ2h0IjowLjAsIkJvcmRlclN0eWxlIjp7IiRpZCI6IjM3NyIsIkxpbmVDb2xvciI6bnVsbCwiTGluZVdlaWdodCI6MC4wLCJMaW5lVHlwZSI6MCwiUGFyZW50U3R5bGUiOm51bGx9LCJQYXJlbnRTdHlsZSI6eyIkcmVmIjoiNzQifX0sIkRhdGVGb3JtYXQiOnsiJHJlZiI6IjgxIn0sIldlZWtOdW1iZXJpbmciOnsiJGlkIjoiMzc4IiwiRm9ybWF0IjowLCJJc1Zpc2libGUiOmZhbHNlLCJMYXN0S25vd25WaXNpYmlsaXR5U3RhdGUiOmZhbHNlfSwiSXNWaXNpYmxlIjp0cnVlLCJQYXJlbnRTdHlsZSI6eyIkcmVmIjoiNTMifX0sIkluZGV4IjoxNiwiUGVyY2VudGFnZUNvbXBsZXRlIjpudWxsLCJQb3NpdGlvbiI6eyJSYXRpbyI6MC4wNzk5ODc2NTQzMjA5ODc2NDQsIklzQ3VzdG9tIjpmYWxzZX0sIkRhdGVGb3JtYXQiOnsiJHJlZiI6IjgxIn0sIldlZWtOdW1iZXJpbmciOnsiJGlkIjoiMzc5IiwiRm9ybWF0IjowLCJJc1Zpc2libGUiOmZhbHNlLCJMYXN0S25vd25WaXNpYmlsaXR5U3RhdGUiOmZhbHNlfSwiUmVsYXRlZFRhc2tJZCI6IjAwMDAwMDAwLTAwMDAtMDAwMC0wMDAwLTAwMDAwMDAwMDAwMCIsIklkIjoiNmYyMmFhNWUtMDAwNS00NDk1LTlhNGQtN2IzODg4MzUxNGVmIiwiSW1wb3J0SWQiOm51bGwsIlRpdGxlIjoiQWxsIEJsb2NrcyBDb21wbGV0ZSIsIk5vdGUiOm51bGwsIkh5cGVybGluayI6eyIkaWQiOiIzODAiLCJBZGRyZXNzIjpudWxsLCJTdWJBZGRyZXNzIjpudWxsfSwiSXNDaGFuZ2VkIjpmYWxzZSwiSXNOZXciOnRydWV9LHsiJGlkIjoiMzgxIiwiRGF0ZSI6IjIwMjEtMTItMjZUMjM6NTk6MDAiLCJTdHlsZSI6eyIkaWQiOiIzODIiLCJTaGFwZSI6MSwiQ29ubmVjdG9yTWFyZ2luIjp7IiRyZWYiOiI1NCJ9LCJDb25uZWN0b3JTdHlsZSI6eyIkaWQiOiIzODMiLCJMaW5lQ29sb3IiOnsiJGlkIjoiMzg0IiwiJHR5cGUiOiJOTFJFLkNvbW1vbi5Eb20uU29saWRDb2xvckJydXNoLCBOTFJFLkNvbW1vbiIsIkNvbG9yIjp7IiRpZCI6IjM4NSIsIkEiOjI1NSwiUiI6MTc4LCJHIjoxNCwiQiI6MTh9fSwiTGluZVdlaWdodCI6MS4wLCJMaW5lVHlwZSI6MCwiUGFyZW50U3R5bGUiOnsiJHJlZiI6IjU1In19LCJJc0JlbG93VGltZWJhbmQiOmZhbHNlLCJQb3NpdGlvbk9uVGFzayI6MCwiSGlkZURhdGUiOmZhbHNlLCJTaGFwZVNpemUiOjEsIlNwYWNpbmciOjAuMCwiUGFkZGluZyI6eyIkaWQiOiIzODYiLCJUb3AiOjAsIkxlZnQiOjAsIlJpZ2h0IjowLCJCb3R0b20iOjB9LCJTaGFwZVN0eWxlIjp7IiRpZCI6IjM4NyIsIk1hcmdpbiI6eyIkcmVmIjoiNjAifSwiUGFkZGluZyI6eyIkcmVmIjoiNjEifSwiQmFja2dyb3VuZCI6eyIkaWQiOiIzODgiLCJDb2xvciI6eyIkaWQiOiIzODkiLCJBIjoyNTUsIlIiOjI1MiwiRyI6MTU4LCJCIjo3OX19LCJJc1Zpc2libGUiOnRydWUsIldpZHRoIjoxOC4wLCJIZWlnaHQiOjIwLjAsIkJvcmRlclN0eWxlIjp7IiRpZCI6IjM5MCIsIkxpbmVDb2xvciI6eyIkcmVmIjoiNjUifSwiTGluZVdlaWdodCI6MC4wLCJMaW5lVHlwZSI6MCwiUGFyZW50U3R5bGUiOnsiJHJlZiI6IjY0In19LCJQYXJlbnRTdHlsZSI6eyIkcmVmIjoiNTkifX0sIlRpdGxlU3R5bGUiOnsiJGlkIjoiMzkxIiwiRm9udFNldHRpbmdzIjp7IiRpZCI6IjM5MiIsIkZvbnRTaXplIjoxMiwiRm9udE5hbWUiOiJDYWxpYnJpIiwiSXNCb2xkIjpmYWxzZSwiSXNJdGFsaWMiOmZhbHNlLCJJc1VuZGVybGluZWQiOmZhbHNlLCJQYXJlbnRTdHlsZSI6eyIkcmVmIjoiNjgifX0sIkF1dG9TaXplIjoyLCJGb3JlZ3JvdW5kIjp7IiRpZCI6IjM5MyIsIkNvbG9yIjp7IiRpZCI6IjM5NCIsIkEiOjI1NSwiUiI6MzcsIkciOjcyLCJCIjo4NX19LCJNYXhXaWR0aCI6NzguMTE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zOTUiLCJDb2xvciI6eyIkaWQiOiIzOTYiLCJBIjowLCJSIjoyNTUsIkciOjI1NSwiQiI6MjU1fX0sIklzVmlzaWJsZSI6dHJ1ZSwiV2lkdGgiOjAuMCwiSGVpZ2h0IjowLjAsIkJvcmRlclN0eWxlIjp7IiRpZCI6IjM5NyIsIkxpbmVDb2xvciI6bnVsbCwiTGluZVdlaWdodCI6MC4wLCJMaW5lVHlwZSI6MCwiUGFyZW50U3R5bGUiOm51bGx9LCJQYXJlbnRTdHlsZSI6eyIkcmVmIjoiNjcifX0sIkRhdGVTdHlsZSI6eyIkaWQiOiIzOTgiLCJGb250U2V0dGluZ3MiOnsiJGlkIjoiMzk5IiwiRm9udFNpemUiOjksIkZvbnROYW1lIjoiQ29yYmVsIiwiSXNCb2xkIjpmYWxzZSwiSXNJdGFsaWMiOmZhbHNlLCJJc1VuZGVybGluZWQiOmZhbHNlLCJQYXJlbnRTdHlsZSI6eyIkcmVmIjoiNzUifX0sIkF1dG9TaXplIjoyLCJGb3JlZ3JvdW5kIjp7IiRpZCI6IjQwMCIsIkNvbG9yIjp7IiRpZCI6IjQwMSIsIkEiOjI1NSwiUiI6ODUsIkciOjEzMCwiQiI6MTM5fX0sIk1heFdpZHRoIjoyNi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NDAyIiwiQ29sb3IiOnsiJGlkIjoiNDAzIiwiQSI6MCwiUiI6MjU1LCJHIjoyNTUsIkIiOjI1NX19LCJJc1Zpc2libGUiOnRydWUsIldpZHRoIjowLjAsIkhlaWdodCI6MC4wLCJCb3JkZXJTdHlsZSI6eyIkaWQiOiI0MDQiLCJMaW5lQ29sb3IiOm51bGwsIkxpbmVXZWlnaHQiOjAuMCwiTGluZVR5cGUiOjAsIlBhcmVudFN0eWxlIjpudWxsfSwiUGFyZW50U3R5bGUiOnsiJHJlZiI6Ijc0In19LCJEYXRlRm9ybWF0Ijp7IiRyZWYiOiI4MSJ9LCJXZWVrTnVtYmVyaW5nIjp7IiRpZCI6IjQwNSIsIkZvcm1hdCI6MCwiSXNWaXNpYmxlIjpmYWxzZSwiTGFzdEtub3duVmlzaWJpbGl0eVN0YXRlIjpmYWxzZX0sIklzVmlzaWJsZSI6dHJ1ZSwiUGFyZW50U3R5bGUiOnsiJHJlZiI6IjUzIn19LCJJbmRleCI6MTcsIlBlcmNlbnRhZ2VDb21wbGV0ZSI6bnVsbCwiUG9zaXRpb24iOnsiUmF0aW8iOjAuMDc5OTg3NjU0MzIwOTg3NzU2LCJJc0N1c3RvbSI6ZmFsc2V9LCJEYXRlRm9ybWF0Ijp7IiRyZWYiOiI4MSJ9LCJXZWVrTnVtYmVyaW5nIjp7IiRpZCI6IjQwNiIsIkZvcm1hdCI6MCwiSXNWaXNpYmxlIjpmYWxzZSwiTGFzdEtub3duVmlzaWJpbGl0eVN0YXRlIjpmYWxzZX0sIlJlbGF0ZWRUYXNrSWQiOiIwMDAwMDAwMC0wMDAwLTAwMDAtMDAwMC0wMDAwMDAwMDAwMDAiLCJJZCI6IjQ3Y2I2ZTM3LTFjNTItNGYxYi05NGM1LTM1MzQzZWM4NGMxMiIsIkltcG9ydElkIjpudWxsLCJUaXRsZSI6IkNvbnRyb2wgU3lzdGVtcyIsIk5vdGUiOm51bGwsIkh5cGVybGluayI6eyIkaWQiOiI0MDciLCJBZGRyZXNzIjpudWxsLCJTdWJBZGRyZXNzIjpudWxsfSwiSXNDaGFuZ2VkIjpmYWxzZSwiSXNOZXciOnRydWV9LHsiJGlkIjoiNDA4IiwiRGF0ZSI6IjIwMjItMDEtMjFUMjM6NTk6MDAiLCJTdHlsZSI6eyIkaWQiOiI0MDkiLCJTaGFwZSI6MSwiQ29ubmVjdG9yTWFyZ2luIjp7IiRyZWYiOiI1NCJ9LCJDb25uZWN0b3JTdHlsZSI6eyIkaWQiOiI0MTAiLCJMaW5lQ29sb3IiOnsiJGlkIjoiNDExIiwiJHR5cGUiOiJOTFJFLkNvbW1vbi5Eb20uU29saWRDb2xvckJydXNoLCBOTFJFLkNvbW1vbiIsIkNvbG9yIjp7IiRpZCI6IjQxMiIsIkEiOjI1NSwiUiI6MTc4LCJHIjoxNCwiQiI6MTh9fSwiTGluZVdlaWdodCI6MS4wLCJMaW5lVHlwZSI6MCwiUGFyZW50U3R5bGUiOnsiJHJlZiI6IjU1In19LCJJc0JlbG93VGltZWJhbmQiOnRydWUsIlBvc2l0aW9uT25UYXNrIjowLCJIaWRlRGF0ZSI6ZmFsc2UsIlNoYXBlU2l6ZSI6MSwiU3BhY2luZyI6MC4wLCJQYWRkaW5nIjp7IiRpZCI6IjQxMyIsIlRvcCI6MCwiTGVmdCI6MCwiUmlnaHQiOjAsIkJvdHRvbSI6MH0sIlNoYXBlU3R5bGUiOnsiJGlkIjoiNDE0IiwiTWFyZ2luIjp7IiRyZWYiOiI2MCJ9LCJQYWRkaW5nIjp7IiRyZWYiOiI2MSJ9LCJCYWNrZ3JvdW5kIjp7IiRpZCI6IjQxNSIsIkNvbG9yIjp7IiRpZCI6IjQxNiIsIkEiOjI1NSwiUiI6MjUyLCJHIjoxNTgsIkIiOjc5fX0sIklzVmlzaWJsZSI6dHJ1ZSwiV2lkdGgiOjE4LjAsIkhlaWdodCI6MjAuMCwiQm9yZGVyU3R5bGUiOnsiJGlkIjoiNDE3IiwiTGluZUNvbG9yIjp7IiRyZWYiOiI2NSJ9LCJMaW5lV2VpZ2h0IjowLjAsIkxpbmVUeXBlIjowLCJQYXJlbnRTdHlsZSI6eyIkcmVmIjoiNjQifX0sIlBhcmVudFN0eWxlIjp7IiRyZWYiOiI1OSJ9fSwiVGl0bGVTdHlsZSI6eyIkaWQiOiI0MTgiLCJGb250U2V0dGluZ3MiOnsiJGlkIjoiNDE5IiwiRm9udFNpemUiOjEyLCJGb250TmFtZSI6IkNhbGlicmkiLCJJc0JvbGQiOmZhbHNlLCJJc0l0YWxpYyI6ZmFsc2UsIklzVW5kZXJsaW5lZCI6ZmFsc2UsIlBhcmVudFN0eWxlIjp7IiRyZWYiOiI2OCJ9fSwiQXV0b1NpemUiOjIsIkZvcmVncm91bmQiOnsiJGlkIjoiNDIwIiwiQ29sb3IiOnsiJGlkIjoiNDIxIiwiQSI6MjU1LCJSIjozNywiRyI6NzIsIkIiOjg1fX0sIk1heFdpZHRoIjoxMzcuMjI2NjY2NjY2NjY2Njk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0MjIiLCJDb2xvciI6eyIkaWQiOiI0MjMiLCJBIjowLCJSIjoyNTUsIkciOjI1NSwiQiI6MjU1fX0sIklzVmlzaWJsZSI6dHJ1ZSwiV2lkdGgiOjAuMCwiSGVpZ2h0IjowLjAsIkJvcmRlclN0eWxlIjp7IiRpZCI6IjQyNCIsIkxpbmVDb2xvciI6bnVsbCwiTGluZVdlaWdodCI6MC4wLCJMaW5lVHlwZSI6MCwiUGFyZW50U3R5bGUiOm51bGx9LCJQYXJlbnRTdHlsZSI6eyIkcmVmIjoiNjcifX0sIkRhdGVTdHlsZSI6eyIkaWQiOiI0MjUiLCJGb250U2V0dGluZ3MiOnsiJGlkIjoiNDI2IiwiRm9udFNpemUiOjksIkZvbnROYW1lIjoiQ29yYmVsIiwiSXNCb2xkIjpmYWxzZSwiSXNJdGFsaWMiOmZhbHNlLCJJc1VuZGVybGluZWQiOmZhbHNlLCJQYXJlbnRTdHlsZSI6eyIkcmVmIjoiNzUifX0sIkF1dG9TaXplIjoyLCJGb3JlZ3JvdW5kIjp7IiRpZCI6IjQyNyIsIkNvbG9yIjp7IiRpZCI6IjQyOCIsIkEiOjI1NSwiUiI6ODUsIkciOjEzMCwiQiI6MTM5fX0sIk1heFdpZHRoIjoyMy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NDI5IiwiQ29sb3IiOnsiJGlkIjoiNDMwIiwiQSI6MCwiUiI6MjU1LCJHIjoyNTUsIkIiOjI1NX19LCJJc1Zpc2libGUiOnRydWUsIldpZHRoIjowLjAsIkhlaWdodCI6MC4wLCJCb3JkZXJTdHlsZSI6eyIkaWQiOiI0MzEiLCJMaW5lQ29sb3IiOm51bGwsIkxpbmVXZWlnaHQiOjAuMCwiTGluZVR5cGUiOjAsIlBhcmVudFN0eWxlIjpudWxsfSwiUGFyZW50U3R5bGUiOnsiJHJlZiI6Ijc0In19LCJEYXRlRm9ybWF0Ijp7IiRyZWYiOiI4MSJ9LCJXZWVrTnVtYmVyaW5nIjp7IiRpZCI6IjQzMiIsIkZvcm1hdCI6MCwiSXNWaXNpYmxlIjpmYWxzZSwiTGFzdEtub3duVmlzaWJpbGl0eVN0YXRlIjpmYWxzZX0sIklzVmlzaWJsZSI6dHJ1ZSwiUGFyZW50U3R5bGUiOnsiJHJlZiI6IjUzIn19LCJJbmRleCI6MTgsIlBlcmNlbnRhZ2VDb21wbGV0ZSI6bnVsbCwiUG9zaXRpb24iOnsiUmF0aW8iOjAuMTA0NjEwMzU4MzQ0MTg0MDMsIklzQ3VzdG9tIjpmYWxzZX0sIkRhdGVGb3JtYXQiOnsiJHJlZiI6IjgxIn0sIldlZWtOdW1iZXJpbmciOnsiJGlkIjoiNDMzIiwiRm9ybWF0IjowLCJJc1Zpc2libGUiOmZhbHNlLCJMYXN0S25vd25WaXNpYmlsaXR5U3RhdGUiOmZhbHNlfSwiUmVsYXRlZFRhc2tJZCI6IjAwMDAwMDAwLTAwMDAtMDAwMC0wMDAwLTAwMDAwMDAwMDAwMCIsIklkIjoiYzcyZDczMjQtOGIzYS00ZThhLWJhYzItYThhNWM5NDA0ZDY4IiwiSW1wb3J0SWQiOm51bGwsIlRpdGxlIjoiTmF2aWdhdGlvbiBJbnN0YWxsYXRpb24gRG9uZSIsIk5vdGUiOm51bGwsIkh5cGVybGluayI6eyIkaWQiOiI0MzQiLCJBZGRyZXNzIjpudWxsLCJTdWJBZGRyZXNzIjpudWxsfSwiSXNDaGFuZ2VkIjpmYWxzZSwiSXNOZXciOnRydWV9LHsiJGlkIjoiNDM1IiwiRGF0ZSI6IjIwMjItMDMtMTFUMjM6NTk6MDAiLCJTdHlsZSI6eyIkaWQiOiI0MzYiLCJTaGFwZSI6MTQsIkNvbm5lY3Rvck1hcmdpbiI6eyIkcmVmIjoiNTQifSwiQ29ubmVjdG9yU3R5bGUiOnsiJGlkIjoiNDM3IiwiTGluZUNvbG9yIjp7IiRpZCI6IjQzOCIsIiR0eXBlIjoiTkxSRS5Db21tb24uRG9tLlNvbGlkQ29sb3JCcnVzaCwgTkxSRS5Db21tb24iLCJDb2xvciI6eyIkaWQiOiI0MzkiLCJBIjoyNTUsIlIiOjE3OCwiRyI6MTQsIkIiOjE4fX0sIkxpbmVXZWlnaHQiOjEuMCwiTGluZVR5cGUiOjAsIlBhcmVudFN0eWxlIjp7IiRyZWYiOiI1NSJ9fSwiSXNCZWxvd1RpbWViYW5kIjpmYWxzZSwiUG9zaXRpb25PblRhc2siOjAsIkhpZGVEYXRlIjpmYWxzZSwiU2hhcGVTaXplIjoxLCJTcGFjaW5nIjowLjAsIlBhZGRpbmciOnsiJGlkIjoiNDQwIiwiVG9wIjowLCJMZWZ0IjowLCJSaWdodCI6MCwiQm90dG9tIjowfSwiU2hhcGVTdHlsZSI6eyIkaWQiOiI0NDEiLCJNYXJnaW4iOnsiJHJlZiI6IjYwIn0sIlBhZGRpbmciOnsiJHJlZiI6IjYxIn0sIkJhY2tncm91bmQiOnsiJGlkIjoiNDQyIiwiQ29sb3IiOnsiJGlkIjoiNDQzIiwiQSI6MjU1LCJSIjoyNTIsIkciOjE1OCwiQiI6Nzl9fSwiSXNWaXNpYmxlIjp0cnVlLCJXaWR0aCI6MTguMCwiSGVpZ2h0IjoyMC4wLCJCb3JkZXJTdHlsZSI6eyIkaWQiOiI0NDQiLCJMaW5lQ29sb3IiOnsiJHJlZiI6IjY1In0sIkxpbmVXZWlnaHQiOjAuMCwiTGluZVR5cGUiOjAsIlBhcmVudFN0eWxlIjp7IiRyZWYiOiI2NCJ9fSwiUGFyZW50U3R5bGUiOnsiJHJlZiI6IjU5In19LCJUaXRsZVN0eWxlIjp7IiRpZCI6IjQ0NSIsIkZvbnRTZXR0aW5ncyI6eyIkaWQiOiI0NDYiLCJGb250U2l6ZSI6MTIsIkZvbnROYW1lIjoiQ2FsaWJyaSIsIklzQm9sZCI6ZmFsc2UsIklzSXRhbGljIjpmYWxzZSwiSXNVbmRlcmxpbmVkIjpmYWxzZSwiUGFyZW50U3R5bGUiOnsiJHJlZiI6IjY4In19LCJBdXRvU2l6ZSI6MiwiRm9yZWdyb3VuZCI6eyIkaWQiOiI0NDciLCJDb2xvciI6eyIkaWQiOiI0NDgiLCJBIjoyNTUsIlIiOjM3LCJHIjo3MiwiQiI6ODV9fSwiTWF4V2lkdGgiOjcwLjEyNjg1Mzk0Mjg3MTE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0NDkiLCJDb2xvciI6eyIkaWQiOiI0NTAiLCJBIjowLCJSIjoyNTUsIkciOjI1NSwiQiI6MjU1fX0sIklzVmlzaWJsZSI6dHJ1ZSwiV2lkdGgiOjAuMCwiSGVpZ2h0IjowLjAsIkJvcmRlclN0eWxlIjp7IiRpZCI6IjQ1MSIsIkxpbmVDb2xvciI6bnVsbCwiTGluZVdlaWdodCI6MC4wLCJMaW5lVHlwZSI6MCwiUGFyZW50U3R5bGUiOm51bGx9LCJQYXJlbnRTdHlsZSI6eyIkcmVmIjoiNjcifX0sIkRhdGVTdHlsZSI6eyIkaWQiOiI0NTIiLCJGb250U2V0dGluZ3MiOnsiJGlkIjoiNDUzIiwiRm9udFNpemUiOjksIkZvbnROYW1lIjoiQ29yYmVsIiwiSXNCb2xkIjpmYWxzZSwiSXNJdGFsaWMiOmZhbHNlLCJJc1VuZGVybGluZWQiOmZhbHNlLCJQYXJlbnRTdHlsZSI6eyIkcmVmIjoiNzUifX0sIkF1dG9TaXplIjoyLCJGb3JlZ3JvdW5kIjp7IiRpZCI6IjQ1NCIsIkNvbG9yIjp7IiRpZCI6IjQ1NSIsIkEiOjI1NSwiUiI6ODUsIkciOjEzMCwiQiI6MTM5fX0sIk1heFdpZHRoIjoyNS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NDU2IiwiQ29sb3IiOnsiJGlkIjoiNDU3IiwiQSI6MCwiUiI6MjU1LCJHIjoyNTUsIkIiOjI1NX19LCJJc1Zpc2libGUiOnRydWUsIldpZHRoIjowLjAsIkhlaWdodCI6MC4wLCJCb3JkZXJTdHlsZSI6eyIkaWQiOiI0NTgiLCJMaW5lQ29sb3IiOm51bGwsIkxpbmVXZWlnaHQiOjAuMCwiTGluZVR5cGUiOjAsIlBhcmVudFN0eWxlIjpudWxsfSwiUGFyZW50U3R5bGUiOnsiJHJlZiI6Ijc0In19LCJEYXRlRm9ybWF0Ijp7IiRyZWYiOiI4MSJ9LCJXZWVrTnVtYmVyaW5nIjp7IiRpZCI6IjQ1OSIsIkZvcm1hdCI6MCwiSXNWaXNpYmxlIjpmYWxzZSwiTGFzdEtub3duVmlzaWJpbGl0eVN0YXRlIjpmYWxzZX0sIklzVmlzaWJsZSI6dHJ1ZSwiUGFyZW50U3R5bGUiOnsiJHJlZiI6IjUzIn19LCJJbmRleCI6MTksIlBlcmNlbnRhZ2VDb21wbGV0ZSI6bnVsbCwiUG9zaXRpb24iOnsiUmF0aW8iOjAuMDgzNTQ5MDU0MjI3OTE2MTQyLCJJc0N1c3RvbSI6ZmFsc2V9LCJEYXRlRm9ybWF0Ijp7IiRyZWYiOiI4MSJ9LCJXZWVrTnVtYmVyaW5nIjp7IiRpZCI6IjQ2MCIsIkZvcm1hdCI6MCwiSXNWaXNpYmxlIjpmYWxzZSwiTGFzdEtub3duVmlzaWJpbGl0eVN0YXRlIjpmYWxzZX0sIlJlbGF0ZWRUYXNrSWQiOiIwMDAwMDAwMC0wMDAwLTAwMDAtMDAwMC0wMDAwMDAwMDAwMDAiLCJJZCI6IjQ0NjFiNGFkLTU2ZTEtNDI3ZC1iZTI1LTNmZDQwMTUxNjM0ZCIsIkltcG9ydElkIjpudWxsLCJUaXRsZSI6IlNlYSBUcmlhbCAxIiwiTm90ZSI6bnVsbCwiSHlwZXJsaW5rIjp7IiRpZCI6IjQ2MSIsIkFkZHJlc3MiOm51bGwsIlN1YkFkZHJlc3MiOm51bGx9LCJJc0NoYW5nZWQiOmZhbHNlLCJJc05ldyI6dHJ1ZX0seyIkaWQiOiI0NjIiLCJEYXRlIjoiMjAyMi0wMy0yNFQyMzo1OTowMCIsIlN0eWxlIjp7IiRpZCI6IjQ2MyIsIlNoYXBlIjoxNCwiQ29ubmVjdG9yTWFyZ2luIjp7IiRyZWYiOiI1NCJ9LCJDb25uZWN0b3JTdHlsZSI6eyIkaWQiOiI0NjQiLCJMaW5lQ29sb3IiOnsiJGlkIjoiNDY1IiwiJHR5cGUiOiJOTFJFLkNvbW1vbi5Eb20uU29saWRDb2xvckJydXNoLCBOTFJFLkNvbW1vbiIsIkNvbG9yIjp7IiRpZCI6IjQ2NiIsIkEiOjI1NSwiUiI6MTc4LCJHIjoxNCwiQiI6MTh9fSwiTGluZVdlaWdodCI6MS4wLCJMaW5lVHlwZSI6MCwiUGFyZW50U3R5bGUiOnsiJHJlZiI6IjU1In19LCJJc0JlbG93VGltZWJhbmQiOnRydWUsIlBvc2l0aW9uT25UYXNrIjowLCJIaWRlRGF0ZSI6ZmFsc2UsIlNoYXBlU2l6ZSI6MSwiU3BhY2luZyI6MC4wLCJQYWRkaW5nIjp7IiRpZCI6IjQ2NyIsIlRvcCI6MCwiTGVmdCI6MCwiUmlnaHQiOjAsIkJvdHRvbSI6MH0sIlNoYXBlU3R5bGUiOnsiJGlkIjoiNDY4IiwiTWFyZ2luIjp7IiRyZWYiOiI2MCJ9LCJQYWRkaW5nIjp7IiRyZWYiOiI2MSJ9LCJCYWNrZ3JvdW5kIjp7IiRpZCI6IjQ2OSIsIkNvbG9yIjp7IiRpZCI6IjQ3MCIsIkEiOjI1NSwiUiI6MjUyLCJHIjoxNTgsIkIiOjc5fX0sIklzVmlzaWJsZSI6dHJ1ZSwiV2lkdGgiOjE4LjAsIkhlaWdodCI6MjAuMCwiQm9yZGVyU3R5bGUiOnsiJGlkIjoiNDcxIiwiTGluZUNvbG9yIjp7IiRyZWYiOiI2NSJ9LCJMaW5lV2VpZ2h0IjowLjAsIkxpbmVUeXBlIjowLCJQYXJlbnRTdHlsZSI6eyIkcmVmIjoiNjQifX0sIlBhcmVudFN0eWxlIjp7IiRyZWYiOiI1OSJ9fSwiVGl0bGVTdHlsZSI6eyIkaWQiOiI0NzIiLCJGb250U2V0dGluZ3MiOnsiJGlkIjoiNDczIiwiRm9udFNpemUiOjEyLCJGb250TmFtZSI6IkNhbGlicmkiLCJJc0JvbGQiOmZhbHNlLCJJc0l0YWxpYyI6ZmFsc2UsIklzVW5kZXJsaW5lZCI6ZmFsc2UsIlBhcmVudFN0eWxlIjp7IiRyZWYiOiI2OCJ9fSwiQXV0b1NpemUiOjIsIkZvcmVncm91bmQiOnsiJGlkIjoiNDc0IiwiQ29sb3IiOnsiJGlkIjoiNDc1IiwiQSI6MjU1LCJSIjozNywiRyI6NzIsIkIiOjg1fX0sIk1heFdpZHRoIjo3MC4xMjY4NTM5NDI4NzEx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NDc2IiwiQ29sb3IiOnsiJGlkIjoiNDc3IiwiQSI6MCwiUiI6MjU1LCJHIjoyNTUsIkIiOjI1NX19LCJJc1Zpc2libGUiOnRydWUsIldpZHRoIjowLjAsIkhlaWdodCI6MC4wLCJCb3JkZXJTdHlsZSI6eyIkaWQiOiI0NzgiLCJMaW5lQ29sb3IiOm51bGwsIkxpbmVXZWlnaHQiOjAuMCwiTGluZVR5cGUiOjAsIlBhcmVudFN0eWxlIjpudWxsfSwiUGFyZW50U3R5bGUiOnsiJHJlZiI6IjY3In19LCJEYXRlU3R5bGUiOnsiJGlkIjoiNDc5IiwiRm9udFNldHRpbmdzIjp7IiRpZCI6IjQ4MCIsIkZvbnRTaXplIjo5LCJGb250TmFtZSI6IkNvcmJlbCIsIklzQm9sZCI6ZmFsc2UsIklzSXRhbGljIjpmYWxzZSwiSXNVbmRlcmxpbmVkIjpmYWxzZSwiUGFyZW50U3R5bGUiOnsiJHJlZiI6Ijc1In19LCJBdXRvU2l6ZSI6MiwiRm9yZWdyb3VuZCI6eyIkaWQiOiI0ODEiLCJDb2xvciI6eyIkaWQiOiI0ODIiLCJBIjoyNTUsIlIiOjg1LCJHIjoxMzAsIkIiOjEzOX19LCJNYXhXaWR0aCI6MjY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Q4MyIsIkNvbG9yIjp7IiRpZCI6IjQ4NCIsIkEiOjAsIlIiOjI1NSwiRyI6MjU1LCJCIjoyNTV9fSwiSXNWaXNpYmxlIjp0cnVlLCJXaWR0aCI6MC4wLCJIZWlnaHQiOjAuMCwiQm9yZGVyU3R5bGUiOnsiJGlkIjoiNDg1IiwiTGluZUNvbG9yIjpudWxsLCJMaW5lV2VpZ2h0IjowLjAsIkxpbmVUeXBlIjowLCJQYXJlbnRTdHlsZSI6bnVsbH0sIlBhcmVudFN0eWxlIjp7IiRyZWYiOiI3NCJ9fSwiRGF0ZUZvcm1hdCI6eyIkcmVmIjoiODEifSwiV2Vla051bWJlcmluZyI6eyIkaWQiOiI0ODYiLCJGb3JtYXQiOjAsIklzVmlzaWJsZSI6ZmFsc2UsIkxhc3RLbm93blZpc2liaWxpdHlTdGF0ZSI6ZmFsc2V9LCJJc1Zpc2libGUiOnRydWUsIlBhcmVudFN0eWxlIjp7IiRyZWYiOiI1MyJ9fSwiSW5kZXgiOjIwLCJQZXJjZW50YWdlQ29tcGxldGUiOm51bGwsIlBvc2l0aW9uIjp7IlJhdGlvIjowLjA4NTY1ODk3NDU2OTU0Mzg2OSwiSXNDdXN0b20iOmZhbHNlfSwiRGF0ZUZvcm1hdCI6eyIkcmVmIjoiODEifSwiV2Vla051bWJlcmluZyI6eyIkaWQiOiI0ODciLCJGb3JtYXQiOjAsIklzVmlzaWJsZSI6ZmFsc2UsIkxhc3RLbm93blZpc2liaWxpdHlTdGF0ZSI6ZmFsc2V9LCJSZWxhdGVkVGFza0lkIjoiMDAwMDAwMDAtMDAwMC0wMDAwLTAwMDAtMDAwMDAwMDAwMDAwIiwiSWQiOiI3NTZlZTNkOS1mYjkzLTQ2OGYtODFiNS01YjAxNDAzMzVlMmEiLCJJbXBvcnRJZCI6bnVsbCwiVGl0bGUiOiJTZWEgVHJpYWwgMiIsIk5vdGUiOm51bGwsIkh5cGVybGluayI6eyIkaWQiOiI0ODgiLCJBZGRyZXNzIjpudWxsLCJTdWJBZGRyZXNzIjpudWxsfSwiSXNDaGFuZ2VkIjpmYWxzZSwiSXNOZXciOnRydWV9LHsiJGlkIjoiNDg5IiwiRGF0ZSI6IjIwMjItMDMtMzFUMjM6NTk6MDAiLCJTdHlsZSI6eyIkaWQiOiI0OTAiLCJTaGFwZSI6MCwiQ29ubmVjdG9yTWFyZ2luIjp7IiRyZWYiOiI1NCJ9LCJDb25uZWN0b3JTdHlsZSI6eyIkaWQiOiI0OTEiLCJMaW5lQ29sb3IiOnsiJGlkIjoiNDkyIiwiJHR5cGUiOiJOTFJFLkNvbW1vbi5Eb20uU29saWRDb2xvckJydXNoLCBOTFJFLkNvbW1vbiIsIkNvbG9yIjp7IiRpZCI6IjQ5MyIsIkEiOjI1NSwiUiI6MTM1LCJHIjoxODcsIkIiOjE2Mn19LCJMaW5lV2VpZ2h0IjoxLjAsIkxpbmVUeXBlIjowLCJQYXJlbnRTdHlsZSI6eyIkcmVmIjoiNTUifX0sIklzQmVsb3dUaW1lYmFuZCI6ZmFsc2UsIlBvc2l0aW9uT25UYXNrIjowLCJIaWRlRGF0ZSI6ZmFsc2UsIlNoYXBlU2l6ZSI6MiwiU3BhY2luZyI6MC4wLCJQYWRkaW5nIjp7IiRpZCI6IjQ5NCIsIlRvcCI6MCwiTGVmdCI6MCwiUmlnaHQiOjAsIkJvdHRvbSI6MH0sIlNoYXBlU3R5bGUiOnsiJGlkIjoiNDk1IiwiTWFyZ2luIjp7IiRyZWYiOiI2MCJ9LCJQYWRkaW5nIjp7IiRyZWYiOiI2MSJ9LCJCYWNrZ3JvdW5kIjp7IiRpZCI6IjQ5NiIsIkNvbG9yIjp7IiRpZCI6IjQ5NyIsIkEiOjI1NSwiUiI6MTM1LCJHIjoxODcsIkIiOjE2Mn19LCJJc1Zpc2libGUiOnRydWUsIldpZHRoIjoyNC4wLCJIZWlnaHQiOjI2LjAsIkJvcmRlclN0eWxlIjp7IiRpZCI6IjQ5OCIsIkxpbmVDb2xvciI6eyIkcmVmIjoiNjUifSwiTGluZVdlaWdodCI6MC4wLCJMaW5lVHlwZSI6MCwiUGFyZW50U3R5bGUiOnsiJHJlZiI6IjY0In19LCJQYXJlbnRTdHlsZSI6eyIkcmVmIjoiNTkifX0sIlRpdGxlU3R5bGUiOnsiJGlkIjoiNDk5IiwiRm9udFNldHRpbmdzIjp7IiRpZCI6IjUwMCIsIkZvbnRTaXplIjoxNCwiRm9udE5hbWUiOiJDYWxpYnJpIiwiSXNCb2xkIjp0cnVlLCJJc0l0YWxpYyI6dHJ1ZSwiSXNVbmRlcmxpbmVkIjp0cnVlLCJQYXJlbnRTdHlsZSI6eyIkcmVmIjoiNjgifX0sIkF1dG9TaXplIjoyLCJGb3JlZ3JvdW5kIjp7IiRpZCI6IjUwMSIsIkNvbG9yIjp7IiRpZCI6IjUwMiIsIkEiOjI1NSwiUiI6MzcsIkciOjcyLCJCIjo4NX19LCJNYXhXaWR0aCI6NDI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UwMyIsIkNvbG9yIjp7IiRpZCI6IjUwNCIsIkEiOjAsIlIiOjI1NSwiRyI6MjU1LCJCIjoyNTV9fSwiSXNWaXNpYmxlIjp0cnVlLCJXaWR0aCI6MC4wLCJIZWlnaHQiOjAuMCwiQm9yZGVyU3R5bGUiOnsiJGlkIjoiNTA1IiwiTGluZUNvbG9yIjpudWxsLCJMaW5lV2VpZ2h0IjowLjAsIkxpbmVUeXBlIjowLCJQYXJlbnRTdHlsZSI6bnVsbH0sIlBhcmVudFN0eWxlIjp7IiRyZWYiOiI2NyJ9fSwiRGF0ZVN0eWxlIjp7IiRpZCI6IjUwNiIsIkZvbnRTZXR0aW5ncyI6eyIkaWQiOiI1MDciLCJGb250U2l6ZSI6MTEsIkZvbnROYW1lIjoiQ29yYmVsIiwiSXNCb2xkIjpmYWxzZSwiSXNJdGFsaWMiOmZhbHNlLCJJc1VuZGVybGluZWQiOmZhbHNlLCJQYXJlbnRTdHlsZSI6eyIkcmVmIjoiNzUifX0sIkF1dG9TaXplIjoyLCJGb3JlZ3JvdW5kIjp7IiRpZCI6IjUwOCIsIkNvbG9yIjp7IiRpZCI6IjUwOSIsIkEiOjI1NSwiUiI6ODUsIkciOjEzMCwiQiI6MTM5fX0sIk1heFdpZHRoIjozMS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NTEwIiwiQ29sb3IiOnsiJGlkIjoiNTExIiwiQSI6MCwiUiI6MjU1LCJHIjoyNTUsIkIiOjI1NX19LCJJc1Zpc2libGUiOnRydWUsIldpZHRoIjowLjAsIkhlaWdodCI6MC4wLCJCb3JkZXJTdHlsZSI6eyIkaWQiOiI1MTIiLCJMaW5lQ29sb3IiOm51bGwsIkxpbmVXZWlnaHQiOjAuMCwiTGluZVR5cGUiOjAsIlBhcmVudFN0eWxlIjpudWxsfSwiUGFyZW50U3R5bGUiOnsiJHJlZiI6Ijc0In19LCJEYXRlRm9ybWF0Ijp7IiRyZWYiOiI4MSJ9LCJXZWVrTnVtYmVyaW5nIjp7IiRpZCI6IjUxMyIsIkZvcm1hdCI6MCwiSXNWaXNpYmxlIjpmYWxzZSwiTGFzdEtub3duVmlzaWJpbGl0eVN0YXRlIjpmYWxzZX0sIklzVmlzaWJsZSI6dHJ1ZSwiUGFyZW50U3R5bGUiOnsiJHJlZiI6IjUzIn19LCJJbmRleCI6MjEsIlBlcmNlbnRhZ2VDb21wbGV0ZSI6bnVsbCwiUG9zaXRpb24iOnsiUmF0aW8iOjAuMTU3NTczOTU0MjY0MzIyOTEsIklzQ3VzdG9tIjp0cnVlfSwiRGF0ZUZvcm1hdCI6eyIkcmVmIjoiODEifSwiV2Vla051bWJlcmluZyI6eyIkaWQiOiI1MTQiLCJGb3JtYXQiOjAsIklzVmlzaWJsZSI6ZmFsc2UsIkxhc3RLbm93blZpc2liaWxpdHlTdGF0ZSI6ZmFsc2V9LCJSZWxhdGVkVGFza0lkIjoiMDAwMDAwMDAtMDAwMC0wMDAwLTAwMDAtMDAwMDAwMDAwMDAwIiwiSWQiOiIxY2NmOTIwNS1lNmYyLTQ0MTEtODZiZS04Y2YzNTQ4MWRlN2YiLCJJbXBvcnRJZCI6bnVsbCwiVGl0bGUiOiJMYXVuY2giLCJOb3RlIjpudWxsLCJIeXBlcmxpbmsiOnsiJGlkIjoiNTE1IiwiQWRkcmVzcyI6bnVsbCwiU3ViQWRkcmVzcyI6bnVsbH0sIklzQ2hhbmdlZCI6ZmFsc2UsIklzTmV3Ijp0cnVlfV0sIlRhc2tzIjpbeyIkaWQiOiI1MTYiLCJHcm91cE5hbWUiOm51bGwsIlN0YXJ0RGF0ZSI6IjIwMjItMDItMDRUMDE6MDQ6MDAiLCJFbmREYXRlIjoiMjAyMi0wMy0yM1QyMjoxOTowMCIsIlBlcmNlbnRhZ2VDb21wbGV0ZSI6bnVsbCwiU3R5bGUiOnsiJGlkIjoiNTE3IiwiU2hhcGUiOjcsIlNoYXBlVGhpY2tuZXNzIjoxLCJEdXJhdGlvbkZvcm1hdCI6MSwiSW5jbHVkZU5vbldvcmtpbmdEYXlzSW5EdXJhdGlvbiI6ZmFsc2UsIlBlcmNlbnRhZ2VDb21wbGV0ZVN0eWxlIjp7IiRpZCI6IjUxOCIsIkZvbnRTZXR0aW5ncyI6eyIkaWQiOiI1MTk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UyMCIsIkxpbmVDb2xvciI6bnVsbCwiTGluZVdlaWdodCI6MC4wLCJMaW5lVHlwZSI6MCwiUGFyZW50U3R5bGUiOm51bGx9LCJQYXJlbnRTdHlsZSI6bnVsbH0sIkR1cmF0aW9uU3R5bGUiOnsiJGlkIjoiNTIxIiwiRm9udFNldHRpbmdzIjp7IiRpZCI6IjUyMiIsIkZvbnRTaXplIjoxMCwiRm9udE5hbWUiOiJDYWxpYnJpIiwiSXNCb2xkIjpmYWxzZSwiSXNJdGFsaWMiOmZhbHNlLCJJc1VuZGVybGluZWQiOmZhbHNlLCJQYXJlbnRTdHlsZSI6bnVsbH0sIkF1dG9TaXplIjowLCJGb3JlZ3JvdW5kIjp7IiRpZCI6IjUyMyIsIkNvbG9yIjp7IiRpZCI6IjUyNCIsIkEiOjI1NSwiUiI6MSwiRyI6MjIsIkIiOjM5fX0sIk1heFdpZHRoIjoyMDAuMCwiTWF4SGVpZ2h0IjoiSW5maW5pdHkiLCJTbWFydEZvcmVncm91bmRJc0FjdGl2ZSI6ZmFsc2UsIkhvcml6b250YWxBbGlnbm1lbnQiOjEsIlZlcnRpY2FsQWxpZ25tZW50IjowLCJTbWFydEZvcmVncm91bmQiOm51bGwsIkJhY2tncm91bmRGaWxsVHlwZSI6MCwiTWFyZ2luIjp7IiRyZWYiOiI5NiJ9LCJQYWRkaW5nIjp7IiRyZWYiOiI5NyJ9LCJCYWNrZ3JvdW5kIjp7IiRpZCI6IjUyNSIsIkNvbG9yIjp7IiRpZCI6IjUyNiIsIkEiOjAsIlIiOjI1NSwiRyI6MjU1LCJCIjoyNTV9fSwiSXNWaXNpYmxlIjp0cnVlLCJXaWR0aCI6MC4wLCJIZWlnaHQiOjAuMCwiQm9yZGVyU3R5bGUiOnsiJGlkIjoiNTI3IiwiTGluZUNvbG9yIjpudWxsLCJMaW5lV2VpZ2h0IjowLjAsIkxpbmVUeXBlIjowLCJQYXJlbnRTdHlsZSI6bnVsbH0sIlBhcmVudFN0eWxlIjpudWxsfSwiSG9yaXpvbnRhbENvbm5lY3RvclN0eWxlIjp7IiRpZCI6IjUyOCIsIkxpbmVDb2xvciI6eyIkaWQiOiI1MjkiLCIkdHlwZSI6Ik5MUkUuQ29tbW9uLkRvbS5Tb2xpZENvbG9yQnJ1c2gsIE5MUkUuQ29tbW9uIiwiQ29sb3IiOnsiJGlkIjoiNTMwIiwiQSI6MjU1LCJSIjoxODQsIkciOjIxMywiQiI6MjI0fX0sIkxpbmVXZWlnaHQiOjEuMCwiTGluZVR5cGUiOjAsIlBhcmVudFN0eWxlIjpudWxsfSwiVmVydGljYWxDb25uZWN0b3JTdHlsZSI6eyIkaWQiOiI1MzEiLCJMaW5lQ29sb3IiOnsiJGlkIjoiNTMyIiwiJHR5cGUiOiJOTFJFLkNvbW1vbi5Eb20uU29saWRDb2xvckJydXNoLCBOTFJFLkNvbW1vbiIsIkNvbG9yIjp7IiRpZCI6IjUzMyIsIkEiOjI1NSwiUiI6MjAxLCJHIjoyMjgsIkIiOjIwMn19LCJMaW5lV2VpZ2h0IjowLjAsIkxpbmVUeXBlIjowLCJQYXJlbnRTdHlsZSI6bnVsbH0sIk1hcmdpbiI6bnVsbCwiU3RhcnREYXRlUG9zaXRpb24iOjQsIkVuZERhdGVQb3NpdGlvbiI6NCwiRGF0ZUlzVmlzaWJsZSI6dHJ1ZSwiVGl0bGVQb3NpdGlvbiI6NSwiRHVyYXRpb25Qb3NpdGlvbiI6MiwiUGVyY2VudGFnZUNvbXBsZXRlZFBvc2l0aW9uIjo2LCJTcGFjaW5nIjo1LCJJc0JlbG93VGltZWJhbmQiOmZhbHNlLCJQZXJjZW50YWdlQ29tcGxldGVTaGFwZU9wYWNpdHkiOjM1LCJTaGFwZVN0eWxlIjp7IiRpZCI6IjUzNCIsIk1hcmdpbiI6eyIkcmVmIjoiMTA2In0sIlBhZGRpbmciOnsiJHJlZiI6IjEwNyJ9LCJCYWNrZ3JvdW5kIjp7IiRpZCI6IjUzNSIsIkNvbG9yIjp7IiRpZCI6IjUzNiIsIkEiOjI1NSwiUiI6MTM1LCJHIjoxODcsIkIiOjE2Mn19LCJJc1Zpc2libGUiOnRydWUsIldpZHRoIjowLjAsIkhlaWdodCI6MTYuMCwiQm9yZGVyU3R5bGUiOnsiJGlkIjoiNTM3IiwiTGluZUNvbG9yIjp7IiRpZCI6IjUzOCIsIiR0eXBlIjoiTkxSRS5Db21tb24uRG9tLlNvbGlkQ29sb3JCcnVzaCwgTkxSRS5Db21tb24iLCJDb2xvciI6eyIkaWQiOiI1MzkiLCJBIjoyNTUsIlIiOjI1NSwiRyI6MCwiQiI6MH19LCJMaW5lV2VpZ2h0IjowLjAsIkxpbmVUeXBlIjowLCJQYXJlbnRTdHlsZSI6bnVsbH0sIlBhcmVudFN0eWxlIjpudWxsfSwiVGl0bGVTdHlsZSI6eyIkaWQiOiI1NDAiLCJGb250U2V0dGluZ3MiOnsiJGlkIjoiNTQxIiwiRm9udFNpemUiOjExLCJGb250TmFtZSI6IkNhbGlicmkiLCJJc0JvbGQiOmZhbHNlLCJJc0l0YWxpYyI6ZmFsc2UsIklzVW5kZXJsaW5lZCI6ZmFsc2UsIlBhcmVudFN0eWxlIjpudWxsfSwiQXV0b1NpemUiOjIsIkZvcmVncm91bmQiOnsiJGlkIjoiNTQyIiwiQ29sb3IiOnsiJGlkIjoiNTQzIiwiQSI6MjU1LCJSIjozNywiRyI6NzIsIkIiOjg1fX0sIk1heFdpZHRoIjo3OS40OTk2NDA2NDQzNjE4MzM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pZCI6IjU0NCIsIkNvbG9yIjp7IiRpZCI6IjU0NSIsIkEiOjAsIlIiOjI1NSwiRyI6MjU1LCJCIjoyNTV9fSwiSXNWaXNpYmxlIjp0cnVlLCJXaWR0aCI6MC4wLCJIZWlnaHQiOjAuMCwiQm9yZGVyU3R5bGUiOnsiJGlkIjoiNTQ2IiwiTGluZUNvbG9yIjpudWxsLCJMaW5lV2VpZ2h0IjowLjAsIkxpbmVUeXBlIjowLCJQYXJlbnRTdHlsZSI6bnVsbH0sIlBhcmVudFN0eWxlIjpudWxsfSwiRGF0ZVN0eWxlIjp7IiRpZCI6IjU0NyIsIkZvbnRTZXR0aW5ncyI6eyIkaWQiOiI1NDgiLCJGb250U2l6ZSI6MTAsIkZvbnROYW1lIjoiQ29yYmVsIiwiSXNCb2xkIjpmYWxzZSwiSXNJdGFsaWMiOmZhbHNlLCJJc1VuZGVybGluZWQiOmZhbHNlLCJQYXJlbnRTdHlsZSI6bnVsbH0sIkF1dG9TaXplIjoyLCJGb3JlZ3JvdW5kIjp7IiRpZCI6IjU0OSIsIkNvbG9yIjp7IiRpZCI6IjU1MCIsIkEiOjI1NSwiUiI6ODUsIkciOjEzMCwiQiI6MTM5fX0sIk1heFdpZHRoIjo1Mi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aWQiOiI1NTEiLCJDb2xvciI6eyIkaWQiOiI1NTIiLCJBIjowLCJSIjoyNTUsIkciOjI1NSwiQiI6MjU1fX0sIklzVmlzaWJsZSI6dHJ1ZSwiV2lkdGgiOjAuMCwiSGVpZ2h0IjowLjAsIkJvcmRlclN0eWxlIjp7IiRpZCI6IjU1MyIsIkxpbmVDb2xvciI6bnVsbCwiTGluZVdlaWdodCI6MC4wLCJMaW5lVHlwZSI6MCwiUGFyZW50U3R5bGUiOm51bGx9LCJQYXJlbnRTdHlsZSI6bnVsbH0sIkRhdGVGb3JtYXQiOnsiJGlkIjoiNTU0IiwiRm9ybWF0U3RyaW5nIjoiTU0uZGQiLCJTZXBhcmF0b3IiOiIuIiwiVXNlSW50ZXJuYXRpb25hbERhdGVGb3JtYXQiOmZhbHNlLCJEYXRlSXNWaXNpYmxlIjp0cnVlLCJUaW1lSXNWaXNpYmxlIjpmYWxzZSwiSG91ckRpZ2l0cyI6MSwiQW1QbURlc2lnbmF0b3IiOjIsIlRyaW0wME1pbnV0ZXMiOmZhbHNlLCJMYXN0S25vd25WaXNpYmlsaXR5U3RhdGUiOnsiJGlkIjoiNTU1IiwiRGF0ZVBhcnRJc1Zpc2libGUiOmZhbHNlLCJUaW1lUGFydElzVmlzaWJsZSI6ZmFsc2V9fSwiV2Vla051bWJlcmluZyI6eyIkaWQiOiI1NTYiLCJGb3JtYXQiOjAsIklzVmlzaWJsZSI6ZmFsc2UsIkxhc3RLbm93blZpc2liaWxpdHlTdGF0ZSI6ZmFsc2V9LCJJc1Zpc2libGUiOnRydWUsIlBhcmVudFN0eWxlIjpudWxsfSwiSW5kZXgiOjIsIlNtYXJ0RHVyYXRpb25BY3RpdmF0ZWQiOmZhbHNlLCJEYXRlRm9ybWF0Ijp7IiRyZWYiOiI1NTQifSwiV2Vla051bWJlcmluZyI6eyIkaWQiOiI1NTciLCJGb3JtYXQiOjAsIklzVmlzaWJsZSI6ZmFsc2UsIkxhc3RLbm93blZpc2liaWxpdHlTdGF0ZSI6ZmFsc2V9LCJJZCI6IjBhYWYyZWY2LWMzYmQtNDhkNC04NmQ5LWRkM2ZlZjk0ZDdiOCIsIkltcG9ydElkIjpudWxsLCJUaXRsZSI6Ik91dGZpdHRpbmcgQWZsb2F0ICIsIk5vdGUiOm51bGwsIkh5cGVybGluayI6eyIkaWQiOiI1NTgiLCJBZGRyZXNzIjpudWxsLCJTdWJBZGRyZXNzIjpudWxsfSwiSXNDaGFuZ2VkIjpmYWxzZSwiSXNOZXciOmZhbHNlfSx7IiRpZCI6IjU1OSIsIkdyb3VwTmFtZSI6bnVsbCwiU3RhcnREYXRlIjoiMjAyMi0wMS0yN1QwNjoyODowMCIsIkVuZERhdGUiOiIyMDIyLTAyLTAzVDE4OjQ2OjAwIiwiUGVyY2VudGFnZUNvbXBsZXRlIjpudWxsLCJTdHlsZSI6eyIkaWQiOiI1NjAiLCJTaGFwZSI6MiwiU2hhcGVUaGlja25lc3MiOjEsIkR1cmF0aW9uRm9ybWF0IjoxLCJJbmNsdWRlTm9uV29ya2luZ0RheXNJbkR1cmF0aW9uIjp0cnVlLCJQZXJjZW50YWdlQ29tcGxldGVTdHlsZSI6eyIkaWQiOiI1NjEiLCJGb250U2V0dGluZ3MiOnsiJGlkIjoiNTYy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1NjMiLCJMaW5lQ29sb3IiOm51bGwsIkxpbmVXZWlnaHQiOjAuMCwiTGluZVR5cGUiOjAsIlBhcmVudFN0eWxlIjpudWxsfSwiUGFyZW50U3R5bGUiOnsiJHJlZiI6Ijg1In19LCJEdXJhdGlvblN0eWxlIjp7IiRpZCI6IjU2NCIsIkZvbnRTZXR0aW5ncyI6eyIkaWQiOiI1NjUiLCJGb250U2l6ZSI6MTAsIkZvbnROYW1lIjoiQ2FsaWJyaSIsIklzQm9sZCI6ZmFsc2UsIklzSXRhbGljIjpmYWxzZSwiSXNVbmRlcmxpbmVkIjpmYWxzZSwiUGFyZW50U3R5bGUiOnsiJHJlZiI6IjkzIn19LCJBdXRvU2l6ZSI6MCwiRm9yZWdyb3VuZCI6eyIkaWQiOiI1NjYiLCJDb2xvciI6eyIkaWQiOiI1Nj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GlkIjoiNTY4IiwiQ29sb3IiOnsiJGlkIjoiNTY5IiwiQSI6MCwiUiI6MjU1LCJHIjoyNTUsIkIiOjI1NX19LCJJc1Zpc2libGUiOnRydWUsIldpZHRoIjowLjAsIkhlaWdodCI6MC4wLCJCb3JkZXJTdHlsZSI6eyIkaWQiOiI1NzAiLCJMaW5lQ29sb3IiOm51bGwsIkxpbmVXZWlnaHQiOjAuMCwiTGluZVR5cGUiOjAsIlBhcmVudFN0eWxlIjpudWxsfSwiUGFyZW50U3R5bGUiOnsiJHJlZiI6IjkyIn19LCJIb3Jpem9udGFsQ29ubmVjdG9yU3R5bGUiOnsiJGlkIjoiNTcxIiwiTGluZUNvbG9yIjp7IiRpZCI6IjU3MiIsIiR0eXBlIjoiTkxSRS5Db21tb24uRG9tLlNvbGlkQ29sb3JCcnVzaCwgTkxSRS5Db21tb24iLCJDb2xvciI6eyIkaWQiOiI1NzMiLCJBIjoyNTUsIlIiOjE4NCwiRyI6MjEzLCJCIjoyMjR9fSwiTGluZVdlaWdodCI6MS4wLCJMaW5lVHlwZSI6MCwiUGFyZW50U3R5bGUiOnsiJHJlZiI6Ijk5In19LCJWZXJ0aWNhbENvbm5lY3RvclN0eWxlIjp7IiRpZCI6IjU3NCIsIkxpbmVDb2xvciI6eyIkaWQiOiI1NzUiLCIkdHlwZSI6Ik5MUkUuQ29tbW9uLkRvbS5Tb2xpZENvbG9yQnJ1c2gsIE5MUkUuQ29tbW9uIiwiQ29sb3IiOnsiJGlkIjoiNTc2IiwiQSI6MjU1LCJSIjoyMDEsIkciOjIyOCwiQiI6MjAyfX0sIkxpbmVXZWlnaHQiOjAuMCwiTGluZVR5cGUiOjAsIlBhcmVudFN0eWxlIjp7IiRyZWYiOiIxMDIifX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U3NyIsIk1hcmdpbiI6eyIkcmVmIjoiMTA2In0sIlBhZGRpbmciOnsiJGlkIjoiNTc4IiwiVG9wIjowLCJMZWZ0IjowLCJSaWdodCI6MiwiQm90dG9tIjowfSwiQmFja2dyb3VuZCI6eyIkaWQiOiI1NzkiLCJDb2xvciI6eyIkaWQiOiI1ODAiLCJBIjoyNTUsIlIiOjEsIkciOjIyLCJCIjozOX19LCJJc1Zpc2libGUiOnRydWUsIldpZHRoIjowLjAsIkhlaWdodCI6MTYuMCwiQm9yZGVyU3R5bGUiOnsiJGlkIjoiNTgxIiwiTGluZUNvbG9yIjp7IiRyZWYiOiI1MzgifSwiTGluZVdlaWdodCI6MC4wLCJMaW5lVHlwZSI6MCwiUGFyZW50U3R5bGUiOm51bGx9LCJQYXJlbnRTdHlsZSI6eyIkcmVmIjoiMTA1In19LCJUaXRsZVN0eWxlIjp7IiRpZCI6IjU4MiIsIkZvbnRTZXR0aW5ncyI6eyIkaWQiOiI1ODMiLCJGb250U2l6ZSI6MTEsIkZvbnROYW1lIjoiQ2FsaWJyaSIsIklzQm9sZCI6ZmFsc2UsIklzSXRhbGljIjpmYWxzZSwiSXNVbmRlcmxpbmVkIjpmYWxzZSwiUGFyZW50U3R5bGUiOnsiJHJlZiI6IjExNCJ9fSwiQXV0b1NpemUiOjIsIkZvcmVncm91bmQiOnsiJGlkIjoiNTg0IiwiQ29sb3IiOnsiJGlkIjoiNTg1IiwiQSI6MjU1LCJSIjozNywiRyI6NzIsIkIiOjg1fX0sIk1heFdpZHRoIjoxMTYuNDYyOTQ5MTk0NTQ3NjY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pZCI6IjU4NiIsIkNvbG9yIjp7IiRpZCI6IjU4NyIsIkEiOjAsIlIiOjI1NSwiRyI6MjU1LCJCIjoyNTV9fSwiSXNWaXNpYmxlIjp0cnVlLCJXaWR0aCI6MC4wLCJIZWlnaHQiOjAuMCwiQm9yZGVyU3R5bGUiOnsiJGlkIjoiNTg4IiwiTGluZUNvbG9yIjpudWxsLCJMaW5lV2VpZ2h0IjowLjAsIkxpbmVUeXBlIjowLCJQYXJlbnRTdHlsZSI6bnVsbH0sIlBhcmVudFN0eWxlIjp7IiRyZWYiOiIxMTMifX0sIkRhdGVTdHlsZSI6eyIkaWQiOiI1ODkiLCJGb250U2V0dGluZ3MiOnsiJGlkIjoiNTkwIiwiRm9udFNpemUiOjEwLCJGb250TmFtZSI6IkNvcmJlbCIsIklzQm9sZCI6ZmFsc2UsIklzSXRhbGljIjpmYWxzZSwiSXNVbmRlcmxpbmVkIjpmYWxzZSwiUGFyZW50U3R5bGUiOnsiJHJlZiI6IjEyMSJ9fSwiQXV0b1NpemUiOjIsIkZvcmVncm91bmQiOnsiJGlkIjoiNTkxIiwiQ29sb3IiOnsiJGlkIjoiNTkyIiwiQSI6MjU1LCJSIjo4NSwiRyI6MTMwLCJCIjoxMzl9fSwiTWF4V2lkdGgiOjUx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pZCI6IjU5MyIsIkNvbG9yIjp7IiRpZCI6IjU5NCIsIkEiOjAsIlIiOjI1NSwiRyI6MjU1LCJCIjoyNTV9fSwiSXNWaXNpYmxlIjp0cnVlLCJXaWR0aCI6MC4wLCJIZWlnaHQiOjAuMCwiQm9yZGVyU3R5bGUiOnsiJGlkIjoiNTk1IiwiTGluZUNvbG9yIjpudWxsLCJMaW5lV2VpZ2h0IjowLjAsIkxpbmVUeXBlIjowLCJQYXJlbnRTdHlsZSI6bnVsbH0sIlBhcmVudFN0eWxlIjp7IiRyZWYiOiIxMjAifX0sIkRhdGVGb3JtYXQiOnsiJHJlZiI6IjEyNyJ9LCJXZWVrTnVtYmVyaW5nIjp7IiRpZCI6IjU5NiIsIkZvcm1hdCI6MCwiSXNWaXNpYmxlIjpmYWxzZSwiTGFzdEtub3duVmlzaWJpbGl0eVN0YXRlIjpmYWxzZX0sIklzVmlzaWJsZSI6dHJ1ZSwiUGFyZW50U3R5bGUiOnsiJHJlZiI6Ijg0In19LCJJbmRleCI6MywiU21hcnREdXJhdGlvbkFjdGl2YXRlZCI6ZmFsc2UsIkRhdGVGb3JtYXQiOnsiJHJlZiI6IjEyNyJ9LCJXZWVrTnVtYmVyaW5nIjp7IiRpZCI6IjU5NyIsIkZvcm1hdCI6MCwiSXNWaXNpYmxlIjpmYWxzZSwiTGFzdEtub3duVmlzaWJpbGl0eVN0YXRlIjpmYWxzZX0sIklkIjoiNjY0NGI0OTQtMjY2ZS00OGFiLWJjYjYtZjMyZWVmMGRhZDY4IiwiSW1wb3J0SWQiOm51bGwsIlRpdGxlIjoiTW9vcmluZyAmIFNhZmV0eSBHZWFyIiwiTm90ZSI6bnVsbCwiSHlwZXJsaW5rIjp7IiRpZCI6IjU5OCIsIkFkZHJlc3MiOm51bGwsIlN1YkFkZHJlc3MiOm51bGx9LCJJc0NoYW5nZWQiOmZhbHNlLCJJc05ldyI6dHJ1ZX0seyIkaWQiOiI1OTkiLCJHcm91cE5hbWUiOm51bGwsIlN0YXJ0RGF0ZSI6IjIwMjEtMTItMThUMDk6MTQ6MDAiLCJFbmREYXRlIjoiMjAyMi0wMS0yOVQwMDoyODowMCIsIlBlcmNlbnRhZ2VDb21wbGV0ZSI6bnVsbCwiU3R5bGUiOnsiJGlkIjoiNjAwIiwiU2hhcGUiOjcsIlNoYXBlVGhpY2tuZXNzIjoxLCJEdXJhdGlvbkZvcm1hdCI6MSwiSW5jbHVkZU5vbldvcmtpbmdEYXlzSW5EdXJhdGlvbiI6dHJ1ZSwiUGVyY2VudGFnZUNvbXBsZXRlU3R5bGUiOnsiJGlkIjoiNjAxIiwiRm9udFNldHRpbmdzIjp7IiRpZCI6IjYwMi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jAzIiwiTGluZUNvbG9yIjpudWxsLCJMaW5lV2VpZ2h0IjowLjAsIkxpbmVUeXBlIjowLCJQYXJlbnRTdHlsZSI6bnVsbH0sIlBhcmVudFN0eWxlIjp7IiRyZWYiOiI4NSJ9fSwiRHVyYXRpb25TdHlsZSI6eyIkaWQiOiI2MDQiLCJGb250U2V0dGluZ3MiOnsiJGlkIjoiNjA1IiwiRm9udFNpemUiOjEwLCJGb250TmFtZSI6IkNhbGlicmkiLCJJc0JvbGQiOmZhbHNlLCJJc0l0YWxpYyI6ZmFsc2UsIklzVW5kZXJsaW5lZCI6ZmFsc2UsIlBhcmVudFN0eWxlIjp7IiRyZWYiOiI5MyJ9fSwiQXV0b1NpemUiOjAsIkZvcmVncm91bmQiOnsiJGlkIjoiNjA2IiwiQ29sb3IiOnsiJGlkIjoiNjA3IiwiQSI6MjU1LCJSIjoyNTUsIkciOjIyOCwiQiI6MjI4fX0sIk1heFdpZHRoIjoyMDAuMCwiTWF4SGVpZ2h0IjoiSW5maW5pdHkiLCJTbWFydEZvcmVncm91bmRJc0FjdGl2ZSI6ZmFsc2UsIkhvcml6b250YWxBbGlnbm1lbnQiOjEsIlZlcnRpY2FsQWxpZ25tZW50IjowLCJTbWFydEZvcmVncm91bmQiOm51bGwsIkJhY2tncm91bmRGaWxsVHlwZSI6MCwiTWFyZ2luIjp7IiRyZWYiOiI5NiJ9LCJQYWRkaW5nIjp7IiRyZWYiOiI5NyJ9LCJCYWNrZ3JvdW5kIjp7IiRpZCI6IjYwOCIsIkNvbG9yIjp7IiRpZCI6IjYwOSIsIkEiOjAsIlIiOjI1NSwiRyI6MjU1LCJCIjoyNTV9fSwiSXNWaXNpYmxlIjp0cnVlLCJXaWR0aCI6MC4wLCJIZWlnaHQiOjAuMCwiQm9yZGVyU3R5bGUiOnsiJGlkIjoiNjEwIiwiTGluZUNvbG9yIjpudWxsLCJMaW5lV2VpZ2h0IjowLjAsIkxpbmVUeXBlIjowLCJQYXJlbnRTdHlsZSI6bnVsbH0sIlBhcmVudFN0eWxlIjp7IiRyZWYiOiI5MiJ9fSwiSG9yaXpvbnRhbENvbm5lY3RvclN0eWxlIjp7IiRpZCI6IjYxMSIsIkxpbmVDb2xvciI6eyIkaWQiOiI2MTIiLCIkdHlwZSI6Ik5MUkUuQ29tbW9uLkRvbS5Tb2xpZENvbG9yQnJ1c2gsIE5MUkUuQ29tbW9uIiwiQ29sb3IiOnsiJGlkIjoiNjEzIiwiQSI6MjU1LCJSIjoxODQsIkciOjIxMywiQiI6MjI0fX0sIkxpbmVXZWlnaHQiOjEuMCwiTGluZVR5cGUiOjAsIlBhcmVudFN0eWxlIjp7IiRyZWYiOiI5OSJ9fSwiVmVydGljYWxDb25uZWN0b3JTdHlsZSI6eyIkaWQiOiI2MTQiLCJMaW5lQ29sb3IiOnsiJGlkIjoiNjE1IiwiJHR5cGUiOiJOTFJFLkNvbW1vbi5Eb20uU29saWRDb2xvckJydXNoLCBOTFJFLkNvbW1vbiIsIkNvbG9yIjp7IiRpZCI6IjYxNiIsIkEiOjI1NSwiUiI6MjAxLCJHIjoyMjgsIkIiOjIwMn19LCJMaW5lV2VpZ2h0IjowLjAsIkxpbmVUeXBlIjowLCJQYXJlbnRTdHlsZSI6eyIkcmVmIjoiMTAyIn19LCJNYXJnaW4iOm51bGwsIlN0YXJ0RGF0ZVBvc2l0aW9uIjo0LCJFbmREYXRlUG9zaXRpb24iOjQsIkRhdGVJc1Zpc2libGUiOnRydWUsIlRpdGxlUG9zaXRpb24iOjUsIkR1cmF0aW9uUG9zaXRpb24iOjIsIlBlcmNlbnRhZ2VDb21wbGV0ZWRQb3NpdGlvbiI6NiwiU3BhY2luZyI6NSwiSXNCZWxvd1RpbWViYW5kIjpmYWxzZSwiUGVyY2VudGFnZUNvbXBsZXRlU2hhcGVPcGFjaXR5IjozNSwiU2hhcGVTdHlsZSI6eyIkaWQiOiI2MTciLCJNYXJnaW4iOnsiJHJlZiI6IjEwNiJ9LCJQYWRkaW5nIjp7IiRpZCI6IjYxOCIsIlRvcCI6MCwiTGVmdCI6MCwiUmlnaHQiOjIsIkJvdHRvbSI6MH0sIkJhY2tncm91bmQiOnsiJGlkIjoiNjE5IiwiQ29sb3IiOnsiJGlkIjoiNjIwIiwiQSI6MjU1LCJSIjoxODcsIkciOjEwLCJCIjozM319LCJJc1Zpc2libGUiOnRydWUsIldpZHRoIjowLjAsIkhlaWdodCI6MTYuMCwiQm9yZGVyU3R5bGUiOnsiJGlkIjoiNjIxIiwiTGluZUNvbG9yIjp7IiRpZCI6IjYyMiIsIiR0eXBlIjoiTkxSRS5Db21tb24uRG9tLlNvbGlkQ29sb3JCcnVzaCwgTkxSRS5Db21tb24iLCJDb2xvciI6eyIkaWQiOiI2MjMiLCJBIjoyNTUsIlIiOjI1NSwiRyI6MCwiQiI6MH19LCJMaW5lV2VpZ2h0IjowLjAsIkxpbmVUeXBlIjowLCJQYXJlbnRTdHlsZSI6bnVsbH0sIlBhcmVudFN0eWxlIjp7IiRyZWYiOiIxMDUifX0sIlRpdGxlU3R5bGUiOnsiJGlkIjoiNjI0IiwiRm9udFNldHRpbmdzIjp7IiRpZCI6IjYyNSIsIkZvbnRTaXplIjoxMSwiRm9udE5hbWUiOiJDYWxpYnJpIiwiSXNCb2xkIjpmYWxzZSwiSXNJdGFsaWMiOmZhbHNlLCJJc1VuZGVybGluZWQiOmZhbHNlLCJQYXJlbnRTdHlsZSI6eyIkcmVmIjoiMTE0In19LCJBdXRvU2l6ZSI6MiwiRm9yZWdyb3VuZCI6eyIkaWQiOiI2MjYiLCJDb2xvciI6eyIkaWQiOiI2MjciLCJBIjoyNTUsIlIiOjM3LCJHIjo3MiwiQiI6ODV9fSwiTWF4V2lkdGgiOjE2NS4yODYyMDgxNzg0Mzg3My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GlkIjoiNjI4IiwiQ29sb3IiOnsiJGlkIjoiNjI5IiwiQSI6MCwiUiI6MjU1LCJHIjoyNTUsIkIiOjI1NX19LCJJc1Zpc2libGUiOnRydWUsIldpZHRoIjowLjAsIkhlaWdodCI6MC4wLCJCb3JkZXJTdHlsZSI6eyIkaWQiOiI2MzAiLCJMaW5lQ29sb3IiOm51bGwsIkxpbmVXZWlnaHQiOjAuMCwiTGluZVR5cGUiOjAsIlBhcmVudFN0eWxlIjpudWxsfSwiUGFyZW50U3R5bGUiOnsiJHJlZiI6IjExMyJ9fSwiRGF0ZVN0eWxlIjp7IiRpZCI6IjYzMSIsIkZvbnRTZXR0aW5ncyI6eyIkaWQiOiI2MzIiLCJGb250U2l6ZSI6MTAsIkZvbnROYW1lIjoiQ29yYmVsIiwiSXNCb2xkIjpmYWxzZSwiSXNJdGFsaWMiOmZhbHNlLCJJc1VuZGVybGluZWQiOmZhbHNlLCJQYXJlbnRTdHlsZSI6eyIkcmVmIjoiMTIxIn19LCJBdXRvU2l6ZSI6MiwiRm9yZWdyb3VuZCI6eyIkaWQiOiI2MzMiLCJDb2xvciI6eyIkaWQiOiI2MzQiLCJBIjoyNTUsIlIiOjg1LCJHIjoxMzAsIkIiOjEzOX19LCJNYXhXaWR0aCI6NTI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GlkIjoiNjM1IiwiQ29sb3IiOnsiJGlkIjoiNjM2IiwiQSI6MCwiUiI6MjU1LCJHIjoyNTUsIkIiOjI1NX19LCJJc1Zpc2libGUiOnRydWUsIldpZHRoIjowLjAsIkhlaWdodCI6MC4wLCJCb3JkZXJTdHlsZSI6eyIkaWQiOiI2MzciLCJMaW5lQ29sb3IiOm51bGwsIkxpbmVXZWlnaHQiOjAuMCwiTGluZVR5cGUiOjAsIlBhcmVudFN0eWxlIjpudWxsfSwiUGFyZW50U3R5bGUiOnsiJHJlZiI6IjEyMCJ9fSwiRGF0ZUZvcm1hdCI6eyIkcmVmIjoiMTI3In0sIldlZWtOdW1iZXJpbmciOnsiJGlkIjoiNjM4IiwiRm9ybWF0IjowLCJJc1Zpc2libGUiOmZhbHNlLCJMYXN0S25vd25WaXNpYmlsaXR5U3RhdGUiOmZhbHNlfSwiSXNWaXNpYmxlIjp0cnVlLCJQYXJlbnRTdHlsZSI6eyIkcmVmIjoiODQifX0sIkluZGV4Ijo0LCJTbWFydER1cmF0aW9uQWN0aXZhdGVkIjpmYWxzZSwiRGF0ZUZvcm1hdCI6eyIkcmVmIjoiMTI3In0sIldlZWtOdW1iZXJpbmciOnsiJGlkIjoiNjM5IiwiRm9ybWF0IjowLCJJc1Zpc2libGUiOmZhbHNlLCJMYXN0S25vd25WaXNpYmlsaXR5U3RhdGUiOmZhbHNlfSwiSWQiOiI0MDNkMjEzNi1hMzExLTQwMjMtYWQ4OS1hNWMwNDIxYjBjNWIiLCJJbXBvcnRJZCI6bnVsbCwiVGl0bGUiOiJNYWNoaW5lcnkgJiBFbGVjdHJpY2FsIEluc3RhbGxhdGlvbiIsIk5vdGUiOm51bGwsIkh5cGVybGluayI6eyIkaWQiOiI2NDAiLCJBZGRyZXNzIjpudWxsLCJTdWJBZGRyZXNzIjpudWxsfSwiSXNDaGFuZ2VkIjpmYWxzZSwiSXNOZXciOnRydWV9LHsiJGlkIjoiNjQxIiwiR3JvdXBOYW1lIjpudWxsLCJTdGFydERhdGUiOiIyMDIxLTEyLTEwVDA5OjQwOjAwIiwiRW5kRGF0ZSI6IjIwMjEtMTItMThUMTM6MzE6MDAiLCJQZXJjZW50YWdlQ29tcGxldGUiOm51bGwsIlN0eWxlIjp7IiRpZCI6IjY0MiIsIlNoYXBlIjoyLCJTaGFwZVRoaWNrbmVzcyI6MSwiRHVyYXRpb25Gb3JtYXQiOjEsIkluY2x1ZGVOb25Xb3JraW5nRGF5c0luRHVyYXRpb24iOmZhbHNlLCJQZXJjZW50YWdlQ29tcGxldGVTdHlsZSI6eyIkaWQiOiI2NDMiLCJGb250U2V0dGluZ3MiOnsiJGlkIjoiNjQ0IiwiRm9udFNpemUiOjEwLCJGb250TmFtZSI6IkNhbGlicmkiLCJJc0JvbGQiOmZhbHNlLCJJc0l0YWxpYyI6ZmFsc2UsIklzVW5kZXJsaW5lZCI6ZmFsc2UsIlBhcmVudFN0eWxlIjpudWxs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2NDUiLCJMaW5lQ29sb3IiOm51bGwsIkxpbmVXZWlnaHQiOjAuMCwiTGluZVR5cGUiOjAsIlBhcmVudFN0eWxlIjpudWxsfSwiUGFyZW50U3R5bGUiOm51bGx9LCJEdXJhdGlvblN0eWxlIjp7IiRpZCI6IjY0NiIsIkZvbnRTZXR0aW5ncyI6eyIkaWQiOiI2NDciLCJGb250U2l6ZSI6MTAsIkZvbnROYW1lIjoiQ2FsaWJyaSIsIklzQm9sZCI6ZmFsc2UsIklzSXRhbGljIjpmYWxzZSwiSXNVbmRlcmxpbmVkIjpmYWxzZSwiUGFyZW50U3R5bGUiOm51bGx9LCJBdXRvU2l6ZSI6MCwiRm9yZWdyb3VuZCI6eyIkaWQiOiI2NDgiLCJDb2xvciI6eyIkaWQiOiI2NDk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GlkIjoiNjUwIiwiQ29sb3IiOnsiJGlkIjoiNjUxIiwiQSI6MCwiUiI6MjU1LCJHIjoyNTUsIkIiOjI1NX19LCJJc1Zpc2libGUiOnRydWUsIldpZHRoIjowLjAsIkhlaWdodCI6MC4wLCJCb3JkZXJTdHlsZSI6eyIkaWQiOiI2NTIiLCJMaW5lQ29sb3IiOm51bGwsIkxpbmVXZWlnaHQiOjAuMCwiTGluZVR5cGUiOjAsIlBhcmVudFN0eWxlIjpudWxsfSwiUGFyZW50U3R5bGUiOm51bGx9LCJIb3Jpem9udGFsQ29ubmVjdG9yU3R5bGUiOnsiJGlkIjoiNjUzIiwiTGluZUNvbG9yIjp7IiRpZCI6IjY1NCIsIiR0eXBlIjoiTkxSRS5Db21tb24uRG9tLlNvbGlkQ29sb3JCcnVzaCwgTkxSRS5Db21tb24iLCJDb2xvciI6eyIkaWQiOiI2NTUiLCJBIjoyNTUsIlIiOjE4NCwiRyI6MjEzLCJCIjoyMjR9fSwiTGluZVdlaWdodCI6MS4wLCJMaW5lVHlwZSI6MCwiUGFyZW50U3R5bGUiOm51bGx9LCJWZXJ0aWNhbENvbm5lY3RvclN0eWxlIjp7IiRpZCI6IjY1NiIsIkxpbmVDb2xvciI6eyIkaWQiOiI2NTciLCIkdHlwZSI6Ik5MUkUuQ29tbW9uLkRvbS5Tb2xpZENvbG9yQnJ1c2gsIE5MUkUuQ29tbW9uIiwiQ29sb3IiOnsiJGlkIjoiNjU4IiwiQSI6MjU1LCJSIjoyMDEsIkciOjIyOCwiQiI6MjAy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NjU5IiwiTWFyZ2luIjp7IiRyZWYiOiIxMDYifSwiUGFkZGluZyI6eyIkcmVmIjoiMTA3In0sIkJhY2tncm91bmQiOnsiJGlkIjoiNjYwIiwiQ29sb3IiOnsiJGlkIjoiNjYxIiwiQSI6MjU1LCJSIjoxLCJHIjoyMiwiQiI6Mzl9fSwiSXNWaXNpYmxlIjp0cnVlLCJXaWR0aCI6MC4wLCJIZWlnaHQiOjE2LjAsIkJvcmRlclN0eWxlIjp7IiRpZCI6IjY2MiIsIkxpbmVDb2xvciI6eyIkcmVmIjoiNjIyIn0sIkxpbmVXZWlnaHQiOjAuMCwiTGluZVR5cGUiOjAsIlBhcmVudFN0eWxlIjpudWxsfSwiUGFyZW50U3R5bGUiOm51bGx9LCJUaXRsZVN0eWxlIjp7IiRpZCI6IjY2MyIsIkZvbnRTZXR0aW5ncyI6eyIkaWQiOiI2NjQiLCJGb250U2l6ZSI6MTEsIkZvbnROYW1lIjoiQ2FsaWJyaSIsIklzQm9sZCI6ZmFsc2UsIklzSXRhbGljIjpmYWxzZSwiSXNVbmRlcmxpbmVkIjpmYWxzZSwiUGFyZW50U3R5bGUiOm51bGx9LCJBdXRvU2l6ZSI6MiwiRm9yZWdyb3VuZCI6eyIkaWQiOiI2NjUiLCJDb2xvciI6eyIkaWQiOiI2NjYiLCJBIjoyNTUsIlIiOjM3LCJHIjo3MiwiQiI6ODV9fSwiTWF4V2lkdGgiOjEyNy4wMTA1NTc2MjA4MTc4My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GlkIjoiNjY3IiwiQ29sb3IiOnsiJGlkIjoiNjY4IiwiQSI6MCwiUiI6MjU1LCJHIjoyNTUsIkIiOjI1NX19LCJJc1Zpc2libGUiOnRydWUsIldpZHRoIjowLjAsIkhlaWdodCI6MC4wLCJCb3JkZXJTdHlsZSI6eyIkaWQiOiI2NjkiLCJMaW5lQ29sb3IiOm51bGwsIkxpbmVXZWlnaHQiOjAuMCwiTGluZVR5cGUiOjAsIlBhcmVudFN0eWxlIjpudWxsfSwiUGFyZW50U3R5bGUiOm51bGx9LCJEYXRlU3R5bGUiOnsiJGlkIjoiNjcwIiwiRm9udFNldHRpbmdzIjp7IiRpZCI6IjY3MSIsIkZvbnRTaXplIjoxMCwiRm9udE5hbWUiOiJDb3JiZWwiLCJJc0JvbGQiOmZhbHNlLCJJc0l0YWxpYyI6ZmFsc2UsIklzVW5kZXJsaW5lZCI6ZmFsc2UsIlBhcmVudFN0eWxlIjpudWxsfSwiQXV0b1NpemUiOjIsIkZvcmVncm91bmQiOnsiJGlkIjoiNjcyIiwiQ29sb3IiOnsiJGlkIjoiNjczIiwiQSI6MjU1LCJSIjo4NSwiRyI6MTMwLCJCIjoxMzl9fSwiTWF4V2lkdGgiOjUy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pZCI6IjY3NCIsIkNvbG9yIjp7IiRpZCI6IjY3NSIsIkEiOjAsIlIiOjI1NSwiRyI6MjU1LCJCIjoyNTV9fSwiSXNWaXNpYmxlIjp0cnVlLCJXaWR0aCI6MC4wLCJIZWlnaHQiOjAuMCwiQm9yZGVyU3R5bGUiOnsiJGlkIjoiNjc2IiwiTGluZUNvbG9yIjpudWxsLCJMaW5lV2VpZ2h0IjowLjAsIkxpbmVUeXBlIjowLCJQYXJlbnRTdHlsZSI6bnVsbH0sIlBhcmVudFN0eWxlIjpudWxsfSwiRGF0ZUZvcm1hdCI6eyIkaWQiOiI2NzciLCJGb3JtYXRTdHJpbmciOiJNTS5kZCIsIlNlcGFyYXRvciI6Ii4iLCJVc2VJbnRlcm5hdGlvbmFsRGF0ZUZvcm1hdCI6ZmFsc2UsIkRhdGVJc1Zpc2libGUiOnRydWUsIlRpbWVJc1Zpc2libGUiOmZhbHNlLCJIb3VyRGlnaXRzIjoxLCJBbVBtRGVzaWduYXRvciI6MiwiVHJpbTAwTWludXRlcyI6ZmFsc2UsIkxhc3RLbm93blZpc2liaWxpdHlTdGF0ZSI6eyIkaWQiOiI2NzgiLCJEYXRlUGFydElzVmlzaWJsZSI6ZmFsc2UsIlRpbWVQYXJ0SXNWaXNpYmxlIjpmYWxzZX19LCJXZWVrTnVtYmVyaW5nIjp7IiRpZCI6IjY3OSIsIkZvcm1hdCI6MCwiSXNWaXNpYmxlIjpmYWxzZSwiTGFzdEtub3duVmlzaWJpbGl0eVN0YXRlIjpmYWxzZX0sIklzVmlzaWJsZSI6dHJ1ZSwiUGFyZW50U3R5bGUiOm51bGx9LCJJbmRleCI6NSwiU21hcnREdXJhdGlvbkFjdGl2YXRlZCI6ZmFsc2UsIkRhdGVGb3JtYXQiOnsiJHJlZiI6IjY3NyJ9LCJXZWVrTnVtYmVyaW5nIjp7IiRpZCI6IjY4MCIsIkZvcm1hdCI6MCwiSXNWaXNpYmxlIjpmYWxzZSwiTGFzdEtub3duVmlzaWJpbGl0eVN0YXRlIjpmYWxzZX0sIklkIjoiN2YxYzM5ZGYtNzQzZC00ZTMxLTg0ZmEtM2FkYTExNjQ3YjhlIiwiSW1wb3J0SWQiOm51bGwsIlRpdGxlIjoiQ29hdGluZyIsIk5vdGUiOm51bGwsIkh5cGVybGluayI6eyIkaWQiOiI2ODEiLCJBZGRyZXNzIjpudWxsLCJTdWJBZGRyZXNzIjpudWxsfSwiSXNDaGFuZ2VkIjpmYWxzZSwiSXNOZXciOmZhbHNlfSx7IiRpZCI6IjY4MiIsIkdyb3VwTmFtZSI6bnVsbCwiU3RhcnREYXRlIjoiMjAyMS0xMS0yNFQwMzo1NzowMCIsIkVuZERhdGUiOiIyMDIxLTEyLTEzVDIyOjU2OjAwIiwiUGVyY2VudGFnZUNvbXBsZXRlIjpudWxsLCJTdHlsZSI6eyIkaWQiOiI2ODMiLCJTaGFwZSI6MiwiU2hhcGVUaGlja25lc3MiOjEsIkR1cmF0aW9uRm9ybWF0IjoxLCJJbmNsdWRlTm9uV29ya2luZ0RheXNJbkR1cmF0aW9uIjpmYWxzZSwiUGVyY2VudGFnZUNvbXBsZXRlU3R5bGUiOnsiJGlkIjoiNjg0IiwiRm9udFNldHRpbmdzIjp7IiRpZCI6IjY4NS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jg2IiwiTGluZUNvbG9yIjpudWxsLCJMaW5lV2VpZ2h0IjowLjAsIkxpbmVUeXBlIjowLCJQYXJlbnRTdHlsZSI6bnVsbH0sIlBhcmVudFN0eWxlIjpudWxsfSwiRHVyYXRpb25TdHlsZSI6eyIkaWQiOiI2ODciLCJGb250U2V0dGluZ3MiOnsiJGlkIjoiNjg4IiwiRm9udFNpemUiOjEwLCJGb250TmFtZSI6IkNhbGlicmkiLCJJc0JvbGQiOmZhbHNlLCJJc0l0YWxpYyI6ZmFsc2UsIklzVW5kZXJsaW5lZCI6ZmFsc2UsIlBhcmVudFN0eWxlIjpudWxsfSwiQXV0b1NpemUiOjAsIkZvcmVncm91bmQiOnsiJGlkIjoiNjg5IiwiQ29sb3IiOnsiJGlkIjoiNjkwIiwiQSI6MjU1LCJSIjo4LCJHIjoxMiwiQiI6MTN9fSwiTWF4V2lkdGgiOjIwMC4wLCJNYXhIZWlnaHQiOiJJbmZpbml0eSIsIlNtYXJ0Rm9yZWdyb3VuZElzQWN0aXZlIjpmYWxzZSwiSG9yaXpvbnRhbEFsaWdubWVudCI6MSwiVmVydGljYWxBbGlnbm1lbnQiOjAsIlNtYXJ0Rm9yZWdyb3VuZCI6bnVsbCwiQmFja2dyb3VuZEZpbGxUeXBlIjowLCJNYXJnaW4iOnsiJHJlZiI6Ijk2In0sIlBhZGRpbmciOnsiJHJlZiI6Ijk3In0sIkJhY2tncm91bmQiOnsiJGlkIjoiNjkxIiwiQ29sb3IiOnsiJGlkIjoiNjkyIiwiQSI6MCwiUiI6MjU1LCJHIjoyNTUsIkIiOjI1NX19LCJJc1Zpc2libGUiOnRydWUsIldpZHRoIjowLjAsIkhlaWdodCI6MC4wLCJCb3JkZXJTdHlsZSI6eyIkaWQiOiI2OTMiLCJMaW5lQ29sb3IiOm51bGwsIkxpbmVXZWlnaHQiOjAuMCwiTGluZVR5cGUiOjAsIlBhcmVudFN0eWxlIjpudWxsfSwiUGFyZW50U3R5bGUiOm51bGx9LCJIb3Jpem9udGFsQ29ubmVjdG9yU3R5bGUiOnsiJGlkIjoiNjk0IiwiTGluZUNvbG9yIjp7IiRpZCI6IjY5NSIsIiR0eXBlIjoiTkxSRS5Db21tb24uRG9tLlNvbGlkQ29sb3JCcnVzaCwgTkxSRS5Db21tb24iLCJDb2xvciI6eyIkaWQiOiI2OTYiLCJBIjoyNTUsIlIiOjE4NCwiRyI6MjEzLCJCIjoyMjR9fSwiTGluZVdlaWdodCI6MS4wLCJMaW5lVHlwZSI6MCwiUGFyZW50U3R5bGUiOm51bGx9LCJWZXJ0aWNhbENvbm5lY3RvclN0eWxlIjp7IiRpZCI6IjY5NyIsIkxpbmVDb2xvciI6eyIkaWQiOiI2OTgiLCIkdHlwZSI6Ik5MUkUuQ29tbW9uLkRvbS5Tb2xpZENvbG9yQnJ1c2gsIE5MUkUuQ29tbW9uIiwiQ29sb3IiOnsiJGlkIjoiNjk5IiwiQSI6MjU1LCJSIjoyMDEsIkciOjIyOCwiQiI6MjAyfX0sIkxpbmVXZWlnaHQiOjAuMCwiTGluZVR5cGUiOjAsIlBhcmVudFN0eWxlIjpudWxsfSwiTWFyZ2luIjpudWxsLCJTdGFydERhdGVQb3NpdGlvbiI6NCwiRW5kRGF0ZVBvc2l0aW9uIjo0LCJEYXRlSXNWaXNpYmxlIjp0cnVlLCJUaXRsZVBvc2l0aW9uIjo1LCJEdXJhdGlvblBvc2l0aW9uIjoyLCJQZXJjZW50YWdlQ29tcGxldGVkUG9zaXRpb24iOjYsIlNwYWNpbmciOjUsIklzQmVsb3dUaW1lYmFuZCI6ZmFsc2UsIlBlcmNlbnRhZ2VDb21wbGV0ZVNoYXBlT3BhY2l0eSI6MzUsIlNoYXBlU3R5bGUiOnsiJGlkIjoiNzAwIiwiTWFyZ2luIjp7IiRyZWYiOiIxMDYifSwiUGFkZGluZyI6eyIkcmVmIjoiMTA3In0sIkJhY2tncm91bmQiOnsiJGlkIjoiNzAxIiwiQ29sb3IiOnsiJGlkIjoiNzAyIiwiQSI6MjU1LCJSIjoxMDMsIkciOjE1MiwiQiI6MTYyfX0sIklzVmlzaWJsZSI6dHJ1ZSwiV2lkdGgiOjAuMCwiSGVpZ2h0IjoxNi4wLCJCb3JkZXJTdHlsZSI6eyIkaWQiOiI3MDMiLCJMaW5lQ29sb3IiOnsiJHJlZiI6IjYyMiJ9LCJMaW5lV2VpZ2h0IjowLjAsIkxpbmVUeXBlIjowLCJQYXJlbnRTdHlsZSI6bnVsbH0sIlBhcmVudFN0eWxlIjpudWxsfSwiVGl0bGVTdHlsZSI6eyIkaWQiOiI3MDQiLCJGb250U2V0dGluZ3MiOnsiJGlkIjoiNzA1IiwiRm9udFNpemUiOjExLCJGb250TmFtZSI6IkNhbGlicmkiLCJJc0JvbGQiOmZhbHNlLCJJc0l0YWxpYyI6ZmFsc2UsIklzVW5kZXJsaW5lZCI6ZmFsc2UsIlBhcmVudFN0eWxlIjpudWxsfSwiQXV0b1NpemUiOjIsIkZvcmVncm91bmQiOnsiJGlkIjoiNzA2IiwiQ29sb3IiOnsiJGlkIjoiNzA3IiwiQSI6MjU1LCJSIjozNywiRyI6NzIsIkIiOjg1fX0sIk1heFdpZHRoIjo4MC4xNzA0MDg5MjE5MzMwODg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pZCI6IjcwOCIsIkNvbG9yIjp7IiRpZCI6IjcwOSIsIkEiOjAsIlIiOjI1NSwiRyI6MjU1LCJCIjoyNTV9fSwiSXNWaXNpYmxlIjp0cnVlLCJXaWR0aCI6MC4wLCJIZWlnaHQiOjAuMCwiQm9yZGVyU3R5bGUiOnsiJGlkIjoiNzEwIiwiTGluZUNvbG9yIjpudWxsLCJMaW5lV2VpZ2h0IjowLjAsIkxpbmVUeXBlIjowLCJQYXJlbnRTdHlsZSI6bnVsbH0sIlBhcmVudFN0eWxlIjpudWxsfSwiRGF0ZVN0eWxlIjp7IiRpZCI6IjcxMSIsIkZvbnRTZXR0aW5ncyI6eyIkaWQiOiI3MTIiLCJGb250U2l6ZSI6MTAsIkZvbnROYW1lIjoiQ29yYmVsIiwiSXNCb2xkIjpmYWxzZSwiSXNJdGFsaWMiOmZhbHNlLCJJc1VuZGVybGluZWQiOmZhbHNlLCJQYXJlbnRTdHlsZSI6bnVsbH0sIkF1dG9TaXplIjoyLCJGb3JlZ3JvdW5kIjp7IiRpZCI6IjcxMyIsIkNvbG9yIjp7IiRpZCI6IjcxNCIsIkEiOjI1NSwiUiI6ODUsIkciOjEzMCwiQiI6MTM5fX0sIk1heFdpZHRoIjo1MS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aWQiOiI3MTUiLCJDb2xvciI6eyIkaWQiOiI3MTYiLCJBIjowLCJSIjoyNTUsIkciOjI1NSwiQiI6MjU1fX0sIklzVmlzaWJsZSI6dHJ1ZSwiV2lkdGgiOjAuMCwiSGVpZ2h0IjowLjAsIkJvcmRlclN0eWxlIjp7IiRpZCI6IjcxNyIsIkxpbmVDb2xvciI6bnVsbCwiTGluZVdlaWdodCI6MC4wLCJMaW5lVHlwZSI6MCwiUGFyZW50U3R5bGUiOm51bGx9LCJQYXJlbnRTdHlsZSI6bnVsbH0sIkRhdGVGb3JtYXQiOnsiJGlkIjoiNzE4IiwiRm9ybWF0U3RyaW5nIjoiTU0uZGQiLCJTZXBhcmF0b3IiOiIuIiwiVXNlSW50ZXJuYXRpb25hbERhdGVGb3JtYXQiOmZhbHNlLCJEYXRlSXNWaXNpYmxlIjp0cnVlLCJUaW1lSXNWaXNpYmxlIjpmYWxzZSwiSG91ckRpZ2l0cyI6MSwiQW1QbURlc2lnbmF0b3IiOjIsIlRyaW0wME1pbnV0ZXMiOmZhbHNlLCJMYXN0S25vd25WaXNpYmlsaXR5U3RhdGUiOnsiJGlkIjoiNzE5IiwiRGF0ZVBhcnRJc1Zpc2libGUiOmZhbHNlLCJUaW1lUGFydElzVmlzaWJsZSI6ZmFsc2V9fSwiV2Vla051bWJlcmluZyI6eyIkaWQiOiI3MjAiLCJGb3JtYXQiOjAsIklzVmlzaWJsZSI6ZmFsc2UsIkxhc3RLbm93blZpc2liaWxpdHlTdGF0ZSI6ZmFsc2V9LCJJc1Zpc2libGUiOnRydWUsIlBhcmVudFN0eWxlIjpudWxsfSwiSW5kZXgiOjYsIlNtYXJ0RHVyYXRpb25BY3RpdmF0ZWQiOmZhbHNlLCJEYXRlRm9ybWF0Ijp7IiRyZWYiOiI3MTgifSwiV2Vla051bWJlcmluZyI6eyIkaWQiOiI3MjEiLCJGb3JtYXQiOjAsIklzVmlzaWJsZSI6ZmFsc2UsIkxhc3RLbm93blZpc2liaWxpdHlTdGF0ZSI6ZmFsc2V9LCJJZCI6ImM5MDE4Y2Y5LWVlOWQtNDgwMi05ZjI5LWVlNGRlMGZiNDViNyIsIkltcG9ydElkIjpudWxsLCJUaXRsZSI6IkJsb2NrIEFzc2VtYmx5IiwiTm90ZSI6bnVsbCwiSHlwZXJsaW5rIjp7IiRpZCI6IjcyMiIsIkFkZHJlc3MiOm51bGwsIlN1YkFkZHJlc3MiOm51bGx9LCJJc0NoYW5nZWQiOmZhbHNlLCJJc05ldyI6ZmFsc2V9LHsiJGlkIjoiNzIzIiwiR3JvdXBOYW1lIjpudWxsLCJTdGFydERhdGUiOiIyMDIxLTEwLTA3VDIyOjAzOjAwIiwiRW5kRGF0ZSI6IjIwMjEtMTEtMjRUMjA6MjA6MDAiLCJQZXJjZW50YWdlQ29tcGxldGUiOm51bGwsIlN0eWxlIjp7IiRpZCI6IjcyNCIsIlNoYXBlIjo3LCJTaGFwZVRoaWNrbmVzcyI6MSwiRHVyYXRpb25Gb3JtYXQiOjEsIkluY2x1ZGVOb25Xb3JraW5nRGF5c0luRHVyYXRpb24iOnRydWUsIlBlcmNlbnRhZ2VDb21wbGV0ZVN0eWxlIjp7IiRpZCI6IjcyNSIsIkZvbnRTZXR0aW5ncyI6eyIkaWQiOiI3MjY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cyNyIsIkxpbmVDb2xvciI6bnVsbCwiTGluZVdlaWdodCI6MC4wLCJMaW5lVHlwZSI6MCwiUGFyZW50U3R5bGUiOm51bGx9LCJQYXJlbnRTdHlsZSI6eyIkcmVmIjoiODUifX0sIkR1cmF0aW9uU3R5bGUiOnsiJGlkIjoiNzI4IiwiRm9udFNldHRpbmdzIjp7IiRpZCI6IjcyOSIsIkZvbnRTaXplIjoxMCwiRm9udE5hbWUiOiJDYWxpYnJpIiwiSXNCb2xkIjpmYWxzZSwiSXNJdGFsaWMiOmZhbHNlLCJJc1VuZGVybGluZWQiOmZhbHNlLCJQYXJlbnRTdHlsZSI6eyIkcmVmIjoiOTMifX0sIkF1dG9TaXplIjowLCJGb3JlZ3JvdW5kIjp7IiRpZCI6IjczMCIsIkNvbG9yIjp7IiRpZCI6IjczMSIsIkEiOjI1NSwiUiI6MSwiRyI6MjIsIkIiOjM5fX0sIk1heFdpZHRoIjoyMDAuMCwiTWF4SGVpZ2h0IjoiSW5maW5pdHkiLCJTbWFydEZvcmVncm91bmRJc0FjdGl2ZSI6ZmFsc2UsIkhvcml6b250YWxBbGlnbm1lbnQiOjEsIlZlcnRpY2FsQWxpZ25tZW50IjowLCJTbWFydEZvcmVncm91bmQiOm51bGwsIkJhY2tncm91bmRGaWxsVHlwZSI6MCwiTWFyZ2luIjp7IiRyZWYiOiI5NiJ9LCJQYWRkaW5nIjp7IiRyZWYiOiI5NyJ9LCJCYWNrZ3JvdW5kIjp7IiRpZCI6IjczMiIsIkNvbG9yIjp7IiRpZCI6IjczMyIsIkEiOjAsIlIiOjI1NSwiRyI6MjU1LCJCIjoyNTV9fSwiSXNWaXNpYmxlIjp0cnVlLCJXaWR0aCI6MC4wLCJIZWlnaHQiOjAuMCwiQm9yZGVyU3R5bGUiOnsiJGlkIjoiNzM0IiwiTGluZUNvbG9yIjpudWxsLCJMaW5lV2VpZ2h0IjowLjAsIkxpbmVUeXBlIjowLCJQYXJlbnRTdHlsZSI6bnVsbH0sIlBhcmVudFN0eWxlIjp7IiRyZWYiOiI5MiJ9fSwiSG9yaXpvbnRhbENvbm5lY3RvclN0eWxlIjp7IiRpZCI6IjczNSIsIkxpbmVDb2xvciI6eyIkaWQiOiI3MzYiLCIkdHlwZSI6Ik5MUkUuQ29tbW9uLkRvbS5Tb2xpZENvbG9yQnJ1c2gsIE5MUkUuQ29tbW9uIiwiQ29sb3IiOnsiJGlkIjoiNzM3IiwiQSI6MjU1LCJSIjoxODQsIkciOjIxMywiQiI6MjI0fX0sIkxpbmVXZWlnaHQiOjEuMCwiTGluZVR5cGUiOjAsIlBhcmVudFN0eWxlIjp7IiRyZWYiOiI5OSJ9fSwiVmVydGljYWxDb25uZWN0b3JTdHlsZSI6eyIkaWQiOiI3MzgiLCJMaW5lQ29sb3IiOnsiJGlkIjoiNzM5IiwiJHR5cGUiOiJOTFJFLkNvbW1vbi5Eb20uU29saWRDb2xvckJydXNoLCBOTFJFLkNvbW1vbiIsIkNvbG9yIjp7IiRpZCI6Ijc0MCIsIkEiOjI1NSwiUiI6MjAxLCJHIjoyMjgsIkIiOjIwMn19LCJMaW5lV2VpZ2h0IjowLjAsIkxpbmVUeXBlIjowLCJQYXJlbnRTdHlsZSI6eyIkcmVmIjoiMTAyIn19LCJNYXJnaW4iOm51bGwsIlN0YXJ0RGF0ZVBvc2l0aW9uIjo0LCJFbmREYXRlUG9zaXRpb24iOjQsIkRhdGVJc1Zpc2libGUiOnRydWUsIlRpdGxlUG9zaXRpb24iOjUsIkR1cmF0aW9uUG9zaXRpb24iOjIsIlBlcmNlbnRhZ2VDb21wbGV0ZWRQb3NpdGlvbiI6NiwiU3BhY2luZyI6NSwiSXNCZWxvd1RpbWViYW5kIjpmYWxzZSwiUGVyY2VudGFnZUNvbXBsZXRlU2hhcGVPcGFjaXR5IjozNSwiU2hhcGVTdHlsZSI6eyIkaWQiOiI3NDEiLCJNYXJnaW4iOnsiJHJlZiI6IjEwNiJ9LCJQYWRkaW5nIjp7IiRpZCI6Ijc0MiIsIlRvcCI6MCwiTGVmdCI6MCwiUmlnaHQiOjIsIkJvdHRvbSI6MH0sIkJhY2tncm91bmQiOnsiJGlkIjoiNzQzIiwiQ29sb3IiOnsiJGlkIjoiNzQ0IiwiQSI6MjU1LCJSIjoyNTIsIkciOjE1OCwiQiI6Nzl9fSwiSXNWaXNpYmxlIjp0cnVlLCJXaWR0aCI6MC4wLCJIZWlnaHQiOjE2LjAsIkJvcmRlclN0eWxlIjp7IiRpZCI6Ijc0NSIsIkxpbmVDb2xvciI6eyIkaWQiOiI3NDYiLCIkdHlwZSI6Ik5MUkUuQ29tbW9uLkRvbS5Tb2xpZENvbG9yQnJ1c2gsIE5MUkUuQ29tbW9uIiwiQ29sb3IiOnsiJGlkIjoiNzQ3IiwiQSI6MjU1LCJSIjoyNTUsIkciOjAsIkIiOjB9fSwiTGluZVdlaWdodCI6MC4wLCJMaW5lVHlwZSI6MCwiUGFyZW50U3R5bGUiOm51bGx9LCJQYXJlbnRTdHlsZSI6eyIkcmVmIjoiMTA1In19LCJUaXRsZVN0eWxlIjp7IiRpZCI6Ijc0OCIsIkZvbnRTZXR0aW5ncyI6eyIkaWQiOiI3NDkiLCJGb250U2l6ZSI6MTEsIkZvbnROYW1lIjoiQ2FsaWJyaSIsIklzQm9sZCI6ZmFsc2UsIklzSXRhbGljIjpmYWxzZSwiSXNVbmRlcmxpbmVkIjpmYWxzZSwiUGFyZW50U3R5bGUiOnsiJHJlZiI6IjExNCJ9fSwiQXV0b1NpemUiOjIsIkZvcmVncm91bmQiOnsiJGlkIjoiNzUwIiwiQ29sb3IiOnsiJGlkIjoiNzUxIiwiQSI6MjU1LCJSIjozNywiRyI6NzIsIkIiOjg1fX0sIk1heFdpZHRoIjoxNjAuMTA3NTk2MDM0Njk2NDM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pZCI6Ijc1MiIsIkNvbG9yIjp7IiRpZCI6Ijc1MyIsIkEiOjAsIlIiOjI1NSwiRyI6MjU1LCJCIjoyNTV9fSwiSXNWaXNpYmxlIjp0cnVlLCJXaWR0aCI6MC4wLCJIZWlnaHQiOjAuMCwiQm9yZGVyU3R5bGUiOnsiJGlkIjoiNzU0IiwiTGluZUNvbG9yIjpudWxsLCJMaW5lV2VpZ2h0IjowLjAsIkxpbmVUeXBlIjowLCJQYXJlbnRTdHlsZSI6bnVsbH0sIlBhcmVudFN0eWxlIjp7IiRyZWYiOiIxMTMifX0sIkRhdGVTdHlsZSI6eyIkaWQiOiI3NTUiLCJGb250U2V0dGluZ3MiOnsiJGlkIjoiNzU2IiwiRm9udFNpemUiOjEwLCJGb250TmFtZSI6IkNvcmJlbCIsIklzQm9sZCI6ZmFsc2UsIklzSXRhbGljIjpmYWxzZSwiSXNVbmRlcmxpbmVkIjpmYWxzZSwiUGFyZW50U3R5bGUiOnsiJHJlZiI6IjEyMSJ9fSwiQXV0b1NpemUiOjIsIkZvcmVncm91bmQiOnsiJGlkIjoiNzU3IiwiQ29sb3IiOnsiJGlkIjoiNzU4IiwiQSI6MjU1LCJSIjo4NSwiRyI6MTMwLCJCIjoxMzl9fSwiTWF4V2lkdGgiOjUx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pZCI6Ijc1OSIsIkNvbG9yIjp7IiRpZCI6Ijc2MCIsIkEiOjAsIlIiOjI1NSwiRyI6MjU1LCJCIjoyNTV9fSwiSXNWaXNpYmxlIjp0cnVlLCJXaWR0aCI6MC4wLCJIZWlnaHQiOjAuMCwiQm9yZGVyU3R5bGUiOnsiJGlkIjoiNzYxIiwiTGluZUNvbG9yIjpudWxsLCJMaW5lV2VpZ2h0IjowLjAsIkxpbmVUeXBlIjowLCJQYXJlbnRTdHlsZSI6bnVsbH0sIlBhcmVudFN0eWxlIjp7IiRyZWYiOiIxMjAifX0sIkRhdGVGb3JtYXQiOnsiJHJlZiI6IjEyNyJ9LCJXZWVrTnVtYmVyaW5nIjp7IiRpZCI6Ijc2MiIsIkZvcm1hdCI6MCwiSXNWaXNpYmxlIjpmYWxzZSwiTGFzdEtub3duVmlzaWJpbGl0eVN0YXRlIjpmYWxzZX0sIklzVmlzaWJsZSI6dHJ1ZSwiUGFyZW50U3R5bGUiOnsiJHJlZiI6Ijg0In19LCJJbmRleCI6OCwiU21hcnREdXJhdGlvbkFjdGl2YXRlZCI6ZmFsc2UsIkRhdGVGb3JtYXQiOnsiJHJlZiI6IjEyNyJ9LCJXZWVrTnVtYmVyaW5nIjp7IiRpZCI6Ijc2MyIsIkZvcm1hdCI6MCwiSXNWaXNpYmxlIjpmYWxzZSwiTGFzdEtub3duVmlzaWJpbGl0eVN0YXRlIjpmYWxzZX0sIklkIjoiMjA3YTRhOTctYzY4OC00ZTIzLWEzNGEtNDFhMGRlM2ZiMTlhIiwiSW1wb3J0SWQiOm51bGwsIlRpdGxlIjoiRW5naW5lIFJvb20gJiBBY2NvbW1vZGF0aW9uIiwiTm90ZSI6bnVsbCwiSHlwZXJsaW5rIjp7IiRpZCI6Ijc2NCIsIkFkZHJlc3MiOm51bGwsIlN1YkFkZHJlc3MiOm51bGx9LCJJc0NoYW5nZWQiOmZhbHNlLCJJc05ldyI6dHJ1ZX0seyIkaWQiOiI3NjUiLCJHcm91cE5hbWUiOm51bGwsIlN0YXJ0RGF0ZSI6IjIwMjEtMDktMThUMDM6MjY6MDAiLCJFbmREYXRlIjoiMjAyMS0xMC0wM1QwNToyOTowMCIsIlBlcmNlbnRhZ2VDb21wbGV0ZSI6bnVsbCwiU3R5bGUiOnsiJGlkIjoiNzY2IiwiU2hhcGUiOjIsIlNoYXBlVGhpY2tuZXNzIjoxLCJEdXJhdGlvbkZvcm1hdCI6MSwiSW5jbHVkZU5vbldvcmtpbmdEYXlzSW5EdXJhdGlvbiI6dHJ1ZSwiUGVyY2VudGFnZUNvbXBsZXRlU3R5bGUiOnsiJGlkIjoiNzY3IiwiRm9udFNldHRpbmdzIjp7IiRpZCI6Ijc2O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zY5IiwiTGluZUNvbG9yIjpudWxsLCJMaW5lV2VpZ2h0IjowLjAsIkxpbmVUeXBlIjowLCJQYXJlbnRTdHlsZSI6bnVsbH0sIlBhcmVudFN0eWxlIjp7IiRyZWYiOiI4NSJ9fSwiRHVyYXRpb25TdHlsZSI6eyIkaWQiOiI3NzAiLCJGb250U2V0dGluZ3MiOnsiJGlkIjoiNzcxIiwiRm9udFNpemUiOjEwLCJGb250TmFtZSI6IkNhbGlicmkiLCJJc0JvbGQiOmZhbHNlLCJJc0l0YWxpYyI6ZmFsc2UsIklzVW5kZXJsaW5lZCI6ZmFsc2UsIlBhcmVudFN0eWxlIjp7IiRyZWYiOiI5MyJ9fSwiQXV0b1NpemUiOjAsIkZvcmVncm91bmQiOnsiJGlkIjoiNzcyIiwiQ29sb3IiOnsiJGlkIjoiNzczIiwiQSI6MjU1LCJSIjoxLCJHIjoyMiwiQiI6Mzl9fSwiTWF4V2lkdGgiOjIwMC4wLCJNYXhIZWlnaHQiOiJJbmZpbml0eSIsIlNtYXJ0Rm9yZWdyb3VuZElzQWN0aXZlIjpmYWxzZSwiSG9yaXpvbnRhbEFsaWdubWVudCI6MSwiVmVydGljYWxBbGlnbm1lbnQiOjAsIlNtYXJ0Rm9yZWdyb3VuZCI6bnVsbCwiQmFja2dyb3VuZEZpbGxUeXBlIjowLCJNYXJnaW4iOnsiJHJlZiI6Ijk2In0sIlBhZGRpbmciOnsiJHJlZiI6Ijk3In0sIkJhY2tncm91bmQiOnsiJGlkIjoiNzc0IiwiQ29sb3IiOnsiJGlkIjoiNzc1IiwiQSI6MCwiUiI6MjU1LCJHIjoyNTUsIkIiOjI1NX19LCJJc1Zpc2libGUiOnRydWUsIldpZHRoIjowLjAsIkhlaWdodCI6MC4wLCJCb3JkZXJTdHlsZSI6eyIkaWQiOiI3NzYiLCJMaW5lQ29sb3IiOm51bGwsIkxpbmVXZWlnaHQiOjAuMCwiTGluZVR5cGUiOjAsIlBhcmVudFN0eWxlIjpudWxsfSwiUGFyZW50U3R5bGUiOnsiJHJlZiI6IjkyIn19LCJIb3Jpem9udGFsQ29ubmVjdG9yU3R5bGUiOnsiJGlkIjoiNzc3IiwiTGluZUNvbG9yIjp7IiRpZCI6Ijc3OCIsIiR0eXBlIjoiTkxSRS5Db21tb24uRG9tLlNvbGlkQ29sb3JCcnVzaCwgTkxSRS5Db21tb24iLCJDb2xvciI6eyIkaWQiOiI3NzkiLCJBIjoyNTUsIlIiOjE4NCwiRyI6MjEzLCJCIjoyMjR9fSwiTGluZVdlaWdodCI6MS4wLCJMaW5lVHlwZSI6MCwiUGFyZW50U3R5bGUiOnsiJHJlZiI6Ijk5In19LCJWZXJ0aWNhbENvbm5lY3RvclN0eWxlIjp7IiRpZCI6Ijc4MCIsIkxpbmVDb2xvciI6eyIkaWQiOiI3ODEiLCIkdHlwZSI6Ik5MUkUuQ29tbW9uLkRvbS5Tb2xpZENvbG9yQnJ1c2gsIE5MUkUuQ29tbW9uIiwiQ29sb3IiOnsiJGlkIjoiNzgyIiwiQSI6MjU1LCJSIjoyMDEsIkciOjIyOCwiQiI6MjAyfX0sIkxpbmVXZWlnaHQiOjA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mZhbHNlLCJQZXJjZW50YWdlQ29tcGxldGVTaGFwZU9wYWNpdHkiOjM1LCJTaGFwZVN0eWxlIjp7IiRpZCI6Ijc4MyIsIk1hcmdpbiI6eyIkcmVmIjoiMTA2In0sIlBhZGRpbmciOnsiJGlkIjoiNzg0IiwiVG9wIjowLCJMZWZ0IjowLCJSaWdodCI6MiwiQm90dG9tIjowfSwiQmFja2dyb3VuZCI6eyIkaWQiOiI3ODUiLCJDb2xvciI6eyIkaWQiOiI3ODYiLCJBIjoyNTUsIlIiOjEzNSwiRyI6MTg3LCJCIjoxNjJ9fSwiSXNWaXNpYmxlIjp0cnVlLCJXaWR0aCI6MC4wLCJIZWlnaHQiOjE2LjAsIkJvcmRlclN0eWxlIjp7IiRpZCI6Ijc4NyIsIkxpbmVDb2xvciI6eyIkaWQiOiI3ODgiLCIkdHlwZSI6Ik5MUkUuQ29tbW9uLkRvbS5Tb2xpZENvbG9yQnJ1c2gsIE5MUkUuQ29tbW9uIiwiQ29sb3IiOnsiJGlkIjoiNzg5IiwiQSI6MjU1LCJSIjoyNTUsIkciOjAsIkIiOjB9fSwiTGluZVdlaWdodCI6MC4wLCJMaW5lVHlwZSI6MCwiUGFyZW50U3R5bGUiOm51bGx9LCJQYXJlbnRTdHlsZSI6eyIkcmVmIjoiMTA1In19LCJUaXRsZVN0eWxlIjp7IiRpZCI6Ijc5MCIsIkZvbnRTZXR0aW5ncyI6eyIkaWQiOiI3OTEiLCJGb250U2l6ZSI6MTEsIkZvbnROYW1lIjoiQ2FsaWJyaSIsIklzQm9sZCI6ZmFsc2UsIklzSXRhbGljIjpmYWxzZSwiSXNVbmRlcmxpbmVkIjpmYWxzZSwiUGFyZW50U3R5bGUiOnsiJHJlZiI6IjExNCJ9fSwiQXV0b1NpemUiOjIsIkZvcmVncm91bmQiOnsiJGlkIjoiNzkyIiwiQ29sb3IiOnsiJGlkIjoiNzkzIiwiQSI6MjU1LCJSIjozNywiRyI6NzIsIkIiOjg1fX0sIk1heFdpZHRoIjoxNjMuNDQ1MzUzMTU5ODUxMzI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pZCI6Ijc5NCIsIkNvbG9yIjp7IiRpZCI6Ijc5NSIsIkEiOjAsIlIiOjI1NSwiRyI6MjU1LCJCIjoyNTV9fSwiSXNWaXNpYmxlIjp0cnVlLCJXaWR0aCI6MC4wLCJIZWlnaHQiOjAuMCwiQm9yZGVyU3R5bGUiOnsiJGlkIjoiNzk2IiwiTGluZUNvbG9yIjpudWxsLCJMaW5lV2VpZ2h0IjowLjAsIkxpbmVUeXBlIjowLCJQYXJlbnRTdHlsZSI6bnVsbH0sIlBhcmVudFN0eWxlIjp7IiRyZWYiOiIxMTMifX0sIkRhdGVTdHlsZSI6eyIkaWQiOiI3OTciLCJGb250U2V0dGluZ3MiOnsiJGlkIjoiNzk4IiwiRm9udFNpemUiOjEwLCJGb250TmFtZSI6IkNvcmJlbCIsIklzQm9sZCI6ZmFsc2UsIklzSXRhbGljIjpmYWxzZSwiSXNVbmRlcmxpbmVkIjpmYWxzZSwiUGFyZW50U3R5bGUiOnsiJHJlZiI6IjEyMSJ9fSwiQXV0b1NpemUiOjIsIkZvcmVncm91bmQiOnsiJGlkIjoiNzk5IiwiQ29sb3IiOnsiJGlkIjoiODAwIiwiQSI6MjU1LCJSIjo4NSwiRyI6MTMwLCJCIjoxMzl9fSwiTWF4V2lkdGgiOjUy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pZCI6IjgwMSIsIkNvbG9yIjp7IiRpZCI6IjgwMiIsIkEiOjAsIlIiOjI1NSwiRyI6MjU1LCJCIjoyNTV9fSwiSXNWaXNpYmxlIjp0cnVlLCJXaWR0aCI6MC4wLCJIZWlnaHQiOjAuMCwiQm9yZGVyU3R5bGUiOnsiJGlkIjoiODAzIiwiTGluZUNvbG9yIjpudWxsLCJMaW5lV2VpZ2h0IjowLjAsIkxpbmVUeXBlIjowLCJQYXJlbnRTdHlsZSI6bnVsbH0sIlBhcmVudFN0eWxlIjp7IiRyZWYiOiIxMjAifX0sIkRhdGVGb3JtYXQiOnsiJHJlZiI6IjEyNyJ9LCJXZWVrTnVtYmVyaW5nIjp7IiRpZCI6IjgwNCIsIkZvcm1hdCI6MCwiSXNWaXNpYmxlIjpmYWxzZSwiTGFzdEtub3duVmlzaWJpbGl0eVN0YXRlIjpmYWxzZX0sIklzVmlzaWJsZSI6dHJ1ZSwiUGFyZW50U3R5bGUiOnsiJHJlZiI6Ijg0In19LCJJbmRleCI6OSwiU21hcnREdXJhdGlvbkFjdGl2YXRlZCI6ZmFsc2UsIkRhdGVGb3JtYXQiOnsiJHJlZiI6IjEyNyJ9LCJXZWVrTnVtYmVyaW5nIjp7IiRpZCI6IjgwNSIsIkZvcm1hdCI6MCwiSXNWaXNpYmxlIjpmYWxzZSwiTGFzdEtub3duVmlzaWJpbGl0eVN0YXRlIjpmYWxzZX0sIklkIjoiNjhiMWI1NjktZTRhMS00MTIxLThlZGMtOWY5MGJhYjljOTMyIiwiSW1wb3J0SWQiOm51bGwsIlRpdGxlIjoiSGF0Y2ggJiBTdXBlcnN0cnVjdHVyZSIsIk5vdGUiOm51bGwsIkh5cGVybGluayI6eyIkaWQiOiI4MDYiLCJBZGRyZXNzIjpudWxsLCJTdWJBZGRyZXNzIjpudWxsfSwiSXNDaGFuZ2VkIjpmYWxzZSwiSXNOZXciOnRydWV9LHsiJGlkIjoiODA3IiwiR3JvdXBOYW1lIjpudWxsLCJTdGFydERhdGUiOiIyMDIxLTA4LTMwVDIwOjIxOjAwIiwiRW5kRGF0ZSI6IjIwMjEtMDktMjJUMjE6MDY6MDAiLCJQZXJjZW50YWdlQ29tcGxldGUiOm51bGwsIlN0eWxlIjp7IiRpZCI6IjgwOCIsIlNoYXBlIjoyLCJTaGFwZVRoaWNrbmVzcyI6MSwiRHVyYXRpb25Gb3JtYXQiOjEsIkluY2x1ZGVOb25Xb3JraW5nRGF5c0luRHVyYXRpb24iOnRydWUsIlBlcmNlbnRhZ2VDb21wbGV0ZVN0eWxlIjp7IiRpZCI6IjgwOSIsIkZvbnRTZXR0aW5ncyI6eyIkaWQiOiI4MTA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gxMSIsIkxpbmVDb2xvciI6bnVsbCwiTGluZVdlaWdodCI6MC4wLCJMaW5lVHlwZSI6MCwiUGFyZW50U3R5bGUiOm51bGx9LCJQYXJlbnRTdHlsZSI6eyIkcmVmIjoiODUifX0sIkR1cmF0aW9uU3R5bGUiOnsiJGlkIjoiODEyIiwiRm9udFNldHRpbmdzIjp7IiRpZCI6IjgxMyIsIkZvbnRTaXplIjoxMCwiRm9udE5hbWUiOiJDYWxpYnJpIiwiSXNCb2xkIjpmYWxzZSwiSXNJdGFsaWMiOmZhbHNlLCJJc1VuZGVybGluZWQiOmZhbHNlLCJQYXJlbnRTdHlsZSI6eyIkcmVmIjoiOTMifX0sIkF1dG9TaXplIjowLCJGb3JlZ3JvdW5kIjp7IiRpZCI6IjgxNCIsIkNvbG9yIjp7IiRpZCI6IjgxNSIsIkEiOjI1NSwiUiI6MjAxLCJHIjoyMjgsIkIiOjIwMn19LCJNYXhXaWR0aCI6MjAwLjAsIk1heEhlaWdodCI6IkluZmluaXR5IiwiU21hcnRGb3JlZ3JvdW5kSXNBY3RpdmUiOmZhbHNlLCJIb3Jpem9udGFsQWxpZ25tZW50IjoxLCJWZXJ0aWNhbEFsaWdubWVudCI6MCwiU21hcnRGb3JlZ3JvdW5kIjpudWxsLCJCYWNrZ3JvdW5kRmlsbFR5cGUiOjAsIk1hcmdpbiI6eyIkcmVmIjoiOTYifSwiUGFkZGluZyI6eyIkcmVmIjoiOTcifSwiQmFja2dyb3VuZCI6eyIkaWQiOiI4MTYiLCJDb2xvciI6eyIkaWQiOiI4MTciLCJBIjowLCJSIjoyNTUsIkciOjI1NSwiQiI6MjU1fX0sIklzVmlzaWJsZSI6dHJ1ZSwiV2lkdGgiOjAuMCwiSGVpZ2h0IjowLjAsIkJvcmRlclN0eWxlIjp7IiRpZCI6IjgxOCIsIkxpbmVDb2xvciI6bnVsbCwiTGluZVdlaWdodCI6MC4wLCJMaW5lVHlwZSI6MCwiUGFyZW50U3R5bGUiOm51bGx9LCJQYXJlbnRTdHlsZSI6eyIkcmVmIjoiOTIifX0sIkhvcml6b250YWxDb25uZWN0b3JTdHlsZSI6eyIkaWQiOiI4MTkiLCJMaW5lQ29sb3IiOnsiJGlkIjoiODIwIiwiJHR5cGUiOiJOTFJFLkNvbW1vbi5Eb20uU29saWRDb2xvckJydXNoLCBOTFJFLkNvbW1vbiIsIkNvbG9yIjp7IiRpZCI6IjgyMSIsIkEiOjI1NSwiUiI6MTg0LCJHIjoyMTMsIkIiOjIyNH19LCJMaW5lV2VpZ2h0IjoxLjAsIkxpbmVUeXBlIjowLCJQYXJlbnRTdHlsZSI6eyIkcmVmIjoiOTkifX0sIlZlcnRpY2FsQ29ubmVjdG9yU3R5bGUiOnsiJGlkIjoiODIyIiwiTGluZUNvbG9yIjp7IiRpZCI6IjgyMyIsIiR0eXBlIjoiTkxSRS5Db21tb24uRG9tLlNvbGlkQ29sb3JCcnVzaCwgTkxSRS5Db21tb24iLCJDb2xvciI6eyIkaWQiOiI4MjQiLCJBIjoyNTUsIlIiOjIwMSwiRyI6MjI4LCJCIjoyMDJ9fSwiTGluZVdlaWdodCI6MC4wLCJMaW5lVHlwZSI6MCwiUGFyZW50U3R5bGUiOnsiJHJlZiI6IjEwMiJ9fSwiTWFyZ2luIjpudWxsLCJTdGFydERhdGVQb3NpdGlvbiI6NCwiRW5kRGF0ZVBvc2l0aW9uIjo0LCJEYXRlSXNWaXNpYmxlIjp0cnVlLCJUaXRsZVBvc2l0aW9uIjo1LCJEdXJhdGlvblBvc2l0aW9uIjoyLCJQZXJjZW50YWdlQ29tcGxldGVkUG9zaXRpb24iOjYsIlNwYWNpbmciOjUsIklzQmVsb3dUaW1lYmFuZCI6ZmFsc2UsIlBlcmNlbnRhZ2VDb21wbGV0ZVNoYXBlT3BhY2l0eSI6MzUsIlNoYXBlU3R5bGUiOnsiJGlkIjoiODI1IiwiTWFyZ2luIjp7IiRyZWYiOiIxMDYifSwiUGFkZGluZyI6eyIkaWQiOiI4MjYiLCJUb3AiOjAsIkxlZnQiOjAsIlJpZ2h0IjoyLCJCb3R0b20iOjB9LCJCYWNrZ3JvdW5kIjp7IiRpZCI6IjgyNyIsIkNvbG9yIjp7IiRpZCI6IjgyOCIsIkEiOjI1NSwiUiI6NTAsIkciOjk4LCJCIjoxMTV9fSwiSXNWaXNpYmxlIjp0cnVlLCJXaWR0aCI6MC4wLCJIZWlnaHQiOjE2LjAsIkJvcmRlclN0eWxlIjp7IiRpZCI6IjgyOSIsIkxpbmVDb2xvciI6eyIkaWQiOiI4MzAiLCIkdHlwZSI6Ik5MUkUuQ29tbW9uLkRvbS5Tb2xpZENvbG9yQnJ1c2gsIE5MUkUuQ29tbW9uIiwiQ29sb3IiOnsiJGlkIjoiODMxIiwiQSI6MjU1LCJSIjoyNTUsIkciOjAsIkIiOjB9fSwiTGluZVdlaWdodCI6MC4wLCJMaW5lVHlwZSI6MCwiUGFyZW50U3R5bGUiOm51bGx9LCJQYXJlbnRTdHlsZSI6eyIkcmVmIjoiMTA1In19LCJUaXRsZVN0eWxlIjp7IiRpZCI6IjgzMiIsIkZvbnRTZXR0aW5ncyI6eyIkaWQiOiI4MzMiLCJGb250U2l6ZSI6MTEsIkZvbnROYW1lIjoiQ2FsaWJyaSIsIklzQm9sZCI6ZmFsc2UsIklzSXRhbGljIjpmYWxzZSwiSXNVbmRlcmxpbmVkIjpmYWxzZSwiUGFyZW50U3R5bGUiOnsiJHJlZiI6IjExNCJ9fSwiQXV0b1NpemUiOjIsIkZvcmVncm91bmQiOnsiJGlkIjoiODM0IiwiQ29sb3IiOnsiJGlkIjoiODM1IiwiQSI6MjU1LCJSIjozNywiRyI6NzIsIkIiOjg1fX0sIk1heFdpZHRoIjo2NC4xMDM3NTQ2NDY4NDAxMy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GlkIjoiODM2IiwiQ29sb3IiOnsiJGlkIjoiODM3IiwiQSI6MCwiUiI6MjU1LCJHIjoyNTUsIkIiOjI1NX19LCJJc1Zpc2libGUiOnRydWUsIldpZHRoIjowLjAsIkhlaWdodCI6MC4wLCJCb3JkZXJTdHlsZSI6eyIkaWQiOiI4MzgiLCJMaW5lQ29sb3IiOm51bGwsIkxpbmVXZWlnaHQiOjAuMCwiTGluZVR5cGUiOjAsIlBhcmVudFN0eWxlIjpudWxsfSwiUGFyZW50U3R5bGUiOnsiJHJlZiI6IjExMyJ9fSwiRGF0ZVN0eWxlIjp7IiRpZCI6IjgzOSIsIkZvbnRTZXR0aW5ncyI6eyIkaWQiOiI4NDAiLCJGb250U2l6ZSI6MTAsIkZvbnROYW1lIjoiQ29yYmVsIiwiSXNCb2xkIjpmYWxzZSwiSXNJdGFsaWMiOmZhbHNlLCJJc1VuZGVybGluZWQiOmZhbHNlLCJQYXJlbnRTdHlsZSI6eyIkcmVmIjoiMTIxIn19LCJBdXRvU2l6ZSI6MiwiRm9yZWdyb3VuZCI6eyIkaWQiOiI4NDEiLCJDb2xvciI6eyIkaWQiOiI4NDIiLCJBIjoyNTUsIlIiOjg1LCJHIjoxMzAsIkIiOjEzOX19LCJNYXhXaWR0aCI6NTM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GlkIjoiODQzIiwiQ29sb3IiOnsiJGlkIjoiODQ0IiwiQSI6MCwiUiI6MjU1LCJHIjoyNTUsIkIiOjI1NX19LCJJc1Zpc2libGUiOnRydWUsIldpZHRoIjowLjAsIkhlaWdodCI6MC4wLCJCb3JkZXJTdHlsZSI6eyIkaWQiOiI4NDUiLCJMaW5lQ29sb3IiOm51bGwsIkxpbmVXZWlnaHQiOjAuMCwiTGluZVR5cGUiOjAsIlBhcmVudFN0eWxlIjpudWxsfSwiUGFyZW50U3R5bGUiOnsiJHJlZiI6IjEyMCJ9fSwiRGF0ZUZvcm1hdCI6eyIkcmVmIjoiMTI3In0sIldlZWtOdW1iZXJpbmciOnsiJGlkIjoiODQ2IiwiRm9ybWF0IjowLCJJc1Zpc2libGUiOmZhbHNlLCJMYXN0S25vd25WaXNpYmlsaXR5U3RhdGUiOmZhbHNlfSwiSXNWaXNpYmxlIjp0cnVlLCJQYXJlbnRTdHlsZSI6eyIkcmVmIjoiODQifX0sIkluZGV4IjoxMCwiU21hcnREdXJhdGlvbkFjdGl2YXRlZCI6ZmFsc2UsIkRhdGVGb3JtYXQiOnsiJHJlZiI6IjEyNyJ9LCJXZWVrTnVtYmVyaW5nIjp7IiRpZCI6Ijg0NyIsIkZvcm1hdCI6MCwiSXNWaXNpYmxlIjpmYWxzZSwiTGFzdEtub3duVmlzaWJpbGl0eVN0YXRlIjpmYWxzZX0sIklkIjoiOWE2YjNlMTktZTE5NS00MDlkLThmNWMtZDE0MDczZGJiMmEzIiwiSW1wb3J0SWQiOm51bGwsIlRpdGxlIjoiU3RlZWwgUHJvZmlsZXMiLCJOb3RlIjpudWxsLCJIeXBlcmxpbmsiOnsiJGlkIjoiODQ4IiwiQWRkcmVzcyI6bnVsbCwiU3ViQWRkcmVzcyI6bnVsbH0sIklzQ2hhbmdlZCI6ZmFsc2UsIklzTmV3Ijp0cnVlfSx7IiRpZCI6Ijg0OSIsIkdyb3VwTmFtZSI6bnVsbCwiU3RhcnREYXRlIjoiMjAyMS0wOC0wNVQyMzo0MzowMCIsIkVuZERhdGUiOiIyMDIxLTA4LTMxVDIzOjM3OjAwIiwiUGVyY2VudGFnZUNvbXBsZXRlIjpudWxsLCJTdHlsZSI6eyIkaWQiOiI4NTAiLCJTaGFwZSI6NywiU2hhcGVUaGlja25lc3MiOjEsIkR1cmF0aW9uRm9ybWF0IjowLCJJbmNsdWRlTm9uV29ya2luZ0RheXNJbkR1cmF0aW9uIjp0cnVlLCJQZXJjZW50YWdlQ29tcGxldGVTdHlsZSI6eyIkaWQiOiI4NTEiLCJGb250U2V0dGluZ3MiOnsiJGlkIjoiODUy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4NTMiLCJMaW5lQ29sb3IiOm51bGwsIkxpbmVXZWlnaHQiOjAuMCwiTGluZVR5cGUiOjAsIlBhcmVudFN0eWxlIjpudWxsfSwiUGFyZW50U3R5bGUiOnsiJHJlZiI6Ijg1In19LCJEdXJhdGlvblN0eWxlIjp7IiRpZCI6Ijg1NCIsIkZvbnRTZXR0aW5ncyI6eyIkaWQiOiI4NTUiLCJGb250U2l6ZSI6MTAsIkZvbnROYW1lIjoiQ2FsaWJyaSIsIklzQm9sZCI6ZmFsc2UsIklzSXRhbGljIjpmYWxzZSwiSXNVbmRlcmxpbmVkIjpmYWxzZSwiUGFyZW50U3R5bGUiOnsiJHJlZiI6IjkzIn19LCJBdXRvU2l6ZSI6MCwiRm9yZWdyb3VuZCI6eyIkaWQiOiI4NTYiLCJDb2xvciI6eyIkaWQiOiI4NTciLCJBIjoyNTUsIlIiOjI1NSwiRyI6MjI4LCJCIjoyMjh9fSwiTWF4V2lkdGgiOjIwMC4wLCJNYXhIZWlnaHQiOiJJbmZpbml0eSIsIlNtYXJ0Rm9yZWdyb3VuZElzQWN0aXZlIjpmYWxzZSwiSG9yaXpvbnRhbEFsaWdubWVudCI6MSwiVmVydGljYWxBbGlnbm1lbnQiOjAsIlNtYXJ0Rm9yZWdyb3VuZCI6bnVsbCwiQmFja2dyb3VuZEZpbGxUeXBlIjowLCJNYXJnaW4iOnsiJHJlZiI6Ijk2In0sIlBhZGRpbmciOnsiJHJlZiI6Ijk3In0sIkJhY2tncm91bmQiOnsiJGlkIjoiODU4IiwiQ29sb3IiOnsiJGlkIjoiODU5IiwiQSI6MCwiUiI6MjU1LCJHIjoyNTUsIkIiOjI1NX19LCJJc1Zpc2libGUiOnRydWUsIldpZHRoIjowLjAsIkhlaWdodCI6MC4wLCJCb3JkZXJTdHlsZSI6eyIkaWQiOiI4NjAiLCJMaW5lQ29sb3IiOm51bGwsIkxpbmVXZWlnaHQiOjAuMCwiTGluZVR5cGUiOjAsIlBhcmVudFN0eWxlIjpudWxsfSwiUGFyZW50U3R5bGUiOnsiJHJlZiI6IjkyIn19LCJIb3Jpem9udGFsQ29ubmVjdG9yU3R5bGUiOnsiJGlkIjoiODYxIiwiTGluZUNvbG9yIjp7IiRpZCI6Ijg2MiIsIiR0eXBlIjoiTkxSRS5Db21tb24uRG9tLlNvbGlkQ29sb3JCcnVzaCwgTkxSRS5Db21tb24iLCJDb2xvciI6eyIkaWQiOiI4NjMiLCJBIjoyNTUsIlIiOjE4NCwiRyI6MjEzLCJCIjoyMjR9fSwiTGluZVdlaWdodCI6MS4wLCJMaW5lVHlwZSI6MCwiUGFyZW50U3R5bGUiOnsiJHJlZiI6Ijk5In19LCJWZXJ0aWNhbENvbm5lY3RvclN0eWxlIjp7IiRpZCI6Ijg2NCIsIkxpbmVDb2xvciI6eyIkaWQiOiI4NjUiLCIkdHlwZSI6Ik5MUkUuQ29tbW9uLkRvbS5Tb2xpZENvbG9yQnJ1c2gsIE5MUkUuQ29tbW9uIiwiQ29sb3IiOnsiJGlkIjoiODY2IiwiQSI6MjU1LCJSIjoyMDEsIkciOjIyOCwiQiI6MjAyfX0sIkxpbmVXZWlnaHQiOjA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mZhbHNlLCJQZXJjZW50YWdlQ29tcGxldGVTaGFwZU9wYWNpdHkiOjM1LCJTaGFwZVN0eWxlIjp7IiRpZCI6Ijg2NyIsIk1hcmdpbiI6eyIkcmVmIjoiMTA2In0sIlBhZGRpbmciOnsiJHJlZiI6IjEwNyJ9LCJCYWNrZ3JvdW5kIjp7IiRpZCI6Ijg2OCIsIkNvbG9yIjp7IiRpZCI6Ijg2OSIsIkEiOjI1NSwiUiI6MTg3LCJHIjoxMCwiQiI6MzN9fSwiSXNWaXNpYmxlIjp0cnVlLCJXaWR0aCI6MC4wLCJIZWlnaHQiOjE2LjAsIkJvcmRlclN0eWxlIjp7IiRpZCI6Ijg3MCIsIkxpbmVDb2xvciI6eyIkaWQiOiI4NzEiLCIkdHlwZSI6Ik5MUkUuQ29tbW9uLkRvbS5Tb2xpZENvbG9yQnJ1c2gsIE5MUkUuQ29tbW9uIiwiQ29sb3IiOnsiJGlkIjoiODcyIiwiQSI6MjU1LCJSIjoyNTUsIkciOjAsIkIiOjB9fSwiTGluZVdlaWdodCI6MC4wLCJMaW5lVHlwZSI6MCwiUGFyZW50U3R5bGUiOm51bGx9LCJQYXJlbnRTdHlsZSI6eyIkcmVmIjoiMTA1In19LCJUaXRsZVN0eWxlIjp7IiRpZCI6Ijg3MyIsIkZvbnRTZXR0aW5ncyI6eyIkaWQiOiI4NzQiLCJGb250U2l6ZSI6MTEsIkZvbnROYW1lIjoiQ2FsaWJyaSIsIklzQm9sZCI6ZmFsc2UsIklzSXRhbGljIjpmYWxzZSwiSXNVbmRlcmxpbmVkIjpmYWxzZSwiUGFyZW50U3R5bGUiOnsiJHJlZiI6IjExNCJ9fSwiQXV0b1NpemUiOjAsIkZvcmVncm91bmQiOnsiJGlkIjoiODc1IiwiQ29sb3IiOnsiJGlkIjoiODc2IiwiQSI6MjU1LCJSIjozNywiRyI6NzIsIkIiOjg1fX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GlkIjoiODc3IiwiQ29sb3IiOnsiJGlkIjoiODc4IiwiQSI6MCwiUiI6MjU1LCJHIjoyNTUsIkIiOjI1NX19LCJJc1Zpc2libGUiOnRydWUsIldpZHRoIjowLjAsIkhlaWdodCI6MC4wLCJCb3JkZXJTdHlsZSI6eyIkaWQiOiI4NzkiLCJMaW5lQ29sb3IiOm51bGwsIkxpbmVXZWlnaHQiOjAuMCwiTGluZVR5cGUiOjAsIlBhcmVudFN0eWxlIjpudWxsfSwiUGFyZW50U3R5bGUiOnsiJHJlZiI6IjExMyJ9fSwiRGF0ZVN0eWxlIjp7IiRpZCI6Ijg4MCIsIkZvbnRTZXR0aW5ncyI6eyIkaWQiOiI4ODEiLCJGb250U2l6ZSI6MTAsIkZvbnROYW1lIjoiQ29yYmVsIiwiSXNCb2xkIjpmYWxzZSwiSXNJdGFsaWMiOmZhbHNlLCJJc1VuZGVybGluZWQiOmZhbHNlLCJQYXJlbnRTdHlsZSI6eyIkcmVmIjoiMTIxIn19LCJBdXRvU2l6ZSI6MiwiRm9yZWdyb3VuZCI6eyIkaWQiOiI4ODIiLCJDb2xvciI6eyIkaWQiOiI4ODMiLCJBIjoyNTUsIlIiOjg1LCJHIjoxMzAsIkIiOjEzOX19LCJNYXhXaWR0aCI6NTM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GlkIjoiODg0IiwiQ29sb3IiOnsiJGlkIjoiODg1IiwiQSI6MCwiUiI6MjU1LCJHIjoyNTUsIkIiOjI1NX19LCJJc1Zpc2libGUiOnRydWUsIldpZHRoIjowLjAsIkhlaWdodCI6MC4wLCJCb3JkZXJTdHlsZSI6eyIkaWQiOiI4ODYiLCJMaW5lQ29sb3IiOm51bGwsIkxpbmVXZWlnaHQiOjAuMCwiTGluZVR5cGUiOjAsIlBhcmVudFN0eWxlIjpudWxsfSwiUGFyZW50U3R5bGUiOnsiJHJlZiI6IjEyMCJ9fSwiRGF0ZUZvcm1hdCI6eyIkcmVmIjoiMTI3In0sIldlZWtOdW1iZXJpbmciOnsiJGlkIjoiODg3IiwiRm9ybWF0IjowLCJJc1Zpc2libGUiOmZhbHNlLCJMYXN0S25vd25WaXNpYmlsaXR5U3RhdGUiOmZhbHNlfSwiSXNWaXNpYmxlIjp0cnVlLCJQYXJlbnRTdHlsZSI6eyIkcmVmIjoiODQifX0sIkluZGV4IjoxMSwiU21hcnREdXJhdGlvbkFjdGl2YXRlZCI6ZmFsc2UsIkRhdGVGb3JtYXQiOnsiJHJlZiI6IjEyNyJ9LCJXZWVrTnVtYmVyaW5nIjp7IiRpZCI6Ijg4OCIsIkZvcm1hdCI6MCwiSXNWaXNpYmxlIjpmYWxzZSwiTGFzdEtub3duVmlzaWJpbGl0eVN0YXRlIjpmYWxzZX0sIklkIjoiYTg2MTU1NDItMjkzYS00Y2RmLWI1ZTktOTU4MGQ2NjNkNWMzIiwiSW1wb3J0SWQiOm51bGwsIlRpdGxlIjoiRW5naW5lZXJpbmciLCJOb3RlIjpudWxsLCJIeXBlcmxpbmsiOnsiJGlkIjoiODg5IiwiQWRkcmVzcyI6bnVsbCwiU3ViQWRkcmVzcyI6bnVsbH0sIklzQ2hhbmdlZCI6ZmFsc2UsIklzTmV3Ijp0cnVlfV0sIlN3aW1sYW5lcyI6W3siJGlkIjoiODkwIiwiSWQiOiI4MTAxN2I3Zi01MGYwLTQ5ZDItYmJlMi1jNzMyZTM0ZDQyN2IiLCJJbmRleCI6MjIsIkhlYWRlclRleHQiOiJSZXZpc2lvbnMiLCJTdHlsZSI6eyIkaWQiOiI4OTEiLCJIZWFkZXJTdHlsZSI6eyIkaWQiOiI4OTIiLCJUZXh0U3R5bGUiOnsiJGlkIjoiODkzIiwiRm9udFNldHRpbmdzIjp7IiRpZCI6Ijg5NCIsIkZvbnRTaXplIjoxMiwiRm9udE5hbWUiOiJDYWxpYnJpIiwiSXNCb2xkIjpmYWxzZSwiSXNJdGFsaWMiOmZhbHNlLCJJc1VuZGVybGluZWQiOmZhbHNlLCJQYXJlbnRTdHlsZSI6bnVsbH0sIkF1dG9TaXplIjowLCJGb3JlZ3JvdW5kIjp7IiRpZCI6Ijg5NSIsIkNvbG9yIjp7IiRpZCI6Ijg5NiIsIkEiOjI1NSwiUiI6MSwiRyI6MjIsIkIiOjM5fX0sIk1heFdpZHRoIjoiSW5maW5pdHkiLCJNYXhIZWlnaHQiOiJJbmZpbml0eSIsIlNtYXJ0Rm9yZWdyb3VuZElzQWN0aXZlIjpmYWxzZSwiSG9yaXpvbnRhbEFsaWdubWVudCI6MCwiVmVydGljYWxBbGlnbm1lbnQiOjAsIlNtYXJ0Rm9yZWdyb3VuZCI6bnVsbCwiQmFja2dyb3VuZEZpbGxUeXBlIjowLCJNYXJnaW4iOnsiJHJlZiI6IjE0MyJ9LCJQYWRkaW5nIjp7IiRyZWYiOiIxNDQifSwiQmFja2dyb3VuZCI6bnVsbCwiSXNWaXNpYmxlIjp0cnVlLCJXaWR0aCI6MC4wLCJIZWlnaHQiOjAuMCwiQm9yZGVyU3R5bGUiOm51bGwsIlBhcmVudFN0eWxlIjpudWxsfSwiUmVjdGFuZ2xlU3R5bGUiOnsiJGlkIjoiODk3IiwiTWFyZ2luIjp7IiRyZWYiOiIxNDYifSwiUGFkZGluZyI6eyIkcmVmIjoiMTQ3In0sIkJhY2tncm91bmQiOnsiJGlkIjoiODk4IiwiQ29sb3IiOnsiJGlkIjoiODk5IiwiQSI6MjU1LCJSIjoxMzUsIkciOjE4NywiQiI6MTYyfX0sIklzVmlzaWJsZSI6dHJ1ZSwiV2lkdGgiOjAuMCwiSGVpZ2h0IjowLjAsIkJvcmRlclN0eWxlIjp7IiRpZCI6IjkwMCIsIkxpbmVDb2xvciI6eyIkaWQiOiI5MDEiLCIkdHlwZSI6Ik5MUkUuQ29tbW9uLkRvbS5Tb2xpZENvbG9yQnJ1c2gsIE5MUkUuQ29tbW9uIiwiQ29sb3IiOnsiJGlkIjoiOTAyIiwiQSI6MjU1LCJSIjoyNTUsIkciOjI1NSwiQiI6MjU1fX0sIkxpbmVXZWlnaHQiOjAuMCwiTGluZVR5cGUiOjAsIlBhcmVudFN0eWxlIjpudWxsfSwiUGFyZW50U3R5bGUiOm51bGx9LCJNYXJnaW4iOnsiJHJlZiI6IjE1MyJ9LCJQYWRkaW5nIjp7IiRyZWYiOiIxNTQifSwiQmFja2dyb3VuZCI6bnVsbCwiSXNWaXNpYmxlIjp0cnVlLCJXaWR0aCI6MC4wLCJIZWlnaHQiOjAuMCwiQm9yZGVyU3R5bGUiOm51bGwsIlBhcmVudFN0eWxlIjpudWxsfSwiQmFja2dyb3VuZFN0eWxlIjp7IiRpZCI6IjkwMyIsIk1hcmdpbiI6eyIkcmVmIjoiMTU2In0sIlBhZGRpbmciOnsiJHJlZiI6IjE1NyJ9LCJCYWNrZ3JvdW5kIjp7IiRpZCI6IjkwNCIsIkNvbG9yIjp7IiRpZCI6IjkwNSIsIkEiOjE0MiwiUiI6MTM1LCJHIjoxODcsIkIiOjE2Mn19LCJJc1Zpc2libGUiOnRydWUsIldpZHRoIjowLjAsIkhlaWdodCI6MC4wLCJCb3JkZXJTdHlsZSI6eyIkaWQiOiI5MDYiLCJMaW5lQ29sb3IiOnsiJGlkIjoiOTA3IiwiJHR5cGUiOiJOTFJFLkNvbW1vbi5Eb20uU29saWRDb2xvckJydXNoLCBOTFJFLkNvbW1vbiIsIkNvbG9yIjp7IiRpZCI6IjkwOCIsIkEiOjI1NSwiUiI6MjU1LCJHIjoyNTUsIkIiOjI1NX19LCJMaW5lV2VpZ2h0IjowLjAsIkxpbmVUeXBlIjowLCJQYXJlbnRTdHlsZSI6bnVsbH0sIlBhcmVudFN0eWxlIjpudWxsfSwiSXNBYm92ZVRpbWViYW5kIjpmYWxzZSwiTWFyZ2luIjp7IiRyZWYiOiIxNjMifSwiUGFkZGluZyI6eyIkcmVmIjoiMTY0In0sIklzVmlzaWJsZSI6dHJ1ZSwiV2lkdGgiOjAuMCwiSGVpZ2h0IjowLjAsIkJvcmRlclN0eWxlIjpudWxsLCJQYXJlbnRTdHlsZSI6bnVsbH0sIlRhc2tzIjpbXSwiTWlsZXN0b25lcyI6W3siJGlkIjoiOTA5IiwiSWQiOiJmMTIyMTkyMS02NDg0LTQ4NDItODhmNi05NGRkMTg3YTE4NzQiLCJJbmRleCI6MjMsIkdyb3VwSWQiOiIyMmZiZTg1Ny00OThkLTQ0ZmYtYWE4Yi1mYWYxMmJlMWJjNGQiLCJUaXRsZSI6IlNjaGVkdWxlIFJldmlzaW9uIiwiRGF0ZVRpbWUiOiIyMDIxLTA5LTEwVDIzOjU5OjAwIiwiUGVyY2VudGFnZUNvbXBsZXRlIjpudWxsLCJOb3RlIjpudWxsLCJTdHlsZSI6eyIkaWQiOiI5MTAiLCJUaXRsZVBvc2l0aW9uIjoiTGVmdCIsIkRhdGVQb3NpdGlvbiI6IlJpZ2h0IiwiU2hhcGVUeXBlIjo5LCJTaGFwZVNpemUiOjAsIlNoYXBlU3R5bGUiOnsiJGlkIjoiOTExIiwiTWFyZ2luIjp7IiRyZWYiOiI2MCJ9LCJQYWRkaW5nIjp7IiRyZWYiOiI2MSJ9LCJCYWNrZ3JvdW5kIjp7IiRpZCI6IjkxMiIsIkNvbG9yIjp7IiRpZCI6IjkxMyIsIkEiOjI1NSwiUiI6MSwiRyI6MjIsIkIiOjM5fX0sIklzVmlzaWJsZSI6dHJ1ZSwiV2lkdGgiOjEyLjAsIkhlaWdodCI6MTQuMCwiQm9yZGVyU3R5bGUiOnsiJGlkIjoiOTE0IiwiTGluZUNvbG9yIjp7IiRyZWYiOiI2NSJ9LCJMaW5lV2VpZ2h0IjowLjAsIkxpbmVUeXBlIjowLCJQYXJlbnRTdHlsZSI6bnVsbH0sIlBhcmVudFN0eWxlIjpudWxsfSwiVGl0bGVTdHlsZSI6eyIkaWQiOiI5MTUiLCJGb250U2V0dGluZ3MiOnsiJGlkIjoiOTE2IiwiRm9udFNpemUiOjExLCJGb250TmFtZSI6IkNhbGlicmkiLCJJc0JvbGQiOmZhbHNlLCJJc0l0YWxpYyI6dHJ1ZSwiSXNVbmRlcmxpbmVkIjpmYWxzZSwiUGFyZW50U3R5bGUiOm51bGx9LCJBdXRvU2l6ZSI6MiwiRm9yZWdyb3VuZCI6eyIkaWQiOiI5MTciLCJDb2xvciI6eyIkaWQiOiI5MTgiLCJBIjoyNTUsIlIiOjEsIkciOjIyLCJCIjozOX19LCJNYXhXaWR0aCI6Nzk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pZCI6IjkxOSIsIkNvbG9yIjp7IiRpZCI6IjkyMCIsIkEiOjAsIlIiOjI1NSwiRyI6MjU1LCJCIjoyNTV9fSwiSXNWaXNpYmxlIjp0cnVlLCJXaWR0aCI6MC4wLCJIZWlnaHQiOjAuMCwiQm9yZGVyU3R5bGUiOm51bGwsIlBhcmVudFN0eWxlIjpudWxsfSwiRGF0ZVN0eWxlIjp7IiRpZCI6IjkyMSIsIkZvbnRTZXR0aW5ncyI6eyIkaWQiOiI5MjIiLCJGb250U2l6ZSI6OSwiRm9udE5hbWUiOiJDb3JiZWwiLCJJc0JvbGQiOmZhbHNlLCJJc0l0YWxpYyI6ZmFsc2UsIklzVW5kZXJsaW5lZCI6ZmFsc2UsIlBhcmVudFN0eWxlIjpudWxsfSwiQXV0b1NpemUiOjIsIkZvcmVncm91bmQiOnsiJGlkIjoiOTIzIiwiQ29sb3IiOnsiJGlkIjoiOTI0IiwiQSI6MjU1LCJSIjoyOSwiRyI6NTIsIkIiOjQxfX0sIk1heFdpZHRoIjoyNS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OTI1IiwiQ29sb3IiOnsiJGlkIjoiOTI2IiwiQSI6MCwiUiI6MjU1LCJHIjoyNTUsIkIiOjI1NX19LCJJc1Zpc2libGUiOnRydWUsIldpZHRoIjowLjAsIkhlaWdodCI6MC4wLCJCb3JkZXJTdHlsZSI6bnVsbCwiUGFyZW50U3R5bGUiOm51bGx9LCJEYXRlRm9ybWF0Ijp7IiRpZCI6Ijk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kyOCIsIkRhdGVQYXJ0SXNWaXNpYmxlIjpmYWxzZSwiVGltZVBhcnRJc1Zpc2libGUiOmZhbHNlfX0sIldlZWtOdW1iZXJpbmciOnsiJGlkIjoiOTI5IiwiRm9ybWF0IjowLCJJc1Zpc2libGUiOmZhbHNlLCJMYXN0S25vd25WaXNpYmlsaXR5U3RhdGUiOmZhbHNlfSwiSXNWaXNpYmxlIjp0cnVlLCJQYXJlbnRTdHlsZSI6bnVsbH0sIkh5cGVybGluayI6bnVsbCwiSW1wb3J0SWQiOiIifSx7IiRpZCI6IjkzMCIsIklkIjoiZDlmODVlMGItZGE0Mi00M2EwLTk5YWYtYzA2N2M2ODAyY2QxIiwiSW5kZXgiOjI0LCJHcm91cElkIjoiMjJmYmU4NTctNDk4ZC00NGZmLWFhOGItZmFmMTJiZTFiYzRkIiwiVGl0bGUiOiJTY2hlZHVsZSBSZXZpc2lvbiIsIkRhdGVUaW1lIjoiMjAyMS0xMS0xM1QyMzo1OTowMCIsIlBlcmNlbnRhZ2VDb21wbGV0ZSI6bnVsbCwiTm90ZSI6bnVsbCwiU3R5bGUiOnsiJGlkIjoiOTMxIiwiVGl0bGVQb3NpdGlvbiI6IkxlZnQiLCJEYXRlUG9zaXRpb24iOiJSaWdodCIsIlNoYXBlVHlwZSI6OSwiU2hhcGVTaXplIjowLCJTaGFwZVN0eWxlIjp7IiRpZCI6IjkzMiIsIk1hcmdpbiI6eyIkcmVmIjoiNjAifSwiUGFkZGluZyI6eyIkcmVmIjoiNjEifSwiQmFja2dyb3VuZCI6eyIkaWQiOiI5MzMiLCJDb2xvciI6eyIkaWQiOiI5MzQiLCJBIjoyNTUsIlIiOjEsIkciOjIyLCJCIjozOX19LCJJc1Zpc2libGUiOnRydWUsIldpZHRoIjoxMi4wLCJIZWlnaHQiOjE0LjAsIkJvcmRlclN0eWxlIjp7IiRpZCI6IjkzNSIsIkxpbmVDb2xvciI6eyIkcmVmIjoiNjUifSwiTGluZVdlaWdodCI6MC4wLCJMaW5lVHlwZSI6MCwiUGFyZW50U3R5bGUiOm51bGx9LCJQYXJlbnRTdHlsZSI6bnVsbH0sIlRpdGxlU3R5bGUiOnsiJGlkIjoiOTM2IiwiRm9udFNldHRpbmdzIjp7IiRpZCI6IjkzNyIsIkZvbnRTaXplIjoxMSwiRm9udE5hbWUiOiJDYWxpYnJpIiwiSXNCb2xkIjpmYWxzZSwiSXNJdGFsaWMiOnRydWUsIklzVW5kZXJsaW5lZCI6ZmFsc2UsIlBhcmVudFN0eWxlIjpudWxsfSwiQXV0b1NpemUiOjIsIkZvcmVncm91bmQiOnsiJGlkIjoiOTM4IiwiQ29sb3IiOnsiJGlkIjoiOTM5IiwiQSI6MjU1LCJSIjoxLCJHIjoyMiwiQiI6Mzl9fSwiTWF4V2lkdGgiOjc5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aWQiOiI5NDAiLCJDb2xvciI6eyIkaWQiOiI5NDEiLCJBIjowLCJSIjoyNTUsIkciOjI1NSwiQiI6MjU1fX0sIklzVmlzaWJsZSI6dHJ1ZSwiV2lkdGgiOjAuMCwiSGVpZ2h0IjowLjAsIkJvcmRlclN0eWxlIjpudWxsLCJQYXJlbnRTdHlsZSI6bnVsbH0sIkRhdGVTdHlsZSI6eyIkaWQiOiI5NDIiLCJGb250U2V0dGluZ3MiOnsiJGlkIjoiOTQzIiwiRm9udFNpemUiOjksIkZvbnROYW1lIjoiQ29yYmVsIiwiSXNCb2xkIjpmYWxzZSwiSXNJdGFsaWMiOmZhbHNlLCJJc1VuZGVybGluZWQiOmZhbHNlLCJQYXJlbnRTdHlsZSI6bnVsbH0sIkF1dG9TaXplIjoyLCJGb3JlZ3JvdW5kIjp7IiRpZCI6Ijk0NCIsIkNvbG9yIjp7IiRpZCI6Ijk0NSIsIkEiOjI1NSwiUiI6MjksIkciOjUyLCJCIjo0MX19LCJNYXhXaWR0aCI6MjU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pZCI6Ijk0NiIsIkNvbG9yIjp7IiRpZCI6Ijk0NyIsIkEiOjAsIlIiOjI1NSwiRyI6MjU1LCJCIjoyNTV9fSwiSXNWaXNpYmxlIjp0cnVlLCJXaWR0aCI6MC4wLCJIZWlnaHQiOjAuMCwiQm9yZGVyU3R5bGUiOm51bGwsIlBhcmVudFN0eWxlIjpudWxsfSwiRGF0ZUZvcm1hdCI6eyIkcmVmIjoiOTI3In0sIldlZWtOdW1iZXJpbmciOnsiJGlkIjoiOTQ4IiwiRm9ybWF0IjowLCJJc1Zpc2libGUiOmZhbHNlLCJMYXN0S25vd25WaXNpYmlsaXR5U3RhdGUiOmZhbHNlfSwiSXNWaXNpYmxlIjp0cnVlLCJQYXJlbnRTdHlsZSI6bnVsbH0sIkh5cGVybGluayI6bnVsbCwiSW1wb3J0SWQiOiIifSx7IiRpZCI6Ijk0OSIsIklkIjoiNjU0NDAwODYtMWIwYy00NGMxLTkxOTctNzNiMDAwYTAwMmNkIiwiSW5kZXgiOjI1LCJHcm91cElkIjoiMjJmYmU4NTctNDk4ZC00NGZmLWFhOGItZmFmMTJiZTFiYzRkIiwiVGl0bGUiOiJTY2hlZHVsZSBSZXZpc2lvbiIsIkRhdGVUaW1lIjoiMjAyMi0wMS0xOVQyMzo1OTowMCIsIlBlcmNlbnRhZ2VDb21wbGV0ZSI6bnVsbCwiTm90ZSI6bnVsbCwiU3R5bGUiOnsiJGlkIjoiOTUwIiwiVGl0bGVQb3NpdGlvbiI6IkxlZnQiLCJEYXRlUG9zaXRpb24iOiJSaWdodCIsIlNoYXBlVHlwZSI6OSwiU2hhcGVTaXplIjowLCJTaGFwZVN0eWxlIjp7IiRpZCI6Ijk1MSIsIk1hcmdpbiI6eyIkcmVmIjoiNjAifSwiUGFkZGluZyI6eyIkcmVmIjoiNjEifSwiQmFja2dyb3VuZCI6eyIkaWQiOiI5NTIiLCJDb2xvciI6eyIkaWQiOiI5NTMiLCJBIjoyNTUsIlIiOjEsIkciOjIyLCJCIjozOX19LCJJc1Zpc2libGUiOnRydWUsIldpZHRoIjoxMi4wLCJIZWlnaHQiOjE0LjAsIkJvcmRlclN0eWxlIjp7IiRpZCI6Ijk1NCIsIkxpbmVDb2xvciI6eyIkcmVmIjoiNjUifSwiTGluZVdlaWdodCI6MC4wLCJMaW5lVHlwZSI6MCwiUGFyZW50U3R5bGUiOm51bGx9LCJQYXJlbnRTdHlsZSI6bnVsbH0sIlRpdGxlU3R5bGUiOnsiJGlkIjoiOTU1IiwiRm9udFNldHRpbmdzIjp7IiRpZCI6Ijk1NiIsIkZvbnRTaXplIjoxMSwiRm9udE5hbWUiOiJDYWxpYnJpIiwiSXNCb2xkIjpmYWxzZSwiSXNJdGFsaWMiOnRydWUsIklzVW5kZXJsaW5lZCI6ZmFsc2UsIlBhcmVudFN0eWxlIjpudWxsfSwiQXV0b1NpemUiOjIsIkZvcmVncm91bmQiOnsiJGlkIjoiOTU3IiwiQ29sb3IiOnsiJGlkIjoiOTU4IiwiQSI6MjU1LCJSIjoxLCJHIjoyMiwiQiI6Mzl9fSwiTWF4V2lkdGgiOjc5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aWQiOiI5NTkiLCJDb2xvciI6eyIkaWQiOiI5NjAiLCJBIjowLCJSIjoyNTUsIkciOjI1NSwiQiI6MjU1fX0sIklzVmlzaWJsZSI6dHJ1ZSwiV2lkdGgiOjAuMCwiSGVpZ2h0IjowLjAsIkJvcmRlclN0eWxlIjpudWxsLCJQYXJlbnRTdHlsZSI6bnVsbH0sIkRhdGVTdHlsZSI6eyIkaWQiOiI5NjEiLCJGb250U2V0dGluZ3MiOnsiJGlkIjoiOTYyIiwiRm9udFNpemUiOjksIkZvbnROYW1lIjoiQ29yYmVsIiwiSXNCb2xkIjpmYWxzZSwiSXNJdGFsaWMiOmZhbHNlLCJJc1VuZGVybGluZWQiOmZhbHNlLCJQYXJlbnRTdHlsZSI6bnVsbH0sIkF1dG9TaXplIjoyLCJGb3JlZ3JvdW5kIjp7IiRpZCI6Ijk2MyIsIkNvbG9yIjp7IiRpZCI6Ijk2NCIsIkEiOjI1NSwiUiI6MjksIkciOjUyLCJCIjo0MX19LCJNYXhXaWR0aCI6MjQ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pZCI6Ijk2NSIsIkNvbG9yIjp7IiRpZCI6Ijk2NiIsIkEiOjAsIlIiOjI1NSwiRyI6MjU1LCJCIjoyNTV9fSwiSXNWaXNpYmxlIjp0cnVlLCJXaWR0aCI6MC4wLCJIZWlnaHQiOjAuMCwiQm9yZGVyU3R5bGUiOm51bGwsIlBhcmVudFN0eWxlIjpudWxsfSwiRGF0ZUZvcm1hdCI6eyIkcmVmIjoiOTI3In0sIldlZWtOdW1iZXJpbmciOnsiJGlkIjoiOTY3IiwiRm9ybWF0IjowLCJJc1Zpc2libGUiOmZhbHNlLCJMYXN0S25vd25WaXNpYmlsaXR5U3RhdGUiOmZhbHNlfSwiSXNWaXNpYmxlIjp0cnVlLCJQYXJlbnRTdHlsZSI6bnVsbH0sIkh5cGVybGluayI6bnVsbCwiSW1wb3J0SWQiOiIifSx7IiRpZCI6Ijk2OCIsIklkIjoiZjQxNzU5YTQtNjYzNC00MTM5LThiNjQtMmY1ZWQ2MTRhMjI5IiwiSW5kZXgiOjI2LCJHcm91cElkIjpudWxsLCJUaXRsZSI6bnVsbCwiRGF0ZVRpbWUiOiIyMDIyLTAzLTIyVDIzOjU5OjAwIiwiUGVyY2VudGFnZUNvbXBsZXRlIjpudWxsLCJOb3RlIjpudWxsLCJTdHlsZSI6eyIkaWQiOiI5NjkiLCJUaXRsZVBvc2l0aW9uIjoiTGVmdCIsIkRhdGVQb3NpdGlvbiI6IkxlZnQiLCJTaGFwZVR5cGUiOjE3LCJTaGFwZVNpemUiOjEsIlNoYXBlU3R5bGUiOnsiJGlkIjoiOTcwIiwiTWFyZ2luIjp7IiRyZWYiOiI2MCJ9LCJQYWRkaW5nIjp7IiRyZWYiOiI2MSJ9LCJCYWNrZ3JvdW5kIjp7IiRpZCI6Ijk3MSIsIkNvbG9yIjp7IiRpZCI6Ijk3MiIsIkEiOjI1NSwiUiI6MTEyLCJHIjo1NiwiQiI6MTc3fX0sIklzVmlzaWJsZSI6dHJ1ZSwiV2lkdGgiOjE4LjAsIkhlaWdodCI6MjAuMCwiQm9yZGVyU3R5bGUiOnsiJGlkIjoiOTczIiwiTGluZUNvbG9yIjp7IiRyZWYiOiI2NSJ9LCJMaW5lV2VpZ2h0IjowLjAsIkxpbmVUeXBlIjowLCJQYXJlbnRTdHlsZSI6bnVsbH0sIlBhcmVudFN0eWxlIjpudWxsfSwiVGl0bGVTdHlsZSI6eyIkaWQiOiI5NzQiLCJGb250U2V0dGluZ3MiOnsiJGlkIjoiOTc1IiwiRm9udFNpemUiOjEyLCJGb250TmFtZSI6IkNhbGlicmkiLCJJc0JvbGQiOmZhbHNlLCJJc0l0YWxpYyI6ZmFsc2UsIklzVW5kZXJsaW5lZCI6ZmFsc2UsIlBhcmVudFN0eWxlIjpudWxsfSwiQXV0b1NpemUiOjAsIkZvcmVncm91bmQiOnsiJHJlZiI6IjY5In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OTc2IiwiRm9udFNldHRpbmdzIjp7IiRpZCI6Ijk3NyIsIkZvbnRTaXplIjo5LCJGb250TmFtZSI6IkNvcmJlbC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kRhdGVGb3JtYXQiOnsiJHJlZiI6IjgxIn0sIldlZWtOdW1iZXJpbmciOnsiJGlkIjoiOTc4IiwiRm9ybWF0IjowLCJJc1Zpc2libGUiOmZhbHNlLCJMYXN0S25vd25WaXNpYmlsaXR5U3RhdGUiOmZhbHNlfSwiSXNWaXNpYmxlIjp0cnVlLCJQYXJlbnRTdHlsZSI6bnVsbH0sIkh5cGVybGluayI6bnVsbCwiSW1wb3J0SWQiOiIifV19XSwiTXNQcm9qZWN0SXRlbXNUcmVlIjpudWxsLCJNZXRhZGF0YSI6eyIkaWQiOiI5Nzk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OTgw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5ODEiLCJVc2VUaW1lIjpmYWxzZSwiV29ya0RheVN0YXJ0IjoiMDA6MDA6MDAiLCJXb3JrRGF5RW5kIjoiMjM6NTk6MDAifSwiTGFzdFVzZWRUZW1wbGF0ZUlkIjoiNGI2OWZiM2UtZmExOS00MGU2LWJjOGMtMjVhMGY5MWEzMjkyIiwiRmlyc3RXZWVrT2ZZZWFyIjowfQ=="/>
  <p:tag name="__MASTER" val="__part_0"/>
</p:tagLst>
</file>

<file path=ppt/tags/tag3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6-19T21:10:00.0000000"/>
  <p:tag name="OTLENDDATE" val="2021-06-29T23:59:00.0000000Z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QUICKPOSITION" val="Custom"/>
  <p:tag name="OTLTIMEBANDSHAPETYPE" val="ModernTimeband"/>
  <p:tag name="OTLTIMEBANDAUTODATERANGE" val="True"/>
  <p:tag name="OTLTIMEBANDSTARTDATE" val="2017-08-02T23:59:59.999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SCALETYPE" val="Weeks"/>
  <p:tag name="OTLTIMEBANDSCALEFORMAT" val="w"/>
  <p:tag name="OTLTIMEBANDTHREEDEFFECTS" val="None"/>
  <p:tag name="OTLTIMEBANDENDDATE" val="2022-03-31T23:59:00.0000000"/>
  <p:tag name="OTLMARKERSHAPE" val="OTL"/>
</p:tagLst>
</file>

<file path=ppt/tags/tag3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MTITLE" val="Schedule Revision"/>
  <p:tag name="OTLDATE" val="2021-09-10T23:59:00.0000000"/>
  <p:tag name="OTLMARKERSHAPE" val="OTL"/>
</p:tagLst>
</file>

<file path=ppt/tags/tag3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MTITLE" val="Schedule Revision"/>
  <p:tag name="OTLDATE" val="2021-11-13T23:59:00.0000000"/>
  <p:tag name="OTLMARKERSHAPE" val="OTL"/>
</p:tagLst>
</file>

<file path=ppt/tags/tag3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MTITLE" val="Schedule Revision"/>
  <p:tag name="OTLDATE" val="2022-01-19T23:59:00.0000000"/>
  <p:tag name="OTLMARKERSHAPE" val="OTL"/>
</p:tagLst>
</file>

<file path=ppt/tags/tag3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3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weeks"/>
  <p:tag name="OTLSPACING" val="5"/>
  <p:tag name="OTLSHAPETHICKNESSTYPE" val="Regular"/>
  <p:tag name="OTLSTARTDATE" val="2022-01-27T06:28:00.0000000"/>
  <p:tag name="OTLENDDATE" val="2022-02-03T18:46:00.0000000"/>
  <p:tag name="OTLDATEFORMATSTRING" val="MM.dd"/>
  <p:tag name="OTLMARKERSHAPE" val="OTL"/>
</p:tagLst>
</file>

<file path=ppt/tags/tag3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weeks"/>
  <p:tag name="OTLSPACING" val="5"/>
  <p:tag name="OTLSHAPETHICKNESSTYPE" val="Regular"/>
  <p:tag name="OTLSTARTDATE" val="2021-12-18T09:14:00.0000000"/>
  <p:tag name="OTLENDDATE" val="2022-01-29T00:28:00.0000000"/>
  <p:tag name="OTLDATEFORMATSTRING" val="MM.dd"/>
  <p:tag name="OTLMARKERSHAPE" val="OTL"/>
</p:tagLst>
</file>

<file path=ppt/tags/tag3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weeks"/>
  <p:tag name="OTLSPACING" val="5"/>
  <p:tag name="OTLSHAPETHICKNESSTYPE" val="Regular"/>
  <p:tag name="OTLENDDATE" val="2021-11-24T20:20:00.0000000"/>
  <p:tag name="OTLSTARTDATE" val="2021-10-07T22:03:00.0000000"/>
  <p:tag name="OTLDATEFORMATSTRING" val="MM.dd"/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weeks"/>
  <p:tag name="OTLSPACING" val="5"/>
  <p:tag name="OTLSHAPETHICKNESSTYPE" val="Regular"/>
  <p:tag name="OTLSTARTDATE" val="2021-09-18T03:26:00.0000000"/>
  <p:tag name="OTLENDDATE" val="2021-10-03T05:29:00.0000000"/>
  <p:tag name="OTLDATEFORMATSTRING" val="MM.dd"/>
  <p:tag name="OTLMARKERSHAPE" val="OTL"/>
</p:tagLst>
</file>

<file path=ppt/tags/tag3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eeks"/>
  <p:tag name="OTLSPACING" val="5"/>
  <p:tag name="OTLSHAPETHICKNESSTYPE" val="Regular"/>
  <p:tag name="OTLWEEKNUMBERINGFORMAT" val="WNFormat1"/>
  <p:tag name="OTLWEEKNUMBERINGISVISIBLE" val="False"/>
  <p:tag name="OTLSTARTDATE" val="2021-08-30T20:21:00.0000000"/>
  <p:tag name="OTLENDDATE" val="2021-09-22T21:06:00.0000000"/>
  <p:tag name="OTLDATEFORMATSTRING" val="MM.dd"/>
  <p:tag name="OTLMARKERSHAPE" val="OTL"/>
</p:tagLst>
</file>

<file path=ppt/tags/tag3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8-05T23:43:00.0000000"/>
  <p:tag name="OTLENDDATE" val="2021-08-31T23:37:00.0000000"/>
  <p:tag name="OTLDATEFORMATSTRING" val="MM.dd"/>
  <p:tag name="OTLMARKERSHAPE" val="OTL"/>
</p:tagLst>
</file>

<file path=ppt/tags/tag3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weeks"/>
  <p:tag name="OTLSPACING" val="5"/>
  <p:tag name="OTLSHAPETHICKNESSTYPE" val="Regular"/>
  <p:tag name="OTLENDDATE" val="2022-03-23T22:19:00.0000000"/>
  <p:tag name="OTLSTARTDATE" val="2022-02-04T01:04:00.0000000"/>
  <p:tag name="OTLDATEFORMATSTRING" val="MM.dd"/>
  <p:tag name="OTLMARKERSHAPE" val="OTL"/>
</p:tagLst>
</file>

<file path=ppt/tags/tag3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weeks"/>
  <p:tag name="OTLSPACING" val="5"/>
  <p:tag name="OTLSHAPETHICKNESSTYPE" val="Regular"/>
  <p:tag name="OTLSTARTDATE" val="2021-12-10T09:40:00.0000000"/>
  <p:tag name="OTLENDDATE" val="2021-12-18T13:31:00.0000000"/>
  <p:tag name="OTLDATEFORMATSTRING" val="MM.dd"/>
  <p:tag name="OTLMARKERSHAPE" val="OTL"/>
</p:tagLst>
</file>

<file path=ppt/tags/tag3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weeks"/>
  <p:tag name="OTLSPACING" val="5"/>
  <p:tag name="OTLSHAPETHICKNESSTYPE" val="Regular"/>
  <p:tag name="OTLENDDATE" val="2021-12-13T22:56:00.0000000"/>
  <p:tag name="OTLSTARTDATE" val="2021-11-24T03:57:00.0000000"/>
  <p:tag name="OTLDATEFORMATSTRING" val="MM.dd"/>
  <p:tag name="OTLMARKERSHAPE" val="OTL"/>
</p:tagLst>
</file>

<file path=ppt/tags/tag3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ll Blocks Complete"/>
  <p:tag name="OTLDATE" val="2021-11-25T23:59:00.0000000"/>
  <p:tag name="OTLPOSITIONONTASK" val="None"/>
  <p:tag name="OTLRELATEDTASKID" val="00000000-0000-0000-0000-000000000000"/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Navigation Installation Done"/>
  <p:tag name="OTLDATE" val="2022-01-21T23:59:00.0000000"/>
  <p:tag name="OTLPOSITIONONTASK" val="None"/>
  <p:tag name="OTLRELATEDTASKID" val="00000000-0000-0000-0000-000000000000"/>
  <p:tag name="OTLMARKERSHAPE" val="OTL"/>
</p:tagLst>
</file>

<file path=ppt/tags/tag3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djusters"/>
  <p:tag name="OTLDATE" val="2021-10-26T23:59:00.0000000"/>
  <p:tag name="OTLPOSITIONONTASK" val="None"/>
  <p:tag name="OTLRELATEDTASKID" val="00000000-0000-0000-0000-000000000000"/>
  <p:tag name="OTLMARKERSHAPE" val="OTL"/>
</p:tagLst>
</file>

<file path=ppt/tags/tag3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ontrol Systems"/>
  <p:tag name="OTLDATE" val="2021-12-26T23:59:00.0000000"/>
  <p:tag name="OTLPOSITIONONTASK" val="None"/>
  <p:tag name="OTLRELATEDTASKID" val="00000000-0000-0000-0000-000000000000"/>
  <p:tag name="OTLMARKERSHAPE" val="OTL"/>
</p:tagLst>
</file>

<file path=ppt/tags/tag3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teel Cutting"/>
  <p:tag name="OTLDATE" val="2021-08-28T23:59:00.0000000"/>
  <p:tag name="OTLPOSITIONONTASK" val="None"/>
  <p:tag name="OTLRELATEDTASKID" val="00000000-0000-0000-0000-000000000000"/>
  <p:tag name="OTLMARKERSHAPE" val="OTL"/>
</p:tagLst>
</file>

<file path=ppt/tags/tag3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Known Risk 2"/>
  <p:tag name="OTLDATE" val="2021-12-18T23:59:00.0000000"/>
  <p:tag name="OTLPOSITIONONTASK" val="None"/>
  <p:tag name="OTLRELATEDTASKID" val="00000000-0000-0000-0000-000000000000"/>
  <p:tag name="OTLMARKERSHAPE" val="OTL"/>
</p:tagLst>
</file>

<file path=ppt/tags/tag3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Known Risk 1"/>
  <p:tag name="OTLDATE" val="2021-09-20T23:59:00.0000000"/>
  <p:tag name="OTLPOSITIONONTASK" val="Above"/>
  <p:tag name="OTLRELATEDTASKID" val="00000000-0000-0000-0000-000000000000"/>
  <p:tag name="OTLMARKERSHAPE" val="OTL"/>
</p:tagLst>
</file>

<file path=ppt/tags/tag3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Known Risk 3"/>
  <p:tag name="OTLDATE" val="2022-02-07T23:59:00.0000000"/>
  <p:tag name="OTLRELATEDTASKID" val="0aaf2ef6-c3bd-48d4-86d9-dd3fef94d7b8"/>
  <p:tag name="OTLPOSITIONONTASK" val="Center"/>
  <p:tag name="OTLMARKERSHAPE" val="OTL"/>
</p:tagLst>
</file>

<file path=ppt/tags/tag3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Known Risk 4"/>
  <p:tag name="OTLDATE" val="2022-03-11T23:59:00.0000000"/>
  <p:tag name="OTLRELATEDTASKID" val="0aaf2ef6-c3bd-48d4-86d9-dd3fef94d7b8"/>
  <p:tag name="OTLPOSITIONONTASK" val="Center"/>
  <p:tag name="OTLMARKERSHAPE" val="OTL"/>
</p:tagLst>
</file>

<file path=ppt/tags/tag3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ject Kick-Off"/>
  <p:tag name="OTLPOSITIONONTASK" val="None"/>
  <p:tag name="OTLRELATEDTASKID" val="00000000-0000-0000-0000-000000000000"/>
  <p:tag name="OTLDATE" val="2021-08-04T23:59:00.0000000Z"/>
  <p:tag name="OTLMARKERSHAPE" val="OTL"/>
</p:tagLst>
</file>

<file path=ppt/tags/tag3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Launch"/>
  <p:tag name="OTLDATE" val="2022-03-31T23:59:00.0000000"/>
  <p:tag name="OTLPOSITIONONTASK" val="None"/>
  <p:tag name="OTLRELATEDTASKID" val="00000000-0000-0000-0000-000000000000"/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ea Trial 1"/>
  <p:tag name="OTLDATE" val="2022-03-11T23:59:00.0000000"/>
  <p:tag name="OTLPOSITIONONTASK" val="None"/>
  <p:tag name="OTLRELATEDTASKID" val="00000000-0000-0000-0000-000000000000"/>
  <p:tag name="OTLMARKERSHAPE" val="OTL"/>
</p:tagLst>
</file>

<file path=ppt/tags/tag3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ea Trial 2"/>
  <p:tag name="OTLDATE" val="2022-03-24T23:59:00.0000000"/>
  <p:tag name="OTLPOSITIONONTASK" val="None"/>
  <p:tag name="OTLRELATEDTASKID" val="00000000-0000-0000-0000-000000000000"/>
  <p:tag name="OTLMARKERSHAPE" val="OTL"/>
</p:tagLst>
</file>

<file path=ppt/tags/tag3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VmVyc2lvbiI6eyIkaWQiOiIyIiwiVmVyc2lvbiI6IjMuMy4yIiwiT3JpZ2luYWxBc3NlbWJseVZlcnNpb24iOiIyLjAxLjEyLjAwIiwiRWRpdGlvbiI6IlBybyIsIklzUGx1c0VkaXRpb24iOnRydWUsIklzUHJvRWRpdGlvbiI6dHJ1ZX0sIkVmZmVjdCI6MCwiU3R5bGUiOnsiJGlkIjoiMyIsIlRpbWViYW5kU3R5bGUiOnsiJGlkIjoiNCIsIlNjYWxlTWFya2luZyI6MCwiU2hhcGUiOjEzLCJTaGFwZVN0eWxlIjp7IiRpZCI6IjUiLCJNYXJnaW4iOnsiJGlkIjoiNiIsIlRvcCI6MCwiTGVmdCI6MTAsIlJpZ2h0IjoxMCwiQm90dG9tIjowfSwiUGFkZGluZyI6eyIkaWQiOiI3IiwiVG9wIjozLCJMZWZ0IjoxMywiUmlnaHQiOjEzLCJCb3R0b20iOjN9LCJCYWNrZ3JvdW5kIjp7IiRpZCI6IjgiLCJDb2xvciI6eyIkaWQiOiI5IiwiQSI6MjU1LCJSIjo1MCwiRyI6NTAsIkIiOjUw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0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Q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0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yNywiRyI6MjIyLCJCIjoyMDl9fSwiQXBwZW5kWWVhck9uWWVhckNoYW5nZSI6dHJ1ZSwiRWxhcHNlZFRpbWVGb3JtYXQiOjEsIlRvZGF5TWFya2VyUG9zaXRpb24iOjMsIlF1aWNrUG9zaXRpb24iOjMsIkFic29sdXRlUG9zaXRpb24iOjM1MS4wLCJNYXJnaW4iOnsiJGlkIjoiNDkiLCJUb3AiOjAsIkxlZnQiOjEwLCJSaWdodCI6MTAsIkJvdHRvbSI6MH0sIlBhZGRpbmciOnsiJGlkIjoiNTAiLCJUb3AiOjAsIkxlZnQiOjAsIlJpZ2h0IjowLCJCb3R0b20iOjB9LCJCYWNrZ3JvdW5kIjp7IiRpZCI6IjUxIiwiQ29sb3IiOnsiJGlkIjoiNTIiLCJBIjoyNTUsIlIiOjUwLCJHIjo1MCwiQiI6NTB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I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xLCJGb250TmFtZSI6IkNhbGlicmkiLCJJc0JvbGQiOmZhbHNlLCJJc0l0YWxpYyI6ZmFsc2UsIklzVW5kZXJsaW5lZCI6ZmFsc2UsIlBhcmVudFN0eWxlIjpudWxsfSwiQXV0b1NpemUiOjAsIkZvcmVncm91bmQiOnsiJGlkIjoiNzYiLCJDb2xvciI6eyIkaWQiOiI3NyIsIkEiOjI1NSwiUiI6NTAsIkciOjUwLCJCIjo1MH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0uZGQueXl5eSIsIlNlcGFyYXRvciI6Ii4iLCJVc2VJbnRlcm5hdGlvbmFsRGF0ZUZvcm1hdCI6ZmFsc2UsIkRhdGVJc1Zpc2libGUiOnRydWUsIlRpbWVJc1Zpc2libGUiOmZhbHNlLCJIb3VyRGlnaXRzIjoxLCJBbVBtRGVzaWduYXRvciI6MiwiVHJpbTAwTWludXRlcyI6ZmFsc2UsIkxhc3RLbm93blZpc2liaWxpdHlTdGF0ZSI6eyIkaWQiOiI4MiIsIkRhdGVQYXJ0SXNWaXNpYmxlIjpmYWxzZSwiVGltZVBhcnRJc1Zpc2libGUiOmZhbHNlfX0sIldlZWtOdW1iZXJpbmciOnsiJGlkIjoiODMiLCJGb3JtYXQiOjAsIklzVmlzaWJsZSI6ZmFsc2UsIkxhc3RLbm93blZpc2liaWxpdHlTdGF0ZSI6ZmFsc2V9LCJJc1Zpc2libGUiOnRydWUsIlBhcmVudFN0eWxlIjpudWxsfSwiRGVmYXVsdFRhc2tTdHlsZSI6eyIkaWQiOiI4NCIsIlNoYXBlIjozLCJTaGFwZVRoaWNrbmVzcyI6MiwiRHVyYXRpb25Gb3JtYXQiOjAsIkluY2x1ZGVOb25Xb3JraW5nRGF5c0luRHVyYXRpb24iOmZhbHN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5IiwiVG9wIjowLCJMZWZ0IjowLCJSaWdodCI6MCwiQm90dG9tIjowfSwiUGFkZGluZyI6eyIkaWQiOiI5MCIsIlRvcCI6MCwiTGVmdCI6MCwiUmlnaHQiOjAsIkJvdHRvbSI6MH0sIkJhY2tncm91bmQiOnsiJGlkIjoiOTEiLCJDb2xvciI6eyIkcmVmIjoiMjAifX0sIklzVmlzaWJsZSI6dHJ1ZSwiV2lkdGgiOjAuMCwiSGVpZ2h0IjowLjAsIkJvcmRlclN0eWxlIjpudWxsLCJQYXJlbnRTdHlsZSI6bnVsbH0sIkR1cmF0aW9uU3R5bGUiOnsiJGlkIjoiOTIiLCJGb250U2V0dGluZ3MiOnsiJGlkIjoiOTMiLCJGb250U2l6ZSI6MTIsIkZvbnROYW1lIjoiQ2FsaWJyaSIsIklzQm9sZCI6dHJ1ZSwiSXNJdGFsaWMiOmZhbHNlLCJJc1VuZGVybGluZWQiOmZhbHNlLCJQYXJlbnRTdHlsZSI6bnVsbH0sIkF1dG9TaXplIjowLCJGb3JlZ3JvdW5kIjp7IiRpZCI6Ijk0IiwiQ29sb3IiOnsiJGlkIjoiOTU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S4wLCJMaW5lVHlwZSI6MCwiUGFyZW50U3R5bGUiOm51bGx9LCJWZXJ0aWNhbENvbm5lY3RvclN0eWxlIjp7IiRpZCI6IjEwMiIsIkxpbmVDb2xvciI6eyIkaWQiOiIxMDMiLCIkdHlwZSI6Ik5MUkUuQ29tbW9uLkRvbS5Tb2xpZENvbG9yQnJ1c2gsIE5MUkUuQ29tbW9uIiwiQ29sb3IiOnsiJGlkIjoiMTA0IiwiQSI6MjU1LCJSIjoyMDQsIkciOjIwNCwiQiI6MjA0fX0sIkxpbmVXZWlnaHQiOjEuMCwiTGluZVR5cGUiOjAsIlBhcmVudFN0eWxlIjpudWxsfSwiTWFyZ2luIjpudWxsLCJTdGFydERhdGVQb3NpdGlvbiI6MywiRW5kRGF0ZVBvc2l0aW9uIjozLCJEYXRlSXNWaXNpYmxlIjp0cnVlLCJUaXRsZVBvc2l0aW9uIjo0LCJEdXJhdGlvblBvc2l0aW9uIjoyLCJQZXJjZW50YWdlQ29tcGxldGVkUG9zaXRpb24iOjYsIlNwYWNpbmciOjEwLCJJc0JlbG93VGltZWJhbmQiOmZhbHN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jI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yLCJGb250TmFtZSI6IkNhbGlicmkiLCJJc0JvbGQiOnRydWUsIklzSXRhbGljIjpmYWxzZSwiSXNVbmRlcmxpbmVkIjpmYWxzZSwiUGFyZW50U3R5bGUiOm51bGx9LCJBdXRvU2l6ZSI6MCwiRm9yZWdyb3VuZCI6eyIkaWQiOiIxMTUiLCJDb2xvciI6eyIkaWQiOiIxMTYiLCJBIjoyNTUsIlIiOjE1OSwiRyI6NDEsIkIiOjU0fX0sIk1heFdpZHRoIjoyMDAuMCwiTWF4SGVpZ2h0IjoiSW5maW5pdHkiLCJTbWFydEZvcmVncm91bmRJc0FjdGl2ZSI6ZmFsc2UsIkhvcml6b250YWxBbGlnbm1lbnQiOjA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yLCJGb250TmFtZSI6IkNhbGlicmkiLCJJc0JvbGQiOnRydWUsIklzSXRhbGljIjpmYWxzZSwiSXNVbmRlcmxpbmVkIjpmYWxzZSwiUGFyZW50U3R5bGUiOm51bGx9LCJBdXRvU2l6ZSI6MCwiRm9yZWdyb3VuZCI6eyIkaWQiOiIxMjIiLCJDb2xvciI6eyIkaWQiOiIxMjM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NL2QiLCJTZXBhcmF0b3IiOiIvIiwiVXNlSW50ZXJuYXRpb25hbERhdGVGb3JtYXQiOmZhbHNlLCJEYXRlSXNWaXNpYmxlIjp0cnVlLCJUaW1lSXNWaXNpYmxlIjpmYWxzZSwiSG91ckRpZ2l0cyI6MSwiQW1QbURlc2lnbmF0b3IiOjI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yIsIlRvcCI6MCwiTGVmdCI6MCwiUmlnaHQiOjAsIkJvdHRvbSI6MH0sIlBhZGRpbmciOnsiJGlkIjoiMTQ0IiwiVG9wIjowLCJMZWZ0IjowLCJSaWdodCI6MCwiQm90dG9tIjowfSwiQmFja2dyb3VuZCI6bnVsbCwiSXNWaXNpYmxlIjp0cnVlLCJXaWR0aCI6MC4wLCJIZWlnaHQiOjAuMCwiQm9yZGVyU3R5bGUiOm51bGwsIlBhcmVudFN0eWxlIjpudWxsfSwiUmVjdGFuZ2xlU3R5bGUiOnsiJGlkIjoiMTQ1IiwiTWFyZ2luIjp7IiRpZCI6IjE0NiIsIlRvcCI6MCwiTGVmdCI6MCwiUmlnaHQiOjAsIkJvdHRvbSI6MH0sIlBhZGRpbmciOnsiJGlkIjoiMTQ3IiwiVG9wIjowLCJMZWZ0IjowLCJSaWdodCI6MCwiQm90dG9tIjowfSwiQmFja2dyb3VuZCI6eyIkaWQiOiIxNDgiLCJDb2xvciI6eyIkaWQiOiIxNDkiLCJBIjoxMjcsIlIiOjkxLCJHIjoxNTUsIkIiOjIxM319LCJJc1Zpc2libGUiOnRydW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yMDIxLTAxLTAxVDAwOjAwOjAwIiwiRW5kRGF0ZSI6IjIwMjEtMTEtMzBUMjM6NTk6MDAiLCJGb3JtYXQiOiJNTU0iLCJUeXBlIjoyLCJBdXRvRGF0ZVJhbmdlIjpmYWxzZSwiV29ya2luZ0RheXMiOjMxLCJGaXNjYWxZZWFyIjp7IiRpZCI6IjE2NiIsIlN0YXJ0TW9udGgiOjEsIlVzZVN0YXJ0aW5nWWVhckZvck51bWJlcmluZyI6dHJ1ZSwiU2hvd0Zpc2NhbFllYXJMYWJlbCI6dHJ1ZX0sIlRvZGF5TWFya2VyVGV4dCI6IlRvZGF5IiwiQXV0b1NjYWxlVHlwZSI6ZmFsc2V9LCJNaWxlc3RvbmVzIjpbeyIkaWQiOiIxNjciLCJEYXRlIjoiMjAyMS0wMS0xNVQyMzo1OTowMCIsIlN0eWxlIjp7IiRpZCI6IjE2OCIsIlNoYXBlIjoxLCJDb25uZWN0b3JNYXJnaW4iOnsiJHJlZiI6IjU0In0sIkNvbm5lY3RvclN0eWxlIjp7IiRpZCI6IjE2OSIsIkxpbmVDb2xvciI6eyIkaWQiOiIxNzAiLCIkdHlwZSI6Ik5MUkUuQ29tbW9uLkRvbS5Tb2xpZENvbG9yQnJ1c2gsIE5MUkUuQ29tbW9uIiwiQ29sb3IiOnsiJGlkIjoiMTcxIiwiQSI6MjU1LCJSIjoxNTksIkciOjQxLCJCIjo1NH19LCJMaW5lV2VpZ2h0IjoxLjAsIkxpbmVUeXBlIjowLCJQYXJlbnRTdHlsZSI6eyIkcmVmIjoiNTUifX0sIklzQmVsb3dUaW1lYmFuZCI6dHJ1ZSwiUG9zaXRpb25PblRhc2siOjAsIkhpZGVEYXRlIjpmYWxzZSwiU2hhcGVTaXplIjoxLCJTcGFjaW5nIjowLjAsIlBhZGRpbmciOnsiJGlkIjoiMTcyIiwiVG9wIjowLCJMZWZ0IjowLCJSaWdodCI6MCwiQm90dG9tIjowfSwiU2hhcGVTdHlsZSI6eyIkaWQiOiIxNzMiLCJNYXJnaW4iOnsiJHJlZiI6IjYwIn0sIlBhZGRpbmciOnsiJHJlZiI6IjYxIn0sIkJhY2tncm91bmQiOnsiJGlkIjoiMTc0IiwiQ29sb3IiOnsiJGlkIjoiMTc1IiwiQSI6MjU1LCJSIjoxNTksIkciOjQxLCJCIjo1NH19LCJJc1Zpc2libGUiOnRydWUsIldpZHRoIjoxOC4wLCJIZWlnaHQiOjIwLjAsIkJvcmRlclN0eWxlIjp7IiRpZCI6IjE3NiIsIkxpbmVDb2xvciI6eyIkcmVmIjoiNjUifSwiTGluZVdlaWdodCI6MC4wLCJMaW5lVHlwZSI6MCwiUGFyZW50U3R5bGUiOnsiJHJlZiI6IjY0In19LCJQYXJlbnRTdHlsZSI6eyIkcmVmIjoiNTkifX0sIlRpdGxlU3R5bGUiOnsiJGlkIjoiMTc3IiwiRm9udFNldHRpbmdzIjp7IiRpZCI6IjE3OCIsIkZvbnRTaXplIjoxMiwiRm9udE5hbWUiOiJDYWxpYnJpIiwiSXNCb2xkIjp0cnVlLCJJc0l0YWxpYyI6ZmFsc2UsIklzVW5kZXJsaW5lZCI6dHJ1ZSwiUGFyZW50U3R5bGUiOnsiJHJlZiI6IjY4In19LCJBdXRvU2l6ZSI6MiwiRm9yZWdyb3VuZCI6eyIkaWQiOiIxNzkiLCJDb2xvciI6eyIkaWQiOiIxODAiLCJBIjoyNTUsIlIiOjE1OSwiRyI6NDEsIkIiOjU0fX0sIk1heFdpZHRoIjo2My4xMjY5MzAyMzY4MTY0MD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gxIiwiTGluZUNvbG9yIjpudWxsLCJMaW5lV2VpZ2h0IjowLjAsIkxpbmVUeXBlIjowLCJQYXJlbnRTdHlsZSI6bnVsbH0sIlBhcmVudFN0eWxlIjp7IiRyZWYiOiI2NyJ9fSwiRGF0ZVN0eWxlIjp7IiRpZCI6IjE4MiIsIkZvbnRTZXR0aW5ncyI6eyIkaWQiOiIxODMiLCJGb250U2l6ZSI6MTEsIkZvbnROYW1lIjoiQ2FsaWJyaSIsIklzQm9sZCI6dHJ1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0IiwiTGluZUNvbG9yIjpudWxsLCJMaW5lV2VpZ2h0IjowLjAsIkxpbmVUeXBlIjowLCJQYXJlbnRTdHlsZSI6bnVsbH0sIlBhcmVudFN0eWxlIjp7IiRyZWYiOiI3NCJ9fSwiRGF0ZUZvcm1hdCI6eyIkcmVmIjoiODEifSwiV2Vla051bWJlcmluZyI6eyIkaWQiOiIxODUiLCJGb3JtYXQiOjAsIklzVmlzaWJsZSI6ZmFsc2UsIkxhc3RLbm93blZpc2liaWxpdHlTdGF0ZSI6ZmFsc2V9LCJJc1Zpc2libGUiOnRydWUsIlBhcmVudFN0eWxlIjp7IiRyZWYiOiI1MyJ9fSwiSW5kZXgiOjAsIlBlcmNlbnRhZ2VDb21wbGV0ZSI6bnVsbCwiUG9zaXRpb24iOnsiUmF0aW8iOjAuMTEwMzIyNDIyNDUxNDQzMTQsIklzQ3VzdG9tIjp0cnVlfSwiRGF0ZUZvcm1hdCI6eyIkcmVmIjoiODEifSwiV2Vla051bWJlcmluZyI6eyIkaWQiOiIxODYiLCJGb3JtYXQiOjAsIklzVmlzaWJsZSI6ZmFsc2UsIkxhc3RLbm93blZpc2liaWxpdHlTdGF0ZSI6ZmFsc2V9LCJSZWxhdGVkVGFza0lkIjoiMDAwMDAwMDAtMDAwMC0wMDAwLTAwMDAtMDAwMDAwMDAwMDAwIiwiSWQiOiJhM2Y5MDgwNC1lNTFlLTRjNDctODI2Zi0wMmMwMTRmNjIzNWIiLCJJbXBvcnRJZCI6bnVsbCwiVGl0bGUiOiJQcm9qZWN0IFN0YXJ0IiwiTm90ZSI6bnVsbCwiSHlwZXJsaW5rIjp7IiRpZCI6IjE4NyIsIkFkZHJlc3MiOm51bGwsIlN1YkFkZHJlc3MiOm51bGx9LCJJc0NoYW5nZWQiOmZhbHNlLCJJc05ldyI6dHJ1ZX0seyIkaWQiOiIxODgiLCJEYXRlIjoiMjAyMS0wNi0zMFQyMzo1OTowMCIsIlN0eWxlIjp7IiRpZCI6IjE4OSIsIlNoYXBlIjowLCJDb25uZWN0b3JNYXJnaW4iOnsiJHJlZiI6IjU0In0sIkNvbm5lY3RvclN0eWxlIjp7IiRpZCI6IjE5MCIsIkxpbmVDb2xvciI6eyIkaWQiOiIxOTEiLCIkdHlwZSI6Ik5MUkUuQ29tbW9uLkRvbS5Tb2xpZENvbG9yQnJ1c2gsIE5MUkUuQ29tbW9uIiwiQ29sb3IiOnsiJGlkIjoiMTkyIiwiQSI6MjU1LCJSIjo1MCwiRyI6OTAsIkIiOjE1OH19LCJMaW5lV2VpZ2h0IjoxLjAsIkxpbmVUeXBlIjowLCJQYXJlbnRTdHlsZSI6eyIkcmVmIjoiNTUifX0sIklzQmVsb3dUaW1lYmFuZCI6dHJ1ZSwiUG9zaXRpb25PblRhc2siOjAsIkhpZGVEYXRlIjpmYWxzZSwiU2hhcGVTaXplIjoxLCJTcGFjaW5nIjowLjAsIlBhZGRpbmciOnsiJGlkIjoiMTkzIiwiVG9wIjowLCJMZWZ0IjowLCJSaWdodCI6MCwiQm90dG9tIjowfSwiU2hhcGVTdHlsZSI6eyIkaWQiOiIxOTQiLCJNYXJnaW4iOnsiJHJlZiI6IjYwIn0sIlBhZGRpbmciOnsiJHJlZiI6IjYxIn0sIkJhY2tncm91bmQiOnsiJGlkIjoiMTk1IiwiQ29sb3IiOnsiJGlkIjoiMTk2IiwiQSI6MjU1LCJSIjoxNTAsIkciOjIxNCwiQiI6NjZ9fSwiSXNWaXNpYmxlIjp0cnVlLCJXaWR0aCI6MTguMCwiSGVpZ2h0IjoyMC4wLCJCb3JkZXJTdHlsZSI6eyIkaWQiOiIxOTciLCJMaW5lQ29sb3IiOnsiJHJlZiI6IjY1In0sIkxpbmVXZWlnaHQiOjAuMCwiTGluZVR5cGUiOjAsIlBhcmVudFN0eWxlIjp7IiRyZWYiOiI2NCJ9fSwiUGFyZW50U3R5bGUiOnsiJHJlZiI6IjU5In19LCJUaXRsZVN0eWxlIjp7IiRpZCI6IjE5OCIsIkZvbnRTZXR0aW5ncyI6eyIkaWQiOiIxOTkiLCJGb250U2l6ZSI6MTIsIkZvbnROYW1lIjoiQ2FsaWJyaSIsIklzQm9sZCI6dHJ1ZSwiSXNJdGFsaWMiOmZhbHNlLCJJc1VuZGVybGluZWQiOmZhbHNlLCJQYXJlbnRTdHlsZSI6eyIkcmVmIjoiNjgifX0sIkF1dG9TaXplIjoyLCJGb3JlZ3JvdW5kIjp7IiRyZWYiOiI2OSJ9LCJNYXhXaWR0aCI6ODYuOTgzNzAzNjEzMjgxMj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AwIiwiTGluZUNvbG9yIjpudWxsLCJMaW5lV2VpZ2h0IjowLjAsIkxpbmVUeXBlIjowLCJQYXJlbnRTdHlsZSI6bnVsbH0sIlBhcmVudFN0eWxlIjp7IiRyZWYiOiI2NyJ9fSwiRGF0ZVN0eWxlIjp7IiRpZCI6IjIwMSIsIkZvbnRTZXR0aW5ncyI6eyIkaWQiOiIyMDIiLCJGb250U2l6ZSI6MTE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MyIsIkxpbmVDb2xvciI6bnVsbCwiTGluZVdlaWdodCI6MC4wLCJMaW5lVHlwZSI6MCwiUGFyZW50U3R5bGUiOm51bGx9LCJQYXJlbnRTdHlsZSI6eyIkcmVmIjoiNzQifX0sIkRhdGVGb3JtYXQiOnsiJGlkIjoiMjA0IiwiRm9ybWF0U3RyaW5nIjoiTU0uZGQiLCJTZXBhcmF0b3IiOiIuIiwiVXNlSW50ZXJuYXRpb25hbERhdGVGb3JtYXQiOmZhbHNlLCJEYXRlSXNWaXNpYmxlIjp0cnVlLCJUaW1lSXNWaXNpYmxlIjpmYWxzZSwiSG91ckRpZ2l0cyI6MSwiQW1QbURlc2lnbmF0b3IiOjIsIlRyaW0wME1pbnV0ZXMiOmZhbHNlLCJMYXN0S25vd25WaXNpYmlsaXR5U3RhdGUiOnsiJGlkIjoiMjA1IiwiRGF0ZVBhcnRJc1Zpc2libGUiOnRydWUsIlRpbWVQYXJ0SXNWaXNpYmxlIjpmYWxzZX19LCJXZWVrTnVtYmVyaW5nIjp7IiRpZCI6IjIwNiIsIkZvcm1hdCI6MCwiSXNWaXNpYmxlIjpmYWxzZSwiTGFzdEtub3duVmlzaWJpbGl0eVN0YXRlIjpmYWxzZX0sIklzVmlzaWJsZSI6dHJ1ZSwiUGFyZW50U3R5bGUiOnsiJHJlZiI6IjUzIn19LCJJbmRleCI6MSwiUGVyY2VudGFnZUNvbXBsZXRlIjpudWxsLCJQb3NpdGlvbiI6eyJSYXRpbyI6MC4xMDAyMzUwNDE4NjU1OTYwNiwiSXNDdXN0b20iOmZhbHNlfSwiRGF0ZUZvcm1hdCI6eyIkcmVmIjoiMjA0In0sIldlZWtOdW1iZXJpbmciOnsiJGlkIjoiMjA3IiwiRm9ybWF0IjowLCJJc1Zpc2libGUiOmZhbHNlLCJMYXN0S25vd25WaXNpYmlsaXR5U3RhdGUiOmZhbHNlfSwiUmVsYXRlZFRhc2tJZCI6IjAwMDAwMDAwLTAwMDAtMDAwMC0wMDAwLTAwMDAwMDAwMDAwMCIsIklkIjoiZmZhNzEzYTItYzMxMi00YjRkLTg3ZTMtOTcyMDk0OWU2ZDc3IiwiSW1wb3J0SWQiOm51bGwsIlRpdGxlIjoiVmFsaWRhdGlvbiBDYWxsIDEiLCJOb3RlIjpudWxsLCJIeXBlcmxpbmsiOnsiJGlkIjoiMjA4IiwiQWRkcmVzcyI6bnVsbCwiU3ViQWRkcmVzcyI6bnVsbH0sIklzQ2hhbmdlZCI6ZmFsc2UsIklzTmV3Ijp0cnVlfSx7IiRpZCI6IjIwOSIsIkRhdGUiOiIyMDIxLTA4LTE1VDIzOjU5OjAwIiwiU3R5bGUiOnsiJGlkIjoiMjEwIiwiU2hhcGUiOjAsIkNvbm5lY3Rvck1hcmdpbiI6eyIkcmVmIjoiNTQifSwiQ29ubmVjdG9yU3R5bGUiOnsiJGlkIjoiMjExIiwiTGluZUNvbG9yIjp7IiRpZCI6IjIxMiIsIiR0eXBlIjoiTkxSRS5Db21tb24uRG9tLlNvbGlkQ29sb3JCcnVzaCwgTkxSRS5Db21tb24iLCJDb2xvciI6eyIkaWQiOiIyMTMiLCJBIjoyNTUsIlIiOjU3LCJHIjo5NywiQiI6MTY3fX0sIkxpbmVXZWlnaHQiOjEuMCwiTGluZVR5cGUiOjAsIlBhcmVudFN0eWxlIjp7IiRyZWYiOiI1NSJ9fSwiSXNCZWxvd1RpbWViYW5kIjp0cnVlLCJQb3NpdGlvbk9uVGFzayI6MCwiSGlkZURhdGUiOmZhbHNlLCJTaGFwZVNpemUiOjEsIlNwYWNpbmciOjAuMCwiUGFkZGluZyI6eyIkaWQiOiIyMTQiLCJUb3AiOjAsIkxlZnQiOjAsIlJpZ2h0IjowLCJCb3R0b20iOjB9LCJTaGFwZVN0eWxlIjp7IiRpZCI6IjIxNSIsIk1hcmdpbiI6eyIkcmVmIjoiNjAifSwiUGFkZGluZyI6eyIkcmVmIjoiNjEifSwiQmFja2dyb3VuZCI6eyIkaWQiOiIyMTYiLCJDb2xvciI6eyIkaWQiOiIyMTciLCJBIjoyNTUsIlIiOjE1MCwiRyI6MjE0LCJCIjo2Nn19LCJJc1Zpc2libGUiOnRydWUsIldpZHRoIjoxOC4wLCJIZWlnaHQiOjIwLjAsIkJvcmRlclN0eWxlIjp7IiRpZCI6IjIxOCIsIkxpbmVDb2xvciI6eyIkcmVmIjoiNjUifSwiTGluZVdlaWdodCI6MC4wLCJMaW5lVHlwZSI6MCwiUGFyZW50U3R5bGUiOnsiJHJlZiI6IjY0In19LCJQYXJlbnRTdHlsZSI6eyIkcmVmIjoiNTkifX0sIlRpdGxlU3R5bGUiOnsiJGlkIjoiMjE5IiwiRm9udFNldHRpbmdzIjp7IiRpZCI6IjIyMCIsIkZvbnRTaXplIjoxMiwiRm9udE5hbWUiOiJDYWxpYnJpIiwiSXNCb2xkIjp0cnVlLCJJc0l0YWxpYyI6ZmFsc2UsIklzVW5kZXJsaW5lZCI6ZmFsc2UsIlBhcmVudFN0eWxlIjp7IiRyZWYiOiI2OCJ9fSwiQXV0b1NpemUiOjIsIkZvcmVncm91bmQiOnsiJHJlZiI6IjY5In0sIk1heFdpZHRoIjo5MS43MjAzMTQwMjU4Nzg5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yMSIsIkxpbmVDb2xvciI6bnVsbCwiTGluZVdlaWdodCI6MC4wLCJMaW5lVHlwZSI6MCwiUGFyZW50U3R5bGUiOm51bGx9LCJQYXJlbnRTdHlsZSI6eyIkcmVmIjoiNjcifX0sIkRhdGVTdHlsZSI6eyIkaWQiOiIyMjIiLCJGb250U2V0dGluZ3MiOnsiJGlkIjoiMjIzIiwiRm9udFNpemUiOjEx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QiLCJMaW5lQ29sb3IiOm51bGwsIkxpbmVXZWlnaHQiOjAuMCwiTGluZVR5cGUiOjAsIlBhcmVudFN0eWxlIjpudWxsfSwiUGFyZW50U3R5bGUiOnsiJHJlZiI6Ijc0In19LCJEYXRlRm9ybWF0Ijp7IiRpZCI6IjIyNSIsIkZvcm1hdFN0cmluZyI6Ik1NLmRkIiwiU2VwYXJhdG9yIjoiLiIsIlVzZUludGVybmF0aW9uYWxEYXRlRm9ybWF0IjpmYWxzZSwiRGF0ZUlzVmlzaWJsZSI6dHJ1ZSwiVGltZUlzVmlzaWJsZSI6ZmFsc2UsIkhvdXJEaWdpdHMiOjEsIkFtUG1EZXNpZ25hdG9yIjoyLCJUcmltMDBNaW51dGVzIjpmYWxzZSwiTGFzdEtub3duVmlzaWJpbGl0eVN0YXRlIjp7IiRpZCI6IjIyNiIsIkRhdGVQYXJ0SXNWaXNpYmxlIjp0cnVlLCJUaW1lUGFydElzVmlzaWJsZSI6ZmFsc2V9fSwiV2Vla051bWJlcmluZyI6eyIkaWQiOiIyMjciLCJGb3JtYXQiOjAsIklzVmlzaWJsZSI6ZmFsc2UsIkxhc3RLbm93blZpc2liaWxpdHlTdGF0ZSI6ZmFsc2V9LCJJc1Zpc2libGUiOnRydWUsIlBhcmVudFN0eWxlIjp7IiRyZWYiOiI1MyJ9fSwiSW5kZXgiOjIsIlBlcmNlbnRhZ2VDb21wbGV0ZSI6bnVsbCwiUG9zaXRpb24iOnsiUmF0aW8iOjAuMTAwMjM1MDQxODY1NTk2MDYsIklzQ3VzdG9tIjpmYWxzZX0sIkRhdGVGb3JtYXQiOnsiJHJlZiI6IjIyNSJ9LCJXZWVrTnVtYmVyaW5nIjp7IiRpZCI6IjIyOCIsIkZvcm1hdCI6MCwiSXNWaXNpYmxlIjpmYWxzZSwiTGFzdEtub3duVmlzaWJpbGl0eVN0YXRlIjpmYWxzZX0sIlJlbGF0ZWRUYXNrSWQiOiIwMDAwMDAwMC0wMDAwLTAwMDAtMDAwMC0wMDAwMDAwMDAwMDAiLCJJZCI6Ijg5NjNhODlmLTcxYjQtNDk2MS04ZmZlLTY0NDA5M2FjOTQ1ZCIsIkltcG9ydElkIjpudWxsLCJUaXRsZSI6IlZhbGlkYXRpb24gQ2FsbCAyIiwiTm90ZSI6bnVsbCwiSHlwZXJsaW5rIjp7IiRpZCI6IjIyOSIsIkFkZHJlc3MiOm51bGwsIlN1YkFkZHJlc3MiOm51bGx9LCJJc0NoYW5nZWQiOmZhbHNlLCJJc05ldyI6dHJ1ZX0seyIkaWQiOiIyMzAiLCJEYXRlIjoiMjAyMS0xMC0xMVQyMzo1OTowMCIsIlN0eWxlIjp7IiRpZCI6IjIzMSIsIlNoYXBlIjowLCJDb25uZWN0b3JNYXJnaW4iOnsiJHJlZiI6IjU0In0sIkNvbm5lY3RvclN0eWxlIjp7IiRpZCI6IjIzMiIsIkxpbmVDb2xvciI6eyIkaWQiOiIyMzMiLCIkdHlwZSI6Ik5MUkUuQ29tbW9uLkRvbS5Tb2xpZENvbG9yQnJ1c2gsIE5MUkUuQ29tbW9uIiwiQ29sb3IiOnsiJGlkIjoiMjM0IiwiQSI6MjU1LCJSIjo1NywiRyI6OTcsIkIiOjE2N319LCJMaW5lV2VpZ2h0IjoxLjAsIkxpbmVUeXBlIjowLCJQYXJlbnRTdHlsZSI6eyIkcmVmIjoiNTUifX0sIklzQmVsb3dUaW1lYmFuZCI6dHJ1ZSwiUG9zaXRpb25PblRhc2siOjAsIkhpZGVEYXRlIjpmYWxzZSwiU2hhcGVTaXplIjoxLCJTcGFjaW5nIjowLjAsIlBhZGRpbmciOnsiJGlkIjoiMjM1IiwiVG9wIjowLCJMZWZ0IjowLCJSaWdodCI6MCwiQm90dG9tIjowfSwiU2hhcGVTdHlsZSI6eyIkaWQiOiIyMzYiLCJNYXJnaW4iOnsiJHJlZiI6IjYwIn0sIlBhZGRpbmciOnsiJHJlZiI6IjYxIn0sIkJhY2tncm91bmQiOnsiJGlkIjoiMjM3IiwiQ29sb3IiOnsiJGlkIjoiMjM4IiwiQSI6MjU1LCJSIjoxNTAsIkciOjIxNCwiQiI6NjZ9fSwiSXNWaXNpYmxlIjp0cnVlLCJXaWR0aCI6MTguMCwiSGVpZ2h0IjoyMC4wLCJCb3JkZXJTdHlsZSI6eyIkaWQiOiIyMzkiLCJMaW5lQ29sb3IiOnsiJHJlZiI6IjY1In0sIkxpbmVXZWlnaHQiOjAuMCwiTGluZVR5cGUiOjAsIlBhcmVudFN0eWxlIjp7IiRyZWYiOiI2NCJ9fSwiUGFyZW50U3R5bGUiOnsiJHJlZiI6IjU5In19LCJUaXRsZVN0eWxlIjp7IiRpZCI6IjI0MCIsIkZvbnRTZXR0aW5ncyI6eyIkaWQiOiIyNDEiLCJGb250U2l6ZSI6MTIsIkZvbnROYW1lIjoiQ2FsaWJyaSIsIklzQm9sZCI6dHJ1ZSwiSXNJdGFsaWMiOmZhbHNlLCJJc1VuZGVybGluZWQiOmZhbHNlLCJQYXJlbnRTdHlsZSI6eyIkcmVmIjoiNjgifX0sIkF1dG9TaXplIjoyLCJGb3JlZ3JvdW5kIjp7IiRyZWYiOiI2OSJ9LCJNYXhXaWR0aCI6ODYuODQyNzU4MTc4NzEwOTM4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0MiIsIkxpbmVDb2xvciI6bnVsbCwiTGluZVdlaWdodCI6MC4wLCJMaW5lVHlwZSI6MCwiUGFyZW50U3R5bGUiOm51bGx9LCJQYXJlbnRTdHlsZSI6eyIkcmVmIjoiNjcifX0sIkRhdGVTdHlsZSI6eyIkaWQiOiIyNDMiLCJGb250U2V0dGluZ3MiOnsiJGlkIjoiMjQ0IiwiRm9udFNpemUiOjEx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DUiLCJMaW5lQ29sb3IiOm51bGwsIkxpbmVXZWlnaHQiOjAuMCwiTGluZVR5cGUiOjAsIlBhcmVudFN0eWxlIjpudWxsfSwiUGFyZW50U3R5bGUiOnsiJHJlZiI6Ijc0In19LCJEYXRlRm9ybWF0Ijp7IiRpZCI6IjI0NiIsIkZvcm1hdFN0cmluZyI6Ik1NLmRkIiwiU2VwYXJhdG9yIjoiLiIsIlVzZUludGVybmF0aW9uYWxEYXRlRm9ybWF0IjpmYWxzZSwiRGF0ZUlzVmlzaWJsZSI6dHJ1ZSwiVGltZUlzVmlzaWJsZSI6ZmFsc2UsIkhvdXJEaWdpdHMiOjEsIkFtUG1EZXNpZ25hdG9yIjoyLCJUcmltMDBNaW51dGVzIjpmYWxzZSwiTGFzdEtub3duVmlzaWJpbGl0eVN0YXRlIjp7IiRpZCI6IjI0NyIsIkRhdGVQYXJ0SXNWaXNpYmxlIjp0cnVlLCJUaW1lUGFydElzVmlzaWJsZSI6ZmFsc2V9fSwiV2Vla051bWJlcmluZyI6eyIkaWQiOiIyNDgiLCJGb3JtYXQiOjAsIklzVmlzaWJsZSI6ZmFsc2UsIkxhc3RLbm93blZpc2liaWxpdHlTdGF0ZSI6ZmFsc2V9LCJJc1Zpc2libGUiOnRydWUsIlBhcmVudFN0eWxlIjp7IiRyZWYiOiI1MyJ9fSwiSW5kZXgiOjMsIlBlcmNlbnRhZ2VDb21wbGV0ZSI6bnVsbCwiUG9zaXRpb24iOnsiUmF0aW8iOjAuMTAwMjM1MjExNDA3Njk2NzYsIklzQ3VzdG9tIjpmYWxzZX0sIkRhdGVGb3JtYXQiOnsiJHJlZiI6IjI0NiJ9LCJXZWVrTnVtYmVyaW5nIjp7IiRpZCI6IjI0OSIsIkZvcm1hdCI6MCwiSXNWaXNpYmxlIjpmYWxzZSwiTGFzdEtub3duVmlzaWJpbGl0eVN0YXRlIjpmYWxzZX0sIlJlbGF0ZWRUYXNrSWQiOiIwMDAwMDAwMC0wMDAwLTAwMDAtMDAwMC0wMDAwMDAwMDAwMDAiLCJJZCI6IjFmZmFkY2RkLTRmMDYtNDE3ZS05NTkwLTk0MGE0YjY2OTYyNSIsIkltcG9ydElkIjpudWxsLCJUaXRsZSI6IlZhbGlkYXRpb24gQ2FsbCAzIiwiTm90ZSI6bnVsbCwiSHlwZXJsaW5rIjp7IiRpZCI6IjI1MCIsIkFkZHJlc3MiOm51bGwsIlN1YkFkZHJlc3MiOm51bGx9LCJJc0NoYW5nZWQiOmZhbHNlLCJJc05ldyI6dHJ1ZX0seyIkaWQiOiIyNTEiLCJEYXRlIjoiMjAyMS0xMS0zMFQyMzo1OTowMCIsIlN0eWxlIjp7IiRpZCI6IjI1MiIsIlNoYXBlIjoxLCJDb25uZWN0b3JNYXJnaW4iOnsiJHJlZiI6IjU0In0sIkNvbm5lY3RvclN0eWxlIjp7IiRpZCI6IjI1MyIsIkxpbmVDb2xvciI6eyIkaWQiOiIyNTQiLCIkdHlwZSI6Ik5MUkUuQ29tbW9uLkRvbS5Tb2xpZENvbG9yQnJ1c2gsIE5MUkUuQ29tbW9uIiwiQ29sb3IiOnsiJGlkIjoiMjU1IiwiQSI6MjU1LCJSIjo3OCwiRyI6MTMzLCJCIjo2Nn19LCJMaW5lV2VpZ2h0IjoxLjAsIkxpbmVUeXBlIjowLCJQYXJlbnRTdHlsZSI6eyIkcmVmIjoiNTUifX0sIklzQmVsb3dUaW1lYmFuZCI6dHJ1ZSwiUG9zaXRpb25PblRhc2siOjAsIkhpZGVEYXRlIjpmYWxzZSwiU2hhcGVTaXplIjoxLCJTcGFjaW5nIjowLjAsIlBhZGRpbmciOnsiJGlkIjoiMjU2IiwiVG9wIjowLCJMZWZ0IjowLCJSaWdodCI6MCwiQm90dG9tIjowfSwiU2hhcGVTdHlsZSI6eyIkaWQiOiIyNTciLCJNYXJnaW4iOnsiJHJlZiI6IjYwIn0sIlBhZGRpbmciOnsiJHJlZiI6IjYxIn0sIkJhY2tncm91bmQiOnsiJGlkIjoiMjU4IiwiQ29sb3IiOnsiJGlkIjoiMjU5IiwiQSI6MjU1LCJSIjo3OCwiRyI6MTMzLCJCIjo2Nn19LCJJc1Zpc2libGUiOnRydWUsIldpZHRoIjoxOC4wLCJIZWlnaHQiOjIwLjAsIkJvcmRlclN0eWxlIjp7IiRpZCI6IjI2MCIsIkxpbmVDb2xvciI6eyIkcmVmIjoiNjUifSwiTGluZVdlaWdodCI6MC4wLCJMaW5lVHlwZSI6MCwiUGFyZW50U3R5bGUiOnsiJHJlZiI6IjY0In19LCJQYXJlbnRTdHlsZSI6eyIkcmVmIjoiNTkifX0sIlRpdGxlU3R5bGUiOnsiJGlkIjoiMjYxIiwiRm9udFNldHRpbmdzIjp7IiRpZCI6IjI2MiIsIkZvbnRTaXplIjoxMiwiRm9udE5hbWUiOiJDYWxpYnJpIiwiSXNCb2xkIjp0cnVlLCJJc0l0YWxpYyI6ZmFsc2UsIklzVW5kZXJsaW5lZCI6dHJ1ZSwiUGFyZW50U3R5bGUiOnsiJHJlZiI6IjY4In19LCJBdXRvU2l6ZSI6MiwiRm9yZWdyb3VuZCI6eyIkaWQiOiIyNjMiLCJDb2xvciI6eyIkaWQiOiIyNjQiLCJBIjoyNTUsIlIiOjU2LCJHIjo4NywiQiI6MzV9fSwiTWF4V2lkdGgiOjY3LjI2NTI3NDA0Nzg1MTU2Mi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jUiLCJMaW5lQ29sb3IiOm51bGwsIkxpbmVXZWlnaHQiOjAuMCwiTGluZVR5cGUiOjAsIlBhcmVudFN0eWxlIjpudWxsfSwiUGFyZW50U3R5bGUiOnsiJHJlZiI6IjY3In19LCJEYXRlU3R5bGUiOnsiJGlkIjoiMjY2IiwiRm9udFNldHRpbmdzIjp7IiRpZCI6IjI2NyIsIkZvbnRTaXplIjoxMSwiRm9udE5hbWUiOiJDYWxpYnJpIiwiSXNCb2xkIjp0cnV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jgiLCJMaW5lQ29sb3IiOm51bGwsIkxpbmVXZWlnaHQiOjAuMCwiTGluZVR5cGUiOjAsIlBhcmVudFN0eWxlIjpudWxsfSwiUGFyZW50U3R5bGUiOnsiJHJlZiI6Ijc0In19LCJEYXRlRm9ybWF0Ijp7IiRyZWYiOiI4MSJ9LCJXZWVrTnVtYmVyaW5nIjp7IiRpZCI6IjI2OSIsIkZvcm1hdCI6MCwiSXNWaXNpYmxlIjpmYWxzZSwiTGFzdEtub3duVmlzaWJpbGl0eVN0YXRlIjpmYWxzZX0sIklzVmlzaWJsZSI6dHJ1ZSwiUGFyZW50U3R5bGUiOnsiJHJlZiI6IjUzIn19LCJJbmRleCI6NCwiUGVyY2VudGFnZUNvbXBsZXRlIjpudWxsLCJQb3NpdGlvbiI6eyJSYXRpbyI6MC4xMTAzMjI0MjI0NTE0NDMxNCwiSXNDdXN0b20iOnRydWV9LCJEYXRlRm9ybWF0Ijp7IiRyZWYiOiI4MSJ9LCJXZWVrTnVtYmVyaW5nIjp7IiRpZCI6IjI3MCIsIkZvcm1hdCI6MCwiSXNWaXNpYmxlIjpmYWxzZSwiTGFzdEtub3duVmlzaWJpbGl0eVN0YXRlIjpmYWxzZX0sIlJlbGF0ZWRUYXNrSWQiOiIwMDAwMDAwMC0wMDAwLTAwMDAtMDAwMC0wMDAwMDAwMDAwMDAiLCJJZCI6IjY2N2YzYjExLWE2Y2YtNGI2Ni04ZmI3LTM5ZmNhOWFiZDc3OSIsIkltcG9ydElkIjpudWxsLCJUaXRsZSI6IlByb2plY3QgRW5kIiwiTm90ZSI6bnVsbCwiSHlwZXJsaW5rIjp7IiRpZCI6IjI3MSIsIkFkZHJlc3MiOm51bGwsIlN1YkFkZHJlc3MiOm51bGx9LCJJc0NoYW5nZWQiOmZhbHNlLCJJc05ldyI6dHJ1ZX1dLCJUYXNrcyI6W3siJGlkIjoiMjcyIiwiR3JvdXBOYW1lIjpudWxsLCJTdGFydERhdGUiOiIyMDIxLTAxLTE1VDAwOjAwOjAwWiIsIkVuZERhdGUiOiIyMDIxLTA0LTMwVDIzOjU5OjAwWiIsIlBlcmNlbnRhZ2VDb21wbGV0ZSI6bnVsbCwiU3R5bGUiOnsiJGlkIjoiMjczIiwiU2hhcGUiOjMsIlNoYXBlVGhpY2tuZXNzIjoyLCJEdXJhdGlvbkZvcm1hdCI6MCwiSW5jbHVkZU5vbldvcmtpbmdEYXlzSW5EdXJhdGlvbiI6ZmFsc2UsIlBlcmNlbnRhZ2VDb21wbGV0ZVN0eWxlIjp7IiRpZCI6IjI3NCIsIkZvbnRTZXR0aW5ncyI6eyIkaWQiOiIyNzU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I3NiIsIkxpbmVDb2xvciI6bnVsbCwiTGluZVdlaWdodCI6MC4wLCJMaW5lVHlwZSI6MCwiUGFyZW50U3R5bGUiOm51bGx9LCJQYXJlbnRTdHlsZSI6eyIkcmVmIjoiODUifX0sIkR1cmF0aW9uU3R5bGUiOnsiJGlkIjoiMjc3IiwiRm9udFNldHRpbmdzIjp7IiRpZCI6IjI3OCIsIkZvbnRTaXplIjoxMiwiRm9udE5hbWUiOiJDYWxpYnJpIiwiSXNCb2xkIjp0cnV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yNzkiLCJMaW5lQ29sb3IiOm51bGwsIkxpbmVXZWlnaHQiOjAuMCwiTGluZVR5cGUiOjAsIlBhcmVudFN0eWxlIjpudWxsfSwiUGFyZW50U3R5bGUiOnsiJHJlZiI6IjkyIn19LCJIb3Jpem9udGFsQ29ubmVjdG9yU3R5bGUiOnsiJGlkIjoiMjgwIiwiTGluZUNvbG9yIjp7IiRyZWYiOiIxMDAifSwiTGluZVdlaWdodCI6MS4wLCJMaW5lVHlwZSI6MCwiUGFyZW50U3R5bGUiOnsiJHJlZiI6Ijk5In19LCJWZXJ0aWNhbENvbm5lY3RvclN0eWxlIjp7IiRpZCI6IjI4MSIsIkxpbmVDb2xvciI6eyIkaWQiOiIyODIiLCIkdHlwZSI6Ik5MUkUuQ29tbW9uLkRvbS5Tb2xpZENvbG9yQnJ1c2gsIE5MUkUuQ29tbW9uIiwiQ29sb3IiOnsiJGlkIjoiMjgzIiwiQSI6MjU1LCJSIjoxNTksIkciOjQxLCJCIjo1NH19LCJMaW5lV2VpZ2h0IjoyLjAsIkxpbmVUeXBlIjowLCJQYXJlbnRTdHlsZSI6eyIkcmVmIjoiMTAyIn19LCJNYXJnaW4iOm51bGwsIlN0YXJ0RGF0ZVBvc2l0aW9uIjozLCJFbmREYXRlUG9zaXRpb24iOjMsIkRhdGVJc1Zpc2libGUiOnRydWUsIlRpdGxlUG9zaXRpb24iOjQsIkR1cmF0aW9uUG9zaXRpb24iOjIsIlBlcmNlbnRhZ2VDb21wbGV0ZWRQb3NpdGlvbiI6NiwiU3BhY2luZyI6MTAsIklzQmVsb3dUaW1lYmFuZCI6ZmFsc2UsIlBlcmNlbnRhZ2VDb21wbGV0ZVNoYXBlT3BhY2l0eSI6MzUsIlNoYXBlU3R5bGUiOnsiJGlkIjoiMjg0IiwiTWFyZ2luIjp7IiRyZWYiOiIxMDYifSwiUGFkZGluZyI6eyIkcmVmIjoiMTA3In0sIkJhY2tncm91bmQiOnsiJGlkIjoiMjg1IiwiQ29sb3IiOnsiJGlkIjoiMjg2IiwiQSI6MjU1LCJSIjoxNTksIkciOjQxLCJCIjo1NH19LCJJc1Zpc2libGUiOnRydWUsIldpZHRoIjowLjAsIkhlaWdodCI6MjIuMCwiQm9yZGVyU3R5bGUiOnsiJGlkIjoiMjg3IiwiTGluZUNvbG9yIjp7IiRpZCI6IjI4OCIsIiR0eXBlIjoiTkxSRS5Db21tb24uRG9tLlNvbGlkQ29sb3JCcnVzaCwgTkxSRS5Db21tb24iLCJDb2xvciI6eyIkaWQiOiIyODkiLCJBIjoyNTUsIlIiOjI1NSwiRyI6MCwiQiI6MH19LCJMaW5lV2VpZ2h0IjowLjAsIkxpbmVUeXBlIjowLCJQYXJlbnRTdHlsZSI6bnVsbH0sIlBhcmVudFN0eWxlIjp7IiRyZWYiOiIxMDUifX0sIlRpdGxlU3R5bGUiOnsiJGlkIjoiMjkwIiwiRm9udFNldHRpbmdzIjp7IiRpZCI6IjI5MSIsIkZvbnRTaXplIjoxMiwiRm9udE5hbWUiOiJDYWxpYnJpIiwiSXNCb2xkIjp0cnVlLCJJc0l0YWxpYyI6ZmFsc2UsIklzVW5kZXJsaW5lZCI6ZmFsc2UsIlBhcmVudFN0eWxlIjp7IiRyZWYiOiIxMTQifX0sIkF1dG9TaXplIjowLCJGb3JlZ3JvdW5kIjp7IiRyZWYiOiIxMTUifSwiTWF4V2lkdGgiOjM4LjI1MDA0ODA2NTE4NTU0N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yOTIiLCJMaW5lQ29sb3IiOm51bGwsIkxpbmVXZWlnaHQiOjAuMCwiTGluZVR5cGUiOjAsIlBhcmVudFN0eWxlIjpudWxsfSwiUGFyZW50U3R5bGUiOnsiJHJlZiI6IjExMyJ9fSwiRGF0ZVN0eWxlIjp7IiRpZCI6IjI5MyIsIkZvbnRTZXR0aW5ncyI6eyIkaWQiOiIyOTQiLCJGb250U2l6ZSI6MTIsIkZvbnROYW1lIjoiQ2FsaWJyaSIsIklzQm9sZCI6dHJ1ZSwiSXNJdGFsaWMiOmZhbHNlLCJJc1VuZGVybGluZWQiOmZhbHNlLCJQYXJlbnRTdHlsZSI6eyIkcmVmIjoiMTIxIn19LCJBdXRvU2l6ZSI6MCwiRm9yZWdyb3VuZCI6eyIkaWQiOiIyOTUiLCJDb2xvciI6eyIkaWQiOiIyOTYiLCJBIjoyNTUsIlIiOjUwLCJHIjo1MCwiQiI6NTB9fSwiTWF4V2lkdGgiOjIwMC4w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I5NyIsIkxpbmVDb2xvciI6bnVsbCwiTGluZVdlaWdodCI6MC4wLCJMaW5lVHlwZSI6MCwiUGFyZW50U3R5bGUiOm51bGx9LCJQYXJlbnRTdHlsZSI6eyIkcmVmIjoiMTIwIn19LCJEYXRlRm9ybWF0Ijp7IiRyZWYiOiIxMjcifSwiV2Vla051bWJlcmluZyI6eyIkaWQiOiIyOTgiLCJGb3JtYXQiOjAsIklzVmlzaWJsZSI6ZmFsc2UsIkxhc3RLbm93blZpc2liaWxpdHlTdGF0ZSI6ZmFsc2V9LCJJc1Zpc2libGUiOnRydWUsIlBhcmVudFN0eWxlIjp7IiRyZWYiOiI4NCJ9fSwiSW5kZXgiOjUsIlNtYXJ0RHVyYXRpb25BY3RpdmF0ZWQiOmZhbHNlLCJEYXRlRm9ybWF0Ijp7IiRyZWYiOiIxMjcifSwiV2Vla051bWJlcmluZyI6eyIkaWQiOiIyOTkiLCJGb3JtYXQiOjAsIklzVmlzaWJsZSI6ZmFsc2UsIkxhc3RLbm93blZpc2liaWxpdHlTdGF0ZSI6ZmFsc2V9LCJJZCI6IjU0MzNiODEzLWVhYzgtNDI3Mi1iNjhhLTdhY2Y1ZWM1YjAxNSIsIkltcG9ydElkIjpudWxsLCJUaXRsZSI6IlJlY3J1aXQiLCJOb3RlIjpudWxsLCJIeXBlcmxpbmsiOnsiJGlkIjoiMzAwIiwiQWRkcmVzcyI6bnVsbCwiU3ViQWRkcmVzcyI6bnVsbH0sIklzQ2hhbmdlZCI6ZmFsc2UsIklzTmV3Ijp0cnVlfSx7IiRpZCI6IjMwMSIsIkdyb3VwTmFtZSI6bnVsbCwiU3RhcnREYXRlIjoiMjAyMS0wMy0zMFQwMDowMDowMFoiLCJFbmREYXRlIjoiMjAyMS0wNC0zMFQyMzo1OTowMFoiLCJQZXJjZW50YWdlQ29tcGxldGUiOm51bGwsIlN0eWxlIjp7IiRpZCI6IjMwMiIsIlNoYXBlIjozLCJTaGFwZVRoaWNrbmVzcyI6MiwiRHVyYXRpb25Gb3JtYXQiOjAsIkluY2x1ZGVOb25Xb3JraW5nRGF5c0luRHVyYXRpb24iOmZhbHNlLCJQZXJjZW50YWdlQ29tcGxldGVTdHlsZSI6eyIkaWQiOiIzMDMiLCJGb250U2V0dGluZ3MiOnsiJGlkIjoiMzA0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MDUiLCJMaW5lQ29sb3IiOm51bGwsIkxpbmVXZWlnaHQiOjAuMCwiTGluZVR5cGUiOjAsIlBhcmVudFN0eWxlIjpudWxsfSwiUGFyZW50U3R5bGUiOnsiJHJlZiI6Ijg1In19LCJEdXJhdGlvblN0eWxlIjp7IiRpZCI6IjMwNiIsIkZvbnRTZXR0aW5ncyI6eyIkaWQiOiIzMDciLCJGb250U2l6ZSI6MTIsIkZvbnROYW1lIjoiQ2FsaWJyaSIsIklzQm9sZCI6dHJ1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A4IiwiTGluZUNvbG9yIjpudWxsLCJMaW5lV2VpZ2h0IjowLjAsIkxpbmVUeXBlIjowLCJQYXJlbnRTdHlsZSI6bnVsbH0sIlBhcmVudFN0eWxlIjp7IiRyZWYiOiI5MiJ9fSwiSG9yaXpvbnRhbENvbm5lY3RvclN0eWxlIjp7IiRpZCI6IjMwOSIsIkxpbmVDb2xvciI6eyIkcmVmIjoiMTAwIn0sIkxpbmVXZWlnaHQiOjEuMCwiTGluZVR5cGUiOjAsIlBhcmVudFN0eWxlIjp7IiRyZWYiOiI5OSJ9fSwiVmVydGljYWxDb25uZWN0b3JTdHlsZSI6eyIkaWQiOiIzMTAiLCJMaW5lQ29sb3IiOnsiJGlkIjoiMzExIiwiJHR5cGUiOiJOTFJFLkNvbW1vbi5Eb20uU29saWRDb2xvckJydXNoLCBOTFJFLkNvbW1vbiIsIkNvbG9yIjp7IiRpZCI6IjMxMiIsIkEiOjI1NSwiUiI6MTc4LCJHIjoxNCwiQiI6MTh9fSwiTGluZVdlaWdodCI6Mi4wLCJMaW5lVHlwZSI6MCwiUGFyZW50U3R5bGUiOnsiJHJlZiI6IjEwMiJ9fSwiTWFyZ2luIjpudWxsLCJTdGFydERhdGVQb3NpdGlvbiI6MywiRW5kRGF0ZVBvc2l0aW9uIjozLCJEYXRlSXNWaXNpYmxlIjp0cnVlLCJUaXRsZVBvc2l0aW9uIjo0LCJEdXJhdGlvblBvc2l0aW9uIjoyLCJQZXJjZW50YWdlQ29tcGxldGVkUG9zaXRpb24iOjYsIlNwYWNpbmciOjEwLCJJc0JlbG93VGltZWJhbmQiOmZhbHNlLCJQZXJjZW50YWdlQ29tcGxldGVTaGFwZU9wYWNpdHkiOjM1LCJTaGFwZVN0eWxlIjp7IiRpZCI6IjMxMyIsIk1hcmdpbiI6eyIkcmVmIjoiMTA2In0sIlBhZGRpbmciOnsiJHJlZiI6IjEwNyJ9LCJCYWNrZ3JvdW5kIjp7IiRpZCI6IjMxNCIsIkNvbG9yIjp7IiRpZCI6IjMxNSIsIkEiOjI1NSwiUiI6MTU5LCJHIjo0MSwiQiI6NTR9fSwiSXNWaXNpYmxlIjp0cnVlLCJXaWR0aCI6MC4wLCJIZWlnaHQiOjIyLjAsIkJvcmRlclN0eWxlIjp7IiRpZCI6IjMxNiIsIkxpbmVDb2xvciI6eyIkaWQiOiIzMTciLCIkdHlwZSI6Ik5MUkUuQ29tbW9uLkRvbS5Tb2xpZENvbG9yQnJ1c2gsIE5MUkUuQ29tbW9uIiwiQ29sb3IiOnsiJGlkIjoiMzE4IiwiQSI6MjU1LCJSIjoyNTUsIkciOjAsIkIiOjB9fSwiTGluZVdlaWdodCI6MC4wLCJMaW5lVHlwZSI6MCwiUGFyZW50U3R5bGUiOm51bGx9LCJQYXJlbnRTdHlsZSI6eyIkcmVmIjoiMTA1In19LCJUaXRsZVN0eWxlIjp7IiRpZCI6IjMxOSIsIkZvbnRTZXR0aW5ncyI6eyIkaWQiOiIzMjAiLCJGb250U2l6ZSI6MTIsIkZvbnROYW1lIjoiQ2FsaWJyaSIsIklzQm9sZCI6dHJ1ZSwiSXNJdGFsaWMiOmZhbHNlLCJJc1VuZGVybGluZWQiOmZhbHNlLCJQYXJlbnRTdHlsZSI6eyIkcmVmIjoiMTE0In19LCJBdXRvU2l6ZSI6MCwiRm9yZWdyb3VuZCI6eyIkcmVmIjoiMTE1In0sIk1heFdpZHRoIjo5MS4zNTAwNDU3NzYzNjcxODI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IxIiwiTGluZUNvbG9yIjpudWxsLCJMaW5lV2VpZ2h0IjowLjAsIkxpbmVUeXBlIjowLCJQYXJlbnRTdHlsZSI6bnVsbH0sIlBhcmVudFN0eWxlIjp7IiRyZWYiOiIxMTMifX0sIkRhdGVTdHlsZSI6eyIkaWQiOiIzMjIiLCJGb250U2V0dGluZ3MiOnsiJGlkIjoiMzIzIiwiRm9udFNpemUiOjEyLCJGb250TmFtZSI6IkNhbGlicmkiLCJJc0JvbGQiOnRydWUsIklzSXRhbGljIjpmYWxzZSwiSXNVbmRlcmxpbmVkIjpmYWxzZSwiUGFyZW50U3R5bGUiOnsiJHJlZiI6IjEyMSJ9fSwiQXV0b1NpemUiOjAsIkZvcmVncm91bmQiOnsiJGlkIjoiMzI0IiwiQ29sb3IiOnsiJGlkIjoiMzI1IiwiQSI6MjU1LCJSIjo1MCwiRyI6NTAsIkIiOjUwfX0sIk1heFdpZHRoIjoyMDAuMCwiTWF4SGVpZ2h0IjoiSW5maW5pdHkiLCJTbWFydEZvcmVncm91bmRJc0FjdGl2ZSI6ZmFsc2UsIkhvcml6b250YWxBbGlnbm1lbnQiOjI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MjYiLCJMaW5lQ29sb3IiOm51bGwsIkxpbmVXZWlnaHQiOjAuMCwiTGluZVR5cGUiOjAsIlBhcmVudFN0eWxlIjpudWxsfSwiUGFyZW50U3R5bGUiOnsiJHJlZiI6IjEyMCJ9fSwiRGF0ZUZvcm1hdCI6eyIkcmVmIjoiMTI3In0sIldlZWtOdW1iZXJpbmciOnsiJGlkIjoiMzI3IiwiRm9ybWF0IjowLCJJc1Zpc2libGUiOmZhbHNlLCJMYXN0S25vd25WaXNpYmlsaXR5U3RhdGUiOmZhbHNlfSwiSXNWaXNpYmxlIjp0cnVlLCJQYXJlbnRTdHlsZSI6eyIkcmVmIjoiODQifX0sIkluZGV4Ijo2LCJTbWFydER1cmF0aW9uQWN0aXZhdGVkIjpmYWxzZSwiRGF0ZUZvcm1hdCI6eyIkcmVmIjoiMTI3In0sIldlZWtOdW1iZXJpbmciOnsiJGlkIjoiMzI4IiwiRm9ybWF0IjowLCJJc1Zpc2libGUiOmZhbHNlLCJMYXN0S25vd25WaXNpYmlsaXR5U3RhdGUiOmZhbHNlfSwiSWQiOiIyNzIwNTNhZC01OGEwLTQxN2ItYWVlOS1iZDMxMzMyMDZkMDkiLCJJbXBvcnRJZCI6bnVsbCwiVGl0bGUiOiJMZWdhbCBBZ3JlZW1lbnRzIiwiTm90ZSI6bnVsbCwiSHlwZXJsaW5rIjp7IiRpZCI6IjMyOSIsIkFkZHJlc3MiOm51bGwsIlN1YkFkZHJlc3MiOm51bGx9LCJJc0NoYW5nZWQiOmZhbHNlLCJJc05ldyI6dHJ1ZX0seyIkaWQiOiIzMzAiLCJHcm91cE5hbWUiOm51bGwsIlN0YXJ0RGF0ZSI6IjIwMjEtMDQtMTVUMDA6MDA6MDBaIiwiRW5kRGF0ZSI6IjIwMjEtMDYtMzBUMjM6NTk6MDBaIiwiUGVyY2VudGFnZUNvbXBsZXRlIjpudWxsLCJTdHlsZSI6eyIkaWQiOiIzMzEiLCJTaGFwZSI6MywiU2hhcGVUaGlja25lc3MiOjIsIkR1cmF0aW9uRm9ybWF0IjowLCJJbmNsdWRlTm9uV29ya2luZ0RheXNJbkR1cmF0aW9uIjpmYWxzZSwiUGVyY2VudGFnZUNvbXBsZXRlU3R5bGUiOnsiJGlkIjoiMzMyIiwiRm9udFNldHRpbmdzIjp7IiRpZCI6IjMzMy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M0IiwiTGluZUNvbG9yIjpudWxsLCJMaW5lV2VpZ2h0IjowLjAsIkxpbmVUeXBlIjowLCJQYXJlbnRTdHlsZSI6bnVsbH0sIlBhcmVudFN0eWxlIjp7IiRyZWYiOiI4NSJ9fSwiRHVyYXRpb25TdHlsZSI6eyIkaWQiOiIzMzUiLCJGb250U2V0dGluZ3MiOnsiJGlkIjoiMzM2IiwiRm9udFNpemUiOjEyLCJGb250TmFtZSI6IkNhbGlicmkiLCJJc0JvbGQiOnRydW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zNyIsIkxpbmVDb2xvciI6bnVsbCwiTGluZVdlaWdodCI6MC4wLCJMaW5lVHlwZSI6MCwiUGFyZW50U3R5bGUiOm51bGx9LCJQYXJlbnRTdHlsZSI6eyIkcmVmIjoiOTIifX0sIkhvcml6b250YWxDb25uZWN0b3JTdHlsZSI6eyIkaWQiOiIzMzgiLCJMaW5lQ29sb3IiOnsiJHJlZiI6IjEwMCJ9LCJMaW5lV2VpZ2h0IjoxLjAsIkxpbmVUeXBlIjowLCJQYXJlbnRTdHlsZSI6eyIkcmVmIjoiOTkifX0sIlZlcnRpY2FsQ29ubmVjdG9yU3R5bGUiOnsiJGlkIjoiMzM5IiwiTGluZUNvbG9yIjp7IiRpZCI6IjM0MCIsIiR0eXBlIjoiTkxSRS5Db21tb24uRG9tLlNvbGlkQ29sb3JCcnVzaCwgTkxSRS5Db21tb24iLCJDb2xvciI6eyIkaWQiOiIzNDEiLCJBIjoyNTUsIlIiOjY4LCJHIjoxMTQsIkIiOjE5Nn19LCJMaW5lV2VpZ2h0IjoyLjAsIkxpbmVUeXBlIjowLCJQYXJlbnRTdHlsZSI6eyIkcmVmIjoiMTAyIn19LCJNYXJnaW4iOm51bGwsIlN0YXJ0RGF0ZVBvc2l0aW9uIjozLCJFbmREYXRlUG9zaXRpb24iOjMsIkRhdGVJc1Zpc2libGUiOnRydWUsIlRpdGxlUG9zaXRpb24iOjQsIkR1cmF0aW9uUG9zaXRpb24iOjIsIlBlcmNlbnRhZ2VDb21wbGV0ZWRQb3NpdGlvbiI6NiwiU3BhY2luZyI6MTAsIklzQmVsb3dUaW1lYmFuZCI6ZmFsc2UsIlBlcmNlbnRhZ2VDb21wbGV0ZVNoYXBlT3BhY2l0eSI6MzUsIlNoYXBlU3R5bGUiOnsiJGlkIjoiMzQyIiwiTWFyZ2luIjp7IiRyZWYiOiIxMDYifSwiUGFkZGluZyI6eyIkcmVmIjoiMTA3In0sIkJhY2tncm91bmQiOnsiJGlkIjoiMzQzIiwiQ29sb3IiOnsiJGlkIjoiMzQ0IiwiQSI6MjU1LCJSIjo0NywiRyI6ODUsIkIiOjE1MX19LCJJc1Zpc2libGUiOnRydWUsIldpZHRoIjowLjAsIkhlaWdodCI6MjIuMCwiQm9yZGVyU3R5bGUiOnsiJGlkIjoiMzQ1IiwiTGluZUNvbG9yIjp7IiRpZCI6IjM0NiIsIiR0eXBlIjoiTkxSRS5Db21tb24uRG9tLlNvbGlkQ29sb3JCcnVzaCwgTkxSRS5Db21tb24iLCJDb2xvciI6eyIkaWQiOiIzNDciLCJBIjoyNTUsIlIiOjI1NSwiRyI6MCwiQiI6MH19LCJMaW5lV2VpZ2h0IjowLjAsIkxpbmVUeXBlIjowLCJQYXJlbnRTdHlsZSI6bnVsbH0sIlBhcmVudFN0eWxlIjp7IiRyZWYiOiIxMDUifX0sIlRpdGxlU3R5bGUiOnsiJGlkIjoiMzQ4IiwiRm9udFNldHRpbmdzIjp7IiRpZCI6IjM0OSIsIkZvbnRTaXplIjoxMiwiRm9udE5hbWUiOiJDYWxpYnJpIiwiSXNCb2xkIjp0cnVlLCJJc0l0YWxpYyI6ZmFsc2UsIklzVW5kZXJsaW5lZCI6ZmFsc2UsIlBhcmVudFN0eWxlIjp7IiRyZWYiOiIxMTQifX0sIkF1dG9TaXplIjowLCJGb3JlZ3JvdW5kIjp7IiRpZCI6IjM1MCIsIkNvbG9yIjp7IiRpZCI6IjM1MSIsIkEiOjI1NSwiUiI6NDcsIkciOjg1LCJCIjoxNTF9fSwiTWF4V2lkdGgiOjEwMy42NTAwNDU3NzYzNjcx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TIiLCJMaW5lQ29sb3IiOm51bGwsIkxpbmVXZWlnaHQiOjAuMCwiTGluZVR5cGUiOjAsIlBhcmVudFN0eWxlIjpudWxsfSwiUGFyZW50U3R5bGUiOnsiJHJlZiI6IjExMyJ9fSwiRGF0ZVN0eWxlIjp7IiRpZCI6IjM1MyIsIkZvbnRTZXR0aW5ncyI6eyIkaWQiOiIzNTQiLCJGb250U2l6ZSI6MTIsIkZvbnROYW1lIjoiQ2FsaWJyaSIsIklzQm9sZCI6dHJ1ZSwiSXNJdGFsaWMiOmZhbHNlLCJJc1VuZGVybGluZWQiOmZhbHNlLCJQYXJlbnRTdHlsZSI6eyIkcmVmIjoiMTIxIn19LCJBdXRvU2l6ZSI6MCwiRm9yZWdyb3VuZCI6eyIkaWQiOiIzNTUiLCJDb2xvciI6eyIkaWQiOiIzNTYiLCJBIjoyNTUsIlIiOjUwLCJHIjo1MCwiQiI6NTB9fSwiTWF4V2lkdGgiOjIwMC4w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1NyIsIkxpbmVDb2xvciI6bnVsbCwiTGluZVdlaWdodCI6MC4wLCJMaW5lVHlwZSI6MCwiUGFyZW50U3R5bGUiOm51bGx9LCJQYXJlbnRTdHlsZSI6eyIkcmVmIjoiMTIwIn19LCJEYXRlRm9ybWF0Ijp7IiRyZWYiOiIxMjcifSwiV2Vla051bWJlcmluZyI6eyIkaWQiOiIzNTgiLCJGb3JtYXQiOjAsIklzVmlzaWJsZSI6ZmFsc2UsIkxhc3RLbm93blZpc2liaWxpdHlTdGF0ZSI6ZmFsc2V9LCJJc1Zpc2libGUiOnRydWUsIlBhcmVudFN0eWxlIjp7IiRyZWYiOiI4NCJ9fSwiSW5kZXgiOjcsIlNtYXJ0RHVyYXRpb25BY3RpdmF0ZWQiOmZhbHNlLCJEYXRlRm9ybWF0Ijp7IiRyZWYiOiIxMjcifSwiV2Vla051bWJlcmluZyI6eyIkaWQiOiIzNTkiLCJGb3JtYXQiOjAsIklzVmlzaWJsZSI6ZmFsc2UsIkxhc3RLbm93blZpc2liaWxpdHlTdGF0ZSI6ZmFsc2V9LCJJZCI6Ijg5NDY5ODdjLTViNzktNDQ0NC05MzQ0LTIwY2Y3NmY5MmY4YiIsIkltcG9ydElkIjpudWxsLCJUaXRsZSI6IkFyY2hpdGVjdHVyZSBSZXZpZXciLCJOb3RlIjpudWxsLCJIeXBlcmxpbmsiOnsiJGlkIjoiMzYwIiwiQWRkcmVzcyI6bnVsbCwiU3ViQWRkcmVzcyI6bnVsbH0sIklzQ2hhbmdlZCI6ZmFsc2UsIklzTmV3Ijp0cnVlfSx7IiRpZCI6IjM2MSIsIkdyb3VwTmFtZSI6bnVsbCwiU3RhcnREYXRlIjoiMjAyMS0wNC0xNVQwMDowMDowMFoiLCJFbmREYXRlIjoiMjAyMS0wNi0zMFQyMzo1OTowMFoiLCJQZXJjZW50YWdlQ29tcGxldGUiOm51bGwsIlN0eWxlIjp7IiRpZCI6IjM2MiIsIlNoYXBlIjozLCJTaGFwZVRoaWNrbmVzcyI6MiwiRHVyYXRpb25Gb3JtYXQiOjAsIkluY2x1ZGVOb25Xb3JraW5nRGF5c0luRHVyYXRpb24iOmZhbHNlLCJQZXJjZW50YWdlQ29tcGxldGVTdHlsZSI6eyIkaWQiOiIzNjMiLCJGb250U2V0dGluZ3MiOnsiJGlkIjoiMzY0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jUiLCJMaW5lQ29sb3IiOm51bGwsIkxpbmVXZWlnaHQiOjAuMCwiTGluZVR5cGUiOjAsIlBhcmVudFN0eWxlIjpudWxsfSwiUGFyZW50U3R5bGUiOnsiJHJlZiI6Ijg1In19LCJEdXJhdGlvblN0eWxlIjp7IiRpZCI6IjM2NiIsIkZvbnRTZXR0aW5ncyI6eyIkaWQiOiIzNjciLCJGb250U2l6ZSI6MTIsIkZvbnROYW1lIjoiQ2FsaWJyaSIsIklzQm9sZCI6dHJ1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Y4IiwiTGluZUNvbG9yIjpudWxsLCJMaW5lV2VpZ2h0IjowLjAsIkxpbmVUeXBlIjowLCJQYXJlbnRTdHlsZSI6bnVsbH0sIlBhcmVudFN0eWxlIjp7IiRyZWYiOiI5MiJ9fSwiSG9yaXpvbnRhbENvbm5lY3RvclN0eWxlIjp7IiRpZCI6IjM2OSIsIkxpbmVDb2xvciI6eyIkcmVmIjoiMTAwIn0sIkxpbmVXZWlnaHQiOjEuMCwiTGluZVR5cGUiOjAsIlBhcmVudFN0eWxlIjp7IiRyZWYiOiI5OSJ9fSwiVmVydGljYWxDb25uZWN0b3JTdHlsZSI6eyIkaWQiOiIzNzAiLCJMaW5lQ29sb3IiOnsiJGlkIjoiMzcxIiwiJHR5cGUiOiJOTFJFLkNvbW1vbi5Eb20uU29saWRDb2xvckJydXNoLCBOTFJFLkNvbW1vbiIsIkNvbG9yIjp7IiRpZCI6IjM3MiIsIkEiOjI1NSwiUiI6NjgsIkciOjExNCwiQiI6MTk2fX0sIkxpbmVXZWlnaHQiOjIuMCwiTGluZVR5cGUiOjAsIlBhcmVudFN0eWxlIjp7IiRyZWYiOiIxMDIifX0sIk1hcmdpbiI6bnVsbCwiU3RhcnREYXRlUG9zaXRpb24iOjMsIkVuZERhdGVQb3NpdGlvbiI6MywiRGF0ZUlzVmlzaWJsZSI6dHJ1ZSwiVGl0bGVQb3NpdGlvbiI6NCwiRHVyYXRpb25Qb3NpdGlvbiI6MiwiUGVyY2VudGFnZUNvbXBsZXRlZFBvc2l0aW9uIjo2LCJTcGFjaW5nIjoxMCwiSXNCZWxvd1RpbWViYW5kIjpmYWxzZSwiUGVyY2VudGFnZUNvbXBsZXRlU2hhcGVPcGFjaXR5IjozNSwiU2hhcGVTdHlsZSI6eyIkaWQiOiIzNzMiLCJNYXJnaW4iOnsiJHJlZiI6IjEwNiJ9LCJQYWRkaW5nIjp7IiRyZWYiOiIxMDcifSwiQmFja2dyb3VuZCI6eyIkaWQiOiIzNzQiLCJDb2xvciI6eyIkaWQiOiIzNzUiLCJBIjoyNTUsIlIiOjQ3LCJHIjo4NSwiQiI6MTUxfX0sIklzVmlzaWJsZSI6dHJ1ZSwiV2lkdGgiOjAuMCwiSGVpZ2h0IjoyMi4wLCJCb3JkZXJTdHlsZSI6eyIkaWQiOiIzNzYiLCJMaW5lQ29sb3IiOnsiJGlkIjoiMzc3IiwiJHR5cGUiOiJOTFJFLkNvbW1vbi5Eb20uU29saWRDb2xvckJydXNoLCBOTFJFLkNvbW1vbiIsIkNvbG9yIjp7IiRpZCI6IjM3OCIsIkEiOjI1NSwiUiI6MjU1LCJHIjowLCJCIjowfX0sIkxpbmVXZWlnaHQiOjAuMCwiTGluZVR5cGUiOjAsIlBhcmVudFN0eWxlIjpudWxsfSwiUGFyZW50U3R5bGUiOnsiJHJlZiI6IjEwNSJ9fSwiVGl0bGVTdHlsZSI6eyIkaWQiOiIzNzkiLCJGb250U2V0dGluZ3MiOnsiJGlkIjoiMzgwIiwiRm9udFNpemUiOjEyLCJGb250TmFtZSI6IkNhbGlicmkiLCJJc0JvbGQiOnRydWUsIklzSXRhbGljIjpmYWxzZSwiSXNVbmRlcmxpbmVkIjpmYWxzZSwiUGFyZW50U3R5bGUiOnsiJHJlZiI6IjExNCJ9fSwiQXV0b1NpemUiOjAsIkZvcmVncm91bmQiOnsiJGlkIjoiMzgxIiwiQ29sb3IiOnsiJGlkIjoiMzgyIiwiQSI6MjU1LCJSIjo0NywiRyI6ODUsIkIiOjE1MX19LCJNYXhXaWR0aCI6Njk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DMiLCJMaW5lQ29sb3IiOm51bGwsIkxpbmVXZWlnaHQiOjAuMCwiTGluZVR5cGUiOjAsIlBhcmVudFN0eWxlIjpudWxsfSwiUGFyZW50U3R5bGUiOnsiJHJlZiI6IjExMyJ9fSwiRGF0ZVN0eWxlIjp7IiRpZCI6IjM4NCIsIkZvbnRTZXR0aW5ncyI6eyIkaWQiOiIzODUiLCJGb250U2l6ZSI6MTIsIkZvbnROYW1lIjoiQ2FsaWJyaSIsIklzQm9sZCI6dHJ1ZSwiSXNJdGFsaWMiOmZhbHNlLCJJc1VuZGVybGluZWQiOmZhbHNlLCJQYXJlbnRTdHlsZSI6eyIkcmVmIjoiMTIxIn19LCJBdXRvU2l6ZSI6MCwiRm9yZWdyb3VuZCI6eyIkaWQiOiIzODYiLCJDb2xvciI6eyIkaWQiOiIzODciLCJBIjoyNTUsIlIiOjUwLCJHIjo1MCwiQiI6NTB9fSwiTWF4V2lkdGgiOjIwMC4w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4OCIsIkxpbmVDb2xvciI6bnVsbCwiTGluZVdlaWdodCI6MC4wLCJMaW5lVHlwZSI6MCwiUGFyZW50U3R5bGUiOm51bGx9LCJQYXJlbnRTdHlsZSI6eyIkcmVmIjoiMTIwIn19LCJEYXRlRm9ybWF0Ijp7IiRyZWYiOiIxMjcifSwiV2Vla051bWJlcmluZyI6eyIkaWQiOiIzODkiLCJGb3JtYXQiOjAsIklzVmlzaWJsZSI6ZmFsc2UsIkxhc3RLbm93blZpc2liaWxpdHlTdGF0ZSI6ZmFsc2V9LCJJc1Zpc2libGUiOnRydWUsIlBhcmVudFN0eWxlIjp7IiRyZWYiOiI4NCJ9fSwiSW5kZXgiOjgsIlNtYXJ0RHVyYXRpb25BY3RpdmF0ZWQiOmZhbHNlLCJEYXRlRm9ybWF0Ijp7IiRyZWYiOiIxMjcifSwiV2Vla051bWJlcmluZyI6eyIkaWQiOiIzOTAiLCJGb3JtYXQiOjAsIklzVmlzaWJsZSI6ZmFsc2UsIkxhc3RLbm93blZpc2liaWxpdHlTdGF0ZSI6ZmFsc2V9LCJJZCI6IjQ0ZjY1NjM3LTU5NDMtNDRiZS1hNTgwLWRmYjVlMTRlYWU5MyIsIkltcG9ydElkIjpudWxsLCJUaXRsZSI6IlRyYWluaW5nIENhbGxzIiwiTm90ZSI6bnVsbCwiSHlwZXJsaW5rIjp7IiRpZCI6IjM5MSIsIkFkZHJlc3MiOm51bGwsIlN1YkFkZHJlc3MiOm51bGx9LCJJc0NoYW5nZWQiOmZhbHNlLCJJc05ldyI6dHJ1ZX0seyIkaWQiOiIzOTIiLCJHcm91cE5hbWUiOm51bGwsIlN0YXJ0RGF0ZSI6IjIwMjEtMDYtMjlUMDA6MDA6MDBaIiwiRW5kRGF0ZSI6IjIwMjEtMTEtMDNUMjM6NTk6MDBaIiwiUGVyY2VudGFnZUNvbXBsZXRlIjpudWxsLCJTdHlsZSI6eyIkaWQiOiIzOTMiLCJTaGFwZSI6MywiU2hhcGVUaGlja25lc3MiOjIsIkR1cmF0aW9uRm9ybWF0IjowLCJJbmNsdWRlTm9uV29ya2luZ0RheXNJbkR1cmF0aW9uIjpmYWxzZSwiUGVyY2VudGFnZUNvbXBsZXRlU3R5bGUiOnsiJGlkIjoiMzk0IiwiRm9udFNldHRpbmdzIjp7IiRpZCI6IjM5N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k2IiwiTGluZUNvbG9yIjpudWxsLCJMaW5lV2VpZ2h0IjowLjAsIkxpbmVUeXBlIjowLCJQYXJlbnRTdHlsZSI6bnVsbH0sIlBhcmVudFN0eWxlIjp7IiRyZWYiOiI4NSJ9fSwiRHVyYXRpb25TdHlsZSI6eyIkaWQiOiIzOTciLCJGb250U2V0dGluZ3MiOnsiJGlkIjoiMzk4IiwiRm9udFNpemUiOjEyLCJGb250TmFtZSI6IkNhbGlicmkiLCJJc0JvbGQiOnRydW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5OSIsIkxpbmVDb2xvciI6bnVsbCwiTGluZVdlaWdodCI6MC4wLCJMaW5lVHlwZSI6MCwiUGFyZW50U3R5bGUiOm51bGx9LCJQYXJlbnRTdHlsZSI6eyIkcmVmIjoiOTIifX0sIkhvcml6b250YWxDb25uZWN0b3JTdHlsZSI6eyIkaWQiOiI0MDAiLCJMaW5lQ29sb3IiOnsiJHJlZiI6IjEwMCJ9LCJMaW5lV2VpZ2h0IjoxLjAsIkxpbmVUeXBlIjowLCJQYXJlbnRTdHlsZSI6eyIkcmVmIjoiOTkifX0sIlZlcnRpY2FsQ29ubmVjdG9yU3R5bGUiOnsiJGlkIjoiNDAxIiwiTGluZUNvbG9yIjp7IiRpZCI6IjQwMiIsIiR0eXBlIjoiTkxSRS5Db21tb24uRG9tLlNvbGlkQ29sb3JCcnVzaCwgTkxSRS5Db21tb24iLCJDb2xvciI6eyIkaWQiOiI0MDMiLCJBIjoyNTUsIlIiOjIzNywiRyI6MTI1LCJCIjo0OX19LCJMaW5lV2VpZ2h0IjoyLjAsIkxpbmVUeXBlIjowLCJQYXJlbnRTdHlsZSI6eyIkcmVmIjoiMTAyIn19LCJNYXJnaW4iOm51bGwsIlN0YXJ0RGF0ZVBvc2l0aW9uIjozLCJFbmREYXRlUG9zaXRpb24iOjMsIkRhdGVJc1Zpc2libGUiOnRydWUsIlRpdGxlUG9zaXRpb24iOjQsIkR1cmF0aW9uUG9zaXRpb24iOjIsIlBlcmNlbnRhZ2VDb21wbGV0ZWRQb3NpdGlvbiI6NiwiU3BhY2luZyI6MTAsIklzQmVsb3dUaW1lYmFuZCI6ZmFsc2UsIlBlcmNlbnRhZ2VDb21wbGV0ZVNoYXBlT3BhY2l0eSI6MzUsIlNoYXBlU3R5bGUiOnsiJGlkIjoiNDA0IiwiTWFyZ2luIjp7IiRyZWYiOiIxMDYifSwiUGFkZGluZyI6eyIkcmVmIjoiMTA3In0sIkJhY2tncm91bmQiOnsiJGlkIjoiNDA1IiwiQ29sb3IiOnsiJGlkIjoiNDA2IiwiQSI6MjU1LCJSIjoyNDAsIkciOjEyNywiQiI6OX19LCJJc1Zpc2libGUiOnRydWUsIldpZHRoIjowLjAsIkhlaWdodCI6MjIuMCwiQm9yZGVyU3R5bGUiOnsiJGlkIjoiNDA3IiwiTGluZUNvbG9yIjp7IiRpZCI6IjQwOCIsIiR0eXBlIjoiTkxSRS5Db21tb24uRG9tLlNvbGlkQ29sb3JCcnVzaCwgTkxSRS5Db21tb24iLCJDb2xvciI6eyIkaWQiOiI0MDkiLCJBIjoyNTUsIlIiOjI1NSwiRyI6MCwiQiI6MH19LCJMaW5lV2VpZ2h0IjowLjAsIkxpbmVUeXBlIjowLCJQYXJlbnRTdHlsZSI6bnVsbH0sIlBhcmVudFN0eWxlIjp7IiRyZWYiOiIxMDUifX0sIlRpdGxlU3R5bGUiOnsiJGlkIjoiNDEwIiwiRm9udFNldHRpbmdzIjp7IiRpZCI6IjQxMSIsIkZvbnRTaXplIjoxMiwiRm9udE5hbWUiOiJDYWxpYnJpIiwiSXNCb2xkIjp0cnVlLCJJc0l0YWxpYyI6ZmFsc2UsIklzVW5kZXJsaW5lZCI6ZmFsc2UsIlBhcmVudFN0eWxlIjp7IiRyZWYiOiIxMTQifX0sIkF1dG9TaXplIjoyLCJGb3JlZ3JvdW5kIjp7IiRpZCI6IjQxMiIsIkNvbG9yIjp7IiRpZCI6IjQxMyIsIkEiOjI1NSwiUiI6MjM3LCJHIjoxMjUsIkIiOjQ5fX0sIk1heFdpZHRoIjoxMTguMDYzMjI0NzkyNDgwNDc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E0IiwiTGluZUNvbG9yIjpudWxsLCJMaW5lV2VpZ2h0IjowLjAsIkxpbmVUeXBlIjowLCJQYXJlbnRTdHlsZSI6bnVsbH0sIlBhcmVudFN0eWxlIjp7IiRyZWYiOiIxMTMifX0sIkRhdGVTdHlsZSI6eyIkaWQiOiI0MTUiLCJGb250U2V0dGluZ3MiOnsiJGlkIjoiNDE2IiwiRm9udFNpemUiOjEyLCJGb250TmFtZSI6IkNhbGlicmkiLCJJc0JvbGQiOnRydWUsIklzSXRhbGljIjpmYWxzZSwiSXNVbmRlcmxpbmVkIjpmYWxzZSwiUGFyZW50U3R5bGUiOnsiJHJlZiI6IjEyMSJ9fSwiQXV0b1NpemUiOjAsIkZvcmVncm91bmQiOnsiJGlkIjoiNDE3IiwiQ29sb3IiOnsiJGlkIjoiNDE4IiwiQSI6MjU1LCJSIjo1MCwiRyI6NTAsIkIiOjUwfX0sIk1heFdpZHRoIjoyMDAuMCwiTWF4SGVpZ2h0IjoiSW5maW5pdHkiLCJTbWFydEZvcmVncm91bmRJc0FjdGl2ZSI6ZmFsc2UsIkhvcml6b250YWxBbGlnbm1lbnQiOjI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TkiLCJMaW5lQ29sb3IiOm51bGwsIkxpbmVXZWlnaHQiOjAuMCwiTGluZVR5cGUiOjAsIlBhcmVudFN0eWxlIjpudWxsfSwiUGFyZW50U3R5bGUiOnsiJHJlZiI6IjEyMCJ9fSwiRGF0ZUZvcm1hdCI6eyIkcmVmIjoiMTI3In0sIldlZWtOdW1iZXJpbmciOnsiJGlkIjoiNDIwIiwiRm9ybWF0IjowLCJJc1Zpc2libGUiOmZhbHNlLCJMYXN0S25vd25WaXNpYmlsaXR5U3RhdGUiOmZhbHNlfSwiSXNWaXNpYmxlIjp0cnVlLCJQYXJlbnRTdHlsZSI6eyIkcmVmIjoiODQifX0sIkluZGV4Ijo5LCJTbWFydER1cmF0aW9uQWN0aXZhdGVkIjpmYWxzZSwiRGF0ZUZvcm1hdCI6eyIkcmVmIjoiMTI3In0sIldlZWtOdW1iZXJpbmciOnsiJGlkIjoiNDIxIiwiRm9ybWF0IjowLCJJc1Zpc2libGUiOmZhbHNlLCJMYXN0S25vd25WaXNpYmlsaXR5U3RhdGUiOmZhbHNlfSwiSWQiOiI0MDA0ZjQyOS04NDAwLTQ1MDctYjg0OS1iOGM0ZWQyYWQ4NDQiLCJJbXBvcnRJZCI6bnVsbCwiVGl0bGUiOiJQYXJ0bmVyIERldmVsb3BtZW50IiwiTm90ZSI6bnVsbCwiSHlwZXJsaW5rIjp7IiRpZCI6IjQyMiIsIkFkZHJlc3MiOm51bGwsIlN1YkFkZHJlc3MiOm51bGx9LCJJc0NoYW5nZWQiOmZhbHNlLCJJc05ldyI6dHJ1ZX0seyIkaWQiOiI0MjMiLCJHcm91cE5hbWUiOm51bGwsIlN0YXJ0RGF0ZSI6IjIwMjEtMTAtMTVUMDA6MDA6MDBaIiwiRW5kRGF0ZSI6IjIwMjEtMTEtMzBUMjM6NTk6MDBaIiwiUGVyY2VudGFnZUNvbXBsZXRlIjpudWxsLCJTdHlsZSI6eyIkaWQiOiI0MjQiLCJTaGFwZSI6MywiU2hhcGVUaGlja25lc3MiOjIsIkR1cmF0aW9uRm9ybWF0IjowLCJJbmNsdWRlTm9uV29ya2luZ0RheXNJbkR1cmF0aW9uIjpmYWxzZSwiUGVyY2VudGFnZUNvbXBsZXRlU3R5bGUiOnsiJGlkIjoiNDI1IiwiRm9udFNldHRpbmdzIjp7IiRpZCI6IjQyNi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I3IiwiTGluZUNvbG9yIjpudWxsLCJMaW5lV2VpZ2h0IjowLjAsIkxpbmVUeXBlIjowLCJQYXJlbnRTdHlsZSI6bnVsbH0sIlBhcmVudFN0eWxlIjp7IiRyZWYiOiI4NSJ9fSwiRHVyYXRpb25TdHlsZSI6eyIkaWQiOiI0MjgiLCJGb250U2V0dGluZ3MiOnsiJGlkIjoiNDI5IiwiRm9udFNpemUiOjEyLCJGb250TmFtZSI6IkNhbGlicmkiLCJJc0JvbGQiOnRydW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zMCIsIkxpbmVDb2xvciI6bnVsbCwiTGluZVdlaWdodCI6MC4wLCJMaW5lVHlwZSI6MCwiUGFyZW50U3R5bGUiOm51bGx9LCJQYXJlbnRTdHlsZSI6eyIkcmVmIjoiOTIifX0sIkhvcml6b250YWxDb25uZWN0b3JTdHlsZSI6eyIkaWQiOiI0MzEiLCJMaW5lQ29sb3IiOnsiJHJlZiI6IjEwMCJ9LCJMaW5lV2VpZ2h0IjoxLjAsIkxpbmVUeXBlIjowLCJQYXJlbnRTdHlsZSI6eyIkcmVmIjoiOTkifX0sIlZlcnRpY2FsQ29ubmVjdG9yU3R5bGUiOnsiJGlkIjoiNDMyIiwiTGluZUNvbG9yIjp7IiRpZCI6IjQzMyIsIiR0eXBlIjoiTkxSRS5Db21tb24uRG9tLlNvbGlkQ29sb3JCcnVzaCwgTkxSRS5Db21tb24iLCJDb2xvciI6eyIkaWQiOiI0MzQiLCJBIjoyNTUsIlIiOjc4LCJHIjoxMzMsIkIiOjY2fX0sIkxpbmVXZWlnaHQiOjIuMCwiTGluZVR5cGUiOjAsIlBhcmVudFN0eWxlIjp7IiRyZWYiOiIxMDIifX0sIk1hcmdpbiI6bnVsbCwiU3RhcnREYXRlUG9zaXRpb24iOjMsIkVuZERhdGVQb3NpdGlvbiI6MywiRGF0ZUlzVmlzaWJsZSI6dHJ1ZSwiVGl0bGVQb3NpdGlvbiI6NCwiRHVyYXRpb25Qb3NpdGlvbiI6MiwiUGVyY2VudGFnZUNvbXBsZXRlZFBvc2l0aW9uIjo2LCJTcGFjaW5nIjoxMCwiSXNCZWxvd1RpbWViYW5kIjpmYWxzZSwiUGVyY2VudGFnZUNvbXBsZXRlU2hhcGVPcGFjaXR5IjozNSwiU2hhcGVTdHlsZSI6eyIkaWQiOiI0MzUiLCJNYXJnaW4iOnsiJHJlZiI6IjEwNiJ9LCJQYWRkaW5nIjp7IiRpZCI6IjQzNiIsIlRvcCI6MCwiTGVmdCI6MCwiUmlnaHQiOjIsIkJvdHRvbSI6MH0sIkJhY2tncm91bmQiOnsiJGlkIjoiNDM3IiwiQ29sb3IiOnsiJGlkIjoiNDM4IiwiQSI6MjU1LCJSIjo3OCwiRyI6MTMzLCJCIjo2Nn19LCJJc1Zpc2libGUiOnRydWUsIldpZHRoIjowLjAsIkhlaWdodCI6MjIuMCwiQm9yZGVyU3R5bGUiOnsiJGlkIjoiNDM5IiwiTGluZUNvbG9yIjp7IiRpZCI6IjQ0MCIsIiR0eXBlIjoiTkxSRS5Db21tb24uRG9tLlNvbGlkQ29sb3JCcnVzaCwgTkxSRS5Db21tb24iLCJDb2xvciI6eyIkaWQiOiI0NDEiLCJBIjoyNTUsIlIiOjI1NSwiRyI6MCwiQiI6MH19LCJMaW5lV2VpZ2h0IjowLjAsIkxpbmVUeXBlIjowLCJQYXJlbnRTdHlsZSI6bnVsbH0sIlBhcmVudFN0eWxlIjp7IiRyZWYiOiIxMDUifX0sIlRpdGxlU3R5bGUiOnsiJGlkIjoiNDQyIiwiRm9udFNldHRpbmdzIjp7IiRpZCI6IjQ0MyIsIkZvbnRTaXplIjoxMiwiRm9udE5hbWUiOiJDYWxpYnJpIiwiSXNCb2xkIjp0cnVlLCJJc0l0YWxpYyI6ZmFsc2UsIklzVW5kZXJsaW5lZCI6ZmFsc2UsIlBhcmVudFN0eWxlIjp7IiRyZWYiOiIxMTQifX0sIkF1dG9TaXplIjowLCJGb3JlZ3JvdW5kIjp7IiRpZCI6IjQ0NCIsIkNvbG9yIjp7IiRpZCI6IjQ0NSIsIkEiOjI1NSwiUiI6NzgsIkciOjEzMywiQiI6NjZ9fSwiTWF4V2lkdGgiOjU0LjM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Q2IiwiTGluZUNvbG9yIjpudWxsLCJMaW5lV2VpZ2h0IjowLjAsIkxpbmVUeXBlIjowLCJQYXJlbnRTdHlsZSI6bnVsbH0sIlBhcmVudFN0eWxlIjp7IiRyZWYiOiIxMTMifX0sIkRhdGVTdHlsZSI6eyIkaWQiOiI0NDciLCJGb250U2V0dGluZ3MiOnsiJGlkIjoiNDQ4IiwiRm9udFNpemUiOjEyLCJGb250TmFtZSI6IkNhbGlicmkiLCJJc0JvbGQiOnRydWUsIklzSXRhbGljIjpmYWxzZSwiSXNVbmRlcmxpbmVkIjpmYWxzZSwiUGFyZW50U3R5bGUiOnsiJHJlZiI6IjEyMSJ9fSwiQXV0b1NpemUiOjAsIkZvcmVncm91bmQiOnsiJGlkIjoiNDQ5IiwiQ29sb3IiOnsiJGlkIjoiNDUwIiwiQSI6MjU1LCJSIjo1MCwiRyI6NTAsIkIiOjUwfX0sIk1heFdpZHRoIjoyMDAuMCwiTWF4SGVpZ2h0IjoiSW5maW5pdHkiLCJTbWFydEZvcmVncm91bmRJc0FjdGl2ZSI6ZmFsc2UsIkhvcml6b250YWxBbGlnbm1lbnQiOjI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TEiLCJMaW5lQ29sb3IiOm51bGwsIkxpbmVXZWlnaHQiOjAuMCwiTGluZVR5cGUiOjAsIlBhcmVudFN0eWxlIjpudWxsfSwiUGFyZW50U3R5bGUiOnsiJHJlZiI6IjEyMCJ9fSwiRGF0ZUZvcm1hdCI6eyIkcmVmIjoiMTI3In0sIldlZWtOdW1iZXJpbmciOnsiJGlkIjoiNDUyIiwiRm9ybWF0IjowLCJJc1Zpc2libGUiOmZhbHNlLCJMYXN0S25vd25WaXNpYmlsaXR5U3RhdGUiOmZhbHNlfSwiSXNWaXNpYmxlIjp0cnVlLCJQYXJlbnRTdHlsZSI6eyIkcmVmIjoiODQifX0sIkluZGV4IjoxMCwiU21hcnREdXJhdGlvbkFjdGl2YXRlZCI6ZmFsc2UsIkRhdGVGb3JtYXQiOnsiJHJlZiI6IjEyNyJ9LCJXZWVrTnVtYmVyaW5nIjp7IiRpZCI6IjQ1MyIsIkZvcm1hdCI6MCwiSXNWaXNpYmxlIjpmYWxzZSwiTGFzdEtub3duVmlzaWJpbGl0eVN0YXRlIjpmYWxzZX0sIklkIjoiOGRlYTdlNzktZWM0My00NTFjLTk1NDgtZDMwMWZlYmIxM2M0IiwiSW1wb3J0SWQiOm51bGwsIlRpdGxlIjoiTWFya2V0aW5nIiwiTm90ZSI6bnVsbCwiSHlwZXJsaW5rIjp7IiRpZCI6IjQ1NCIsIkFkZHJlc3MiOm51bGwsIlN1YkFkZHJlc3MiOm51bGx9LCJJc0NoYW5nZWQiOmZhbHNlLCJJc05ldyI6dHJ1ZX1dLCJTd2ltbGFuZXMiOltdLCJNc1Byb2plY3RJdGVtc1RyZWUiOm51bGwsIk1ldGFkYXRhIjp7IiRpZCI6IjQ1NS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0NTY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Q1NyIsIlVzZVRpbWUiOmZhbHNlLCJXb3JrRGF5U3RhcnQiOiIwMDowMDowMCIsIldvcmtEYXlFbmQiOiIyMzo1OTowMCJ9LCJMYXN0VXNlZFRlbXBsYXRlSWQiOiJjMTFmNmY0OS03ZGI4LTQ1ZmQtYmEzMi1iZmNhZWE0OTJmMzkiLCJGaXJzdFdlZWtPZlllYXIiOjB9"/>
  <p:tag name="__MASTER" val="__part_0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QUICKPOSITION" val="Custom"/>
  <p:tag name="OTLTIMEBANDSHAPETYPE" val="EllipseTimeband"/>
  <p:tag name="OTLTIMEBANDAUTODATERANGE" val="False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11-30T23:59:00.0000000"/>
  <p:tag name="OTLTIMEBANDSCALETYPE" val="Months"/>
  <p:tag name="OTLTIMEBANDSTARTDATE" val="2021-01-01T00:00:00.0000000"/>
  <p:tag name="OTLTIMEBANDTHREEDEFFECTS" val="None"/>
  <p:tag name="OTLMARKERSHAPE" val="OTL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15T00:00:00.0000000Z"/>
  <p:tag name="OTLENDDATE" val="2021-04-30T23:59:00.0000000Z"/>
  <p:tag name="OTLDURATIONFORMAT" val="day"/>
  <p:tag name="OTLSPACING" val="10"/>
  <p:tag name="OTLSHAPETHICKNESSTYPE" val="Thick"/>
  <p:tag name="OTLMARKERSHAPE" val="OTL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30T00:00:00.0000000Z"/>
  <p:tag name="OTLENDDATE" val="2021-04-30T23:59:00.0000000Z"/>
  <p:tag name="OTLDURATIONFORMAT" val="day"/>
  <p:tag name="OTLSPACING" val="10"/>
  <p:tag name="OTLSHAPETHICKNESSTYPE" val="Thick"/>
  <p:tag name="OTLMARKERSHAPE" val="OTL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15T00:00:00.0000000Z"/>
  <p:tag name="OTLENDDATE" val="2021-06-30T23:59:00.0000000Z"/>
  <p:tag name="OTLDURATIONFORMAT" val="day"/>
  <p:tag name="OTLSPACING" val="10"/>
  <p:tag name="OTLSHAPETHICKNESSTYPE" val="Thick"/>
  <p:tag name="OTLMARKERSHAPE" val="OTL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15T00:00:00.0000000Z"/>
  <p:tag name="OTLENDDATE" val="2021-06-30T23:59:00.0000000Z"/>
  <p:tag name="OTLDURATIONFORMAT" val="day"/>
  <p:tag name="OTLSPACING" val="10"/>
  <p:tag name="OTLSHAPETHICKNESSTYPE" val="Thick"/>
  <p:tag name="OTLMARKERSHAPE" val="OTL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29T00:00:00.0000000Z"/>
  <p:tag name="OTLENDDATE" val="2021-11-03T23:59:00.0000000Z"/>
  <p:tag name="OTLDURATIONFORMAT" val="day"/>
  <p:tag name="OTLSPACING" val="10"/>
  <p:tag name="OTLSHAPETHICKNESSTYPE" val="Thick"/>
  <p:tag name="OTLMARKERSHAPE" val="OTL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15T00:00:00.0000000Z"/>
  <p:tag name="OTLENDDATE" val="2021-11-30T23:59:00.0000000Z"/>
  <p:tag name="OTLDURATIONFORMAT" val="day"/>
  <p:tag name="OTLSPACING" val="10"/>
  <p:tag name="OTLSHAPETHICKNESSTYPE" val="Thick"/>
  <p:tag name="OTLMARKERSHAPE" val="OTL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Validation Call 1"/>
  <p:tag name="OTLPOSITIONONTASK" val="None"/>
  <p:tag name="OTLRELATEDTASKID" val="00000000-0000-0000-0000-000000000000"/>
  <p:tag name="OTLWEEKNUMBERINGFORMAT" val="WNFormat1"/>
  <p:tag name="OTLWEEKNUMBERINGISVISIBLE" val="False"/>
  <p:tag name="OTLDATE" val="2021-06-30T23:59:00.0000000"/>
  <p:tag name="OTLDATEFORMATSTRING" val="MM.dd"/>
  <p:tag name="OTLMARKERSHAPE" val="OTL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Validation Call 2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5T23:59:00.0000000"/>
  <p:tag name="OTLDATEFORMATSTRING" val="MM.dd"/>
  <p:tag name="OTLMARKERSHAPE" val="OTL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Validation Call 3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1T23:59:00.0000000"/>
  <p:tag name="OTLDATEFORMATSTRING" val="MM.dd"/>
  <p:tag name="OTLMARKERSHAPE" val="OTL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.yyyy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Start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5T23:59:00.0000000"/>
  <p:tag name="OTLMARKERSHAPE" val="OTL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.dd.yyyy"/>
  <p:tag name="OTLDATEFORMATSEPARATOR" val=".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End"/>
  <p:tag name="OTLPOSITIONONTASK" val="None"/>
  <p:tag name="OTLRELATEDTASKID" val="00000000-0000-0000-0000-000000000000"/>
  <p:tag name="OTLWEEKNUMBERINGFORMAT" val="WNFormat1"/>
  <p:tag name="OTLWEEKNUMBERINGISVISIBLE" val="False"/>
  <p:tag name="OTLDATE" val="2021-11-30T23:59:00.0000000"/>
  <p:tag name="OTLMARKERSHAPE" val="OTL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7IiRpZCI6IjYiLCJEYXRlIjoiMjAyMS0wMy0zMFQyMzo1OTowMCIsIlN0eWxlIjp7IiRpZCI6IjciLCJTaGFwZSI6MCwiQ29ubmVjdG9yTWFyZ2luIjp7IiRpZCI6IjgiLCJUb3AiOjAuMCwiTGVmdCI6Mi4wLCJSaWdodCI6Mi4wLCJCb3R0b20iOjAuMH0sIkNvbm5lY3RvclN0eWxlIjp7IiRpZCI6IjkiLCJMaW5lQ29sb3IiOnsiJGlkIjoiMTAiLCIkdHlwZSI6Ik5MUkUuQ29tbW9uLkRvbS5Tb2xpZENvbG9yQnJ1c2gsIE5MUkUuQ29tbW9uIiwiQ29sb3IiOnsiJGlkIjoiMTEiLCJBIjoxMjcsIlIiOjE3OCwiRyI6MTQsIkIiOjE4fX0sIkxpbmVXZWlnaHQiOjEuMCwiTGluZVR5cGUiOjAsIlBhcmVudFN0eWxlIjpudWxsfSwiSXNCZWxvd1RpbWViYW5kIjp0cnVlLCJQb3NpdGlvbk9uVGFzayI6MSwiSGlkZURhdGUiOmZhbHNlLCJTaGFwZVNpemUiOjAsIlNwYWNpbmciOjIuMCwiUGFkZGluZyI6eyIkaWQiOiIxMiIsIlRvcCI6Ny4wLCJMZWZ0IjozLjAsIlJpZ2h0IjowLjAsIkJvdHRvbSI6Mi4wfSwiU2hhcGVTdHlsZSI6eyIkaWQiOiIxMyIsIk1hcmdpbiI6eyIkaWQiOiIxNCIsIlRvcCI6MC4wLCJMZWZ0IjowLjAsIlJpZ2h0IjowLjAsIkJvdHRvbSI6MC4wfSwiUGFkZGluZyI6eyIkaWQiOiIxNSIsIlRvcCI6MC4wLCJMZWZ0IjowLjAsIlJpZ2h0IjowLjAsIkJvdHRvbSI6MC4wfSwiQmFja2dyb3VuZCI6eyIkaWQiOiIxNiIsIkNvbG9yIjp7IiRpZCI6IjE3IiwiQSI6MjU1LCJSIjoxNzgsIkciOjE0LCJCIjoxOH19LCJJc1Zpc2libGUiOnRydWUsIldpZHRoIjoxMi4wLCJIZWlnaHQiOjE0LjAsIkJvcmRlclN0eWxlIjp7IiRpZCI6IjE4IiwiTGluZUNvbG9yIjp7IiRpZCI6IjE5IiwiJHR5cGUiOiJOTFJFLkNvbW1vbi5Eb20uU29saWRDb2xvckJydXNoLCBOTFJFLkNvbW1vbiIsIkNvbG9yIjp7IiRpZCI6IjIwIiwiQSI6MjU1LCJSIjoyNTUsIkciOjAsIkIiOjB9fSwiTGluZVdlaWdodCI6MC4wLCJMaW5lVHlwZSI6MCwiUGFyZW50U3R5bGUiOm51bGx9LCJQYXJlbnRTdHlsZSI6bnVsbH0sIlRpdGxlU3R5bGUiOnsiJGlkIjoiMjEiLCJGb250U2V0dGluZ3MiOnsiJGlkIjoiMjIiLCJGb250U2l6ZSI6MTEsIkZvbnROYW1lIjoiQ2FsaWJyaSIsIklzQm9sZCI6ZmFsc2UsIklzSXRhbGljIjpmYWxzZSwiSXNVbmRlcmxpbmVkIjpmYWxzZSwiUGFyZW50U3R5bGUiOm51bGx9LCJBdXRvU2l6ZSI6MCwiRm9yZWdyb3VuZCI6eyIkaWQiOiIyMyIsIkNvbG9yIjp7IiRpZCI6IjI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1IiwiVG9wIjowLjAsIkxlZnQiOjAuMCwiUmlnaHQiOjAuMCwiQm90dG9tIjowLjB9LCJQYWRkaW5nIjp7IiRpZCI6IjI2IiwiVG9wIjowLjAsIkxlZnQiOjAuMCwiUmlnaHQiOjAuMCwiQm90dG9tIjowLjB9LCJCYWNrZ3JvdW5kIjp7IiRpZCI6IjI3IiwiQ29sb3IiOnsiJGlkIjoiMjgiLCJBIjowLCJSIjoyNTUsIkciOjI1NSwiQiI6MjU1fX0sIklzVmlzaWJsZSI6dHJ1ZSwiV2lkdGgiOjAuMCwiSGVpZ2h0IjowLjAsIkJvcmRlclN0eWxlIjp7IiRpZCI6IjI5IiwiTGluZUNvbG9yIjpudWxsLCJMaW5lV2VpZ2h0IjowLjAsIkxpbmVUeXBlIjowLCJQYXJlbnRTdHlsZSI6bnVsbH0sIlBhcmVudFN0eWxlIjpudWxsfSwiRGF0ZVN0eWxlIjp7IiRpZCI6IjMwIiwiRm9udFNldHRpbmdzIjp7IiRpZCI6IjMxIiwiRm9udFNpemUiOjEwLCJGb250TmFtZSI6IkNhbGlicmkiLCJJc0JvbGQiOmZhbHNlLCJJc0l0YWxpYyI6ZmFsc2UsIklzVW5kZXJsaW5lZCI6ZmFsc2UsIlBhcmVudFN0eWxlIjpudWxsfSwiQXV0b1NpemUiOjAsIkZvcmVncm91bmQiOnsiJGlkIjoiMzIiLCJDb2xvciI6eyIkaWQiOiIz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QiLCJUb3AiOjAuMCwiTGVmdCI6MC4wLCJSaWdodCI6MC4wLCJCb3R0b20iOjAuMH0sIlBhZGRpbmciOnsiJGlkIjoiMzUiLCJUb3AiOjAuMCwiTGVmdCI6MC4wLCJSaWdodCI6MC4wLCJCb3R0b20iOjAuMH0sIkJhY2tncm91bmQiOnsiJGlkIjoiMzYiLCJDb2xvciI6eyIkaWQiOiIzNyIsIkEiOjAsIlIiOjI1NSwiRyI6MjU1LCJCIjoyNTV9fSwiSXNWaXNpYmxlIjpmYWxzZSwiV2lkdGgiOjAuMCwiSGVpZ2h0IjowLjAsIkJvcmRlclN0eWxlIjp7IiRpZCI6IjM4IiwiTGluZUNvbG9yIjpudWxsLCJMaW5lV2VpZ2h0IjowLjAsIkxpbmVUeXBlIjowLCJQYXJlbnRTdHlsZSI6bnVsbH0sIlBhcmVudFN0eWxlIjpudWxsfSwiRGF0ZUZvcm1hdCI6eyIkaWQiOiIz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CIsIkZvcm1hdCI6MCwiSXNWaXNpYmxlIjpmYWxzZSwiTGFzdEtub3duVmlzaWJpbGl0eVN0YXRlIjpmYWxzZX0sIklzVmlzaWJsZSI6dHJ1ZSwiUGFyZW50U3R5bGUiOm51bGx9LCJJbmRleCI6NSwiUGVyY2VudGFnZUNvbXBsZXRlIjpudWxsLCJQb3NpdGlvbiI6eyJSYXRpbyI6MC4wLCJJc0N1c3RvbSI6ZmFsc2V9LCJEYXRlRm9ybWF0Ijp7IiRyZWYiOiIzOSJ9LCJXZWVrTnVtYmVyaW5nIjp7IiRpZCI6IjQxIiwiRm9ybWF0IjowLCJJc1Zpc2libGUiOmZhbHNlLCJMYXN0S25vd25WaXNpYmlsaXR5U3RhdGUiOmZhbHNlfSwiUmVsYXRlZFRhc2tJZCI6ImRkZTU3N2M0LTdlMzktNDZkNy05ZjIzLTA2NjRjZDBlNDBkYSIsIklkIjoiNTE5NDQ0NjUtNGYyNy00NjViLWI3ODMtMDY2NjcwNGQ5NjE2IiwiSW1wb3J0SWQiOiIiLCJUaXRsZSI6Ikluc3RydWN0aW9uYWwgV29ya3Nob3AiLCJOb3RlIjpudWxsLCJIeXBlcmxpbmsiOnsiJGlkIjoiNDIiLCJBZGRyZXNzIjoiIiwiU3ViQWRkcmVzcyI6IiJ9LCJJc0NoYW5nZWQiOmZhbHNlLCJJc05ldyI6ZmFsc2V9XSwiVGFza0RlZmluaXRpb24iOnsiJGlkIjoiNDMiLCJHcm91cE5hbWUiOiIzYzNlMDEwMi1lNTlmLTQ0OTItYjUyZS03NzM0ZjRhODE3ODYiLCJTdGFydERhdGUiOiIyMDIxLTAzLTI0VDAwOjAwOjAwWiIsIkVuZERhdGUiOiIyMDIxLTAzLTMxVDIzOjU5OjAwWiIsIlBlcmNlbnRhZ2VDb21wbGV0ZSI6bnVsbCwiU3R5bGUiOnsiJGlkIjoiNDQiLCJTaGFwZSI6MSwiU2hhcGVUaGlja25lc3MiOjAsIkR1cmF0aW9uRm9ybWF0IjowLCJJbmNsdWRlTm9uV29ya2luZ0RheXNJbkR1cmF0aW9uIjpmYWxzZSwiUGVyY2VudGFnZUNvbXBsZXRlU3R5bGUiOnsiJGlkIjoiNDUiLCJGb250U2V0dGluZ3MiOnsiJGlkIjoiNDYiLCJGb250U2l6ZSI6MTAsIkZvbnROYW1lIjoiQ2FsaWJyaSIsIklzQm9sZCI6ZmFsc2UsIklzSXRhbGljIjpmYWxzZSwiSXNVbmRlcmxpbmVkIjpmYWxzZSwiUGFyZW50U3R5bGUiOm51bGx9LCJBdXRvU2l6ZSI6MCwiRm9yZWdyb3VuZCI6eyIkaWQiOiI0NyIsIkNvbG9yIjp7IiRpZCI6IjQ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kiLCJUb3AiOjAuMCwiTGVmdCI6MC4wLCJSaWdodCI6MC4wLCJCb3R0b20iOjAuMH0sIlBhZGRpbmciOnsiJGlkIjoiNTAiLCJUb3AiOjAuMCwiTGVmdCI6MC4wLCJSaWdodCI6MC4wLCJCb3R0b20iOjAuMH0sIkJhY2tncm91bmQiOnsiJGlkIjoiNTEiLCJDb2xvciI6eyIkaWQiOiI1MiIsIkEiOjg5LCJSIjowLCJHIjowLCJCIjowfX0sIklzVmlzaWJsZSI6dHJ1ZSwiV2lkdGgiOjAuMCwiSGVpZ2h0IjowLjAsIkJvcmRlclN0eWxlIjp7IiRpZCI6IjUzIiwiTGluZUNvbG9yIjpudWxsLCJMaW5lV2VpZ2h0IjowLjAsIkxpbmVUeXBlIjowLCJQYXJlbnRTdHlsZSI6bnVsbH0sIlBhcmVudFN0eWxlIjpudWxsfSwiRHVyYXRpb25TdHlsZSI6eyIkaWQiOiI1NCIsIkZvbnRTZXR0aW5ncyI6eyIkaWQiOiI1NSIsIkZvbnRTaXplIjoxMCwiRm9udE5hbWUiOiJDYWxpYnJpIiwiSXNCb2xkIjpmYWxzZSwiSXNJdGFsaWMiOmZhbHNlLCJJc1VuZGVybGluZWQiOmZhbHNlLCJQYXJlbnRTdHlsZSI6bnVsbH0sIkF1dG9TaXplIjowLCJGb3JlZ3JvdW5kIjp7IiRpZCI6IjU2IiwiQ29sb3IiOnsiJGlkIjoiNTc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NTgiLCJUb3AiOjAuMCwiTGVmdCI6MC4wLCJSaWdodCI6MC4wLCJCb3R0b20iOjAuMH0sIlBhZGRpbmciOnsiJGlkIjoiNTkiLCJUb3AiOjAuMCwiTGVmdCI6MC4wLCJSaWdodCI6MC4wLCJCb3R0b20iOjAuMH0sIkJhY2tncm91bmQiOnsiJGlkIjoiNjAiLCJDb2xvciI6eyIkaWQiOiI2MSIsIkEiOjAsIlIiOjI1NSwiRyI6MjU1LCJCIjoyNTV9fSwiSXNWaXNpYmxlIjp0cnVlLCJXaWR0aCI6MC4wLCJIZWlnaHQiOjAuMCwiQm9yZGVyU3R5bGUiOnsiJGlkIjoiNjIiLCJMaW5lQ29sb3IiOm51bGwsIkxpbmVXZWlnaHQiOjAuMCwiTGluZVR5cGUiOjAsIlBhcmVudFN0eWxlIjpudWxsfSwiUGFyZW50U3R5bGUiOm51bGx9LCJIb3Jpem9udGFsQ29ubmVjdG9yU3R5bGUiOnsiJGlkIjoiNjMiLCJMaW5lQ29sb3IiOnsiJGlkIjoiNjQiLCIkdHlwZSI6Ik5MUkUuQ29tbW9uLkRvbS5Tb2xpZENvbG9yQnJ1c2gsIE5MUkUuQ29tbW9uIiwiQ29sb3IiOnsiJGlkIjoiNjUiLCJBIjoyNTUsIlIiOjIwNCwiRyI6MjA0LCJCIjoyMDR9fSwiTGluZVdlaWdodCI6MS4wLCJMaW5lVHlwZSI6MCwiUGFyZW50U3R5bGUiOm51bGx9LCJWZXJ0aWNhbENvbm5lY3RvclN0eWxlIjp7IiRpZCI6IjY2IiwiTGluZUNvbG9yIjp7IiRpZCI6IjY3IiwiJHR5cGUiOiJOTFJFLkNvbW1vbi5Eb20uU29saWRDb2xvckJydXNoLCBOTFJFLkNvbW1vbiIsIkNvbG9yIjp7IiRpZCI6IjY4IiwiQSI6MjU1LCJSIjoyMDQsIkciOjIwNCwiQiI6MjA0fX0sIkxpbmVXZWlnaHQiOjAuMCwiTGluZVR5cGUiOjAsIlBhcmVudFN0eWxlIjpudWxsfSwiTWFyZ2luIjpudWxsLCJTdGFydERhdGVQb3NpdGlvbiI6NiwiRW5kRGF0ZVBvc2l0aW9uIjo2LCJEYXRlSXNWaXNpYmxlIjpmYWxzZSwiVGl0bGVQb3NpdGlvbiI6MSwiRHVyYXRpb25Qb3NpdGlvbiI6MiwiUGVyY2VudGFnZUNvbXBsZXRlZFBvc2l0aW9uIjo2LCJTcGFjaW5nIjozLCJJc0JlbG93VGltZWJhbmQiOnRydWUsIlBlcmNlbnRhZ2VDb21wbGV0ZVNoYXBlT3BhY2l0eSI6MzUsIlNoYXBlU3R5bGUiOnsiJGlkIjoiNjkiLCJNYXJnaW4iOnsiJGlkIjoiNzAiLCJUb3AiOjAuMCwiTGVmdCI6NC4wLCJSaWdodCI6NC4wLCJCb3R0b20iOjAuMH0sIlBhZGRpbmciOnsiJGlkIjoiNzEiLCJUb3AiOjAuMCwiTGVmdCI6MC4wLCJSaWdodCI6MC4wLCJCb3R0b20iOjAuMH0sIkJhY2tncm91bmQiOnsiJGlkIjoiNzIiLCJDb2xvciI6eyIkaWQiOiI3MyIsIkEiOjI1NSwiUiI6NDcsIkciOjU0LCJCIjoxNTN9fSwiSXNWaXNpYmxlIjp0cnVlLCJXaWR0aCI6MC4wLCJIZWlnaHQiOjEwLjAsIkJvcmRlclN0eWxlIjp7IiRpZCI6Ijc0IiwiTGluZUNvbG9yIjp7IiRpZCI6Ijc1IiwiJHR5cGUiOiJOTFJFLkNvbW1vbi5Eb20uU29saWRDb2xvckJydXNoLCBOTFJFLkNvbW1vbiIsIkNvbG9yIjp7IiRpZCI6Ijc2IiwiQSI6MjU1LCJSIjoyNTUsIkciOjAsIkIiOjB9fSwiTGluZVdlaWdodCI6MC4wLCJMaW5lVHlwZSI6MCwiUGFyZW50U3R5bGUiOm51bGx9LCJQYXJlbnRTdHlsZSI6bnVsbH0sIlRpdGxlU3R5bGUiOnsiJGlkIjoiNzciLCJGb250U2V0dGluZ3MiOnsiJGlkIjoiNzgiLCJGb250U2l6ZSI6MTEsIkZvbnROYW1lIjoiQ2FsaWJyaSIsIklzQm9sZCI6ZmFsc2UsIklzSXRhbGljIjpmYWxzZSwiSXNVbmRlcmxpbmVkIjpmYWxzZSwiUGFyZW50U3R5bGUiOm51bGx9LCJBdXRvU2l6ZSI6MCwiRm9yZWdyb3VuZCI6eyIkaWQiOiI3OSIsIkNvbG9yIjp7IiRpZCI6Ijgw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gxIiwiVG9wIjowLjAsIkxlZnQiOjAuMCwiUmlnaHQiOjAuMCwiQm90dG9tIjowLjB9LCJQYWRkaW5nIjp7IiRpZCI6IjgyIiwiVG9wIjowLjAsIkxlZnQiOjAuMCwiUmlnaHQiOjAuMCwiQm90dG9tIjowLjB9LCJCYWNrZ3JvdW5kIjp7IiRpZCI6IjgzIiwiQ29sb3IiOnsiJGlkIjoiODQiLCJBIjowLCJSIjoyNTUsIkciOjI1NSwiQiI6MjU1fX0sIklzVmlzaWJsZSI6dHJ1ZSwiV2lkdGgiOjAuMCwiSGVpZ2h0IjowLjAsIkJvcmRlclN0eWxlIjp7IiRpZCI6Ijg1IiwiTGluZUNvbG9yIjpudWxsLCJMaW5lV2VpZ2h0IjowLjAsIkxpbmVUeXBlIjowLCJQYXJlbnRTdHlsZSI6bnVsbH0sIlBhcmVudFN0eWxlIjpudWxsfSwiRGF0ZVN0eWxlIjp7IiRpZCI6Ijg2IiwiRm9udFNldHRpbmdzIjp7IiRpZCI6Ijg3IiwiRm9udFNpemUiOjEwLCJGb250TmFtZSI6IkNhbGlicmkiLCJJc0JvbGQiOmZhbHNlLCJJc0l0YWxpYyI6ZmFsc2UsIklzVW5kZXJsaW5lZCI6ZmFsc2UsIlBhcmVudFN0eWxlIjpudWxsfSwiQXV0b1NpemUiOjAsIkZvcmVncm91bmQiOnsiJGlkIjoiODgiLCJDb2xvciI6eyIkaWQiOiI4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AiLCJUb3AiOjAuMCwiTGVmdCI6MC4wLCJSaWdodCI6MC4wLCJCb3R0b20iOjAuMH0sIlBhZGRpbmciOnsiJGlkIjoiOTEiLCJUb3AiOjAuMCwiTGVmdCI6MC4wLCJSaWdodCI6MC4wLCJCb3R0b20iOjAuMH0sIkJhY2tncm91bmQiOnsiJGlkIjoiOTIiLCJDb2xvciI6eyIkaWQiOiI5MyIsIkEiOjAsIlIiOjI1NSwiRyI6MjU1LCJCIjoyNTV9fSwiSXNWaXNpYmxlIjp0cnVlLCJXaWR0aCI6MC4wLCJIZWlnaHQiOjAuMCwiQm9yZGVyU3R5bGUiOnsiJGlkIjoiOTQiLCJMaW5lQ29sb3IiOm51bGwsIkxpbmVXZWlnaHQiOjAuMCwiTGluZVR5cGUiOjAsIlBhcmVudFN0eWxlIjpudWxsfSwiUGFyZW50U3R5bGUiOm51bGx9LCJEYXRlRm9ybWF0Ijp7IiRpZCI6Ijk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2IiwiRm9ybWF0IjowLCJJc1Zpc2libGUiOmZhbHNlLCJMYXN0S25vd25WaXNpYmlsaXR5U3RhdGUiOmZhbHNlfSwiSXNWaXNpYmxlIjp0cnVlLCJQYXJlbnRTdHlsZSI6bnVsbH0sIkluZGV4Ijo0LCJTbWFydER1cmF0aW9uQWN0aXZhdGVkIjpmYWxzZSwiRGF0ZUZvcm1hdCI6eyIkcmVmIjoiOTUifSwiV2Vla051bWJlcmluZyI6eyIkaWQiOiI5NyIsIkZvcm1hdCI6MCwiSXNWaXNpYmxlIjpmYWxzZSwiTGFzdEtub3duVmlzaWJpbGl0eVN0YXRlIjpmYWxzZX0sIklkIjoiZGRlNTc3YzQtN2UzOS00NmQ3LTlmMjMtMDY2NGNkMGU0MGRhIiwiSW1wb3J0SWQiOm51bGwsIlRpdGxlIjoiRGV2ZWxvcCBRdWVzdGlvbm5haXJlIiwiTm90ZSI6bnVsbCwiSHlwZXJsaW5rIjp7IiRpZCI6Ijk4IiwiQWRkcmVzcyI6IiIsIlN1YkFkZHJlc3MiOiIifSwiSXNDaGFuZ2VkIjpmYWxzZSwiSXNOZXciOmZhbHNlfX1dLCJfbWlsZXN0b25lcyI6W3siJGlkIjoiOTkiLCJJZCI6IjNlMzg2Mzg3LWNjMzQtNGNiMi05MTYxLWE5OGQ1YTE4MTk0YSIsIkluZGV4IjozLCJHcm91cElkIjoiM2MzZTAxMDItZTU5Zi00NDkyLWI1MmUtNzczNGY0YTgxNzg2IiwiVGl0bGUiOiJTZW5kIG91dCBxdWVzdGlvbm5haXJlIiwiRGF0ZVRpbWUiOiIyMDIxLTA0LTAxVDIzOjU5OjAwIiwiUGVyY2VudGFnZUNvbXBsZXRlIjpudWxsLCJOb3RlIjpudWxsLCJTdHlsZSI6eyIkaWQiOiIxMDAiLCJUaXRsZVBvc2l0aW9uIjoiUmlnaHQiLCJEYXRlUG9zaXRpb24iOiJCZWxvdyIsIlNoYXBlVHlwZSI6NywiU2hhcGVTaXplIjowLCJTaGFwZVN0eWxlIjp7IiRpZCI6IjEwMSIsIk1hcmdpbiI6eyIkcmVmIjoiMTQifSwiUGFkZGluZyI6eyIkcmVmIjoiMTUifSwiQmFja2dyb3VuZCI6eyIkaWQiOiIxMDIiLCJDb2xvciI6eyIkaWQiOiIxMDMiLCJBIjoyNTUsIlIiOjQ3LCJHIjo1NCwiQiI6MTUzfX0sIklzVmlzaWJsZSI6dHJ1ZSwiV2lkdGgiOjEyLjAsIkhlaWdodCI6MTQ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NSJ9LCJQYWRkaW5nIjp7IiRyZWYiOiIyNiJ9LCJCYWNrZ3JvdW5kIjp7IiRpZCI6IjExMSIsIkNvbG9yIjp7IiRpZCI6IjExMiIsIkEiOjAsIlIiOjI1NSwiRyI6MjU1LCJCIjoyNTV9fSwiSXNWaXNpYmxlIjp0cnVlLCJXaWR0aCI6MC4wLCJIZWlnaHQiOjAuMCwiQm9yZGVyU3R5bGUiOm51bGwsIlBhcmVudFN0eWxlIjpudWxsfSwiRGF0ZVN0eWxlIjp7IiRpZCI6IjExMyIsIkZvbnRTZXR0aW5ncyI6eyIkaWQiOiIxMTQiLCJGb250U2l6ZSI6MTAsIkZvbnROYW1lIjoiQ2FsaWJyaSIsIklzQm9sZCI6ZmFsc2UsIklzSXRhbGljIjpmYWxzZSwiSXNVbmRlcmxpbmVkIjpmYWxzZSwiUGFyZW50U3R5bGUiOm51bGx9LCJBdXRvU2l6ZSI6MCwiRm9yZWdyb3VuZCI6eyIkaWQiOiIxMTUiLCJDb2xvciI6eyIkaWQiOiIxMT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zNCJ9LCJQYWRkaW5nIjp7IiRyZWYiOiIzNSJ9LCJCYWNrZ3JvdW5kIjp7IiRpZCI6IjExNyIsIkNvbG9yIjp7IiRpZCI6IjExOCIsIkEiOjAsIlIiOjI1NSwiRyI6MjU1LCJCIjoyNTV9fSwiSXNWaXNpYmxlIjpmYWxzZSwiV2lkdGgiOjAuMCwiSGVpZ2h0IjowLjAsIkJvcmRlclN0eWxlIjpudWxsLCJQYXJlbnRTdHlsZSI6bnVsbH0sIkRhdGVGb3JtYXQiOnsiJGlkIjoiMT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MCIsIkZvcm1hdCI6MCwiSXNWaXNpYmxlIjpmYWxzZSwiTGFzdEtub3duVmlzaWJpbGl0eVN0YXRlIjpmYWxzZX0sIklzVmlzaWJsZSI6dHJ1ZSwiUGFyZW50U3R5bGUiOm51bGx9LCJIeXBlcmxpbmsiOnsiJGlkIjoiMTIxIiwiQWRkcmVzcyI6IiIsIlN1YkFkZHJlc3MiOiIifSwiSW1wb3J0SWQiOiIifV0sIklkIjoiM2MzZTAxMDItZTU5Zi00NDkyLWI1MmUtNzczNGY0YTgxNzg2IiwiSXNTaW5nbGVJdGVtUm93IjpmYWxzZX0seyIkaWQiOiIxMjIiLCJfdGFza3MiOlt7IiRpZCI6IjEyMyIsIl9hdHRhY2hlZE1pbGVzdG9uZXMiOltdLCJUYXNrRGVmaW5pdGlvbiI6eyIkaWQiOiIxMjQiLCJHcm91cE5hbWUiOiIxMWJkNTAyNy00Mjg0LTRkODUtYjcyNC1iNjE2ZjRmZDljMGMiLCJTdGFydERhdGUiOiIyMDIxLTA0LTAyVDIzOjU5OjAwWiIsIkVuZERhdGUiOiIyMDIxLTA0LTA4VDIzOjU5OjAwWiIsIlBlcmNlbnRhZ2VDb21wbGV0ZSI6bnVsbCwiU3R5bGUiOnsiJGlkIjoiMTI1IiwiU2hhcGUiOjAsIlNoYXBlVGhpY2tuZXNzIjowLCJEdXJhdGlvbkZvcm1hdCI6MCwiSW5jbHVkZU5vbldvcmtpbmdEYXlzSW5EdXJhdGlvbiI6ZmFsc2UsIlBlcmNlbnRhZ2VDb21wbGV0ZVN0eWxlIjp7IiRpZCI6IjEyNiIsIkZvbnRTZXR0aW5ncyI6eyIkaWQiOiIxMjciLCJGb250U2l6ZSI6MTAsIkZvbnROYW1lIjoiQ2FsaWJyaSIsIklzQm9sZCI6ZmFsc2UsIklzSXRhbGljIjpmYWxzZSwiSXNVbmRlcmxpbmVkIjpmYWxzZSwiUGFyZW50U3R5bGUiOm51bGx9LCJBdXRvU2l6ZSI6MCwiRm9yZWdyb3VuZCI6eyIkcmVmIjoiNDcifSwiTWF4V2lkdGgiOjIwMC4wLCJNYXhIZWlnaHQiOiJJbmZpbml0eSIsIlNtYXJ0Rm9yZWdyb3VuZElzQWN0aXZlIjpmYWxzZSwiSG9yaXpvbnRhbEFsaWdubWVudCI6MCwiVmVydGljYWxBbGlnbm1lbnQiOjAsIlNtYXJ0Rm9yZWdyb3VuZCI6bnVsbCwiQmFja2dyb3VuZEZpbGxUeXBlIjowLCJNYXJnaW4iOnsiJGlkIjoiMTI4IiwiVG9wIjowLjAsIkxlZnQiOjAuMCwiUmlnaHQiOjAuMCwiQm90dG9tIjowLjB9LCJQYWRkaW5nIjp7IiRpZCI6IjEyOSIsIlRvcCI6MC4wLCJMZWZ0IjowLjAsIlJpZ2h0IjowLjAsIkJvdHRvbSI6MC4wfSwiQmFja2dyb3VuZCI6eyIkaWQiOiIxMzAiLCJDb2xvciI6eyIkaWQiOiIxMzEiLCJBIjo4OSwiUiI6MCwiRyI6MCwiQiI6MH19LCJJc1Zpc2libGUiOnRydWUsIldpZHRoIjowLjAsIkhlaWdodCI6MC4wLCJCb3JkZXJTdHlsZSI6eyIkaWQiOiIxMzIiLCJMaW5lQ29sb3IiOm51bGwsIkxpbmVXZWlnaHQiOjAuMCwiTGluZVR5cGUiOjAsIlBhcmVudFN0eWxlIjpudWxsfSwiUGFyZW50U3R5bGUiOm51bGx9LCJEdXJhdGlvblN0eWxlIjp7IiRpZCI6IjEzMyIsIkZvbnRTZXR0aW5ncyI6eyIkaWQiOiIxMzQiLCJGb250U2l6ZSI6MTAsIkZvbnROYW1lIjoiQ2FsaWJyaSIsIklzQm9sZCI6ZmFsc2UsIklzSXRhbGljIjpmYWxzZSwiSXNVbmRlcmxpbmVkIjpmYWxzZSwiUGFyZW50U3R5bGUiOm51bGx9LCJBdXRvU2l6ZSI6MCwiRm9yZWdyb3VuZCI6eyIkaWQiOiIxMzUiLCJDb2xvciI6eyIkaWQiOiIxMzY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M3IiwiVG9wIjowLjAsIkxlZnQiOjAuMCwiUmlnaHQiOjAuMCwiQm90dG9tIjowLjB9LCJQYWRkaW5nIjp7IiRpZCI6IjEzOCIsIlRvcCI6MC4wLCJMZWZ0IjowLjAsIlJpZ2h0IjowLjAsIkJvdHRvbSI6MC4wfSwiQmFja2dyb3VuZCI6eyIkaWQiOiIxMzkiLCJDb2xvciI6eyIkaWQiOiIxNDAiLCJBIjowLCJSIjoyNTUsIkciOjI1NSwiQiI6MjU1fX0sIklzVmlzaWJsZSI6dHJ1ZSwiV2lkdGgiOjAuMCwiSGVpZ2h0IjowLjAsIkJvcmRlclN0eWxlIjp7IiRpZCI6IjE0MSIsIkxpbmVDb2xvciI6bnVsbCwiTGluZVdlaWdodCI6MC4wLCJMaW5lVHlwZSI6MCwiUGFyZW50U3R5bGUiOm51bGx9LCJQYXJlbnRTdHlsZSI6bnVsbH0sIkhvcml6b250YWxDb25uZWN0b3JTdHlsZSI6eyIkaWQiOiIxNDIiLCJMaW5lQ29sb3IiOnsiJGlkIjoiMTQzIiwiJHR5cGUiOiJOTFJFLkNvbW1vbi5Eb20uU29saWRDb2xvckJydXNoLCBOTFJFLkNvbW1vbiIsIkNvbG9yIjp7IiRpZCI6IjE0NCIsIkEiOjI1NSwiUiI6MjA0LCJHIjoyMDQsIkIiOjIwNH19LCJMaW5lV2VpZ2h0IjoxLjAsIkxpbmVUeXBlIjowLCJQYXJlbnRTdHlsZSI6bnVsbH0sIlZlcnRpY2FsQ29ubmVjdG9yU3R5bGUiOnsiJGlkIjoiMTQ1IiwiTGluZUNvbG9yIjp7IiRpZCI6IjE0NiIsIiR0eXBlIjoiTkxSRS5Db21tb24uRG9tLlNvbGlkQ29sb3JCcnVzaCwgTkxSRS5Db21tb24iLCJDb2xvciI6eyIkaWQiOiIxNDciLCJBIjoyNTUsIlIiOjIwNCwiRyI6MjA0LCJCIjoyMDR9fSwiTGluZVdlaWdodCI6MC4wLCJMaW5lVHlwZSI6MCwiUGFyZW50U3R5bGUiOm51bGx9LCJNYXJnaW4iOm51bGwsIlN0YXJ0RGF0ZVBvc2l0aW9uIjo2LCJFbmREYXRlUG9zaXRpb24iOjYsIkRhdGVJc1Zpc2libGUiOmZhbHNlLCJUaXRsZVBvc2l0aW9uIjozLCJEdXJhdGlvblBvc2l0aW9uIjoyLCJQZXJjZW50YWdlQ29tcGxldGVkUG9zaXRpb24iOjYsIlNwYWNpbmciOjMsIklzQmVsb3dUaW1lYmFuZCI6dHJ1ZSwiUGVyY2VudGFnZUNvbXBsZXRlU2hhcGVPcGFjaXR5IjozNSwiU2hhcGVTdHlsZSI6eyIkaWQiOiIxNDgiLCJNYXJnaW4iOnsiJGlkIjoiMTQ5IiwiVG9wIjowLjAsIkxlZnQiOjQuMCwiUmlnaHQiOjQuMCwiQm90dG9tIjowLjB9LCJQYWRkaW5nIjp7IiRpZCI6IjE1MCIsIlRvcCI6MC4wLCJMZWZ0IjowLjAsIlJpZ2h0IjowLjAsIkJvdHRvbSI6MC4wfSwiQmFja2dyb3VuZCI6eyIkaWQiOiIxNTEiLCJDb2xvciI6eyIkaWQiOiIxNTIiLCJBIjoyNTUsIlIiOjQ3LCJHIjo1NCwiQiI6MTUzfX0sIklzVmlzaWJsZSI6dHJ1ZSwiV2lkdGgiOjAuMCwiSGVpZ2h0IjoxMC4wLCJCb3JkZXJTdHlsZSI6eyIkaWQiOiIxNTMiLCJMaW5lQ29sb3IiOnsiJGlkIjoiMTU0IiwiJHR5cGUiOiJOTFJFLkNvbW1vbi5Eb20uU29saWRDb2xvckJydXNoLCBOTFJFLkNvbW1vbiIsIkNvbG9yIjp7IiRpZCI6IjE1NSIsIkEiOjI1NSwiUiI6MjU1LCJHIjowLCJCIjowfX0sIkxpbmVXZWlnaHQiOjAuMCwiTGluZVR5cGUiOjAsIlBhcmVudFN0eWxlIjpudWxsfSwiUGFyZW50U3R5bGUiOm51bGx9LCJUaXRsZVN0eWxlIjp7IiRpZCI6IjE1NiIsIkZvbnRTZXR0aW5ncyI6eyIkaWQiOiIxNTciLCJGb250U2l6ZSI6MTEsIkZvbnROYW1lIjoiQ2FsaWJyaSIsIklzQm9sZCI6ZmFsc2UsIklzSXRhbGljIjpmYWxzZSwiSXNVbmRlcmxpbmVkIjpmYWxzZSwiUGFyZW50U3R5bGUiOm51bGx9LCJBdXRvU2l6ZSI6MCwiRm9yZWdyb3VuZCI6eyIkaWQiOiIxNTgiLCJDb2xvciI6eyIkaWQiOiIxNTk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MTYwIiwiVG9wIjowLjAsIkxlZnQiOjAuMCwiUmlnaHQiOjAuMCwiQm90dG9tIjowLjB9LCJQYWRkaW5nIjp7IiRpZCI6IjE2MSIsIlRvcCI6MC4wLCJMZWZ0IjowLjAsIlJpZ2h0IjowLjAsIkJvdHRvbSI6MC4wfSwiQmFja2dyb3VuZCI6eyIkaWQiOiIxNjIiLCJDb2xvciI6eyIkaWQiOiIxNjMiLCJBIjowLCJSIjoyNTUsIkciOjI1NSwiQiI6MjU1fX0sIklzVmlzaWJsZSI6dHJ1ZSwiV2lkdGgiOjAuMCwiSGVpZ2h0IjowLjAsIkJvcmRlclN0eWxlIjp7IiRpZCI6IjE2NCIsIkxpbmVDb2xvciI6bnVsbCwiTGluZVdlaWdodCI6MC4wLCJMaW5lVHlwZSI6MCwiUGFyZW50U3R5bGUiOm51bGx9LCJQYXJlbnRTdHlsZSI6bnVsbH0sIkRhdGVTdHlsZSI6eyIkaWQiOiIxNjUiLCJGb250U2V0dGluZ3MiOnsiJGlkIjoiMTY2IiwiRm9udFNpemUiOjEwLCJGb250TmFtZSI6IkNhbGlicmkiLCJJc0JvbGQiOmZhbHNlLCJJc0l0YWxpYyI6ZmFsc2UsIklzVW5kZXJsaW5lZCI6ZmFsc2UsIlBhcmVudFN0eWxlIjpudWxsfSwiQXV0b1NpemUiOjAsIkZvcmVncm91bmQiOnsiJGlkIjoiMTY3IiwiQ29sb3IiOnsiJGlkIjoiMTY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jkiLCJUb3AiOjAuMCwiTGVmdCI6MC4wLCJSaWdodCI6MC4wLCJCb3R0b20iOjAuMH0sIlBhZGRpbmciOnsiJGlkIjoiMTcwIiwiVG9wIjowLjAsIkxlZnQiOjAuMCwiUmlnaHQiOjAuMCwiQm90dG9tIjowLjB9LCJCYWNrZ3JvdW5kIjp7IiRpZCI6IjE3MSIsIkNvbG9yIjp7IiRpZCI6IjE3MiIsIkEiOjAsIlIiOjI1NSwiRyI6MjU1LCJCIjoyNTV9fSwiSXNWaXNpYmxlIjp0cnVlLCJXaWR0aCI6MC4wLCJIZWlnaHQiOjAuMCwiQm9yZGVyU3R5bGUiOnsiJGlkIjoiMTczIiwiTGluZUNvbG9yIjpudWxsLCJMaW5lV2VpZ2h0IjowLjAsIkxpbmVUeXBlIjowLCJQYXJlbnRTdHlsZSI6bnVsbH0sIlBhcmVudFN0eWxlIjpudWxsfSwiRGF0ZUZvcm1hdCI6eyIkaWQiOiIx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IiwiRm9ybWF0IjowLCJJc1Zpc2libGUiOmZhbHNlLCJMYXN0S25vd25WaXNpYmlsaXR5U3RhdGUiOmZhbHNlfSwiSXNWaXNpYmxlIjp0cnVlLCJQYXJlbnRTdHlsZSI6bnVsbH0sIkluZGV4Ijo2LCJTbWFydER1cmF0aW9uQWN0aXZhdGVkIjpmYWxzZSwiRGF0ZUZvcm1hdCI6eyIkcmVmIjoiMTc0In0sIldlZWtOdW1iZXJpbmciOnsiJGlkIjoiMTc2IiwiRm9ybWF0IjowLCJJc1Zpc2libGUiOmZhbHNlLCJMYXN0S25vd25WaXNpYmlsaXR5U3RhdGUiOmZhbHNlfSwiSWQiOiJmZWNkMDdjMS0wYzgzLTQ1NjEtOTc1OC1kZDU4OTA1MThmOTQiLCJJbXBvcnRJZCI6bnVsbCwiVGl0bGUiOiJSZWNlaXZlIGZvcm1zIiwiTm90ZSI6bnVsbCwiSHlwZXJsaW5rIjp7IiRpZCI6IjE3NyIsIkFkZHJlc3MiOiIiLCJTdWJBZGRyZXNzIjoiIn0sIklzQ2hhbmdlZCI6ZmFsc2UsIklzTmV3IjpmYWxzZX19LHsiJGlkIjoiMTc4IiwiX2F0dGFjaGVkTWlsZXN0b25lcyI6W10sIlRhc2tEZWZpbml0aW9uIjp7IiRpZCI6IjE3OSIsIkdyb3VwTmFtZSI6IjExYmQ1MDI3LTQyODQtNGQ4NS1iNzI0LWI2MTZmNGZkOWMwYyIsIlN0YXJ0RGF0ZSI6IjIwMjEtMDQtMTBUMDA6MDA6MDBaIiwiRW5kRGF0ZSI6IjIwMjEtMDQtMTZUMDA6Mzk6MDBaIiwiUGVyY2VudGFnZUNvbXBsZXRlIjpudWxsLCJTdHlsZSI6eyIkaWQiOiIxODAiLCJTaGFwZSI6MCwiU2hhcGVUaGlja25lc3MiOjMsIkR1cmF0aW9uRm9ybWF0IjowLCJJbmNsdWRlTm9uV29ya2luZ0RheXNJbkR1cmF0aW9uIjpmYWxzZSwiUGVyY2VudGFnZUNvbXBsZXRlU3R5bGUiOnsiJGlkIjoiMTgxIiwiRm9udFNldHRpbmdzIjp7IiRpZCI6IjE4MiIsIkZvbnRTaXplIjoxMCwiRm9udE5hbWUiOiJDYWxpYnJpIiwiSXNCb2xkIjpmYWxzZSwiSXNJdGFsaWMiOmZhbHNlLCJJc1VuZGVybGluZWQiOmZhbHNlLCJQYXJlbnRTdHlsZSI6bnVsbH0sIkF1dG9TaXplIjowLCJGb3JlZ3JvdW5kIjp7IiRyZWYiOiI0NyJ9LCJNYXhXaWR0aCI6MjAwLjAsIk1heEhlaWdodCI6IkluZmluaXR5IiwiU21hcnRGb3JlZ3JvdW5kSXNBY3RpdmUiOmZhbHNlLCJIb3Jpem9udGFsQWxpZ25tZW50IjowLCJWZXJ0aWNhbEFsaWdubWVudCI6MCwiU21hcnRGb3JlZ3JvdW5kIjpudWxsLCJCYWNrZ3JvdW5kRmlsbFR5cGUiOjAsIk1hcmdpbiI6eyIkaWQiOiIxODMiLCJUb3AiOjAuMCwiTGVmdCI6MC4wLCJSaWdodCI6MC4wLCJCb3R0b20iOjAuMH0sIlBhZGRpbmciOnsiJGlkIjoiMTg0IiwiVG9wIjowLjAsIkxlZnQiOjAuMCwiUmlnaHQiOjAuMCwiQm90dG9tIjowLjB9LCJCYWNrZ3JvdW5kIjp7IiRpZCI6IjE4NSIsIkNvbG9yIjp7IiRpZCI6IjE4NiIsIkEiOjg5LCJSIjowLCJHIjowLCJCIjowfX0sIklzVmlzaWJsZSI6dHJ1ZSwiV2lkdGgiOjAuMCwiSGVpZ2h0IjowLjAsIkJvcmRlclN0eWxlIjp7IiRpZCI6IjE4NyIsIkxpbmVDb2xvciI6bnVsbCwiTGluZVdlaWdodCI6MC4wLCJMaW5lVHlwZSI6MCwiUGFyZW50U3R5bGUiOm51bGx9LCJQYXJlbnRTdHlsZSI6bnVsbH0sIkR1cmF0aW9uU3R5bGUiOnsiJGlkIjoiMTg4IiwiRm9udFNldHRpbmdzIjp7IiRpZCI6IjE4OSIsIkZvbnRTaXplIjoxMCwiRm9udE5hbWUiOiJDYWxpYnJpIiwiSXNCb2xkIjpmYWxzZSwiSXNJdGFsaWMiOmZhbHNlLCJJc1VuZGVybGluZWQiOmZhbHNlLCJQYXJlbnRTdHlsZSI6bnVsbH0sIkF1dG9TaXplIjowLCJGb3JlZ3JvdW5kIjp7IiRpZCI6IjE5MCIsIkNvbG9yIjp7IiRpZCI6IjE5MS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xOTIiLCJUb3AiOjAuMCwiTGVmdCI6MC4wLCJSaWdodCI6MC4wLCJCb3R0b20iOjAuMH0sIlBhZGRpbmciOnsiJGlkIjoiMTkzIiwiVG9wIjowLjAsIkxlZnQiOjAuMCwiUmlnaHQiOjAuMCwiQm90dG9tIjowLjB9LCJCYWNrZ3JvdW5kIjp7IiRpZCI6IjE5NCIsIkNvbG9yIjp7IiRpZCI6IjE5NSIsIkEiOjAsIlIiOjI1NSwiRyI6MjU1LCJCIjoyNTV9fSwiSXNWaXNpYmxlIjp0cnVlLCJXaWR0aCI6MC4wLCJIZWlnaHQiOjAuMCwiQm9yZGVyU3R5bGUiOnsiJGlkIjoiMTk2IiwiTGluZUNvbG9yIjpudWxsLCJMaW5lV2VpZ2h0IjowLjAsIkxpbmVUeXBlIjowLCJQYXJlbnRTdHlsZSI6bnVsbH0sIlBhcmVudFN0eWxlIjpudWxsfSwiSG9yaXpvbnRhbENvbm5lY3RvclN0eWxlIjp7IiRpZCI6IjE5NyIsIkxpbmVDb2xvciI6eyIkaWQiOiIxOTgiLCIkdHlwZSI6Ik5MUkUuQ29tbW9uLkRvbS5Tb2xpZENvbG9yQnJ1c2gsIE5MUkUuQ29tbW9uIiwiQ29sb3IiOnsiJGlkIjoiMTk5IiwiQSI6MjU1LCJSIjoyMDQsIkciOjIwNCwiQiI6MjA0fX0sIkxpbmVXZWlnaHQiOjEuMCwiTGluZVR5cGUiOjAsIlBhcmVudFN0eWxlIjpudWxsfSwiVmVydGljYWxDb25uZWN0b3JTdHlsZSI6eyIkaWQiOiIyMDAiLCJMaW5lQ29sb3IiOnsiJGlkIjoiMjAxIiwiJHR5cGUiOiJOTFJFLkNvbW1vbi5Eb20uU29saWRDb2xvckJydXNoLCBOTFJFLkNvbW1vbiIsIkNvbG9yIjp7IiRpZCI6IjIwMiIsIkEiOjI1NSwiUiI6MjA0LCJHIjoyMDQsIkIiOjIwNH19LCJMaW5lV2VpZ2h0IjowLjAsIkxpbmVUeXBlIjowLCJQYXJlbnRTdHlsZSI6bnVsbH0sIk1hcmdpbiI6bnVsbCwiU3RhcnREYXRlUG9zaXRpb24iOjYsIkVuZERhdGVQb3NpdGlvbiI6NiwiRGF0ZUlzVmlzaWJsZSI6ZmFsc2UsIlRpdGxlUG9zaXRpb24iOjAsIkR1cmF0aW9uUG9zaXRpb24iOjIsIlBlcmNlbnRhZ2VDb21wbGV0ZWRQb3NpdGlvbiI6NiwiU3BhY2luZyI6MywiSXNCZWxvd1RpbWViYW5kIjp0cnVlLCJQZXJjZW50YWdlQ29tcGxldGVTaGFwZU9wYWNpdHkiOjM1LCJTaGFwZVN0eWxlIjp7IiRpZCI6IjIwMyIsIk1hcmdpbiI6eyIkaWQiOiIyMDQiLCJUb3AiOjAuMCwiTGVmdCI6NC4wLCJSaWdodCI6NC4wLCJCb3R0b20iOjAuMH0sIlBhZGRpbmciOnsiJGlkIjoiMjA1IiwiVG9wIjowLjAsIkxlZnQiOjAuMCwiUmlnaHQiOjAuMCwiQm90dG9tIjowLjB9LCJCYWNrZ3JvdW5kIjp7IiRpZCI6IjIwNiIsIkNvbG9yIjp7IiRpZCI6IjIwNyIsIkEiOjI1NSwiUiI6NDcsIkciOjU0LCJCIjoxNTN9fSwiSXNWaXNpYmxlIjp0cnVlLCJXaWR0aCI6MC4wLCJIZWlnaHQiOjEyLjIwNjY5MjY5NTYxNzY3NiwiQm9yZGVyU3R5bGUiOnsiJGlkIjoiMjA4IiwiTGluZUNvbG9yIjp7IiRpZCI6IjIwOSIsIiR0eXBlIjoiTkxSRS5Db21tb24uRG9tLlNvbGlkQ29sb3JCcnVzaCwgTkxSRS5Db21tb24iLCJDb2xvciI6eyIkaWQiOiIyMTAiLCJBIjoyNTUsIlIiOjI1NSwiRyI6MCwiQiI6MH19LCJMaW5lV2VpZ2h0IjowLjAsIkxpbmVUeXBlIjowLCJQYXJlbnRTdHlsZSI6bnVsbH0sIlBhcmVudFN0eWxlIjpudWxsfSwiVGl0bGVTdHlsZSI6eyIkaWQiOiIyMTEiLCJGb250U2V0dGluZ3MiOnsiJGlkIjoiMjEyIiwiRm9udFNpemUiOjExLCJGb250TmFtZSI6IkNhbGlicmkiLCJJc0JvbGQiOmZhbHNlLCJJc0l0YWxpYyI6ZmFsc2UsIklzVW5kZXJsaW5lZCI6ZmFsc2UsIlBhcmVudFN0eWxlIjpudWxsfSwiQXV0b1NpemUiOjAsIkZvcmVncm91bmQiOnsiJGlkIjoiMjEzIiwiQ29sb3IiOnsiJGlkIjoiMjE0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IxNSIsIlRvcCI6MC4wLCJMZWZ0IjowLjAsIlJpZ2h0IjowLjAsIkJvdHRvbSI6MC4wfSwiUGFkZGluZyI6eyIkaWQiOiIyMTYiLCJUb3AiOjAuMCwiTGVmdCI6MC4wLCJSaWdodCI6MC4wLCJCb3R0b20iOjAuMH0sIkJhY2tncm91bmQiOnsiJGlkIjoiMjE3IiwiQ29sb3IiOnsiJGlkIjoiMjE4IiwiQSI6MCwiUiI6MjU1LCJHIjoyNTUsIkIiOjI1NX19LCJJc1Zpc2libGUiOnRydWUsIldpZHRoIjowLjAsIkhlaWdodCI6MC4wLCJCb3JkZXJTdHlsZSI6eyIkaWQiOiIyMTkiLCJMaW5lQ29sb3IiOm51bGwsIkxpbmVXZWlnaHQiOjAuMCwiTGluZVR5cGUiOjAsIlBhcmVudFN0eWxlIjpudWxsfSwiUGFyZW50U3R5bGUiOm51bGx9LCJEYXRlU3R5bGUiOnsiJGlkIjoiMjIwIiwiRm9udFNldHRpbmdzIjp7IiRpZCI6IjIyMSIsIkZvbnRTaXplIjoxMCwiRm9udE5hbWUiOiJDYWxpYnJpIiwiSXNCb2xkIjpmYWxzZSwiSXNJdGFsaWMiOmZhbHNlLCJJc1VuZGVybGluZWQiOmZhbHNlLCJQYXJlbnRTdHlsZSI6bnVsbH0sIkF1dG9TaXplIjowLCJGb3JlZ3JvdW5kIjp7IiRpZCI6IjIyMiIsIkNvbG9yIjp7IiRpZCI6IjIy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I0IiwiVG9wIjowLjAsIkxlZnQiOjAuMCwiUmlnaHQiOjAuMCwiQm90dG9tIjowLjB9LCJQYWRkaW5nIjp7IiRpZCI6IjIyNSIsIlRvcCI6MC4wLCJMZWZ0IjowLjAsIlJpZ2h0IjowLjAsIkJvdHRvbSI6MC4wfSwiQmFja2dyb3VuZCI6eyIkaWQiOiIyMjYiLCJDb2xvciI6eyIkaWQiOiIyMjciLCJBIjowLCJSIjoyNTUsIkciOjI1NSwiQiI6MjU1fX0sIklzVmlzaWJsZSI6dHJ1ZSwiV2lkdGgiOjAuMCwiSGVpZ2h0IjowLjAsIkJvcmRlclN0eWxlIjp7IiRpZCI6IjIyOCIsIkxpbmVDb2xvciI6bnVsbCwiTGluZVdlaWdodCI6MC4wLCJMaW5lVHlwZSI6MCwiUGFyZW50U3R5bGUiOm51bGx9LCJQYXJlbnRTdHlsZSI6bnVsbH0sIkRhdGVGb3JtYXQiOnsiJGlkIjoiMj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MCIsIkZvcm1hdCI6MCwiSXNWaXNpYmxlIjpmYWxzZSwiTGFzdEtub3duVmlzaWJpbGl0eVN0YXRlIjpmYWxzZX0sIklzVmlzaWJsZSI6dHJ1ZSwiUGFyZW50U3R5bGUiOm51bGx9LCJJbmRleCI6NywiU21hcnREdXJhdGlvbkFjdGl2YXRlZCI6ZmFsc2UsIkRhdGVGb3JtYXQiOnsiJHJlZiI6IjIyOSJ9LCJXZWVrTnVtYmVyaW5nIjp7IiRpZCI6IjIzMSIsIkZvcm1hdCI6MCwiSXNWaXNpYmxlIjpmYWxzZSwiTGFzdEtub3duVmlzaWJpbGl0eVN0YXRlIjpmYWxzZX0sIklkIjoiNDE2ZDI4NDAtYWE0MC00MmVhLWJhMmMtMTJiZjZmYzI3NmY0IiwiSW1wb3J0SWQiOm51bGwsIlRpdGxlIjoiUmV2aWV3IGZvcm1zIiwiTm90ZSI6bnVsbCwiSHlwZXJsaW5rIjp7IiRpZCI6IjIzMiIsIkFkZHJlc3MiOiIiLCJTdWJBZGRyZXNzIjoiIn0sIklzQ2hhbmdlZCI6ZmFsc2UsIklzTmV3IjpmYWxzZX19LHsiJGlkIjoiMjMzIiwiX2F0dGFjaGVkTWlsZXN0b25lcyI6W10sIlRhc2tEZWZpbml0aW9uIjp7IiRpZCI6IjIzNCIsIkdyb3VwTmFtZSI6IjExYmQ1MDI3LTQyODQtNGQ4NS1iNzI0LWI2MTZmNGZkOWMwYyIsIlN0YXJ0RGF0ZSI6IjIwMjEtMDQtMTdUMDA6MDA6MDBaIiwiRW5kRGF0ZSI6IjIwMjEtMDQtMjJUMDA6MzQ6MDBaIiwiUGVyY2VudGFnZUNvbXBsZXRlIjpudWxsLCJTdHlsZSI6eyIkaWQiOiIyMzUiLCJTaGFwZSI6MCwiU2hhcGVUaGlja25lc3MiOjMsIkR1cmF0aW9uRm9ybWF0IjowLCJJbmNsdWRlTm9uV29ya2luZ0RheXNJbkR1cmF0aW9uIjpmYWxzZSwiUGVyY2VudGFnZUNvbXBsZXRlU3R5bGUiOnsiJGlkIjoiMjM2IiwiRm9udFNldHRpbmdzIjp7IiRpZCI6IjIzNyIsIkZvbnRTaXplIjoxMCwiRm9udE5hbWUiOiJDYWxpYnJpIiwiSXNCb2xkIjpmYWxzZSwiSXNJdGFsaWMiOmZhbHNlLCJJc1VuZGVybGluZWQiOmZhbHNlLCJQYXJlbnRTdHlsZSI6bnVsbH0sIkF1dG9TaXplIjowLCJGb3JlZ3JvdW5kIjp7IiRyZWYiOiI0NyJ9LCJNYXhXaWR0aCI6MjAwLjAsIk1heEhlaWdodCI6IkluZmluaXR5IiwiU21hcnRGb3JlZ3JvdW5kSXNBY3RpdmUiOmZhbHNlLCJIb3Jpem9udGFsQWxpZ25tZW50IjowLCJWZXJ0aWNhbEFsaWdubWVudCI6MCwiU21hcnRGb3JlZ3JvdW5kIjpudWxsLCJCYWNrZ3JvdW5kRmlsbFR5cGUiOjAsIk1hcmdpbiI6eyIkaWQiOiIyMzgiLCJUb3AiOjAuMCwiTGVmdCI6MC4wLCJSaWdodCI6MC4wLCJCb3R0b20iOjAuMH0sIlBhZGRpbmciOnsiJGlkIjoiMjM5IiwiVG9wIjowLjAsIkxlZnQiOjAuMCwiUmlnaHQiOjAuMCwiQm90dG9tIjowLjB9LCJCYWNrZ3JvdW5kIjp7IiRpZCI6IjI0MCIsIkNvbG9yIjp7IiRpZCI6IjI0MSIsIkEiOjg5LCJSIjowLCJHIjowLCJCIjowfX0sIklzVmlzaWJsZSI6dHJ1ZSwiV2lkdGgiOjAuMCwiSGVpZ2h0IjowLjAsIkJvcmRlclN0eWxlIjp7IiRpZCI6IjI0MiIsIkxpbmVDb2xvciI6bnVsbCwiTGluZVdlaWdodCI6MC4wLCJMaW5lVHlwZSI6MCwiUGFyZW50U3R5bGUiOm51bGx9LCJQYXJlbnRTdHlsZSI6bnVsbH0sIkR1cmF0aW9uU3R5bGUiOnsiJGlkIjoiMjQzIiwiRm9udFNldHRpbmdzIjp7IiRpZCI6IjI0NCIsIkZvbnRTaXplIjoxMCwiRm9udE5hbWUiOiJDYWxpYnJpIiwiSXNCb2xkIjpmYWxzZSwiSXNJdGFsaWMiOmZhbHNlLCJJc1VuZGVybGluZWQiOmZhbHNlLCJQYXJlbnRTdHlsZSI6bnVsbH0sIkF1dG9TaXplIjowLCJGb3JlZ3JvdW5kIjp7IiRpZCI6IjI0NSIsIkNvbG9yIjp7IiRpZCI6IjI0Ni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yNDciLCJUb3AiOjAuMCwiTGVmdCI6MC4wLCJSaWdodCI6MC4wLCJCb3R0b20iOjAuMH0sIlBhZGRpbmciOnsiJGlkIjoiMjQ4IiwiVG9wIjowLjAsIkxlZnQiOjAuMCwiUmlnaHQiOjAuMCwiQm90dG9tIjowLjB9LCJCYWNrZ3JvdW5kIjp7IiRpZCI6IjI0OSIsIkNvbG9yIjp7IiRpZCI6IjI1MCIsIkEiOjAsIlIiOjI1NSwiRyI6MjU1LCJCIjoyNTV9fSwiSXNWaXNpYmxlIjp0cnVlLCJXaWR0aCI6MC4wLCJIZWlnaHQiOjAuMCwiQm9yZGVyU3R5bGUiOnsiJGlkIjoiMjUxIiwiTGluZUNvbG9yIjpudWxsLCJMaW5lV2VpZ2h0IjowLjAsIkxpbmVUeXBlIjowLCJQYXJlbnRTdHlsZSI6bnVsbH0sIlBhcmVudFN0eWxlIjpudWxsfSwiSG9yaXpvbnRhbENvbm5lY3RvclN0eWxlIjp7IiRpZCI6IjI1MiIsIkxpbmVDb2xvciI6eyIkaWQiOiIyNTMiLCIkdHlwZSI6Ik5MUkUuQ29tbW9uLkRvbS5Tb2xpZENvbG9yQnJ1c2gsIE5MUkUuQ29tbW9uIiwiQ29sb3IiOnsiJGlkIjoiMjU0IiwiQSI6MjU1LCJSIjoyMDQsIkciOjIwNCwiQiI6MjA0fX0sIkxpbmVXZWlnaHQiOjEuMCwiTGluZVR5cGUiOjAsIlBhcmVudFN0eWxlIjpudWxsfSwiVmVydGljYWxDb25uZWN0b3JTdHlsZSI6eyIkaWQiOiIyNTUiLCJMaW5lQ29sb3IiOnsiJGlkIjoiMjU2IiwiJHR5cGUiOiJOTFJFLkNvbW1vbi5Eb20uU29saWRDb2xvckJydXNoLCBOTFJFLkNvbW1vbiIsIkNvbG9yIjp7IiRpZCI6IjI1NyIsIkEiOjI1NSwiUiI6MjA0LCJHIjoyMDQsIkIiOjIwNH19LCJMaW5lV2VpZ2h0IjowLjAsIkxpbmVUeXBlIjowLCJQYXJlbnRTdHlsZSI6bnVsbH0sIk1hcmdpbiI6bnVsbCwiU3RhcnREYXRlUG9zaXRpb24iOjYsIkVuZERhdGVQb3NpdGlvbiI6NiwiRGF0ZUlzVmlzaWJsZSI6ZmFsc2UsIlRpdGxlUG9zaXRpb24iOjQsIkR1cmF0aW9uUG9zaXRpb24iOjIsIlBlcmNlbnRhZ2VDb21wbGV0ZWRQb3NpdGlvbiI6NiwiU3BhY2luZyI6MywiSXNCZWxvd1RpbWViYW5kIjp0cnVlLCJQZXJjZW50YWdlQ29tcGxldGVTaGFwZU9wYWNpdHkiOjM1LCJTaGFwZVN0eWxlIjp7IiRpZCI6IjI1OCIsIk1hcmdpbiI6eyIkaWQiOiIyNTkiLCJUb3AiOjAuMCwiTGVmdCI6NC4wLCJSaWdodCI6NC4wLCJCb3R0b20iOjAuMH0sIlBhZGRpbmciOnsiJGlkIjoiMjYwIiwiVG9wIjowLjAsIkxlZnQiOjAuMCwiUmlnaHQiOjAuMCwiQm90dG9tIjowLjB9LCJCYWNrZ3JvdW5kIjp7IiRpZCI6IjI2MSIsIkNvbG9yIjp7IiRpZCI6IjI2MiIsIkEiOjI1NSwiUiI6NDcsIkciOjU0LCJCIjoxNTN9fSwiSXNWaXNpYmxlIjp0cnVlLCJXaWR0aCI6MC4wLCJIZWlnaHQiOjEyLjIwNjY5MjY5NTYxNzY3NiwiQm9yZGVyU3R5bGUiOnsiJGlkIjoiMjYzIiwiTGluZUNvbG9yIjp7IiRpZCI6IjI2NCIsIiR0eXBlIjoiTkxSRS5Db21tb24uRG9tLlNvbGlkQ29sb3JCcnVzaCwgTkxSRS5Db21tb24iLCJDb2xvciI6eyIkaWQiOiIyNjUiLCJBIjoyNTUsIlIiOjI1NSwiRyI6MCwiQiI6MH19LCJMaW5lV2VpZ2h0IjowLjAsIkxpbmVUeXBlIjowLCJQYXJlbnRTdHlsZSI6bnVsbH0sIlBhcmVudFN0eWxlIjpudWxsfSwiVGl0bGVTdHlsZSI6eyIkaWQiOiIyNjYiLCJGb250U2V0dGluZ3MiOnsiJGlkIjoiMjY3IiwiRm9udFNpemUiOjExLCJGb250TmFtZSI6IkNhbGlicmkiLCJJc0JvbGQiOmZhbHNlLCJJc0l0YWxpYyI6ZmFsc2UsIklzVW5kZXJsaW5lZCI6ZmFsc2UsIlBhcmVudFN0eWxlIjpudWxsfSwiQXV0b1NpemUiOjAsIkZvcmVncm91bmQiOnsiJGlkIjoiMjY4IiwiQ29sb3IiOnsiJGlkIjoiMjY5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I3MCIsIlRvcCI6MC4wLCJMZWZ0IjowLjAsIlJpZ2h0IjowLjAsIkJvdHRvbSI6MC4wfSwiUGFkZGluZyI6eyIkaWQiOiIyNzEiLCJUb3AiOjAuMCwiTGVmdCI6MC4wLCJSaWdodCI6MC4wLCJCb3R0b20iOjAuMH0sIkJhY2tncm91bmQiOnsiJGlkIjoiMjcyIiwiQ29sb3IiOnsiJGlkIjoiMjczIiwiQSI6MCwiUiI6MjU1LCJHIjoyNTUsIkIiOjI1NX19LCJJc1Zpc2libGUiOnRydWUsIldpZHRoIjowLjAsIkhlaWdodCI6MC4wLCJCb3JkZXJTdHlsZSI6eyIkaWQiOiIyNzQiLCJMaW5lQ29sb3IiOm51bGwsIkxpbmVXZWlnaHQiOjAuMCwiTGluZVR5cGUiOjAsIlBhcmVudFN0eWxlIjpudWxsfSwiUGFyZW50U3R5bGUiOm51bGx9LCJEYXRlU3R5bGUiOnsiJGlkIjoiMjc1IiwiRm9udFNldHRpbmdzIjp7IiRpZCI6IjI3NiIsIkZvbnRTaXplIjoxMCwiRm9udE5hbWUiOiJDYWxpYnJpIiwiSXNCb2xkIjpmYWxzZSwiSXNJdGFsaWMiOmZhbHNlLCJJc1VuZGVybGluZWQiOmZhbHNlLCJQYXJlbnRTdHlsZSI6bnVsbH0sIkF1dG9TaXplIjowLCJGb3JlZ3JvdW5kIjp7IiRpZCI6IjI3NyIsIkNvbG9yIjp7IiRpZCI6IjI3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5IiwiVG9wIjowLjAsIkxlZnQiOjAuMCwiUmlnaHQiOjAuMCwiQm90dG9tIjowLjB9LCJQYWRkaW5nIjp7IiRpZCI6IjI4MCIsIlRvcCI6MC4wLCJMZWZ0IjowLjAsIlJpZ2h0IjowLjAsIkJvdHRvbSI6MC4wfSwiQmFja2dyb3VuZCI6eyIkaWQiOiIyODEiLCJDb2xvciI6eyIkaWQiOiIyODIiLCJBIjowLCJSIjoyNTUsIkciOjI1NSwiQiI6MjU1fX0sIklzVmlzaWJsZSI6dHJ1ZSwiV2lkdGgiOjAuMCwiSGVpZ2h0IjowLjAsIkJvcmRlclN0eWxlIjp7IiRpZCI6IjI4MyIsIkxpbmVDb2xvciI6bnVsbCwiTGluZVdlaWdodCI6MC4wLCJMaW5lVHlwZSI6MCwiUGFyZW50U3R5bGUiOm51bGx9LCJQYXJlbnRTdHlsZSI6bnVsbH0sIkRhdGVGb3JtYXQiOnsiJGlkIjoiMjg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4NSIsIkZvcm1hdCI6MCwiSXNWaXNpYmxlIjpmYWxzZSwiTGFzdEtub3duVmlzaWJpbGl0eVN0YXRlIjpmYWxzZX0sIklzVmlzaWJsZSI6dHJ1ZSwiUGFyZW50U3R5bGUiOm51bGx9LCJJbmRleCI6OCwiU21hcnREdXJhdGlvbkFjdGl2YXRlZCI6ZmFsc2UsIkRhdGVGb3JtYXQiOnsiJHJlZiI6IjI4NCJ9LCJXZWVrTnVtYmVyaW5nIjp7IiRpZCI6IjI4NiIsIkZvcm1hdCI6MCwiSXNWaXNpYmxlIjpmYWxzZSwiTGFzdEtub3duVmlzaWJpbGl0eVN0YXRlIjpmYWxzZX0sIklkIjoiZTZjNjQwNWQtY2RmYy00OTgzLWE5NTItOTViMmJmZDlmNmE0IiwiSW1wb3J0SWQiOm51bGwsIlRpdGxlIjoiRm9sbG93LXVwIGludGVydmlld3MiLCJOb3RlIjpudWxsLCJIeXBlcmxpbmsiOnsiJGlkIjoiMjg3IiwiQWRkcmVzcyI6IiIsIlN1YkFkZHJlc3MiOiIifSwiSXNDaGFuZ2VkIjpmYWxzZSwiSXNOZXciOmZhbHNlfX1dLCJfbWlsZXN0b25lcyI6W10sIklkIjoiMTFiZDUwMjctNDI4NC00ZDg1LWI3MjQtYjYxNmY0ZmQ5YzBjIiwiSXNTaW5nbGVJdGVtUm93IjpmYWxzZX1dLCJJbmRleCI6MCwiSWQiOiI1YTU3OTZkZC1kNjhjLTQzYmMtODJlZi1hZjgxODQ0ZGFjZjkiLCJIZWFkZXJUZXh0IjoiRGVmYXVsdCIsIklzRGVmYXVsdCI6dHJ1ZSwiU3R5bGUiOnsiJGlkIjoiMjg4IiwiSGVhZGVyU3R5bGUiOnsiJGlkIjoiMjg5IiwiVGV4dFN0eWxlIjp7IiRpZCI6IjI5MCIsIkZvbnRTZXR0aW5ncyI6eyIkaWQiOiIyOTEiLCJGb250U2l6ZSI6MTEsIkZvbnROYW1lIjoiQ2FsaWJyaSIsIklzQm9sZCI6ZmFsc2UsIklzSXRhbGljIjpmYWxzZSwiSXNVbmRlcmxpbmVkIjpmYWxzZSwiUGFyZW50U3R5bGUiOm51bGx9LCJBdXRvU2l6ZSI6MCwiRm9yZWdyb3VuZCI6eyIkaWQiOiIyOTIiLCJDb2xvciI6eyIkaWQiOiIyOT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udWxsLCJJc1Zpc2libGUiOnRydWUsIldpZHRoIjowLjAsIkhlaWdodCI6MC4wLCJCb3JkZXJTdHlsZSI6bnVsbCwiUGFyZW50U3R5bGUiOm51bGx9LCJSZWN0YW5nbGVTdHlsZSI6eyIkaWQiOiIyOTYiLCJNYXJnaW4iOnsiJGlkIjoiMjk3IiwiVG9wIjowLjAsIkxlZnQiOjAuMCwiUmlnaHQiOjAuMCwiQm90dG9tIjowLjB9LCJQYWRkaW5nIjp7IiRpZCI6IjI5OCIsIlRvcCI6MC4wLCJMZWZ0IjowLjAsIlJpZ2h0IjowLjAsIkJvdHRvbSI6MC4wfSwiQmFja2dyb3VuZCI6eyIkaWQiOiIyOTkiLCJDb2xvciI6eyIkaWQiOiIzMDAiLCJBIjo2MywiUiI6MTY1LCJHIjoxNjUsIkIiOjE2NX19LCJJc1Zpc2libGUiOnRydWUsIldpZHRoIjowLjAsIkhlaWdodCI6MC4wLCJCb3JkZXJTdHlsZSI6eyIkaWQiOiIzMDEiLCJMaW5lQ29sb3IiOnsiJGlkIjoiMzAyIiwiJHR5cGUiOiJOTFJFLkNvbW1vbi5Eb20uU29saWRDb2xvckJydXNoLCBOTFJFLkNvbW1vbiIsIkNvbG9yIjp7IiRpZCI6IjMwMyIsIkEiOjI1NSwiUiI6MjU1LCJHIjowLCJCIjowfX0sIkxpbmVXZWlnaHQiOjAuMCwiTGluZVR5cGUiOjAsIlBhcmVudFN0eWxlIjpudWxsfSwiUGFyZW50U3R5bGUiOm51bGx9LCJNYXJnaW4iOnsiJGlkIjoiMzA0IiwiVG9wIjowLjAsIkxlZnQiOjAuMCwiUmlnaHQiOjAuMCwiQm90dG9tIjowLjB9LCJQYWRkaW5nIjp7IiRpZCI6IjMwNSIsIlRvcCI6MC4wLCJMZWZ0IjowLjAsIlJpZ2h0IjowLjAsIkJvdHRvbSI6MC4wfSwiQmFja2dyb3VuZCI6bnVsbCwiSXNWaXNpYmxlIjp0cnVlLCJXaWR0aCI6MC4wLCJIZWlnaHQiOjAuMCwiQm9yZGVyU3R5bGUiOm51bGwsIlBhcmVudFN0eWxlIjpudWxsfSwiQmFja2dyb3VuZFN0eWxlIjp7IiRpZCI6IjMwNiIsIk1hcmdpbiI6eyIkaWQiOiIzMDciLCJUb3AiOjAuMCwiTGVmdCI6MC4wLCJSaWdodCI6MC4wLCJCb3R0b20iOjAuMH0sIlBhZGRpbmciOnsiJGlkIjoiMzA4IiwiVG9wIjowLjAsIkxlZnQiOjAuMCwiUmlnaHQiOjAuMCwiQm90dG9tIjowLjB9LCJCYWNrZ3JvdW5kIjp7IiRpZCI6IjMwOSIsIkNvbG9yIjp7IiRpZCI6IjMxMCIsIkEiOjUxLCJSIjoxNjUsIkciOjE2NSwiQiI6MTY1fX0sIklzVmlzaWJsZSI6dHJ1ZSwiV2lkdGgiOjAuMCwiSGVpZ2h0IjowLjAsIkJvcmRlclN0eWxlIjp7IiRpZCI6IjMxMSIsIkxpbmVDb2xvciI6eyIkaWQiOiIzMTIiLCIkdHlwZSI6Ik5MUkUuQ29tbW9uLkRvbS5Tb2xpZENvbG9yQnJ1c2gsIE5MUkUuQ29tbW9uIiwiQ29sb3IiOnsiJGlkIjoiMzEzIiwiQSI6MjU1LCJSIjoyNTUsIkciOjAsIkIiOjB9fSwiTGluZVdlaWdodCI6MC4wLCJMaW5lVHlwZSI6MCwiUGFyZW50U3R5bGUiOm51bGx9LCJQYXJlbnRTdHlsZSI6bnVsbH0sIk1hcmdpbiI6eyIkaWQiOiIzMTQiLCJUb3AiOjAuMCwiTGVmdCI6MC4wLCJSaWdodCI6MC4wLCJCb3R0b20iOjAuMH0sIlBhZGRpbmciOnsiJGlkIjoiMzE1IiwiVG9wIjowLjAsIkxlZnQiOjAuMCwiUmlnaHQiOjAuMCwiQm90dG9tIjowLjB9LCJJc1Zpc2libGUiOnRydWUsIldpZHRoIjowLjAsIkhlaWdodCI6MC4wLCJCb3JkZXJTdHlsZSI6bnVsbCwiUGFyZW50U3R5bGUiOm51bGx9fV0sIklkIjoiODExNjcxZGQtYjdkMi00MWIwLWJhODYtMjdhZmU5OThiZmE1IiwiSW5kZXgiOjAsIkhlYWRlclRleHQiOiJCdXNpbmVzcyBJbXBhY3QgQW5hbHlzaXMgIiwiU3R5bGUiOnsiJGlkIjoiMzE2IiwiSGVhZGVyU3R5bGUiOnsiJGlkIjoiMzE3IiwiVGV4dElzVmVydGljYWwiOmZhbHNlLCJUZXh0U3R5bGUiOnsiJGlkIjoiMzE4IiwiRm9udFNldHRpbmdzIjp7IiRpZCI6IjMxOSIsIkZvbnRTaXplIjoxMiwiRm9udE5hbWUiOiJDYWxpYnJpIiwiSXNCb2xkIjpmYWxzZSwiSXNJdGFsaWMiOmZhbHNlLCJJc1VuZGVybGluZWQiOmZhbHNlLCJQYXJlbnRTdHlsZSI6bnVsbH0sIkF1dG9TaXplIjowLCJGb3JlZ3JvdW5kIjp7IiRpZCI6IjMyMCIsIkNvbG9yIjp7IiRpZCI6IjMyMSIsIkEiOjI1NSwiUiI6MjU1LCJHIjoyNTUsIkIiOjI1NX19LCJNYXhXaWR0aCI6MC4wLCJNYXhIZWlnaHQiOjAuMCwiU21hcnRGb3JlZ3JvdW5kSXNBY3RpdmUiOmZhbHNlLCJIb3Jpem9udGFsQWxpZ25tZW50IjowLCJWZXJ0aWNhbEFsaWdubWVudCI6MCwiU21hcnRGb3JlZ3JvdW5kIjpudWxsLCJCYWNrZ3JvdW5kRmlsbFR5cGUiOjAsIk1hcmdpbiI6eyIkaWQiOiIzMjIiLCJUb3AiOjAuMCwiTGVmdCI6MC4wLCJSaWdodCI6MC4wLCJCb3R0b20iOjAuMH0sIlBhZGRpbmciOnsiJGlkIjoiMzIzIiwiVG9wIjowLjAsIkxlZnQiOjAuMCwiUmlnaHQiOjAuMCwiQm90dG9tIjowLjB9LCJCYWNrZ3JvdW5kIjpudWxsLCJJc1Zpc2libGUiOmZhbHNlLCJXaWR0aCI6MC4wLCJIZWlnaHQiOjAuMCwiQm9yZGVyU3R5bGUiOm51bGwsIlBhcmVudFN0eWxlIjpudWxsfSwiUmVjdGFuZ2xlU3R5bGUiOnsiJGlkIjoiMzI0IiwiTWFyZ2luIjp7IiRpZCI6IjMyNSIsIlRvcCI6MC4wLCJMZWZ0IjowLjAsIlJpZ2h0IjowLjAsIkJvdHRvbSI6MC4wfSwiUGFkZGluZyI6eyIkaWQiOiIzMjYiLCJUb3AiOjAuMCwiTGVmdCI6MC4wLCJSaWdodCI6MC4wLCJCb3R0b20iOjAuMH0sIkJhY2tncm91bmQiOnsiJGlkIjoiMzI3IiwiQ29sb3IiOnsiJGlkIjoiMzI4IiwiQSI6MTQwLCJSIjo0NywiRyI6NTQsIkIiOjE1M319LCJJc1Zpc2libGUiOmZhbHNlLCJXaWR0aCI6MC4wLCJIZWlnaHQiOjAuMCwiQm9yZGVyU3R5bGUiOnsiJGlkIjoiMzI5IiwiTGluZUNvbG9yIjp7IiRpZCI6IjMzMCIsIiR0eXBlIjoiTkxSRS5Db21tb24uRG9tLlNvbGlkQ29sb3JCcnVzaCwgTkxSRS5Db21tb24iLCJDb2xvciI6eyIkaWQiOiIzMzEiLCJBIjoyNTUsIlIiOjIyLCJHIjoyOCwiQiI6MzV9fSwiTGluZVdlaWdodCI6MC4wLCJMaW5lVHlwZSI6MCwiUGFyZW50U3R5bGUiOm51bGx9LCJQYXJlbnRTdHlsZSI6bnVsbH0sIk1hcmdpbiI6eyIkaWQiOiIzMzIiLCJUb3AiOjAuMCwiTGVmdCI6MC4wLCJSaWdodCI6MC4wLCJCb3R0b20iOjAuMH0sIlBhZGRpbmciOnsiJGlkIjoiMzMzIiwiVG9wIjowLjAsIkxlZnQiOjAuMCwiUmlnaHQiOjAuMCwiQm90dG9tIjowLjB9LCJCYWNrZ3JvdW5kIjpudWxsLCJJc1Zpc2libGUiOnRydWUsIldpZHRoIjowLjAsIkhlaWdodCI6MC4wLCJCb3JkZXJTdHlsZSI6bnVsbCwiUGFyZW50U3R5bGUiOm51bGx9LCJCYWNrZ3JvdW5kU3R5bGUiOnsiJGlkIjoiMzM0IiwiTWFyZ2luIjp7IiRpZCI6IjMzNSIsIlRvcCI6MC4wLCJMZWZ0IjowLjAsIlJpZ2h0IjowLjAsIkJvdHRvbSI6MC4wfSwiUGFkZGluZyI6eyIkaWQiOiIzMzYiLCJUb3AiOjAuMCwiTGVmdCI6MC4wLCJSaWdodCI6MC4wLCJCb3R0b20iOjAuMH0sIkJhY2tncm91bmQiOnsiJGlkIjoiMzM3IiwiQ29sb3IiOnsiJGlkIjoiMzM4IiwiQSI6MzgsIlIiOjE2NSwiRyI6MTY1LCJCIjoxNjV9fSwiSXNWaXNpYmxlIjp0cnVlLCJXaWR0aCI6MC4wLCJIZWlnaHQiOjAuMCwiQm9yZGVyU3R5bGUiOnsiJGlkIjoiMzM5IiwiTGluZUNvbG9yIjp7IiRpZCI6IjM0MCIsIiR0eXBlIjoiTkxSRS5Db21tb24uRG9tLlNvbGlkQ29sb3JCcnVzaCwgTkxSRS5Db21tb24iLCJDb2xvciI6eyIkaWQiOiIzNDEiLCJBIjoyNTUsIlIiOjIyLCJHIjoyOCwiQiI6MzV9fSwiTGluZVdlaWdodCI6MC4wLCJMaW5lVHlwZSI6MCwiUGFyZW50U3R5bGUiOm51bGx9LCJQYXJlbnRTdHlsZSI6bnVsbH0sIklzQWJvdmVUaW1lYmFuZCI6ZmFsc2UsIk1hcmdpbiI6eyIkaWQiOiIzNDIiLCJUb3AiOjAuMCwiTGVmdCI6MC4wLCJSaWdodCI6MC4wLCJCb3R0b20iOjAuMH0sIlBhZGRpbmciOnsiJGlkIjoiMzQzIiwiVG9wIjowLjAsIkxlZnQiOjAuMCwiUmlnaHQiOjAuMCwiQm90dG9tIjowLjB9LCJJc1Zpc2libGUiOnRydWUsIldpZHRoIjowLjAsIkhlaWdodCI6MC4wLCJCb3JkZXJTdHlsZSI6eyIkaWQiOiIzNDQiLCJMaW5lQ29sb3IiOm51bGwsIkxpbmVXZWlnaHQiOjAuMCwiTGluZVR5cGUiOjAsIlBhcmVudFN0eWxlIjpudWxsfSwiUGFyZW50U3R5bGUiOm51bGx9fSx7IiRpZCI6IjM0NSIsIl9hY3Rpdml0aWVzIjpbeyIkaWQiOiIzNDYiLCJfcm93cyI6W3siJGlkIjoiMzQ3IiwiX3Rhc2tzIjpbeyIkaWQiOiIzNDgiLCJfYXR0YWNoZWRNaWxlc3RvbmVzIjpbXSwiVGFza0RlZmluaXRpb24iOnsiJGlkIjoiMzQ5IiwiR3JvdXBOYW1lIjoiODJkY2I4NDMtOWViMS00OTI0LTlmODUtOTc1MWIwMzkzNTZlIiwiU3RhcnREYXRlIjoiMjAyMS0wNC0wMVQwMDowMDowMFoiLCJFbmREYXRlIjoiMjAyMS0wNC0xNVQwMDoyNDowMFoiLCJQZXJjZW50YWdlQ29tcGxldGUiOm51bGwsIlN0eWxlIjp7IiRpZCI6IjM1MCIsIlNoYXBlIjowLCJTaGFwZVRoaWNrbmVzcyI6MCwiRHVyYXRpb25Gb3JtYXQiOjAsIkluY2x1ZGVOb25Xb3JraW5nRGF5c0luRHVyYXRpb24iOmZhbHNlLCJQZXJjZW50YWdlQ29tcGxldGVTdHlsZSI6eyIkaWQiOiIzNTEiLCJGb250U2V0dGluZ3MiOnsiJGlkIjoiMzUyIiwiRm9udFNpemUiOjEwLCJGb250TmFtZSI6IkNhbGlicmkiLCJJc0JvbGQiOmZhbHNlLCJJc0l0YWxpYyI6ZmFsc2UsIklzVW5kZXJsaW5lZCI6ZmFsc2UsIlBhcmVudFN0eWxlIjpudWxsfSwiQXV0b1NpemUiOjAsIkZvcmVncm91bmQiOnsiJHJlZiI6IjQ3In0sIk1heFdpZHRoIjoyMDAuMCwiTWF4SGVpZ2h0IjoiSW5maW5pdHkiLCJTbWFydEZvcmVncm91bmRJc0FjdGl2ZSI6ZmFsc2UsIkhvcml6b250YWxBbGlnbm1lbnQiOjAsIlZlcnRpY2FsQWxpZ25tZW50IjowLCJTbWFydEZvcmVncm91bmQiOm51bGwsIkJhY2tncm91bmRGaWxsVHlwZSI6MCwiTWFyZ2luIjp7IiRpZCI6IjM1MyIsIlRvcCI6MC4wLCJMZWZ0IjowLjAsIlJpZ2h0IjowLjAsIkJvdHRvbSI6MC4wfSwiUGFkZGluZyI6eyIkaWQiOiIzNTQiLCJUb3AiOjAuMCwiTGVmdCI6MC4wLCJSaWdodCI6MC4wLCJCb3R0b20iOjAuMH0sIkJhY2tncm91bmQiOnsiJGlkIjoiMzU1IiwiQ29sb3IiOnsiJGlkIjoiMzU2IiwiQSI6ODksIlIiOjAsIkciOjAsIkIiOjB9fSwiSXNWaXNpYmxlIjp0cnVlLCJXaWR0aCI6MC4wLCJIZWlnaHQiOjAuMCwiQm9yZGVyU3R5bGUiOnsiJGlkIjoiMzU3IiwiTGluZUNvbG9yIjpudWxsLCJMaW5lV2VpZ2h0IjowLjAsIkxpbmVUeXBlIjowLCJQYXJlbnRTdHlsZSI6bnVsbH0sIlBhcmVudFN0eWxlIjpudWxsfSwiRHVyYXRpb25TdHlsZSI6eyIkaWQiOiIzNTgiLCJGb250U2V0dGluZ3MiOnsiJGlkIjoiMzU5IiwiRm9udFNpemUiOjEwLCJGb250TmFtZSI6IkNhbGlicmkiLCJJc0JvbGQiOmZhbHNlLCJJc0l0YWxpYyI6ZmFsc2UsIklzVW5kZXJsaW5lZCI6ZmFsc2UsIlBhcmVudFN0eWxlIjpudWxsfSwiQXV0b1NpemUiOjAsIkZvcmVncm91bmQiOnsiJGlkIjoiMzYwIiwiQ29sb3IiOnsiJGlkIjoiMzYx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M2MiIsIlRvcCI6MC4wLCJMZWZ0IjowLjAsIlJpZ2h0IjowLjAsIkJvdHRvbSI6MC4wfSwiUGFkZGluZyI6eyIkaWQiOiIzNjMiLCJUb3AiOjAuMCwiTGVmdCI6MC4wLCJSaWdodCI6MC4wLCJCb3R0b20iOjAuMH0sIkJhY2tncm91bmQiOnsiJGlkIjoiMzY0IiwiQ29sb3IiOnsiJGlkIjoiMzY1IiwiQSI6MCwiUiI6MjU1LCJHIjoyNTUsIkIiOjI1NX19LCJJc1Zpc2libGUiOnRydWUsIldpZHRoIjowLjAsIkhlaWdodCI6MC4wLCJCb3JkZXJTdHlsZSI6eyIkaWQiOiIzNjYiLCJMaW5lQ29sb3IiOm51bGwsIkxpbmVXZWlnaHQiOjAuMCwiTGluZVR5cGUiOjAsIlBhcmVudFN0eWxlIjpudWxsfSwiUGFyZW50U3R5bGUiOm51bGx9LCJIb3Jpem9udGFsQ29ubmVjdG9yU3R5bGUiOnsiJGlkIjoiMzY3IiwiTGluZUNvbG9yIjp7IiRpZCI6IjM2OCIsIiR0eXBlIjoiTkxSRS5Db21tb24uRG9tLlNvbGlkQ29sb3JCcnVzaCwgTkxSRS5Db21tb24iLCJDb2xvciI6eyIkaWQiOiIzNjkiLCJBIjoyNTUsIlIiOjIwNCwiRyI6MjA0LCJCIjoyMDR9fSwiTGluZVdlaWdodCI6MS4wLCJMaW5lVHlwZSI6MCwiUGFyZW50U3R5bGUiOm51bGx9LCJWZXJ0aWNhbENvbm5lY3RvclN0eWxlIjp7IiRpZCI6IjM3MCIsIkxpbmVDb2xvciI6eyIkaWQiOiIzNzEiLCIkdHlwZSI6Ik5MUkUuQ29tbW9uLkRvbS5Tb2xpZENvbG9yQnJ1c2gsIE5MUkUuQ29tbW9uIiwiQ29sb3IiOnsiJGlkIjoiMzcyIiwiQSI6MjU1LCJSIjoyMDQsIkciOjIwNCwiQiI6MjA0fX0sIkxpbmVXZWlnaHQiOjAuMCwiTGluZVR5cGUiOjAsIlBhcmVudFN0eWxlIjpudWxsfSwiTWFyZ2luIjpudWxsLCJTdGFydERhdGVQb3NpdGlvbiI6NiwiRW5kRGF0ZVBvc2l0aW9uIjo2LCJEYXRlSXNWaXNpYmxlIjpmYWxzZSwiVGl0bGVQb3NpdGlvbiI6MCwiRHVyYXRpb25Qb3NpdGlvbiI6MiwiUGVyY2VudGFnZUNvbXBsZXRlZFBvc2l0aW9uIjo2LCJTcGFjaW5nIjozLCJJc0JlbG93VGltZWJhbmQiOnRydWUsIlBlcmNlbnRhZ2VDb21wbGV0ZVNoYXBlT3BhY2l0eSI6MzUsIlNoYXBlU3R5bGUiOnsiJGlkIjoiMzczIiwiTWFyZ2luIjp7IiRpZCI6IjM3NCIsIlRvcCI6MC4wLCJMZWZ0Ijo0LjAsIlJpZ2h0Ijo0LjAsIkJvdHRvbSI6MC4wfSwiUGFkZGluZyI6eyIkaWQiOiIzNzUiLCJUb3AiOjAuMCwiTGVmdCI6MC4wLCJSaWdodCI6MC4wLCJCb3R0b20iOjAuMH0sIkJhY2tncm91bmQiOnsiJGlkIjoiMzc2IiwiQ29sb3IiOnsiJGlkIjoiMzc3IiwiQSI6MjU1LCJSIjoxMTEsIkciOjQ5LCJCIjoxNTJ9fSwiSXNWaXNpYmxlIjp0cnVlLCJXaWR0aCI6MC4wLCJIZWlnaHQiOjEwLjAsIkJvcmRlclN0eWxlIjp7IiRpZCI6IjM3OCIsIkxpbmVDb2xvciI6eyIkaWQiOiIzNzkiLCIkdHlwZSI6Ik5MUkUuQ29tbW9uLkRvbS5Tb2xpZENvbG9yQnJ1c2gsIE5MUkUuQ29tbW9uIiwiQ29sb3IiOnsiJGlkIjoiMzgwIiwiQSI6MjU1LCJSIjoyNTUsIkciOjAsIkIiOjB9fSwiTGluZVdlaWdodCI6MC4wLCJMaW5lVHlwZSI6MCwiUGFyZW50U3R5bGUiOm51bGx9LCJQYXJlbnRTdHlsZSI6bnVsbH0sIlRpdGxlU3R5bGUiOnsiJGlkIjoiMzgxIiwiRm9udFNldHRpbmdzIjp7IiRpZCI6IjM4MiIsIkZvbnRTaXplIjoxMSwiRm9udE5hbWUiOiJDYWxpYnJpIiwiSXNCb2xkIjpmYWxzZSwiSXNJdGFsaWMiOmZhbHNlLCJJc1VuZGVybGluZWQiOmZhbHNlLCJQYXJlbnRTdHlsZSI6bnVsbH0sIkF1dG9TaXplIjowLCJGb3JlZ3JvdW5kIjp7IiRpZCI6IjM4MyIsIkNvbG9yIjp7IiRpZCI6IjM4N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ODUiLCJUb3AiOjAuMCwiTGVmdCI6MC4wLCJSaWdodCI6MC4wLCJCb3R0b20iOjAuMH0sIlBhZGRpbmciOnsiJGlkIjoiMzg2IiwiVG9wIjowLjAsIkxlZnQiOjAuMCwiUmlnaHQiOjAuMCwiQm90dG9tIjowLjB9LCJCYWNrZ3JvdW5kIjp7IiRpZCI6IjM4NyIsIkNvbG9yIjp7IiRpZCI6IjM4OCIsIkEiOjAsIlIiOjI1NSwiRyI6MjU1LCJCIjoyNTV9fSwiSXNWaXNpYmxlIjp0cnVlLCJXaWR0aCI6MC4wLCJIZWlnaHQiOjAuMCwiQm9yZGVyU3R5bGUiOnsiJGlkIjoiMzg5IiwiTGluZUNvbG9yIjpudWxsLCJMaW5lV2VpZ2h0IjowLjAsIkxpbmVUeXBlIjowLCJQYXJlbnRTdHlsZSI6bnVsbH0sIlBhcmVudFN0eWxlIjpudWxsfSwiRGF0ZVN0eWxlIjp7IiRpZCI6IjM5MCIsIkZvbnRTZXR0aW5ncyI6eyIkaWQiOiIzOTEiLCJGb250U2l6ZSI6MTAsIkZvbnROYW1lIjoiQ2FsaWJyaSIsIklzQm9sZCI6ZmFsc2UsIklzSXRhbGljIjpmYWxzZSwiSXNVbmRlcmxpbmVkIjpmYWxzZSwiUGFyZW50U3R5bGUiOm51bGx9LCJBdXRvU2l6ZSI6MCwiRm9yZWdyb3VuZCI6eyIkaWQiOiIzOTIiLCJDb2xvciI6eyIkaWQiOiIzO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5NCIsIlRvcCI6MC4wLCJMZWZ0IjowLjAsIlJpZ2h0IjowLjAsIkJvdHRvbSI6MC4wfSwiUGFkZGluZyI6eyIkaWQiOiIzOTUiLCJUb3AiOjAuMCwiTGVmdCI6MC4wLCJSaWdodCI6MC4wLCJCb3R0b20iOjAuMH0sIkJhY2tncm91bmQiOnsiJGlkIjoiMzk2IiwiQ29sb3IiOnsiJGlkIjoiMzk3IiwiQSI6MCwiUiI6MjU1LCJHIjoyNTUsIkIiOjI1NX19LCJJc1Zpc2libGUiOnRydWUsIldpZHRoIjowLjAsIkhlaWdodCI6MC4wLCJCb3JkZXJTdHlsZSI6eyIkaWQiOiIzOTgiLCJMaW5lQ29sb3IiOm51bGwsIkxpbmVXZWlnaHQiOjAuMCwiTGluZVR5cGUiOjAsIlBhcmVudFN0eWxlIjpudWxsfSwiUGFyZW50U3R5bGUiOm51bGx9LCJEYXRlRm9ybWF0Ijp7IiRpZCI6IjM5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DAiLCJGb3JtYXQiOjAsIklzVmlzaWJsZSI6ZmFsc2UsIkxhc3RLbm93blZpc2liaWxpdHlTdGF0ZSI6ZmFsc2V9LCJJc1Zpc2libGUiOnRydWUsIlBhcmVudFN0eWxlIjpudWxsfSwiSW5kZXgiOjksIlNtYXJ0RHVyYXRpb25BY3RpdmF0ZWQiOmZhbHNlLCJEYXRlRm9ybWF0Ijp7IiRyZWYiOiIzOTkifSwiV2Vla051bWJlcmluZyI6eyIkaWQiOiI0MDEiLCJGb3JtYXQiOjAsIklzVmlzaWJsZSI6ZmFsc2UsIkxhc3RLbm93blZpc2liaWxpdHlTdGF0ZSI6ZmFsc2V9LCJJZCI6IjM1MDE4NzkxLTljNWMtNDkyMC1hNDAwLTUzZTc4NWU0NjRiOCIsIkltcG9ydElkIjpudWxsLCJUaXRsZSI6IkRvY3VtZW50IHJlcXVpcmVtZW50cyIsIk5vdGUiOm51bGwsIkh5cGVybGluayI6eyIkaWQiOiI0MDIiLCJBZGRyZXNzIjoiIiwiU3ViQWRkcmVzcyI6IiJ9LCJJc0NoYW5nZWQiOmZhbHNlLCJJc05ldyI6ZmFsc2V9fSx7IiRpZCI6IjQwMyIsIl9hdHRhY2hlZE1pbGVzdG9uZXMiOltdLCJUYXNrRGVmaW5pdGlvbiI6eyIkaWQiOiI0MDQiLCJHcm91cE5hbWUiOiI4MmRjYjg0My05ZWIxLTQ5MjQtOWY4NS05NzUxYjAzOTM1NmUiLCJTdGFydERhdGUiOiIyMDIxLTA0LTE2VDAwOjAwOjAwWiIsIkVuZERhdGUiOiIyMDIxLTA0LTIwVDAwOjM0OjAwWiIsIlBlcmNlbnRhZ2VDb21wbGV0ZSI6bnVsbCwiU3R5bGUiOnsiJGlkIjoiNDA1IiwiU2hhcGUiOjAsIlNoYXBlVGhpY2tuZXNzIjowLCJEdXJhdGlvbkZvcm1hdCI6MCwiSW5jbHVkZU5vbldvcmtpbmdEYXlzSW5EdXJhdGlvbiI6ZmFsc2UsIlBlcmNlbnRhZ2VDb21wbGV0ZVN0eWxlIjp7IiRpZCI6IjQwNiIsIkZvbnRTZXR0aW5ncyI6eyIkaWQiOiI0MDciLCJGb250U2l6ZSI6MTAsIkZvbnROYW1lIjoiQ2FsaWJyaSIsIklzQm9sZCI6ZmFsc2UsIklzSXRhbGljIjpmYWxzZSwiSXNVbmRlcmxpbmVkIjpmYWxzZSwiUGFyZW50U3R5bGUiOm51bGx9LCJBdXRvU2l6ZSI6MCwiRm9yZWdyb3VuZCI6eyIkcmVmIjoiNDcifSwiTWF4V2lkdGgiOjIwMC4wLCJNYXhIZWlnaHQiOiJJbmZpbml0eSIsIlNtYXJ0Rm9yZWdyb3VuZElzQWN0aXZlIjpmYWxzZSwiSG9yaXpvbnRhbEFsaWdubWVudCI6MCwiVmVydGljYWxBbGlnbm1lbnQiOjAsIlNtYXJ0Rm9yZWdyb3VuZCI6bnVsbCwiQmFja2dyb3VuZEZpbGxUeXBlIjowLCJNYXJnaW4iOnsiJGlkIjoiNDA4IiwiVG9wIjowLjAsIkxlZnQiOjAuMCwiUmlnaHQiOjAuMCwiQm90dG9tIjowLjB9LCJQYWRkaW5nIjp7IiRpZCI6IjQwOSIsIlRvcCI6MC4wLCJMZWZ0IjowLjAsIlJpZ2h0IjowLjAsIkJvdHRvbSI6MC4wfSwiQmFja2dyb3VuZCI6eyIkaWQiOiI0MTAiLCJDb2xvciI6eyIkaWQiOiI0MTEiLCJBIjo4OSwiUiI6MCwiRyI6MCwiQiI6MH19LCJJc1Zpc2libGUiOnRydWUsIldpZHRoIjowLjAsIkhlaWdodCI6MC4wLCJCb3JkZXJTdHlsZSI6eyIkaWQiOiI0MTIiLCJMaW5lQ29sb3IiOm51bGwsIkxpbmVXZWlnaHQiOjAuMCwiTGluZVR5cGUiOjAsIlBhcmVudFN0eWxlIjpudWxsfSwiUGFyZW50U3R5bGUiOm51bGx9LCJEdXJhdGlvblN0eWxlIjp7IiRpZCI6IjQxMyIsIkZvbnRTZXR0aW5ncyI6eyIkaWQiOiI0MTQiLCJGb250U2l6ZSI6MTAsIkZvbnROYW1lIjoiQ2FsaWJyaSIsIklzQm9sZCI6ZmFsc2UsIklzSXRhbGljIjpmYWxzZSwiSXNVbmRlcmxpbmVkIjpmYWxzZSwiUGFyZW50U3R5bGUiOm51bGx9LCJBdXRvU2l6ZSI6MCwiRm9yZWdyb3VuZCI6eyIkaWQiOiI0MTUiLCJDb2xvciI6eyIkaWQiOiI0MTY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NDE3IiwiVG9wIjowLjAsIkxlZnQiOjAuMCwiUmlnaHQiOjAuMCwiQm90dG9tIjowLjB9LCJQYWRkaW5nIjp7IiRpZCI6IjQxOCIsIlRvcCI6MC4wLCJMZWZ0IjowLjAsIlJpZ2h0IjowLjAsIkJvdHRvbSI6MC4wfSwiQmFja2dyb3VuZCI6eyIkaWQiOiI0MTkiLCJDb2xvciI6eyIkaWQiOiI0MjAiLCJBIjowLCJSIjoyNTUsIkciOjI1NSwiQiI6MjU1fX0sIklzVmlzaWJsZSI6dHJ1ZSwiV2lkdGgiOjAuMCwiSGVpZ2h0IjowLjAsIkJvcmRlclN0eWxlIjp7IiRpZCI6IjQyMSIsIkxpbmVDb2xvciI6bnVsbCwiTGluZVdlaWdodCI6MC4wLCJMaW5lVHlwZSI6MCwiUGFyZW50U3R5bGUiOm51bGx9LCJQYXJlbnRTdHlsZSI6bnVsbH0sIkhvcml6b250YWxDb25uZWN0b3JTdHlsZSI6eyIkaWQiOiI0MjIiLCJMaW5lQ29sb3IiOnsiJGlkIjoiNDIzIiwiJHR5cGUiOiJOTFJFLkNvbW1vbi5Eb20uU29saWRDb2xvckJydXNoLCBOTFJFLkNvbW1vbiIsIkNvbG9yIjp7IiRpZCI6IjQyNCIsIkEiOjI1NSwiUiI6MjA0LCJHIjoyMDQsIkIiOjIwNH19LCJMaW5lV2VpZ2h0IjoxLjAsIkxpbmVUeXBlIjowLCJQYXJlbnRTdHlsZSI6bnVsbH0sIlZlcnRpY2FsQ29ubmVjdG9yU3R5bGUiOnsiJGlkIjoiNDI1IiwiTGluZUNvbG9yIjp7IiRpZCI6IjQyNiIsIiR0eXBlIjoiTkxSRS5Db21tb24uRG9tLlNvbGlkQ29sb3JCcnVzaCwgTkxSRS5Db21tb24iLCJDb2xvciI6eyIkaWQiOiI0MjciLCJBIjoyNTUsIlIiOjIwNCwiRyI6MjA0LCJCIjoyMDR9fSwiTGluZVdlaWdodCI6MC4wLCJMaW5lVHlwZSI6MCwiUGFyZW50U3R5bGUiOm51bGx9LCJNYXJnaW4iOm51bGwsIlN0YXJ0RGF0ZVBvc2l0aW9uIjo2LCJFbmREYXRlUG9zaXRpb24iOjYsIkRhdGVJc1Zpc2libGUiOmZhbHNlLCJUaXRsZVBvc2l0aW9uIjo0LCJEdXJhdGlvblBvc2l0aW9uIjoyLCJQZXJjZW50YWdlQ29tcGxldGVkUG9zaXRpb24iOjYsIlNwYWNpbmciOjMsIklzQmVsb3dUaW1lYmFuZCI6dHJ1ZSwiUGVyY2VudGFnZUNvbXBsZXRlU2hhcGVPcGFjaXR5IjozNSwiU2hhcGVTdHlsZSI6eyIkaWQiOiI0MjgiLCJNYXJnaW4iOnsiJGlkIjoiNDI5IiwiVG9wIjowLjAsIkxlZnQiOjQuMCwiUmlnaHQiOjQuMCwiQm90dG9tIjowLjB9LCJQYWRkaW5nIjp7IiRpZCI6IjQzMCIsIlRvcCI6MC4wLCJMZWZ0IjowLjAsIlJpZ2h0IjowLjAsIkJvdHRvbSI6MC4wfSwiQmFja2dyb3VuZCI6eyIkaWQiOiI0MzEiLCJDb2xvciI6eyIkaWQiOiI0MzIiLCJBIjoyNTUsIlIiOjExMSwiRyI6NDksIkIiOjE1Mn19LCJJc1Zpc2libGUiOnRydWUsIldpZHRoIjowLjAsIkhlaWdodCI6MTAuMCwiQm9yZGVyU3R5bGUiOnsiJGlkIjoiNDMzIiwiTGluZUNvbG9yIjp7IiRpZCI6IjQzNCIsIiR0eXBlIjoiTkxSRS5Db21tb24uRG9tLlNvbGlkQ29sb3JCcnVzaCwgTkxSRS5Db21tb24iLCJDb2xvciI6eyIkaWQiOiI0MzUiLCJBIjoyNTUsIlIiOjI1NSwiRyI6MCwiQiI6MH19LCJMaW5lV2VpZ2h0IjowLjAsIkxpbmVUeXBlIjowLCJQYXJlbnRTdHlsZSI6bnVsbH0sIlBhcmVudFN0eWxlIjpudWxsfSwiVGl0bGVTdHlsZSI6eyIkaWQiOiI0MzYiLCJGb250U2V0dGluZ3MiOnsiJGlkIjoiNDM3IiwiRm9udFNpemUiOjExLCJGb250TmFtZSI6IkNhbGlicmkiLCJJc0JvbGQiOmZhbHNlLCJJc0l0YWxpYyI6ZmFsc2UsIklzVW5kZXJsaW5lZCI6ZmFsc2UsIlBhcmVudFN0eWxlIjpudWxsfSwiQXV0b1NpemUiOjAsIkZvcmVncm91bmQiOnsiJGlkIjoiNDM4IiwiQ29sb3IiOnsiJGlkIjoiNDM5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Q0MCIsIlRvcCI6MC4wLCJMZWZ0IjowLjAsIlJpZ2h0IjowLjAsIkJvdHRvbSI6MC4wfSwiUGFkZGluZyI6eyIkaWQiOiI0NDEiLCJUb3AiOjAuMCwiTGVmdCI6MC4wLCJSaWdodCI6MC4wLCJCb3R0b20iOjAuMH0sIkJhY2tncm91bmQiOnsiJGlkIjoiNDQyIiwiQ29sb3IiOnsiJGlkIjoiNDQzIiwiQSI6MCwiUiI6MjU1LCJHIjoyNTUsIkIiOjI1NX19LCJJc1Zpc2libGUiOnRydWUsIldpZHRoIjowLjAsIkhlaWdodCI6MC4wLCJCb3JkZXJTdHlsZSI6eyIkaWQiOiI0NDQiLCJMaW5lQ29sb3IiOm51bGwsIkxpbmVXZWlnaHQiOjAuMCwiTGluZVR5cGUiOjAsIlBhcmVudFN0eWxlIjpudWxsfSwiUGFyZW50U3R5bGUiOm51bGx9LCJEYXRlU3R5bGUiOnsiJGlkIjoiNDQ1IiwiRm9udFNldHRpbmdzIjp7IiRpZCI6IjQ0NiIsIkZvbnRTaXplIjoxMCwiRm9udE5hbWUiOiJDYWxpYnJpIiwiSXNCb2xkIjpmYWxzZSwiSXNJdGFsaWMiOmZhbHNlLCJJc1VuZGVybGluZWQiOmZhbHNlLCJQYXJlbnRTdHlsZSI6bnVsbH0sIkF1dG9TaXplIjowLCJGb3JlZ3JvdW5kIjp7IiRpZCI6IjQ0NyIsIkNvbG9yIjp7IiRpZCI6IjQ0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Q5IiwiVG9wIjowLjAsIkxlZnQiOjAuMCwiUmlnaHQiOjAuMCwiQm90dG9tIjowLjB9LCJQYWRkaW5nIjp7IiRpZCI6IjQ1MCIsIlRvcCI6MC4wLCJMZWZ0IjowLjAsIlJpZ2h0IjowLjAsIkJvdHRvbSI6MC4wfSwiQmFja2dyb3VuZCI6eyIkaWQiOiI0NTEiLCJDb2xvciI6eyIkaWQiOiI0NTIiLCJBIjowLCJSIjoyNTUsIkciOjI1NSwiQiI6MjU1fX0sIklzVmlzaWJsZSI6dHJ1ZSwiV2lkdGgiOjAuMCwiSGVpZ2h0IjowLjAsIkJvcmRlclN0eWxlIjp7IiRpZCI6IjQ1MyIsIkxpbmVDb2xvciI6bnVsbCwiTGluZVdlaWdodCI6MC4wLCJMaW5lVHlwZSI6MCwiUGFyZW50U3R5bGUiOm51bGx9LCJQYXJlbnRTdHlsZSI6bnVsbH0sIkRhdGVGb3JtYXQiOnsiJGlkIjoiNDU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1NSIsIkZvcm1hdCI6MCwiSXNWaXNpYmxlIjpmYWxzZSwiTGFzdEtub3duVmlzaWJpbGl0eVN0YXRlIjpmYWxzZX0sIklzVmlzaWJsZSI6dHJ1ZSwiUGFyZW50U3R5bGUiOm51bGx9LCJJbmRleCI6MTAsIlNtYXJ0RHVyYXRpb25BY3RpdmF0ZWQiOmZhbHNlLCJEYXRlRm9ybWF0Ijp7IiRyZWYiOiI0NTQifSwiV2Vla051bWJlcmluZyI6eyIkaWQiOiI0NTYiLCJGb3JtYXQiOjAsIklzVmlzaWJsZSI6ZmFsc2UsIkxhc3RLbm93blZpc2liaWxpdHlTdGF0ZSI6ZmFsc2V9LCJJZCI6ImI4ZmMxMzhjLTFkNDItNGQyMi04MTg5LTk1NzJhNmY1NmNiYSIsIkltcG9ydElkIjpudWxsLCJUaXRsZSI6IkNvbmR1Y3QgZ2FwIGFuYWx5c2lzIiwiTm90ZSI6bnVsbCwiSHlwZXJsaW5rIjp7IiRpZCI6IjQ1NyIsIkFkZHJlc3MiOiIiLCJTdWJBZGRyZXNzIjoiIn0sIklzQ2hhbmdlZCI6ZmFsc2UsIklzTmV3IjpmYWxzZX19XSwiX21pbGVzdG9uZXMiOltdLCJJZCI6IjgyZGNiODQzLTllYjEtNDkyNC05Zjg1LTk3NTFiMDM5MzU2ZSIsIklzU2luZ2xlSXRlbVJvdyI6ZmFsc2V9LHsiJGlkIjoiNDU4IiwiX3Rhc2tzIjpbeyIkaWQiOiI0NTkiLCJfYXR0YWNoZWRNaWxlc3RvbmVzIjpbeyIkaWQiOiI0NjAiLCJEYXRlIjoiMjAyMS0wNC0yOFQyMzo1OTowMCIsIlN0eWxlIjp7IiRpZCI6IjQ2MSIsIlNoYXBlIjoxLCJDb25uZWN0b3JNYXJnaW4iOnsiJGlkIjoiNDYyIiwiVG9wIjowLjAsIkxlZnQiOjIuMCwiUmlnaHQiOjIuMCwiQm90dG9tIjowLjB9LCJDb25uZWN0b3JTdHlsZSI6eyIkaWQiOiI0NjMiLCJMaW5lQ29sb3IiOnsiJGlkIjoiNDY0IiwiJHR5cGUiOiJOTFJFLkNvbW1vbi5Eb20uU29saWRDb2xvckJydXNoLCBOTFJFLkNvbW1vbiIsIkNvbG9yIjp7IiRpZCI6IjQ2NSIsIkEiOjEyNywiUiI6MTc4LCJHIjoxNCwiQiI6MTh9fSwiTGluZVdlaWdodCI6MS4wLCJMaW5lVHlwZSI6MCwiUGFyZW50U3R5bGUiOm51bGx9LCJJc0JlbG93VGltZWJhbmQiOnRydWUsIlBvc2l0aW9uT25UYXNrIjoxLCJIaWRlRGF0ZSI6ZmFsc2UsIlNoYXBlU2l6ZSI6MCwiU3BhY2luZyI6Mi4wLCJQYWRkaW5nIjp7IiRyZWYiOiIxMiJ9LCJTaGFwZVN0eWxlIjp7IiRpZCI6IjQ2NiIsIk1hcmdpbiI6eyIkcmVmIjoiMTQifSwiUGFkZGluZyI6eyIkcmVmIjoiMTUifSwiQmFja2dyb3VuZCI6eyIkaWQiOiI0NjciLCJDb2xvciI6eyIkaWQiOiI0NjgiLCJBIjoyNTUsIlIiOjE3OCwiRyI6MTQsIkIiOjE4fX0sIklzVmlzaWJsZSI6dHJ1ZSwiV2lkdGgiOjEyLjAsIkhlaWdodCI6MTQuMCwiQm9yZGVyU3R5bGUiOnsiJGlkIjoiNDY5IiwiTGluZUNvbG9yIjpudWxsLCJMaW5lV2VpZ2h0IjowLjAsIkxpbmVUeXBlIjowLCJQYXJlbnRTdHlsZSI6bnVsbH0sIlBhcmVudFN0eWxlIjpudWxsfSwiVGl0bGVTdHlsZSI6eyIkaWQiOiI0NzAiLCJGb250U2V0dGluZ3MiOnsiJGlkIjoiNDcxIiwiRm9udFNpemUiOjExLCJGb250TmFtZSI6IkNhbGlicmkiLCJJc0JvbGQiOmZhbHNlLCJJc0l0YWxpYyI6ZmFsc2UsIklzVW5kZXJsaW5lZCI6ZmFsc2UsIlBhcmVudFN0eWxlIjpudWxsfSwiQXV0b1NpemUiOjAsIkZvcmVncm91bmQiOnsiJGlkIjoiNDcyIiwiQ29sb3IiOnsiJGlkIjoiNDcz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yNSJ9LCJQYWRkaW5nIjp7IiRyZWYiOiIyNiJ9LCJCYWNrZ3JvdW5kIjp7IiRpZCI6IjQ3NCIsIkNvbG9yIjp7IiRpZCI6IjQ3NSIsIkEiOjAsIlIiOjI1NSwiRyI6MjU1LCJCIjoyNTV9fSwiSXNWaXNpYmxlIjp0cnVlLCJXaWR0aCI6MC4wLCJIZWlnaHQiOjAuMCwiQm9yZGVyU3R5bGUiOnsiJGlkIjoiNDc2IiwiTGluZUNvbG9yIjpudWxsLCJMaW5lV2VpZ2h0IjowLjAsIkxpbmVUeXBlIjowLCJQYXJlbnRTdHlsZSI6bnVsbH0sIlBhcmVudFN0eWxlIjpudWxsfSwiRGF0ZVN0eWxlIjp7IiRpZCI6IjQ3NyIsIkZvbnRTZXR0aW5ncyI6eyIkaWQiOiI0NzgiLCJGb250U2l6ZSI6MTAsIkZvbnROYW1lIjoiQ2FsaWJyaSIsIklzQm9sZCI6ZmFsc2UsIklzSXRhbGljIjpmYWxzZSwiSXNVbmRlcmxpbmVkIjpmYWxzZSwiUGFyZW50U3R5bGUiOm51bGx9LCJBdXRvU2l6ZSI6MCwiRm9yZWdyb3VuZCI6eyIkaWQiOiI0NzkiLCJDb2xvciI6eyIkaWQiOiI0OD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zNCJ9LCJQYWRkaW5nIjp7IiRyZWYiOiIzNSJ9LCJCYWNrZ3JvdW5kIjp7IiRpZCI6IjQ4MSIsIkNvbG9yIjp7IiRpZCI6IjQ4MiIsIkEiOjAsIlIiOjI1NSwiRyI6MjU1LCJCIjoyNTV9fSwiSXNWaXNpYmxlIjpmYWxzZSwiV2lkdGgiOjAuMCwiSGVpZ2h0IjowLjAsIkJvcmRlclN0eWxlIjp7IiRpZCI6IjQ4MyIsIkxpbmVDb2xvciI6bnVsbCwiTGluZVdlaWdodCI6MC4wLCJMaW5lVHlwZSI6MCwiUGFyZW50U3R5bGUiOm51bGx9LCJQYXJlbnRTdHlsZSI6bnVsbH0sIkRhdGVGb3JtYXQiOnsiJGlkIjoiNDg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4NSIsIkZvcm1hdCI6MCwiSXNWaXNpYmxlIjpmYWxzZSwiTGFzdEtub3duVmlzaWJpbGl0eVN0YXRlIjpmYWxzZX0sIklzVmlzaWJsZSI6dHJ1ZSwiUGFyZW50U3R5bGUiOm51bGx9LCJJbmRleCI6MTIsIlBlcmNlbnRhZ2VDb21wbGV0ZSI6bnVsbCwiUG9zaXRpb24iOnsiUmF0aW8iOjAuMCwiSXNDdXN0b20iOmZhbHNlfSwiRGF0ZUZvcm1hdCI6eyIkcmVmIjoiNDg0In0sIldlZWtOdW1iZXJpbmciOnsiJGlkIjoiNDg2IiwiRm9ybWF0IjowLCJJc1Zpc2libGUiOmZhbHNlLCJMYXN0S25vd25WaXNpYmlsaXR5U3RhdGUiOmZhbHNlfSwiUmVsYXRlZFRhc2tJZCI6Ijk4MThmMTQ0LWEyYjAtNGE0NC1hNDk2LWM3NjU1MDhiNmQxMyIsIklkIjoiMDEyNTUzZDEtNmE4Zi00OTQ2LTg4NzctYWZmZTEwMWUzNzgzIiwiSW1wb3J0SWQiOiIiLCJUaXRsZSI6Ik1hbmFnZW1lbnQgYXBwcm92YWwiLCJOb3RlIjpudWxsLCJIeXBlcmxpbmsiOnsiJGlkIjoiNDg3IiwiQWRkcmVzcyI6IiIsIlN1YkFkZHJlc3MiOiIifSwiSXNDaGFuZ2VkIjpmYWxzZSwiSXNOZXciOmZhbHNlfV0sIlRhc2tEZWZpbml0aW9uIjp7IiRpZCI6IjQ4OCIsIkdyb3VwTmFtZSI6IjBmNGFlMzhlLWQ4MzgtNDMwMy1iNzljLTg3ZWFiZmYzODFhOSIsIlN0YXJ0RGF0ZSI6IjIwMjEtMDQtMjNUMDA6MDA6MDBaIiwiRW5kRGF0ZSI6IjIwMjEtMDQtMjlUMjM6MDk6MDBaIiwiUGVyY2VudGFnZUNvbXBsZXRlIjpudWxsLCJTdHlsZSI6eyIkaWQiOiI0ODkiLCJTaGFwZSI6MCwiU2hhcGVUaGlja25lc3MiOjAsIkR1cmF0aW9uRm9ybWF0IjowLCJJbmNsdWRlTm9uV29ya2luZ0RheXNJbkR1cmF0aW9uIjpmYWxzZSwiUGVyY2VudGFnZUNvbXBsZXRlU3R5bGUiOnsiJGlkIjoiNDkwIiwiRm9udFNldHRpbmdzIjp7IiRpZCI6IjQ5MSIsIkZvbnRTaXplIjoxMCwiRm9udE5hbWUiOiJDYWxpYnJpIiwiSXNCb2xkIjpmYWxzZSwiSXNJdGFsaWMiOmZhbHNlLCJJc1VuZGVybGluZWQiOmZhbHNlLCJQYXJlbnRTdHlsZSI6bnVsbH0sIkF1dG9TaXplIjowLCJGb3JlZ3JvdW5kIjp7IiRyZWYiOiI0NyJ9LCJNYXhXaWR0aCI6MjAwLjAsIk1heEhlaWdodCI6IkluZmluaXR5IiwiU21hcnRGb3JlZ3JvdW5kSXNBY3RpdmUiOmZhbHNlLCJIb3Jpem9udGFsQWxpZ25tZW50IjowLCJWZXJ0aWNhbEFsaWdubWVudCI6MC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g5LCJSIjowLCJHIjowLCJCIjowfX0sIklzVmlzaWJsZSI6dHJ1ZSwiV2lkdGgiOjAuMCwiSGVpZ2h0IjowLjAsIkJvcmRlclN0eWxlIjp7IiRpZCI6IjQ5NiIsIkxpbmVDb2xvciI6bnVsbCwiTGluZVdlaWdodCI6MC4wLCJMaW5lVHlwZSI6MCwiUGFyZW50U3R5bGUiOm51bGx9LCJQYXJlbnRTdHlsZSI6bnVsbH0sIkR1cmF0aW9uU3R5bGUiOnsiJGlkIjoiNDk3IiwiRm9udFNldHRpbmdzIjp7IiRpZCI6IjQ5OCIsIkZvbnRTaXplIjoxMCwiRm9udE5hbWUiOiJDYWxpYnJpIiwiSXNCb2xkIjpmYWxzZSwiSXNJdGFsaWMiOmZhbHNlLCJJc1VuZGVybGluZWQiOmZhbHNlLCJQYXJlbnRTdHlsZSI6bnVsbH0sIkF1dG9TaXplIjowLCJGb3JlZ3JvdW5kIjp7IiRpZCI6IjQ5OSIsIkNvbG9yIjp7IiRpZCI6IjUwMC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1MDEiLCJUb3AiOjAuMCwiTGVmdCI6MC4wLCJSaWdodCI6MC4wLCJCb3R0b20iOjAuMH0sIlBhZGRpbmciOnsiJGlkIjoiNTAyIiwiVG9wIjowLjAsIkxlZnQiOjAuMCwiUmlnaHQiOjAuMCwiQm90dG9tIjowLjB9LCJCYWNrZ3JvdW5kIjp7IiRpZCI6IjUwMyIsIkNvbG9yIjp7IiRpZCI6IjUwNCIsIkEiOjAsIlIiOjI1NSwiRyI6MjU1LCJCIjoyNTV9fSwiSXNWaXNpYmxlIjp0cnVlLCJXaWR0aCI6MC4wLCJIZWlnaHQiOjAuMCwiQm9yZGVyU3R5bGUiOnsiJGlkIjoiNTA1IiwiTGluZUNvbG9yIjpudWxsLCJMaW5lV2VpZ2h0IjowLjAsIkxpbmVUeXBlIjowLCJQYXJlbnRTdHlsZSI6bnVsbH0sIlBhcmVudFN0eWxlIjpudWxsfSwiSG9yaXpvbnRhbENvbm5lY3RvclN0eWxlIjp7IiRpZCI6IjUwNiIsIkxpbmVDb2xvciI6eyIkaWQiOiI1MDciLCIkdHlwZSI6Ik5MUkUuQ29tbW9uLkRvbS5Tb2xpZENvbG9yQnJ1c2gsIE5MUkUuQ29tbW9uIiwiQ29sb3IiOnsiJGlkIjoiNTA4IiwiQSI6MjU1LCJSIjoyMDQsIkciOjIwNCwiQiI6MjA0fX0sIkxpbmVXZWlnaHQiOjEuMCwiTGluZVR5cGUiOjAsIlBhcmVudFN0eWxlIjpudWxsfSwiVmVydGljYWxDb25uZWN0b3JTdHlsZSI6eyIkaWQiOiI1MDkiLCJMaW5lQ29sb3IiOnsiJGlkIjoiNTEwIiwiJHR5cGUiOiJOTFJFLkNvbW1vbi5Eb20uU29saWRDb2xvckJydXNoLCBOTFJFLkNvbW1vbiIsIkNvbG9yIjp7IiRpZCI6IjUxMSIsIkEiOjI1NSwiUiI6MjA0LCJHIjoyMDQsIkIiOjIwNH19LCJMaW5lV2VpZ2h0IjowLjAsIkxpbmVUeXBlIjowLCJQYXJlbnRTdHlsZSI6bnVsbH0sIk1hcmdpbiI6bnVsbCwiU3RhcnREYXRlUG9zaXRpb24iOjYsIkVuZERhdGVQb3NpdGlvbiI6NiwiRGF0ZUlzVmlzaWJsZSI6ZmFsc2UsIlRpdGxlUG9zaXRpb24iOjMsIkR1cmF0aW9uUG9zaXRpb24iOjIsIlBlcmNlbnRhZ2VDb21wbGV0ZWRQb3NpdGlvbiI6NiwiU3BhY2luZyI6MywiSXNCZWxvd1RpbWViYW5kIjp0cnVlLCJQZXJjZW50YWdlQ29tcGxldGVTaGFwZU9wYWNpdHkiOjM1LCJTaGFwZVN0eWxlIjp7IiRpZCI6IjUxMiIsIk1hcmdpbiI6eyIkaWQiOiI1MTMiLCJUb3AiOjAuMCwiTGVmdCI6NC4wLCJSaWdodCI6NC4wLCJCb3R0b20iOjAuMH0sIlBhZGRpbmciOnsiJGlkIjoiNTE0IiwiVG9wIjowLjAsIkxlZnQiOjAuMCwiUmlnaHQiOjAuMCwiQm90dG9tIjowLjB9LCJCYWNrZ3JvdW5kIjp7IiRpZCI6IjUxNSIsIkNvbG9yIjp7IiRpZCI6IjUxNiIsIkEiOjI1NSwiUiI6MTExLCJHIjo0OSwiQiI6MTUyfX0sIklzVmlzaWJsZSI6dHJ1ZSwiV2lkdGgiOjAuMCwiSGVpZ2h0IjoxMC4wLCJCb3JkZXJTdHlsZSI6eyIkaWQiOiI1MTciLCJMaW5lQ29sb3IiOnsiJGlkIjoiNTE4IiwiJHR5cGUiOiJOTFJFLkNvbW1vbi5Eb20uU29saWRDb2xvckJydXNoLCBOTFJFLkNvbW1vbiIsIkNvbG9yIjp7IiRpZCI6IjUxOSIsIkEiOjI1NSwiUiI6MjU1LCJHIjowLCJCIjowfX0sIkxpbmVXZWlnaHQiOjAuMCwiTGluZVR5cGUiOjAsIlBhcmVudFN0eWxlIjpudWxsfSwiUGFyZW50U3R5bGUiOm51bGx9LCJUaXRsZVN0eWxlIjp7IiRpZCI6IjUyMCIsIkZvbnRTZXR0aW5ncyI6eyIkaWQiOiI1MjEiLCJGb250U2l6ZSI6MTEsIkZvbnROYW1lIjoiQ2FsaWJyaSIsIklzQm9sZCI6ZmFsc2UsIklzSXRhbGljIjpmYWxzZSwiSXNVbmRlcmxpbmVkIjpmYWxzZSwiUGFyZW50U3R5bGUiOm51bGx9LCJBdXRvU2l6ZSI6MCwiRm9yZWdyb3VuZCI6eyIkaWQiOiI1MjIiLCJDb2xvciI6eyIkaWQiOiI1MjM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NTI0IiwiVG9wIjowLjAsIkxlZnQiOjAuMCwiUmlnaHQiOjAuMCwiQm90dG9tIjowLjB9LCJQYWRkaW5nIjp7IiRpZCI6IjUyNSIsIlRvcCI6MC4wLCJMZWZ0IjowLjAsIlJpZ2h0IjowLjAsIkJvdHRvbSI6MC4wfSwiQmFja2dyb3VuZCI6eyIkaWQiOiI1MjYiLCJDb2xvciI6eyIkaWQiOiI1MjciLCJBIjowLCJSIjoyNTUsIkciOjI1NSwiQiI6MjU1fX0sIklzVmlzaWJsZSI6dHJ1ZSwiV2lkdGgiOjAuMCwiSGVpZ2h0IjowLjAsIkJvcmRlclN0eWxlIjp7IiRpZCI6IjUyOCIsIkxpbmVDb2xvciI6bnVsbCwiTGluZVdlaWdodCI6MC4wLCJMaW5lVHlwZSI6MCwiUGFyZW50U3R5bGUiOm51bGx9LCJQYXJlbnRTdHlsZSI6bnVsbH0sIkRhdGVTdHlsZSI6eyIkaWQiOiI1MjkiLCJGb250U2V0dGluZ3MiOnsiJGlkIjoiNTMwIiwiRm9udFNpemUiOjEwLCJGb250TmFtZSI6IkNhbGlicmkiLCJJc0JvbGQiOmZhbHNlLCJJc0l0YWxpYyI6ZmFsc2UsIklzVW5kZXJsaW5lZCI6ZmFsc2UsIlBhcmVudFN0eWxlIjpudWxsfSwiQXV0b1NpemUiOjAsIkZvcmVncm91bmQiOnsiJGlkIjoiNTMxIiwiQ29sb3IiOnsiJGlkIjoiNTM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MzMiLCJUb3AiOjAuMCwiTGVmdCI6MC4wLCJSaWdodCI6MC4wLCJCb3R0b20iOjAuMH0sIlBhZGRpbmciOnsiJGlkIjoiNTM0IiwiVG9wIjowLjAsIkxlZnQiOjAuMCwiUmlnaHQiOjAuMCwiQm90dG9tIjowLjB9LCJCYWNrZ3JvdW5kIjp7IiRpZCI6IjUzNSIsIkNvbG9yIjp7IiRpZCI6IjUzNiIsIkEiOjAsIlIiOjI1NSwiRyI6MjU1LCJCIjoyNTV9fSwiSXNWaXNpYmxlIjp0cnVlLCJXaWR0aCI6MC4wLCJIZWlnaHQiOjAuMCwiQm9yZGVyU3R5bGUiOnsiJGlkIjoiNTM3IiwiTGluZUNvbG9yIjpudWxsLCJMaW5lV2VpZ2h0IjowLjAsIkxpbmVUeXBlIjowLCJQYXJlbnRTdHlsZSI6bnVsbH0sIlBhcmVudFN0eWxlIjpudWxsfSwiRGF0ZUZvcm1hdCI6eyIkaWQiOiI1Mz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M5IiwiRm9ybWF0IjowLCJJc1Zpc2libGUiOmZhbHNlLCJMYXN0S25vd25WaXNpYmlsaXR5U3RhdGUiOmZhbHNlfSwiSXNWaXNpYmxlIjp0cnVlLCJQYXJlbnRTdHlsZSI6bnVsbH0sIkluZGV4IjoxMSwiU21hcnREdXJhdGlvbkFjdGl2YXRlZCI6ZmFsc2UsIkRhdGVGb3JtYXQiOnsiJHJlZiI6IjUzOCJ9LCJXZWVrTnVtYmVyaW5nIjp7IiRpZCI6IjU0MCIsIkZvcm1hdCI6MCwiSXNWaXNpYmxlIjpmYWxzZSwiTGFzdEtub3duVmlzaWJpbGl0eVN0YXRlIjpmYWxzZX0sIklkIjoiOTgxOGYxNDQtYTJiMC00YTQ0LWE0OTYtYzc2NTUwOGI2ZDEzIiwiSW1wb3J0SWQiOm51bGwsIlRpdGxlIjoiRXhwbG9yZSByZWNvdmVyeSBzdHJhdGVnaWVzIiwiTm90ZSI6bnVsbCwiSHlwZXJsaW5rIjp7IiRpZCI6IjU0MSIsIkFkZHJlc3MiOiIiLCJTdWJBZGRyZXNzIjoiIn0sIklzQ2hhbmdlZCI6ZmFsc2UsIklzTmV3IjpmYWxzZX19LHsiJGlkIjoiNTQyIiwiX2F0dGFjaGVkTWlsZXN0b25lcyI6W10sIlRhc2tEZWZpbml0aW9uIjp7IiRpZCI6IjU0MyIsIkdyb3VwTmFtZSI6IjBmNGFlMzhlLWQ4MzgtNDMwMy1iNzljLTg3ZWFiZmYzODFhOSIsIlN0YXJ0RGF0ZSI6IjIwMjEtMDUtMDFUMDA6MDA6MDBaIiwiRW5kRGF0ZSI6IjIwMjEtMDUtMTBUMTQ6NDY6MDBaIiwiUGVyY2VudGFnZUNvbXBsZXRlIjpudWxsLCJTdHlsZSI6eyIkaWQiOiI1NDQiLCJTaGFwZSI6MCwiU2hhcGVUaGlja25lc3MiOjAsIkR1cmF0aW9uRm9ybWF0IjowLCJJbmNsdWRlTm9uV29ya2luZ0RheXNJbkR1cmF0aW9uIjpmYWxzZSwiUGVyY2VudGFnZUNvbXBsZXRlU3R5bGUiOnsiJGlkIjoiNTQ1IiwiRm9udFNldHRpbmdzIjp7IiRpZCI6IjU0NiIsIkZvbnRTaXplIjoxMCwiRm9udE5hbWUiOiJDYWxpYnJpIiwiSXNCb2xkIjpmYWxzZSwiSXNJdGFsaWMiOmZhbHNlLCJJc1VuZGVybGluZWQiOmZhbHNlLCJQYXJlbnRTdHlsZSI6bnVsbH0sIkF1dG9TaXplIjowLCJGb3JlZ3JvdW5kIjp7IiRyZWYiOiI0NyJ9LCJNYXhXaWR0aCI6MjAwLjAsIk1heEhlaWdodCI6IkluZmluaXR5IiwiU21hcnRGb3JlZ3JvdW5kSXNBY3RpdmUiOmZhbHNlLCJIb3Jpem9udGFsQWxpZ25tZW50IjowLCJWZXJ0aWNhbEFsaWdubWVudCI6MCwiU21hcnRGb3JlZ3JvdW5kIjpudWxsLCJCYWNrZ3JvdW5kRmlsbFR5cGUiOjAsIk1hcmdpbiI6eyIkaWQiOiI1NDciLCJUb3AiOjAuMCwiTGVmdCI6MC4wLCJSaWdodCI6MC4wLCJCb3R0b20iOjAuMH0sIlBhZGRpbmciOnsiJGlkIjoiNTQ4IiwiVG9wIjowLjAsIkxlZnQiOjAuMCwiUmlnaHQiOjAuMCwiQm90dG9tIjowLjB9LCJCYWNrZ3JvdW5kIjp7IiRpZCI6IjU0OSIsIkNvbG9yIjp7IiRpZCI6IjU1MCIsIkEiOjg5LCJSIjowLCJHIjowLCJCIjowfX0sIklzVmlzaWJsZSI6dHJ1ZSwiV2lkdGgiOjAuMCwiSGVpZ2h0IjowLjAsIkJvcmRlclN0eWxlIjp7IiRpZCI6IjU1MSIsIkxpbmVDb2xvciI6bnVsbCwiTGluZVdlaWdodCI6MC4wLCJMaW5lVHlwZSI6MCwiUGFyZW50U3R5bGUiOm51bGx9LCJQYXJlbnRTdHlsZSI6bnVsbH0sIkR1cmF0aW9uU3R5bGUiOnsiJGlkIjoiNTUyIiwiRm9udFNldHRpbmdzIjp7IiRpZCI6IjU1MyIsIkZvbnRTaXplIjoxMCwiRm9udE5hbWUiOiJDYWxpYnJpIiwiSXNCb2xkIjpmYWxzZSwiSXNJdGFsaWMiOmZhbHNlLCJJc1VuZGVybGluZWQiOmZhbHNlLCJQYXJlbnRTdHlsZSI6bnVsbH0sIkF1dG9TaXplIjowLCJGb3JlZ3JvdW5kIjp7IiRpZCI6IjU1NCIsIkNvbG9yIjp7IiRpZCI6IjU1NS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1NTYiLCJUb3AiOjAuMCwiTGVmdCI6MC4wLCJSaWdodCI6MC4wLCJCb3R0b20iOjAuMH0sIlBhZGRpbmciOnsiJGlkIjoiNTU3IiwiVG9wIjowLjAsIkxlZnQiOjAuMCwiUmlnaHQiOjAuMCwiQm90dG9tIjowLjB9LCJCYWNrZ3JvdW5kIjp7IiRpZCI6IjU1OCIsIkNvbG9yIjp7IiRpZCI6IjU1OSIsIkEiOjAsIlIiOjI1NSwiRyI6MjU1LCJCIjoyNTV9fSwiSXNWaXNpYmxlIjp0cnVlLCJXaWR0aCI6MC4wLCJIZWlnaHQiOjAuMCwiQm9yZGVyU3R5bGUiOnsiJGlkIjoiNTYwIiwiTGluZUNvbG9yIjpudWxsLCJMaW5lV2VpZ2h0IjowLjAsIkxpbmVUeXBlIjowLCJQYXJlbnRTdHlsZSI6bnVsbH0sIlBhcmVudFN0eWxlIjpudWxsfSwiSG9yaXpvbnRhbENvbm5lY3RvclN0eWxlIjp7IiRpZCI6IjU2MSIsIkxpbmVDb2xvciI6eyIkaWQiOiI1NjIiLCIkdHlwZSI6Ik5MUkUuQ29tbW9uLkRvbS5Tb2xpZENvbG9yQnJ1c2gsIE5MUkUuQ29tbW9uIiwiQ29sb3IiOnsiJGlkIjoiNTYzIiwiQSI6MjU1LCJSIjoyMDQsIkciOjIwNCwiQiI6MjA0fX0sIkxpbmVXZWlnaHQiOjEuMCwiTGluZVR5cGUiOjAsIlBhcmVudFN0eWxlIjpudWxsfSwiVmVydGljYWxDb25uZWN0b3JTdHlsZSI6eyIkaWQiOiI1NjQiLCJMaW5lQ29sb3IiOnsiJGlkIjoiNTY1IiwiJHR5cGUiOiJOTFJFLkNvbW1vbi5Eb20uU29saWRDb2xvckJydXNoLCBOTFJFLkNvbW1vbiIsIkNvbG9yIjp7IiRpZCI6IjU2NiIsIkEiOjI1NSwiUiI6MjA0LCJHIjoyMDQsIkIiOjIwNH19LCJMaW5lV2VpZ2h0IjowLjAsIkxpbmVUeXBlIjowLCJQYXJlbnRTdHlsZSI6bnVsbH0sIk1hcmdpbiI6bnVsbCwiU3RhcnREYXRlUG9zaXRpb24iOjYsIkVuZERhdGVQb3NpdGlvbiI6NiwiRGF0ZUlzVmlzaWJsZSI6ZmFsc2UsIlRpdGxlUG9zaXRpb24iOjQsIkR1cmF0aW9uUG9zaXRpb24iOjIsIlBlcmNlbnRhZ2VDb21wbGV0ZWRQb3NpdGlvbiI6NiwiU3BhY2luZyI6MywiSXNCZWxvd1RpbWViYW5kIjp0cnVlLCJQZXJjZW50YWdlQ29tcGxldGVTaGFwZU9wYWNpdHkiOjM1LCJTaGFwZVN0eWxlIjp7IiRpZCI6IjU2NyIsIk1hcmdpbiI6eyIkaWQiOiI1NjgiLCJUb3AiOjAuMCwiTGVmdCI6NC4wLCJSaWdodCI6NC4wLCJCb3R0b20iOjAuMH0sIlBhZGRpbmciOnsiJGlkIjoiNTY5IiwiVG9wIjowLjAsIkxlZnQiOjAuMCwiUmlnaHQiOjAuMCwiQm90dG9tIjowLjB9LCJCYWNrZ3JvdW5kIjp7IiRpZCI6IjU3MCIsIkNvbG9yIjp7IiRpZCI6IjU3MSIsIkEiOjI1NSwiUiI6MTExLCJHIjo0OSwiQiI6MTUyfX0sIklzVmlzaWJsZSI6dHJ1ZSwiV2lkdGgiOjAuMCwiSGVpZ2h0IjoxMC4wLCJCb3JkZXJTdHlsZSI6eyIkaWQiOiI1NzIiLCJMaW5lQ29sb3IiOnsiJGlkIjoiNTczIiwiJHR5cGUiOiJOTFJFLkNvbW1vbi5Eb20uU29saWRDb2xvckJydXNoLCBOTFJFLkNvbW1vbiIsIkNvbG9yIjp7IiRpZCI6IjU3NCIsIkEiOjI1NSwiUiI6MjU1LCJHIjowLCJCIjowfX0sIkxpbmVXZWlnaHQiOjAuMCwiTGluZVR5cGUiOjAsIlBhcmVudFN0eWxlIjpudWxsfSwiUGFyZW50U3R5bGUiOm51bGx9LCJUaXRsZVN0eWxlIjp7IiRpZCI6IjU3NSIsIkZvbnRTZXR0aW5ncyI6eyIkaWQiOiI1NzYiLCJGb250U2l6ZSI6MTEsIkZvbnROYW1lIjoiQ2FsaWJyaSIsIklzQm9sZCI6ZmFsc2UsIklzSXRhbGljIjpmYWxzZSwiSXNVbmRlcmxpbmVkIjpmYWxzZSwiUGFyZW50U3R5bGUiOm51bGx9LCJBdXRvU2l6ZSI6MCwiRm9yZWdyb3VuZCI6eyIkaWQiOiI1NzciLCJDb2xvciI6eyIkaWQiOiI1Nzg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Tc5IiwiVG9wIjowLjAsIkxlZnQiOjAuMCwiUmlnaHQiOjAuMCwiQm90dG9tIjowLjB9LCJQYWRkaW5nIjp7IiRpZCI6IjU4MCIsIlRvcCI6MC4wLCJMZWZ0IjowLjAsIlJpZ2h0IjowLjAsIkJvdHRvbSI6MC4wfSwiQmFja2dyb3VuZCI6eyIkaWQiOiI1ODEiLCJDb2xvciI6eyIkaWQiOiI1ODIiLCJBIjowLCJSIjoyNTUsIkciOjI1NSwiQiI6MjU1fX0sIklzVmlzaWJsZSI6dHJ1ZSwiV2lkdGgiOjAuMCwiSGVpZ2h0IjowLjAsIkJvcmRlclN0eWxlIjp7IiRpZCI6IjU4MyIsIkxpbmVDb2xvciI6bnVsbCwiTGluZVdlaWdodCI6MC4wLCJMaW5lVHlwZSI6MCwiUGFyZW50U3R5bGUiOm51bGx9LCJQYXJlbnRTdHlsZSI6bnVsbH0sIkRhdGVTdHlsZSI6eyIkaWQiOiI1ODQiLCJGb250U2V0dGluZ3MiOnsiJGlkIjoiNTg1IiwiRm9udFNpemUiOjEwLCJGb250TmFtZSI6IkNhbGlicmkiLCJJc0JvbGQiOmZhbHNlLCJJc0l0YWxpYyI6ZmFsc2UsIklzVW5kZXJsaW5lZCI6ZmFsc2UsIlBhcmVudFN0eWxlIjpudWxsfSwiQXV0b1NpemUiOjAsIkZvcmVncm91bmQiOnsiJGlkIjoiNTg2IiwiQ29sb3IiOnsiJGlkIjoiNTg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ODgiLCJUb3AiOjAuMCwiTGVmdCI6MC4wLCJSaWdodCI6MC4wLCJCb3R0b20iOjAuMH0sIlBhZGRpbmciOnsiJGlkIjoiNTg5IiwiVG9wIjowLjAsIkxlZnQiOjAuMCwiUmlnaHQiOjAuMCwiQm90dG9tIjowLjB9LCJCYWNrZ3JvdW5kIjp7IiRpZCI6IjU5MCIsIkNvbG9yIjp7IiRpZCI6IjU5MSIsIkEiOjAsIlIiOjI1NSwiRyI6MjU1LCJCIjoyNTV9fSwiSXNWaXNpYmxlIjp0cnVlLCJXaWR0aCI6MC4wLCJIZWlnaHQiOjAuMCwiQm9yZGVyU3R5bGUiOnsiJGlkIjoiNTkyIiwiTGluZUNvbG9yIjpudWxsLCJMaW5lV2VpZ2h0IjowLjAsIkxpbmVUeXBlIjowLCJQYXJlbnRTdHlsZSI6bnVsbH0sIlBhcmVudFN0eWxlIjpudWxsfSwiRGF0ZUZvcm1hdCI6eyIkaWQiOiI1O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k0IiwiRm9ybWF0IjowLCJJc1Zpc2libGUiOmZhbHNlLCJMYXN0S25vd25WaXNpYmlsaXR5U3RhdGUiOmZhbHNlfSwiSXNWaXNpYmxlIjp0cnVlLCJQYXJlbnRTdHlsZSI6bnVsbH0sIkluZGV4IjoxMywiU21hcnREdXJhdGlvbkFjdGl2YXRlZCI6ZmFsc2UsIkRhdGVGb3JtYXQiOnsiJHJlZiI6IjU5MyJ9LCJXZWVrTnVtYmVyaW5nIjp7IiRpZCI6IjU5NSIsIkZvcm1hdCI6MCwiSXNWaXNpYmxlIjpmYWxzZSwiTGFzdEtub3duVmlzaWJpbGl0eVN0YXRlIjpmYWxzZX0sIklkIjoiNzViNmE0NmUtOGU2NC00NzBiLThhNzItZGJlNGU1YTM5NWM4IiwiSW1wb3J0SWQiOm51bGwsIlRpdGxlIjoiSW1wbGVtZW50IHJlY292ZXJ5IHN0cmF0ZWd5IiwiTm90ZSI6bnVsbCwiSHlwZXJsaW5rIjp7IiRpZCI6IjU5NiIsIkFkZHJlc3MiOiIiLCJTdWJBZGRyZXNzIjoiIn0sIklzQ2hhbmdlZCI6ZmFsc2UsIklzTmV3IjpmYWxzZX19XSwiX21pbGVzdG9uZXMiOltdLCJJZCI6IjBmNGFlMzhlLWQ4MzgtNDMwMy1iNzljLTg3ZWFiZmYzODFhOSIsIklzU2luZ2xlSXRlbVJvdyI6ZmFsc2V9XSwiSW5kZXgiOjAsIklkIjoiZjU5NGM3ZDAtZWE1Yi00M2QxLWJlYjUtNTk1NTUwNTdiZTk3IiwiSGVhZGVyVGV4dCI6IkRlZmF1bHQiLCJJc0RlZmF1bHQiOnRydWUsIlN0eWxlIjp7IiRpZCI6IjU5NyIsIkhlYWRlclN0eWxlIjp7IiRpZCI6IjU5OCIsIlRleHRTdHlsZSI6eyIkaWQiOiI1OTkiLCJGb250U2V0dGluZ3MiOnsiJGlkIjoiNjAwIiwiRm9udFNpemUiOjExLCJGb250TmFtZSI6IkNhbGlicmkiLCJJc0JvbGQiOmZhbHNlLCJJc0l0YWxpYyI6ZmFsc2UsIklzVW5kZXJsaW5lZCI6ZmFsc2UsIlBhcmVudFN0eWxlIjpudWxsfSwiQXV0b1NpemUiOjAsIkZvcmVncm91bmQiOnsiJGlkIjoiNjAxIiwiQ29sb3IiOnsiJGlkIjoiNjA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AzIiwiVG9wIjowLjAsIkxlZnQiOjAuMCwiUmlnaHQiOjAuMCwiQm90dG9tIjowLjB9LCJQYWRkaW5nIjp7IiRpZCI6IjYwNCIsIlRvcCI6MC4wLCJMZWZ0IjowLjAsIlJpZ2h0IjowLjAsIkJvdHRvbSI6MC4wfSwiQmFja2dyb3VuZCI6bnVsbCwiSXNWaXNpYmxlIjp0cnVlLCJXaWR0aCI6MC4wLCJIZWlnaHQiOjAuMCwiQm9yZGVyU3R5bGUiOm51bGwsIlBhcmVudFN0eWxlIjpudWxsfSwiUmVjdGFuZ2xlU3R5bGUiOnsiJGlkIjoiNjA1IiwiTWFyZ2luIjp7IiRpZCI6IjYwNiIsIlRvcCI6MC4wLCJMZWZ0IjowLjAsIlJpZ2h0IjowLjAsIkJvdHRvbSI6MC4wfSwiUGFkZGluZyI6eyIkaWQiOiI2MDciLCJUb3AiOjAuMCwiTGVmdCI6MC4wLCJSaWdodCI6MC4wLCJCb3R0b20iOjAuMH0sIkJhY2tncm91bmQiOnsiJGlkIjoiNjA4IiwiQ29sb3IiOnsiJGlkIjoiNjA5IiwiQSI6NjMsIlIiOjE2NSwiRyI6MTY1LCJCIjoxNjV9fSwiSXNWaXNpYmxlIjp0cnVlLCJXaWR0aCI6MC4wLCJIZWlnaHQiOjAuMCwiQm9yZGVyU3R5bGUiOnsiJGlkIjoiNjEwIiwiTGluZUNvbG9yIjp7IiRpZCI6IjYxMSIsIiR0eXBlIjoiTkxSRS5Db21tb24uRG9tLlNvbGlkQ29sb3JCcnVzaCwgTkxSRS5Db21tb24iLCJDb2xvciI6eyIkaWQiOiI2MTIiLCJBIjoyNTUsIlIiOjI1NSwiRyI6MCwiQiI6MH19LCJMaW5lV2VpZ2h0IjowLjAsIkxpbmVUeXBlIjowLCJQYXJlbnRTdHlsZSI6bnVsbH0sIlBhcmVudFN0eWxlIjpudWxsfSwiTWFyZ2luIjp7IiRpZCI6IjYxMyIsIlRvcCI6MC4wLCJMZWZ0IjowLjAsIlJpZ2h0IjowLjAsIkJvdHRvbSI6MC4wfSwiUGFkZGluZyI6eyIkaWQiOiI2MTQiLCJUb3AiOjAuMCwiTGVmdCI6MC4wLCJSaWdodCI6MC4wLCJCb3R0b20iOjAuMH0sIkJhY2tncm91bmQiOm51bGwsIklzVmlzaWJsZSI6dHJ1ZSwiV2lkdGgiOjAuMCwiSGVpZ2h0IjowLjAsIkJvcmRlclN0eWxlIjpudWxsLCJQYXJlbnRTdHlsZSI6bnVsbH0sIkJhY2tncm91bmRTdHlsZSI6eyIkaWQiOiI2MTUiLCJNYXJnaW4iOnsiJGlkIjoiNjE2IiwiVG9wIjowLjAsIkxlZnQiOjAuMCwiUmlnaHQiOjAuMCwiQm90dG9tIjowLjB9LCJQYWRkaW5nIjp7IiRpZCI6IjYxNyIsIlRvcCI6MC4wLCJMZWZ0IjowLjAsIlJpZ2h0IjowLjAsIkJvdHRvbSI6MC4wfSwiQmFja2dyb3VuZCI6eyIkaWQiOiI2MTgiLCJDb2xvciI6eyIkaWQiOiI2MTkiLCJBIjo1MSwiUiI6MTY1LCJHIjoxNjUsIkIiOjE2NX19LCJJc1Zpc2libGUiOnRydWUsIldpZHRoIjowLjAsIkhlaWdodCI6MC4wLCJCb3JkZXJTdHlsZSI6eyIkaWQiOiI2MjAiLCJMaW5lQ29sb3IiOnsiJGlkIjoiNjIxIiwiJHR5cGUiOiJOTFJFLkNvbW1vbi5Eb20uU29saWRDb2xvckJydXNoLCBOTFJFLkNvbW1vbiIsIkNvbG9yIjp7IiRpZCI6IjYyMiIsIkEiOjI1NSwiUiI6MjU1LCJHIjowLCJCIjowfX0sIkxpbmVXZWlnaHQiOjAuMCwiTGluZVR5cGUiOjAsIlBhcmVudFN0eWxlIjpudWxsfSwiUGFyZW50U3R5bGUiOm51bGx9LCJNYXJnaW4iOnsiJGlkIjoiNjIzIiwiVG9wIjowLjAsIkxlZnQiOjAuMCwiUmlnaHQiOjAuMCwiQm90dG9tIjowLjB9LCJQYWRkaW5nIjp7IiRpZCI6IjYyNCIsIlRvcCI6MC4wLCJMZWZ0IjowLjAsIlJpZ2h0IjowLjAsIkJvdHRvbSI6MC4wfSwiSXNWaXNpYmxlIjp0cnVlLCJXaWR0aCI6MC4wLCJIZWlnaHQiOjAuMCwiQm9yZGVyU3R5bGUiOm51bGwsIlBhcmVudFN0eWxlIjpudWxsfX1dLCJJZCI6ImQwN2NmMmFkLTQ1YzItNDQ3ZC04MWQyLTIzYWI3NmM3OTAzMCIsIkluZGV4IjoxLCJIZWFkZXJUZXh0IjoiUmVjb3ZlcnlcclxuU3RyYXRlZ2llcyIsIlN0eWxlIjp7IiRpZCI6IjYyNSIsIkhlYWRlclN0eWxlIjp7IiRpZCI6IjYyNiIsIlRleHRJc1ZlcnRpY2FsIjpmYWxzZSwiVGV4dFN0eWxlIjp7IiRpZCI6IjYyNyIsIkZvbnRTZXR0aW5ncyI6eyIkaWQiOiI2MjgiLCJGb250U2l6ZSI6MTIsIkZvbnROYW1lIjoiQ2FsaWJyaSIsIklzQm9sZCI6ZmFsc2UsIklzSXRhbGljIjpmYWxzZSwiSXNVbmRlcmxpbmVkIjpmYWxzZSwiUGFyZW50U3R5bGUiOm51bGx9LCJBdXRvU2l6ZSI6MCwiRm9yZWdyb3VuZCI6eyIkaWQiOiI2MjkiLCJDb2xvciI6eyIkaWQiOiI2MzAiLCJBIjoyNTUsIlIiOjI1NSwiRyI6MjU1LCJCIjoyNTV9fSwiTWF4V2lkdGgiOjAuMCwiTWF4SGVpZ2h0IjowLjAsIlNtYXJ0Rm9yZWdyb3VuZElzQWN0aXZlIjpmYWxzZSwiSG9yaXpvbnRhbEFsaWdubWVudCI6MCwiVmVydGljYWxBbGlnbm1lbnQiOjAsIlNtYXJ0Rm9yZWdyb3VuZCI6bnVsbCwiQmFja2dyb3VuZEZpbGxUeXBlIjowLCJNYXJnaW4iOnsiJHJlZiI6IjMyMiJ9LCJQYWRkaW5nIjp7IiRyZWYiOiIzMjMifSwiQmFja2dyb3VuZCI6bnVsbCwiSXNWaXNpYmxlIjpmYWxzZSwiV2lkdGgiOjAuMCwiSGVpZ2h0IjowLjAsIkJvcmRlclN0eWxlIjpudWxsLCJQYXJlbnRTdHlsZSI6bnVsbH0sIlJlY3RhbmdsZVN0eWxlIjp7IiRpZCI6IjYzMSIsIk1hcmdpbiI6eyIkcmVmIjoiMzI1In0sIlBhZGRpbmciOnsiJHJlZiI6IjMyNiJ9LCJCYWNrZ3JvdW5kIjp7IiRpZCI6IjYzMiIsIkNvbG9yIjp7IiRpZCI6IjYzMyIsIkEiOjE0MCwiUiI6MTExLCJHIjo0OSwiQiI6MTUyfX0sIklzVmlzaWJsZSI6ZmFsc2UsIldpZHRoIjowLjAsIkhlaWdodCI6MC4wLCJCb3JkZXJTdHlsZSI6eyIkaWQiOiI2MzQiLCJMaW5lQ29sb3IiOnsiJGlkIjoiNjM1IiwiJHR5cGUiOiJOTFJFLkNvbW1vbi5Eb20uU29saWRDb2xvckJydXNoLCBOTFJFLkNvbW1vbiIsIkNvbG9yIjp7IiRpZCI6IjYzNiIsIkEiOjI1NSwiUiI6MjEsIkciOjM3LCJCIjo2Nn19LCJMaW5lV2VpZ2h0IjowLjAsIkxpbmVUeXBlIjowLCJQYXJlbnRTdHlsZSI6bnVsbH0sIlBhcmVudFN0eWxlIjpudWxsfSwiTWFyZ2luIjp7IiRyZWYiOiIzMzIifSwiUGFkZGluZyI6eyIkcmVmIjoiMzMzIn0sIkJhY2tncm91bmQiOm51bGwsIklzVmlzaWJsZSI6dHJ1ZSwiV2lkdGgiOjAuMCwiSGVpZ2h0IjowLjAsIkJvcmRlclN0eWxlIjpudWxsLCJQYXJlbnRTdHlsZSI6bnVsbH0sIkJhY2tncm91bmRTdHlsZSI6eyIkaWQiOiI2MzciLCJNYXJnaW4iOnsiJHJlZiI6IjMzNSJ9LCJQYWRkaW5nIjp7IiRyZWYiOiIzMzYifSwiQmFja2dyb3VuZCI6eyIkaWQiOiI2MzgiLCJDb2xvciI6eyIkaWQiOiI2MzkiLCJBIjozOCwiUiI6MTY1LCJHIjoxNjUsIkIiOjE2NX19LCJJc1Zpc2libGUiOnRydWUsIldpZHRoIjowLjAsIkhlaWdodCI6MC4wLCJCb3JkZXJTdHlsZSI6eyIkaWQiOiI2NDAiLCJMaW5lQ29sb3IiOnsiJGlkIjoiNjQxIiwiJHR5cGUiOiJOTFJFLkNvbW1vbi5Eb20uU29saWRDb2xvckJydXNoLCBOTFJFLkNvbW1vbiIsIkNvbG9yIjp7IiRpZCI6IjY0MiIsIkEiOjI1NSwiUiI6MjEsIkciOjM3LCJCIjo2Nn19LCJMaW5lV2VpZ2h0IjowLjAsIkxpbmVUeXBlIjowLCJQYXJlbnRTdHlsZSI6bnVsbH0sIlBhcmVudFN0eWxlIjpudWxsfSwiSXNBYm92ZVRpbWViYW5kIjpmYWxzZSwiTWFyZ2luIjp7IiRpZCI6IjY0MyIsIlRvcCI6MC4wLCJMZWZ0IjowLjAsIlJpZ2h0IjowLjAsIkJvdHRvbSI6MC4wfSwiUGFkZGluZyI6eyIkaWQiOiI2NDQiLCJUb3AiOjAuMCwiTGVmdCI6MC4wLCJSaWdodCI6MC4wLCJCb3R0b20iOjAuMH0sIklzVmlzaWJsZSI6dHJ1ZSwiV2lkdGgiOjAuMCwiSGVpZ2h0IjowLjAsIkJvcmRlclN0eWxlIjp7IiRpZCI6IjY0NSIsIkxpbmVDb2xvciI6bnVsbCwiTGluZVdlaWdodCI6MC4wLCJMaW5lVHlwZSI6MCwiUGFyZW50U3R5bGUiOm51bGx9LCJQYXJlbnRTdHlsZSI6bnVsbH19LHsiJGlkIjoiNjQ2IiwiX2FjdGl2aXRpZXMiOlt7IiRpZCI6IjY0NyIsIl9yb3dzIjpbeyIkaWQiOiI2NDgiLCJfdGFza3MiOlt7IiRpZCI6IjY0OSIsIl9hdHRhY2hlZE1pbGVzdG9uZXMiOltdLCJUYXNrRGVmaW5pdGlvbiI6eyIkaWQiOiI2NTAiLCJHcm91cE5hbWUiOiI3NmMzMzc3NS0yNjVhLTQ3NDItYWFiMC00NTI5ZGFjNWM0NDEiLCJTdGFydERhdGUiOiIyMDIxLTA0LTA4VDAwOjAwOjAwWiIsIkVuZERhdGUiOiIyMDIxLTA0LTE5VDIyOjQ4OjAwWiIsIlBlcmNlbnRhZ2VDb21wbGV0ZSI6bnVsbCwiU3R5bGUiOnsiJGlkIjoiNjUxIiwiU2hhcGUiOjAsIlNoYXBlVGhpY2tuZXNzIjowLCJEdXJhdGlvbkZvcm1hdCI6MCwiSW5jbHVkZU5vbldvcmtpbmdEYXlzSW5EdXJhdGlvbiI6ZmFsc2UsIlBlcmNlbnRhZ2VDb21wbGV0ZVN0eWxlIjp7IiRpZCI6IjY1MiIsIkZvbnRTZXR0aW5ncyI6eyIkaWQiOiI2NTMiLCJGb250U2l6ZSI6MTAsIkZvbnROYW1lIjoiQ2FsaWJyaSIsIklzQm9sZCI6ZmFsc2UsIklzSXRhbGljIjpmYWxzZSwiSXNVbmRlcmxpbmVkIjpmYWxzZSwiUGFyZW50U3R5bGUiOm51bGx9LCJBdXRvU2l6ZSI6MCwiRm9yZWdyb3VuZCI6eyIkcmVmIjoiNDcifSwiTWF4V2lkdGgiOjIwMC4wLCJNYXhIZWlnaHQiOiJJbmZpbml0eSIsIlNtYXJ0Rm9yZWdyb3VuZElzQWN0aXZlIjpmYWxzZSwiSG9yaXpvbnRhbEFsaWdubWVudCI6MCwiVmVydGljYWxBbGlnbm1lbnQiOjAsIlNtYXJ0Rm9yZWdyb3VuZCI6bnVsbCwiQmFja2dyb3VuZEZpbGxUeXBlIjowLCJNYXJnaW4iOnsiJGlkIjoiNjU0IiwiVG9wIjowLjAsIkxlZnQiOjAuMCwiUmlnaHQiOjAuMCwiQm90dG9tIjowLjB9LCJQYWRkaW5nIjp7IiRpZCI6IjY1NSIsIlRvcCI6MC4wLCJMZWZ0IjowLjAsIlJpZ2h0IjowLjAsIkJvdHRvbSI6MC4wfSwiQmFja2dyb3VuZCI6eyIkaWQiOiI2NTYiLCJDb2xvciI6eyIkaWQiOiI2NTciLCJBIjo4OSwiUiI6MCwiRyI6MCwiQiI6MH19LCJJc1Zpc2libGUiOnRydWUsIldpZHRoIjowLjAsIkhlaWdodCI6MC4wLCJCb3JkZXJTdHlsZSI6eyIkaWQiOiI2NTgiLCJMaW5lQ29sb3IiOm51bGwsIkxpbmVXZWlnaHQiOjAuMCwiTGluZVR5cGUiOjAsIlBhcmVudFN0eWxlIjpudWxsfSwiUGFyZW50U3R5bGUiOm51bGx9LCJEdXJhdGlvblN0eWxlIjp7IiRpZCI6IjY1OSIsIkZvbnRTZXR0aW5ncyI6eyIkaWQiOiI2NjAiLCJGb250U2l6ZSI6MTAsIkZvbnROYW1lIjoiQ2FsaWJyaSIsIklzQm9sZCI6ZmFsc2UsIklzSXRhbGljIjpmYWxzZSwiSXNVbmRlcmxpbmVkIjpmYWxzZSwiUGFyZW50U3R5bGUiOm51bGx9LCJBdXRvU2l6ZSI6MCwiRm9yZWdyb3VuZCI6eyIkaWQiOiI2NjEiLCJDb2xvciI6eyIkaWQiOiI2NjI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NjYzIiwiVG9wIjowLjAsIkxlZnQiOjAuMCwiUmlnaHQiOjAuMCwiQm90dG9tIjowLjB9LCJQYWRkaW5nIjp7IiRpZCI6IjY2NCIsIlRvcCI6MC4wLCJMZWZ0IjowLjAsIlJpZ2h0IjowLjAsIkJvdHRvbSI6MC4wfSwiQmFja2dyb3VuZCI6eyIkaWQiOiI2NjUiLCJDb2xvciI6eyIkaWQiOiI2NjYiLCJBIjowLCJSIjoyNTUsIkciOjI1NSwiQiI6MjU1fX0sIklzVmlzaWJsZSI6dHJ1ZSwiV2lkdGgiOjAuMCwiSGVpZ2h0IjowLjAsIkJvcmRlclN0eWxlIjp7IiRpZCI6IjY2NyIsIkxpbmVDb2xvciI6bnVsbCwiTGluZVdlaWdodCI6MC4wLCJMaW5lVHlwZSI6MCwiUGFyZW50U3R5bGUiOm51bGx9LCJQYXJlbnRTdHlsZSI6bnVsbH0sIkhvcml6b250YWxDb25uZWN0b3JTdHlsZSI6eyIkaWQiOiI2NjgiLCJMaW5lQ29sb3IiOnsiJGlkIjoiNjY5IiwiJHR5cGUiOiJOTFJFLkNvbW1vbi5Eb20uU29saWRDb2xvckJydXNoLCBOTFJFLkNvbW1vbiIsIkNvbG9yIjp7IiRpZCI6IjY3MCIsIkEiOjI1NSwiUiI6MjA0LCJHIjoyMDQsIkIiOjIwNH19LCJMaW5lV2VpZ2h0IjoxLjAsIkxpbmVUeXBlIjowLCJQYXJlbnRTdHlsZSI6bnVsbH0sIlZlcnRpY2FsQ29ubmVjdG9yU3R5bGUiOnsiJGlkIjoiNjcxIiwiTGluZUNvbG9yIjp7IiRpZCI6IjY3MiIsIiR0eXBlIjoiTkxSRS5Db21tb24uRG9tLlNvbGlkQ29sb3JCcnVzaCwgTkxSRS5Db21tb24iLCJDb2xvciI6eyIkaWQiOiI2NzMiLCJBIjoyNTUsIlIiOjIwNCwiRyI6MjA0LCJCIjoyMDR9fSwiTGluZVdlaWdodCI6MC4wLCJMaW5lVHlwZSI6MCwiUGFyZW50U3R5bGUiOm51bGx9LCJNYXJnaW4iOm51bGwsIlN0YXJ0RGF0ZVBvc2l0aW9uIjo2LCJFbmREYXRlUG9zaXRpb24iOjYsIkRhdGVJc1Zpc2libGUiOmZhbHNlLCJUaXRsZVBvc2l0aW9uIjozLCJEdXJhdGlvblBvc2l0aW9uIjoyLCJQZXJjZW50YWdlQ29tcGxldGVkUG9zaXRpb24iOjYsIlNwYWNpbmciOjMsIklzQmVsb3dUaW1lYmFuZCI6dHJ1ZSwiUGVyY2VudGFnZUNvbXBsZXRlU2hhcGVPcGFjaXR5IjozNSwiU2hhcGVTdHlsZSI6eyIkaWQiOiI2NzQiLCJNYXJnaW4iOnsiJGlkIjoiNjc1IiwiVG9wIjowLjAsIkxlZnQiOjQuMCwiUmlnaHQiOjQuMCwiQm90dG9tIjowLjB9LCJQYWRkaW5nIjp7IiRpZCI6IjY3NiIsIlRvcCI6MC4wLCJMZWZ0IjowLjAsIlJpZ2h0IjowLjAsIkJvdHRvbSI6MC4wfSwiQmFja2dyb3VuZCI6eyIkaWQiOiI2NzciLCJDb2xvciI6eyIkaWQiOiI2NzgiLCJBIjoyNTUsIlIiOjI2LCJHIjoxNzAsIkIiOjY2fX0sIklzVmlzaWJsZSI6dHJ1ZSwiV2lkdGgiOjAuMCwiSGVpZ2h0IjoxMC4wLCJCb3JkZXJTdHlsZSI6eyIkaWQiOiI2NzkiLCJMaW5lQ29sb3IiOnsiJGlkIjoiNjgwIiwiJHR5cGUiOiJOTFJFLkNvbW1vbi5Eb20uU29saWRDb2xvckJydXNoLCBOTFJFLkNvbW1vbiIsIkNvbG9yIjp7IiRpZCI6IjY4MSIsIkEiOjI1NSwiUiI6MjU1LCJHIjowLCJCIjowfX0sIkxpbmVXZWlnaHQiOjAuMCwiTGluZVR5cGUiOjAsIlBhcmVudFN0eWxlIjpudWxsfSwiUGFyZW50U3R5bGUiOm51bGx9LCJUaXRsZVN0eWxlIjp7IiRpZCI6IjY4MiIsIkZvbnRTZXR0aW5ncyI6eyIkaWQiOiI2ODMiLCJGb250U2l6ZSI6MTEsIkZvbnROYW1lIjoiQ2FsaWJyaSIsIklzQm9sZCI6ZmFsc2UsIklzSXRhbGljIjpmYWxzZSwiSXNVbmRlcmxpbmVkIjpmYWxzZSwiUGFyZW50U3R5bGUiOm51bGx9LCJBdXRvU2l6ZSI6MCwiRm9yZWdyb3VuZCI6eyIkaWQiOiI2ODQiLCJDb2xvciI6eyIkaWQiOiI2ODU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Njg2IiwiVG9wIjowLjAsIkxlZnQiOjAuMCwiUmlnaHQiOjAuMCwiQm90dG9tIjowLjB9LCJQYWRkaW5nIjp7IiRpZCI6IjY4NyIsIlRvcCI6MC4wLCJMZWZ0IjowLjAsIlJpZ2h0IjowLjAsIkJvdHRvbSI6MC4wfSwiQmFja2dyb3VuZCI6eyIkaWQiOiI2ODgiLCJDb2xvciI6eyIkaWQiOiI2ODkiLCJBIjowLCJSIjoyNTUsIkciOjI1NSwiQiI6MjU1fX0sIklzVmlzaWJsZSI6dHJ1ZSwiV2lkdGgiOjAuMCwiSGVpZ2h0IjowLjAsIkJvcmRlclN0eWxlIjp7IiRpZCI6IjY5MCIsIkxpbmVDb2xvciI6bnVsbCwiTGluZVdlaWdodCI6MC4wLCJMaW5lVHlwZSI6MCwiUGFyZW50U3R5bGUiOm51bGx9LCJQYXJlbnRTdHlsZSI6bnVsbH0sIkRhdGVTdHlsZSI6eyIkaWQiOiI2OTEiLCJGb250U2V0dGluZ3MiOnsiJGlkIjoiNjkyIiwiRm9udFNpemUiOjEwLCJGb250TmFtZSI6IkNhbGlicmkiLCJJc0JvbGQiOmZhbHNlLCJJc0l0YWxpYyI6ZmFsc2UsIklzVW5kZXJsaW5lZCI6ZmFsc2UsIlBhcmVudFN0eWxlIjpudWxsfSwiQXV0b1NpemUiOjAsIkZvcmVncm91bmQiOnsiJGlkIjoiNjkzIiwiQ29sb3IiOnsiJGlkIjoiNjk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OTUiLCJUb3AiOjAuMCwiTGVmdCI6MC4wLCJSaWdodCI6MC4wLCJCb3R0b20iOjAuMH0sIlBhZGRpbmciOnsiJGlkIjoiNjk2IiwiVG9wIjowLjAsIkxlZnQiOjAuMCwiUmlnaHQiOjAuMCwiQm90dG9tIjowLjB9LCJCYWNrZ3JvdW5kIjp7IiRpZCI6IjY5NyIsIkNvbG9yIjp7IiRpZCI6IjY5OCIsIkEiOjAsIlIiOjI1NSwiRyI6MjU1LCJCIjoyNTV9fSwiSXNWaXNpYmxlIjp0cnVlLCJXaWR0aCI6MC4wLCJIZWlnaHQiOjAuMCwiQm9yZGVyU3R5bGUiOnsiJGlkIjoiNjk5IiwiTGluZUNvbG9yIjpudWxsLCJMaW5lV2VpZ2h0IjowLjAsIkxpbmVUeXBlIjowLCJQYXJlbnRTdHlsZSI6bnVsbH0sIlBhcmVudFN0eWxlIjpudWxsfSwiRGF0ZUZvcm1hdCI6eyIkaWQiOiI3M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AxIiwiRm9ybWF0IjowLCJJc1Zpc2libGUiOmZhbHNlLCJMYXN0S25vd25WaXNpYmlsaXR5U3RhdGUiOmZhbHNlfSwiSXNWaXNpYmxlIjp0cnVlLCJQYXJlbnRTdHlsZSI6bnVsbH0sIkluZGV4IjoxNCwiU21hcnREdXJhdGlvbkFjdGl2YXRlZCI6ZmFsc2UsIkRhdGVGb3JtYXQiOnsiJHJlZiI6IjcwMCJ9LCJXZWVrTnVtYmVyaW5nIjp7IiRpZCI6IjcwMiIsIkZvcm1hdCI6MCwiSXNWaXNpYmxlIjpmYWxzZSwiTGFzdEtub3duVmlzaWJpbGl0eVN0YXRlIjpmYWxzZX0sIklkIjoiYjc1NGE1ZDktZDUyNi00NDI5LTk1MWYtMjliNmFhOTc3MTYxIiwiSW1wb3J0SWQiOm51bGwsIlRpdGxlIjoiRGV2ZWxvcCBwbGFuIGZyYW1ld29yayIsIk5vdGUiOm51bGwsIkh5cGVybGluayI6eyIkaWQiOiI3MDMiLCJBZGRyZXNzIjoiIiwiU3ViQWRkcmVzcyI6IiJ9LCJJc0NoYW5nZWQiOmZhbHNlLCJJc05ldyI6ZmFsc2V9fSx7IiRpZCI6IjcwNCIsIl9hdHRhY2hlZE1pbGVzdG9uZXMiOlt7IiRpZCI6IjcwNSIsIkRhdGUiOiIyMDIxLTA1LTAyVDIzOjU5OjAwIiwiU3R5bGUiOnsiJGlkIjoiNzA2IiwiU2hhcGUiOjEsIkNvbm5lY3Rvck1hcmdpbiI6eyIkaWQiOiI3MDciLCJUb3AiOjAuMCwiTGVmdCI6Mi4wLCJSaWdodCI6Mi4wLCJCb3R0b20iOjAuMH0sIkNvbm5lY3RvclN0eWxlIjp7IiRpZCI6IjcwOCIsIkxpbmVDb2xvciI6eyIkaWQiOiI3MDkiLCIkdHlwZSI6Ik5MUkUuQ29tbW9uLkRvbS5Tb2xpZENvbG9yQnJ1c2gsIE5MUkUuQ29tbW9uIiwiQ29sb3IiOnsiJGlkIjoiNzEwIiwiQSI6MTI3LCJSIjoxNzgsIkciOjE0LCJCIjoxOH19LCJMaW5lV2VpZ2h0IjoxLjAsIkxpbmVUeXBlIjowLCJQYXJlbnRTdHlsZSI6bnVsbH0sIklzQmVsb3dUaW1lYmFuZCI6dHJ1ZSwiUG9zaXRpb25PblRhc2siOjEsIkhpZGVEYXRlIjpmYWxzZSwiU2hhcGVTaXplIjowLCJTcGFjaW5nIjoyLjAsIlBhZGRpbmciOnsiJHJlZiI6IjEyIn0sIlNoYXBlU3R5bGUiOnsiJGlkIjoiNzExIiwiTWFyZ2luIjp7IiRyZWYiOiIxNCJ9LCJQYWRkaW5nIjp7IiRyZWYiOiIxNSJ9LCJCYWNrZ3JvdW5kIjp7IiRpZCI6IjcxMiIsIkNvbG9yIjp7IiRpZCI6IjcxMyIsIkEiOjI1NSwiUiI6MTc4LCJHIjoxNCwiQiI6MTh9fSwiSXNWaXNpYmxlIjp0cnVlLCJXaWR0aCI6MTIuMCwiSGVpZ2h0IjoxNC4wLCJCb3JkZXJTdHlsZSI6eyIkaWQiOiI3MTQiLCJMaW5lQ29sb3IiOnsiJGlkIjoiNzE1IiwiJHR5cGUiOiJOTFJFLkNvbW1vbi5Eb20uU29saWRDb2xvckJydXNoLCBOTFJFLkNvbW1vbiIsIkNvbG9yIjp7IiRpZCI6IjcxNiIsIkEiOjI1NSwiUiI6MjU1LCJHIjowLCJCIjowfX0sIkxpbmVXZWlnaHQiOjAuMCwiTGluZVR5cGUiOjAsIlBhcmVudFN0eWxlIjpudWxsfSwiUGFyZW50U3R5bGUiOm51bGx9LCJUaXRsZVN0eWxlIjp7IiRpZCI6IjcxNyIsIkZvbnRTZXR0aW5ncyI6eyIkaWQiOiI3MTgiLCJGb250U2l6ZSI6MTEsIkZvbnROYW1lIjoiQ2FsaWJyaSIsIklzQm9sZCI6ZmFsc2UsIklzSXRhbGljIjpmYWxzZSwiSXNVbmRlcmxpbmVkIjpmYWxzZSwiUGFyZW50U3R5bGUiOm51bGx9LCJBdXRvU2l6ZSI6MCwiRm9yZWdyb3VuZCI6eyIkaWQiOiI3MTkiLCJDb2xvciI6eyIkaWQiOiI3MjA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I1In0sIlBhZGRpbmciOnsiJHJlZiI6IjI2In0sIkJhY2tncm91bmQiOnsiJGlkIjoiNzIxIiwiQ29sb3IiOnsiJGlkIjoiNzIyIiwiQSI6MCwiUiI6MjU1LCJHIjoyNTUsIkIiOjI1NX19LCJJc1Zpc2libGUiOnRydWUsIldpZHRoIjowLjAsIkhlaWdodCI6MC4wLCJCb3JkZXJTdHlsZSI6eyIkaWQiOiI3MjMiLCJMaW5lQ29sb3IiOm51bGwsIkxpbmVXZWlnaHQiOjAuMCwiTGluZVR5cGUiOjAsIlBhcmVudFN0eWxlIjpudWxsfSwiUGFyZW50U3R5bGUiOm51bGx9LCJEYXRlU3R5bGUiOnsiJGlkIjoiNzI0IiwiRm9udFNldHRpbmdzIjp7IiRpZCI6IjcyNSIsIkZvbnRTaXplIjoxMCwiRm9udE5hbWUiOiJDYWxpYnJpIiwiSXNCb2xkIjpmYWxzZSwiSXNJdGFsaWMiOmZhbHNlLCJJc1VuZGVybGluZWQiOmZhbHNlLCJQYXJlbnRTdHlsZSI6bnVsbH0sIkF1dG9TaXplIjowLCJGb3JlZ3JvdW5kIjp7IiRpZCI6IjcyNiIsIkNvbG9yIjp7IiRpZCI6Ijcy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M0In0sIlBhZGRpbmciOnsiJHJlZiI6IjM1In0sIkJhY2tncm91bmQiOnsiJGlkIjoiNzI4IiwiQ29sb3IiOnsiJGlkIjoiNzI5IiwiQSI6MCwiUiI6MjU1LCJHIjoyNTUsIkIiOjI1NX19LCJJc1Zpc2libGUiOmZhbHNlLCJXaWR0aCI6MC4wLCJIZWlnaHQiOjAuMCwiQm9yZGVyU3R5bGUiOnsiJGlkIjoiNzMwIiwiTGluZUNvbG9yIjpudWxsLCJMaW5lV2VpZ2h0IjowLjAsIkxpbmVUeXBlIjowLCJQYXJlbnRTdHlsZSI6bnVsbH0sIlBhcmVudFN0eWxlIjpudWxsfSwiRGF0ZUZvcm1hdCI6eyIkaWQiOiI3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MyIiwiRm9ybWF0IjowLCJJc1Zpc2libGUiOmZhbHNlLCJMYXN0S25vd25WaXNpYmlsaXR5U3RhdGUiOmZhbHNlfSwiSXNWaXNpYmxlIjp0cnVlLCJQYXJlbnRTdHlsZSI6bnVsbH0sIkluZGV4IjoxNiwiUGVyY2VudGFnZUNvbXBsZXRlIjpudWxsLCJQb3NpdGlvbiI6eyJSYXRpbyI6MC4wLCJJc0N1c3RvbSI6ZmFsc2V9LCJEYXRlRm9ybWF0Ijp7IiRyZWYiOiI3MzEifSwiV2Vla051bWJlcmluZyI6eyIkaWQiOiI3MzMiLCJGb3JtYXQiOjAsIklzVmlzaWJsZSI6ZmFsc2UsIkxhc3RLbm93blZpc2liaWxpdHlTdGF0ZSI6ZmFsc2V9LCJSZWxhdGVkVGFza0lkIjoiMTY1YTlhMTktOGJlMy00YWNmLTk0YWEtYmE0NDNhZTY4NzcxIiwiSWQiOiJiZjVkNmIzYy1iNTM0LTQ1MmEtOGZmNC02MTY3NTIwYmMzNjMiLCJJbXBvcnRJZCI6IiIsIlRpdGxlIjoiTWFuYWdlbWVudCBhcHByb3ZhbCIsIk5vdGUiOm51bGwsIkh5cGVybGluayI6eyIkaWQiOiI3MzQiLCJBZGRyZXNzIjoiIiwiU3ViQWRkcmVzcyI6IiJ9LCJJc0NoYW5nZWQiOmZhbHNlLCJJc05ldyI6ZmFsc2V9XSwiVGFza0RlZmluaXRpb24iOnsiJGlkIjoiNzM1IiwiR3JvdXBOYW1lIjoiNzZjMzM3NzUtMjY1YS00NzQyLWFhYjAtNDUyOWRhYzVjNDQxIiwiU3RhcnREYXRlIjoiMjAyMS0wNC0yMlQwMDowMDowMFoiLCJFbmREYXRlIjoiMjAyMS0wNS0wM1QwMDozNTowMFoiLCJQZXJjZW50YWdlQ29tcGxldGUiOm51bGwsIlN0eWxlIjp7IiRpZCI6IjczNiIsIlNoYXBlIjowLCJTaGFwZVRoaWNrbmVzcyI6MCwiRHVyYXRpb25Gb3JtYXQiOjAsIkluY2x1ZGVOb25Xb3JraW5nRGF5c0luRHVyYXRpb24iOmZhbHNlLCJQZXJjZW50YWdlQ29tcGxldGVTdHlsZSI6eyIkaWQiOiI3MzciLCJGb250U2V0dGluZ3MiOnsiJGlkIjoiNzM4IiwiRm9udFNpemUiOjEwLCJGb250TmFtZSI6IkNhbGlicmkiLCJJc0JvbGQiOmZhbHNlLCJJc0l0YWxpYyI6ZmFsc2UsIklzVW5kZXJsaW5lZCI6ZmFsc2UsIlBhcmVudFN0eWxlIjpudWxsfSwiQXV0b1NpemUiOjAsIkZvcmVncm91bmQiOnsiJHJlZiI6IjQ3In0sIk1heFdpZHRoIjoyMDAuMCwiTWF4SGVpZ2h0IjoiSW5maW5pdHkiLCJTbWFydEZvcmVncm91bmRJc0FjdGl2ZSI6ZmFsc2UsIkhvcml6b250YWxBbGlnbm1lbnQiOjAsIlZlcnRpY2FsQWxpZ25tZW50IjowLCJTbWFydEZvcmVncm91bmQiOm51bGwsIkJhY2tncm91bmRGaWxsVHlwZSI6MCwiTWFyZ2luIjp7IiRpZCI6IjczOSIsIlRvcCI6MC4wLCJMZWZ0IjowLjAsIlJpZ2h0IjowLjAsIkJvdHRvbSI6MC4wfSwiUGFkZGluZyI6eyIkaWQiOiI3NDAiLCJUb3AiOjAuMCwiTGVmdCI6MC4wLCJSaWdodCI6MC4wLCJCb3R0b20iOjAuMH0sIkJhY2tncm91bmQiOnsiJGlkIjoiNzQxIiwiQ29sb3IiOnsiJGlkIjoiNzQyIiwiQSI6ODksIlIiOjAsIkciOjAsIkIiOjB9fSwiSXNWaXNpYmxlIjp0cnVlLCJXaWR0aCI6MC4wLCJIZWlnaHQiOjAuMCwiQm9yZGVyU3R5bGUiOnsiJGlkIjoiNzQzIiwiTGluZUNvbG9yIjpudWxsLCJMaW5lV2VpZ2h0IjowLjAsIkxpbmVUeXBlIjowLCJQYXJlbnRTdHlsZSI6bnVsbH0sIlBhcmVudFN0eWxlIjpudWxsfSwiRHVyYXRpb25TdHlsZSI6eyIkaWQiOiI3NDQiLCJGb250U2V0dGluZ3MiOnsiJGlkIjoiNzQ1IiwiRm9udFNpemUiOjEwLCJGb250TmFtZSI6IkNhbGlicmkiLCJJc0JvbGQiOmZhbHNlLCJJc0l0YWxpYyI6ZmFsc2UsIklzVW5kZXJsaW5lZCI6ZmFsc2UsIlBhcmVudFN0eWxlIjpudWxsfSwiQXV0b1NpemUiOjAsIkZvcmVncm91bmQiOnsiJGlkIjoiNzQ2IiwiQ29sb3IiOnsiJGlkIjoiNzQ3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c0OCIsIlRvcCI6MC4wLCJMZWZ0IjowLjAsIlJpZ2h0IjowLjAsIkJvdHRvbSI6MC4wfSwiUGFkZGluZyI6eyIkaWQiOiI3NDkiLCJUb3AiOjAuMCwiTGVmdCI6MC4wLCJSaWdodCI6MC4wLCJCb3R0b20iOjAuMH0sIkJhY2tncm91bmQiOnsiJGlkIjoiNzUwIiwiQ29sb3IiOnsiJGlkIjoiNzUxIiwiQSI6MCwiUiI6MjU1LCJHIjoyNTUsIkIiOjI1NX19LCJJc1Zpc2libGUiOnRydWUsIldpZHRoIjowLjAsIkhlaWdodCI6MC4wLCJCb3JkZXJTdHlsZSI6eyIkaWQiOiI3NTIiLCJMaW5lQ29sb3IiOm51bGwsIkxpbmVXZWlnaHQiOjAuMCwiTGluZVR5cGUiOjAsIlBhcmVudFN0eWxlIjpudWxsfSwiUGFyZW50U3R5bGUiOm51bGx9LCJIb3Jpem9udGFsQ29ubmVjdG9yU3R5bGUiOnsiJGlkIjoiNzUzIiwiTGluZUNvbG9yIjp7IiRpZCI6Ijc1NCIsIiR0eXBlIjoiTkxSRS5Db21tb24uRG9tLlNvbGlkQ29sb3JCcnVzaCwgTkxSRS5Db21tb24iLCJDb2xvciI6eyIkaWQiOiI3NTUiLCJBIjoyNTUsIlIiOjIwNCwiRyI6MjA0LCJCIjoyMDR9fSwiTGluZVdlaWdodCI6MS4wLCJMaW5lVHlwZSI6MCwiUGFyZW50U3R5bGUiOm51bGx9LCJWZXJ0aWNhbENvbm5lY3RvclN0eWxlIjp7IiRpZCI6Ijc1NiIsIkxpbmVDb2xvciI6eyIkaWQiOiI3NTciLCIkdHlwZSI6Ik5MUkUuQ29tbW9uLkRvbS5Tb2xpZENvbG9yQnJ1c2gsIE5MUkUuQ29tbW9uIiwiQ29sb3IiOnsiJGlkIjoiNzU4IiwiQSI6MjU1LCJSIjoyMDQsIkciOjIwNCwiQiI6MjA0fX0sIkxpbmVXZWlnaHQiOjAuMCwiTGluZVR5cGUiOjAsIlBhcmVudFN0eWxlIjpudWxsfSwiTWFyZ2luIjpudWxsLCJTdGFydERhdGVQb3NpdGlvbiI6NiwiRW5kRGF0ZVBvc2l0aW9uIjo2LCJEYXRlSXNWaXNpYmxlIjpmYWxzZSwiVGl0bGVQb3NpdGlvbiI6NCwiRHVyYXRpb25Qb3NpdGlvbiI6MiwiUGVyY2VudGFnZUNvbXBsZXRlZFBvc2l0aW9uIjo2LCJTcGFjaW5nIjozLCJJc0JlbG93VGltZWJhbmQiOnRydWUsIlBlcmNlbnRhZ2VDb21wbGV0ZVNoYXBlT3BhY2l0eSI6MzUsIlNoYXBlU3R5bGUiOnsiJGlkIjoiNzU5IiwiTWFyZ2luIjp7IiRpZCI6Ijc2MCIsIlRvcCI6MC4wLCJMZWZ0Ijo0LjAsIlJpZ2h0Ijo0LjAsIkJvdHRvbSI6MC4wfSwiUGFkZGluZyI6eyIkaWQiOiI3NjEiLCJUb3AiOjAuMCwiTGVmdCI6MC4wLCJSaWdodCI6MC4wLCJCb3R0b20iOjAuMH0sIkJhY2tncm91bmQiOnsiJGlkIjoiNzYyIiwiQ29sb3IiOnsiJGlkIjoiNzYzIiwiQSI6MjU1LCJSIjoyNiwiRyI6MTcwLCJCIjo2Nn19LCJJc1Zpc2libGUiOnRydWUsIldpZHRoIjowLjAsIkhlaWdodCI6MTAuMCwiQm9yZGVyU3R5bGUiOnsiJGlkIjoiNzY0IiwiTGluZUNvbG9yIjp7IiRpZCI6Ijc2NSIsIiR0eXBlIjoiTkxSRS5Db21tb24uRG9tLlNvbGlkQ29sb3JCcnVzaCwgTkxSRS5Db21tb24iLCJDb2xvciI6eyIkaWQiOiI3NjYiLCJBIjoyNTUsIlIiOjI1NSwiRyI6MCwiQiI6MH19LCJMaW5lV2VpZ2h0IjowLjAsIkxpbmVUeXBlIjowLCJQYXJlbnRTdHlsZSI6bnVsbH0sIlBhcmVudFN0eWxlIjpudWxsfSwiVGl0bGVTdHlsZSI6eyIkaWQiOiI3NjciLCJGb250U2V0dGluZ3MiOnsiJGlkIjoiNzY4IiwiRm9udFNpemUiOjExLCJGb250TmFtZSI6IkNhbGlicmkiLCJJc0JvbGQiOmZhbHNlLCJJc0l0YWxpYyI6ZmFsc2UsIklzVW5kZXJsaW5lZCI6ZmFsc2UsIlBhcmVudFN0eWxlIjpudWxsfSwiQXV0b1NpemUiOjAsIkZvcmVncm91bmQiOnsiJGlkIjoiNzY5IiwiQ29sb3IiOnsiJGlkIjoiNzcw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c3MSIsIlRvcCI6MC4wLCJMZWZ0IjowLjAsIlJpZ2h0IjowLjAsIkJvdHRvbSI6MC4wfSwiUGFkZGluZyI6eyIkaWQiOiI3NzIiLCJUb3AiOjAuMCwiTGVmdCI6MC4wLCJSaWdodCI6MC4wLCJCb3R0b20iOjAuMH0sIkJhY2tncm91bmQiOnsiJGlkIjoiNzczIiwiQ29sb3IiOnsiJGlkIjoiNzc0IiwiQSI6MCwiUiI6MjU1LCJHIjoyNTUsIkIiOjI1NX19LCJJc1Zpc2libGUiOnRydWUsIldpZHRoIjowLjAsIkhlaWdodCI6MC4wLCJCb3JkZXJTdHlsZSI6eyIkaWQiOiI3NzUiLCJMaW5lQ29sb3IiOm51bGwsIkxpbmVXZWlnaHQiOjAuMCwiTGluZVR5cGUiOjAsIlBhcmVudFN0eWxlIjpudWxsfSwiUGFyZW50U3R5bGUiOm51bGx9LCJEYXRlU3R5bGUiOnsiJGlkIjoiNzc2IiwiRm9udFNldHRpbmdzIjp7IiRpZCI6Ijc3NyIsIkZvbnRTaXplIjoxMCwiRm9udE5hbWUiOiJDYWxpYnJpIiwiSXNCb2xkIjpmYWxzZSwiSXNJdGFsaWMiOmZhbHNlLCJJc1VuZGVybGluZWQiOmZhbHNlLCJQYXJlbnRTdHlsZSI6bnVsbH0sIkF1dG9TaXplIjowLCJGb3JlZ3JvdW5kIjp7IiRpZCI6Ijc3OCIsIkNvbG9yIjp7IiRpZCI6Ijc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wIiwiVG9wIjowLjAsIkxlZnQiOjAuMCwiUmlnaHQiOjAuMCwiQm90dG9tIjowLjB9LCJQYWRkaW5nIjp7IiRpZCI6Ijc4MSIsIlRvcCI6MC4wLCJMZWZ0IjowLjAsIlJpZ2h0IjowLjAsIkJvdHRvbSI6MC4wfSwiQmFja2dyb3VuZCI6eyIkaWQiOiI3ODIiLCJDb2xvciI6eyIkaWQiOiI3ODMiLCJBIjowLCJSIjoyNTUsIkciOjI1NSwiQiI6MjU1fX0sIklzVmlzaWJsZSI6dHJ1ZSwiV2lkdGgiOjAuMCwiSGVpZ2h0IjowLjAsIkJvcmRlclN0eWxlIjp7IiRpZCI6Ijc4NCIsIkxpbmVDb2xvciI6bnVsbCwiTGluZVdlaWdodCI6MC4wLCJMaW5lVHlwZSI6MCwiUGFyZW50U3R5bGUiOm51bGx9LCJQYXJlbnRTdHlsZSI6bnVsbH0sIkRhdGVGb3JtYXQiOnsiJGlkIjoiNzg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4NiIsIkZvcm1hdCI6MCwiSXNWaXNpYmxlIjpmYWxzZSwiTGFzdEtub3duVmlzaWJpbGl0eVN0YXRlIjpmYWxzZX0sIklzVmlzaWJsZSI6dHJ1ZSwiUGFyZW50U3R5bGUiOm51bGx9LCJJbmRleCI6MTUsIlNtYXJ0RHVyYXRpb25BY3RpdmF0ZWQiOmZhbHNlLCJEYXRlRm9ybWF0Ijp7IiRyZWYiOiI3ODUifSwiV2Vla051bWJlcmluZyI6eyIkaWQiOiI3ODciLCJGb3JtYXQiOjAsIklzVmlzaWJsZSI6ZmFsc2UsIkxhc3RLbm93blZpc2liaWxpdHlTdGF0ZSI6ZmFsc2V9LCJJZCI6IjE2NWE5YTE5LThiZTMtNGFjZi05NGFhLWJhNDQzYWU2ODc3MSIsIkltcG9ydElkIjpudWxsLCJUaXRsZSI6IkRvY3VtZW50IHByb2NlZHVyZXMgIiwiTm90ZSI6bnVsbCwiSHlwZXJsaW5rIjp7IiRpZCI6Ijc4OCIsIkFkZHJlc3MiOiIiLCJTdWJBZGRyZXNzIjoiIn0sIklzQ2hhbmdlZCI6ZmFsc2UsIklzTmV3IjpmYWxzZX19XSwiX21pbGVzdG9uZXMiOltdLCJJZCI6Ijc2YzMzNzc1LTI2NWEtNDc0Mi1hYWIwLTQ1MjlkYWM1YzQ0MSIsIklzU2luZ2xlSXRlbVJvdyI6ZmFsc2V9LHsiJGlkIjoiNzg5IiwiX3Rhc2tzIjpbeyIkaWQiOiI3OTAiLCJfYXR0YWNoZWRNaWxlc3RvbmVzIjpbXSwiVGFza0RlZmluaXRpb24iOnsiJGlkIjoiNzkxIiwiR3JvdXBOYW1lIjpudWxsLCJTdGFydERhdGUiOiIyMDIxLTA0LTA5VDAwOjAwOjAwWiIsIkVuZERhdGUiOiIyMDIxLTA0LTE1VDAwOjQ2OjAwWiIsIlBlcmNlbnRhZ2VDb21wbGV0ZSI6bnVsbCwiU3R5bGUiOnsiJGlkIjoiNzkyIiwiU2hhcGUiOjAsIlNoYXBlVGhpY2tuZXNzIjowLCJEdXJhdGlvbkZvcm1hdCI6MCwiSW5jbHVkZU5vbldvcmtpbmdEYXlzSW5EdXJhdGlvbiI6ZmFsc2UsIlBlcmNlbnRhZ2VDb21wbGV0ZVN0eWxlIjp7IiRpZCI6Ijc5MyIsIkZvbnRTZXR0aW5ncyI6eyIkaWQiOiI3OTQiLCJGb250U2l6ZSI6MTAsIkZvbnROYW1lIjoiQ2FsaWJyaSIsIklzQm9sZCI6ZmFsc2UsIklzSXRhbGljIjpmYWxzZSwiSXNVbmRlcmxpbmVkIjpmYWxzZSwiUGFyZW50U3R5bGUiOm51bGx9LCJBdXRvU2l6ZSI6MCwiRm9yZWdyb3VuZCI6eyIkcmVmIjoiNDcifSwiTWF4V2lkdGgiOjIwMC4wLCJNYXhIZWlnaHQiOiJJbmZpbml0eSIsIlNtYXJ0Rm9yZWdyb3VuZElzQWN0aXZlIjpmYWxzZSwiSG9yaXpvbnRhbEFsaWdubWVudCI6MCwiVmVydGljYWxBbGlnbm1lbnQiOjAsIlNtYXJ0Rm9yZWdyb3VuZCI6bnVsbCwiQmFja2dyb3VuZEZpbGxUeXBlIjowLCJNYXJnaW4iOnsiJGlkIjoiNzk1IiwiVG9wIjowLjAsIkxlZnQiOjAuMCwiUmlnaHQiOjAuMCwiQm90dG9tIjowLjB9LCJQYWRkaW5nIjp7IiRpZCI6Ijc5NiIsIlRvcCI6MC4wLCJMZWZ0IjowLjAsIlJpZ2h0IjowLjAsIkJvdHRvbSI6MC4wfSwiQmFja2dyb3VuZCI6eyIkaWQiOiI3OTciLCJDb2xvciI6eyIkaWQiOiI3OTgiLCJBIjo4OSwiUiI6MCwiRyI6MCwiQiI6MH19LCJJc1Zpc2libGUiOnRydWUsIldpZHRoIjowLjAsIkhlaWdodCI6MC4wLCJCb3JkZXJTdHlsZSI6eyIkaWQiOiI3OTkiLCJMaW5lQ29sb3IiOm51bGwsIkxpbmVXZWlnaHQiOjAuMCwiTGluZVR5cGUiOjAsIlBhcmVudFN0eWxlIjpudWxsfSwiUGFyZW50U3R5bGUiOm51bGx9LCJEdXJhdGlvblN0eWxlIjp7IiRpZCI6IjgwMCIsIkZvbnRTZXR0aW5ncyI6eyIkaWQiOiI4MDEiLCJGb250U2l6ZSI6MTAsIkZvbnROYW1lIjoiQ2FsaWJyaSIsIklzQm9sZCI6ZmFsc2UsIklzSXRhbGljIjpmYWxzZSwiSXNVbmRlcmxpbmVkIjpmYWxzZSwiUGFyZW50U3R5bGUiOm51bGx9LCJBdXRvU2l6ZSI6MCwiRm9yZWdyb3VuZCI6eyIkaWQiOiI4MDIiLCJDb2xvciI6eyIkaWQiOiI4MDM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ODA0IiwiVG9wIjowLjAsIkxlZnQiOjAuMCwiUmlnaHQiOjAuMCwiQm90dG9tIjowLjB9LCJQYWRkaW5nIjp7IiRpZCI6IjgwNSIsIlRvcCI6MC4wLCJMZWZ0IjowLjAsIlJpZ2h0IjowLjAsIkJvdHRvbSI6MC4wfSwiQmFja2dyb3VuZCI6eyIkaWQiOiI4MDYiLCJDb2xvciI6eyIkaWQiOiI4MDciLCJBIjowLCJSIjoyNTUsIkciOjI1NSwiQiI6MjU1fX0sIklzVmlzaWJsZSI6dHJ1ZSwiV2lkdGgiOjAuMCwiSGVpZ2h0IjowLjAsIkJvcmRlclN0eWxlIjp7IiRpZCI6IjgwOCIsIkxpbmVDb2xvciI6bnVsbCwiTGluZVdlaWdodCI6MC4wLCJMaW5lVHlwZSI6MCwiUGFyZW50U3R5bGUiOm51bGx9LCJQYXJlbnRTdHlsZSI6bnVsbH0sIkhvcml6b250YWxDb25uZWN0b3JTdHlsZSI6eyIkaWQiOiI4MDkiLCJMaW5lQ29sb3IiOnsiJGlkIjoiODEwIiwiJHR5cGUiOiJOTFJFLkNvbW1vbi5Eb20uU29saWRDb2xvckJydXNoLCBOTFJFLkNvbW1vbiIsIkNvbG9yIjp7IiRpZCI6IjgxMSIsIkEiOjI1NSwiUiI6MjA0LCJHIjoyMDQsIkIiOjIwNH19LCJMaW5lV2VpZ2h0IjoxLjAsIkxpbmVUeXBlIjowLCJQYXJlbnRTdHlsZSI6bnVsbH0sIlZlcnRpY2FsQ29ubmVjdG9yU3R5bGUiOnsiJGlkIjoiODEyIiwiTGluZUNvbG9yIjp7IiRpZCI6IjgxMyIsIiR0eXBlIjoiTkxSRS5Db21tb24uRG9tLlNvbGlkQ29sb3JCcnVzaCwgTkxSRS5Db21tb24iLCJDb2xvciI6eyIkaWQiOiI4MTQiLCJBIjoyNTUsIlIiOjIwNCwiRyI6MjA0LCJCIjoyMDR9fSwiTGluZVdlaWdodCI6MC4wLCJMaW5lVHlwZSI6MCwiUGFyZW50U3R5bGUiOm51bGx9LCJNYXJnaW4iOm51bGwsIlN0YXJ0RGF0ZVBvc2l0aW9uIjo2LCJFbmREYXRlUG9zaXRpb24iOjYsIkRhdGVJc1Zpc2libGUiOmZhbHNlLCJUaXRsZVBvc2l0aW9uIjozLCJEdXJhdGlvblBvc2l0aW9uIjoyLCJQZXJjZW50YWdlQ29tcGxldGVkUG9zaXRpb24iOjYsIlNwYWNpbmciOjMsIklzQmVsb3dUaW1lYmFuZCI6dHJ1ZSwiUGVyY2VudGFnZUNvbXBsZXRlU2hhcGVPcGFjaXR5IjozNSwiU2hhcGVTdHlsZSI6eyIkaWQiOiI4MTUiLCJNYXJnaW4iOnsiJGlkIjoiODE2IiwiVG9wIjowLjAsIkxlZnQiOjQuMCwiUmlnaHQiOjQuMCwiQm90dG9tIjowLjB9LCJQYWRkaW5nIjp7IiRpZCI6IjgxNyIsIlRvcCI6MC4wLCJMZWZ0IjowLjAsIlJpZ2h0IjowLjAsIkJvdHRvbSI6MC4wfSwiQmFja2dyb3VuZCI6eyIkaWQiOiI4MTgiLCJDb2xvciI6eyIkaWQiOiI4MTkiLCJBIjoyNTUsIlIiOjI2LCJHIjoxNzAsIkIiOjY2fX0sIklzVmlzaWJsZSI6dHJ1ZSwiV2lkdGgiOjAuMCwiSGVpZ2h0IjoxMC4wLCJCb3JkZXJTdHlsZSI6eyIkaWQiOiI4MjAiLCJMaW5lQ29sb3IiOnsiJGlkIjoiODIxIiwiJHR5cGUiOiJOTFJFLkNvbW1vbi5Eb20uU29saWRDb2xvckJydXNoLCBOTFJFLkNvbW1vbiIsIkNvbG9yIjp7IiRpZCI6IjgyMiIsIkEiOjI1NSwiUiI6MjU1LCJHIjowLCJCIjowfX0sIkxpbmVXZWlnaHQiOjAuMCwiTGluZVR5cGUiOjAsIlBhcmVudFN0eWxlIjpudWxsfSwiUGFyZW50U3R5bGUiOm51bGx9LCJUaXRsZVN0eWxlIjp7IiRpZCI6IjgyMyIsIkZvbnRTZXR0aW5ncyI6eyIkaWQiOiI4MjQiLCJGb250U2l6ZSI6MTEsIkZvbnROYW1lIjoiQ2FsaWJyaSIsIklzQm9sZCI6ZmFsc2UsIklzSXRhbGljIjpmYWxzZSwiSXNVbmRlcmxpbmVkIjpmYWxzZSwiUGFyZW50U3R5bGUiOm51bGx9LCJBdXRvU2l6ZSI6MCwiRm9yZWdyb3VuZCI6eyIkaWQiOiI4MjUiLCJDb2xvciI6eyIkaWQiOiI4MjY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ODI3IiwiVG9wIjowLjAsIkxlZnQiOjAuMCwiUmlnaHQiOjAuMCwiQm90dG9tIjowLjB9LCJQYWRkaW5nIjp7IiRpZCI6IjgyOCIsIlRvcCI6MC4wLCJMZWZ0IjowLjAsIlJpZ2h0IjowLjAsIkJvdHRvbSI6MC4wfSwiQmFja2dyb3VuZCI6eyIkaWQiOiI4MjkiLCJDb2xvciI6eyIkaWQiOiI4MzAiLCJBIjowLCJSIjoyNTUsIkciOjI1NSwiQiI6MjU1fX0sIklzVmlzaWJsZSI6dHJ1ZSwiV2lkdGgiOjAuMCwiSGVpZ2h0IjowLjAsIkJvcmRlclN0eWxlIjp7IiRpZCI6IjgzMSIsIkxpbmVDb2xvciI6bnVsbCwiTGluZVdlaWdodCI6MC4wLCJMaW5lVHlwZSI6MCwiUGFyZW50U3R5bGUiOm51bGx9LCJQYXJlbnRTdHlsZSI6bnVsbH0sIkRhdGVTdHlsZSI6eyIkaWQiOiI4MzIiLCJGb250U2V0dGluZ3MiOnsiJGlkIjoiODMzIiwiRm9udFNpemUiOjEwLCJGb250TmFtZSI6IkNhbGlicmkiLCJJc0JvbGQiOmZhbHNlLCJJc0l0YWxpYyI6ZmFsc2UsIklzVW5kZXJsaW5lZCI6ZmFsc2UsIlBhcmVudFN0eWxlIjpudWxsfSwiQXV0b1NpemUiOjAsIkZvcmVncm91bmQiOnsiJGlkIjoiODM0IiwiQ29sb3IiOnsiJGlkIjoiODM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zYiLCJUb3AiOjAuMCwiTGVmdCI6MC4wLCJSaWdodCI6MC4wLCJCb3R0b20iOjAuMH0sIlBhZGRpbmciOnsiJGlkIjoiODM3IiwiVG9wIjowLjAsIkxlZnQiOjAuMCwiUmlnaHQiOjAuMCwiQm90dG9tIjowLjB9LCJCYWNrZ3JvdW5kIjp7IiRpZCI6IjgzOCIsIkNvbG9yIjp7IiRpZCI6IjgzOSIsIkEiOjAsIlIiOjI1NSwiRyI6MjU1LCJCIjoyNTV9fSwiSXNWaXNpYmxlIjp0cnVlLCJXaWR0aCI6MC4wLCJIZWlnaHQiOjAuMCwiQm9yZGVyU3R5bGUiOnsiJGlkIjoiODQwIiwiTGluZUNvbG9yIjpudWxsLCJMaW5lV2VpZ2h0IjowLjAsIkxpbmVUeXBlIjowLCJQYXJlbnRTdHlsZSI6bnVsbH0sIlBhcmVudFN0eWxlIjpudWxsfSwiRGF0ZUZvcm1hdCI6eyIkaWQiOiI4N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QyIiwiRm9ybWF0IjowLCJJc1Zpc2libGUiOmZhbHNlLCJMYXN0S25vd25WaXNpYmlsaXR5U3RhdGUiOmZhbHNlfSwiSXNWaXNpYmxlIjp0cnVlLCJQYXJlbnRTdHlsZSI6bnVsbH0sIkluZGV4IjoxNywiU21hcnREdXJhdGlvbkFjdGl2YXRlZCI6ZmFsc2UsIkRhdGVGb3JtYXQiOnsiJHJlZiI6Ijg0MSJ9LCJXZWVrTnVtYmVyaW5nIjp7IiRpZCI6Ijg0MyIsIkZvcm1hdCI6MCwiSXNWaXNpYmxlIjpmYWxzZSwiTGFzdEtub3duVmlzaWJpbGl0eVN0YXRlIjpmYWxzZX0sIklkIjoiMzllMzhiOTktODM5Zi00YzBhLWJkMTItOTQyOGVkODZkMmZiIiwiSW1wb3J0SWQiOm51bGwsIlRpdGxlIjoiUmVsb2NhdGlvbiBQbGFucyIsIk5vdGUiOm51bGwsIkh5cGVybGluayI6eyIkaWQiOiI4NDQiLCJBZGRyZXNzIjoiIiwiU3ViQWRkcmVzcyI6IiJ9LCJJc0NoYW5nZWQiOmZhbHNlLCJJc05ldyI6ZmFsc2V9fV0sIl9taWxlc3RvbmVzIjpbXSwiSWQiOiIwMDAwMDAwMC0wMDAwLTAwMDAtMDAwMC0wMDAwMDAwMDAwMDAiLCJJc1NpbmdsZUl0ZW1Sb3ciOnRydWV9LHsiJGlkIjoiODQ1IiwiX3Rhc2tzIjpbeyIkaWQiOiI4NDYiLCJfYXR0YWNoZWRNaWxlc3RvbmVzIjpbXSwiVGFza0RlZmluaXRpb24iOnsiJGlkIjoiODQ3IiwiR3JvdXBOYW1lIjpudWxsLCJTdGFydERhdGUiOiIyMDIxLTA0LTA5VDAwOjAwOjAwWiIsIkVuZERhdGUiOiIyMDIxLTA0LTE3VDAwOjA3OjAwWiIsIlBlcmNlbnRhZ2VDb21wbGV0ZSI6bnVsbCwiU3R5bGUiOnsiJGlkIjoiODQ4IiwiU2hhcGUiOjAsIlNoYXBlVGhpY2tuZXNzIjowLCJEdXJhdGlvbkZvcm1hdCI6MCwiSW5jbHVkZU5vbldvcmtpbmdEYXlzSW5EdXJhdGlvbiI6ZmFsc2UsIlBlcmNlbnRhZ2VDb21wbGV0ZVN0eWxlIjp7IiRpZCI6Ijg0OSIsIkZvbnRTZXR0aW5ncyI6eyIkaWQiOiI4NTAiLCJGb250U2l6ZSI6MTAsIkZvbnROYW1lIjoiQ2FsaWJyaSIsIklzQm9sZCI6ZmFsc2UsIklzSXRhbGljIjpmYWxzZSwiSXNVbmRlcmxpbmVkIjpmYWxzZSwiUGFyZW50U3R5bGUiOm51bGx9LCJBdXRvU2l6ZSI6MCwiRm9yZWdyb3VuZCI6eyIkcmVmIjoiNDcifSwiTWF4V2lkdGgiOjIwMC4wLCJNYXhIZWlnaHQiOiJJbmZpbml0eSIsIlNtYXJ0Rm9yZWdyb3VuZElzQWN0aXZlIjpmYWxzZSwiSG9yaXpvbnRhbEFsaWdubWVudCI6MCwiVmVydGljYWxBbGlnbm1lbnQiOjAsIlNtYXJ0Rm9yZWdyb3VuZCI6bnVsbCwiQmFja2dyb3VuZEZpbGxUeXBlIjowLCJNYXJnaW4iOnsiJGlkIjoiODUxIiwiVG9wIjowLjAsIkxlZnQiOjAuMCwiUmlnaHQiOjAuMCwiQm90dG9tIjowLjB9LCJQYWRkaW5nIjp7IiRpZCI6Ijg1MiIsIlRvcCI6MC4wLCJMZWZ0IjowLjAsIlJpZ2h0IjowLjAsIkJvdHRvbSI6MC4wfSwiQmFja2dyb3VuZCI6eyIkaWQiOiI4NTMiLCJDb2xvciI6eyIkaWQiOiI4NTQiLCJBIjo4OSwiUiI6MCwiRyI6MCwiQiI6MH19LCJJc1Zpc2libGUiOnRydWUsIldpZHRoIjowLjAsIkhlaWdodCI6MC4wLCJCb3JkZXJTdHlsZSI6eyIkaWQiOiI4NTUiLCJMaW5lQ29sb3IiOm51bGwsIkxpbmVXZWlnaHQiOjAuMCwiTGluZVR5cGUiOjAsIlBhcmVudFN0eWxlIjpudWxsfSwiUGFyZW50U3R5bGUiOm51bGx9LCJEdXJhdGlvblN0eWxlIjp7IiRpZCI6Ijg1NiIsIkZvbnRTZXR0aW5ncyI6eyIkaWQiOiI4NTciLCJGb250U2l6ZSI6MTAsIkZvbnROYW1lIjoiQ2FsaWJyaSIsIklzQm9sZCI6ZmFsc2UsIklzSXRhbGljIjpmYWxzZSwiSXNVbmRlcmxpbmVkIjpmYWxzZSwiUGFyZW50U3R5bGUiOm51bGx9LCJBdXRvU2l6ZSI6MCwiRm9yZWdyb3VuZCI6eyIkaWQiOiI4NTgiLCJDb2xvciI6eyIkaWQiOiI4NTk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eyIkaWQiOiI4NjIiLCJDb2xvciI6eyIkaWQiOiI4NjMiLCJBIjowLCJSIjoyNTUsIkciOjI1NSwiQiI6MjU1fX0sIklzVmlzaWJsZSI6dHJ1ZSwiV2lkdGgiOjAuMCwiSGVpZ2h0IjowLjAsIkJvcmRlclN0eWxlIjp7IiRpZCI6Ijg2NCIsIkxpbmVDb2xvciI6bnVsbCwiTGluZVdlaWdodCI6MC4wLCJMaW5lVHlwZSI6MCwiUGFyZW50U3R5bGUiOm51bGx9LCJQYXJlbnRTdHlsZSI6bnVsbH0sIkhvcml6b250YWxDb25uZWN0b3JTdHlsZSI6eyIkaWQiOiI4NjUiLCJMaW5lQ29sb3IiOnsiJGlkIjoiODY2IiwiJHR5cGUiOiJOTFJFLkNvbW1vbi5Eb20uU29saWRDb2xvckJydXNoLCBOTFJFLkNvbW1vbiIsIkNvbG9yIjp7IiRpZCI6Ijg2NyIsIkEiOjI1NSwiUiI6MjA0LCJHIjoyMDQsIkIiOjIwNH19LCJMaW5lV2VpZ2h0IjoxLjAsIkxpbmVUeXBlIjowLCJQYXJlbnRTdHlsZSI6bnVsbH0sIlZlcnRpY2FsQ29ubmVjdG9yU3R5bGUiOnsiJGlkIjoiODY4IiwiTGluZUNvbG9yIjp7IiRpZCI6Ijg2OSIsIiR0eXBlIjoiTkxSRS5Db21tb24uRG9tLlNvbGlkQ29sb3JCcnVzaCwgTkxSRS5Db21tb24iLCJDb2xvciI6eyIkaWQiOiI4NzAiLCJBIjoyNTUsIlIiOjIwNCwiRyI6MjA0LCJCIjoyMDR9fSwiTGluZVdlaWdodCI6MC4wLCJMaW5lVHlwZSI6MCwiUGFyZW50U3R5bGUiOm51bGx9LCJNYXJnaW4iOm51bGwsIlN0YXJ0RGF0ZVBvc2l0aW9uIjo2LCJFbmREYXRlUG9zaXRpb24iOjYsIkRhdGVJc1Zpc2libGUiOmZhbHNlLCJUaXRsZVBvc2l0aW9uIjozLCJEdXJhdGlvblBvc2l0aW9uIjoyLCJQZXJjZW50YWdlQ29tcGxldGVkUG9zaXRpb24iOjYsIlNwYWNpbmciOjMsIklzQmVsb3dUaW1lYmFuZCI6dHJ1ZSwiUGVyY2VudGFnZUNvbXBsZXRlU2hhcGVPcGFjaXR5IjozNSwiU2hhcGVTdHlsZSI6eyIkaWQiOiI4NzEiLCJNYXJnaW4iOnsiJGlkIjoiODcyIiwiVG9wIjowLjAsIkxlZnQiOjQuMCwiUmlnaHQiOjQuMCwiQm90dG9tIjowLjB9LCJQYWRkaW5nIjp7IiRpZCI6Ijg3MyIsIlRvcCI6MC4wLCJMZWZ0IjowLjAsIlJpZ2h0IjowLjAsIkJvdHRvbSI6MC4wfSwiQmFja2dyb3VuZCI6eyIkaWQiOiI4NzQiLCJDb2xvciI6eyIkaWQiOiI4NzUiLCJBIjoyNTUsIlIiOjI2LCJHIjoxNzAsIkIiOjY2fX0sIklzVmlzaWJsZSI6dHJ1ZSwiV2lkdGgiOjAuMCwiSGVpZ2h0IjoxMC4wLCJCb3JkZXJTdHlsZSI6eyIkaWQiOiI4NzYiLCJMaW5lQ29sb3IiOnsiJGlkIjoiODc3IiwiJHR5cGUiOiJOTFJFLkNvbW1vbi5Eb20uU29saWRDb2xvckJydXNoLCBOTFJFLkNvbW1vbiIsIkNvbG9yIjp7IiRpZCI6Ijg3OCIsIkEiOjI1NSwiUiI6MjU1LCJHIjowLCJCIjowfX0sIkxpbmVXZWlnaHQiOjAuMCwiTGluZVR5cGUiOjAsIlBhcmVudFN0eWxlIjpudWxsfSwiUGFyZW50U3R5bGUiOm51bGx9LCJUaXRsZVN0eWxlIjp7IiRpZCI6Ijg3OSIsIkZvbnRTZXR0aW5ncyI6eyIkaWQiOiI4ODAiLCJGb250U2l6ZSI6MTEsIkZvbnROYW1lIjoiQ2FsaWJyaSIsIklzQm9sZCI6ZmFsc2UsIklzSXRhbGljIjpmYWxzZSwiSXNVbmRlcmxpbmVkIjpmYWxzZSwiUGFyZW50U3R5bGUiOm51bGx9LCJBdXRvU2l6ZSI6MCwiRm9yZWdyb3VuZCI6eyIkaWQiOiI4ODEiLCJDb2xvciI6eyIkaWQiOiI4ODI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ODgzIiwiVG9wIjowLjAsIkxlZnQiOjAuMCwiUmlnaHQiOjAuMCwiQm90dG9tIjowLjB9LCJQYWRkaW5nIjp7IiRpZCI6Ijg4NCIsIlRvcCI6MC4wLCJMZWZ0IjowLjAsIlJpZ2h0IjowLjAsIkJvdHRvbSI6MC4wfSwiQmFja2dyb3VuZCI6eyIkaWQiOiI4ODUiLCJDb2xvciI6eyIkaWQiOiI4ODYiLCJBIjowLCJSIjoyNTUsIkciOjI1NSwiQiI6MjU1fX0sIklzVmlzaWJsZSI6dHJ1ZSwiV2lkdGgiOjAuMCwiSGVpZ2h0IjowLjAsIkJvcmRlclN0eWxlIjp7IiRpZCI6Ijg4NyIsIkxpbmVDb2xvciI6bnVsbCwiTGluZVdlaWdodCI6MC4wLCJMaW5lVHlwZSI6MCwiUGFyZW50U3R5bGUiOm51bGx9LCJQYXJlbnRTdHlsZSI6bnVsbH0sIkRhdGVTdHlsZSI6eyIkaWQiOiI4ODgiLCJGb250U2V0dGluZ3MiOnsiJGlkIjoiODg5IiwiRm9udFNpemUiOjEwLCJGb250TmFtZSI6IkNhbGlicmkiLCJJc0JvbGQiOmZhbHNlLCJJc0l0YWxpYyI6ZmFsc2UsIklzVW5kZXJsaW5lZCI6ZmFsc2UsIlBhcmVudFN0eWxlIjpudWxsfSwiQXV0b1NpemUiOjAsIkZvcmVncm91bmQiOnsiJGlkIjoiODkwIiwiQ29sb3IiOnsiJGlkIjoiODk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OTIiLCJUb3AiOjAuMCwiTGVmdCI6MC4wLCJSaWdodCI6MC4wLCJCb3R0b20iOjAuMH0sIlBhZGRpbmciOnsiJGlkIjoiODkzIiwiVG9wIjowLjAsIkxlZnQiOjAuMCwiUmlnaHQiOjAuMCwiQm90dG9tIjowLjB9LCJCYWNrZ3JvdW5kIjp7IiRpZCI6Ijg5NCIsIkNvbG9yIjp7IiRpZCI6Ijg5NSIsIkEiOjAsIlIiOjI1NSwiRyI6MjU1LCJCIjoyNTV9fSwiSXNWaXNpYmxlIjp0cnVlLCJXaWR0aCI6MC4wLCJIZWlnaHQiOjAuMCwiQm9yZGVyU3R5bGUiOnsiJGlkIjoiODk2IiwiTGluZUNvbG9yIjpudWxsLCJMaW5lV2VpZ2h0IjowLjAsIkxpbmVUeXBlIjowLCJQYXJlbnRTdHlsZSI6bnVsbH0sIlBhcmVudFN0eWxlIjpudWxsfSwiRGF0ZUZvcm1hdCI6eyIkaWQiOiI4O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k4IiwiRm9ybWF0IjowLCJJc1Zpc2libGUiOmZhbHNlLCJMYXN0S25vd25WaXNpYmlsaXR5U3RhdGUiOmZhbHNlfSwiSXNWaXNpYmxlIjp0cnVlLCJQYXJlbnRTdHlsZSI6bnVsbH0sIkluZGV4IjoxOCwiU21hcnREdXJhdGlvbkFjdGl2YXRlZCI6ZmFsc2UsIkRhdGVGb3JtYXQiOnsiJHJlZiI6Ijg5NyJ9LCJXZWVrTnVtYmVyaW5nIjp7IiRpZCI6Ijg5OSIsIkZvcm1hdCI6MCwiSXNWaXNpYmxlIjpmYWxzZSwiTGFzdEtub3duVmlzaWJpbGl0eVN0YXRlIjpmYWxzZX0sIklkIjoiNDAyMzI5MDYtNzMxZS00YTE1LWFhZGUtZjA0ZmYyZGNkYjRlIiwiSW1wb3J0SWQiOm51bGwsIlRpdGxlIjoiSVQgZGlzYXN0ZXIgcmVjb3ZlcnkgcGxhbiIsIk5vdGUiOm51bGwsIkh5cGVybGluayI6eyIkaWQiOiI5MDAiLCJBZGRyZXNzIjoiIiwiU3ViQWRkcmVzcyI6IiJ9LCJJc0NoYW5nZWQiOmZhbHNlLCJJc05ldyI6ZmFsc2V9fV0sIl9taWxlc3RvbmVzIjpbXSwiSWQiOiIwMDAwMDAwMC0wMDAwLTAwMDAtMDAwMC0wMDAwMDAwMDAwMDAiLCJJc1NpbmdsZUl0ZW1Sb3ciOnRydWV9LHsiJGlkIjoiOTAxIiwiX3Rhc2tzIjpbeyIkaWQiOiI5MDIiLCJfYXR0YWNoZWRNaWxlc3RvbmVzIjpbXSwiVGFza0RlZmluaXRpb24iOnsiJGlkIjoiOTAzIiwiR3JvdXBOYW1lIjpudWxsLCJTdGFydERhdGUiOiIyMDIxLTA0LTA5VDAwOjAwOjAwWiIsIkVuZERhdGUiOiIyMDIwLTA1LTE1VDIzOjQxOjAwWiIsIlBlcmNlbnRhZ2VDb21wbGV0ZSI6bnVsbCwiU3R5bGUiOnsiJGlkIjoiOTA0IiwiU2hhcGUiOjAsIlNoYXBlVGhpY2tuZXNzIjowLCJEdXJhdGlvbkZvcm1hdCI6MCwiSW5jbHVkZU5vbldvcmtpbmdEYXlzSW5EdXJhdGlvbiI6ZmFsc2UsIlBlcmNlbnRhZ2VDb21wbGV0ZVN0eWxlIjp7IiRpZCI6IjkwNSIsIkZvbnRTZXR0aW5ncyI6eyIkaWQiOiI5MDYiLCJGb250U2l6ZSI6MTAsIkZvbnROYW1lIjoiQ2FsaWJyaSIsIklzQm9sZCI6ZmFsc2UsIklzSXRhbGljIjpmYWxzZSwiSXNVbmRlcmxpbmVkIjpmYWxzZSwiUGFyZW50U3R5bGUiOm51bGx9LCJBdXRvU2l6ZSI6MCwiRm9yZWdyb3VuZCI6eyIkcmVmIjoiNDcifSwiTWF4V2lkdGgiOjIwMC4wLCJNYXhIZWlnaHQiOiJJbmZpbml0eSIsIlNtYXJ0Rm9yZWdyb3VuZElzQWN0aXZlIjpmYWxzZSwiSG9yaXpvbnRhbEFsaWdubWVudCI6MCwiVmVydGljYWxBbGlnbm1lbnQiOjAsIlNtYXJ0Rm9yZWdyb3VuZCI6bnVsbCwiQmFja2dyb3VuZEZpbGxUeXBlIjowLCJNYXJnaW4iOnsiJGlkIjoiOTA3IiwiVG9wIjowLjAsIkxlZnQiOjAuMCwiUmlnaHQiOjAuMCwiQm90dG9tIjowLjB9LCJQYWRkaW5nIjp7IiRpZCI6IjkwOCIsIlRvcCI6MC4wLCJMZWZ0IjowLjAsIlJpZ2h0IjowLjAsIkJvdHRvbSI6MC4wfSwiQmFja2dyb3VuZCI6eyIkaWQiOiI5MDkiLCJDb2xvciI6eyIkaWQiOiI5MTAiLCJBIjo4OSwiUiI6MCwiRyI6MCwiQiI6MH19LCJJc1Zpc2libGUiOnRydWUsIldpZHRoIjowLjAsIkhlaWdodCI6MC4wLCJCb3JkZXJTdHlsZSI6eyIkaWQiOiI5MTEiLCJMaW5lQ29sb3IiOm51bGwsIkxpbmVXZWlnaHQiOjAuMCwiTGluZVR5cGUiOjAsIlBhcmVudFN0eWxlIjpudWxsfSwiUGFyZW50U3R5bGUiOm51bGx9LCJEdXJhdGlvblN0eWxlIjp7IiRpZCI6IjkxMiIsIkZvbnRTZXR0aW5ncyI6eyIkaWQiOiI5MTMiLCJGb250U2l6ZSI6MTAsIkZvbnROYW1lIjoiQ2FsaWJyaSIsIklzQm9sZCI6ZmFsc2UsIklzSXRhbGljIjpmYWxzZSwiSXNVbmRlcmxpbmVkIjpmYWxzZSwiUGFyZW50U3R5bGUiOm51bGx9LCJBdXRvU2l6ZSI6MCwiRm9yZWdyb3VuZCI6eyIkaWQiOiI5MTQiLCJDb2xvciI6eyIkaWQiOiI5MTU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OTE2IiwiVG9wIjowLjAsIkxlZnQiOjAuMCwiUmlnaHQiOjAuMCwiQm90dG9tIjowLjB9LCJQYWRkaW5nIjp7IiRpZCI6IjkxNyIsIlRvcCI6MC4wLCJMZWZ0IjowLjAsIlJpZ2h0IjowLjAsIkJvdHRvbSI6MC4wfSwiQmFja2dyb3VuZCI6eyIkaWQiOiI5MTgiLCJDb2xvciI6eyIkaWQiOiI5MTkiLCJBIjowLCJSIjoyNTUsIkciOjI1NSwiQiI6MjU1fX0sIklzVmlzaWJsZSI6dHJ1ZSwiV2lkdGgiOjAuMCwiSGVpZ2h0IjowLjAsIkJvcmRlclN0eWxlIjp7IiRpZCI6IjkyMCIsIkxpbmVDb2xvciI6bnVsbCwiTGluZVdlaWdodCI6MC4wLCJMaW5lVHlwZSI6MCwiUGFyZW50U3R5bGUiOm51bGx9LCJQYXJlbnRTdHlsZSI6bnVsbH0sIkhvcml6b250YWxDb25uZWN0b3JTdHlsZSI6eyIkaWQiOiI5MjEiLCJMaW5lQ29sb3IiOnsiJGlkIjoiOTIyIiwiJHR5cGUiOiJOTFJFLkNvbW1vbi5Eb20uU29saWRDb2xvckJydXNoLCBOTFJFLkNvbW1vbiIsIkNvbG9yIjp7IiRpZCI6IjkyMyIsIkEiOjI1NSwiUiI6MjA0LCJHIjoyMDQsIkIiOjIwNH19LCJMaW5lV2VpZ2h0IjoxLjAsIkxpbmVUeXBlIjowLCJQYXJlbnRTdHlsZSI6bnVsbH0sIlZlcnRpY2FsQ29ubmVjdG9yU3R5bGUiOnsiJGlkIjoiOTI0IiwiTGluZUNvbG9yIjp7IiRpZCI6IjkyNSIsIiR0eXBlIjoiTkxSRS5Db21tb24uRG9tLlNvbGlkQ29sb3JCcnVzaCwgTkxSRS5Db21tb24iLCJDb2xvciI6eyIkaWQiOiI5MjYiLCJBIjoyNTUsIlIiOjIwNCwiRyI6MjA0LCJCIjoyMDR9fSwiTGluZVdlaWdodCI6MC4wLCJMaW5lVHlwZSI6MCwiUGFyZW50U3R5bGUiOm51bGx9LCJNYXJnaW4iOm51bGwsIlN0YXJ0RGF0ZVBvc2l0aW9uIjo2LCJFbmREYXRlUG9zaXRpb24iOjYsIkRhdGVJc1Zpc2libGUiOmZhbHNlLCJUaXRsZVBvc2l0aW9uIjozLCJEdXJhdGlvblBvc2l0aW9uIjoyLCJQZXJjZW50YWdlQ29tcGxldGVkUG9zaXRpb24iOjYsIlNwYWNpbmciOjMsIklzQmVsb3dUaW1lYmFuZCI6dHJ1ZSwiUGVyY2VudGFnZUNvbXBsZXRlU2hhcGVPcGFjaXR5IjozNSwiU2hhcGVTdHlsZSI6eyIkaWQiOiI5MjciLCJNYXJnaW4iOnsiJGlkIjoiOTI4IiwiVG9wIjowLjAsIkxlZnQiOjQuMCwiUmlnaHQiOjQuMCwiQm90dG9tIjowLjB9LCJQYWRkaW5nIjp7IiRpZCI6IjkyOSIsIlRvcCI6MC4wLCJMZWZ0IjowLjAsIlJpZ2h0IjowLjAsIkJvdHRvbSI6MC4wfSwiQmFja2dyb3VuZCI6eyIkaWQiOiI5MzAiLCJDb2xvciI6eyIkaWQiOiI5MzEiLCJBIjoyNTUsIlIiOjI2LCJHIjoxNzAsIkIiOjY2fX0sIklzVmlzaWJsZSI6dHJ1ZSwiV2lkdGgiOjAuMCwiSGVpZ2h0IjoxMC4wLCJCb3JkZXJTdHlsZSI6eyIkaWQiOiI5MzIiLCJMaW5lQ29sb3IiOnsiJGlkIjoiOTMzIiwiJHR5cGUiOiJOTFJFLkNvbW1vbi5Eb20uU29saWRDb2xvckJydXNoLCBOTFJFLkNvbW1vbiIsIkNvbG9yIjp7IiRpZCI6IjkzNCIsIkEiOjI1NSwiUiI6MjU1LCJHIjowLCJCIjowfX0sIkxpbmVXZWlnaHQiOjAuMCwiTGluZVR5cGUiOjAsIlBhcmVudFN0eWxlIjpudWxsfSwiUGFyZW50U3R5bGUiOm51bGx9LCJUaXRsZVN0eWxlIjp7IiRpZCI6IjkzNSIsIkZvbnRTZXR0aW5ncyI6eyIkaWQiOiI5MzYiLCJGb250U2l6ZSI6MTEsIkZvbnROYW1lIjoiQ2FsaWJyaSIsIklzQm9sZCI6ZmFsc2UsIklzSXRhbGljIjpmYWxzZSwiSXNVbmRlcmxpbmVkIjpmYWxzZSwiUGFyZW50U3R5bGUiOm51bGx9LCJBdXRvU2l6ZSI6MCwiRm9yZWdyb3VuZCI6eyIkaWQiOiI5MzciLCJDb2xvciI6eyIkaWQiOiI5Mzg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OTM5IiwiVG9wIjowLjAsIkxlZnQiOjAuMCwiUmlnaHQiOjAuMCwiQm90dG9tIjowLjB9LCJQYWRkaW5nIjp7IiRpZCI6Ijk0MCIsIlRvcCI6MC4wLCJMZWZ0IjowLjAsIlJpZ2h0IjowLjAsIkJvdHRvbSI6MC4wfSwiQmFja2dyb3VuZCI6eyIkaWQiOiI5NDEiLCJDb2xvciI6eyIkaWQiOiI5NDIiLCJBIjowLCJSIjoyNTUsIkciOjI1NSwiQiI6MjU1fX0sIklzVmlzaWJsZSI6dHJ1ZSwiV2lkdGgiOjAuMCwiSGVpZ2h0IjowLjAsIkJvcmRlclN0eWxlIjp7IiRpZCI6Ijk0MyIsIkxpbmVDb2xvciI6bnVsbCwiTGluZVdlaWdodCI6MC4wLCJMaW5lVHlwZSI6MCwiUGFyZW50U3R5bGUiOm51bGx9LCJQYXJlbnRTdHlsZSI6bnVsbH0sIkRhdGVTdHlsZSI6eyIkaWQiOiI5NDQiLCJGb250U2V0dGluZ3MiOnsiJGlkIjoiOTQ1IiwiRm9udFNpemUiOjEwLCJGb250TmFtZSI6IkNhbGlicmkiLCJJc0JvbGQiOmZhbHNlLCJJc0l0YWxpYyI6ZmFsc2UsIklzVW5kZXJsaW5lZCI6ZmFsc2UsIlBhcmVudFN0eWxlIjpudWxsfSwiQXV0b1NpemUiOjAsIkZvcmVncm91bmQiOnsiJGlkIjoiOTQ2IiwiQ29sb3IiOnsiJGlkIjoiOTQ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NDgiLCJUb3AiOjAuMCwiTGVmdCI6MC4wLCJSaWdodCI6MC4wLCJCb3R0b20iOjAuMH0sIlBhZGRpbmciOnsiJGlkIjoiOTQ5IiwiVG9wIjowLjAsIkxlZnQiOjAuMCwiUmlnaHQiOjAuMCwiQm90dG9tIjowLjB9LCJCYWNrZ3JvdW5kIjp7IiRpZCI6Ijk1MCIsIkNvbG9yIjp7IiRpZCI6Ijk1MSIsIkEiOjAsIlIiOjI1NSwiRyI6MjU1LCJCIjoyNTV9fSwiSXNWaXNpYmxlIjp0cnVlLCJXaWR0aCI6MC4wLCJIZWlnaHQiOjAuMCwiQm9yZGVyU3R5bGUiOnsiJGlkIjoiOTUyIiwiTGluZUNvbG9yIjpudWxsLCJMaW5lV2VpZ2h0IjowLjAsIkxpbmVUeXBlIjowLCJQYXJlbnRTdHlsZSI6bnVsbH0sIlBhcmVudFN0eWxlIjpudWxsfSwiRGF0ZUZvcm1hdCI6eyIkaWQiOiI5N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U0IiwiRm9ybWF0IjowLCJJc1Zpc2libGUiOmZhbHNlLCJMYXN0S25vd25WaXNpYmlsaXR5U3RhdGUiOmZhbHNlfSwiSXNWaXNpYmxlIjp0cnVlLCJQYXJlbnRTdHlsZSI6bnVsbH0sIkluZGV4IjoyMCwiU21hcnREdXJhdGlvbkFjdGl2YXRlZCI6ZmFsc2UsIkRhdGVGb3JtYXQiOnsiJHJlZiI6Ijk1MyJ9LCJXZWVrTnVtYmVyaW5nIjp7IiRpZCI6Ijk1NSIsIkZvcm1hdCI6MCwiSXNWaXNpYmxlIjpmYWxzZSwiTGFzdEtub3duVmlzaWJpbGl0eVN0YXRlIjpmYWxzZX0sIklkIjoiODExYjI2NTgtNzI5Mi00ODcxLTk1YWUtNmNkM2NkNzY2MDI4IiwiSW1wb3J0SWQiOm51bGwsIlRpdGxlIjoiT3JnYW5pemUgcmVjb3ZlcnkgdGVhbXMiLCJOb3RlIjpudWxsLCJIeXBlcmxpbmsiOnsiJGlkIjoiOTU2IiwiQWRkcmVzcyI6IiIsIlN1YkFkZHJlc3MiOiIifSwiSXNDaGFuZ2VkIjpmYWxzZSwiSXNOZXciOmZhbHNlfX1dLCJfbWlsZXN0b25lcyI6W10sIklkIjoiMDAwMDAwMDAtMDAwMC0wMDAwLTAwMDAtMDAwMDAwMDAwMDAwIiwiSXNTaW5nbGVJdGVtUm93Ijp0cnVlfV0sIkluZGV4IjowLCJJZCI6ImU0MDM3NTVkLTYyNjItNDdiNC1hNWUzLTI4ZjdjYmVjYjE1NCIsIkhlYWRlclRleHQiOiJEZWZhdWx0IiwiSXNEZWZhdWx0Ijp0cnVlLCJTdHlsZSI6eyIkaWQiOiI5NTciLCJIZWFkZXJTdHlsZSI6eyIkaWQiOiI5NTgiLCJUZXh0U3R5bGUiOnsiJGlkIjoiOTU5IiwiRm9udFNldHRpbmdzIjp7IiRpZCI6Ijk2MCIsIkZvbnRTaXplIjoxMSwiRm9udE5hbWUiOiJDYWxpYnJpIiwiSXNCb2xkIjpmYWxzZSwiSXNJdGFsaWMiOmZhbHNlLCJJc1VuZGVybGluZWQiOmZhbHNlLCJQYXJlbnRTdHlsZSI6bnVsbH0sIkF1dG9TaXplIjowLCJGb3JlZ3JvdW5kIjp7IiRpZCI6Ijk2MSIsIkNvbG9yIjp7IiRpZCI6Ijk2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2MyIsIlRvcCI6MC4wLCJMZWZ0IjowLjAsIlJpZ2h0IjowLjAsIkJvdHRvbSI6MC4wfSwiUGFkZGluZyI6eyIkaWQiOiI5NjQiLCJUb3AiOjAuMCwiTGVmdCI6MC4wLCJSaWdodCI6MC4wLCJCb3R0b20iOjAuMH0sIkJhY2tncm91bmQiOm51bGwsIklzVmlzaWJsZSI6dHJ1ZSwiV2lkdGgiOjAuMCwiSGVpZ2h0IjowLjAsIkJvcmRlclN0eWxlIjpudWxsLCJQYXJlbnRTdHlsZSI6bnVsbH0sIlJlY3RhbmdsZVN0eWxlIjp7IiRpZCI6Ijk2NSIsIk1hcmdpbiI6eyIkaWQiOiI5NjYiLCJUb3AiOjAuMCwiTGVmdCI6MC4wLCJSaWdodCI6MC4wLCJCb3R0b20iOjAuMH0sIlBhZGRpbmciOnsiJGlkIjoiOTY3IiwiVG9wIjowLjAsIkxlZnQiOjAuMCwiUmlnaHQiOjAuMCwiQm90dG9tIjowLjB9LCJCYWNrZ3JvdW5kIjp7IiRpZCI6Ijk2OCIsIkNvbG9yIjp7IiRpZCI6Ijk2OSIsIkEiOjYzLCJSIjoxNjUsIkciOjE2NSwiQiI6MTY1fX0sIklzVmlzaWJsZSI6dHJ1ZSwiV2lkdGgiOjAuMCwiSGVpZ2h0IjowLjAsIkJvcmRlclN0eWxlIjp7IiRpZCI6Ijk3MCIsIkxpbmVDb2xvciI6eyIkaWQiOiI5NzEiLCIkdHlwZSI6Ik5MUkUuQ29tbW9uLkRvbS5Tb2xpZENvbG9yQnJ1c2gsIE5MUkUuQ29tbW9uIiwiQ29sb3IiOnsiJGlkIjoiOTcyIiwiQSI6MjU1LCJSIjoyNTUsIkciOjAsIkIiOjB9fSwiTGluZVdlaWdodCI6MC4wLCJMaW5lVHlwZSI6MCwiUGFyZW50U3R5bGUiOm51bGx9LCJQYXJlbnRTdHlsZSI6bnVsbH0sIk1hcmdpbiI6eyIkaWQiOiI5NzMiLCJUb3AiOjAuMCwiTGVmdCI6MC4wLCJSaWdodCI6MC4wLCJCb3R0b20iOjAuMH0sIlBhZGRpbmciOnsiJGlkIjoiOTc0IiwiVG9wIjowLjAsIkxlZnQiOjAuMCwiUmlnaHQiOjAuMCwiQm90dG9tIjowLjB9LCJCYWNrZ3JvdW5kIjpudWxsLCJJc1Zpc2libGUiOnRydWUsIldpZHRoIjowLjAsIkhlaWdodCI6MC4wLCJCb3JkZXJTdHlsZSI6bnVsbCwiUGFyZW50U3R5bGUiOm51bGx9LCJCYWNrZ3JvdW5kU3R5bGUiOnsiJGlkIjoiOTc1IiwiTWFyZ2luIjp7IiRpZCI6Ijk3NiIsIlRvcCI6MC4wLCJMZWZ0IjowLjAsIlJpZ2h0IjowLjAsIkJvdHRvbSI6MC4wfSwiUGFkZGluZyI6eyIkaWQiOiI5NzciLCJUb3AiOjAuMCwiTGVmdCI6MC4wLCJSaWdodCI6MC4wLCJCb3R0b20iOjAuMH0sIkJhY2tncm91bmQiOnsiJGlkIjoiOTc4IiwiQ29sb3IiOnsiJGlkIjoiOTc5IiwiQSI6NTEsIlIiOjE2NSwiRyI6MTY1LCJCIjoxNjV9fSwiSXNWaXNpYmxlIjp0cnVlLCJXaWR0aCI6MC4wLCJIZWlnaHQiOjAuMCwiQm9yZGVyU3R5bGUiOnsiJGlkIjoiOTgwIiwiTGluZUNvbG9yIjp7IiRpZCI6Ijk4MSIsIiR0eXBlIjoiTkxSRS5Db21tb24uRG9tLlNvbGlkQ29sb3JCcnVzaCwgTkxSRS5Db21tb24iLCJDb2xvciI6eyIkaWQiOiI5ODIiLCJBIjoyNTUsIlIiOjI1NSwiRyI6MCwiQiI6MH19LCJMaW5lV2VpZ2h0IjowLjAsIkxpbmVUeXBlIjowLCJQYXJlbnRTdHlsZSI6bnVsbH0sIlBhcmVudFN0eWxlIjpudWxsfSwiTWFyZ2luIjp7IiRpZCI6Ijk4MyIsIlRvcCI6MC4wLCJMZWZ0IjowLjAsIlJpZ2h0IjowLjAsIkJvdHRvbSI6MC4wfSwiUGFkZGluZyI6eyIkaWQiOiI5ODQiLCJUb3AiOjAuMCwiTGVmdCI6MC4wLCJSaWdodCI6MC4wLCJCb3R0b20iOjAuMH0sIklzVmlzaWJsZSI6dHJ1ZSwiV2lkdGgiOjAuMCwiSGVpZ2h0IjowLjAsIkJvcmRlclN0eWxlIjpudWxsLCJQYXJlbnRTdHlsZSI6bnVsbH19XSwiSWQiOiJkM2YyZDJjOC0xZmRhLTQ3MGYtYjE4OS00YWI1NjdiY2IzN2QiLCJJbmRleCI6MiwiSGVhZGVyVGV4dCI6IlBsYW5cclxuRGV2ZWxvcG1lbnQiLCJTdHlsZSI6eyIkaWQiOiI5ODUiLCJIZWFkZXJTdHlsZSI6eyIkaWQiOiI5ODYiLCJUZXh0SXNWZXJ0aWNhbCI6ZmFsc2UsIlRleHRTdHlsZSI6eyIkaWQiOiI5ODciLCJGb250U2V0dGluZ3MiOnsiJGlkIjoiOTg4IiwiRm9udFNpemUiOjEyLCJGb250TmFtZSI6IkNhbGlicmkiLCJJc0JvbGQiOmZhbHNlLCJJc0l0YWxpYyI6ZmFsc2UsIklzVW5kZXJsaW5lZCI6ZmFsc2UsIlBhcmVudFN0eWxlIjpudWxsfSwiQXV0b1NpemUiOjAsIkZvcmVncm91bmQiOnsiJGlkIjoiOTg5IiwiQ29sb3IiOnsiJGlkIjoiOTkwIiwiQSI6MjU1LCJSIjoyNTUsIkciOjI1NSwiQiI6MjU1fX0sIk1heFdpZHRoIjowLjAsIk1heEhlaWdodCI6MC4wLCJTbWFydEZvcmVncm91bmRJc0FjdGl2ZSI6ZmFsc2UsIkhvcml6b250YWxBbGlnbm1lbnQiOjAsIlZlcnRpY2FsQWxpZ25tZW50IjowLCJTbWFydEZvcmVncm91bmQiOm51bGwsIkJhY2tncm91bmRGaWxsVHlwZSI6MCwiTWFyZ2luIjp7IiRyZWYiOiIzMjIifSwiUGFkZGluZyI6eyIkcmVmIjoiMzIzIn0sIkJhY2tncm91bmQiOm51bGwsIklzVmlzaWJsZSI6ZmFsc2UsIldpZHRoIjowLjAsIkhlaWdodCI6MC4wLCJCb3JkZXJTdHlsZSI6bnVsbCwiUGFyZW50U3R5bGUiOm51bGx9LCJSZWN0YW5nbGVTdHlsZSI6eyIkaWQiOiI5OTEiLCJNYXJnaW4iOnsiJHJlZiI6IjMyNSJ9LCJQYWRkaW5nIjp7IiRyZWYiOiIzMjYifSwiQmFja2dyb3VuZCI6eyIkaWQiOiI5OTIiLCJDb2xvciI6eyIkaWQiOiI5OTMiLCJBIjoxNDAsIlIiOjI2LCJHIjoxNzAsIkIiOjY2fX0sIklzVmlzaWJsZSI6ZmFsc2UsIldpZHRoIjowLjAsIkhlaWdodCI6MC4wLCJCb3JkZXJTdHlsZSI6eyIkaWQiOiI5OTQiLCJMaW5lQ29sb3IiOnsiJGlkIjoiOTk1IiwiJHR5cGUiOiJOTFJFLkNvbW1vbi5Eb20uU29saWRDb2xvckJydXNoLCBOTFJFLkNvbW1vbiIsIkNvbG9yIjp7IiRpZCI6Ijk5NiIsIkEiOjI1NSwiUiI6ODgsIkciOjM5LCJCIjo3fX0sIkxpbmVXZWlnaHQiOjAuMCwiTGluZVR5cGUiOjAsIlBhcmVudFN0eWxlIjpudWxsfSwiUGFyZW50U3R5bGUiOm51bGx9LCJNYXJnaW4iOnsiJHJlZiI6IjMzMiJ9LCJQYWRkaW5nIjp7IiRyZWYiOiIzMzMifSwiQmFja2dyb3VuZCI6bnVsbCwiSXNWaXNpYmxlIjp0cnVlLCJXaWR0aCI6MC4wLCJIZWlnaHQiOjAuMCwiQm9yZGVyU3R5bGUiOm51bGwsIlBhcmVudFN0eWxlIjpudWxsfSwiQmFja2dyb3VuZFN0eWxlIjp7IiRpZCI6Ijk5NyIsIk1hcmdpbiI6eyIkcmVmIjoiMzM1In0sIlBhZGRpbmciOnsiJHJlZiI6IjMzNiJ9LCJCYWNrZ3JvdW5kIjp7IiRpZCI6Ijk5OCIsIkNvbG9yIjp7IiRpZCI6Ijk5OSIsIkEiOjM4LCJSIjoxNjUsIkciOjE2NSwiQiI6MTY1fX0sIklzVmlzaWJsZSI6dHJ1ZSwiV2lkdGgiOjAuMCwiSGVpZ2h0IjowLjAsIkJvcmRlclN0eWxlIjp7IiRpZCI6IjEwMDAiLCJMaW5lQ29sb3IiOnsiJGlkIjoiMTAwMSIsIiR0eXBlIjoiTkxSRS5Db21tb24uRG9tLlNvbGlkQ29sb3JCcnVzaCwgTkxSRS5Db21tb24iLCJDb2xvciI6eyIkaWQiOiIxMDAyIiwiQSI6MjU1LCJSIjo4OCwiRyI6MzksIkIiOjd9fSwiTGluZVdlaWdodCI6MC4wLCJMaW5lVHlwZSI6MCwiUGFyZW50U3R5bGUiOm51bGx9LCJQYXJlbnRTdHlsZSI6bnVsbH0sIklzQWJvdmVUaW1lYmFuZCI6ZmFsc2UsIk1hcmdpbiI6eyIkaWQiOiIxMDAzIiwiVG9wIjowLjAsIkxlZnQiOjAuMCwiUmlnaHQiOjAuMCwiQm90dG9tIjowLjB9LCJQYWRkaW5nIjp7IiRpZCI6IjEwMDQiLCJUb3AiOjAuMCwiTGVmdCI6MC4wLCJSaWdodCI6MC4wLCJCb3R0b20iOjAuMH0sIklzVmlzaWJsZSI6dHJ1ZSwiV2lkdGgiOjAuMCwiSGVpZ2h0IjowLjAsIkJvcmRlclN0eWxlIjp7IiRpZCI6IjEwMDUiLCJMaW5lQ29sb3IiOm51bGwsIkxpbmVXZWlnaHQiOjAuMCwiTGluZVR5cGUiOjAsIlBhcmVudFN0eWxlIjpudWxsfSwiUGFyZW50U3R5bGUiOm51bGx9fSx7IiRpZCI6IjEwMDYiLCJfYWN0aXZpdGllcyI6W3siJGlkIjoiMTAwNyIsIl9yb3dzIjpbeyIkaWQiOiIxMDA4IiwiX3Rhc2tzIjpbeyIkaWQiOiIxMDA5IiwiX2F0dGFjaGVkTWlsZXN0b25lcyI6W10sIlRhc2tEZWZpbml0aW9uIjp7IiRpZCI6IjEwMTAiLCJHcm91cE5hbWUiOiI4YjZhNjA5My1jODAyLTQ0NzctOThlNi04ODZkODk5OTUyMGIiLCJTdGFydERhdGUiOiIyMDIxLTA1LTAyVDIxOjE0OjAwWiIsIkVuZERhdGUiOiIyMDIxLTA1LTE3VDIxOjA5OjAwWiIsIlBlcmNlbnRhZ2VDb21wbGV0ZSI6bnVsbCwiU3R5bGUiOnsiJGlkIjoiMTAxMSIsIlNoYXBlIjowLCJTaGFwZVRoaWNrbmVzcyI6MywiRHVyYXRpb25Gb3JtYXQiOjAsIkluY2x1ZGVOb25Xb3JraW5nRGF5c0luRHVyYXRpb24iOmZhbHNlLCJQZXJjZW50YWdlQ29tcGxldGVTdHlsZSI6eyIkaWQiOiIxMDEyIiwiRm9udFNldHRpbmdzIjp7IiRpZCI6IjEwMTMiLCJGb250U2l6ZSI6MTAsIkZvbnROYW1lIjoiQ2FsaWJyaSIsIklzQm9sZCI6ZmFsc2UsIklzSXRhbGljIjpmYWxzZSwiSXNVbmRlcmxpbmVkIjpmYWxzZSwiUGFyZW50U3R5bGUiOm51bGx9LCJBdXRvU2l6ZSI6MCwiRm9yZWdyb3VuZCI6eyIkcmVmIjoiNDcifSwiTWF4V2lkdGgiOjIwMC4wLCJNYXhIZWlnaHQiOiJJbmZpbml0eSIsIlNtYXJ0Rm9yZWdyb3VuZElzQWN0aXZlIjpmYWxzZSwiSG9yaXpvbnRhbEFsaWdubWVudCI6MCwiVmVydGljYWxBbGlnbm1lbnQiOjAsIlNtYXJ0Rm9yZWdyb3VuZCI6bnVsbCwiQmFja2dyb3VuZEZpbGxUeXBlIjowLCJNYXJnaW4iOnsiJGlkIjoiMTAxNCIsIlRvcCI6MC4wLCJMZWZ0IjowLjAsIlJpZ2h0IjowLjAsIkJvdHRvbSI6MC4wfSwiUGFkZGluZyI6eyIkaWQiOiIxMDE1IiwiVG9wIjowLjAsIkxlZnQiOjAuMCwiUmlnaHQiOjAuMCwiQm90dG9tIjowLjB9LCJCYWNrZ3JvdW5kIjp7IiRpZCI6IjEwMTYiLCJDb2xvciI6eyIkaWQiOiIxMDE3IiwiQSI6ODksIlIiOjAsIkciOjAsIkIiOjB9fSwiSXNWaXNpYmxlIjp0cnVlLCJXaWR0aCI6MC4wLCJIZWlnaHQiOjAuMCwiQm9yZGVyU3R5bGUiOnsiJGlkIjoiMTAxOCIsIkxpbmVDb2xvciI6bnVsbCwiTGluZVdlaWdodCI6MC4wLCJMaW5lVHlwZSI6MCwiUGFyZW50U3R5bGUiOm51bGx9LCJQYXJlbnRTdHlsZSI6bnVsbH0sIkR1cmF0aW9uU3R5bGUiOnsiJGlkIjoiMTAxOSIsIkZvbnRTZXR0aW5ncyI6eyIkaWQiOiIxMDIwIiwiRm9udFNpemUiOjEwLCJGb250TmFtZSI6IkNhbGlicmkiLCJJc0JvbGQiOmZhbHNlLCJJc0l0YWxpYyI6ZmFsc2UsIklzVW5kZXJsaW5lZCI6ZmFsc2UsIlBhcmVudFN0eWxlIjpudWxsfSwiQXV0b1NpemUiOjAsIkZvcmVncm91bmQiOnsiJGlkIjoiMTAyMSIsIkNvbG9yIjp7IiRpZCI6IjEwMjI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AyMyIsIlRvcCI6MC4wLCJMZWZ0IjowLjAsIlJpZ2h0IjowLjAsIkJvdHRvbSI6MC4wfSwiUGFkZGluZyI6eyIkaWQiOiIxMDI0IiwiVG9wIjowLjAsIkxlZnQiOjAuMCwiUmlnaHQiOjAuMCwiQm90dG9tIjowLjB9LCJCYWNrZ3JvdW5kIjp7IiRpZCI6IjEwMjUiLCJDb2xvciI6eyIkaWQiOiIxMDI2IiwiQSI6MCwiUiI6MjU1LCJHIjoyNTUsIkIiOjI1NX19LCJJc1Zpc2libGUiOnRydWUsIldpZHRoIjowLjAsIkhlaWdodCI6MC4wLCJCb3JkZXJTdHlsZSI6eyIkaWQiOiIxMDI3IiwiTGluZUNvbG9yIjpudWxsLCJMaW5lV2VpZ2h0IjowLjAsIkxpbmVUeXBlIjowLCJQYXJlbnRTdHlsZSI6bnVsbH0sIlBhcmVudFN0eWxlIjpudWxsfSwiSG9yaXpvbnRhbENvbm5lY3RvclN0eWxlIjp7IiRpZCI6IjEwMjgiLCJMaW5lQ29sb3IiOnsiJGlkIjoiMTAyOSIsIiR0eXBlIjoiTkxSRS5Db21tb24uRG9tLlNvbGlkQ29sb3JCcnVzaCwgTkxSRS5Db21tb24iLCJDb2xvciI6eyIkaWQiOiIxMDMwIiwiQSI6MjU1LCJSIjoyMDQsIkciOjIwNCwiQiI6MjA0fX0sIkxpbmVXZWlnaHQiOjEuMCwiTGluZVR5cGUiOjAsIlBhcmVudFN0eWxlIjpudWxsfSwiVmVydGljYWxDb25uZWN0b3JTdHlsZSI6eyIkaWQiOiIxMDMxIiwiTGluZUNvbG9yIjp7IiRpZCI6IjEwMzIiLCIkdHlwZSI6Ik5MUkUuQ29tbW9uLkRvbS5Tb2xpZENvbG9yQnJ1c2gsIE5MUkUuQ29tbW9uIiwiQ29sb3IiOnsiJGlkIjoiMTAzMyIsIkEiOjI1NSwiUiI6MjA0LCJHIjoyMDQsIkIiOjIwNH19LCJMaW5lV2VpZ2h0IjowLjAsIkxpbmVUeXBlIjowLCJQYXJlbnRTdHlsZSI6bnVsbH0sIk1hcmdpbiI6bnVsbCwiU3RhcnREYXRlUG9zaXRpb24iOjYsIkVuZERhdGVQb3NpdGlvbiI6NiwiRGF0ZUlzVmlzaWJsZSI6ZmFsc2UsIlRpdGxlUG9zaXRpb24iOjMsIkR1cmF0aW9uUG9zaXRpb24iOjIsIlBlcmNlbnRhZ2VDb21wbGV0ZWRQb3NpdGlvbiI6NiwiU3BhY2luZyI6MywiSXNCZWxvd1RpbWViYW5kIjp0cnVlLCJQZXJjZW50YWdlQ29tcGxldGVTaGFwZU9wYWNpdHkiOjM1LCJTaGFwZVN0eWxlIjp7IiRpZCI6IjEwMzQiLCJNYXJnaW4iOnsiJGlkIjoiMTAzNSIsIlRvcCI6MC4wLCJMZWZ0Ijo0LjAsIlJpZ2h0Ijo0LjAsIkJvdHRvbSI6MC4wfSwiUGFkZGluZyI6eyIkaWQiOiIxMDM2IiwiVG9wIjowLjAsIkxlZnQiOjAuMCwiUmlnaHQiOjAuMCwiQm90dG9tIjowLjB9LCJCYWNrZ3JvdW5kIjp7IiRpZCI6IjEwMzciLCJDb2xvciI6eyIkaWQiOiIxMDM4IiwiQSI6MjU1LCJSIjo2OCwiRyI6MTE0LCJCIjoxOTZ9fSwiSXNWaXNpYmxlIjp0cnVlLCJXaWR0aCI6MC4wLCJIZWlnaHQiOjEzLjQyNjY5Mjk2MjY0NjQ4NCwiQm9yZGVyU3R5bGUiOnsiJGlkIjoiMTAzOSIsIkxpbmVDb2xvciI6eyIkaWQiOiIxMDQwIiwiJHR5cGUiOiJOTFJFLkNvbW1vbi5Eb20uU29saWRDb2xvckJydXNoLCBOTFJFLkNvbW1vbiIsIkNvbG9yIjp7IiRpZCI6IjEwNDEiLCJBIjoyNTUsIlIiOjI1NSwiRyI6MCwiQiI6MH19LCJMaW5lV2VpZ2h0IjowLjAsIkxpbmVUeXBlIjowLCJQYXJlbnRTdHlsZSI6bnVsbH0sIlBhcmVudFN0eWxlIjpudWxsfSwiVGl0bGVTdHlsZSI6eyIkaWQiOiIxMDQyIiwiRm9udFNldHRpbmdzIjp7IiRpZCI6IjEwNDMiLCJGb250U2l6ZSI6MTEsIkZvbnROYW1lIjoiQ2FsaWJyaSIsIklzQm9sZCI6ZmFsc2UsIklzSXRhbGljIjpmYWxzZSwiSXNVbmRlcmxpbmVkIjpmYWxzZSwiUGFyZW50U3R5bGUiOm51bGx9LCJBdXRvU2l6ZSI6MCwiRm9yZWdyb3VuZCI6eyIkaWQiOiIxMDQ0IiwiQ29sb3IiOnsiJGlkIjoiMTA0NS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xMDQ2IiwiVG9wIjowLjAsIkxlZnQiOjAuMCwiUmlnaHQiOjAuMCwiQm90dG9tIjowLjB9LCJQYWRkaW5nIjp7IiRpZCI6IjEwNDciLCJUb3AiOjAuMCwiTGVmdCI6MC4wLCJSaWdodCI6MC4wLCJCb3R0b20iOjAuMH0sIkJhY2tncm91bmQiOnsiJGlkIjoiMTA0OCIsIkNvbG9yIjp7IiRpZCI6IjEwNDkiLCJBIjowLCJSIjoyNTUsIkciOjI1NSwiQiI6MjU1fX0sIklzVmlzaWJsZSI6dHJ1ZSwiV2lkdGgiOjAuMCwiSGVpZ2h0IjowLjAsIkJvcmRlclN0eWxlIjp7IiRpZCI6IjEwNTAiLCJMaW5lQ29sb3IiOm51bGwsIkxpbmVXZWlnaHQiOjAuMCwiTGluZVR5cGUiOjAsIlBhcmVudFN0eWxlIjpudWxsfSwiUGFyZW50U3R5bGUiOm51bGx9LCJEYXRlU3R5bGUiOnsiJGlkIjoiMTA1MSIsIkZvbnRTZXR0aW5ncyI6eyIkaWQiOiIxMDUyIiwiRm9udFNpemUiOjEwLCJGb250TmFtZSI6IkNhbGlicmkiLCJJc0JvbGQiOmZhbHNlLCJJc0l0YWxpYyI6ZmFsc2UsIklzVW5kZXJsaW5lZCI6ZmFsc2UsIlBhcmVudFN0eWxlIjpudWxsfSwiQXV0b1NpemUiOjAsIkZvcmVncm91bmQiOnsiJGlkIjoiMTA1MyIsIkNvbG9yIjp7IiRpZCI6IjEwNT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wNTUiLCJUb3AiOjAuMCwiTGVmdCI6MC4wLCJSaWdodCI6MC4wLCJCb3R0b20iOjAuMH0sIlBhZGRpbmciOnsiJGlkIjoiMTA1NiIsIlRvcCI6MC4wLCJMZWZ0IjowLjAsIlJpZ2h0IjowLjAsIkJvdHRvbSI6MC4wfSwiQmFja2dyb3VuZCI6eyIkaWQiOiIxMDU3IiwiQ29sb3IiOnsiJGlkIjoiMTA1OCIsIkEiOjAsIlIiOjI1NSwiRyI6MjU1LCJCIjoyNTV9fSwiSXNWaXNpYmxlIjp0cnVlLCJXaWR0aCI6MC4wLCJIZWlnaHQiOjAuMCwiQm9yZGVyU3R5bGUiOnsiJGlkIjoiMTA1OSIsIkxpbmVDb2xvciI6bnVsbCwiTGluZVdlaWdodCI6MC4wLCJMaW5lVHlwZSI6MCwiUGFyZW50U3R5bGUiOm51bGx9LCJQYXJlbnRTdHlsZSI6bnVsbH0sIkRhdGVGb3JtYXQiOnsiJGlkIjoiMTA2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YxIiwiRm9ybWF0IjowLCJJc1Zpc2libGUiOmZhbHNlLCJMYXN0S25vd25WaXNpYmlsaXR5U3RhdGUiOmZhbHNlfSwiSXNWaXNpYmxlIjp0cnVlLCJQYXJlbnRTdHlsZSI6bnVsbH0sIkluZGV4IjoxOSwiU21hcnREdXJhdGlvbkFjdGl2YXRlZCI6ZmFsc2UsIkRhdGVGb3JtYXQiOnsiJHJlZiI6IjEwNjAifSwiV2Vla051bWJlcmluZyI6eyIkaWQiOiIxMDYyIiwiRm9ybWF0IjowLCJJc1Zpc2libGUiOmZhbHNlLCJMYXN0S25vd25WaXNpYmlsaXR5U3RhdGUiOmZhbHNlfSwiSWQiOiIwMjFkYmE5NC1jYTFkLTQwMmMtYThjMy1jMzZmYTRlMDE0N2UiLCJJbXBvcnRJZCI6bnVsbCwiVGl0bGUiOiJSZXF1aXJlbWVudHMgZGlzY292ZXJ5IiwiTm90ZSI6bnVsbCwiSHlwZXJsaW5rIjp7IiRpZCI6IjEwNjMiLCJBZGRyZXNzIjoiIiwiU3ViQWRkcmVzcyI6IiJ9LCJJc0NoYW5nZWQiOmZhbHNlLCJJc05ldyI6ZmFsc2V9fSx7IiRpZCI6IjEwNjQiLCJfYXR0YWNoZWRNaWxlc3RvbmVzIjpbXSwiVGFza0RlZmluaXRpb24iOnsiJGlkIjoiMTA2NSIsIkdyb3VwTmFtZSI6IjhiNmE2MDkzLWM4MDItNDQ3Ny05OGU2LTg4NmQ4OTk5NTIwYiIsIlN0YXJ0RGF0ZSI6IjIwMjEtMDUtMThUMDA6MDA6MDBaIiwiRW5kRGF0ZSI6IjIwMjEtMDUtMjZUMjM6MzA6MDBaIiwiUGVyY2VudGFnZUNvbXBsZXRlIjpudWxsLCJTdHlsZSI6eyIkaWQiOiIxMDY2IiwiU2hhcGUiOjAsIlNoYXBlVGhpY2tuZXNzIjowLCJEdXJhdGlvbkZvcm1hdCI6MCwiSW5jbHVkZU5vbldvcmtpbmdEYXlzSW5EdXJhdGlvbiI6ZmFsc2UsIlBlcmNlbnRhZ2VDb21wbGV0ZVN0eWxlIjp7IiRpZCI6IjEwNjciLCJGb250U2V0dGluZ3MiOnsiJGlkIjoiMTA2OCIsIkZvbnRTaXplIjoxMCwiRm9udE5hbWUiOiJDYWxpYnJpIiwiSXNCb2xkIjpmYWxzZSwiSXNJdGFsaWMiOmZhbHNlLCJJc1VuZGVybGluZWQiOmZhbHNlLCJQYXJlbnRTdHlsZSI6bnVsbH0sIkF1dG9TaXplIjowLCJGb3JlZ3JvdW5kIjp7IiRyZWYiOiI0NyJ9LCJNYXhXaWR0aCI6MjAwLjAsIk1heEhlaWdodCI6IkluZmluaXR5IiwiU21hcnRGb3JlZ3JvdW5kSXNBY3RpdmUiOmZhbHNlLCJIb3Jpem9udGFsQWxpZ25tZW50IjowLCJWZXJ0aWNhbEFsaWdubWVudCI6MCwiU21hcnRGb3JlZ3JvdW5kIjpudWxsLCJCYWNrZ3JvdW5kRmlsbFR5cGUiOjAsIk1hcmdpbiI6eyIkaWQiOiIxMDY5IiwiVG9wIjowLjAsIkxlZnQiOjAuMCwiUmlnaHQiOjAuMCwiQm90dG9tIjowLjB9LCJQYWRkaW5nIjp7IiRpZCI6IjEwNzAiLCJUb3AiOjAuMCwiTGVmdCI6MC4wLCJSaWdodCI6MC4wLCJCb3R0b20iOjAuMH0sIkJhY2tncm91bmQiOnsiJGlkIjoiMTA3MSIsIkNvbG9yIjp7IiRpZCI6IjEwNzIiLCJBIjo4OSwiUiI6MCwiRyI6MCwiQiI6MH19LCJJc1Zpc2libGUiOnRydWUsIldpZHRoIjowLjAsIkhlaWdodCI6MC4wLCJCb3JkZXJTdHlsZSI6eyIkaWQiOiIxMDczIiwiTGluZUNvbG9yIjpudWxsLCJMaW5lV2VpZ2h0IjowLjAsIkxpbmVUeXBlIjowLCJQYXJlbnRTdHlsZSI6bnVsbH0sIlBhcmVudFN0eWxlIjpudWxsfSwiRHVyYXRpb25TdHlsZSI6eyIkaWQiOiIxMDc0IiwiRm9udFNldHRpbmdzIjp7IiRpZCI6IjEwNzUiLCJGb250U2l6ZSI6MTAsIkZvbnROYW1lIjoiQ2FsaWJyaSIsIklzQm9sZCI6ZmFsc2UsIklzSXRhbGljIjpmYWxzZSwiSXNVbmRlcmxpbmVkIjpmYWxzZSwiUGFyZW50U3R5bGUiOm51bGx9LCJBdXRvU2l6ZSI6MCwiRm9yZWdyb3VuZCI6eyIkaWQiOiIxMDc2IiwiQ29sb3IiOnsiJGlkIjoiMTA3Ny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xMDc4IiwiVG9wIjowLjAsIkxlZnQiOjAuMCwiUmlnaHQiOjAuMCwiQm90dG9tIjowLjB9LCJQYWRkaW5nIjp7IiRpZCI6IjEwNzkiLCJUb3AiOjAuMCwiTGVmdCI6MC4wLCJSaWdodCI6MC4wLCJCb3R0b20iOjAuMH0sIkJhY2tncm91bmQiOnsiJGlkIjoiMTA4MCIsIkNvbG9yIjp7IiRpZCI6IjEwODEiLCJBIjowLCJSIjoyNTUsIkciOjI1NSwiQiI6MjU1fX0sIklzVmlzaWJsZSI6dHJ1ZSwiV2lkdGgiOjAuMCwiSGVpZ2h0IjowLjAsIkJvcmRlclN0eWxlIjp7IiRpZCI6IjEwODIiLCJMaW5lQ29sb3IiOm51bGwsIkxpbmVXZWlnaHQiOjAuMCwiTGluZVR5cGUiOjAsIlBhcmVudFN0eWxlIjpudWxsfSwiUGFyZW50U3R5bGUiOm51bGx9LCJIb3Jpem9udGFsQ29ubmVjdG9yU3R5bGUiOnsiJGlkIjoiMTA4MyIsIkxpbmVDb2xvciI6eyIkaWQiOiIxMDg0IiwiJHR5cGUiOiJOTFJFLkNvbW1vbi5Eb20uU29saWRDb2xvckJydXNoLCBOTFJFLkNvbW1vbiIsIkNvbG9yIjp7IiRpZCI6IjEwODUiLCJBIjoyNTUsIlIiOjIwNCwiRyI6MjA0LCJCIjoyMDR9fSwiTGluZVdlaWdodCI6MS4wLCJMaW5lVHlwZSI6MCwiUGFyZW50U3R5bGUiOm51bGx9LCJWZXJ0aWNhbENvbm5lY3RvclN0eWxlIjp7IiRpZCI6IjEwODYiLCJMaW5lQ29sb3IiOnsiJGlkIjoiMTA4NyIsIiR0eXBlIjoiTkxSRS5Db21tb24uRG9tLlNvbGlkQ29sb3JCcnVzaCwgTkxSRS5Db21tb24iLCJDb2xvciI6eyIkaWQiOiIxMDg4IiwiQSI6MjU1LCJSIjoyMDQsIkciOjIwNCwiQiI6MjA0fX0sIkxpbmVXZWlnaHQiOjAuMCwiTGluZVR5cGUiOjAsIlBhcmVudFN0eWxlIjpudWxsfSwiTWFyZ2luIjpudWxsLCJTdGFydERhdGVQb3NpdGlvbiI6NiwiRW5kRGF0ZVBvc2l0aW9uIjo2LCJEYXRlSXNWaXNpYmxlIjpmYWxzZSwiVGl0bGVQb3NpdGlvbiI6MSwiRHVyYXRpb25Qb3NpdGlvbiI6MiwiUGVyY2VudGFnZUNvbXBsZXRlZFBvc2l0aW9uIjo2LCJTcGFjaW5nIjozLCJJc0JlbG93VGltZWJhbmQiOnRydWUsIlBlcmNlbnRhZ2VDb21wbGV0ZVNoYXBlT3BhY2l0eSI6MzUsIlNoYXBlU3R5bGUiOnsiJGlkIjoiMTA4OSIsIk1hcmdpbiI6eyIkaWQiOiIxMDkwIiwiVG9wIjowLjAsIkxlZnQiOjQuMCwiUmlnaHQiOjQuMCwiQm90dG9tIjowLjB9LCJQYWRkaW5nIjp7IiRpZCI6IjEwOTEiLCJUb3AiOjAuMCwiTGVmdCI6MC4wLCJSaWdodCI6MC4wLCJCb3R0b20iOjAuMH0sIkJhY2tncm91bmQiOnsiJGlkIjoiMTA5MiIsIkNvbG9yIjp7IiRpZCI6IjEwOTMiLCJBIjoyNTUsIlIiOjY4LCJHIjoxMTQsIkIiOjE5Nn19LCJJc1Zpc2libGUiOnRydWUsIldpZHRoIjowLjAsIkhlaWdodCI6MTAuMCwiQm9yZGVyU3R5bGUiOnsiJGlkIjoiMTA5NCIsIkxpbmVDb2xvciI6eyIkaWQiOiIxMDk1IiwiJHR5cGUiOiJOTFJFLkNvbW1vbi5Eb20uU29saWRDb2xvckJydXNoLCBOTFJFLkNvbW1vbiIsIkNvbG9yIjp7IiRpZCI6IjEwOTYiLCJBIjoyNTUsIlIiOjI1NSwiRyI6MCwiQiI6MH19LCJMaW5lV2VpZ2h0IjowLjAsIkxpbmVUeXBlIjowLCJQYXJlbnRTdHlsZSI6bnVsbH0sIlBhcmVudFN0eWxlIjpudWxsfSwiVGl0bGVTdHlsZSI6eyIkaWQiOiIxMDk3IiwiRm9udFNldHRpbmdzIjp7IiRpZCI6IjEwOTgiLCJGb250U2l6ZSI6MTEsIkZvbnROYW1lIjoiQ2FsaWJyaSIsIklzQm9sZCI6ZmFsc2UsIklzSXRhbGljIjpmYWxzZSwiSXNVbmRlcmxpbmVkIjpmYWxzZSwiUGFyZW50U3R5bGUiOm51bGx9LCJBdXRvU2l6ZSI6MCwiRm9yZWdyb3VuZCI6eyIkaWQiOiIxMDk5IiwiQ29sb3IiOnsiJGlkIjoiMTEw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AxIiwiVG9wIjowLjAsIkxlZnQiOjAuMCwiUmlnaHQiOjAuMCwiQm90dG9tIjowLjB9LCJQYWRkaW5nIjp7IiRpZCI6IjExMDIiLCJUb3AiOjAuMCwiTGVmdCI6MC4wLCJSaWdodCI6MC4wLCJCb3R0b20iOjAuMH0sIkJhY2tncm91bmQiOnsiJGlkIjoiMTEwMyIsIkNvbG9yIjp7IiRpZCI6IjExMDQiLCJBIjowLCJSIjoyNTUsIkciOjI1NSwiQiI6MjU1fX0sIklzVmlzaWJsZSI6dHJ1ZSwiV2lkdGgiOjAuMCwiSGVpZ2h0IjowLjAsIkJvcmRlclN0eWxlIjp7IiRpZCI6IjExMDUiLCJMaW5lQ29sb3IiOm51bGwsIkxpbmVXZWlnaHQiOjAuMCwiTGluZVR5cGUiOjAsIlBhcmVudFN0eWxlIjpudWxsfSwiUGFyZW50U3R5bGUiOm51bGx9LCJEYXRlU3R5bGUiOnsiJGlkIjoiMTEwNiIsIkZvbnRTZXR0aW5ncyI6eyIkaWQiOiIxMTA3IiwiRm9udFNpemUiOjEwLCJGb250TmFtZSI6IkNhbGlicmkiLCJJc0JvbGQiOmZhbHNlLCJJc0l0YWxpYyI6ZmFsc2UsIklzVW5kZXJsaW5lZCI6ZmFsc2UsIlBhcmVudFN0eWxlIjpudWxsfSwiQXV0b1NpemUiOjAsIkZvcmVncm91bmQiOnsiJGlkIjoiMTEwOCIsIkNvbG9yIjp7IiRpZCI6IjExMD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TAiLCJUb3AiOjAuMCwiTGVmdCI6MC4wLCJSaWdodCI6MC4wLCJCb3R0b20iOjAuMH0sIlBhZGRpbmciOnsiJGlkIjoiMTExMSIsIlRvcCI6MC4wLCJMZWZ0IjowLjAsIlJpZ2h0IjowLjAsIkJvdHRvbSI6MC4wfSwiQmFja2dyb3VuZCI6eyIkaWQiOiIxMTEyIiwiQ29sb3IiOnsiJGlkIjoiMTExMyIsIkEiOjAsIlIiOjI1NSwiRyI6MjU1LCJCIjoyNTV9fSwiSXNWaXNpYmxlIjp0cnVlLCJXaWR0aCI6MC4wLCJIZWlnaHQiOjAuMCwiQm9yZGVyU3R5bGUiOnsiJGlkIjoiMTExNCIsIkxpbmVDb2xvciI6bnVsbCwiTGluZVdlaWdodCI6MC4wLCJMaW5lVHlwZSI6MCwiUGFyZW50U3R5bGUiOm51bGx9LCJQYXJlbnRTdHlsZSI6bnVsbH0sIkRhdGVGb3JtYXQiOnsiJGlkIjoiMTEx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E2IiwiRm9ybWF0IjowLCJJc1Zpc2libGUiOmZhbHNlLCJMYXN0S25vd25WaXNpYmlsaXR5U3RhdGUiOmZhbHNlfSwiSXNWaXNpYmxlIjp0cnVlLCJQYXJlbnRTdHlsZSI6bnVsbH0sIkluZGV4IjoyMCwiU21hcnREdXJhdGlvbkFjdGl2YXRlZCI6ZmFsc2UsIkRhdGVGb3JtYXQiOnsiJHJlZiI6IjExMTUifSwiV2Vla051bWJlcmluZyI6eyIkaWQiOiIxMTE3IiwiRm9ybWF0IjowLCJJc1Zpc2libGUiOmZhbHNlLCJMYXN0S25vd25WaXNpYmlsaXR5U3RhdGUiOmZhbHNlfSwiSWQiOiIwN2I5MzlkYy1iOWE1LTRjMjEtOTg4Zi1kZDQyNTY0Y2Q0ZDUiLCJJbXBvcnRJZCI6bnVsbCwiVGl0bGUiOiJUcmFpbmluZyIsIk5vdGUiOm51bGwsIkh5cGVybGluayI6eyIkaWQiOiIxMTE4IiwiQWRkcmVzcyI6IiIsIlN1YkFkZHJlc3MiOiIifSwiSXNDaGFuZ2VkIjpmYWxzZSwiSXNOZXciOmZhbHNlfX0seyIkaWQiOiIxMTE5IiwiX2F0dGFjaGVkTWlsZXN0b25lcyI6W10sIlRhc2tEZWZpbml0aW9uIjp7IiRpZCI6IjExMjAiLCJHcm91cE5hbWUiOiI4YjZhNjA5My1jODAyLTQ0NzctOThlNi04ODZkODk5OTUyMGIiLCJTdGFydERhdGUiOiIyMDIxLTA1LTMwVDIzOjU5OjAwWiIsIkVuZERhdGUiOiIyMDIxLTA2LTA5VDIzOjI5OjAwWiIsIlBlcmNlbnRhZ2VDb21wbGV0ZSI6bnVsbCwiU3R5bGUiOnsiJGlkIjoiMTEyMSIsIlNoYXBlIjowLCJTaGFwZVRoaWNrbmVzcyI6MCwiRHVyYXRpb25Gb3JtYXQiOjAsIkluY2x1ZGVOb25Xb3JraW5nRGF5c0luRHVyYXRpb24iOmZhbHNlLCJQZXJjZW50YWdlQ29tcGxldGVTdHlsZSI6eyIkaWQiOiIxMTIyIiwiRm9udFNldHRpbmdzIjp7IiRpZCI6IjExMjMiLCJGb250U2l6ZSI6MTAsIkZvbnROYW1lIjoiQ2FsaWJyaSIsIklzQm9sZCI6ZmFsc2UsIklzSXRhbGljIjpmYWxzZSwiSXNVbmRlcmxpbmVkIjpmYWxzZSwiUGFyZW50U3R5bGUiOm51bGx9LCJBdXRvU2l6ZSI6MCwiRm9yZWdyb3VuZCI6eyIkcmVmIjoiNDcifSwiTWF4V2lkdGgiOjIwMC4wLCJNYXhIZWlnaHQiOiJJbmZpbml0eSIsIlNtYXJ0Rm9yZWdyb3VuZElzQWN0aXZlIjpmYWxzZSwiSG9yaXpvbnRhbEFsaWdubWVudCI6MCwiVmVydGljYWxBbGlnbm1lbnQiOjAsIlNtYXJ0Rm9yZWdyb3VuZCI6bnVsbCwiQmFja2dyb3VuZEZpbGxUeXBlIjowLCJNYXJnaW4iOnsiJGlkIjoiMTEyNCIsIlRvcCI6MC4wLCJMZWZ0IjowLjAsIlJpZ2h0IjowLjAsIkJvdHRvbSI6MC4wfSwiUGFkZGluZyI6eyIkaWQiOiIxMTI1IiwiVG9wIjowLjAsIkxlZnQiOjAuMCwiUmlnaHQiOjAuMCwiQm90dG9tIjowLjB9LCJCYWNrZ3JvdW5kIjp7IiRpZCI6IjExMjYiLCJDb2xvciI6eyIkaWQiOiIxMTI3IiwiQSI6ODksIlIiOjAsIkciOjAsIkIiOjB9fSwiSXNWaXNpYmxlIjp0cnVlLCJXaWR0aCI6MC4wLCJIZWlnaHQiOjAuMCwiQm9yZGVyU3R5bGUiOnsiJGlkIjoiMTEyOCIsIkxpbmVDb2xvciI6bnVsbCwiTGluZVdlaWdodCI6MC4wLCJMaW5lVHlwZSI6MCwiUGFyZW50U3R5bGUiOm51bGx9LCJQYXJlbnRTdHlsZSI6bnVsbH0sIkR1cmF0aW9uU3R5bGUiOnsiJGlkIjoiMTEyOSIsIkZvbnRTZXR0aW5ncyI6eyIkaWQiOiIxMTMwIiwiRm9udFNpemUiOjEwLCJGb250TmFtZSI6IkNhbGlicmkiLCJJc0JvbGQiOmZhbHNlLCJJc0l0YWxpYyI6ZmFsc2UsIklzVW5kZXJsaW5lZCI6ZmFsc2UsIlBhcmVudFN0eWxlIjpudWxsfSwiQXV0b1NpemUiOjAsIkZvcmVncm91bmQiOnsiJGlkIjoiMTEzMSIsIkNvbG9yIjp7IiRpZCI6IjExMzI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EzMyIsIlRvcCI6MC4wLCJMZWZ0IjowLjAsIlJpZ2h0IjowLjAsIkJvdHRvbSI6MC4wfSwiUGFkZGluZyI6eyIkaWQiOiIxMTM0IiwiVG9wIjowLjAsIkxlZnQiOjAuMCwiUmlnaHQiOjAuMCwiQm90dG9tIjowLjB9LCJCYWNrZ3JvdW5kIjp7IiRpZCI6IjExMzUiLCJDb2xvciI6eyIkaWQiOiIxMTM2IiwiQSI6MCwiUiI6MjU1LCJHIjoyNTUsIkIiOjI1NX19LCJJc1Zpc2libGUiOnRydWUsIldpZHRoIjowLjAsIkhlaWdodCI6MC4wLCJCb3JkZXJTdHlsZSI6eyIkaWQiOiIxMTM3IiwiTGluZUNvbG9yIjpudWxsLCJMaW5lV2VpZ2h0IjowLjAsIkxpbmVUeXBlIjowLCJQYXJlbnRTdHlsZSI6bnVsbH0sIlBhcmVudFN0eWxlIjpudWxsfSwiSG9yaXpvbnRhbENvbm5lY3RvclN0eWxlIjp7IiRpZCI6IjExMzgiLCJMaW5lQ29sb3IiOnsiJGlkIjoiMTEzOSIsIiR0eXBlIjoiTkxSRS5Db21tb24uRG9tLlNvbGlkQ29sb3JCcnVzaCwgTkxSRS5Db21tb24iLCJDb2xvciI6eyIkaWQiOiIxMTQwIiwiQSI6MjU1LCJSIjoyMDQsIkciOjIwNCwiQiI6MjA0fX0sIkxpbmVXZWlnaHQiOjEuMCwiTGluZVR5cGUiOjAsIlBhcmVudFN0eWxlIjpudWxsfSwiVmVydGljYWxDb25uZWN0b3JTdHlsZSI6eyIkaWQiOiIxMTQxIiwiTGluZUNvbG9yIjp7IiRpZCI6IjExNDIiLCIkdHlwZSI6Ik5MUkUuQ29tbW9uLkRvbS5Tb2xpZENvbG9yQnJ1c2gsIE5MUkUuQ29tbW9uIiwiQ29sb3IiOnsiJGlkIjoiMTE0MyIsIkEiOjI1NSwiUiI6MjA0LCJHIjoyMDQsIkIiOjIwNH19LCJMaW5lV2VpZ2h0IjowLjAsIkxpbmVUeXBlIjowLCJQYXJlbnRTdHlsZSI6bnVsbH0sIk1hcmdpbiI6bnVsbCwiU3RhcnREYXRlUG9zaXRpb24iOjYsIkVuZERhdGVQb3NpdGlvbiI6NiwiRGF0ZUlzVmlzaWJsZSI6ZmFsc2UsIlRpdGxlUG9zaXRpb24iOjAsIkR1cmF0aW9uUG9zaXRpb24iOjIsIlBlcmNlbnRhZ2VDb21wbGV0ZWRQb3NpdGlvbiI6NiwiU3BhY2luZyI6MywiSXNCZWxvd1RpbWViYW5kIjp0cnVlLCJQZXJjZW50YWdlQ29tcGxldGVTaGFwZU9wYWNpdHkiOjM1LCJTaGFwZVN0eWxlIjp7IiRpZCI6IjExNDQiLCJNYXJnaW4iOnsiJGlkIjoiMTE0NSIsIlRvcCI6MC4wLCJMZWZ0Ijo0LjAsIlJpZ2h0Ijo0LjAsIkJvdHRvbSI6MC4wfSwiUGFkZGluZyI6eyIkaWQiOiIxMTQ2IiwiVG9wIjowLjAsIkxlZnQiOjAuMCwiUmlnaHQiOjAuMCwiQm90dG9tIjowLjB9LCJCYWNrZ3JvdW5kIjp7IiRpZCI6IjExNDciLCJDb2xvciI6eyIkaWQiOiIxMTQ4IiwiQSI6MjU1LCJSIjo2OCwiRyI6MTE0LCJCIjoxOTZ9fSwiSXNWaXNpYmxlIjp0cnVlLCJXaWR0aCI6MC4wLCJIZWlnaHQiOjEwLjAsIkJvcmRlclN0eWxlIjp7IiRpZCI6IjExNDkiLCJMaW5lQ29sb3IiOnsiJGlkIjoiMTE1MCIsIiR0eXBlIjoiTkxSRS5Db21tb24uRG9tLlNvbGlkQ29sb3JCcnVzaCwgTkxSRS5Db21tb24iLCJDb2xvciI6eyIkaWQiOiIxMTUxIiwiQSI6MjU1LCJSIjoyNTUsIkciOjAsIkIiOjB9fSwiTGluZVdlaWdodCI6MC4wLCJMaW5lVHlwZSI6MCwiUGFyZW50U3R5bGUiOm51bGx9LCJQYXJlbnRTdHlsZSI6bnVsbH0sIlRpdGxlU3R5bGUiOnsiJGlkIjoiMTE1MiIsIkZvbnRTZXR0aW5ncyI6eyIkaWQiOiIxMTUzIiwiRm9udFNpemUiOjExLCJGb250TmFtZSI6IkNhbGlicmkiLCJJc0JvbGQiOmZhbHNlLCJJc0l0YWxpYyI6ZmFsc2UsIklzVW5kZXJsaW5lZCI6ZmFsc2UsIlBhcmVudFN0eWxlIjpudWxsfSwiQXV0b1NpemUiOjAsIkZvcmVncm91bmQiOnsiJGlkIjoiMTE1NCIsIkNvbG9yIjp7IiRpZCI6IjExNTU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1NiIsIlRvcCI6MC4wLCJMZWZ0IjowLjAsIlJpZ2h0IjowLjAsIkJvdHRvbSI6MC4wfSwiUGFkZGluZyI6eyIkaWQiOiIxMTU3IiwiVG9wIjowLjAsIkxlZnQiOjAuMCwiUmlnaHQiOjAuMCwiQm90dG9tIjowLjB9LCJCYWNrZ3JvdW5kIjp7IiRpZCI6IjExNTgiLCJDb2xvciI6eyIkaWQiOiIxMTU5IiwiQSI6MCwiUiI6MjU1LCJHIjoyNTUsIkIiOjI1NX19LCJJc1Zpc2libGUiOnRydWUsIldpZHRoIjowLjAsIkhlaWdodCI6MC4wLCJCb3JkZXJTdHlsZSI6eyIkaWQiOiIxMTYwIiwiTGluZUNvbG9yIjpudWxsLCJMaW5lV2VpZ2h0IjowLjAsIkxpbmVUeXBlIjowLCJQYXJlbnRTdHlsZSI6bnVsbH0sIlBhcmVudFN0eWxlIjpudWxsfSwiRGF0ZVN0eWxlIjp7IiRpZCI6IjExNjEiLCJGb250U2V0dGluZ3MiOnsiJGlkIjoiMTE2MiIsIkZvbnRTaXplIjoxMCwiRm9udE5hbWUiOiJDYWxpYnJpIiwiSXNCb2xkIjpmYWxzZSwiSXNJdGFsaWMiOmZhbHNlLCJJc1VuZGVybGluZWQiOmZhbHNlLCJQYXJlbnRTdHlsZSI6bnVsbH0sIkF1dG9TaXplIjowLCJGb3JlZ3JvdW5kIjp7IiRpZCI6IjExNjMiLCJDb2xvciI6eyIkaWQiOiIxMTY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Y1IiwiVG9wIjowLjAsIkxlZnQiOjAuMCwiUmlnaHQiOjAuMCwiQm90dG9tIjowLjB9LCJQYWRkaW5nIjp7IiRpZCI6IjExNjYiLCJUb3AiOjAuMCwiTGVmdCI6MC4wLCJSaWdodCI6MC4wLCJCb3R0b20iOjAuMH0sIkJhY2tncm91bmQiOnsiJGlkIjoiMTE2NyIsIkNvbG9yIjp7IiRpZCI6IjExNjgiLCJBIjowLCJSIjoyNTUsIkciOjI1NSwiQiI6MjU1fX0sIklzVmlzaWJsZSI6dHJ1ZSwiV2lkdGgiOjAuMCwiSGVpZ2h0IjowLjAsIkJvcmRlclN0eWxlIjp7IiRpZCI6IjExNjkiLCJMaW5lQ29sb3IiOm51bGwsIkxpbmVXZWlnaHQiOjAuMCwiTGluZVR5cGUiOjAsIlBhcmVudFN0eWxlIjpudWxsfSwiUGFyZW50U3R5bGUiOm51bGx9LCJEYXRlRm9ybWF0Ijp7IiRpZCI6IjExNz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3MSIsIkZvcm1hdCI6MCwiSXNWaXNpYmxlIjpmYWxzZSwiTGFzdEtub3duVmlzaWJpbGl0eVN0YXRlIjpmYWxzZX0sIklzVmlzaWJsZSI6dHJ1ZSwiUGFyZW50U3R5bGUiOm51bGx9LCJJbmRleCI6MjEsIlNtYXJ0RHVyYXRpb25BY3RpdmF0ZWQiOmZhbHNlLCJEYXRlRm9ybWF0Ijp7IiRyZWYiOiIxMTcwIn0sIldlZWtOdW1iZXJpbmciOnsiJGlkIjoiMTE3MiIsIkZvcm1hdCI6MCwiSXNWaXNpYmxlIjpmYWxzZSwiTGFzdEtub3duVmlzaWJpbGl0eVN0YXRlIjpmYWxzZX0sIklkIjoiYzQ0ZTQzNmYtNTAyZi00ODJmLTg2ZDgtODg1NjUyM2Y5NDFmIiwiSW1wb3J0SWQiOm51bGwsIlRpdGxlIjoiRG9jdW1lbnQgdGVzdCByZXN1bHRzIiwiTm90ZSI6bnVsbCwiSHlwZXJsaW5rIjp7IiRpZCI6IjExNzMiLCJBZGRyZXNzIjoiIiwiU3ViQWRkcmVzcyI6IiJ9LCJJc0NoYW5nZWQiOmZhbHNlLCJJc05ldyI6ZmFsc2V9fSx7IiRpZCI6IjExNzQiLCJfYXR0YWNoZWRNaWxlc3RvbmVzIjpbXSwiVGFza0RlZmluaXRpb24iOnsiJGlkIjoiMTE3NSIsIkdyb3VwTmFtZSI6IjhiNmE2MDkzLWM4MDItNDQ3Ny05OGU2LTg4NmQ4OTk5NTIwYiIsIlN0YXJ0RGF0ZSI6IjIwMjEtMDYtMTFUMDA6MDA6MDBaIiwiRW5kRGF0ZSI6IjIwMjEtMDYtMTdUMDA6NDY6MDBaIiwiUGVyY2VudGFnZUNvbXBsZXRlIjpudWxsLCJTdHlsZSI6eyIkaWQiOiIxMTc2IiwiU2hhcGUiOjAsIlNoYXBlVGhpY2tuZXNzIjowLCJEdXJhdGlvbkZvcm1hdCI6MCwiSW5jbHVkZU5vbldvcmtpbmdEYXlzSW5EdXJhdGlvbiI6ZmFsc2UsIlBlcmNlbnRhZ2VDb21wbGV0ZVN0eWxlIjp7IiRpZCI6IjExNzciLCJGb250U2V0dGluZ3MiOnsiJGlkIjoiMTE3OCIsIkZvbnRTaXplIjoxMCwiRm9udE5hbWUiOiJDYWxpYnJpIiwiSXNCb2xkIjpmYWxzZSwiSXNJdGFsaWMiOmZhbHNlLCJJc1VuZGVybGluZWQiOmZhbHNlLCJQYXJlbnRTdHlsZSI6bnVsbH0sIkF1dG9TaXplIjowLCJGb3JlZ3JvdW5kIjp7IiRyZWYiOiI0NyJ9LCJNYXhXaWR0aCI6MjAwLjAsIk1heEhlaWdodCI6IkluZmluaXR5IiwiU21hcnRGb3JlZ3JvdW5kSXNBY3RpdmUiOmZhbHNlLCJIb3Jpem9udGFsQWxpZ25tZW50IjowLCJWZXJ0aWNhbEFsaWdubWVudCI6MCwiU21hcnRGb3JlZ3JvdW5kIjpudWxsLCJCYWNrZ3JvdW5kRmlsbFR5cGUiOjAsIk1hcmdpbiI6eyIkaWQiOiIxMTc5IiwiVG9wIjowLjAsIkxlZnQiOjAuMCwiUmlnaHQiOjAuMCwiQm90dG9tIjowLjB9LCJQYWRkaW5nIjp7IiRpZCI6IjExODAiLCJUb3AiOjAuMCwiTGVmdCI6MC4wLCJSaWdodCI6MC4wLCJCb3R0b20iOjAuMH0sIkJhY2tncm91bmQiOnsiJGlkIjoiMTE4MSIsIkNvbG9yIjp7IiRpZCI6IjExODIiLCJBIjo4OSwiUiI6MCwiRyI6MCwiQiI6MH19LCJJc1Zpc2libGUiOnRydWUsIldpZHRoIjowLjAsIkhlaWdodCI6MC4wLCJCb3JkZXJTdHlsZSI6eyIkaWQiOiIxMTgzIiwiTGluZUNvbG9yIjpudWxsLCJMaW5lV2VpZ2h0IjowLjAsIkxpbmVUeXBlIjowLCJQYXJlbnRTdHlsZSI6bnVsbH0sIlBhcmVudFN0eWxlIjpudWxsfSwiRHVyYXRpb25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xMTg4IiwiVG9wIjowLjAsIkxlZnQiOjAuMCwiUmlnaHQiOjAuMCwiQm90dG9tIjowLjB9LCJQYWRkaW5nIjp7IiRpZCI6IjExODkiLCJUb3AiOjAuMCwiTGVmdCI6MC4wLCJSaWdodCI6MC4wLCJCb3R0b20iOjAuMH0sIkJhY2tncm91bmQiOnsiJGlkIjoiMTE5MCIsIkNvbG9yIjp7IiRpZCI6IjExOTEiLCJBIjowLCJSIjoyNTUsIkciOjI1NSwiQiI6MjU1fX0sIklzVmlzaWJsZSI6dHJ1ZSwiV2lkdGgiOjAuMCwiSGVpZ2h0IjowLjAsIkJvcmRlclN0eWxlIjp7IiRpZCI6IjExOTIiLCJMaW5lQ29sb3IiOm51bGwsIkxpbmVXZWlnaHQiOjAuMCwiTGluZVR5cGUiOjAsIlBhcmVudFN0eWxlIjpudWxsfSwiUGFyZW50U3R5bGUiOm51bGx9LCJIb3Jpem9udGFsQ29ubmVjdG9yU3R5bGUiOnsiJGlkIjoiMTE5MyIsIkxpbmVDb2xvciI6eyIkaWQiOiIxMTk0IiwiJHR5cGUiOiJOTFJFLkNvbW1vbi5Eb20uU29saWRDb2xvckJydXNoLCBOTFJFLkNvbW1vbiIsIkNvbG9yIjp7IiRpZCI6IjExOTUiLCJBIjoyNTUsIlIiOjIwNCwiRyI6MjA0LCJCIjoyMDR9fSwiTGluZVdlaWdodCI6MS4wLCJMaW5lVHlwZSI6MCwiUGFyZW50U3R5bGUiOm51bGx9LCJWZXJ0aWNhbENvbm5lY3RvclN0eWxlIjp7IiRpZCI6IjExOTYiLCJMaW5lQ29sb3IiOnsiJGlkIjoiMTE5NyIsIiR0eXBlIjoiTkxSRS5Db21tb24uRG9tLlNvbGlkQ29sb3JCcnVzaCwgTkxSRS5Db21tb24iLCJDb2xvciI6eyIkaWQiOiIxMTk4IiwiQSI6MjU1LCJSIjoyMDQsIkciOjIwNCwiQiI6MjA0fX0sIkxpbmVXZWlnaHQiOjAuMCwiTGluZVR5cGUiOjAsIlBhcmVudFN0eWxlIjpudWxsfSwiTWFyZ2luIjpudWxsLCJTdGFydERhdGVQb3NpdGlvbiI6NiwiRW5kRGF0ZVBvc2l0aW9uIjo2LCJEYXRlSXNWaXNpYmxlIjpmYWxzZSwiVGl0bGVQb3NpdGlvbiI6MSwiRHVyYXRpb25Qb3NpdGlvbiI6MiwiUGVyY2VudGFnZUNvbXBsZXRlZFBvc2l0aW9uIjo2LCJTcGFjaW5nIjozLCJJc0JlbG93VGltZWJhbmQiOnRydWUsIlBlcmNlbnRhZ2VDb21wbGV0ZVNoYXBlT3BhY2l0eSI6MzUsIlNoYXBlU3R5bGUiOnsiJGlkIjoiMTE5OSIsIk1hcmdpbiI6eyIkaWQiOiIxMjAwIiwiVG9wIjowLjAsIkxlZnQiOjQuMCwiUmlnaHQiOjQuMCwiQm90dG9tIjowLjB9LCJQYWRkaW5nIjp7IiRpZCI6IjEyMDEiLCJUb3AiOjAuMCwiTGVmdCI6MC4wLCJSaWdodCI6MC4wLCJCb3R0b20iOjAuMH0sIkJhY2tncm91bmQiOnsiJGlkIjoiMTIwMiIsIkNvbG9yIjp7IiRpZCI6IjEyMDMiLCJBIjoyNTUsIlIiOjY4LCJHIjoxMTQsIkIiOjE5Nn19LCJJc1Zpc2libGUiOnRydWUsIldpZHRoIjowLjAsIkhlaWdodCI6MTAuMCwiQm9yZGVyU3R5bGUiOnsiJGlkIjoiMTIwNCIsIkxpbmVDb2xvciI6eyIkaWQiOiIxMjA1IiwiJHR5cGUiOiJOTFJFLkNvbW1vbi5Eb20uU29saWRDb2xvckJydXNoLCBOTFJFLkNvbW1vbiIsIkNvbG9yIjp7IiRpZCI6IjEyMDYiLCJBIjoyNTUsIlIiOjI1NSwiRyI6MCwiQiI6MH19LCJMaW5lV2VpZ2h0IjowLjAsIkxpbmVUeXBlIjowLCJQYXJlbnRTdHlsZSI6bnVsbH0sIlBhcmVudFN0eWxlIjpudWxsfSwiVGl0bGVTdHlsZSI6eyIkaWQiOiIxMjA3IiwiRm9udFNldHRpbmdzIjp7IiRpZCI6IjEyMDgiLCJGb250U2l6ZSI6MTEsIkZvbnROYW1lIjoiQ2FsaWJyaSIsIklzQm9sZCI6ZmFsc2UsIklzSXRhbGljIjpmYWxzZSwiSXNVbmRlcmxpbmVkIjpmYWxzZSwiUGFyZW50U3R5bGUiOm51bGx9LCJBdXRvU2l6ZSI6MCwiRm9yZWdyb3VuZCI6eyIkaWQiOiIxMjA5IiwiQ29sb3IiOnsiJGlkIjoiMTIx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jExIiwiVG9wIjowLjAsIkxlZnQiOjAuMCwiUmlnaHQiOjAuMCwiQm90dG9tIjowLjB9LCJQYWRkaW5nIjp7IiRpZCI6IjEyMTIiLCJUb3AiOjAuMCwiTGVmdCI6MC4wLCJSaWdodCI6MC4wLCJCb3R0b20iOjAuMH0sIkJhY2tncm91bmQiOnsiJGlkIjoiMTIxMyIsIkNvbG9yIjp7IiRpZCI6IjEyMTQiLCJBIjowLCJSIjoyNTUsIkciOjI1NSwiQiI6MjU1fX0sIklzVmlzaWJsZSI6dHJ1ZSwiV2lkdGgiOjAuMCwiSGVpZ2h0IjowLjAsIkJvcmRlclN0eWxlIjp7IiRpZCI6IjEyMTUiLCJMaW5lQ29sb3IiOm51bGwsIkxpbmVXZWlnaHQiOjAuMCwiTGluZVR5cGUiOjAsIlBhcmVudFN0eWxlIjpudWxsfSwiUGFyZW50U3R5bGUiOm51bGx9LCJEYXRlU3R5bGUiOnsiJGlkIjoiMTIxNiIsIkZvbnRTZXR0aW5ncyI6eyIkaWQiOiIxMjE3IiwiRm9udFNpemUiOjEwLCJGb250TmFtZSI6IkNhbGlicmkiLCJJc0JvbGQiOmZhbHNlLCJJc0l0YWxpYyI6ZmFsc2UsIklzVW5kZXJsaW5lZCI6ZmFsc2UsIlBhcmVudFN0eWxlIjpudWxsfSwiQXV0b1NpemUiOjAsIkZvcmVncm91bmQiOnsiJGlkIjoiMTIxOCIsIkNvbG9yIjp7IiRpZCI6IjEyM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jAiLCJUb3AiOjAuMCwiTGVmdCI6MC4wLCJSaWdodCI6MC4wLCJCb3R0b20iOjAuMH0sIlBhZGRpbmciOnsiJGlkIjoiMTIyMSIsIlRvcCI6MC4wLCJMZWZ0IjowLjAsIlJpZ2h0IjowLjAsIkJvdHRvbSI6MC4wfSwiQmFja2dyb3VuZCI6eyIkaWQiOiIxMjIyIiwiQ29sb3IiOnsiJGlkIjoiMTIyMyIsIkEiOjAsIlIiOjI1NSwiRyI6MjU1LCJCIjoyNTV9fSwiSXNWaXNpYmxlIjp0cnVlLCJXaWR0aCI6MC4wLCJIZWlnaHQiOjAuMCwiQm9yZGVyU3R5bGUiOnsiJGlkIjoiMTIyNCIsIkxpbmVDb2xvciI6bnVsbCwiTGluZVdlaWdodCI6MC4wLCJMaW5lVHlwZSI6MCwiUGFyZW50U3R5bGUiOm51bGx9LCJQYXJlbnRTdHlsZSI6bnVsbH0sIkRhdGVGb3JtYXQiOnsiJGlkIjoiMTI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I2IiwiRm9ybWF0IjowLCJJc1Zpc2libGUiOmZhbHNlLCJMYXN0S25vd25WaXNpYmlsaXR5U3RhdGUiOmZhbHNlfSwiSXNWaXNpYmxlIjp0cnVlLCJQYXJlbnRTdHlsZSI6bnVsbH0sIkluZGV4IjoyMiwiU21hcnREdXJhdGlvbkFjdGl2YXRlZCI6ZmFsc2UsIkRhdGVGb3JtYXQiOnsiJHJlZiI6IjEyMjUifSwiV2Vla051bWJlcmluZyI6eyIkaWQiOiIxMjI3IiwiRm9ybWF0IjowLCJJc1Zpc2libGUiOmZhbHNlLCJMYXN0S25vd25WaXNpYmlsaXR5U3RhdGUiOmZhbHNlfSwiSWQiOiI1ZmMzMjM3Ni0wMzZhLTQ2ZTMtODJhMC1lM2I0OWY0MTEzMTkiLCJJbXBvcnRJZCI6bnVsbCwiVGl0bGUiOiJVcGRhdGUgQkMgcGxhbiAiLCJOb3RlIjpudWxsLCJIeXBlcmxpbmsiOnsiJGlkIjoiMTIyOCIsIkFkZHJlc3MiOiIiLCJTdWJBZGRyZXNzIjoiIn0sIklzQ2hhbmdlZCI6ZmFsc2UsIklzTmV3IjpmYWxzZX19XSwiX21pbGVzdG9uZXMiOltdLCJJZCI6IjhiNmE2MDkzLWM4MDItNDQ3Ny05OGU2LTg4NmQ4OTk5NTIwYiIsIklzU2luZ2xlSXRlbVJvdyI6ZmFsc2V9XSwiSW5kZXgiOjAsIklkIjoiMjk2NDRmMWUtYjRlZi00MTdlLTg3ZDUtNGM2OGU1ZGU2ZGYyIiwiSGVhZGVyVGV4dCI6IkRlZmF1bHQiLCJJc0RlZmF1bHQiOnRydWUsIlN0eWxlIjp7IiRpZCI6IjEyMjkiLCJIZWFkZXJTdHlsZSI6eyIkaWQiOiIxMjMwIiwiVGV4dFN0eWxlIjp7IiRpZCI6IjEyMzEiLCJGb250U2V0dGluZ3MiOnsiJGlkIjoiMTIzMiIsIkZvbnRTaXplIjoxMSwiRm9udE5hbWUiOiJDYWxpYnJpIiwiSXNCb2xkIjpmYWxzZSwiSXNJdGFsaWMiOmZhbHNlLCJJc1VuZGVybGluZWQiOmZhbHNlLCJQYXJlbnRTdHlsZSI6bnVsbH0sIkF1dG9TaXplIjowLCJGb3JlZ3JvdW5kIjp7IiRpZCI6IjEyMzMiLCJDb2xvciI6eyIkaWQiOiIxMjM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IzNSIsIlRvcCI6MC4wLCJMZWZ0IjowLjAsIlJpZ2h0IjowLjAsIkJvdHRvbSI6MC4wfSwiUGFkZGluZyI6eyIkaWQiOiIxMjM2IiwiVG9wIjowLjAsIkxlZnQiOjAuMCwiUmlnaHQiOjAuMCwiQm90dG9tIjowLjB9LCJCYWNrZ3JvdW5kIjpudWxsLCJJc1Zpc2libGUiOnRydWUsIldpZHRoIjowLjAsIkhlaWdodCI6MC4wLCJCb3JkZXJTdHlsZSI6bnVsbCwiUGFyZW50U3R5bGUiOm51bGx9LCJSZWN0YW5nbGVTdHlsZSI6eyIkaWQiOiIxMjM3IiwiTWFyZ2luIjp7IiRpZCI6IjEyMzgiLCJUb3AiOjAuMCwiTGVmdCI6MC4wLCJSaWdodCI6MC4wLCJCb3R0b20iOjAuMH0sIlBhZGRpbmciOnsiJGlkIjoiMTIzOSIsIlRvcCI6MC4wLCJMZWZ0IjowLjAsIlJpZ2h0IjowLjAsIkJvdHRvbSI6MC4wfSwiQmFja2dyb3VuZCI6eyIkaWQiOiIxMjQwIiwiQ29sb3IiOnsiJGlkIjoiMTI0MSIsIkEiOjYzLCJSIjoxNjUsIkciOjE2NSwiQiI6MTY1fX0sIklzVmlzaWJsZSI6dHJ1ZSwiV2lkdGgiOjAuMCwiSGVpZ2h0IjowLjAsIkJvcmRlclN0eWxlIjp7IiRpZCI6IjEyNDIiLCJMaW5lQ29sb3IiOnsiJGlkIjoiMTI0MyIsIiR0eXBlIjoiTkxSRS5Db21tb24uRG9tLlNvbGlkQ29sb3JCcnVzaCwgTkxSRS5Db21tb24iLCJDb2xvciI6eyIkaWQiOiIxMjQ0IiwiQSI6MjU1LCJSIjoyNTUsIkciOjAsIkIiOjB9fSwiTGluZVdlaWdodCI6MC4wLCJMaW5lVHlwZSI6MCwiUGFyZW50U3R5bGUiOm51bGx9LCJQYXJlbnRTdHlsZSI6bnVsbH0sIk1hcmdpbiI6eyIkaWQiOiIxMjQ1IiwiVG9wIjowLjAsIkxlZnQiOjAuMCwiUmlnaHQiOjAuMCwiQm90dG9tIjowLjB9LCJQYWRkaW5nIjp7IiRpZCI6IjEyNDYiLCJUb3AiOjAuMCwiTGVmdCI6MC4wLCJSaWdodCI6MC4wLCJCb3R0b20iOjAuMH0sIkJhY2tncm91bmQiOm51bGwsIklzVmlzaWJsZSI6dHJ1ZSwiV2lkdGgiOjAuMCwiSGVpZ2h0IjowLjAsIkJvcmRlclN0eWxlIjpudWxsLCJQYXJlbnRTdHlsZSI6bnVsbH0sIkJhY2tncm91bmRTdHlsZSI6eyIkaWQiOiIxMjQ3IiwiTWFyZ2luIjp7IiRpZCI6IjEyNDgiLCJUb3AiOjAuMCwiTGVmdCI6MC4wLCJSaWdodCI6MC4wLCJCb3R0b20iOjAuMH0sIlBhZGRpbmciOnsiJGlkIjoiMTI0OSIsIlRvcCI6MC4wLCJMZWZ0IjowLjAsIlJpZ2h0IjowLjAsIkJvdHRvbSI6MC4wfSwiQmFja2dyb3VuZCI6eyIkaWQiOiIxMjUwIiwiQ29sb3IiOnsiJGlkIjoiMTI1MSIsIkEiOjUxLCJSIjoxNjUsIkciOjE2NSwiQiI6MTY1fX0sIklzVmlzaWJsZSI6dHJ1ZSwiV2lkdGgiOjAuMCwiSGVpZ2h0IjowLjAsIkJvcmRlclN0eWxlIjp7IiRpZCI6IjEyNTIiLCJMaW5lQ29sb3IiOnsiJGlkIjoiMTI1MyIsIiR0eXBlIjoiTkxSRS5Db21tb24uRG9tLlNvbGlkQ29sb3JCcnVzaCwgTkxSRS5Db21tb24iLCJDb2xvciI6eyIkaWQiOiIxMjU0IiwiQSI6MjU1LCJSIjoyNTUsIkciOjAsIkIiOjB9fSwiTGluZVdlaWdodCI6MC4wLCJMaW5lVHlwZSI6MCwiUGFyZW50U3R5bGUiOm51bGx9LCJQYXJlbnRTdHlsZSI6bnVsbH0sIk1hcmdpbiI6eyIkaWQiOiIxMjU1IiwiVG9wIjowLjAsIkxlZnQiOjAuMCwiUmlnaHQiOjAuMCwiQm90dG9tIjowLjB9LCJQYWRkaW5nIjp7IiRpZCI6IjEyNTYiLCJUb3AiOjAuMCwiTGVmdCI6MC4wLCJSaWdodCI6MC4wLCJCb3R0b20iOjAuMH0sIklzVmlzaWJsZSI6dHJ1ZSwiV2lkdGgiOjAuMCwiSGVpZ2h0IjowLjAsIkJvcmRlclN0eWxlIjpudWxsLCJQYXJlbnRTdHlsZSI6bnVsbH19XSwiSWQiOiIxOTM2M2VjOC05MmIyLTQ5NjMtODVhMy05ZTcwYWZjN2ZjMTIiLCJJbmRleCI6MywiSGVhZGVyVGV4dCI6IlRlc3RpbmcgJiBFeGVyY2lzZSIsIlN0eWxlIjp7IiRpZCI6IjEyNTciLCJIZWFkZXJTdHlsZSI6eyIkaWQiOiIxMjU4IiwiVGV4dElzVmVydGljYWwiOmZhbHNlLCJUZXh0U3R5bGUiOnsiJGlkIjoiMTI1OSIsIkZvbnRTZXR0aW5ncyI6eyIkaWQiOiIxMjYwIiwiRm9udFNpemUiOjEyLCJGb250TmFtZSI6IkNhbGlicmkiLCJJc0JvbGQiOmZhbHNlLCJJc0l0YWxpYyI6ZmFsc2UsIklzVW5kZXJsaW5lZCI6ZmFsc2UsIlBhcmVudFN0eWxlIjpudWxsfSwiQXV0b1NpemUiOjAsIkZvcmVncm91bmQiOnsiJGlkIjoiMTI2MSIsIkNvbG9yIjp7IiRpZCI6IjEyNjIiLCJBIjoyNTUsIlIiOjI1NSwiRyI6MjU1LCJCIjoyNTV9fSwiTWF4V2lkdGgiOjAuMCwiTWF4SGVpZ2h0IjowLjAsIlNtYXJ0Rm9yZWdyb3VuZElzQWN0aXZlIjpmYWxzZSwiSG9yaXpvbnRhbEFsaWdubWVudCI6MCwiVmVydGljYWxBbGlnbm1lbnQiOjAsIlNtYXJ0Rm9yZWdyb3VuZCI6bnVsbCwiQmFja2dyb3VuZEZpbGxUeXBlIjowLCJNYXJnaW4iOnsiJHJlZiI6IjMyMiJ9LCJQYWRkaW5nIjp7IiRyZWYiOiIzMjMifSwiQmFja2dyb3VuZCI6bnVsbCwiSXNWaXNpYmxlIjpmYWxzZSwiV2lkdGgiOjAuMCwiSGVpZ2h0IjowLjAsIkJvcmRlclN0eWxlIjpudWxsLCJQYXJlbnRTdHlsZSI6bnVsbH0sIlJlY3RhbmdsZVN0eWxlIjp7IiRpZCI6IjEyNjMiLCJNYXJnaW4iOnsiJHJlZiI6IjMyNSJ9LCJQYWRkaW5nIjp7IiRyZWYiOiIzMjYifSwiQmFja2dyb3VuZCI6eyIkaWQiOiIxMjY0IiwiQ29sb3IiOnsiJGlkIjoiMTI2NSIsIkEiOjE0MCwiUiI6MCwiRyI6MTE0LCJCIjoxODh9fSwiSXNWaXNpYmxlIjpmYWxzZSwiV2lkdGgiOjAuMCwiSGVpZ2h0IjowLjAsIkJvcmRlclN0eWxlIjp7IiRpZCI6IjEyNjYiLCJMaW5lQ29sb3IiOnsiJGlkIjoiMTI2NyIsIiR0eXBlIjoiTkxSRS5Db21tb24uRG9tLlNvbGlkQ29sb3JCcnVzaCwgTkxSRS5Db21tb24iLCJDb2xvciI6eyIkaWQiOiIxMjY4IiwiQSI6MjU1LCJSIjo1NSwiRyI6NTUsIkIiOjU1fX0sIkxpbmVXZWlnaHQiOjAuMCwiTGluZVR5cGUiOjAsIlBhcmVudFN0eWxlIjpudWxsfSwiUGFyZW50U3R5bGUiOm51bGx9LCJNYXJnaW4iOnsiJHJlZiI6IjMzMiJ9LCJQYWRkaW5nIjp7IiRyZWYiOiIzMzMifSwiQmFja2dyb3VuZCI6bnVsbCwiSXNWaXNpYmxlIjp0cnVlLCJXaWR0aCI6MC4wLCJIZWlnaHQiOjAuMCwiQm9yZGVyU3R5bGUiOm51bGwsIlBhcmVudFN0eWxlIjpudWxsfSwiQmFja2dyb3VuZFN0eWxlIjp7IiRpZCI6IjEyNjkiLCJNYXJnaW4iOnsiJHJlZiI6IjMzNSJ9LCJQYWRkaW5nIjp7IiRyZWYiOiIzMzYifSwiQmFja2dyb3VuZCI6eyIkaWQiOiIxMjcwIiwiQ29sb3IiOnsiJGlkIjoiMTI3MSIsIkEiOjM4LCJSIjoxNjUsIkciOjE2NSwiQiI6MTY1fX0sIklzVmlzaWJsZSI6dHJ1ZSwiV2lkdGgiOjAuMCwiSGVpZ2h0IjowLjAsIkJvcmRlclN0eWxlIjp7IiRpZCI6IjEyNzIiLCJMaW5lQ29sb3IiOnsiJGlkIjoiMTI3MyIsIiR0eXBlIjoiTkxSRS5Db21tb24uRG9tLlNvbGlkQ29sb3JCcnVzaCwgTkxSRS5Db21tb24iLCJDb2xvciI6eyIkaWQiOiIxMjc0IiwiQSI6MjU1LCJSIjo1NSwiRyI6NTUsIkIiOjU1fX0sIkxpbmVXZWlnaHQiOjAuMCwiTGluZVR5cGUiOjAsIlBhcmVudFN0eWxlIjpudWxsfSwiUGFyZW50U3R5bGUiOm51bGx9LCJJc0Fib3ZlVGltZWJhbmQiOmZhbHNlLCJNYXJnaW4iOnsiJGlkIjoiMTI3NSIsIlRvcCI6MC4wLCJMZWZ0IjowLjAsIlJpZ2h0IjowLjAsIkJvdHRvbSI6MC4wfSwiUGFkZGluZyI6eyIkaWQiOiIxMjc2IiwiVG9wIjowLjAsIkxlZnQiOjAuMCwiUmlnaHQiOjAuMCwiQm90dG9tIjowLjB9LCJJc1Zpc2libGUiOnRydWUsIldpZHRoIjowLjAsIkhlaWdodCI6MC4wLCJCb3JkZXJTdHlsZSI6eyIkaWQiOiIxMjc3IiwiTGluZUNvbG9yIjpudWxsLCJMaW5lV2VpZ2h0IjowLjAsIkxpbmVUeXBlIjowLCJQYXJlbnRTdHlsZSI6bnVsbH0sIlBhcmVudFN0eWxlIjpudWxsfX1dLCJDdWx0dXJlSW5mb05hbWUiOiJlbi1VUyIsIlN0eWxlTmFtZSI6bnVsbCwiVmVyc2lvbiI6eyIkaWQiOiIxMjc4IiwiVmVyc2lvbiI6IjMuNC4yIiwiT3JpZ2luYWxBc3NlbWJseVZlcnNpb24iOiI0LjAzLjAwLjAwIiwiRWRpdGlvbiI6IlBybyIsIkxhc3RTYXZlZEVkaXRpb24iOjIsIklzUGx1c0VkaXRpb24iOnRydWUsIklzUHJvRWRpdGlvbiI6dHJ1ZX0sIkVmZmVjdCI6MCwiU3R5bGUiOnsiJGlkIjoiMTI3OSIsIlRpbWViYW5kU3R5bGUiOnsiJGlkIjoiMTI4MCIsIlNjYWxlTWFya2luZyI6MSwiU2hhcGUiOjEwLCJTaGFwZVN0eWxlIjp7IiRpZCI6IjEyODEiLCJNYXJnaW4iOnsiJGlkIjoiMTI4MiIsIlRvcCI6MC4wLCJMZWZ0IjoxMC4wLCJSaWdodCI6MTAuMCwiQm90dG9tIjowLjB9LCJQYWRkaW5nIjp7IiRpZCI6IjEyODMiLCJUb3AiOjMuMCwiTGVmdCI6MC4wLCJSaWdodCI6MC4wLCJCb3R0b20iOjMuMH0sIkJhY2tncm91bmQiOnsiJGlkIjoiMTI4NCIsIkNvbG9yIjp7IiRpZCI6IjEyODUiLCJBIjoyNTUsIlIiOjY4LCJHIjo4NCwiQiI6MTA2fX0sIklzVmlzaWJsZSI6dHJ1ZSwiV2lkdGgiOjg1OC4wLCJIZWlnaHQiOjIwLjAsIkJvcmRlclN0eWxlIjp7IiRpZCI6IjEyODYiLCJMaW5lQ29sb3IiOnsiJGlkIjoiMTI4NyIsIiR0eXBlIjoiTkxSRS5Db21tb24uRG9tLlNvbGlkQ29sb3JCcnVzaCwgTkxSRS5Db21tb24iLCJDb2xvciI6eyIkaWQiOiIxMjg4IiwiQSI6MjU1LCJSIjoyNTUsIkciOjAsIkIiOjB9fSwiTGluZVdlaWdodCI6MC4wLCJMaW5lVHlwZSI6MCwiUGFyZW50U3R5bGUiOm51bGx9LCJQYXJlbnRTdHlsZSI6bnVsbH0sIk1pZGRsZVRpZXJTaGFwZVN0eWxlIjp7IiRpZCI6IjEyODkiLCJNYXJnaW4iOnsiJHJlZiI6IjEyODIifSwiUGFkZGluZyI6eyIkcmVmIjoiMTI4MyJ9LCJCYWNrZ3JvdW5kIjp7IiRyZWYiOiIxMjg0In0sIklzVmlzaWJsZSI6dHJ1ZSwiV2lkdGgiOjg1OC4wLCJIZWlnaHQiOjIwLjAsIkJvcmRlclN0eWxlIjpudWxsLCJQYXJlbnRTdHlsZSI6bnVsbH0sIkJvdHRvbVRpZXJTaGFwZVN0eWxlIjp7IiRpZCI6IjEyOTAiLCJNYXJnaW4iOnsiJHJlZiI6IjEyODIifSwiUGFkZGluZyI6eyIkcmVmIjoiMTI4MyJ9LCJCYWNrZ3JvdW5kIjp7IiRyZWYiOiIxMjg0In0sIklzVmlzaWJsZSI6dHJ1ZSwiV2lkdGgiOjg1OC4wLCJIZWlnaHQiOjIwLjAsIkJvcmRlclN0eWxlIjpudWxsLCJQYXJlbnRTdHlsZSI6bnVsbH0sIlJpZ2h0RW5kQ2Fwc1N0eWxlIjp7IiRpZCI6IjEyOTEiLCJGb250U2V0dGluZ3MiOnsiJGlkIjoiMTI5MiIsIkZvbnRTaXplIjoxOCwiRm9udE5hbWUiOiJDYWxpYnJpIiwiSXNCb2xkIjp0cnVlLCJJc0l0YWxpYyI6ZmFsc2UsIklzVW5kZXJsaW5lZCI6ZmFsc2UsIlBhcmVudFN0eWxlIjpudWxsfSwiQXV0b1NpemUiOjAsIkZvcmVncm91bmQiOnsiJGlkIjoiMTI5MyIsIkNvbG9yIjp7IiRpZCI6IjEyOT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yOTUiLCJUb3AiOjAuMCwiTGVmdCI6MC4wLCJSaWdodCI6MTI5LjAsIkJvdHRvbSI6MC4wfSwiUGFkZGluZyI6eyIkaWQiOiIxMjk2IiwiVG9wIjowLjAsIkxlZnQiOjAuMCwiUmlnaHQiOjAuMCwiQm90dG9tIjowLjB9LCJCYWNrZ3JvdW5kIjp7IiRpZCI6IjEyOTciLCJDb2xvciI6eyIkcmVmIjoiMTA3MiJ9fSwiSXNWaXNpYmxlIjpmYWxzZSwiV2lkdGgiOjAuMCwiSGVpZ2h0IjowLjAsIkJvcmRlclN0eWxlIjpudWxsLCJQYXJlbnRTdHlsZSI6bnVsbH0sIkxlZnRFbmRDYXBzU3R5bGUiOnsiJGlkIjoiMTI5OCIsIkZvbnRTZXR0aW5ncyI6eyIkaWQiOiIxMjk5IiwiRm9udFNpemUiOjE4LCJGb250TmFtZSI6IkNhbGlicmkiLCJJc0JvbGQiOnRydWUsIklzSXRhbGljIjpmYWxzZSwiSXNVbmRlcmxpbmVkIjpmYWxzZSwiUGFyZW50U3R5bGUiOm51bGx9LCJBdXRvU2l6ZSI6MCwiRm9yZWdyb3VuZCI6eyIkaWQiOiIxMzAwIiwiQ29sb3IiOnsiJGlkIjoiMTMwM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MwMiIsIlRvcCI6MC4wLCJMZWZ0Ijo2OS4wLCJSaWdodCI6MC4wLCJCb3R0b20iOjAuMH0sIlBhZGRpbmciOnsiJGlkIjoiMTMwMyIsIlRvcCI6MC4wLCJMZWZ0IjowLjAsIlJpZ2h0IjowLjAsIkJvdHRvbSI6MC4wfSwiQmFja2dyb3VuZCI6eyIkaWQiOiIxMzA0IiwiQ29sb3IiOnsiJHJlZiI6IjEwNzIifX0sIklzVmlzaWJsZSI6ZmFsc2UsIldpZHRoIjowLjAsIkhlaWdodCI6MC4wLCJCb3JkZXJTdHlsZSI6bnVsbCwiUGFyZW50U3R5bGUiOm51bGx9LCJUb2RheVRleHRTdHlsZSI6eyIkaWQiOiIxMzA1IiwiRm9udFNldHRpbmdzIjp7IiRpZCI6IjEzMDYiLCJGb250U2l6ZSI6MTIsIkZvbnROYW1lIjoiQ2FsaWJyaSIsIklzQm9sZCI6ZmFsc2UsIklzSXRhbGljIjpmYWxzZSwiSXNVbmRlcmxpbmVkIjpmYWxzZSwiUGFyZW50U3R5bGUiOm51bGx9LCJBdXRvU2l6ZSI6MCwiRm9yZWdyb3VuZCI6eyIkaWQiOiIxMzA3IiwiQ29sb3IiOnsiJGlkIjoiMTMw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zA5IiwiVG9wIjowLjAsIkxlZnQiOjAuMCwiUmlnaHQiOjAuMCwiQm90dG9tIjowLjB9LCJQYWRkaW5nIjp7IiRpZCI6IjEzMTAiLCJUb3AiOjAuMCwiTGVmdCI6MC4wLCJSaWdodCI6MC4wLCJCb3R0b20iOjAuMH0sIkJhY2tncm91bmQiOnsiJGlkIjoiMTMxMSIsIkNvbG9yIjp7IiRyZWYiOiIxMDcyIn19LCJJc1Zpc2libGUiOnRydWUsIldpZHRoIjowLjAsIkhlaWdodCI6MC4wLCJCb3JkZXJTdHlsZSI6bnVsbCwiUGFyZW50U3R5bGUiOm51bGx9LCJUb2RheU1hcmtlclN0eWxlIjp7IiRpZCI6IjEzMTIiLCJNYXJnaW4iOnsiJGlkIjoiMTMxMyIsIlRvcCI6MC4wLCJMZWZ0IjowLjAsIlJpZ2h0IjowLjAsIkJvdHRvbSI6MC4wfSwiUGFkZGluZyI6eyIkaWQiOiIxMzE0IiwiVG9wIjowLjAsIkxlZnQiOjAuMCwiUmlnaHQiOjAuMCwiQm90dG9tIjowLjB9LCJCYWNrZ3JvdW5kIjp7IiRpZCI6IjEzMTUiLCJDb2xvciI6eyIkaWQiOiIxMzE2IiwiQSI6MjU1LCJSIjoyNTUsIkciOjAsIkIiOjB9fSwiSXNWaXNpYmxlIjp0cnVlLCJXaWR0aCI6MC4wLCJIZWlnaHQiOjAuMCwiQm9yZGVyU3R5bGUiOm51bGwsIlBhcmVudFN0eWxlIjpudWxsfSwiU2NhbGVTdHlsZSI6eyIkaWQiOiIxMzE3IiwiU2hhcGUiOjMsIlNob3dTZWdtZW50U2VwYXJhdG9ycyI6ZmFsc2UsIlNlZ21lbnRTZXBhcmF0b3JPcGFjaXR5IjozMCwiSGFzQmVlblZpc2libGVCZWZvcmUiOnRydWUsIkZvbnRTZXR0aW5ncyI6eyIkaWQiOiIxMzE4IiwiRm9udFNpemUiOjEyLCJGb250TmFtZSI6IkNhbGlicmkiLCJJc0JvbGQiOmZhbHNlLCJJc0l0YWxpYyI6ZmFsc2UsIklzVW5kZXJsaW5lZCI6ZmFsc2UsIlBhcmVudFN0eWxlIjpudWxsfSwiQXV0b1NpemUiOjAsIkZvcmVncm91bmQiOnsiJGlkIjoiMTMxOSIsIkNvbG9yIjp7IiRpZCI6IjEzMjA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MyMSIsIlRvcCI6MC4wLCJMZWZ0Ijo1LjAsIlJpZ2h0IjowLjAsIkJvdHRvbSI6MC4wfSwiUGFkZGluZyI6eyIkaWQiOiIxMzIyIiwiVG9wIjowLjAsIkxlZnQiOjAuMCwiUmlnaHQiOjAuMCwiQm90dG9tIjowLjB9LCJCYWNrZ3JvdW5kIjp7IiRpZCI6IjEzMjMiLCJDb2xvciI6eyIkcmVmIjoiMTA3MiJ9fSwiSXNWaXNpYmxlIjp0cnVlLCJXaWR0aCI6MC4wLCJIZWlnaHQiOjAuMCwiQm9yZGVyU3R5bGUiOm51bGwsIlBhcmVudFN0eWxlIjpudWxsfSwiU2luZ2xlU2NhbGVTaGFwZVN0eWxlIjp7IiRpZCI6IjEzMjQiLCJTaGFwZSI6MywiSGVpZ2h0IjoyMC4wfSwiTWlkZGxlVGllclNjYWxlU3R5bGUiOnsiJGlkIjoiMTMyNSIsIlNoYXBlIjozLCJTaG93U2VnbWVudFNlcGFyYXRvcnMiOmZhbHNlLCJTZWdtZW50U2VwYXJhdG9yT3BhY2l0eSI6MzAsIkhhc0JlZW5WaXNpYmxlQmVmb3JlIjpmYWxzZSwiRm9udFNldHRpbmdzIjp7IiRpZCI6IjEzMjYiLCJGb250U2l6ZSI6MTIsIkZvbnROYW1lIjoiQ2FsaWJyaSIsIklzQm9sZCI6ZmFsc2UsIklzSXRhbGljIjpmYWxzZSwiSXNVbmRlcmxpbmVkIjpmYWxzZSwiUGFyZW50U3R5bGUiOm51bGx9LCJBdXRvU2l6ZSI6MCwiRm9yZWdyb3VuZCI6eyIkcmVmIjoiMTMxOSJ9LCJNYXhXaWR0aCI6MjAwLjAsIk1heEhlaWdodCI6IkluZmluaXR5IiwiU21hcnRGb3JlZ3JvdW5kSXNBY3RpdmUiOmZhbHNlLCJIb3Jpem9udGFsQWxpZ25tZW50IjowLCJWZXJ0aWNhbEFsaWdubWVudCI6MSwiU21hcnRGb3JlZ3JvdW5kIjpudWxsLCJCYWNrZ3JvdW5kRmlsbFR5cGUiOjAsIk1hcmdpbiI6eyIkcmVmIjoiMTMyMSJ9LCJQYWRkaW5nIjp7IiRyZWYiOiIxMzIyIn0sIkJhY2tncm91bmQiOnsiJHJlZiI6IjEzMjMifSwiSXNWaXNpYmxlIjpmYWxzZSwiV2lkdGgiOjAuMCwiSGVpZ2h0IjowLjAsIkJvcmRlclN0eWxlIjpudWxsLCJQYXJlbnRTdHlsZSI6bnVsbH0sIkJvdHRvbVRpZXJTY2FsZVN0eWxlIjp7IiRpZCI6IjEzMjciLCJTaGFwZSI6MywiU2hvd1NlZ21lbnRTZXBhcmF0b3JzIjpmYWxzZSwiU2VnbWVudFNlcGFyYXRvck9wYWNpdHkiOjMwLCJIYXNCZWVuVmlzaWJsZUJlZm9yZSI6ZmFsc2UsIkZvbnRTZXR0aW5ncyI6eyIkaWQiOiIxMzI4IiwiRm9udFNpemUiOjEyLCJGb250TmFtZSI6IkNhbGlicmkiLCJJc0JvbGQiOmZhbHNlLCJJc0l0YWxpYyI6ZmFsc2UsIklzVW5kZXJsaW5lZCI6ZmFsc2UsIlBhcmVudFN0eWxlIjpudWxsfSwiQXV0b1NpemUiOjAsIkZvcmVncm91bmQiOnsiJHJlZiI6IjEzMTkifSwiTWF4V2lkdGgiOjIwMC4wLCJNYXhIZWlnaHQiOiJJbmZpbml0eSIsIlNtYXJ0Rm9yZWdyb3VuZElzQWN0aXZlIjpmYWxzZSwiSG9yaXpvbnRhbEFsaWdubWVudCI6MCwiVmVydGljYWxBbGlnbm1lbnQiOjEsIlNtYXJ0Rm9yZWdyb3VuZCI6bnVsbCwiQmFja2dyb3VuZEZpbGxUeXBlIjowLCJNYXJnaW4iOnsiJHJlZiI6IjEzMjEifSwiUGFkZGluZyI6eyIkcmVmIjoiMTMyMiJ9LCJCYWNrZ3JvdW5kIjp7IiRyZWYiOiIxMzIzIn0sIklzVmlzaWJsZSI6ZmFsc2UsIldpZHRoIjowLjAsIkhlaWdodCI6MC4wLCJCb3JkZXJTdHlsZSI6bnVsbCwiUGFyZW50U3R5bGUiOm51bGx9LCJFbGFwc2VkVGltZUJhY2tncm91bmQiOnsiJGlkIjoiMTMyOSIsIkNvbG9yIjp7IiRpZCI6IjEzMzAiLCJBIjoxOTEsIlIiOjI1NSwiRyI6MCwiQiI6MH19LCJBcHBlbmRZZWFyT25ZZWFyQ2hhbmdlIjpmYWxzZSwiRWxhcHNlZFRpbWVGb3JtYXQiOjAsIlRvZGF5TWFya2VyUG9zaXRpb24iOjAsIlF1aWNrUG9zaXRpb24iOjMsIkFic29sdXRlUG9zaXRpb24iOjE1My4wLCJNYXJnaW4iOnsiJGlkIjoiMTMzMSIsIlRvcCI6MC4wLCJMZWZ0IjoxMC4wLCJSaWdodCI6MTAuMCwiQm90dG9tIjowLjB9LCJQYWRkaW5nIjp7IiRpZCI6IjEzMzIiLCJUb3AiOjAuMCwiTGVmdCI6MC4wLCJSaWdodCI6MC4wLCJCb3R0b20iOjAuMH0sIkJhY2tncm91bmQiOnsiJGlkIjoiMTMzMyIsIkNvbG9yIjp7IiRpZCI6IjEzMzQiLCJBIjoyNTUsIlIiOjQ3LCJHIjo1NCwiQiI6MTUzfX0sIklzVmlzaWJsZSI6dHJ1ZSwiV2lkdGgiOjAuMCwiSGVpZ2h0IjowLjAsIkJvcmRlclN0eWxlIjpudWxsLCJQYXJlbnRTdHlsZSI6bnVsbH0sIkRlZmF1bHRNaWxlc3RvbmVTdHlsZSI6eyIkaWQiOiIxMzM1IiwiU2hhcGUiOjIsIkNvbm5lY3Rvck1hcmdpbiI6eyIkaWQiOiIxMzM2IiwiVG9wIjowLjAsIkxlZnQiOjIuMCwiUmlnaHQiOjIuMCwiQm90dG9tIjowLjB9LCJDb25uZWN0b3JTdHlsZSI6eyIkaWQiOiIxMzM3IiwiTGluZUNvbG9yIjp7IiRpZCI6IjEzMzgiLCIkdHlwZSI6Ik5MUkUuQ29tbW9uLkRvbS5Tb2xpZENvbG9yQnJ1c2gsIE5MUkUuQ29tbW9uIiwiQ29sb3IiOnsiJGlkIjoiMTMzOSIsIkEiOjEyNywiUiI6NzksIkciOjEyOSwiQiI6MTg5fX0sIkxpbmVXZWlnaHQiOjEuMCwiTGluZVR5cGUiOjAsIlBhcmVudFN0eWxlIjpudWxsfSwiSXNCZWxvd1RpbWViYW5kIjpmYWxzZSwiUG9zaXRpb25PblRhc2siOjAsIkhpZGVEYXRlIjpmYWxzZSwiU2hhcGVTaXplIjoxLCJTcGFjaW5nIjoyLjAsIlBhZGRpbmciOnsiJGlkIjoiMTM0MCIsIlRvcCI6Ny4wLCJMZWZ0IjozLjAsIlJpZ2h0IjowLjAsIkJvdHRvbSI6Mi4wfSwiU2hhcGVTdHlsZSI6eyIkaWQiOiIxMzQxIiwiTWFyZ2luIjp7IiRyZWYiOiIxNCJ9LCJQYWRkaW5nIjp7IiRyZWYiOiIxNSJ9LCJCYWNrZ3JvdW5kIjp7IiRpZCI6IjEzNDIiLCJDb2xvciI6eyIkaWQiOiIxMzQzIiwiQSI6MjU1LCJSIjowLCJHIjoxMTQsIkIiOjE4OH19LCJJc1Zpc2libGUiOnRydWUsIldpZHRoIjoxMy4wLCJIZWlnaHQiOjEzLjAsIkJvcmRlclN0eWxlIjp7IiRpZCI6IjEzNDQiLCJMaW5lQ29sb3IiOnsiJGlkIjoiMTM0NSIsIiR0eXBlIjoiTkxSRS5Db21tb24uRG9tLlNvbGlkQ29sb3JCcnVzaCwgTkxSRS5Db21tb24iLCJDb2xvciI6eyIkaWQiOiIxMzQ2IiwiQSI6MjU1LCJSIjoyNTUsIkciOjAsIkIiOjB9fSwiTGluZVdlaWdodCI6MC4wLCJMaW5lVHlwZSI6MCwiUGFyZW50U3R5bGUiOm51bGx9LCJQYXJlbnRTdHlsZSI6bnVsbH0sIlRpdGxlU3R5bGUiOnsiJGlkIjoiMTM0NyIsIkZvbnRTZXR0aW5ncyI6eyIkaWQiOiIxMzQ4IiwiRm9udFNpemUiOjExLCJGb250TmFtZSI6IkNhbGlicmkiLCJJc0JvbGQiOnRydWUsIklzSXRhbGljIjpmYWxzZSwiSXNVbmRlcmxpbmVkIjpmYWxzZSwiUGFyZW50U3R5bGUiOm51bGx9LCJBdXRvU2l6ZSI6MCwiRm9yZWdyb3VuZCI6eyIkaWQiOiIxMzQ5IiwiQ29sb3IiOnsiJGlkIjoiMTM1M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UifSwiUGFkZGluZyI6eyIkcmVmIjoiMjYifSwiQmFja2dyb3VuZCI6eyIkaWQiOiIxMzUxIiwiQ29sb3IiOnsiJHJlZiI6IjEwNzIifX0sIklzVmlzaWJsZSI6dHJ1ZSwiV2lkdGgiOjAuMCwiSGVpZ2h0IjowLjAsIkJvcmRlclN0eWxlIjpudWxsLCJQYXJlbnRTdHlsZSI6bnVsbH0sIkRhdGVTdHlsZSI6eyIkaWQiOiIxMzUyIiwiRm9udFNldHRpbmdzIjp7IiRpZCI6IjEzNTMiLCJGb250U2l6ZSI6MTAsIkZvbnROYW1lIjoiQ2FsaWJyaSIsIklzQm9sZCI6ZmFsc2UsIklzSXRhbGljIjpmYWxzZSwiSXNVbmRlcmxpbmVkIjpmYWxzZSwiUGFyZW50U3R5bGUiOm51bGx9LCJBdXRvU2l6ZSI6MCwiRm9yZWdyb3VuZCI6eyIkaWQiOiIxMzU0IiwiQ29sb3IiOnsiJGlkIjoiMTM1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M0In0sIlBhZGRpbmciOnsiJHJlZiI6IjM1In0sIkJhY2tncm91bmQiOnsiJGlkIjoiMTM1NiIsIkNvbG9yIjp7IiRyZWYiOiIxMDcyIn19LCJJc1Zpc2libGUiOnRydWUsIldpZHRoIjowLjAsIkhlaWdodCI6MC4wLCJCb3JkZXJTdHlsZSI6bnVsbCwiUGFyZW50U3R5bGUiOm51bGx9LCJEYXRlRm9ybWF0Ijp7IiRpZCI6IjEz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1OCIsIkZvcm1hdCI6MCwiSXNWaXNpYmxlIjpmYWxzZSwiTGFzdEtub3duVmlzaWJpbGl0eVN0YXRlIjpmYWxzZX0sIklzVmlzaWJsZSI6dHJ1ZSwiUGFyZW50U3R5bGUiOm51bGx9LCJEZWZhdWx0VGFza1N0eWxlIjp7IiRpZCI6IjEzNTkiLCJTaGFwZSI6MSwiU2hhcGVUaGlja25lc3MiOjAsIkR1cmF0aW9uRm9ybWF0IjowLCJJbmNsdWRlTm9uV29ya2luZ0RheXNJbkR1cmF0aW9uIjpmYWxzZSwiUGVyY2VudGFnZUNvbXBsZXRlU3R5bGUiOnsiJGlkIjoiMTM2MCIsIkZvbnRTZXR0aW5ncyI6eyIkaWQiOiIxMzYxIiwiRm9udFNpemUiOjEwLCJGb250TmFtZSI6IkNhbGlicmkiLCJJc0JvbGQiOmZhbHNlLCJJc0l0YWxpYyI6ZmFsc2UsIklzVW5kZXJsaW5lZCI6ZmFsc2UsIlBhcmVudFN0eWxlIjpudWxsfSwiQXV0b1NpemUiOjAsIkZvcmVncm91bmQiOnsiJHJlZiI6IjQ3In0sIk1heFdpZHRoIjoyMDAuMCwiTWF4SGVpZ2h0IjoiSW5maW5pdHkiLCJTbWFydEZvcmVncm91bmRJc0FjdGl2ZSI6ZmFsc2UsIkhvcml6b250YWxBbGlnbm1lbnQiOjAsIlZlcnRpY2FsQWxpZ25tZW50IjowLCJTbWFydEZvcmVncm91bmQiOm51bGwsIkJhY2tncm91bmRGaWxsVHlwZSI6MCwiTWFyZ2luIjp7IiRyZWYiOiIxMDY5In0sIlBhZGRpbmciOnsiJHJlZiI6IjEwNzAifSwiQmFja2dyb3VuZCI6eyIkcmVmIjoiMTA3MSJ9LCJJc1Zpc2libGUiOnRydWUsIldpZHRoIjowLjAsIkhlaWdodCI6MC4wLCJCb3JkZXJTdHlsZSI6bnVsbCwiUGFyZW50U3R5bGUiOm51bGx9LCJEdXJhdGlvblN0eWxlIjp7IiRpZCI6IjEzNjIiLCJGb250U2V0dGluZ3MiOnsiJGlkIjoiMTM2MyIsIkZvbnRTaXplIjoxMCwiRm9udE5hbWUiOiJDYWxpYnJpIiwiSXNCb2xkIjpmYWxzZSwiSXNJdGFsaWMiOmZhbHNlLCJJc1VuZGVybGluZWQiOmZhbHNlLCJQYXJlbnRTdHlsZSI6bnVsbH0sIkF1dG9TaXplIjowLCJGb3JlZ3JvdW5kIjp7IiRpZCI6IjEzNjQiLCJDb2xvciI6eyIkaWQiOiIxMzY1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xMDc4In0sIlBhZGRpbmciOnsiJHJlZiI6IjEwNzkifSwiQmFja2dyb3VuZCI6eyIkaWQiOiIxMzY2IiwiQ29sb3IiOnsiJHJlZiI6IjEwNzIifX0sIklzVmlzaWJsZSI6dHJ1ZSwiV2lkdGgiOjAuMCwiSGVpZ2h0IjowLjAsIkJvcmRlclN0eWxlIjpudWxsLCJQYXJlbnRTdHlsZSI6bnVsbH0sIkhvcml6b250YWxDb25uZWN0b3JTdHlsZSI6eyIkaWQiOiIxMzY3IiwiTGluZUNvbG9yIjp7IiRyZWYiOiIxMDg0In0sIkxpbmVXZWlnaHQiOjEuMCwiTGluZVR5cGUiOjAsIlBhcmVudFN0eWxlIjpudWxsfSwiVmVydGljYWxDb25uZWN0b3JTdHlsZSI6eyIkaWQiOiIxMzY4IiwiTGluZUNvbG9yIjp7IiRyZWYiOiIxMDg3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TM2OSIsIk1hcmdpbiI6eyIkcmVmIjoiMTA5MCJ9LCJQYWRkaW5nIjp7IiRyZWYiOiIxMDkxIn0sIkJhY2tncm91bmQiOnsiJGlkIjoiMTM3MCIsIkNvbG9yIjp7IiRpZCI6IjEzNzEiLCJBIjoyNTUsIlIiOjAsIkciOjExNCwiQiI6MTg4fX0sIklzVmlzaWJsZSI6dHJ1ZSwiV2lkdGgiOjAuMCwiSGVpZ2h0IjoxMC4wLCJCb3JkZXJTdHlsZSI6eyIkaWQiOiIxMzcyIiwiTGluZUNvbG9yIjp7IiRpZCI6IjEzNzMiLCIkdHlwZSI6Ik5MUkUuQ29tbW9uLkRvbS5Tb2xpZENvbG9yQnJ1c2gsIE5MUkUuQ29tbW9uIiwiQ29sb3IiOnsiJGlkIjoiMTM3NCIsIkEiOjI1NSwiUiI6MjU1LCJHIjowLCJCIjowfX0sIkxpbmVXZWlnaHQiOjAuMCwiTGluZVR5cGUiOjAsIlBhcmVudFN0eWxlIjpudWxsfSwiUGFyZW50U3R5bGUiOm51bGx9LCJUaXRsZVN0eWxlIjp7IiRpZCI6IjEzNzUiLCJGb250U2V0dGluZ3MiOnsiJGlkIjoiMTM3NiIsIkZvbnRTaXplIjoxMSwiRm9udE5hbWUiOiJDYWxpYnJpIiwiSXNCb2xkIjpmYWxzZSwiSXNJdGFsaWMiOmZhbHNlLCJJc1VuZGVybGluZWQiOmZhbHNlLCJQYXJlbnRTdHlsZSI6bnVsbH0sIkF1dG9TaXplIjowLCJGb3JlZ3JvdW5kIjp7IiRpZCI6IjEzNzciLCJDb2xvciI6eyIkaWQiOiIxMzc4IiwiQSI6MjU1LCJSIjowLCJHIjowLCJCIjowfX0sIk1heFdpZHRoIjo5NjAuMCwiTWF4SGVpZ2h0IjoiSW5maW5pdHkiLCJTbWFydEZvcmVncm91bmRJc0FjdGl2ZSI6ZmFsc2UsIkhvcml6b250YWxBbGlnbm1lbnQiOjAsIlZlcnRpY2FsQWxpZ25tZW50IjowLCJTbWFydEZvcmVncm91bmQiOm51bGwsIkJhY2tncm91bmRGaWxsVHlwZSI6MCwiTWFyZ2luIjp7IiRyZWYiOiIxMTAxIn0sIlBhZGRpbmciOnsiJHJlZiI6IjExMDIifSwiQmFja2dyb3VuZCI6eyIkaWQiOiIxMzc5IiwiQ29sb3IiOnsiJHJlZiI6IjEwNzIifX0sIklzVmlzaWJsZSI6dHJ1ZSwiV2lkdGgiOjAuMCwiSGVpZ2h0IjowLjAsIkJvcmRlclN0eWxlIjpudWxsLCJQYXJlbnRTdHlsZSI6bnVsbH0sIkRhdGVTdHlsZSI6eyIkaWQiOiIxMzgwIiwiRm9udFNldHRpbmdzIjp7IiRpZCI6IjEzODEiLCJGb250U2l6ZSI6MTAsIkZvbnROYW1lIjoiQ2FsaWJyaSIsIklzQm9sZCI6ZmFsc2UsIklzSXRhbGljIjpmYWxzZSwiSXNVbmRlcmxpbmVkIjpmYWxzZSwiUGFyZW50U3R5bGUiOm51bGx9LCJBdXRvU2l6ZSI6MCwiRm9yZWdyb3VuZCI6eyIkaWQiOiIxMzgyIiwiQ29sb3IiOnsiJGlkIjoiMTM4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xMTAifSwiUGFkZGluZyI6eyIkcmVmIjoiMTExMSJ9LCJCYWNrZ3JvdW5kIjp7IiRpZCI6IjEzODQiLCJDb2xvciI6eyIkcmVmIjoiMTA3MiJ9fSwiSXNWaXNpYmxlIjp0cnVlLCJXaWR0aCI6MC4wLCJIZWlnaHQiOjAuMCwiQm9yZGVyU3R5bGUiOm51bGwsIlBhcmVudFN0eWxlIjpudWxsfSwiRGF0ZUZvcm1hdCI6eyIkaWQiOiIxMzg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ODYiLCJGb3JtYXQiOjAsIklzVmlzaWJsZSI6ZmFsc2UsIkxhc3RLbm93blZpc2liaWxpdHlTdGF0ZSI6ZmFsc2V9LCJJc1Zpc2libGUiOnRydWUsIlBhcmVudFN0eWxlIjpudWxsLCJfZXhwbGljaXRseVNldCI6eyIkaWQiOiIxMzg3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g4IiwiR3JpZGxpbmVTdHlsZSI6eyIkaWQiOiIxMzg5IiwiTGluZUNvbG9yIjp7IiRpZCI6IjEzOTAiLCIkdHlwZSI6Ik5MUkUuQ29tbW9uLkRvbS5Tb2xpZENvbG9yQnJ1c2gsIE5MUkUuQ29tbW9uIiwiQ29sb3IiOnsiJGlkIjoiMTM5MSIsIkEiOjM4LCJSIjo5MSwiRyI6MTU1LCJCIjoyMTN9fSwiTGluZVdlaWdodCI6MS4wLCJMaW5lVHlwZSI6MCwiUGFyZW50U3R5bGUiOm51bGx9LCJNYXJnaW4iOnsiJGlkIjoiMTM5MiIsIlRvcCI6MC4wLCJMZWZ0IjowLjAsIlJpZ2h0IjowLjAsIkJvdHRvbSI6MC4wfSwiUGFkZGluZyI6eyIkaWQiOiIxMzkzIiwiVG9wIjowLjAsIkxlZnQiOjAuMCwiUmlnaHQiOjAuMCwiQm90dG9tIjowLjB9LCJCYWNrZ3JvdW5kIjpudWxsLCJJc1Zpc2libGUiOmZhbHNlLCJXaWR0aCI6MC4wLCJIZWlnaHQiOjAuMCwiQm9yZGVyU3R5bGUiOnsiJGlkIjoiMTM5NCIsIkxpbmVDb2xvciI6bnVsbCwiTGluZVdlaWdodCI6MC4wLCJMaW5lVHlwZSI6MCwiUGFyZW50U3R5bGUiOm51bGx9LCJQYXJlbnRTdHlsZSI6bnVsbH0sIkFjdGl2aXR5TGluZVBhbmVsU3R5bGUiOnsiJGlkIjoiMTM5NSIsIkFjdGl2aXR5TGluZVN0eWxlIjp7IiRpZCI6IjEzOTYiLCJMaW5lQ29sb3IiOnsiJGlkIjoiMTM5NyIsIiR0eXBlIjoiTkxSRS5Db21tb24uRG9tLlNvbGlkQ29sb3JCcnVzaCwgTkxSRS5Db21tb24iLCJDb2xvciI6eyIkaWQiOiIxMzk4IiwiQSI6MzgsIlIiOjY4LCJHIjoxMTQsIkIiOjE5Nn19LCJMaW5lV2VpZ2h0IjoxLjAsIkxpbmVUeXBlIjowLCJQYXJlbnRTdHlsZSI6bnVsbH0sIk1hcmdpbiI6eyIkaWQiOiIxMzk5IiwiVG9wIjowLjAsIkxlZnQiOjAuMCwiUmlnaHQiOjAuMCwiQm90dG9tIjowLjB9LCJQYWRkaW5nIjp7IiRpZCI6IjE0MDA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xNDAxIiwiQWN0aXZpdHlIZWFkZXJXaWR0aCI6MC4wLCJJc1NldCI6ZmFsc2V9LCJEZWZhdWx0U3dpbWxhbmVTdHlsZSI6eyIkaWQiOiIxNDAyIiwiSGVhZGVyU3R5bGUiOnsiJGlkIjoiMTQwMyIsIlRleHRTdHlsZSI6eyIkaWQiOiIxNDA0IiwiRm9udFNldHRpbmdzIjp7IiRpZCI6IjE0MDUiLCJGb250U2l6ZSI6MTIsIkZvbnROYW1lIjoiQ2FsaWJyaSIsIklzQm9sZCI6ZmFsc2UsIklzSXRhbGljIjpmYWxzZSwiSXNVbmRlcmxpbmVkIjpmYWxzZSwiUGFyZW50U3R5bGUiOm51bGx9LCJBdXRvU2l6ZSI6MCwiRm9yZWdyb3VuZCI6eyIkaWQiOiIxNDA2IiwiQ29sb3IiOnsiJGlkIjoiMTQwNyIsIkEiOjI1NSwiUiI6MzIsIkciOjU2LCJCIjoxMDB9fSwiTWF4V2lkdGgiOjAuMCwiTWF4SGVpZ2h0IjowLjAsIlNtYXJ0Rm9yZWdyb3VuZElzQWN0aXZlIjpmYWxzZSwiSG9yaXpvbnRhbEFsaWdubWVudCI6MCwiVmVydGljYWxBbGlnbm1lbnQiOjAsIlNtYXJ0Rm9yZWdyb3VuZCI6bnVsbCwiQmFja2dyb3VuZEZpbGxUeXBlIjowLCJNYXJnaW4iOnsiJHJlZiI6IjMyMiJ9LCJQYWRkaW5nIjp7IiRyZWYiOiIzMjMifSwiQmFja2dyb3VuZCI6bnVsbCwiSXNWaXNpYmxlIjpmYWxzZSwiV2lkdGgiOjAuMCwiSGVpZ2h0IjowLjAsIkJvcmRlclN0eWxlIjpudWxsLCJQYXJlbnRTdHlsZSI6bnVsbH0sIlJlY3RhbmdsZVN0eWxlIjp7IiRpZCI6IjE0MDgiLCJNYXJnaW4iOnsiJHJlZiI6IjMyNSJ9LCJQYWRkaW5nIjp7IiRyZWYiOiIzMjYifSwiQmFja2dyb3VuZCI6eyIkaWQiOiIxNDA5IiwiQ29sb3IiOnsiJGlkIjoiMTQxMCIsIkEiOjEyNywiUiI6OTEsIkciOjE1NSwiQiI6MjEzfX0sIklzVmlzaWJsZSI6ZmFsc2UsIldpZHRoIjowLjAsIkhlaWdodCI6MC4wLCJCb3JkZXJTdHlsZSI6eyIkaWQiOiIxNDExIiwiTGluZUNvbG9yIjp7IiRpZCI6IjE0MTIiLCIkdHlwZSI6Ik5MUkUuQ29tbW9uLkRvbS5Tb2xpZENvbG9yQnJ1c2gsIE5MUkUuQ29tbW9uIiwiQ29sb3IiOnsiJGlkIjoiMTQxMyIsIkEiOjI1NSwiUiI6MjU1LCJHIjowLCJCIjowfX0sIkxpbmVXZWlnaHQiOjAuMCwiTGluZVR5cGUiOjAsIlBhcmVudFN0eWxlIjpudWxsfSwiUGFyZW50U3R5bGUiOm51bGx9LCJNYXJnaW4iOnsiJHJlZiI6IjMzMiJ9LCJQYWRkaW5nIjp7IiRyZWYiOiIzMzMifSwiQmFja2dyb3VuZCI6bnVsbCwiSXNWaXNpYmxlIjp0cnVlLCJXaWR0aCI6MC4wLCJIZWlnaHQiOjAuMCwiQm9yZGVyU3R5bGUiOm51bGwsIlBhcmVudFN0eWxlIjpudWxsfSwiQmFja2dyb3VuZFN0eWxlIjp7IiRpZCI6IjE0MTQiLCJNYXJnaW4iOnsiJHJlZiI6IjMzNSJ9LCJQYWRkaW5nIjp7IiRyZWYiOiIzMzYifSwiQmFja2dyb3VuZCI6eyIkaWQiOiIxNDE1IiwiQ29sb3IiOnsiJGlkIjoiMTQxNiIsIkEiOjM4LCJSIjo5MSwiRyI6MTU1LCJCIjoyMTN9fSwiSXNWaXNpYmxlIjp0cnVlLCJXaWR0aCI6MC4wLCJIZWlnaHQiOjAuMCwiQm9yZGVyU3R5bGUiOnsiJGlkIjoiMTQxNyIsIkxpbmVDb2xvciI6eyIkaWQiOiIxNDE4IiwiJHR5cGUiOiJOTFJFLkNvbW1vbi5Eb20uU29saWRDb2xvckJydXNoLCBOTFJFLkNvbW1vbiIsIkNvbG9yIjp7IiRpZCI6IjE0MTkiLCJBIjoyNTUsIlIiOjI1NSwiRyI6MCwiQiI6MH19LCJMaW5lV2VpZ2h0IjowLjAsIkxpbmVUeXBlIjowLCJQYXJlbnRTdHlsZSI6bnVsbH0sIlBhcmVudFN0eWxlIjpudWxsfSwiSXNBYm92ZVRpbWViYW5kIjpmYWxzZSwiTWFyZ2luIjp7IiRpZCI6IjE0MjAiLCJUb3AiOjAuMCwiTGVmdCI6MC4wLCJSaWdodCI6MC4wLCJCb3R0b20iOjAuMH0sIlBhZGRpbmciOnsiJGlkIjoiMTQyMSIsIlRvcCI6MC4wLCJMZWZ0IjowLjAsIlJpZ2h0IjowLjAsIkJvdHRvbSI6MC4wfSwiSXNWaXNpYmxlIjp0cnVlLCJXaWR0aCI6MC4wLCJIZWlnaHQiOjAuMCwiQm9yZGVyU3R5bGUiOm51bGwsIlBhcmVudFN0eWxlIjpudWxsfX0sIlNjYWxlIjp7IiRpZCI6IjE0MjIiLCJTdGFydERhdGUiOiIwMDAxLTAxLTAxVDAwOjAwOjAwIiwiRW5kRGF0ZSI6IjIwMjEtMDYtMTdUMDA6NDY6MDAiLCJGb3JtYXQiOiJ3IiwiVHlwZSI6MSwiQXV0b0RhdGVSYW5nZSI6dHJ1ZSwiV29ya2luZ0RheXMiOjMxLCJGaXNjYWxZZWFyIjp7IiRpZCI6IjE0MjMiLCJTdGFydE1vbnRoIjoxLCJVc2VTdGFydGluZ1llYXJGb3JOdW1iZXJpbmciOnRydWUsIlNob3dGaXNjYWxZZWFyTGFiZWwiOnRydWV9LCJUb2RheU1hcmtlclRleHQiOiJUb2RheSIsIkF1dG9TY2FsZVR5cGUiOmZhbHNlfSwiU2NhbGVWMiI6eyIkaWQiOiIxNDI0IiwiU3RhcnREYXRlIjoiMDAwMS0wMS0wMVQwMDowMDowMCIsIkVuZERhdGUiOiIyMDIxLTA2LTE3VDAwOjQ2OjAwIiwiQXV0b0RhdGVSYW5nZSI6dHJ1ZSwiV29ya2luZ0RheXMiOjMxLCJGaXNjYWxZZWFyIjp7IiRyZWYiOiIxNDIzIn0sIlRvZGF5TWFya2VyVGV4dCI6IlRvZGF5IiwiQXV0b1NjYWxlVHlwZSI6ZmFsc2UsIlRpbWViYW5kU2NhbGVzIjp7IiRpZCI6IjE0MjUiLCJUb3BTY2FsZUxheWVyIjp7IiRpZCI6IjE0MjYiLCJGb3JtYXQiOiJ3IiwiVHlwZSI6MX0sIk1pZGRsZVNjYWxlTGF5ZXIiOnsiJGlkIjoiMTQyNyIsIkZvcm1hdCI6bnVsbCwiVHlwZSI6MH0sIkJvdHRvbVNjYWxlTGF5ZXIiOnsiJGlkIjoiMTQyOCIsIkZvcm1hdCI6bnVsbCwiVHlwZSI6MH19fSwiTWlsZXN0b25lcyI6W3siJGlkIjoiMTQyOSIsIkRhdGUiOiIyMDIxLTA1LTI4VDIzOjU5OjAwIiwiU3R5bGUiOnsiJGlkIjoiMTQzMCIsIlNoYXBlIjoxMywiQ29ubmVjdG9yTWFyZ2luIjp7IiRpZCI6IjE0MzEiLCJUb3AiOjAuMCwiTGVmdCI6Mi4wLCJSaWdodCI6Mi4wLCJCb3R0b20iOjAuMH0sIkNvbm5lY3RvclN0eWxlIjp7IiRpZCI6IjE0MzIiLCJMaW5lQ29sb3IiOnsiJGlkIjoiMTQzMyIsIiR0eXBlIjoiTkxSRS5Db21tb24uRG9tLlNvbGlkQ29sb3JCcnVzaCwgTkxSRS5Db21tb24iLCJDb2xvciI6eyIkaWQiOiIxNDM0IiwiQSI6MTI3LCJSIjoxNzgsIkciOjE0LCJCIjoxOH19LCJMaW5lV2VpZ2h0IjoxLjAsIkxpbmVUeXBlIjowLCJQYXJlbnRTdHlsZSI6bnVsbH0sIklzQmVsb3dUaW1lYmFuZCI6ZmFsc2UsIlBvc2l0aW9uT25UYXNrIjowLCJIaWRlRGF0ZSI6ZmFsc2UsIlNoYXBlU2l6ZSI6MSwiU3BhY2luZyI6Mi4wLCJQYWRkaW5nIjp7IiRpZCI6IjE0MzUiLCJUb3AiOjcuMCwiTGVmdCI6My4wLCJSaWdodCI6MC4wLCJCb3R0b20iOjIuMH0sIlNoYXBlU3R5bGUiOnsiJGlkIjoiMTQzNiIsIk1hcmdpbiI6eyIkcmVmIjoiMTQifSwiUGFkZGluZyI6eyIkcmVmIjoiMTUifSwiQmFja2dyb3VuZCI6eyIkaWQiOiIxNDM3IiwiQ29sb3IiOnsiJGlkIjoiMTQzOCIsIkEiOjI1NSwiUiI6MTc4LCJHIjoxNCwiQiI6MTh9fSwiSXNWaXNpYmxlIjp0cnVlLCJXaWR0aCI6MTguMCwiSGVpZ2h0IjoyMC4wLCJCb3JkZXJTdHlsZSI6eyIkaWQiOiIxNDM5IiwiTGluZUNvbG9yIjpudWxsLCJMaW5lV2VpZ2h0IjowLjAsIkxpbmVUeXBlIjowLCJQYXJlbnRTdHlsZSI6bnVsbH0sIlBhcmVudFN0eWxlIjpudWxsfSwiVGl0bGVTdHlsZSI6eyIkaWQiOiIxNDQwIiwiRm9udFNldHRpbmdzIjp7IiRpZCI6IjE0NDEiLCJGb250U2l6ZSI6MTEsIkZvbnROYW1lIjoiQ2FsaWJyaSIsIklzQm9sZCI6ZmFsc2UsIklzSXRhbGljIjpmYWxzZSwiSXNVbmRlcmxpbmVkIjpmYWxzZSwiUGFyZW50U3R5bGUiOm51bGx9LCJBdXRvU2l6ZSI6MCwiRm9yZWdyb3VuZCI6eyIkaWQiOiIxNDQyIiwiQ29sb3IiOnsiJGlkIjoiMTQ0MyIsIkEiOjI1NSwiUiI6MTc4LCJHIjoxNCwiQiI6MTh9fSwiTWF4V2lkdGgiOjIwMC4wLCJNYXhIZWlnaHQiOiJJbmZpbml0eSIsIlNtYXJ0Rm9yZWdyb3VuZElzQWN0aXZlIjpmYWxzZSwiSG9yaXpvbnRhbEFsaWdubWVudCI6MSwiVmVydGljYWxBbGlnbm1lbnQiOjAsIlNtYXJ0Rm9yZWdyb3VuZCI6bnVsbCwiQmFja2dyb3VuZEZpbGxUeXBlIjowLCJNYXJnaW4iOnsiJHJlZiI6IjI1In0sIlBhZGRpbmciOnsiJHJlZiI6IjI2In0sIkJhY2tncm91bmQiOnsiJGlkIjoiMTQ0NCIsIkNvbG9yIjp7IiRpZCI6IjE0NDUiLCJBIjowLCJSIjoyNTUsIkciOjI1NSwiQiI6MjU1fX0sIklzVmlzaWJsZSI6dHJ1ZSwiV2lkdGgiOjAuMCwiSGVpZ2h0IjowLjAsIkJvcmRlclN0eWxlIjp7IiRpZCI6IjE0NDYiLCJMaW5lQ29sb3IiOm51bGwsIkxpbmVXZWlnaHQiOjAuMCwiTGluZVR5cGUiOjAsIlBhcmVudFN0eWxlIjpudWxsfSwiUGFyZW50U3R5bGUiOm51bGx9LCJEYXRlU3R5bGUiOnsiJGlkIjoiMTQ0NyIsIkZvbnRTZXR0aW5ncyI6eyIkaWQiOiIxNDQ4IiwiRm9udFNpemUiOjEwLCJGb250TmFtZSI6IkNhbGlicmkiLCJJc0JvbGQiOmZhbHNlLCJJc0l0YWxpYyI6ZmFsc2UsIklzVW5kZXJsaW5lZCI6ZmFsc2UsIlBhcmVudFN0eWxlIjpudWxsfSwiQXV0b1NpemUiOjAsIkZvcmVncm91bmQiOnsiJGlkIjoiMTQ0OSIsIkNvbG9yIjp7IiRpZCI6IjE0NT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zNCJ9LCJQYWRkaW5nIjp7IiRyZWYiOiIzNSJ9LCJCYWNrZ3JvdW5kIjp7IiRpZCI6IjE0NTEiLCJDb2xvciI6eyIkaWQiOiIxNDUyIiwiQSI6MCwiUiI6MjU1LCJHIjoyNTUsIkIiOjI1NX19LCJJc1Zpc2libGUiOmZhbHNlLCJXaWR0aCI6MC4wLCJIZWlnaHQiOjAuMCwiQm9yZGVyU3R5bGUiOnsiJGlkIjoiMTQ1MyIsIkxpbmVDb2xvciI6bnVsbCwiTGluZVdlaWdodCI6MC4wLCJMaW5lVHlwZSI6MCwiUGFyZW50U3R5bGUiOm51bGx9LCJQYXJlbnRTdHlsZSI6bnVsbH0sIkRhdGVGb3JtYXQiOnsiJGlkIjoiMTQ1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U1IiwiRm9ybWF0IjowLCJJc1Zpc2libGUiOmZhbHNlLCJMYXN0S25vd25WaXNpYmlsaXR5U3RhdGUiOmZhbHNlfSwiSXNWaXNpYmxlIjp0cnVlLCJQYXJlbnRTdHlsZSI6bnVsbH0sIkluZGV4IjowLCJQZXJjZW50YWdlQ29tcGxldGUiOm51bGwsIlBvc2l0aW9uIjp7IlJhdGlvIjowLjAsIklzQ3VzdG9tIjpmYWxzZX0sIkRhdGVGb3JtYXQiOnsiJHJlZiI6IjE0NTQifSwiV2Vla051bWJlcmluZyI6eyIkaWQiOiIxNDU2IiwiRm9ybWF0IjowLCJJc1Zpc2libGUiOmZhbHNlLCJMYXN0S25vd25WaXNpYmlsaXR5U3RhdGUiOmZhbHNlfSwiUmVsYXRlZFRhc2tJZCI6IjAwMDAwMDAwLTAwMDAtMDAwMC0wMDAwLTAwMDAwMDAwMDAwMCIsIklkIjoiZDExOTY5ZGMtNDk5Ny00MzA5LWFkZTYtY2I0MmQ4M2VkYTc3IiwiSW1wb3J0SWQiOiIiLCJUaXRsZSI6IlRlc3RpbmciLCJOb3RlIjpudWxsLCJIeXBlcmxpbmsiOnsiJGlkIjoiMTQ1NyIsIkFkZHJlc3MiOiIiLCJTdWJBZGRyZXNzIjoiIn0sIklzQ2hhbmdlZCI6ZmFsc2UsIklzTmV3IjpmYWxzZX0seyIkaWQiOiIxNDU4IiwiRGF0ZSI6IjIwMjEtMDUtMThUMjM6NTk6MDAiLCJTdHlsZSI6eyIkaWQiOiIxNDU5IiwiU2hhcGUiOjEsIkNvbm5lY3Rvck1hcmdpbiI6eyIkaWQiOiIxNDYwIiwiVG9wIjowLjAsIkxlZnQiOjIuMCwiUmlnaHQiOjIuMCwiQm90dG9tIjowLjB9LCJDb25uZWN0b3JTdHlsZSI6eyIkaWQiOiIxNDYxIiwiTGluZUNvbG9yIjp7IiRpZCI6IjE0NjIiLCIkdHlwZSI6Ik5MUkUuQ29tbW9uLkRvbS5Tb2xpZENvbG9yQnJ1c2gsIE5MUkUuQ29tbW9uIiwiQ29sb3IiOnsiJGlkIjoiMTQ2MyIsIkEiOjEyNywiUiI6MCwiRyI6MTE0LCJCIjoxODh9fSwiTGluZVdlaWdodCI6MS4xMDQxNjY2MywiTGluZVR5cGUiOjAsIlBhcmVudFN0eWxlIjpudWxsfSwiSXNCZWxvd1RpbWViYW5kIjpmYWxzZSwiUG9zaXRpb25PblRhc2siOjEsIkhpZGVEYXRlIjpmYWxzZSwiU2hhcGVTaXplIjoxLCJTcGFjaW5nIjoyLjAsIlBhZGRpbmciOnsiJGlkIjoiMTQ2NCIsIlRvcCI6Ny4wLCJMZWZ0IjozLjAsIlJpZ2h0IjowLjAsIkJvdHRvbSI6Mi4wfSwiU2hhcGVTdHlsZSI6eyIkaWQiOiIxNDY1IiwiTWFyZ2luIjp7IiRyZWYiOiIxNCJ9LCJQYWRkaW5nIjp7IiRyZWYiOiIxNSJ9LCJCYWNrZ3JvdW5kIjp7IiRpZCI6IjE0NjYiLCJDb2xvciI6eyIkaWQiOiIxNDY3IiwiQSI6MjU1LCJSIjowLCJHIjoxMTQsIkIiOjE4OH19LCJJc1Zpc2libGUiOnRydWUsIldpZHRoIjoxOC4wLCJIZWlnaHQiOjIwLjAsIkJvcmRlclN0eWxlIjp7IiRpZCI6IjE0NjgiLCJMaW5lQ29sb3IiOnsiJGlkIjoiMTQ2OSIsIiR0eXBlIjoiTkxSRS5Db21tb24uRG9tLlNvbGlkQ29sb3JCcnVzaCwgTkxSRS5Db21tb24iLCJDb2xvciI6eyIkaWQiOiIxNDcwIiwiQSI6MjU1LCJSIjoyNTUsIkciOjAsIkIiOjB9fSwiTGluZVdlaWdodCI6MC4wLCJMaW5lVHlwZSI6MCwiUGFyZW50U3R5bGUiOm51bGx9LCJQYXJlbnRTdHlsZSI6bnVsbH0sIlRpdGxlU3R5bGUiOnsiJGlkIjoiMTQ3MSIsIkZvbnRTZXR0aW5ncyI6eyIkaWQiOiIxNDcyIiwiRm9udFNpemUiOjExLCJGb250TmFtZSI6IkNhbGlicmkiLCJJc0JvbGQiOmZhbHNlLCJJc0l0YWxpYyI6ZmFsc2UsIklzVW5kZXJsaW5lZCI6ZmFsc2UsIlBhcmVudFN0eWxlIjpudWxsfSwiQXV0b1NpemUiOjAsIkZvcmVncm91bmQiOnsiJGlkIjoiMTQ3MyIsIkNvbG9yIjp7IiRpZCI6IjE0NzQiLCJBIjoyNTUsIlIiOjY4LCJHIjoxMTQsIkIiOjE5Nn19LCJNYXhXaWR0aCI6MjAwLjAsIk1heEhlaWdodCI6IkluZmluaXR5IiwiU21hcnRGb3JlZ3JvdW5kSXNBY3RpdmUiOmZhbHNlLCJIb3Jpem9udGFsQWxpZ25tZW50IjoxLCJWZXJ0aWNhbEFsaWdubWVudCI6MCwiU21hcnRGb3JlZ3JvdW5kIjpudWxsLCJCYWNrZ3JvdW5kRmlsbFR5cGUiOjAsIk1hcmdpbiI6eyIkcmVmIjoiMjUifSwiUGFkZGluZyI6eyIkcmVmIjoiMjYifSwiQmFja2dyb3VuZCI6eyIkaWQiOiIxNDc1IiwiQ29sb3IiOnsiJGlkIjoiMTQ3NiIsIkEiOjAsIlIiOjI1NSwiRyI6MjU1LCJCIjoyNTV9fSwiSXNWaXNpYmxlIjp0cnVlLCJXaWR0aCI6MC4wLCJIZWlnaHQiOjAuMCwiQm9yZGVyU3R5bGUiOnsiJGlkIjoiMTQ3NyIsIkxpbmVDb2xvciI6bnVsbCwiTGluZVdlaWdodCI6MC4wLCJMaW5lVHlwZSI6MCwiUGFyZW50U3R5bGUiOm51bGx9LCJQYXJlbnRTdHlsZSI6bnVsbH0sIkRhdGVTdHlsZSI6eyIkaWQiOiIxNDc4IiwiRm9udFNldHRpbmdzIjp7IiRpZCI6IjE0NzkiLCJGb250U2l6ZSI6MTAsIkZvbnROYW1lIjoiQ2FsaWJyaSIsIklzQm9sZCI6ZmFsc2UsIklzSXRhbGljIjpmYWxzZSwiSXNVbmRlcmxpbmVkIjpmYWxzZSwiUGFyZW50U3R5bGUiOm51bGx9LCJBdXRvU2l6ZSI6MCwiRm9yZWdyb3VuZCI6eyIkaWQiOiIxNDgwIiwiQ29sb3IiOnsiJGlkIjoiMTQ4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M0In0sIlBhZGRpbmciOnsiJHJlZiI6IjM1In0sIkJhY2tncm91bmQiOnsiJGlkIjoiMTQ4MiIsIkNvbG9yIjp7IiRpZCI6IjE0ODMiLCJBIjowLCJSIjoyNTUsIkciOjI1NSwiQiI6MjU1fX0sIklzVmlzaWJsZSI6ZmFsc2UsIldpZHRoIjowLjAsIkhlaWdodCI6MC4wLCJCb3JkZXJTdHlsZSI6eyIkaWQiOiIxNDg0IiwiTGluZUNvbG9yIjpudWxsLCJMaW5lV2VpZ2h0IjowLjAsIkxpbmVUeXBlIjowLCJQYXJlbnRTdHlsZSI6bnVsbH0sIlBhcmVudFN0eWxlIjpudWxsfSwiRGF0ZUZvcm1hdCI6eyIkaWQiOiIxNDg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0ODYiLCJGb3JtYXQiOjAsIklzVmlzaWJsZSI6ZmFsc2UsIkxhc3RLbm93blZpc2liaWxpdHlTdGF0ZSI6ZmFsc2V9LCJJc1Zpc2libGUiOnRydWUsIlBhcmVudFN0eWxlIjpudWxsfSwiSW5kZXgiOjEsIlBlcmNlbnRhZ2VDb21wbGV0ZSI6bnVsbCwiUG9zaXRpb24iOnsiUmF0aW8iOjAuMCwiSXNDdXN0b20iOmZhbHNlfSwiRGF0ZUZvcm1hdCI6eyIkcmVmIjoiMTQ4NSJ9LCJXZWVrTnVtYmVyaW5nIjp7IiRpZCI6IjE0ODciLCJGb3JtYXQiOjAsIklzVmlzaWJsZSI6ZmFsc2UsIkxhc3RLbm93blZpc2liaWxpdHlTdGF0ZSI6ZmFsc2V9LCJSZWxhdGVkVGFza0lkIjoiMDAwMDAwMDAtMDAwMC0wMDAwLTAwMDAtMDAwMDAwMDAwMDAwIiwiSWQiOiJjYTEwNTRmYy1mOTM1LTQzNWUtYTRjOS1iOTNkMDFjZmRiN2MiLCJJbXBvcnRJZCI6IiIsIlRpdGxlIjoiVHJhaW5pbmcgZm9yIEJDIHRlYW0iLCJOb3RlIjpudWxsLCJIeXBlcmxpbmsiOnsiJGlkIjoiMTQ4OCIsIkFkZHJlc3MiOiIiLCJTdWJBZGRyZXNzIjoiIn0sIklzQ2hhbmdlZCI6ZmFsc2UsIklzTmV3IjpmYWxzZX0seyIkaWQiOiIxNDg5IiwiRGF0ZSI6IjIwMjEtMDUtMjNUMjM6NTk6MDAiLCJTdHlsZSI6eyIkaWQiOiIxNDkwIiwiU2hhcGUiOjEsIkNvbm5lY3Rvck1hcmdpbiI6eyIkaWQiOiIxNDkxIiwiVG9wIjowLjAsIkxlZnQiOjIuMCwiUmlnaHQiOjIuMCwiQm90dG9tIjowLjB9LCJDb25uZWN0b3JTdHlsZSI6eyIkaWQiOiIxNDkyIiwiTGluZUNvbG9yIjp7IiRpZCI6IjE0OTMiLCIkdHlwZSI6Ik5MUkUuQ29tbW9uLkRvbS5Tb2xpZENvbG9yQnJ1c2gsIE5MUkUuQ29tbW9uIiwiQ29sb3IiOnsiJGlkIjoiMTQ5NCIsIkEiOjEyNywiUiI6NjgsIkciOjExNCwiQiI6MTk2fX0sIkxpbmVXZWlnaHQiOjEuMCwiTGluZVR5cGUiOjAsIlBhcmVudFN0eWxlIjpudWxsfSwiSXNCZWxvd1RpbWViYW5kIjpmYWxzZSwiUG9zaXRpb25PblRhc2siOjEsIkhpZGVEYXRlIjpmYWxzZSwiU2hhcGVTaXplIjoxLCJTcGFjaW5nIjoyLjAsIlBhZGRpbmciOnsiJHJlZiI6IjE0NjQifSwiU2hhcGVTdHlsZSI6eyIkaWQiOiIxNDk1IiwiTWFyZ2luIjp7IiRyZWYiOiIxNCJ9LCJQYWRkaW5nIjp7IiRyZWYiOiIxNSJ9LCJCYWNrZ3JvdW5kIjp7IiRpZCI6IjE0OTYiLCJDb2xvciI6eyIkaWQiOiIxNDk3IiwiQSI6MjU1LCJSIjo2OCwiRyI6MTE0LCJCIjoxOTZ9fSwiSXNWaXNpYmxlIjp0cnVlLCJXaWR0aCI6MTguMCwiSGVpZ2h0IjoyMC4wLCJCb3JkZXJTdHlsZSI6eyIkaWQiOiIxNDk4IiwiTGluZUNvbG9yIjp7IiRpZCI6IjE0OTkiLCIkdHlwZSI6Ik5MUkUuQ29tbW9uLkRvbS5Tb2xpZENvbG9yQnJ1c2gsIE5MUkUuQ29tbW9uIiwiQ29sb3IiOnsiJGlkIjoiMTUwMCIsIkEiOjI1NSwiUiI6MjU1LCJHIjowLCJCIjowfX0sIkxpbmVXZWlnaHQiOjAuMCwiTGluZVR5cGUiOjAsIlBhcmVudFN0eWxlIjpudWxsfSwiUGFyZW50U3R5bGUiOm51bGx9LCJUaXRsZVN0eWxlIjp7IiRpZCI6IjE1MDEiLCJGb250U2V0dGluZ3MiOnsiJGlkIjoiMTUwMiIsIkZvbnRTaXplIjoxMSwiRm9udE5hbWUiOiJDYWxpYnJpIiwiSXNCb2xkIjpmYWxzZSwiSXNJdGFsaWMiOmZhbHNlLCJJc1VuZGVybGluZWQiOmZhbHNlLCJQYXJlbnRTdHlsZSI6bnVsbH0sIkF1dG9TaXplIjowLCJGb3JlZ3JvdW5kIjp7IiRpZCI6IjE1MDMiLCJDb2xvciI6eyIkaWQiOiIxNTA0IiwiQSI6MjU1LCJSIjo2OCwiRyI6MTE0LCJCIjoxOTZ9fSwiTWF4V2lkdGgiOjIwMC4wLCJNYXhIZWlnaHQiOiJJbmZpbml0eSIsIlNtYXJ0Rm9yZWdyb3VuZElzQWN0aXZlIjpmYWxzZSwiSG9yaXpvbnRhbEFsaWdubWVudCI6MSwiVmVydGljYWxBbGlnbm1lbnQiOjAsIlNtYXJ0Rm9yZWdyb3VuZCI6bnVsbCwiQmFja2dyb3VuZEZpbGxUeXBlIjowLCJNYXJnaW4iOnsiJHJlZiI6IjI1In0sIlBhZGRpbmciOnsiJHJlZiI6IjI2In0sIkJhY2tncm91bmQiOnsiJGlkIjoiMTUwNSIsIkNvbG9yIjp7IiRpZCI6IjE1MDYiLCJBIjowLCJSIjoyNTUsIkciOjI1NSwiQiI6MjU1fX0sIklzVmlzaWJsZSI6dHJ1ZSwiV2lkdGgiOjAuMCwiSGVpZ2h0IjowLjAsIkJvcmRlclN0eWxlIjp7IiRpZCI6IjE1MDciLCJMaW5lQ29sb3IiOm51bGwsIkxpbmVXZWlnaHQiOjAuMCwiTGluZVR5cGUiOjAsIlBhcmVudFN0eWxlIjpudWxsfSwiUGFyZW50U3R5bGUiOm51bGx9LCJEYXRlU3R5bGUiOnsiJGlkIjoiMTUwOCIsIkZvbnRTZXR0aW5ncyI6eyIkaWQiOiIxNTA5IiwiRm9udFNpemUiOjEwLCJGb250TmFtZSI6IkNhbGlicmkiLCJJc0JvbGQiOmZhbHNlLCJJc0l0YWxpYyI6ZmFsc2UsIklzVW5kZXJsaW5lZCI6ZmFsc2UsIlBhcmVudFN0eWxlIjpudWxsfSwiQXV0b1NpemUiOjAsIkZvcmVncm91bmQiOnsiJGlkIjoiMTUxMCIsIkNvbG9yIjp7IiRpZCI6IjE1MT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zNCJ9LCJQYWRkaW5nIjp7IiRyZWYiOiIzNSJ9LCJCYWNrZ3JvdW5kIjp7IiRpZCI6IjE1MTIiLCJDb2xvciI6eyIkaWQiOiIxNTEzIiwiQSI6MCwiUiI6MjU1LCJHIjoyNTUsIkIiOjI1NX19LCJJc1Zpc2libGUiOmZhbHNlLCJXaWR0aCI6MC4wLCJIZWlnaHQiOjAuMCwiQm9yZGVyU3R5bGUiOnsiJGlkIjoiMTUxNCIsIkxpbmVDb2xvciI6bnVsbCwiTGluZVdlaWdodCI6MC4wLCJMaW5lVHlwZSI6MCwiUGFyZW50U3R5bGUiOm51bGx9LCJQYXJlbnRTdHlsZSI6bnVsbH0sIkRhdGVGb3JtYXQiOnsiJGlkIjoiMTUx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E2IiwiRm9ybWF0IjowLCJJc1Zpc2libGUiOmZhbHNlLCJMYXN0S25vd25WaXNpYmlsaXR5U3RhdGUiOmZhbHNlfSwiSXNWaXNpYmxlIjp0cnVlLCJQYXJlbnRTdHlsZSI6bnVsbH0sIkluZGV4IjoyLCJQZXJjZW50YWdlQ29tcGxldGUiOm51bGwsIlBvc2l0aW9uIjp7IlJhdGlvIjowLjAsIklzQ3VzdG9tIjpmYWxzZX0sIkRhdGVGb3JtYXQiOnsiJHJlZiI6IjE1MTUifSwiV2Vla051bWJlcmluZyI6eyIkaWQiOiIxNTE3IiwiRm9ybWF0IjowLCJJc1Zpc2libGUiOmZhbHNlLCJMYXN0S25vd25WaXNpYmlsaXR5U3RhdGUiOmZhbHNlfSwiUmVsYXRlZFRhc2tJZCI6IjAwMDAwMDAwLTAwMDAtMDAwMC0wMDAwLTAwMDAwMDAwMDAwMCIsIklkIjoiNzhmODBlYTEtMmYzMy00ZGNlLThjMWMtMGJkMzgxMDZjZjViIiwiSW1wb3J0SWQiOiIiLCJUaXRsZSI6Ik9yaWVudGF0aW9uIGV4ZXJjaXNlcyIsIk5vdGUiOm51bGwsIkh5cGVybGluayI6eyIkaWQiOiIxNTE4IiwiQWRkcmVzcyI6IiIsIlN1YkFkZHJlc3MiOiIifSwiSXNDaGFuZ2VkIjpmYWxzZSwiSXNOZXciOmZhbHNlfV0sIlRhc2tzIjpbXSwiU3dpbWxhbmVzIjpbXSwiTXNQcm9qZWN0SXRlbXNUcmVlIjpudWxsLCJNZXRhZGF0YSI6eyIkaWQiOiIxNTE5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1MjAiLCJJbXBhT3B0aW9ucyI6eyIkaWQiOiIxNTIx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UyMiIsIlVzZVRpbWUiOmZhbHNlLCJXb3JrRGF5U3RhcnQiOiIwMDowMDowMCIsIldvcmtEYXlFbmQiOiIyMzo1OTowMCJ9LCJMYXN0VXNlZFRlbXBsYXRlSWQiOiJjYzI2Zjg2My0yN2NlLTQ4MGUtYTU4OS1iM2YxMmYyZDZlYjAiLCJGaXJzdFdlZWtPZlllYXIiOjAsIlBsYWNlTWlsZXN0b25lQXRUaGVCZWdpbm5pbmdPZlRoZURheSI6ZmFsc2V9"/>
  <p:tag name="__MASTER" val="__part_0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PADDINGTOP" val="3"/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21-06-17T00:46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129"/>
  <p:tag name="OTLLEFTENDCAPSMARGINLEFT" val="69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w"/>
  <p:tag name="OTLTIMEBANDSCALETYPE" val="Weeks"/>
  <p:tag name="OTLTIMEBANDSHAPETYPE" val="RoundedCornerRectangleTimeband"/>
  <p:tag name="OTLTIMEBANDSHAPEHEIGHT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3-24T00:00:00.0000000Z"/>
  <p:tag name="OTLENDDATE" val="2021-03-31T23:59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4-02T23:59:00.0000000Z"/>
  <p:tag name="OTLENDDATE" val="2021-04-08T23:59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4-10T00:00:00.0000000Z"/>
  <p:tag name="OTLENDDATE" val="2021-04-16T00:39:00.0000000Z"/>
  <p:tag name="OTLDURATIONFORMAT" val="day"/>
  <p:tag name="OTLSPACING" val="3"/>
  <p:tag name="OTLSHAPETHICKNESSTYPE" val="Custom"/>
  <p:tag name="OTLWEEKNUMBERINGFORMAT" val="WNFormat1"/>
  <p:tag name="OTLWEEKNUMBERINGISVISIBLE" val="Fals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4-17T00:00:00.0000000Z"/>
  <p:tag name="OTLENDDATE" val="2021-04-22T00:34:00.0000000Z"/>
  <p:tag name="OTLDURATIONFORMAT" val="day"/>
  <p:tag name="OTLSPACING" val="3"/>
  <p:tag name="OTLSHAPETHICKNESSTYPE" val="Custom"/>
  <p:tag name="OTLWEEKNUMBERINGFORMAT" val="WNFormat1"/>
  <p:tag name="OTLWEEKNUMBERINGISVISIBLE" val="Fals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4-01T00:00:00.0000000Z"/>
  <p:tag name="OTLENDDATE" val="2021-04-15T00:24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4-16T00:00:00.0000000Z"/>
  <p:tag name="OTLENDDATE" val="2021-04-20T00:34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4-23T00:00:00.0000000Z"/>
  <p:tag name="OTLENDDATE" val="2021-04-29T23:09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5-01T00:00:00.0000000Z"/>
  <p:tag name="OTLENDDATE" val="2021-05-10T14:46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4-08T00:00:00.0000000Z"/>
  <p:tag name="OTLENDDATE" val="2021-04-19T22:48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4-09T00:00:00.0000000Z"/>
  <p:tag name="OTLENDDATE" val="2021-04-15T00:46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4-09T00:00:00.0000000Z"/>
  <p:tag name="OTLENDDATE" val="2021-04-17T00:07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4-22T00:00:00.0000000Z"/>
  <p:tag name="OTLENDDATE" val="2021-05-03T00:35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5-02T21:14:00.0000000Z"/>
  <p:tag name="OTLENDDATE" val="2021-05-17T21:09:00.0000000Z"/>
  <p:tag name="OTLDURATIONFORMAT" val="day"/>
  <p:tag name="OTLSPACING" val="3"/>
  <p:tag name="OTLSHAPETHICKNESSTYPE" val="Custom"/>
  <p:tag name="OTLWEEKNUMBERINGFORMAT" val="WNFormat1"/>
  <p:tag name="OTLWEEKNUMBERINGISVISIBLE" val="Fals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5-30T23:59:00.0000000Z"/>
  <p:tag name="OTLENDDATE" val="2021-06-09T23:29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6-11T00:00:00.0000000Z"/>
  <p:tag name="OTLENDDATE" val="2021-06-17T00:46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5-18T00:00:00.0000000Z"/>
  <p:tag name="OTLENDDATE" val="2021-05-26T23:30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nd out questionnaire"/>
  <p:tag name="OTLDATE" val="2021-04-01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esting"/>
  <p:tag name="OTLDATE" val="2021-05-28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raining for BC team"/>
  <p:tag name="OTLDATE" val="2021-05-18T23:59:00.0000000"/>
  <p:tag name="OTLPOSITIONONTASK" val="Above"/>
  <p:tag name="OTLRELATEDTASKID" val="00000000-0000-0000-0000-000000000000"/>
  <p:tag name="OTLWEEKNUMBERINGFORMAT" val="WNFormat1"/>
  <p:tag name="OTLWEEKNUMBERINGISVISIBLE" val="Fals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Orientation exercises"/>
  <p:tag name="OTLDATE" val="2021-05-23T23:59:00.0000000"/>
  <p:tag name="OTLPOSITIONONTASK" val="Above"/>
  <p:tag name="OTLRELATEDTASKID" val="00000000-0000-0000-0000-000000000000"/>
  <p:tag name="OTLWEEKNUMBERINGFORMAT" val="WNFormat1"/>
  <p:tag name="OTLWEEKNUMBERINGISVISIBLE" val="Fals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Instructional Workshop"/>
  <p:tag name="OTLDATE" val="2021-03-30T23:59:00.0000000"/>
  <p:tag name="OTLPOSITIONONTASK" val="Above"/>
  <p:tag name="OTLRELATEDTASKID" val="dde577c4-7e39-46d7-9f23-0664cd0e40da"/>
  <p:tag name="OTLWEEKNUMBERINGFORMAT" val="WNFormat1"/>
  <p:tag name="OTLWEEKNUMBERINGISVISIBLE" val="Fals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anagement approval"/>
  <p:tag name="OTLDATE" val="2021-04-28T23:59:00.0000000"/>
  <p:tag name="OTLPOSITIONONTASK" val="Above"/>
  <p:tag name="OTLRELATEDTASKID" val="9818f144-a2b0-4a44-a496-c765508b6d13"/>
  <p:tag name="OTLWEEKNUMBERINGFORMAT" val="WNFormat1"/>
  <p:tag name="OTLWEEKNUMBERINGISVISIBLE" val="Fals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anagement approval"/>
  <p:tag name="OTLDATE" val="2021-05-02T23:59:00.0000000"/>
  <p:tag name="OTLPOSITIONONTASK" val="Above"/>
  <p:tag name="OTLRELATEDTASKID" val="165a9a19-8be3-4acf-94aa-ba443ae68771"/>
  <p:tag name="OTLWEEKNUMBERINGFORMAT" val="WNFormat1"/>
  <p:tag name="OTLWEEKNUMBERINGISVISIBLE" val="Fals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QuMiIsIk9yaWdpbmFsQXNzZW1ibHlWZXJzaW9uIjoiNC4wMi4wMC4wMCIsIkVkaXRpb24iOiJQcm8iLCJMYXN0U2F2ZWRFZGl0aW9uIjoxLCJJc1BsdXNFZGl0aW9uIjp0cnVlLCJJc1Byb0VkaXRpb24iOnRydWV9LCJFZmZlY3QiOjAsIlN0eWxlIjp7IiRpZCI6IjMiLCJUaW1lYmFuZFN0eWxlIjp7IiRpZCI6IjQiLCJTY2FsZU1hcmtpbmciOjAsIlNoYXBlIjozLCJTaGFwZVN0eWxlIjp7IiRpZCI6IjUiLCJNYXJnaW4iOnsiJGlkIjoiNiIsIlRvcCI6MC4wLCJMZWZ0IjoxMC4wLCJSaWdodCI6MTAuMCwiQm90dG9tIjowLjB9LCJQYWRkaW5nIjp7IiRpZCI6IjciLCJUb3AiOjMuMCwiTGVmdCI6MC4wLCJSaWdodCI6MC4wLCJCb3R0b20iOjMuMH0sIkJhY2tncm91bmQiOnsiJGlkIjoiOCIsIkNvbG9yIjp7IiRpZCI6IjkiLCJBIjoyNTUsIlIiOjY4LCJHIjo4NCwiQiI6MTA2fX0sIklzVmlzaWJsZSI6dHJ1ZSwiV2lkdGgiOjA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cmVmIjoiNiJ9LCJQYWRkaW5nIjp7IiRyZWYiOiI3In0sIkJhY2tncm91bmQiOnsiJHJlZiI6IjgifSwiSXNWaXNpYmxlIjp0cnVlLCJXaWR0aCI6MC4wLCJIZWlnaHQiOjMwLjAsIkJvcmRlclN0eWxlIjpudWxsLCJQYXJlbnRTdHlsZSI6bnVsbH0sIkJvdHRvbVRpZXJTaGFwZVN0eWxlIjp7IiRpZCI6IjE0IiwiTWFyZ2luIjp7IiRyZWYiOiI2In0sIlBhZGRpbmciOnsiJHJlZiI6IjcifSwiQmFja2dyb3VuZCI6eyIkcmVmIjoiOCJ9LCJJc1Zpc2libGUiOnRydWUsIldpZHRoIjowLjAsIkhlaWdodCI6MzAuMCwiQm9yZGVyU3R5bGUiOm51bGwsIlBhcmVudFN0eWxlIjpudWxsfSwiUmlnaHRFbmRDYXBzU3R5bGUiOnsiJGlkIjoiMTUiLCJGb250U2V0dGluZ3MiOnsiJGlkIjoiMTYiLCJGb250U2l6ZSI6MTgsIkZvbnROYW1lIjoiQ2FsaWJyaSIsIklzQm9sZCI6dHJ1ZSwiSXNJdGFsaWMiOmZhbHNlLCJJc1VuZGVybGluZWQiOmZhbHNlLCJQYXJlbnRTdHlsZSI6bnVsbH0sIkF1dG9TaXplIjowLCJGb3JlZ3JvdW5kIjp7IiRpZCI6IjE3IiwiQ29sb3IiOnsiJGlkIjoiMTgiLCJBIjoyNTUsIlIiOjE5MiwiRyI6ODAsIkIiOjc3fX0sIk1heFdpZHRoIjoiSW5maW5pdHkiLCJNYXhIZWlnaHQiOiJJbmZpbml0eSIsIlNtYXJ0Rm9yZWdyb3VuZElzQWN0aXZlIjpmYWxzZSwiSG9yaXpvbnRhbEFsaWdubWVudCI6MCwiVmVydGljYWxBbGlnbm1lbnQiOjAsIlNtYXJ0Rm9yZWdyb3VuZCI6bnVsbCwiQmFja2dyb3VuZEZpbGxUeXBlIjowLCJNYXJnaW4iOnsiJGlkIjoiMTkiLCJUb3AiOjAuMCwiTGVmdCI6MC4wLCJSaWdodCI6MjAuMCwiQm90dG9tIjowLjB9LCJQYWRkaW5nIjp7IiRpZCI6IjIwIiwiVG9wIjowLjAsIkxlZnQiOjAuMCwiUmlnaHQiOjAuMCwiQm90dG9tIjowLjB9LCJCYWNrZ3JvdW5kIjp7IiRpZCI6IjIxIiwiQ29sb3IiOnsiJGlkIjoiMjIiLCJBIjo4OSwiUiI6MCwiRyI6MCwiQiI6MH19LCJJc1Zpc2libGUiOnRydWUsIldpZHRoIjowLjAsIkhlaWdodCI6MC4wLCJCb3JkZXJTdHlsZSI6bnVsbCwiUGFyZW50U3R5bGUiOm51bGx9LCJMZWZ0RW5kQ2Fwc1N0eWxlIjp7IiRpZCI6IjIzIiwiRm9udFNldHRpbmdzIjp7IiRpZCI6IjI0IiwiRm9udFNpemUiOjE4LCJGb250TmFtZSI6IkNhbGlicmkiLCJJc0JvbGQiOnRydWUsIklzSXRhbGljIjpmYWxzZSwiSXNVbmRlcmxpbmVkIjpmYWxzZSwiUGFyZW50U3R5bGUiOm51bGx9LCJBdXRvU2l6ZSI6MCwiRm9yZWdyb3VuZCI6eyIkaWQiOiIyNSIsIkNvbG9yIjp7IiRpZCI6IjI2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I3IiwiVG9wIjowLjAsIkxlZnQiOjIwLjAsIlJpZ2h0IjowLjAsIkJvdHRvbSI6MC4wfSwiUGFkZGluZyI6eyIkaWQiOiIyOCIsIlRvcCI6MC4wLCJMZWZ0IjowLjAsIlJpZ2h0IjowLjAsIkJvdHRvbSI6MC4wfSwiQmFja2dyb3VuZCI6eyIkaWQiOiIyOSIsIkNvbG9yIjp7IiRyZWYiOiIyMiJ9fSwiSXNWaXNpYmxlIjp0cnVlLCJXaWR0aCI6MC4wLCJIZWlnaHQiOjAuMCwiQm9yZGVyU3R5bGUiOm51bGwsIlBhcmVudFN0eWxlIjpudWxsfSwiVG9kYXlUZXh0U3R5bGUiOnsiJGlkIjoiMzAiLCJGb250U2V0dGluZ3MiOnsiJGlkIjoiMzEiLCJGb250U2l6ZSI6OCwiRm9udE5hbWUiOiJDYWxpYnJpIiwiSXNCb2xkIjpmYWxzZSwiSXNJdGFsaWMiOmZhbHNlLCJJc1VuZGVybGluZWQiOmZhbHNlLCJQYXJlbnRTdHlsZSI6bnVsbH0sIkF1dG9TaXplIjowLCJGb3JlZ3JvdW5kIjp7IiRpZCI6IjMyIiwiQ29sb3IiOnsiJGlkIjoiMz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QiLCJUb3AiOjAuMCwiTGVmdCI6MC4wLCJSaWdodCI6MC4wLCJCb3R0b20iOjAuMH0sIlBhZGRpbmciOnsiJGlkIjoiMzUiLCJUb3AiOjAuMCwiTGVmdCI6MC4wLCJSaWdodCI6MC4wLCJCb3R0b20iOjAuMH0sIkJhY2tncm91bmQiOnsiJGlkIjoiMzYiLCJDb2xvciI6eyIkcmVmIjoiMjIifX0sIklzVmlzaWJsZSI6dHJ1ZSwiV2lkdGgiOjAuMCwiSGVpZ2h0IjowLjAsIkJvcmRlclN0eWxlIjpudWxsLCJQYXJlbnRTdHlsZSI6bnVsbH0sIlRvZGF5TWFya2VyU3R5bGUiOnsiJGlkIjoiMzciLCJNYXJnaW4iOnsiJGlkIjoiMzgiLCJUb3AiOjAuMCwiTGVmdCI6MC4wLCJSaWdodCI6MC4wLCJCb3R0b20iOjAuMH0sIlBhZGRpbmciOnsiJGlkIjoiMzkiLCJUb3AiOjAuMCwiTGVmdCI6MC4wLCJSaWdodCI6MC4wLCJCb3R0b20iOjAuMH0sIkJhY2tncm91bmQiOnsiJGlkIjoiNDAiLCJDb2xvciI6eyIkaWQiOiI0MSIsIkEiOjI1NSwiUiI6MjU1LCJHIjowLCJCIjowfX0sIklzVmlzaWJsZSI6dHJ1ZSwiV2lkdGgiOjAuMCwiSGVpZ2h0IjowLjAsIkJvcmRlclN0eWxlIjpudWxsLCJQYXJlbnRTdHlsZSI6bnVsbH0sIlNjYWxlU3R5bGUiOnsiJGlkIjoiNDIiLCJTaGFwZSI6MSwiU2hvd1NlZ21lbnRTZXBhcmF0b3JzIjpmYWxzZSwiU2VnbWVudFNlcGFyYXRvck9wYWNpdHkiOjMwLCJIYXNCZWVuVmlzaWJsZUJlZm9yZSI6dHJ1ZSwiRm9udFNldHRpbmdzIjp7IiRpZCI6IjQzIiwiRm9udFNpemUiOjEyLCJGb250TmFtZSI6IkNhbGlicmkiLCJJc0JvbGQiOmZhbHNlLCJJc0l0YWxpYyI6ZmFsc2UsIklzVW5kZXJsaW5lZCI6ZmFsc2UsIlBhcmVudFN0eWxlIjpudWxsfSwiQXV0b1NpemUiOjAsIkZvcmVncm91bmQiOnsiJGlkIjoiNDQiLCJDb2xvciI6eyIkaWQiOiI0N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iIsIlRvcCI6MC4wLCJMZWZ0Ijo1LjAsIlJpZ2h0IjowLjAsIkJvdHRvbSI6MC4wfSwiUGFkZGluZyI6eyIkaWQiOiI0NyIsIlRvcCI6MC4wLCJMZWZ0IjowLjAsIlJpZ2h0IjowLjAsIkJvdHRvbSI6MC4wfSwiQmFja2dyb3VuZCI6eyIkaWQiOiI0OCIsIkNvbG9yIjp7IiRyZWYiOiIyMiJ9fSwiSXNWaXNpYmxlIjp0cnVlLCJXaWR0aCI6MC4wLCJIZWlnaHQiOjAuMCwiQm9yZGVyU3R5bGUiOm51bGwsIlBhcmVudFN0eWxlIjpudWxsfSwiU2luZ2xlU2NhbGVTaGFwZVN0eWxlIjp7IiRpZCI6IjQ5IiwiU2hhcGUiOjEsIkhlaWdodCI6MzAuMH0sIk1pZGRsZVRpZXJTY2FsZVN0eWxlIjp7IiRpZCI6IjUwIiwiU2hhcGUiOjEsIlNob3dTZWdtZW50U2VwYXJhdG9ycyI6ZmFsc2UsIlNlZ21lbnRTZXBhcmF0b3JPcGFjaXR5IjozMCwiSGFzQmVlblZpc2libGVCZWZvcmUiOmZhbHNlLCJGb250U2V0dGluZ3MiOnsiJGlkIjoiNTEiLCJGb250U2l6ZSI6MTIsIkZvbnROYW1lIjoiQ2FsaWJyaSIsIklzQm9sZCI6ZmFsc2UsIklzSXRhbGljIjpmYWxzZSwiSXNVbmRlcmxpbmVkIjpmYWxzZSwiUGFyZW50U3R5bGUiOm51bGx9LCJBdXRvU2l6ZSI6MCwiRm9yZWdyb3VuZCI6eyIkcmVmIjoiNDQifSwiTWF4V2lkdGgiOjIwMC4wLCJNYXhIZWlnaHQiOiJJbmZpbml0eSIsIlNtYXJ0Rm9yZWdyb3VuZElzQWN0aXZlIjpmYWxzZSwiSG9yaXpvbnRhbEFsaWdubWVudCI6MCwiVmVydGljYWxBbGlnbm1lbnQiOjEsIlNtYXJ0Rm9yZWdyb3VuZCI6bnVsbCwiQmFja2dyb3VuZEZpbGxUeXBlIjowLCJNYXJnaW4iOnsiJHJlZiI6IjQ2In0sIlBhZGRpbmciOnsiJHJlZiI6IjQ3In0sIkJhY2tncm91bmQiOnsiJHJlZiI6IjQ4In0sIklzVmlzaWJsZSI6ZmFsc2UsIldpZHRoIjowLjAsIkhlaWdodCI6MC4wLCJCb3JkZXJTdHlsZSI6bnVsbCwiUGFyZW50U3R5bGUiOm51bGx9LCJCb3R0b21UaWVyU2NhbGVTdHlsZSI6eyIkaWQiOiI1MiIsIlNoYXBlIjoxLCJTaG93U2VnbWVudFNlcGFyYXRvcnMiOmZhbHNlLCJTZWdtZW50U2VwYXJhdG9yT3BhY2l0eSI6MzAsIkhhc0JlZW5WaXNpYmxlQmVmb3JlIjpmYWxzZSwiRm9udFNldHRpbmdzIjp7IiRpZCI6IjUzIiwiRm9udFNpemUiOjEyLCJGb250TmFtZSI6IkNhbGlicmkiLCJJc0JvbGQiOmZhbHNlLCJJc0l0YWxpYyI6ZmFsc2UsIklzVW5kZXJsaW5lZCI6ZmFsc2UsIlBhcmVudFN0eWxlIjpudWxsfSwiQXV0b1NpemUiOjAsIkZvcmVncm91bmQiOnsiJHJlZiI6IjQ0In0sIk1heFdpZHRoIjoyMDAuMCwiTWF4SGVpZ2h0IjoiSW5maW5pdHkiLCJTbWFydEZvcmVncm91bmRJc0FjdGl2ZSI6ZmFsc2UsIkhvcml6b250YWxBbGlnbm1lbnQiOjAsIlZlcnRpY2FsQWxpZ25tZW50IjoxLCJTbWFydEZvcmVncm91bmQiOm51bGwsIkJhY2tncm91bmRGaWxsVHlwZSI6MCwiTWFyZ2luIjp7IiRyZWYiOiI0NiJ9LCJQYWRkaW5nIjp7IiRyZWYiOiI0NyJ9LCJCYWNrZ3JvdW5kIjp7IiRyZWYiOiI0OCJ9LCJJc1Zpc2libGUiOmZhbHNlLCJXaWR0aCI6MC4wLCJIZWlnaHQiOjAuMCwiQm9yZGVyU3R5bGUiOm51bGwsIlBhcmVudFN0eWxlIjpudWxsfSwiRWxhcHNlZFRpbWVCYWNrZ3JvdW5kIjp7IiRpZCI6IjU0IiwiQ29sb3IiOnsiJGlkIjoiNTUiLCJBIjoxOTEsIlIiOjI1NSwiRyI6MCwiQiI6MH19LCJBcHBlbmRZZWFyT25ZZWFyQ2hhbmdlIjp0cnVlLCJFbGFwc2VkVGltZUZvcm1hdCI6MiwiVG9kYXlNYXJrZXJQb3NpdGlvbiI6MywiUXVpY2tQb3NpdGlvbiI6MywiQWJzb2x1dGVQb3NpdGlvbiI6MzcwLjk5ODYsIk1hcmdpbiI6eyIkaWQiOiI1NiIsIlRvcCI6MC4wLCJMZWZ0IjoxMC4wLCJSaWdodCI6MTAuMCwiQm90dG9tIjowLjB9LCJQYWRkaW5nIjp7IiRpZCI6IjU3IiwiVG9wIjowLjAsIkxlZnQiOjAuMCwiUmlnaHQiOjAuMCwiQm90dG9tIjowLjB9LCJCYWNrZ3JvdW5kIjp7IiRpZCI6IjU4IiwiQ29sb3IiOnsiJGlkIjoiNTkiLCJBIjoyNTUsIlIiOjE0OCwiRyI6MCwiQiI6MTc4fX0sIklzVmlzaWJsZSI6dHJ1ZSwiV2lkdGgiOjAuMCwiSGVpZ2h0IjowLjAsIkJvcmRlclN0eWxlIjpudWxsLCJQYXJlbnRTdHlsZSI6bnVsbH0sIkRlZmF1bHRNaWxlc3RvbmVTdHlsZSI6eyIkaWQiOiI2MCIsIlNoYXBlIjoxLCJDb25uZWN0b3JNYXJnaW4iOnsiJGlkIjoiNjEiLCJUb3AiOjAuMCwiTGVmdCI6Mi4wLCJSaWdodCI6Mi4wLCJCb3R0b20iOjAuMH0sIkNvbm5lY3RvclN0eWxlIjp7IiRpZCI6IjYyIiwiTGluZUNvbG9yIjp7IiRpZCI6IjYzIiwiJHR5cGUiOiJOTFJFLkNvbW1vbi5Eb20uU29saWRDb2xvckJydXNoLCBOTFJFLkNvbW1vbiIsIkNvbG9yIjp7IiRpZCI6IjY0IiwiQSI6MTI3LCJSIjo3OSwiRyI6MTI5LCJCIjoxODl9fSwiTGluZVdlaWdodCI6MS4wLCJMaW5lVHlwZSI6MCwiUGFyZW50U3R5bGUiOm51bGx9LCJJc0JlbG93VGltZWJhbmQiOmZhbHNlLCJQb3NpdGlvbk9uVGFzayI6MCwiSGlkZURhdGUiOmZhbHNlLCJTaGFwZVNpemUiOjEsIlNwYWNpbmciOjIuMCwiUGFkZGluZyI6eyIkaWQiOiI2NSIsIlRvcCI6Ny4wLCJMZWZ0IjozLjAsIlJpZ2h0IjowLjAsIkJvdHRvbSI6Mi4wfSwiU2hhcGVTdHlsZSI6eyIkaWQiOiI2NiIsIk1hcmdpbiI6eyIkaWQiOiI2NyIsIlRvcCI6MC4wLCJMZWZ0IjowLjAsIlJpZ2h0IjowLjAsIkJvdHRvbSI6MC4wfSwiUGFkZGluZyI6eyIkaWQiOiI2OCIsIlRvcCI6MC4wLCJMZWZ0IjowLjAsIlJpZ2h0IjowLjAsIkJvdHRvbSI6MC4wfSwiQmFja2dyb3VuZCI6eyIkaWQiOiI2OSIsIkNvbG9yIjp7IiRpZCI6IjcwIiwiQSI6MjU1LCJSIjoxNTYsIkciOjAsIkIiOjEyN319LCJJc1Zpc2libGUiOnRydWUsIldpZHRoIjoxOC4wLCJIZWlnaHQiOjIwLjAsIkJvcmRlclN0eWxlIjp7IiRpZCI6IjcxIiwiTGluZUNvbG9yIjp7IiRpZCI6IjcyIiwiJHR5cGUiOiJOTFJFLkNvbW1vbi5Eb20uU29saWRDb2xvckJydXNoLCBOTFJFLkNvbW1vbiIsIkNvbG9yIjp7IiRpZCI6IjczIiwiQSI6MjU1LCJSIjoyNTUsIkciOjAsIkIiOjB9fSwiTGluZVdlaWdodCI6MC4wLCJMaW5lVHlwZSI6MCwiUGFyZW50U3R5bGUiOm51bGx9LCJQYXJlbnRTdHlsZSI6bnVsbH0sIlRpdGxlU3R5bGUiOnsiJGlkIjoiNzQiLCJGb250U2V0dGluZ3MiOnsiJGlkIjoiNzUiLCJGb250U2l6ZSI6MTEsIkZvbnROYW1lIjoiQ2FsaWJyaSIsIklzQm9sZCI6dHJ1ZSwiSXNJdGFsaWMiOmZhbHNlLCJJc1VuZGVybGluZWQiOmZhbHNlLCJQYXJlbnRTdHlsZSI6bnVsbH0sIkF1dG9TaXplIjowLCJGb3JlZ3JvdW5kIjp7IiRpZCI6Ijc2IiwiQ29sb3IiOnsiJGlkIjoiNz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giLCJUb3AiOjAuMCwiTGVmdCI6MC4wLCJSaWdodCI6MC4wLCJCb3R0b20iOjAuMH0sIlBhZGRpbmciOnsiJGlkIjoiNzkiLCJUb3AiOjAuMCwiTGVmdCI6MC4wLCJSaWdodCI6MC4wLCJCb3R0b20iOjAuMH0sIkJhY2tncm91bmQiOnsiJGlkIjoiODAiLCJDb2xvciI6eyIkcmVmIjoiMjIifX0sIklzVmlzaWJsZSI6dHJ1ZSwiV2lkdGgiOjAuMCwiSGVpZ2h0IjowLjAsIkJvcmRlclN0eWxlIjpudWxsLCJQYXJlbnRTdHlsZSI6bnVsbH0sIkRh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1IiwiVG9wIjowLjAsIkxlZnQiOjAuMCwiUmlnaHQiOjAuMCwiQm90dG9tIjowLjB9LCJQYWRkaW5nIjp7IiRpZCI6Ijg2IiwiVG9wIjowLjAsIkxlZnQiOjAuMCwiUmlnaHQiOjAuMCwiQm90dG9tIjowLjB9LCJCYWNrZ3JvdW5kIjp7IiRpZCI6Ijg3IiwiQ29sb3IiOnsiJHJlZiI6IjIyIn19LCJJc1Zpc2libGUiOnRydWUsIldpZHRoIjowLjAsIkhlaWdodCI6MC4wLCJCb3JkZXJTdHlsZSI6bnVsbCwiUGFyZW50U3R5bGUiOm51bGx9LCJEYXRlRm9ybWF0Ijp7IiRpZCI6I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5IiwiRm9ybWF0IjowLCJJc1Zpc2libGUiOmZhbHNlLCJMYXN0S25vd25WaXNpYmlsaXR5U3RhdGUiOmZhbHNlfSwiSXNWaXNpYmxlIjp0cnVlLCJQYXJlbnRTdHlsZSI6bnVsbH0sIkRlZmF1bHRUYXNrU3R5bGUiOnsiJGlkIjoiOTAiLCJTaGFwZSI6MCwiU2hhcGVUaGlja25lc3MiOjIsIkR1cmF0aW9uRm9ybWF0Ijo1LCJJbmNsdWRlTm9uV29ya2luZ0RheXNJbkR1cmF0aW9uIjpmYWxzZSwiUGVyY2VudGFnZUNvbXBsZXRl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5NSIsIlRvcCI6MC4wLCJMZWZ0IjowLjAsIlJpZ2h0IjowLjAsIkJvdHRvbSI6MC4wfSwiUGFkZGluZyI6eyIkaWQiOiI5NiIsIlRvcCI6MC4wLCJMZWZ0IjowLjAsIlJpZ2h0IjowLjAsIkJvdHRvbSI6MC4wfSwiQmFja2dyb3VuZCI6eyIkaWQiOiI5NyIsIkNvbG9yIjp7IiRyZWYiOiIyMiJ9fSwiSXNWaXNpYmxlIjp0cnVlLCJXaWR0aCI6MC4wLCJIZWlnaHQiOjAuMCwiQm9yZGVyU3R5bGUiOm51bGwsIlBhcmVudFN0eWxlIjpudWxsfSwiRHVyYXRpb25TdHlsZSI6eyIkaWQiOiI5OCIsIkZvbnRTZXR0aW5ncyI6eyIkaWQiOiI5OSIsIkZvbnRTaXplIjoxMiwiRm9udE5hbWUiOiJDYWxpYnJpIiwiSXNCb2xkIjpmYWxzZSwiSXNJdGFsaWMiOmZhbHNlLCJJc1VuZGVybGluZWQiOmZhbHNlLCJQYXJlbnRTdHlsZSI6bnVsbH0sIkF1dG9TaXplIjowLCJGb3JlZ3JvdW5kIjp7IiRpZCI6IjEwMCIsIkNvbG9yIjp7IiRpZCI6IjEwMSIsIkEiOjI1NSwiUiI6MTc4LCJHIjoxNCwiQiI6MTh9fSwiTWF4V2lkdGgiOjIwMC4wLCJNYXhIZWlnaHQiOiJJbmZpbml0eSIsIlNtYXJ0Rm9yZWdyb3VuZElzQWN0aXZlIjpmYWxzZSwiSG9yaXpvbnRhbEFsaWdubWVudCI6MCwiVmVydGljYWxBbGlnbm1lbnQiOjAsIlNtYXJ0Rm9yZWdyb3VuZCI6bnVsbCwiQmFja2dyb3VuZEZpbGxUeXBlIjowLCJNYXJnaW4iOnsiJGlkIjoiMTAyIiwiVG9wIjowLjAsIkxlZnQiOjAuMCwiUmlnaHQiOjAuMCwiQm90dG9tIjowLjB9LCJQYWRkaW5nIjp7IiRpZCI6IjEwMyIsIlRvcCI6MC4wLCJMZWZ0IjowLjAsIlJpZ2h0IjowLjAsIkJvdHRvbSI6MC4wfSwiQmFja2dyb3VuZCI6eyIkaWQiOiIxMDQiLCJDb2xvciI6eyIkcmVmIjoiMjIifX0sIklzVmlzaWJsZSI6dHJ1ZSwiV2lkdGgiOjAuMCwiSGVpZ2h0IjowLjAsIkJvcmRlclN0eWxlIjpudWxsLCJQYXJlbnRTdHlsZSI6bnVsbH0sIkhvcml6b250YWxDb25uZWN0b3JTdHlsZSI6eyIkaWQiOiIxMDUiLCJMaW5lQ29sb3IiOnsiJGlkIjoiMTA2IiwiJHR5cGUiOiJOTFJFLkNvbW1vbi5Eb20uU29saWRDb2xvckJydXNoLCBOTFJFLkNvbW1vbiIsIkNvbG9yIjp7IiRpZCI6IjEwNyIsIkEiOjI1NSwiUiI6MjA0LCJHIjoyMDQsIkIiOjIwNH19LCJMaW5lV2VpZ2h0IjoxLjAsIkxpbmVUeXBlIjowLCJQYXJlbnRTdHlsZSI6bnVsbH0sIlZlcnRpY2FsQ29ubmVjdG9yU3R5bGUiOnsiJGlkIjoiMTA4IiwiTGluZUNvbG9yIjp7IiRpZCI6IjEwOSIsIiR0eXBlIjoiTkxSRS5Db21tb24uRG9tLlNvbGlkQ29sb3JCcnVzaCwgTkxSRS5Db21tb24iLCJDb2xvciI6eyIkaWQiOiIxMTAiLCJBIjoyNTUsIlIiOjIwNCwiRyI6MjA0LCJCIjoyMDR9fSwiTGluZVdlaWdodCI6MC4wLCJMaW5lVHlwZSI6MCwiUGFyZW50U3R5bGUiOm51bGx9LCJNYXJnaW4iOm51bGwsIlN0YXJ0RGF0ZVBvc2l0aW9uIjowLCJFbmREYXRlUG9zaXRpb24iOjAsIkRhdGVJc1Zpc2libGUiOnRydWUsIlRpdGxlUG9zaXRpb24iOjIsIkR1cmF0aW9uUG9zaXRpb24iOjEsIlBlcmNlbnRhZ2VDb21wbGV0ZWRQb3NpdGlvbiI6NiwiU3BhY2luZyI6MiwiSXNCZWxvd1RpbWViYW5kIjp0cnVlLCJQZXJjZW50YWdlQ29tcGxldGVTaGFwZU9wYWNpdHkiOjM1LCJTaGFwZVN0eWxlIjp7IiRpZCI6IjExMSIsIk1hcmdpbiI6eyIkaWQiOiIxMTIiLCJUb3AiOjAuMCwiTGVmdCI6NC4wLCJSaWdodCI6NC4wLCJCb3R0b20iOjAuMH0sIlBhZGRpbmciOnsiJGlkIjoiMTEzIiwiVG9wIjowLjAsIkxlZnQiOjAuMCwiUmlnaHQiOjAuMCwiQm90dG9tIjowLjB9LCJCYWNrZ3JvdW5kIjp7IiRpZCI6IjExNCIsIkNvbG9yIjp7IiRpZCI6IjExNSIsIkEiOjI1NSwiUiI6MCwiRyI6MTE0LCJCIjoxODh9fSwiSXNWaXNpYmxlIjp0cnVlLCJXaWR0aCI6MC4wLCJIZWlnaHQiOjIyLjAsIkJvcmRlclN0eWxlIjp7IiRpZCI6IjExNiIsIkxpbmVDb2xvciI6eyIkaWQiOiIxMTciLCIkdHlwZSI6Ik5MUkUuQ29tbW9uLkRvbS5Tb2xpZENvbG9yQnJ1c2gsIE5MUkUuQ29tbW9uIiwiQ29sb3IiOnsiJGlkIjoiMTE4IiwiQSI6MjU1LCJSIjoyNTUsIkciOjAsIkIiOjB9fSwiTGluZVdlaWdodCI6MC4wLCJMaW5lVHlwZSI6MCwiUGFyZW50U3R5bGUiOm51bGx9LCJQYXJlbnRTdHlsZSI6bnVsbH0sIlRpdGxlU3R5bGUiOnsiJGlkIjoiMTE5IiwiRm9udFNldHRpbmdzIjp7IiRpZCI6IjEyMCIsIkZvbnRTaXplIjoxMSwiRm9udE5hbWUiOiJDYWxpYnJpIiwiSXNCb2xkIjp0cnVlLCJJc0l0YWxpYyI6ZmFsc2UsIklzVW5kZXJsaW5lZCI6ZmFsc2UsIlBhcmVudFN0eWxlIjpudWxsfSwiQXV0b1NpemUiOjAsIkZvcmVncm91bmQiOnsiJGlkIjoiMTIxIiwiQ29sb3IiOnsiJGlkIjoiMTIy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yMyIsIlRvcCI6MC4wLCJMZWZ0IjowLjAsIlJpZ2h0IjowLjAsIkJvdHRvbSI6MC4wfSwiUGFkZGluZyI6eyIkaWQiOiIxMjQiLCJUb3AiOjAuMCwiTGVmdCI6MC4wLCJSaWdodCI6MC4wLCJCb3R0b20iOjAuMH0sIkJhY2tncm91bmQiOnsiJGlkIjoiMTI1IiwiQ29sb3IiOnsiJHJlZiI6IjIyIn19LCJJc1Zpc2libGUiOnRydWUsIldpZHRoIjowLjAsIkhlaWdodCI6MC4wLCJCb3JkZXJTdHlsZSI6bnVsbCwiUGFyZW50U3R5bGUiOm51bGx9LCJEYXRlU3R5bGUiOnsiJGlkIjoiMTI2IiwiRm9udFNldHRpbmdzIjp7IiRpZCI6IjEyNyIsIkZvbnRTaXplIjoxMCwiRm9udE5hbWUiOiJDYWxpYnJpIiwiSXNCb2xkIjpmYWxzZSwiSXNJdGFsaWMiOmZhbHNlLCJJc1VuZGVybGluZWQiOmZhbHNlLCJQYXJlbnRTdHlsZSI6bnVsbH0sIkF1dG9TaXplIjowLCJGb3JlZ3JvdW5kIjp7IiRpZCI6IjEyOCIsIkNvbG9yIjp7IiRpZCI6IjEy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zAiLCJUb3AiOjAuMCwiTGVmdCI6MC4wLCJSaWdodCI6MC4wLCJCb3R0b20iOjAuMH0sIlBhZGRpbmciOnsiJGlkIjoiMTMxIiwiVG9wIjowLjAsIkxlZnQiOjAuMCwiUmlnaHQiOjAuMCwiQm90dG9tIjowLjB9LCJCYWNrZ3JvdW5kIjp7IiRpZCI6IjEzMiIsIkNvbG9yIjp7IiRyZWYiOiIyMiJ9fSwiSXNWaXNpYmxlIjp0cnVlLCJXaWR0aCI6MC4wLCJIZWlnaHQiOjAuMCwiQm9yZGVyU3R5bGUiOm51bGwsIlBhcmVudFN0eWxlIjpudWxsfSwiRGF0ZUZvcm1hdCI6eyIkaWQiOiIxMz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0IiwiRm9ybWF0IjowLCJJc1Zpc2libGUiOmZhbHNlLCJMYXN0S25vd25WaXNpYmlsaXR5U3RhdGUiOmZhbHNlfSwiSXNWaXNpYmxlIjp0cnVlLCJQYXJlbnRTdHlsZSI6bnVsbCwiX2V4cGxpY2l0bHlTZXQiOnsiJGlkIjoiMTM1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YiLCJHcmlkbGluZVN0eWxlIjp7IiRpZCI6IjEzNyIsIkxpbmVDb2xvciI6eyIkaWQiOiIxMzgiLCIkdHlwZSI6Ik5MUkUuQ29tbW9uLkRvbS5Tb2xpZENvbG9yQnJ1c2gsIE5MUkUuQ29tbW9uIiwiQ29sb3IiOnsiJGlkIjoiMTM5IiwiQSI6MzgsIlIiOjkxLCJHIjoxNTUsIkIiOjIxM319LCJMaW5lV2VpZ2h0IjoxLjAsIkxpbmVUeXBlIjowLCJQYXJlbnRTdHlsZSI6bnVsbH0sIk1hcmdpbiI6eyIkaWQiOiIxNDAiLCJUb3AiOjAuMCwiTGVmdCI6MC4wLCJSaWdodCI6MC4wLCJCb3R0b20iOjAuMH0sIlBhZGRpbmciOnsiJGlkIjoiMTQxIiwiVG9wIjowLjAsIkxlZnQiOjAuMCwiUmlnaHQiOjAuMCwiQm90dG9tIjowLjB9LCJCYWNrZ3JvdW5kIjpudWxsLCJJc1Zpc2libGUiOnRydWUsIldpZHRoIjowLjAsIkhlaWdodCI6MC4wLCJCb3JkZXJTdHlsZSI6eyIkaWQiOiIxNDIiLCJMaW5lQ29sb3IiOm51bGwsIkxpbmVXZWlnaHQiOjAuMCwiTGluZVR5cGUiOjAsIlBhcmVudFN0eWxlIjpudWxsfSwiUGFyZW50U3R5bGUiOm51bGx9LCJBY3Rpdml0eUxpbmVQYW5lbFN0eWxlIjp7IiRpZCI6IjE0MyIsIkFjdGl2aXR5TGluZVN0eWxlIjp7IiRpZCI6IjE0NCIsIkxpbmVDb2xvciI6eyIkaWQiOiIxNDUiLCIkdHlwZSI6Ik5MUkUuQ29tbW9uLkRvbS5Tb2xpZENvbG9yQnJ1c2gsIE5MUkUuQ29tbW9uIiwiQ29sb3IiOnsiJGlkIjoiMTQ2IiwiQSI6MzgsIlIiOjY4LCJHIjoxMTQsIkIiOjE5Nn19LCJMaW5lV2VpZ2h0IjoxLjAsIkxpbmVUeXBlIjowLCJQYXJlbnRTdHlsZSI6bnVsbH0sIk1hcmdpbiI6eyIkaWQiOiIxNDciLCJUb3AiOjAuMCwiTGVmdCI6MC4wLCJSaWdodCI6MC4wLCJCb3R0b20iOjAuMH0sIlBhZGRpbmciOnsiJGlkIjoiMTQ4IiwiVG9wIjowLjAsIkxlZnQiOjAuMCwiUmlnaHQiOjAuMCwiQm90dG9tIjowLjB9LCJCYWNrZ3JvdW5kIjpudWxsLCJJc1Zpc2libGUiOnRydWUsIldpZHRoIjowLjAsIkhlaWdodCI6MC4wLCJCb3JkZXJTdHlsZSI6bnVsbCwiUGFyZW50U3R5bGUiOm51bGx9LCJTaG93RWxhcHNlZFRpbWVHcmFkaWVudFN0eWxlIjp0cnVlLCJUaW1lYmFuZFJlc2VydmVkTGVmdEFyZWFTdHlsZSI6eyIkaWQiOiIxNDkiLCJBY3Rpdml0eUhlYWRlcldpZHRoIjowLjAsIklzU2V0IjpmYWxzZX0sIkRlZmF1bHRTd2ltbGFuZVN0eWxlIjp7IiRpZCI6IjE1MCIsIkhlYWRlclN0eWxlIjp7IiRpZCI6IjE1MSIsIlRleHRTdHlsZSI6eyIkaWQiOiIxNTIiLCJGb250U2V0dGluZ3MiOnsiJGlkIjoiMTUzIiwiRm9udFNpemUiOjEyLCJGb250TmFtZSI6IkNhbGlicmkiLCJJc0JvbGQiOmZhbHNlLCJJc0l0YWxpYyI6ZmFsc2UsIklzVW5kZXJsaW5lZCI6ZmFsc2UsIlBhcmVudFN0eWxlIjpudWxsfSwiQXV0b1NpemUiOjAsIkZvcmVncm91bmQiOnsiJGlkIjoiMTU0IiwiQ29sb3IiOnsiJGlkIjoiMTU1IiwiQSI6MjU1LCJSIjozMiwiRyI6NTYsIkIiOjEwMH19LCJNYXhXaWR0aCI6MC4wLCJNYXhIZWlnaHQiOjAuMCwiU21hcnRGb3JlZ3JvdW5kSXNBY3RpdmUiOmZhbHNlLCJIb3Jpem9udGFsQWxpZ25tZW50IjowLCJWZXJ0aWNhbEFsaWdubWVudCI6MCwiU21hcnRGb3JlZ3JvdW5kIjpudWxsLCJCYWNrZ3JvdW5kRmlsbFR5cGUiOjAsIk1hcmdpbiI6eyIkaWQiOiIxNTYiLCJUb3AiOjAuMCwiTGVmdCI6MC4wLCJSaWdodCI6MC4wLCJCb3R0b20iOjAuMH0sIlBhZGRpbmciOnsiJGlkIjoiMTU3IiwiVG9wIjowLjAsIkxlZnQiOjAuMCwiUmlnaHQiOjAuMCwiQm90dG9tIjowLjB9LCJCYWNrZ3JvdW5kIjpudWxsLCJJc1Zpc2libGUiOmZhbHNlLCJXaWR0aCI6MC4wLCJIZWlnaHQiOjAuMCwiQm9yZGVyU3R5bGUiOm51bGwsIlBhcmVudFN0eWxlIjpudWxsfSwiUmVjdGFuZ2xlU3R5bGUiOnsiJGlkIjoiMTU4IiwiTWFyZ2luIjp7IiRpZCI6IjE1OSIsIlRvcCI6MC4wLCJMZWZ0IjowLjAsIlJpZ2h0IjowLjAsIkJvdHRvbSI6MC4wfSwiUGFkZGluZyI6eyIkaWQiOiIxNjAiLCJUb3AiOjAuMCwiTGVmdCI6MC4wLCJSaWdodCI6MC4wLCJCb3R0b20iOjAuMH0sIkJhY2tncm91bmQiOnsiJGlkIjoiMTYxIiwiQ29sb3IiOnsiJGlkIjoiMTYyIiwiQSI6MTI3LCJSIjo5MSwiRyI6MTU1LCJCIjoyMTN9fSwiSXNWaXNpYmxlIjpmYWxzZSwiV2lkdGgiOjAuMCwiSGVpZ2h0IjowLjAsIkJvcmRlclN0eWxlIjp7IiRpZCI6IjE2MyIsIkxpbmVDb2xvciI6eyIkaWQiOiIxNjQiLCIkdHlwZSI6Ik5MUkUuQ29tbW9uLkRvbS5Tb2xpZENvbG9yQnJ1c2gsIE5MUkUuQ29tbW9uIiwiQ29sb3IiOnsiJGlkIjoiMTY1IiwiQSI6MjU1LCJSIjoyNTUsIkciOjAsIkIiOjB9fSwiTGluZVdlaWdodCI6MC4wLCJMaW5lVHlwZSI6MCwiUGFyZW50U3R5bGUiOm51bGx9LCJQYXJlbnRTdHlsZSI6bnVsbH0sIk1hcmdpbiI6eyIkaWQiOiIxNjYiLCJUb3AiOjAuMCwiTGVmdCI6MC4wLCJSaWdodCI6MC4wLCJCb3R0b20iOjAuMH0sIlBhZGRpbmciOnsiJGlkIjoiMTY3IiwiVG9wIjowLjAsIkxlZnQiOjAuMCwiUmlnaHQiOjAuMCwiQm90dG9tIjowLjB9LCJCYWNrZ3JvdW5kIjpudWxsLCJJc1Zpc2libGUiOnRydWUsIldpZHRoIjowLjAsIkhlaWdodCI6MC4wLCJCb3JkZXJTdHlsZSI6bnVsbCwiUGFyZW50U3R5bGUiOm51bGx9LCJCYWNrZ3JvdW5kU3R5bGUiOnsiJGlkIjoiMTY4IiwiTWFyZ2luIjp7IiRpZCI6IjE2OSIsIlRvcCI6MC4wLCJMZWZ0IjowLjAsIlJpZ2h0IjowLjAsIkJvdHRvbSI6MC4wfSwiUGFkZGluZyI6eyIkaWQiOiIxNzAiLCJUb3AiOjAuMCwiTGVmdCI6MC4wLCJSaWdodCI6MC4wLCJCb3R0b20iOjAuMH0sIkJhY2tncm91bmQiOnsiJGlkIjoiMTcxIiwiQ29sb3IiOnsiJGlkIjoiMTcyIiwiQSI6MzgsIlIiOjkxLCJHIjoxNTUsIkIiOjIxM319LCJJc1Zpc2libGUiOnRydWUsIldpZHRoIjowLjAsIkhlaWdodCI6MC4wLCJCb3JkZXJTdHlsZSI6eyIkaWQiOiIxNzMiLCJMaW5lQ29sb3IiOnsiJGlkIjoiMTc0IiwiJHR5cGUiOiJOTFJFLkNvbW1vbi5Eb20uU29saWRDb2xvckJydXNoLCBOTFJFLkNvbW1vbiIsIkNvbG9yIjp7IiRpZCI6IjE3NSIsIkEiOjI1NSwiUiI6MjU1LCJHIjowLCJCIjowfX0sIkxpbmVXZWlnaHQiOjAuMCwiTGluZVR5cGUiOjAsIlBhcmVudFN0eWxlIjpudWxsfSwiUGFyZW50U3R5bGUiOm51bGx9LCJJc0Fib3ZlVGltZWJhbmQiOmZhbHNlLCJNYXJnaW4iOnsiJGlkIjoiMTc2IiwiVG9wIjowLjAsIkxlZnQiOjAuMCwiUmlnaHQiOjAuMCwiQm90dG9tIjowLjB9LCJQYWRkaW5nIjp7IiRpZCI6IjE3NyIsIlRvcCI6MC4wLCJMZWZ0IjowLjAsIlJpZ2h0IjowLjAsIkJvdHRvbSI6MC4wfSwiSXNWaXNpYmxlIjp0cnVlLCJXaWR0aCI6MC4wLCJIZWlnaHQiOjAuMCwiQm9yZGVyU3R5bGUiOm51bGwsIlBhcmVudFN0eWxlIjpudWxsfX0sIlNjYWxlIjp7IiRpZCI6IjE3OCIsIlN0YXJ0RGF0ZSI6IjAwMDEtMDEtMDFUMDA6MDA6MDAiLCJFbmREYXRlIjoiMjAyMS0xMS0zMFQyMzo1OTowMCIsIkZvcm1hdCI6Ik1NTSIsIlR5cGUiOjIsIkF1dG9EYXRlUmFuZ2UiOnRydWUsIldvcmtpbmdEYXlzIjozMSwiRmlzY2FsWWVhciI6eyIkaWQiOiIxNzkiLCJTdGFydE1vbnRoIjoxLCJVc2VTdGFydGluZ1llYXJGb3JOdW1iZXJpbmciOnRydWUsIlNob3dGaXNjYWxZZWFyTGFiZWwiOnRydWV9LCJUb2RheU1hcmtlclRleHQiOiJUb2RheSIsIkF1dG9TY2FsZVR5cGUiOnRydWV9LCJTY2FsZVYyIjp7IiRpZCI6IjE4MCIsIlN0YXJ0RGF0ZSI6IjAwMDEtMDEtMDFUMDA6MDA6MDAiLCJFbmREYXRlIjoiMjAyMS0xMS0zMFQyMzo1OTowMCIsIkF1dG9EYXRlUmFuZ2UiOnRydWUsIldvcmtpbmdEYXlzIjozMSwiRmlzY2FsWWVhciI6eyIkcmVmIjoiMTc5In0sIlRvZGF5TWFya2VyVGV4dCI6IlRvZGF5IiwiQXV0b1NjYWxlVHlwZSI6dHJ1ZSwiVGltZWJhbmRTY2FsZXMiOnsiJGlkIjoiMTgxIiwiVG9wU2NhbGVMYXllciI6eyIkaWQiOiIxODIiLCJGb3JtYXQiOiJNTU0iLCJUeXBlIjoyfSwiTWlkZGxlU2NhbGVMYXllciI6eyIkaWQiOiIxODMiLCJGb3JtYXQiOm51bGwsIlR5cGUiOjB9LCJCb3R0b21TY2FsZUxheWVyIjp7IiRpZCI6IjE4NCIsIkZvcm1hdCI6bnVsbCwiVHlwZSI6MH19fSwiTWlsZXN0b25lcyI6W3siJGlkIjoiMTg1IiwiRGF0ZSI6IjIwMjAtMDEtMTVUMjM6NTk6MDBaIiwiU3R5bGUiOnsiJGlkIjoiMTg2IiwiU2hhcGUiOjE5LCJDb25uZWN0b3JNYXJnaW4iOnsiJGlkIjoiMTg3IiwiVG9wIjowLjAsIkxlZnQiOjIuMCwiUmlnaHQiOjIuMCwiQm90dG9tIjowLjB9LCJDb25uZWN0b3JTdHlsZSI6eyIkaWQiOiIxODgiLCJMaW5lQ29sb3IiOnsiJGlkIjoiMTg5IiwiJHR5cGUiOiJOTFJFLkNvbW1vbi5Eb20uU29saWRDb2xvckJydXNoLCBOTFJFLkNvbW1vbiIsIkNvbG9yIjp7IiRpZCI6IjE5MCIsIkEiOjEyNywiUiI6NzksIkciOjEyOSwiQiI6MTg5fX0sIkxpbmVXZWlnaHQiOjEuMTA0MTY2NjMsIkxpbmVUeXBlIjowLCJQYXJlbnRTdHlsZSI6bnVsbH0sIklzQmVsb3dUaW1lYmFuZCI6ZmFsc2UsIlBvc2l0aW9uT25UYXNrIjoxLCJIaWRlRGF0ZSI6ZmFsc2UsIlNoYXBlU2l6ZSI6MSwiU3BhY2luZyI6Mi4wLCJQYWRkaW5nIjp7IiRpZCI6IjE5MSIsIlRvcCI6Ny4wLCJMZWZ0IjozLjAsIlJpZ2h0IjowLjAsIkJvdHRvbSI6Mi4wfSwiU2hhcGVTdHlsZSI6eyIkaWQiOiIxOTIiLCJNYXJnaW4iOnsiJGlkIjoiMTkzIiwiVG9wIjowLjAsIkxlZnQiOjAuMCwiUmlnaHQiOjAuMCwiQm90dG9tIjowLjB9LCJQYWRkaW5nIjp7IiRpZCI6IjE5NCIsIlRvcCI6MC4wLCJMZWZ0IjowLjAsIlJpZ2h0IjowLjAsIkJvdHRvbSI6MC4wfSwiQmFja2dyb3VuZCI6eyIkaWQiOiIxOTUiLCJDb2xvciI6eyIkaWQiOiIxOTYiLCJBIjoyNTUsIlIiOjkxLCJHIjoxNTUsIkIiOjIxM319LCJJc1Zpc2libGUiOnRydWUsIldpZHRoIjoxOC4wLCJIZWlnaHQiOjIwLjAsIkJvcmRlclN0eWxlIjp7IiRpZCI6IjE5NyIsIkxpbmVDb2xvciI6eyIkcmVmIjoiNzIifSwiTGluZVdlaWdodCI6MC4wLCJMaW5lVHlwZSI6MCwiUGFyZW50U3R5bGUiOm51bGx9LCJQYXJlbnRTdHlsZSI6bnVsbH0sIlRpdGxlU3R5bGUiOnsiJGlkIjoiMTk4IiwiRm9udFNldHRpbmdzIjp7IiRpZCI6IjE5OSIsIkZvbnRTaXplIjoxMSwiRm9udE5hbWUiOiJDYWxpYnJpIiwiSXNCb2xkIjp0cnVlLCJJc0l0YWxpYyI6ZmFsc2UsIklzVW5kZXJsaW5lZCI6ZmFsc2UsIlBhcmVudFN0eWxlIjpudWxsfSwiQXV0b1NpemUiOjAsIkZvcmVncm91bmQiOnsiJGlkIjoiMjAwIiwiQ29sb3IiOnsiJGlkIjoiMjA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wMiIsIlRvcCI6MC4wLCJMZWZ0IjowLjAsIlJpZ2h0IjowLjAsIkJvdHRvbSI6MC4wfSwiUGFkZGluZyI6eyIkaWQiOiIyMDMiLCJUb3AiOjAuMCwiTGVmdCI6MC4wLCJSaWdodCI6MC4wLCJCb3R0b20iOjAuMH0sIkJhY2tncm91bmQiOnsiJHJlZiI6IjgwIn0sIklzVmlzaWJsZSI6dHJ1ZSwiV2lkdGgiOjAuMCwiSGVpZ2h0IjowLjAsIkJvcmRlclN0eWxlIjp7IiRpZCI6IjIwNCIsIkxpbmVDb2xvciI6bnVsbCwiTGluZVdlaWdodCI6MC4wLCJMaW5lVHlwZSI6MCwiUGFyZW50U3R5bGUiOm51bGx9LCJQYXJlbnRTdHlsZSI6bnVsbH0sIkRhdGVTdHlsZSI6eyIkaWQiOiIyMDUiLCJGb250U2V0dGluZ3MiOnsiJGlkIjoiMjA2IiwiRm9udFNpemUiOjEwLCJGb250TmFtZSI6IkNhbGlicmkiLCJJc0JvbGQiOmZhbHNlLCJJc0l0YWxpYyI6ZmFsc2UsIklzVW5kZXJsaW5lZCI6ZmFsc2UsIlBhcmVudFN0eWxlIjpudWxsfSwiQXV0b1NpemUiOjAsIkZvcmVncm91bmQiOnsiJGlkIjoiMjA3IiwiQ29sb3IiOnsiJGlkIjoiMjA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DkiLCJUb3AiOjAuMCwiTGVmdCI6MC4wLCJSaWdodCI6MC4wLCJCb3R0b20iOjAuMH0sIlBhZGRpbmciOnsiJGlkIjoiMjEwIiwiVG9wIjowLjAsIkxlZnQiOjAuMCwiUmlnaHQiOjAuMCwiQm90dG9tIjowLjB9LCJCYWNrZ3JvdW5kIjp7IiRyZWYiOiI4NyJ9LCJJc1Zpc2libGUiOnRydWUsIldpZHRoIjowLjAsIkhlaWdodCI6MC4wLCJCb3JkZXJTdHlsZSI6eyIkaWQiOiIyMTEiLCJMaW5lQ29sb3IiOm51bGwsIkxpbmVXZWlnaHQiOjAuMCwiTGluZVR5cGUiOjAsIlBhcmVudFN0eWxlIjpudWxsfSwiUGFyZW50U3R5bGUiOm51bGx9LCJEYXRlRm9ybWF0Ijp7IiRpZCI6IjIxM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xMyIsIkRhdGVQYXJ0SXNWaXNpYmxlIjp0cnVlLCJUaW1lUGFydElzVmlzaWJsZSI6ZmFsc2V9fSwiV2Vla051bWJlcmluZyI6eyIkaWQiOiIyMTQiLCJGb3JtYXQiOjAsIklzVmlzaWJsZSI6ZmFsc2UsIkxhc3RLbm93blZpc2liaWxpdHlTdGF0ZSI6ZmFsc2V9LCJJc1Zpc2libGUiOnRydWUsIlBhcmVudFN0eWxlIjpudWxsfSwiSW5kZXgiOjAsIlBlcmNlbnRhZ2VDb21wbGV0ZSI6bnVsbCwiUG9zaXRpb24iOnsiUmF0aW8iOjAuMCwiSXNDdXN0b20iOmZhbHNlfSwiRGF0ZUZvcm1hdCI6eyIkcmVmIjoiMjEyIn0sIldlZWtOdW1iZXJpbmciOnsiJGlkIjoiMjE1IiwiRm9ybWF0IjowLCJJc1Zpc2libGUiOmZhbHNlLCJMYXN0S25vd25WaXNpYmlsaXR5U3RhdGUiOmZhbHNlfSwiUmVsYXRlZFRhc2tJZCI6ImE4MjI2OWViLTMzNWYtNDgyNi1iNjI3LWQ0YWZjZTQxN2YwMSIsIklkIjoiNjc4MTgxYTQtNzMwNi00YjgwLTkzODAtZjlhYmUxMDAwMmZmIiwiSW1wb3J0SWQiOm51bGwsIlRpdGxlIjoiUGF0aWVudHMgUmVjcnVpdGVkIiwiTm90ZSI6bnVsbCwiSHlwZXJsaW5rIjp7IiRpZCI6IjIxNiIsIkFkZHJlc3MiOiIiLCJTdWJBZGRyZXNzIjoiIn0sIklzQ2hhbmdlZCI6ZmFsc2UsIklzTmV3IjpmYWxzZX0seyIkaWQiOiIyMTciLCJEYXRlIjoiMjAyMC0wMy0wMVQyMzo1OTowMFoiLCJTdHlsZSI6eyIkaWQiOiIyMTgiLCJTaGFwZSI6MTksIkNvbm5lY3Rvck1hcmdpbiI6eyIkaWQiOiIyMTkiLCJUb3AiOjAuMCwiTGVmdCI6Mi4wLCJSaWdodCI6Mi4wLCJCb3R0b20iOjAuMH0sIkNvbm5lY3RvclN0eWxlIjp7IiRpZCI6IjIyMCIsIkxpbmVDb2xvciI6eyIkaWQiOiIyMjEiLCIkdHlwZSI6Ik5MUkUuQ29tbW9uLkRvbS5Tb2xpZENvbG9yQnJ1c2gsIE5MUkUuQ29tbW9uIiwiQ29sb3IiOnsiJGlkIjoiMjIyIiwiQSI6MTI3LCJSIjo3OSwiRyI6MTI5LCJCIjoxODl9fSwiTGluZVdlaWdodCI6MS4xMDQxNjY2MywiTGluZVR5cGUiOjAsIlBhcmVudFN0eWxlIjpudWxsfSwiSXNCZWxvd1RpbWViYW5kIjpmYWxzZSwiUG9zaXRpb25PblRhc2siOjEsIkhpZGVEYXRlIjpmYWxzZSwiU2hhcGVTaXplIjoxLCJTcGFjaW5nIjoyLjAsIlBhZGRpbmciOnsiJGlkIjoiMjIzIiwiVG9wIjo3LjAsIkxlZnQiOjMuMCwiUmlnaHQiOjAuMCwiQm90dG9tIjoyLjB9LCJTaGFwZVN0eWxlIjp7IiRpZCI6IjIyNCIsIk1hcmdpbiI6eyIkaWQiOiIyMjUiLCJUb3AiOjAuMCwiTGVmdCI6MC4wLCJSaWdodCI6MC4wLCJCb3R0b20iOjAuMH0sIlBhZGRpbmciOnsiJGlkIjoiMjI2IiwiVG9wIjowLjAsIkxlZnQiOjAuMCwiUmlnaHQiOjAuMCwiQm90dG9tIjowLjB9LCJCYWNrZ3JvdW5kIjp7IiRpZCI6IjIyNyIsIkNvbG9yIjp7IiRpZCI6IjIyOCIsIkEiOjI1NSwiUiI6MjYsIkciOjE3MCwiQiI6NjZ9fSwiSXNWaXNpYmxlIjp0cnVlLCJXaWR0aCI6MTguMCwiSGVpZ2h0IjoyMC4wLCJCb3JkZXJTdHlsZSI6eyIkaWQiOiIyMjkiLCJMaW5lQ29sb3IiOnsiJHJlZiI6IjcyIn0sIkxpbmVXZWlnaHQiOjAuMCwiTGluZVR5cGUiOjAsIlBhcmVudFN0eWxlIjpudWxsfSwiUGFyZW50U3R5bGUiOm51bGx9LCJUaXRsZVN0eWxlIjp7IiRpZCI6IjIzMCIsIkZvbnRTZXR0aW5ncyI6eyIkaWQiOiIyMzEiLCJGb250U2l6ZSI6MTEsIkZvbnROYW1lIjoiQ2FsaWJyaSIsIklzQm9sZCI6dHJ1ZSwiSXNJdGFsaWMiOmZhbHNlLCJJc1VuZGVybGluZWQiOmZhbHNlLCJQYXJlbnRTdHlsZSI6bnVsbH0sIkF1dG9TaXplIjowLCJGb3JlZ3JvdW5kIjp7IiRpZCI6IjIzMiIsIkNvbG9yIjp7IiRpZCI6IjIz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zQiLCJUb3AiOjAuMCwiTGVmdCI6MC4wLCJSaWdodCI6MC4wLCJCb3R0b20iOjAuMH0sIlBhZGRpbmciOnsiJGlkIjoiMjM1IiwiVG9wIjowLjAsIkxlZnQiOjAuMCwiUmlnaHQiOjAuMCwiQm90dG9tIjowLjB9LCJCYWNrZ3JvdW5kIjp7IiRyZWYiOiI4MCJ9LCJJc1Zpc2libGUiOnRydWUsIldpZHRoIjowLjAsIkhlaWdodCI6MC4wLCJCb3JkZXJTdHlsZSI6eyIkaWQiOiIyMzYiLCJMaW5lQ29sb3IiOm51bGwsIkxpbmVXZWlnaHQiOjAuMCwiTGluZVR5cGUiOjAsIlBhcmVudFN0eWxlIjpudWxsfSwiUGFyZW50U3R5bGUiOm51bGx9LCJEYXRlU3R5bGUiOnsiJGlkIjoiMjM3IiwiRm9udFNldHRpbmdzIjp7IiRpZCI6IjIzOCIsIkZvbnRTaXplIjoxMCwiRm9udE5hbWUiOiJDYWxpYnJpIiwiSXNCb2xkIjpmYWxzZSwiSXNJdGFsaWMiOmZhbHNlLCJJc1VuZGVybGluZWQiOmZhbHNlLCJQYXJlbnRTdHlsZSI6bnVsbH0sIkF1dG9TaXplIjowLCJGb3JlZ3JvdW5kIjp7IiRpZCI6IjIzOSIsIkNvbG9yIjp7IiRpZCI6IjI0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QxIiwiVG9wIjowLjAsIkxlZnQiOjAuMCwiUmlnaHQiOjAuMCwiQm90dG9tIjowLjB9LCJQYWRkaW5nIjp7IiRpZCI6IjI0MiIsIlRvcCI6MC4wLCJMZWZ0IjowLjAsIlJpZ2h0IjowLjAsIkJvdHRvbSI6MC4wfSwiQmFja2dyb3VuZCI6eyIkcmVmIjoiODcifSwiSXNWaXNpYmxlIjp0cnVlLCJXaWR0aCI6MC4wLCJIZWlnaHQiOjAuMCwiQm9yZGVyU3R5bGUiOnsiJGlkIjoiMjQzIiwiTGluZUNvbG9yIjpudWxsLCJMaW5lV2VpZ2h0IjowLjAsIkxpbmVUeXBlIjowLCJQYXJlbnRTdHlsZSI6bnVsbH0sIlBhcmVudFN0eWxlIjpudWxsfSwiRGF0ZUZvcm1hdCI6eyIkaWQiOiIyNDQ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NDUiLCJEYXRlUGFydElzVmlzaWJsZSI6dHJ1ZSwiVGltZVBhcnRJc1Zpc2libGUiOmZhbHNlfX0sIldlZWtOdW1iZXJpbmciOnsiJGlkIjoiMjQ2IiwiRm9ybWF0IjowLCJJc1Zpc2libGUiOmZhbHNlLCJMYXN0S25vd25WaXNpYmlsaXR5U3RhdGUiOmZhbHNlfSwiSXNWaXNpYmxlIjp0cnVlLCJQYXJlbnRTdHlsZSI6bnVsbH0sIkluZGV4IjoxLCJQZXJjZW50YWdlQ29tcGxldGUiOm51bGwsIlBvc2l0aW9uIjp7IlJhdGlvIjowLjAsIklzQ3VzdG9tIjpmYWxzZX0sIkRhdGVGb3JtYXQiOnsiJHJlZiI6IjI0NCJ9LCJXZWVrTnVtYmVyaW5nIjp7IiRpZCI6IjI0NyIsIkZvcm1hdCI6MCwiSXNWaXNpYmxlIjpmYWxzZSwiTGFzdEtub3duVmlzaWJpbGl0eVN0YXRlIjpmYWxzZX0sIlJlbGF0ZWRUYXNrSWQiOiJhODIyNjllYi0zMzVmLTQ4MjYtYjYyNy1kNGFmY2U0MTdmMDEiLCJJZCI6Ijg1MDI3MDE5LTNjZjAtNDE4ZC04MzA0LWZjNzYxM2Q4YzFlMiIsIkltcG9ydElkIjpudWxsLCJUaXRsZSI6IlBhdGllbnRzIEVucm9sbGVkIiwiTm90ZSI6bnVsbCwiSHlwZXJsaW5rIjp7IiRpZCI6IjI0OCIsIkFkZHJlc3MiOiIiLCJTdWJBZGRyZXNzIjoiIn0sIklzQ2hhbmdlZCI6ZmFsc2UsIklzTmV3IjpmYWxzZX0seyIkaWQiOiIyNDkiLCJEYXRlIjoiMjAyMC0wNC0wMVQyMzo1OTowMFoiLCJTdHlsZSI6eyIkaWQiOiIyNTAiLCJTaGFwZSI6MTksIkNvbm5lY3Rvck1hcmdpbiI6eyIkaWQiOiIyNTEiLCJUb3AiOjAuMCwiTGVmdCI6Mi4wLCJSaWdodCI6Mi4wLCJCb3R0b20iOjAuMH0sIkNvbm5lY3RvclN0eWxlIjp7IiRpZCI6IjI1MiIsIkxpbmVDb2xvciI6eyIkaWQiOiIyNTMiLCIkdHlwZSI6Ik5MUkUuQ29tbW9uLkRvbS5Tb2xpZENvbG9yQnJ1c2gsIE5MUkUuQ29tbW9uIiwiQ29sb3IiOnsiJGlkIjoiMjU0IiwiQSI6MTI3LCJSIjo3OSwiRyI6MTI5LCJCIjoxODl9fSwiTGluZVdlaWdodCI6MS4xMDQxNjY2MywiTGluZVR5cGUiOjAsIlBhcmVudFN0eWxlIjpudWxsfSwiSXNCZWxvd1RpbWViYW5kIjpmYWxzZSwiUG9zaXRpb25PblRhc2siOjEsIkhpZGVEYXRlIjpmYWxzZSwiU2hhcGVTaXplIjoxLCJTcGFjaW5nIjoyLjAsIlBhZGRpbmciOnsiJGlkIjoiMjU1IiwiVG9wIjo3LjAsIkxlZnQiOjMuMCwiUmlnaHQiOjAuMCwiQm90dG9tIjoyLjB9LCJTaGFwZVN0eWxlIjp7IiRpZCI6IjI1NiIsIk1hcmdpbiI6eyIkaWQiOiIyNTciLCJUb3AiOjAuMCwiTGVmdCI6MC4wLCJSaWdodCI6MC4wLCJCb3R0b20iOjAuMH0sIlBhZGRpbmciOnsiJGlkIjoiMjU4IiwiVG9wIjowLjAsIkxlZnQiOjAuMCwiUmlnaHQiOjAuMCwiQm90dG9tIjowLjB9LCJCYWNrZ3JvdW5kIjp7IiRpZCI6IjI1OSIsIkNvbG9yIjp7IiRpZCI6IjI2MCIsIkEiOjI1NSwiUiI6MjM0LCJHIjo4MywiQiI6OTN9fSwiSXNWaXNpYmxlIjp0cnVlLCJXaWR0aCI6MTguMCwiSGVpZ2h0IjoyMC4wLCJCb3JkZXJTdHlsZSI6eyIkaWQiOiIyNjEiLCJMaW5lQ29sb3IiOnsiJHJlZiI6IjcyIn0sIkxpbmVXZWlnaHQiOjAuMCwiTGluZVR5cGUiOjAsIlBhcmVudFN0eWxlIjpudWxsfSwiUGFyZW50U3R5bGUiOm51bGx9LCJUaXRsZVN0eWxlIjp7IiRpZCI6IjI2MiIsIkZvbnRTZXR0aW5ncyI6eyIkaWQiOiIyNjMiLCJGb250U2l6ZSI6MTEsIkZvbnROYW1lIjoiQ2FsaWJyaSIsIklzQm9sZCI6dHJ1ZSwiSXNJdGFsaWMiOmZhbHNlLCJJc1VuZGVybGluZWQiOmZhbHNlLCJQYXJlbnRTdHlsZSI6bnVsbH0sIkF1dG9TaXplIjowLCJGb3JlZ3JvdW5kIjp7IiRpZCI6IjI2NCIsIkNvbG9yIjp7IiRpZCI6IjI2N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jYiLCJUb3AiOjAuMCwiTGVmdCI6MC4wLCJSaWdodCI6MC4wLCJCb3R0b20iOjAuMH0sIlBhZGRpbmciOnsiJGlkIjoiMjY3IiwiVG9wIjowLjAsIkxlZnQiOjAuMCwiUmlnaHQiOjAuMCwiQm90dG9tIjowLjB9LCJCYWNrZ3JvdW5kIjp7IiRyZWYiOiI4MCJ9LCJJc1Zpc2libGUiOnRydWUsIldpZHRoIjowLjAsIkhlaWdodCI6MC4wLCJCb3JkZXJTdHlsZSI6eyIkaWQiOiIyNjgiLCJMaW5lQ29sb3IiOm51bGwsIkxpbmVXZWlnaHQiOjAuMCwiTGluZVR5cGUiOjAsIlBhcmVudFN0eWxlIjpudWxsfSwiUGFyZW50U3R5bGUiOm51bGx9LCJEYXRlU3R5bGUiOnsiJGlkIjoiMjY5IiwiRm9udFNldHRpbmdzIjp7IiRpZCI6IjI3MCIsIkZvbnRTaXplIjoxMCwiRm9udE5hbWUiOiJDYWxpYnJpIiwiSXNCb2xkIjpmYWxzZSwiSXNJdGFsaWMiOmZhbHNlLCJJc1VuZGVybGluZWQiOmZhbHNlLCJQYXJlbnRTdHlsZSI6bnVsbH0sIkF1dG9TaXplIjowLCJGb3JlZ3JvdW5kIjp7IiRpZCI6IjI3MSIsIkNvbG9yIjp7IiRpZCI6IjI3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zIiwiVG9wIjowLjAsIkxlZnQiOjAuMCwiUmlnaHQiOjAuMCwiQm90dG9tIjowLjB9LCJQYWRkaW5nIjp7IiRpZCI6IjI3NCIsIlRvcCI6MC4wLCJMZWZ0IjowLjAsIlJpZ2h0IjowLjAsIkJvdHRvbSI6MC4wfSwiQmFja2dyb3VuZCI6eyIkcmVmIjoiODcifSwiSXNWaXNpYmxlIjp0cnVlLCJXaWR0aCI6MC4wLCJIZWlnaHQiOjAuMCwiQm9yZGVyU3R5bGUiOnsiJGlkIjoiMjc1IiwiTGluZUNvbG9yIjpudWxsLCJMaW5lV2VpZ2h0IjowLjAsIkxpbmVUeXBlIjowLCJQYXJlbnRTdHlsZSI6bnVsbH0sIlBhcmVudFN0eWxlIjpudWxsfSwiRGF0ZUZvcm1hdCI6eyIkaWQiOiIyNzY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NzciLCJEYXRlUGFydElzVmlzaWJsZSI6dHJ1ZSwiVGltZVBhcnRJc1Zpc2libGUiOmZhbHNlfX0sIldlZWtOdW1iZXJpbmciOnsiJGlkIjoiMjc4IiwiRm9ybWF0IjowLCJJc1Zpc2libGUiOmZhbHNlLCJMYXN0S25vd25WaXNpYmlsaXR5U3RhdGUiOmZhbHNlfSwiSXNWaXNpYmxlIjp0cnVlLCJQYXJlbnRTdHlsZSI6bnVsbH0sIkluZGV4IjoyLCJQZXJjZW50YWdlQ29tcGxldGUiOm51bGwsIlBvc2l0aW9uIjp7IlJhdGlvIjowLjAsIklzQ3VzdG9tIjpmYWxzZX0sIkRhdGVGb3JtYXQiOnsiJHJlZiI6IjI3NiJ9LCJXZWVrTnVtYmVyaW5nIjp7IiRpZCI6IjI3OSIsIkZvcm1hdCI6MCwiSXNWaXNpYmxlIjpmYWxzZSwiTGFzdEtub3duVmlzaWJpbGl0eVN0YXRlIjpmYWxzZX0sIlJlbGF0ZWRUYXNrSWQiOiJhODIyNjllYi0zMzVmLTQ4MjYtYjYyNy1kNGFmY2U0MTdmMDEiLCJJZCI6Ijg1ZTMwMjc1LTJmMmMtNDczNy05MjU4LWM2MzI5MjUzMmMzYyIsIkltcG9ydElkIjpudWxsLCJUaXRsZSI6IlN0dWR5IEtpY2stb2ZmIiwiTm90ZSI6bnVsbCwiSHlwZXJsaW5rIjp7IiRpZCI6IjI4MCIsIkFkZHJlc3MiOiIiLCJTdWJBZGRyZXNzIjoiIn0sIklzQ2hhbmdlZCI6ZmFsc2UsIklzTmV3IjpmYWxzZX0seyIkaWQiOiIyODEiLCJEYXRlIjoiMjAyMC0xMS0xNVQyMzo1OTowMFoiLCJTdHlsZSI6eyIkaWQiOiIyODIiLCJTaGFwZSI6MTksIkNvbm5lY3Rvck1hcmdpbiI6eyIkaWQiOiIyODMiLCJUb3AiOjAuMCwiTGVmdCI6Mi4wLCJSaWdodCI6Mi4wLCJCb3R0b20iOjAuMH0sIkNvbm5lY3RvclN0eWxlIjp7IiRpZCI6IjI4NCIsIkxpbmVDb2xvciI6eyIkaWQiOiIyODUiLCIkdHlwZSI6Ik5MUkUuQ29tbW9uLkRvbS5Tb2xpZENvbG9yQnJ1c2gsIE5MUkUuQ29tbW9uIiwiQ29sb3IiOnsiJGlkIjoiMjg2IiwiQSI6MTI3LCJSIjo3OSwiRyI6MTI5LCJCIjoxODl9fSwiTGluZVdlaWdodCI6MS4xMDQxNjY2MywiTGluZVR5cGUiOjAsIlBhcmVudFN0eWxlIjpudWxsfSwiSXNCZWxvd1RpbWViYW5kIjpmYWxzZSwiUG9zaXRpb25PblRhc2siOjEsIkhpZGVEYXRlIjpmYWxzZSwiU2hhcGVTaXplIjoxLCJTcGFjaW5nIjoyLjAsIlBhZGRpbmciOnsiJGlkIjoiMjg3IiwiVG9wIjo3LjAsIkxlZnQiOjMuMCwiUmlnaHQiOjAuMCwiQm90dG9tIjoyLjB9LCJTaGFwZVN0eWxlIjp7IiRpZCI6IjI4OCIsIk1hcmdpbiI6eyIkaWQiOiIyODkiLCJUb3AiOjAuMCwiTGVmdCI6MC4wLCJSaWdodCI6MC4wLCJCb3R0b20iOjAuMH0sIlBhZGRpbmciOnsiJGlkIjoiMjkwIiwiVG9wIjowLjAsIkxlZnQiOjAuMCwiUmlnaHQiOjAuMCwiQm90dG9tIjowLjB9LCJCYWNrZ3JvdW5kIjp7IiRpZCI6IjI5MSIsIkNvbG9yIjp7IiRpZCI6IjI5MiIsIkEiOjI1NSwiUiI6OTEsIkciOjE1NSwiQiI6MjEzfX0sIklzVmlzaWJsZSI6dHJ1ZSwiV2lkdGgiOjE4LjAsIkhlaWdodCI6MjAuMCwiQm9yZGVyU3R5bGUiOnsiJGlkIjoiMjkzIiwiTGluZUNvbG9yIjp7IiRyZWYiOiI3MiJ9LCJMaW5lV2VpZ2h0IjowLjAsIkxpbmVUeXBlIjowLCJQYXJlbnRTdHlsZSI6bnVsbH0sIlBhcmVudFN0eWxlIjpudWxsfSwiVGl0bGVTdHlsZSI6eyIkaWQiOiIyOTQiLCJGb250U2V0dGluZ3MiOnsiJGlkIjoiMjk1IiwiRm9udFNpemUiOjExLCJGb250TmFtZSI6IkNhbGlicmkiLCJJc0JvbGQiOnRydWUsIklzSXRhbGljIjpmYWxzZSwiSXNVbmRlcmxpbmVkIjpmYWxzZSwiUGFyZW50U3R5bGUiOm51bGx9LCJBdXRvU2l6ZSI6MCwiRm9yZWdyb3VuZCI6eyIkaWQiOiIyOTYiLCJDb2xvciI6eyIkaWQiOiIyOT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k4IiwiVG9wIjowLjAsIkxlZnQiOjAuMCwiUmlnaHQiOjAuMCwiQm90dG9tIjowLjB9LCJQYWRkaW5nIjp7IiRpZCI6IjI5OSIsIlRvcCI6MC4wLCJMZWZ0IjowLjAsIlJpZ2h0IjowLjAsIkJvdHRvbSI6MC4wfSwiQmFja2dyb3VuZCI6eyIkcmVmIjoiODAifSwiSXNWaXNpYmxlIjp0cnVlLCJXaWR0aCI6MC4wLCJIZWlnaHQiOjAuMCwiQm9yZGVyU3R5bGUiOnsiJGlkIjoiMzAwIiwiTGluZUNvbG9yIjpudWxsLCJMaW5lV2VpZ2h0IjowLjAsIkxpbmVUeXBlIjowLCJQYXJlbnRTdHlsZSI6bnVsbH0sIlBhcmVudFN0eWxlIjpudWxsfSwiRGF0ZVN0eWxlIjp7IiRpZCI6IjMwMSIsIkZvbnRTZXR0aW5ncyI6eyIkaWQiOiIzMDIiLCJGb250U2l6ZSI6MTAsIkZvbnROYW1lIjoiQ2FsaWJyaSIsIklzQm9sZCI6ZmFsc2UsIklzSXRhbGljIjpmYWxzZSwiSXNVbmRlcmxpbmVkIjpmYWxzZSwiUGFyZW50U3R5bGUiOm51bGx9LCJBdXRvU2l6ZSI6MCwiRm9yZWdyb3VuZCI6eyIkaWQiOiIzMDMiLCJDb2xvciI6eyIkaWQiOiIzM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wNSIsIlRvcCI6MC4wLCJMZWZ0IjowLjAsIlJpZ2h0IjowLjAsIkJvdHRvbSI6MC4wfSwiUGFkZGluZyI6eyIkaWQiOiIzMDYiLCJUb3AiOjAuMCwiTGVmdCI6MC4wLCJSaWdodCI6MC4wLCJCb3R0b20iOjAuMH0sIkJhY2tncm91bmQiOnsiJHJlZiI6Ijg3In0sIklzVmlzaWJsZSI6dHJ1ZSwiV2lkdGgiOjAuMCwiSGVpZ2h0IjowLjAsIkJvcmRlclN0eWxlIjp7IiRpZCI6IjMwNyIsIkxpbmVDb2xvciI6bnVsbCwiTGluZVdlaWdodCI6MC4wLCJMaW5lVHlwZSI6MCwiUGFyZW50U3R5bGUiOm51bGx9LCJQYXJlbnRTdHlsZSI6bnVsbH0sIkRhdGVGb3JtYXQiOnsiJGlkIjoiMzA4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zA5IiwiRGF0ZVBhcnRJc1Zpc2libGUiOnRydWUsIlRpbWVQYXJ0SXNWaXNpYmxlIjpmYWxzZX19LCJXZWVrTnVtYmVyaW5nIjp7IiRpZCI6IjMxMCIsIkZvcm1hdCI6MCwiSXNWaXNpYmxlIjpmYWxzZSwiTGFzdEtub3duVmlzaWJpbGl0eVN0YXRlIjpmYWxzZX0sIklzVmlzaWJsZSI6dHJ1ZSwiUGFyZW50U3R5bGUiOm51bGx9LCJJbmRleCI6MywiUGVyY2VudGFnZUNvbXBsZXRlIjpudWxsLCJQb3NpdGlvbiI6eyJSYXRpbyI6MC4wLCJJc0N1c3RvbSI6ZmFsc2V9LCJEYXRlRm9ybWF0Ijp7IiRyZWYiOiIzMDgifSwiV2Vla051bWJlcmluZyI6eyIkaWQiOiIzMTEiLCJGb3JtYXQiOjAsIklzVmlzaWJsZSI6ZmFsc2UsIkxhc3RLbm93blZpc2liaWxpdHlTdGF0ZSI6ZmFsc2V9LCJSZWxhdGVkVGFza0lkIjoiZGY0ZDg5YTMtZDM1Yi00NWY3LWI5MGUtZjlhZTIyOTIzNGYyIiwiSWQiOiI0NjhjYjVhOC00NzhkLTQxMGQtOTdkMy05ZWM1ZThhZTA3YTAiLCJJbXBvcnRJZCI6bnVsbCwiVGl0bGUiOiJQYXRpZW50cyBSZWNydWl0ZWQiLCJOb3RlIjpudWxsLCJIeXBlcmxpbmsiOnsiJGlkIjoiMzEyIiwiQWRkcmVzcyI6IiIsIlN1YkFkZHJlc3MiOiIifSwiSXNDaGFuZ2VkIjpmYWxzZSwiSXNOZXciOmZhbHNlfSx7IiRpZCI6IjMxMyIsIkRhdGUiOiIyMDIwLTEyLTE1VDIzOjU5OjAwWiIsIlN0eWxlIjp7IiRpZCI6IjMxNCIsIlNoYXBlIjoxOSwiQ29ubmVjdG9yTWFyZ2luIjp7IiRpZCI6IjMxNSIsIlRvcCI6MC4wLCJMZWZ0IjoyLjAsIlJpZ2h0IjoyLjAsIkJvdHRvbSI6MC4wfSwiQ29ubmVjdG9yU3R5bGUiOnsiJGlkIjoiMzE2IiwiTGluZUNvbG9yIjp7IiRpZCI6IjMxNyIsIiR0eXBlIjoiTkxSRS5Db21tb24uRG9tLlNvbGlkQ29sb3JCcnVzaCwgTkxSRS5Db21tb24iLCJDb2xvciI6eyIkaWQiOiIzMTgiLCJBIjoxMjcsIlIiOjc5LCJHIjoxMjksIkIiOjE4OX19LCJMaW5lV2VpZ2h0IjoxLjEwNDE2NjYzLCJMaW5lVHlwZSI6MCwiUGFyZW50U3R5bGUiOm51bGx9LCJJc0JlbG93VGltZWJhbmQiOmZhbHNlLCJQb3NpdGlvbk9uVGFzayI6MSwiSGlkZURhdGUiOmZhbHNlLCJTaGFwZVNpemUiOjEsIlNwYWNpbmciOjIuMCwiUGFkZGluZyI6eyIkaWQiOiIzMTkiLCJUb3AiOjcuMCwiTGVmdCI6My4wLCJSaWdodCI6MC4wLCJCb3R0b20iOjIuMH0sIlNoYXBlU3R5bGUiOnsiJGlkIjoiMzIwIiwiTWFyZ2luIjp7IiRpZCI6IjMyMSIsIlRvcCI6MC4wLCJMZWZ0IjowLjAsIlJpZ2h0IjowLjAsIkJvdHRvbSI6MC4wfSwiUGFkZGluZyI6eyIkaWQiOiIzMjIiLCJUb3AiOjAuMCwiTGVmdCI6MC4wLCJSaWdodCI6MC4wLCJCb3R0b20iOjAuMH0sIkJhY2tncm91bmQiOnsiJGlkIjoiMzIzIiwiQ29sb3IiOnsiJGlkIjoiMzI0IiwiQSI6MjU1LCJSIjoyNiwiRyI6MTcwLCJCIjo2Nn19LCJJc1Zpc2libGUiOnRydWUsIldpZHRoIjoxOC4wLCJIZWlnaHQiOjIwLjAsIkJvcmRlclN0eWxlIjp7IiRpZCI6IjMyNSIsIkxpbmVDb2xvciI6eyIkcmVmIjoiNzIifSwiTGluZVdlaWdodCI6MC4wLCJMaW5lVHlwZSI6MCwiUGFyZW50U3R5bGUiOm51bGx9LCJQYXJlbnRTdHlsZSI6bnVsbH0sIlRpdGxlU3R5bGUiOnsiJGlkIjoiMzI2IiwiRm9udFNldHRpbmdzIjp7IiRpZCI6IjMyNyIsIkZvbnRTaXplIjoxMSwiRm9udE5hbWUiOiJDYWxpYnJpIiwiSXNCb2xkIjp0cnVlLCJJc0l0YWxpYyI6ZmFsc2UsIklzVW5kZXJsaW5lZCI6ZmFsc2UsIlBhcmVudFN0eWxlIjpudWxsfSwiQXV0b1NpemUiOjAsIkZvcmVncm91bmQiOnsiJGlkIjoiMzI4IiwiQ29sb3IiOnsiJGlkIjoiMzI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zMCIsIlRvcCI6MC4wLCJMZWZ0IjowLjAsIlJpZ2h0IjowLjAsIkJvdHRvbSI6MC4wfSwiUGFkZGluZyI6eyIkaWQiOiIzMzEiLCJUb3AiOjAuMCwiTGVmdCI6MC4wLCJSaWdodCI6MC4wLCJCb3R0b20iOjAuMH0sIkJhY2tncm91bmQiOnsiJHJlZiI6IjgwIn0sIklzVmlzaWJsZSI6dHJ1ZSwiV2lkdGgiOjAuMCwiSGVpZ2h0IjowLjAsIkJvcmRlclN0eWxlIjp7IiRpZCI6IjMzMiIsIkxpbmVDb2xvciI6bnVsbCwiTGluZVdlaWdodCI6MC4wLCJMaW5lVHlwZSI6MCwiUGFyZW50U3R5bGUiOm51bGx9LCJQYXJlbnRTdHlsZSI6bnVsbH0sIkRhdGVTdHlsZSI6eyIkaWQiOiIzMzMiLCJGb250U2V0dGluZ3MiOnsiJGlkIjoiMzM0IiwiRm9udFNpemUiOjEwLCJGb250TmFtZSI6IkNhbGlicmkiLCJJc0JvbGQiOmZhbHNlLCJJc0l0YWxpYyI6ZmFsc2UsIklzVW5kZXJsaW5lZCI6ZmFsc2UsIlBhcmVudFN0eWxlIjpudWxsfSwiQXV0b1NpemUiOjAsIkZvcmVncm91bmQiOnsiJGlkIjoiMzM1IiwiQ29sb3IiOnsiJGlkIjoiMz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MzciLCJUb3AiOjAuMCwiTGVmdCI6MC4wLCJSaWdodCI6MC4wLCJCb3R0b20iOjAuMH0sIlBhZGRpbmciOnsiJGlkIjoiMzM4IiwiVG9wIjowLjAsIkxlZnQiOjAuMCwiUmlnaHQiOjAuMCwiQm90dG9tIjowLjB9LCJCYWNrZ3JvdW5kIjp7IiRyZWYiOiI4NyJ9LCJJc1Zpc2libGUiOnRydWUsIldpZHRoIjowLjAsIkhlaWdodCI6MC4wLCJCb3JkZXJTdHlsZSI6eyIkaWQiOiIzMzkiLCJMaW5lQ29sb3IiOm51bGwsIkxpbmVXZWlnaHQiOjAuMCwiTGluZVR5cGUiOjAsIlBhcmVudFN0eWxlIjpudWxsfSwiUGFyZW50U3R5bGUiOm51bGx9LCJEYXRlRm9ybWF0Ijp7IiRpZCI6IjM0M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M0MSIsIkRhdGVQYXJ0SXNWaXNpYmxlIjp0cnVlLCJUaW1lUGFydElzVmlzaWJsZSI6ZmFsc2V9fSwiV2Vla051bWJlcmluZyI6eyIkaWQiOiIzNDIiLCJGb3JtYXQiOjAsIklzVmlzaWJsZSI6ZmFsc2UsIkxhc3RLbm93blZpc2liaWxpdHlTdGF0ZSI6ZmFsc2V9LCJJc1Zpc2libGUiOnRydWUsIlBhcmVudFN0eWxlIjpudWxsfSwiSW5kZXgiOjQsIlBlcmNlbnRhZ2VDb21wbGV0ZSI6bnVsbCwiUG9zaXRpb24iOnsiUmF0aW8iOjAuMCwiSXNDdXN0b20iOmZhbHNlfSwiRGF0ZUZvcm1hdCI6eyIkcmVmIjoiMzQwIn0sIldlZWtOdW1iZXJpbmciOnsiJGlkIjoiMzQzIiwiRm9ybWF0IjowLCJJc1Zpc2libGUiOmZhbHNlLCJMYXN0S25vd25WaXNpYmlsaXR5U3RhdGUiOmZhbHNlfSwiUmVsYXRlZFRhc2tJZCI6ImRmNGQ4OWEzLWQzNWItNDVmNy1iOTBlLWY5YWUyMjkyMzRmMiIsIklkIjoiMDdlY2NiNDAtM2U5NC00Mzk1LTg0NzEtNjM5OWFjMzQ5MzNjIiwiSW1wb3J0SWQiOm51bGwsIlRpdGxlIjoiUGF0aWVudHMgRW5yb2xsZWQiLCJOb3RlIjpudWxsLCJIeXBlcmxpbmsiOnsiJGlkIjoiMzQ0IiwiQWRkcmVzcyI6IiIsIlN1YkFkZHJlc3MiOiIifSwiSXNDaGFuZ2VkIjpmYWxzZSwiSXNOZXciOmZhbHNlfSx7IiRpZCI6IjM0NSIsIkRhdGUiOiIyMDIxLTAzLTE1VDIzOjU5OjAwWiIsIlN0eWxlIjp7IiRpZCI6IjM0NiIsIlNoYXBlIjoxOSwiQ29ubmVjdG9yTWFyZ2luIjp7IiRpZCI6IjM0NyIsIlRvcCI6MC4wLCJMZWZ0IjoyLjAsIlJpZ2h0IjoyLjAsIkJvdHRvbSI6MC4wfSwiQ29ubmVjdG9yU3R5bGUiOnsiJGlkIjoiMzQ4IiwiTGluZUNvbG9yIjp7IiRpZCI6IjM0OSIsIiR0eXBlIjoiTkxSRS5Db21tb24uRG9tLlNvbGlkQ29sb3JCcnVzaCwgTkxSRS5Db21tb24iLCJDb2xvciI6eyIkaWQiOiIzNTAiLCJBIjoxMjcsIlIiOjc5LCJHIjoxMjksIkIiOjE4OX19LCJMaW5lV2VpZ2h0IjoxLjEwNDE2NjYzLCJMaW5lVHlwZSI6MCwiUGFyZW50U3R5bGUiOm51bGx9LCJJc0JlbG93VGltZWJhbmQiOmZhbHNlLCJQb3NpdGlvbk9uVGFzayI6MSwiSGlkZURhdGUiOmZhbHNlLCJTaGFwZVNpemUiOjEsIlNwYWNpbmciOjIuMCwiUGFkZGluZyI6eyIkaWQiOiIzNTEiLCJUb3AiOjcuMCwiTGVmdCI6My4wLCJSaWdodCI6MC4wLCJCb3R0b20iOjIuMH0sIlNoYXBlU3R5bGUiOnsiJGlkIjoiMzUyIiwiTWFyZ2luIjp7IiRpZCI6IjM1MyIsIlRvcCI6MC4wLCJMZWZ0IjowLjAsIlJpZ2h0IjowLjAsIkJvdHRvbSI6MC4wfSwiUGFkZGluZyI6eyIkaWQiOiIzNTQiLCJUb3AiOjAuMCwiTGVmdCI6MC4wLCJSaWdodCI6MC4wLCJCb3R0b20iOjAuMH0sIkJhY2tncm91bmQiOnsiJGlkIjoiMzU1IiwiQ29sb3IiOnsiJGlkIjoiMzU2IiwiQSI6MjU1LCJSIjoyMzQsIkciOjgzLCJCIjo5M319LCJJc1Zpc2libGUiOnRydWUsIldpZHRoIjoxOC4wLCJIZWlnaHQiOjIwLjAsIkJvcmRlclN0eWxlIjp7IiRpZCI6IjM1NyIsIkxpbmVDb2xvciI6eyIkcmVmIjoiNzIifSwiTGluZVdlaWdodCI6MC4wLCJMaW5lVHlwZSI6MCwiUGFyZW50U3R5bGUiOm51bGx9LCJQYXJlbnRTdHlsZSI6bnVsbH0sIlRpdGxlU3R5bGUiOnsiJGlkIjoiMzU4IiwiRm9udFNldHRpbmdzIjp7IiRpZCI6IjM1OSIsIkZvbnRTaXplIjoxMSwiRm9udE5hbWUiOiJDYWxpYnJpIiwiSXNCb2xkIjp0cnVlLCJJc0l0YWxpYyI6ZmFsc2UsIklzVW5kZXJsaW5lZCI6ZmFsc2UsIlBhcmVudFN0eWxlIjpudWxsfSwiQXV0b1NpemUiOjAsIkZvcmVncm91bmQiOnsiJGlkIjoiMzYwIiwiQ29sb3IiOnsiJGlkIjoiMzY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2MiIsIlRvcCI6MC4wLCJMZWZ0IjowLjAsIlJpZ2h0IjowLjAsIkJvdHRvbSI6MC4wfSwiUGFkZGluZyI6eyIkaWQiOiIzNjMiLCJUb3AiOjAuMCwiTGVmdCI6MC4wLCJSaWdodCI6MC4wLCJCb3R0b20iOjAuMH0sIkJhY2tncm91bmQiOnsiJHJlZiI6IjgwIn0sIklzVmlzaWJsZSI6dHJ1ZSwiV2lkdGgiOjAuMCwiSGVpZ2h0IjowLjAsIkJvcmRlclN0eWxlIjp7IiRpZCI6IjM2NCIsIkxpbmVDb2xvciI6bnVsbCwiTGluZVdlaWdodCI6MC4wLCJMaW5lVHlwZSI6MCwiUGFyZW50U3R5bGUiOm51bGx9LCJQYXJlbnRTdHlsZSI6bnVsbH0sIkRhdGVTdHlsZSI6eyIkaWQiOiIzNjUiLCJGb250U2V0dGluZ3MiOnsiJGlkIjoiMzY2IiwiRm9udFNpemUiOjEwLCJGb250TmFtZSI6IkNhbGlicmkiLCJJc0JvbGQiOmZhbHNlLCJJc0l0YWxpYyI6ZmFsc2UsIklzVW5kZXJsaW5lZCI6ZmFsc2UsIlBhcmVudFN0eWxlIjpudWxsfSwiQXV0b1NpemUiOjIsIkZvcmVncm91bmQiOnsiJGlkIjoiMzY3IiwiQ29sb3IiOnsiJGlkIjoiMzY4IiwiQSI6MjU1LCJSIjo2OCwiRyI6ODQsIkIiOjEwNn19LCJNYXhXaWR0aCI6NTQuMjYzMzMzMzMzMzMzMzM1LCJNYXhIZWlnaHQiOiJJbmZpbml0eSIsIlNtYXJ0Rm9yZWdyb3VuZElzQWN0aXZlIjpmYWxzZSwiSG9yaXpvbnRhbEFsaWdubWVudCI6MCwiVmVydGljYWxBbGlnbm1lbnQiOjAsIlNtYXJ0Rm9yZWdyb3VuZCI6bnVsbCwiQmFja2dyb3VuZEZpbGxUeXBlIjowLCJNYXJnaW4iOnsiJGlkIjoiMzY5IiwiVG9wIjowLjAsIkxlZnQiOjAuMCwiUmlnaHQiOjAuMCwiQm90dG9tIjowLjB9LCJQYWRkaW5nIjp7IiRpZCI6IjM3MCIsIlRvcCI6MC4wLCJMZWZ0IjowLjAsIlJpZ2h0IjowLjAsIkJvdHRvbSI6MC4wfSwiQmFja2dyb3VuZCI6eyIkcmVmIjoiODcifSwiSXNWaXNpYmxlIjp0cnVlLCJXaWR0aCI6MC4wLCJIZWlnaHQiOjAuMCwiQm9yZGVyU3R5bGUiOnsiJGlkIjoiMzcxIiwiTGluZUNvbG9yIjpudWxsLCJMaW5lV2VpZ2h0IjowLjAsIkxpbmVUeXBlIjowLCJQYXJlbnRTdHlsZSI6bnVsbH0sIlBhcmVudFN0eWxlIjpudWxsfSwiRGF0ZUZvcm1hdCI6eyIkaWQiOiIzNzI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zNzMiLCJEYXRlUGFydElzVmlzaWJsZSI6dHJ1ZSwiVGltZVBhcnRJc1Zpc2libGUiOmZhbHNlfX0sIldlZWtOdW1iZXJpbmciOnsiJGlkIjoiMzc0IiwiRm9ybWF0IjowLCJJc1Zpc2libGUiOmZhbHNlLCJMYXN0S25vd25WaXNpYmlsaXR5U3RhdGUiOmZhbHNlfSwiSXNWaXNpYmxlIjp0cnVlLCJQYXJlbnRTdHlsZSI6bnVsbH0sIkluZGV4Ijo1LCJQZXJjZW50YWdlQ29tcGxldGUiOm51bGwsIlBvc2l0aW9uIjp7IlJhdGlvIjowLjEzMzM1MDA0NDMzNTMxMTI4LCJJc0N1c3RvbSI6ZmFsc2V9LCJEYXRlRm9ybWF0Ijp7IiRyZWYiOiIzNzIifSwiV2Vla051bWJlcmluZyI6eyIkaWQiOiIzNzUiLCJGb3JtYXQiOjAsIklzVmlzaWJsZSI6ZmFsc2UsIkxhc3RLbm93blZpc2liaWxpdHlTdGF0ZSI6ZmFsc2V9LCJSZWxhdGVkVGFza0lkIjoiZGY0ZDg5YTMtZDM1Yi00NWY3LWI5MGUtZjlhZTIyOTIzNGYyIiwiSWQiOiJjYWY4YjkyZC01M2QzLTRjOTgtYmU0Zi1lNzJiMWE2ZmYzYzAiLCJJbXBvcnRJZCI6bnVsbCwiVGl0bGUiOiJTdHVkeSBLaWNrLW9mZiIsIk5vdGUiOm51bGwsIkh5cGVybGluayI6eyIkaWQiOiIzNzYiLCJBZGRyZXNzIjoiIiwiU3ViQWRkcmVzcyI6IiJ9LCJJc0NoYW5nZWQiOmZhbHNlLCJJc05ldyI6ZmFsc2V9LHsiJGlkIjoiMzc3IiwiRGF0ZSI6IjIwMjAtMTItMjZUMjM6NTk6MDAiLCJTdHlsZSI6eyIkaWQiOiIzNzgiLCJTaGFwZSI6MSwiQ29ubmVjdG9yTWFyZ2luIjp7IiRpZCI6IjM3OSIsIlRvcCI6MC4wLCJMZWZ0IjoyLjAsIlJpZ2h0IjoyLjAsIkJvdHRvbSI6MC4wfSwiQ29ubmVjdG9yU3R5bGUiOnsiJGlkIjoiMzgwIiwiTGluZUNvbG9yIjp7IiRpZCI6IjM4MSIsIiR0eXBlIjoiTkxSRS5Db21tb24uRG9tLlNvbGlkQ29sb3JCcnVzaCwgTkxSRS5Db21tb24iLCJDb2xvciI6eyIkaWQiOiIzODIiLCJBIjoxMjcsIlIiOjc5LCJHIjoxMjksIkIiOjE4OX19LCJMaW5lV2VpZ2h0IjoxLjAsIkxpbmVUeXBlIjowLCJQYXJlbnRTdHlsZSI6bnVsbH0sIklzQmVsb3dUaW1lYmFuZCI6ZmFsc2UsIlBvc2l0aW9uT25UYXNrIjoxLCJIaWRlRGF0ZSI6ZmFsc2UsIlNoYXBlU2l6ZSI6MSwiU3BhY2luZyI6Mi4wLCJQYWRkaW5nIjp7IiRpZCI6IjM4MyIsIlRvcCI6Ny4wLCJMZWZ0IjozLjAsIlJpZ2h0IjowLjAsIkJvdHRvbSI6Mi4wfSwiU2hhcGVTdHlsZSI6eyIkaWQiOiIzODQiLCJNYXJnaW4iOnsiJGlkIjoiMzg1IiwiVG9wIjowLjAsIkxlZnQiOjAuMCwiUmlnaHQiOjAuMCwiQm90dG9tIjowLjB9LCJQYWRkaW5nIjp7IiRpZCI6IjM4NiIsIlRvcCI6MC4wLCJMZWZ0IjowLjAsIlJpZ2h0IjowLjAsIkJvdHRvbSI6MC4wfSwiQmFja2dyb3VuZCI6eyIkaWQiOiIzODciLCJDb2xvciI6eyIkaWQiOiIzODgiLCJBIjoyNTUsIlIiOjE0OSwiRyI6MTgzLCJCIjoxMDd9fSwiSXNWaXNpYmxlIjp0cnVlLCJXaWR0aCI6MTguMCwiSGVpZ2h0IjoyMC4wLCJCb3JkZXJTdHlsZSI6eyIkaWQiOiIzODkiLCJMaW5lQ29sb3IiOnsiJHJlZiI6IjcyIn0sIkxpbmVXZWlnaHQiOjAuMCwiTGluZVR5cGUiOjAsIlBhcmVudFN0eWxlIjpudWxsfSwiUGFyZW50U3R5bGUiOm51bGx9LCJUaXRsZVN0eWxlIjp7IiRpZCI6IjM5MCIsIkZvbnRTZXR0aW5ncyI6eyIkaWQiOiIzOTEiLCJGb250U2l6ZSI6MTEsIkZvbnROYW1lIjoiQ2FsaWJyaSIsIklzQm9sZCI6dHJ1ZSwiSXNJdGFsaWMiOmZhbHNlLCJJc1VuZGVybGluZWQiOmZhbHNlLCJQYXJlbnRTdHlsZSI6bnVsbH0sIkF1dG9TaXplIjowLCJGb3JlZ3JvdW5kIjp7IiRpZCI6IjM5MiIsIkNvbG9yIjp7IiRpZCI6IjM5M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zOTQiLCJUb3AiOjAuMCwiTGVmdCI6MC4wLCJSaWdodCI6MC4wLCJCb3R0b20iOjAuMH0sIlBhZGRpbmciOnsiJGlkIjoiMzk1IiwiVG9wIjowLjAsIkxlZnQiOjAuMCwiUmlnaHQiOjAuMCwiQm90dG9tIjowLjB9LCJCYWNrZ3JvdW5kIjp7IiRyZWYiOiI4MCJ9LCJJc1Zpc2libGUiOnRydWUsIldpZHRoIjowLjAsIkhlaWdodCI6MC4wLCJCb3JkZXJTdHlsZSI6eyIkaWQiOiIzOTYiLCJMaW5lQ29sb3IiOm51bGwsIkxpbmVXZWlnaHQiOjAuMCwiTGluZVR5cGUiOjAsIlBhcmVudFN0eWxlIjpudWxsfSwiUGFyZW50U3R5bGUiOm51bGx9LCJEYXRlU3R5bGUiOnsiJGlkIjoiMzk3IiwiRm9udFNldHRpbmdzIjp7IiRpZCI6IjM5OCIsIkZvbnRTaXplIjoxMCwiRm9udE5hbWUiOiJDYWxpYnJpIiwiSXNCb2xkIjpmYWxzZSwiSXNJdGFsaWMiOmZhbHNlLCJJc1VuZGVybGluZWQiOmZhbHNlLCJQYXJlbnRTdHlsZSI6bnVsbH0sIkF1dG9TaXplIjowLCJGb3JlZ3JvdW5kIjp7IiRpZCI6IjM5OSIsIkNvbG9yIjp7IiRpZCI6IjQw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AxIiwiVG9wIjowLjAsIkxlZnQiOjAuMCwiUmlnaHQiOjAuMCwiQm90dG9tIjowLjB9LCJQYWRkaW5nIjp7IiRpZCI6IjQwMiIsIlRvcCI6MC4wLCJMZWZ0IjowLjAsIlJpZ2h0IjowLjAsIkJvdHRvbSI6MC4wfSwiQmFja2dyb3VuZCI6eyIkcmVmIjoiODcifSwiSXNWaXNpYmxlIjp0cnVlLCJXaWR0aCI6MC4wLCJIZWlnaHQiOjAuMCwiQm9yZGVyU3R5bGUiOnsiJGlkIjoiNDAzIiwiTGluZUNvbG9yIjpudWxsLCJMaW5lV2VpZ2h0IjowLjAsIkxpbmVUeXBlIjowLCJQYXJlbnRTdHlsZSI6bnVsbH0sIlBhcmVudFN0eWxlIjpudWxsfSwiRGF0ZUZvcm1hdCI6eyIkaWQiOiI0MDQ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0MDUiLCJEYXRlUGFydElzVmlzaWJsZSI6dHJ1ZSwiVGltZVBhcnRJc1Zpc2libGUiOmZhbHNlfX0sIldlZWtOdW1iZXJpbmciOnsiJGlkIjoiNDA2IiwiRm9ybWF0IjowLCJJc1Zpc2libGUiOmZhbHNlLCJMYXN0S25vd25WaXNpYmlsaXR5U3RhdGUiOmZhbHNlfSwiSXNWaXNpYmxlIjpmYWxzZSwiUGFyZW50U3R5bGUiOm51bGx9LCJJbmRleCI6NiwiUGVyY2VudGFnZUNvbXBsZXRlIjpudWxsLCJQb3NpdGlvbiI6eyJSYXRpbyI6MC4wOTE5MTM1ODAyNDY5MTM1NTQsIklzQ3VzdG9tIjp0cnVlfSwiRGF0ZUZvcm1hdCI6eyIkcmVmIjoiNDA0In0sIldlZWtOdW1iZXJpbmciOnsiJGlkIjoiNDA3IiwiRm9ybWF0IjowLCJJc1Zpc2libGUiOmZhbHNlLCJMYXN0S25vd25WaXNpYmlsaXR5U3RhdGUiOmZhbHNlfSwiUmVsYXRlZFRhc2tJZCI6ImRmNGQ4OWEzLWQzNWItNDVmNy1iOTBlLWY5YWUyMjkyMzRmMiIsIklkIjoiNzI4NTE1NGQtZTM5OS00NTBhLTg0ZGEtZmFkMjQzN2M5ZWE0IiwiSW1wb3J0SWQiOm51bGwsIlRpdGxlIjoiU3R1ZHkgTW9kaWZpZWQiLCJOb3RlIjpudWxsLCJIeXBlcmxpbmsiOnsiJGlkIjoiNDA4IiwiQWRkcmVzcyI6IiIsIlN1YkFkZHJlc3MiOiIifSwiSXNDaGFuZ2VkIjpmYWxzZSwiSXNOZXciOmZhbHNlfSx7IiRpZCI6IjQwOSIsIkRhdGUiOiIyMDIwLTEwLTE1VDIzOjU5OjAwWiIsIlN0eWxlIjp7IiRpZCI6IjQxMCIsIlNoYXBlIjoxLCJDb25uZWN0b3JNYXJnaW4iOnsiJGlkIjoiNDExIiwiVG9wIjowLjAsIkxlZnQiOjIuMCwiUmlnaHQiOjIuMCwiQm90dG9tIjowLjB9LCJDb25uZWN0b3JTdHlsZSI6eyIkaWQiOiI0MTIiLCJMaW5lQ29sb3IiOnsiJGlkIjoiNDEzIiwiJHR5cGUiOiJOTFJFLkNvbW1vbi5Eb20uU29saWRDb2xvckJydXNoLCBOTFJFLkNvbW1vbiIsIkNvbG9yIjp7IiRpZCI6IjQxNCIsIkEiOjEyNywiUiI6NzksIkciOjEyOSwiQiI6MTg5fX0sIkxpbmVXZWlnaHQiOjEuMCwiTGluZVR5cGUiOjAsIlBhcmVudFN0eWxlIjpudWxsfSwiSXNCZWxvd1RpbWViYW5kIjp0cnVlLCJQb3NpdGlvbk9uVGFzayI6MywiSGlkZURhdGUiOmZhbHNlLCJTaGFwZVNpemUiOjEsIlNwYWNpbmciOjIuMCwiUGFkZGluZyI6eyIkaWQiOiI0MTUiLCJUb3AiOjcuMCwiTGVmdCI6My4wLCJSaWdodCI6MC4wLCJCb3R0b20iOjIuMH0sIlNoYXBlU3R5bGUiOnsiJGlkIjoiNDE2IiwiTWFyZ2luIjp7IiRpZCI6IjQxNyIsIlRvcCI6MC4wLCJMZWZ0IjowLjAsIlJpZ2h0IjowLjAsIkJvdHRvbSI6MC4wfSwiUGFkZGluZyI6eyIkaWQiOiI0MTgiLCJUb3AiOjAuMCwiTGVmdCI6MC4wLCJSaWdodCI6MC4wLCJCb3R0b20iOjAuMH0sIkJhY2tncm91bmQiOnsiJGlkIjoiNDE5IiwiQ29sb3IiOnsiJGlkIjoiNDIwIiwiQSI6MjU1LCJSIjowLCJHIjowLCJCIjowfX0sIklzVmlzaWJsZSI6dHJ1ZSwiV2lkdGgiOjE4LjAsIkhlaWdodCI6MjAuMCwiQm9yZGVyU3R5bGUiOnsiJGlkIjoiNDIxIiwiTGluZUNvbG9yIjp7IiRyZWYiOiI3MiJ9LCJMaW5lV2VpZ2h0IjowLjAsIkxpbmVUeXBlIjowLCJQYXJlbnRTdHlsZSI6bnVsbH0sIlBhcmVudFN0eWxlIjpudWxsfSwiVGl0bGVTdHlsZSI6eyIkaWQiOiI0MjIiLCJGb250U2V0dGluZ3MiOnsiJGlkIjoiNDIzIiwiRm9udFNpemUiOjExLCJGb250TmFtZSI6IkNhbGlicmkiLCJJc0JvbGQiOnRydWUsIklzSXRhbGljIjp0cnVlLCJJc1VuZGVybGluZWQiOmZhbHNlLCJQYXJlbnRTdHlsZSI6bnVsbH0sIkF1dG9TaXplIjowLCJGb3JlZ3JvdW5kIjp7IiRpZCI6IjQyNCIsIkNvbG9yIjp7IiRpZCI6IjQy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MjYiLCJUb3AiOjAuMCwiTGVmdCI6MC4wLCJSaWdodCI6MC4wLCJCb3R0b20iOjAuMH0sIlBhZGRpbmciOnsiJGlkIjoiNDI3IiwiVG9wIjowLjAsIkxlZnQiOjAuMCwiUmlnaHQiOjAuMCwiQm90dG9tIjowLjB9LCJCYWNrZ3JvdW5kIjp7IiRyZWYiOiI4MCJ9LCJJc1Zpc2libGUiOnRydWUsIldpZHRoIjowLjAsIkhlaWdodCI6MC4wLCJCb3JkZXJTdHlsZSI6eyIkaWQiOiI0MjgiLCJMaW5lQ29sb3IiOm51bGwsIkxpbmVXZWlnaHQiOjAuMCwiTGluZVR5cGUiOjAsIlBhcmVudFN0eWxlIjpudWxsfSwiUGFyZW50U3R5bGUiOm51bGx9LCJEYXRlU3R5bGUiOnsiJGlkIjoiNDI5IiwiRm9udFNldHRpbmdzIjp7IiRpZCI6IjQzMCIsIkZvbnRTaXplIjoxMCwiRm9udE5hbWUiOiJDYWxpYnJpIiwiSXNCb2xkIjpmYWxzZSwiSXNJdGFsaWMiOmZhbHNlLCJJc1VuZGVybGluZWQiOmZhbHNlLCJQYXJlbnRTdHlsZSI6bnVsbH0sIkF1dG9TaXplIjoyLCJGb3JlZ3JvdW5kIjp7IiRpZCI6IjQzMSIsIkNvbG9yIjp7IiRpZCI6IjQzMiIsIkEiOjI1NSwiUiI6NjgsIkciOjg0LCJCIjoxMDZ9fSwiTWF4V2lkdGgiOjUxLjYzNjY2NjY2NjY2NjY3LCJNYXhIZWlnaHQiOiJJbmZpbml0eSIsIlNtYXJ0Rm9yZWdyb3VuZElzQWN0aXZlIjpmYWxzZSwiSG9yaXpvbnRhbEFsaWdubWVudCI6MSwiVmVydGljYWxBbGlnbm1lbnQiOjAsIlNtYXJ0Rm9yZWdyb3VuZCI6bnVsbCwiQmFja2dyb3VuZEZpbGxUeXBlIjowLCJNYXJnaW4iOnsiJGlkIjoiNDMzIiwiVG9wIjowLjAsIkxlZnQiOjAuMCwiUmlnaHQiOjAuMCwiQm90dG9tIjowLjB9LCJQYWRkaW5nIjp7IiRpZCI6IjQzNCIsIlRvcCI6MC4wLCJMZWZ0IjowLjAsIlJpZ2h0IjowLjAsIkJvdHRvbSI6MC4wfSwiQmFja2dyb3VuZCI6eyIkcmVmIjoiODcifSwiSXNWaXNpYmxlIjp0cnVlLCJXaWR0aCI6MC4wLCJIZWlnaHQiOjAuMCwiQm9yZGVyU3R5bGUiOnsiJGlkIjoiNDM1IiwiTGluZUNvbG9yIjpudWxsLCJMaW5lV2VpZ2h0IjowLjAsIkxpbmVUeXBlIjowLCJQYXJlbnRTdHlsZSI6bnVsbH0sIlBhcmVudFN0eWxlIjpudWxsfSwiRGF0ZUZvcm1hdCI6eyIkaWQiOiI0MzY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0MzciLCJEYXRlUGFydElzVmlzaWJsZSI6dHJ1ZSwiVGltZVBhcnRJc1Zpc2libGUiOmZhbHNlfX0sIldlZWtOdW1iZXJpbmciOnsiJGlkIjoiNDM4IiwiRm9ybWF0IjowLCJJc1Zpc2libGUiOmZhbHNlLCJMYXN0S25vd25WaXNpYmlsaXR5U3RhdGUiOmZhbHNlfSwiSXNWaXNpYmxlIjp0cnVlLCJQYXJlbnRTdHlsZSI6bnVsbH0sIkluZGV4Ijo3LCJQZXJjZW50YWdlQ29tcGxldGUiOm51bGwsIlBvc2l0aW9uIjp7IlJhdGlvIjowLjAsIklzQ3VzdG9tIjpmYWxzZX0sIkRhdGVGb3JtYXQiOnsiJHJlZiI6IjQzNiJ9LCJXZWVrTnVtYmVyaW5nIjp7IiRpZCI6IjQzOSIsIkZvcm1hdCI6MCwiSXNWaXNpYmxlIjpmYWxzZSwiTGFzdEtub3duVmlzaWJpbGl0eVN0YXRlIjpmYWxzZX0sIlJlbGF0ZWRUYXNrSWQiOiIwMDAwMDAwMC0wMDAwLTAwMDAtMDAwMC0wMDAwMDAwMDAwMDAiLCJJZCI6IjVlZjE5NDMzLTlmMjYtNGY3OC1iMDY5LWQ1MDUzM2QzNmY5OSIsIkltcG9ydElkIjpudWxsLCJUaXRsZSI6IlJlcG9ydCAiLCJOb3RlIjpudWxsLCJIeXBlcmxpbmsiOnsiJGlkIjoiNDQwIiwiQWRkcmVzcyI6IiIsIlN1YkFkZHJlc3MiOiIifSwiSXNDaGFuZ2VkIjpmYWxzZSwiSXNOZXciOmZhbHNlfSx7IiRpZCI6IjQ0MSIsIkRhdGUiOiIyMDIxLTA1LTMxVDIzOjU5OjAwWiIsIlN0eWxlIjp7IiRpZCI6IjQ0MiIsIlNoYXBlIjoxMiwiQ29ubmVjdG9yTWFyZ2luIjp7IiRpZCI6IjQ0MyIsIlRvcCI6MC4wLCJMZWZ0IjoyLjAsIlJpZ2h0IjoyLjAsIkJvdHRvbSI6MC4wfSwiQ29ubmVjdG9yU3R5bGUiOnsiJGlkIjoiNDQ0IiwiTGluZUNvbG9yIjp7IiRpZCI6IjQ0NSIsIiR0eXBlIjoiTkxSRS5Db21tb24uRG9tLlNvbGlkQ29sb3JCcnVzaCwgTkxSRS5Db21tb24iLCJDb2xvciI6eyIkaWQiOiI0NDYiLCJBIjoyNTUsIlIiOjI1NSwiRyI6MCwiQiI6MH19LCJMaW5lV2VpZ2h0IjoxLjAsIkxpbmVUeXBlIjowLCJQYXJlbnRTdHlsZSI6bnVsbH0sIklzQmVsb3dUaW1lYmFuZCI6dHJ1ZSwiUG9zaXRpb25PblRhc2siOjAsIkhpZGVEYXRlIjpmYWxzZSwiU2hhcGVTaXplIjoxLCJTcGFjaW5nIjoyLjAsIlBhZGRpbmciOnsiJGlkIjoiNDQ3IiwiVG9wIjo3LjAsIkxlZnQiOjMuMCwiUmlnaHQiOjAuMCwiQm90dG9tIjoyLjB9LCJTaGFwZVN0eWxlIjp7IiRpZCI6IjQ0OCIsIk1hcmdpbiI6eyIkaWQiOiI0NDkiLCJUb3AiOjAuMCwiTGVmdCI6MC4wLCJSaWdodCI6MC4wLCJCb3R0b20iOjAuMH0sIlBhZGRpbmciOnsiJGlkIjoiNDUwIiwiVG9wIjowLjAsIkxlZnQiOjAuMCwiUmlnaHQiOjAuMCwiQm90dG9tIjowLjB9LCJCYWNrZ3JvdW5kIjp7IiRpZCI6IjQ1MSIsIkNvbG9yIjp7IiRpZCI6IjQ1MiIsIkEiOjI1NSwiUiI6MjU1LCJHIjowLCJCIjowfX0sIklzVmlzaWJsZSI6dHJ1ZSwiV2lkdGgiOjE4LjAsIkhlaWdodCI6MjAuMCwiQm9yZGVyU3R5bGUiOnsiJGlkIjoiNDUzIiwiTGluZUNvbG9yIjp7IiRyZWYiOiI3MiJ9LCJMaW5lV2VpZ2h0IjowLjAsIkxpbmVUeXBlIjowLCJQYXJlbnRTdHlsZSI6bnVsbH0sIlBhcmVudFN0eWxlIjpudWxsfSwiVGl0bGVTdHlsZSI6eyIkaWQiOiI0NTQiLCJGb250U2V0dGluZ3MiOnsiJGlkIjoiNDU1IiwiRm9udFNpemUiOjExLCJGb250TmFtZSI6IkNhbGlicmkiLCJJc0JvbGQiOnRydWUsIklzSXRhbGljIjpmYWxzZSwiSXNVbmRlcmxpbmVkIjpmYWxzZSwiUGFyZW50U3R5bGUiOm51bGx9LCJBdXRvU2l6ZSI6MiwiRm9yZWdyb3VuZCI6eyIkaWQiOiI0NTYiLCJDb2xvciI6eyIkaWQiOiI0NTciLCJBIjoyNTUsIlIiOjAsIkciOjAsIkIiOjB9fSwiTWF4V2lkdGgiOjY4Ljk0MzMzMzMzMzMzMzM0MiwiTWF4SGVpZ2h0IjoiSW5maW5pdHkiLCJTbWFydEZvcmVncm91bmRJc0FjdGl2ZSI6ZmFsc2UsIkhvcml6b250YWxBbGlnbm1lbnQiOjEsIlZlcnRpY2FsQWxpZ25tZW50IjowLCJTbWFydEZvcmVncm91bmQiOm51bGwsIkJhY2tncm91bmRGaWxsVHlwZSI6MCwiTWFyZ2luIjp7IiRpZCI6IjQ1OCIsIlRvcCI6MC4wLCJMZWZ0IjowLjAsIlJpZ2h0IjowLjAsIkJvdHRvbSI6MC4wfSwiUGFkZGluZyI6eyIkaWQiOiI0NTkiLCJUb3AiOjAuMCwiTGVmdCI6MC4wLCJSaWdodCI6MC4wLCJCb3R0b20iOjAuMH0sIkJhY2tncm91bmQiOnsiJHJlZiI6IjgwIn0sIklzVmlzaWJsZSI6dHJ1ZSwiV2lkdGgiOjAuMCwiSGVpZ2h0IjowLjAsIkJvcmRlclN0eWxlIjp7IiRpZCI6IjQ2MCIsIkxpbmVDb2xvciI6bnVsbCwiTGluZVdlaWdodCI6MC4wLCJMaW5lVHlwZSI6MCwiUGFyZW50U3R5bGUiOm51bGx9LCJQYXJlbnRTdHlsZSI6bnVsbH0sIkRhdGVTdHlsZSI6eyIkaWQiOiI0NjEiLCJGb250U2V0dGluZ3MiOnsiJGlkIjoiNDYyIiwiRm9udFNpemUiOjEwLCJGb250TmFtZSI6IkNhbGlicmkiLCJJc0JvbGQiOmZhbHNlLCJJc0l0YWxpYyI6ZmFsc2UsIklzVW5kZXJsaW5lZCI6ZmFsc2UsIlBhcmVudFN0eWxlIjpudWxsfSwiQXV0b1NpemUiOjIsIkZvcmVncm91bmQiOnsiJGlkIjoiNDYzIiwiQ29sb3IiOnsiJGlkIjoiNDY0IiwiQSI6MjU1LCJSIjo2OCwiRyI6ODQsIkIiOjEwNn19LCJNYXhXaWR0aCI6NTUuMTE2NjY2NjY2NjY2NjY3LCJNYXhIZWlnaHQiOiJJbmZpbml0eSIsIlNtYXJ0Rm9yZWdyb3VuZElzQWN0aXZlIjpmYWxzZSwiSG9yaXpvbnRhbEFsaWdubWVudCI6MSwiVmVydGljYWxBbGlnbm1lbnQiOjAsIlNtYXJ0Rm9yZWdyb3VuZCI6bnVsbCwiQmFja2dyb3VuZEZpbGxUeXBlIjowLCJNYXJnaW4iOnsiJGlkIjoiNDY1IiwiVG9wIjowLjAsIkxlZnQiOjAuMCwiUmlnaHQiOjAuMCwiQm90dG9tIjowLjB9LCJQYWRkaW5nIjp7IiRpZCI6IjQ2NiIsIlRvcCI6MC4wLCJMZWZ0IjowLjAsIlJpZ2h0IjowLjAsIkJvdHRvbSI6MC4wfSwiQmFja2dyb3VuZCI6eyIkcmVmIjoiODcifSwiSXNWaXNpYmxlIjp0cnVlLCJXaWR0aCI6MC4wLCJIZWlnaHQiOjAuMCwiQm9yZGVyU3R5bGUiOnsiJGlkIjoiNDY3IiwiTGluZUNvbG9yIjpudWxsLCJMaW5lV2VpZ2h0IjowLjAsIkxpbmVUeXBlIjowLCJQYXJlbnRTdHlsZSI6bnVsbH0sIlBhcmVudFN0eWxlIjpudWxsfSwiRGF0ZUZvcm1hdCI6eyIkaWQiOiI0Njg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0NjkiLCJEYXRlUGFydElzVmlzaWJsZSI6dHJ1ZSwiVGltZVBhcnRJc1Zpc2libGUiOmZhbHNlfX0sIldlZWtOdW1iZXJpbmciOnsiJGlkIjoiNDcwIiwiRm9ybWF0IjowLCJJc1Zpc2libGUiOmZhbHNlLCJMYXN0S25vd25WaXNpYmlsaXR5U3RhdGUiOmZhbHNlfSwiSXNWaXNpYmxlIjp0cnVlLCJQYXJlbnRTdHlsZSI6bnVsbH0sIkluZGV4IjoxMiwiUGVyY2VudGFnZUNvbXBsZXRlIjpudWxsLCJQb3NpdGlvbiI6eyJSYXRpbyI6MC4xMTY3Nzc3Nzc3Nzc3Nzc4NiwiSXNDdXN0b20iOnRydWV9LCJEYXRlRm9ybWF0Ijp7IiRyZWYiOiI0NjgifSwiV2Vla051bWJlcmluZyI6eyIkaWQiOiI0NzEiLCJGb3JtYXQiOjAsIklzVmlzaWJsZSI6ZmFsc2UsIkxhc3RLbm93blZpc2liaWxpdHlTdGF0ZSI6ZmFsc2V9LCJSZWxhdGVkVGFza0lkIjoiMDAwMDAwMDAtMDAwMC0wMDAwLTAwMDAtMDAwMDAwMDAwMDAwIiwiSWQiOiIxYjZkNjNiMi00YjA1LTQ5MGMtODRjZi1kNzg4ODIzYWM3YjYiLCJJbXBvcnRJZCI6bnVsbCwiVGl0bGUiOiJBcHBseSBmb3IgRHJ1ZyBBcHByb3ZhbCIsIk5vdGUiOm51bGwsIkh5cGVybGluayI6eyIkaWQiOiI0NzIiLCJBZGRyZXNzIjoiIiwiU3ViQWRkcmVzcyI6IiJ9LCJJc0NoYW5nZWQiOmZhbHNlLCJJc05ldyI6ZmFsc2V9LHsiJGlkIjoiNDczIiwiRGF0ZSI6IjIwMjEtMDktMzBUMjM6NTk6MDBaIiwiU3R5bGUiOnsiJGlkIjoiNDc0IiwiU2hhcGUiOjEsIkNvbm5lY3Rvck1hcmdpbiI6eyIkaWQiOiI0NzUiLCJUb3AiOjAuMCwiTGVmdCI6Mi4wLCJSaWdodCI6Mi4wLCJCb3R0b20iOjAuMH0sIkNvbm5lY3RvclN0eWxlIjp7IiRpZCI6IjQ3NiIsIkxpbmVDb2xvciI6eyIkaWQiOiI0NzciLCIkdHlwZSI6Ik5MUkUuQ29tbW9uLkRvbS5Tb2xpZENvbG9yQnJ1c2gsIE5MUkUuQ29tbW9uIiwiQ29sb3IiOnsiJGlkIjoiNDc4IiwiQSI6MTI3LCJSIjo3OSwiRyI6MTI5LCJCIjoxODl9fSwiTGluZVdlaWdodCI6MS4wLCJMaW5lVHlwZSI6MCwiUGFyZW50U3R5bGUiOm51bGx9LCJJc0JlbG93VGltZWJhbmQiOnRydWUsIlBvc2l0aW9uT25UYXNrIjowLCJIaWRlRGF0ZSI6ZmFsc2UsIlNoYXBlU2l6ZSI6MSwiU3BhY2luZyI6Mi4wLCJQYWRkaW5nIjp7IiRpZCI6IjQ3OSIsIlRvcCI6Ny4wLCJMZWZ0IjozLjAsIlJpZ2h0IjowLjAsIkJvdHRvbSI6Mi4wfSwiU2hhcGVTdHlsZSI6eyIkaWQiOiI0ODAiLCJNYXJnaW4iOnsiJGlkIjoiNDgxIiwiVG9wIjowLjAsIkxlZnQiOjAuMCwiUmlnaHQiOjAuMCwiQm90dG9tIjowLjB9LCJQYWRkaW5nIjp7IiRpZCI6IjQ4MiIsIlRvcCI6MC4wLCJMZWZ0IjowLjAsIlJpZ2h0IjowLjAsIkJvdHRvbSI6MC4wfSwiQmFja2dyb3VuZCI6eyIkaWQiOiI0ODMiLCJDb2xvciI6eyIkaWQiOiI0ODQiLCJBIjoyNTUsIlIiOjAsIkciOjAsIkIiOjB9fSwiSXNWaXNpYmxlIjp0cnVlLCJXaWR0aCI6MTguMCwiSGVpZ2h0IjoyMC4wLCJCb3JkZXJTdHlsZSI6eyIkaWQiOiI0ODUiLCJMaW5lQ29sb3IiOnsiJHJlZiI6IjcyIn0sIkxpbmVXZWlnaHQiOjAuMCwiTGluZVR5cGUiOjAsIlBhcmVudFN0eWxlIjpudWxsfSwiUGFyZW50U3R5bGUiOm51bGx9LCJUaXRsZVN0eWxlIjp7IiRpZCI6IjQ4NiIsIkZvbnRTZXR0aW5ncyI6eyIkaWQiOiI0ODciLCJGb250U2l6ZSI6MTEsIkZvbnROYW1lIjoiQ2FsaWJyaSIsIklzQm9sZCI6dHJ1ZSwiSXNJdGFsaWMiOnRydWUsIklzVW5kZXJsaW5lZCI6ZmFsc2UsIlBhcmVudFN0eWxlIjpudWxsfSwiQXV0b1NpemUiOjAsIkZvcmVncm91bmQiOnsiJGlkIjoiNDg4IiwiQ29sb3IiOnsiJGlkIjoiNDg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5MCIsIlRvcCI6MC4wLCJMZWZ0IjowLjAsIlJpZ2h0IjowLjAsIkJvdHRvbSI6MC4wfSwiUGFkZGluZyI6eyIkaWQiOiI0OTEiLCJUb3AiOjAuMCwiTGVmdCI6MC4wLCJSaWdodCI6MC4wLCJCb3R0b20iOjAuMH0sIkJhY2tncm91bmQiOnsiJHJlZiI6IjgwIn0sIklzVmlzaWJsZSI6dHJ1ZSwiV2lkdGgiOjAuMCwiSGVpZ2h0IjowLjAsIkJvcmRlclN0eWxlIjp7IiRpZCI6IjQ5MiIsIkxpbmVDb2xvciI6bnVsbCwiTGluZVdlaWdodCI6MC4wLCJMaW5lVHlwZSI6MCwiUGFyZW50U3R5bGUiOm51bGx9LCJQYXJlbnRTdHlsZSI6bnVsbH0sIkRhdGVTdHlsZSI6eyIkaWQiOiI0OTMiLCJGb250U2V0dGluZ3MiOnsiJGlkIjoiNDk0IiwiRm9udFNpemUiOjEwLCJGb250TmFtZSI6IkNhbGlicmkiLCJJc0JvbGQiOmZhbHNlLCJJc0l0YWxpYyI6ZmFsc2UsIklzVW5kZXJsaW5lZCI6ZmFsc2UsIlBhcmVudFN0eWxlIjpudWxsfSwiQXV0b1NpemUiOjIsIkZvcmVncm91bmQiOnsiJGlkIjoiNDk1IiwiQ29sb3IiOnsiJGlkIjoiNDk2IiwiQSI6MjU1LCJSIjo2OCwiRyI6ODQsIkIiOjEwNn19LCJNYXhXaWR0aCI6NTIuMjYwMDAwMDAwMDAwMDA1LCJNYXhIZWlnaHQiOiJJbmZpbml0eSIsIlNtYXJ0Rm9yZWdyb3VuZElzQWN0aXZlIjpmYWxzZSwiSG9yaXpvbnRhbEFsaWdubWVudCI6MSwiVmVydGljYWxBbGlnbm1lbnQiOjAsIlNtYXJ0Rm9yZWdyb3VuZCI6bnVsbCwiQmFja2dyb3VuZEZpbGxUeXBlIjowLCJNYXJnaW4iOnsiJGlkIjoiNDk3IiwiVG9wIjowLjAsIkxlZnQiOjAuMCwiUmlnaHQiOjAuMCwiQm90dG9tIjowLjB9LCJQYWRkaW5nIjp7IiRpZCI6IjQ5OCIsIlRvcCI6MC4wLCJMZWZ0IjowLjAsIlJpZ2h0IjowLjAsIkJvdHRvbSI6MC4wfSwiQmFja2dyb3VuZCI6eyIkcmVmIjoiODcifSwiSXNWaXNpYmxlIjp0cnVlLCJXaWR0aCI6MC4wLCJIZWlnaHQiOjAuMCwiQm9yZGVyU3R5bGUiOnsiJGlkIjoiNDk5IiwiTGluZUNvbG9yIjpudWxsLCJMaW5lV2VpZ2h0IjowLjAsIkxpbmVUeXBlIjowLCJQYXJlbnRTdHlsZSI6bnVsbH0sIlBhcmVudFN0eWxlIjpudWxsfSwiRGF0ZUZvcm1hdCI6eyIkaWQiOiI1MDA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1MDEiLCJEYXRlUGFydElzVmlzaWJsZSI6dHJ1ZSwiVGltZVBhcnRJc1Zpc2libGUiOmZhbHNlfX0sIldlZWtOdW1iZXJpbmciOnsiJGlkIjoiNTAyIiwiRm9ybWF0IjowLCJJc1Zpc2libGUiOmZhbHNlLCJMYXN0S25vd25WaXNpYmlsaXR5U3RhdGUiOmZhbHNlfSwiSXNWaXNpYmxlIjp0cnVlLCJQYXJlbnRTdHlsZSI6bnVsbH0sIkluZGV4IjoxMywiUGVyY2VudGFnZUNvbXBsZXRlIjpudWxsLCJQb3NpdGlvbiI6eyJSYXRpbyI6MC4wLCJJc0N1c3RvbSI6ZmFsc2V9LCJEYXRlRm9ybWF0Ijp7IiRyZWYiOiI1MDAifSwiV2Vla051bWJlcmluZyI6eyIkaWQiOiI1MDMiLCJGb3JtYXQiOjAsIklzVmlzaWJsZSI6ZmFsc2UsIkxhc3RLbm93blZpc2liaWxpdHlTdGF0ZSI6ZmFsc2V9LCJSZWxhdGVkVGFza0lkIjoiMDAwMDAwMDAtMDAwMC0wMDAwLTAwMDAtMDAwMDAwMDAwMDAwIiwiSWQiOiI5NGNmM2QyMy00NzI2LTQ2YjUtOTZkYi1hOWM3YjAwNGEzOGUiLCJJbXBvcnRJZCI6bnVsbCwiVGl0bGUiOiJSZXBvcnQiLCJOb3RlIjpudWxsLCJIeXBlcmxpbmsiOnsiJGlkIjoiNTA0IiwiQWRkcmVzcyI6IiIsIlN1YkFkZHJlc3MiOiIifSwiSXNDaGFuZ2VkIjpmYWxzZSwiSXNOZXciOmZhbHNlfSx7IiRpZCI6IjUwNSIsIkRhdGUiOiIyMDIxLTExLTMwVDIzOjU5OjAwWiIsIlN0eWxlIjp7IiRpZCI6IjUwNiIsIlNoYXBlIjoxMywiQ29ubmVjdG9yTWFyZ2luIjp7IiRpZCI6IjUwNyIsIlRvcCI6MC4wLCJMZWZ0IjoyLjAsIlJpZ2h0IjoyLjAsIkJvdHRvbSI6MC4wfSwiQ29ubmVjdG9yU3R5bGUiOnsiJGlkIjoiNTA4IiwiTGluZUNvbG9yIjp7IiRpZCI6IjUwOSIsIiR0eXBlIjoiTkxSRS5Db21tb24uRG9tLlNvbGlkQ29sb3JCcnVzaCwgTkxSRS5Db21tb24iLCJDb2xvciI6eyIkaWQiOiI1MTAiLCJBIjoxMjcsIlIiOjc5LCJHIjoxMjksIkIiOjE4OX19LCJMaW5lV2VpZ2h0IjoxLjAsIkxpbmVUeXBlIjowLCJQYXJlbnRTdHlsZSI6bnVsbH0sIklzQmVsb3dUaW1lYmFuZCI6dHJ1ZSwiUG9zaXRpb25PblRhc2siOjAsIkhpZGVEYXRlIjpmYWxzZSwiU2hhcGVTaXplIjoxLCJTcGFjaW5nIjoyLjAsIlBhZGRpbmciOnsiJGlkIjoiNTExIiwiVG9wIjo3LjAsIkxlZnQiOjMuMCwiUmlnaHQiOjAuMCwiQm90dG9tIjoyLjB9LCJTaGFwZVN0eWxlIjp7IiRpZCI6IjUxMiIsIk1hcmdpbiI6eyIkaWQiOiI1MTMiLCJUb3AiOjAuMCwiTGVmdCI6MC4wLCJSaWdodCI6MC4wLCJCb3R0b20iOjAuMH0sIlBhZGRpbmciOnsiJGlkIjoiNTE0IiwiVG9wIjowLjAsIkxlZnQiOjAuMCwiUmlnaHQiOjAuMCwiQm90dG9tIjowLjB9LCJCYWNrZ3JvdW5kIjp7IiRpZCI6IjUxNSIsIkNvbG9yIjp7IiRpZCI6IjUxNiIsIkEiOjI1NSwiUiI6MTEyLCJHIjoxNzMsIkIiOjcxfX0sIklzVmlzaWJsZSI6dHJ1ZSwiV2lkdGgiOjE4LjAsIkhlaWdodCI6MjAuMCwiQm9yZGVyU3R5bGUiOnsiJGlkIjoiNTE3IiwiTGluZUNvbG9yIjp7IiRyZWYiOiI3MiJ9LCJMaW5lV2VpZ2h0IjowLjAsIkxpbmVUeXBlIjowLCJQYXJlbnRTdHlsZSI6bnVsbH0sIlBhcmVudFN0eWxlIjpudWxsfSwiVGl0bGVTdHlsZSI6eyIkaWQiOiI1MTgiLCJGb250U2V0dGluZ3MiOnsiJGlkIjoiNTE5IiwiRm9udFNpemUiOjExLCJGb250TmFtZSI6IkNhbGlicmkiLCJJc0JvbGQiOnRydWUsIklzSXRhbGljIjpmYWxzZSwiSXNVbmRlcmxpbmVkIjpmYWxzZSwiUGFyZW50U3R5bGUiOm51bGx9LCJBdXRvU2l6ZSI6MiwiRm9yZWdyb3VuZCI6eyIkaWQiOiI1MjAiLCJDb2xvciI6eyIkaWQiOiI1MjEiLCJBIjoyNTUsIlIiOjAsIkciOjAsIkIiOjB9fSwiTWF4V2lkdGgiOjcyLjQsIk1heEhlaWdodCI6IkluZmluaXR5IiwiU21hcnRGb3JlZ3JvdW5kSXNBY3RpdmUiOmZhbHNlLCJIb3Jpem9udGFsQWxpZ25tZW50IjoxLCJWZXJ0aWNhbEFsaWdubWVudCI6MCwiU21hcnRGb3JlZ3JvdW5kIjpudWxsLCJCYWNrZ3JvdW5kRmlsbFR5cGUiOjAsIk1hcmdpbiI6eyIkaWQiOiI1MjIiLCJUb3AiOjAuMCwiTGVmdCI6MC4wLCJSaWdodCI6MC4wLCJCb3R0b20iOjAuMH0sIlBhZGRpbmciOnsiJGlkIjoiNTIzIiwiVG9wIjowLjAsIkxlZnQiOjAuMCwiUmlnaHQiOjAuMCwiQm90dG9tIjowLjB9LCJCYWNrZ3JvdW5kIjp7IiRyZWYiOiI4MCJ9LCJJc1Zpc2libGUiOnRydWUsIldpZHRoIjowLjAsIkhlaWdodCI6MC4wLCJCb3JkZXJTdHlsZSI6eyIkaWQiOiI1MjQiLCJMaW5lQ29sb3IiOm51bGwsIkxpbmVXZWlnaHQiOjAuMCwiTGluZVR5cGUiOjAsIlBhcmVudFN0eWxlIjpudWxsfSwiUGFyZW50U3R5bGUiOm51bGx9LCJEYXRlU3R5bGUiOnsiJGlkIjoiNTI1IiwiRm9udFNldHRpbmdzIjp7IiRpZCI6IjUyNiIsIkZvbnRTaXplIjoxMCwiRm9udE5hbWUiOiJDYWxpYnJpIiwiSXNCb2xkIjpmYWxzZSwiSXNJdGFsaWMiOmZhbHNlLCJJc1VuZGVybGluZWQiOmZhbHNlLCJQYXJlbnRTdHlsZSI6bnVsbH0sIkF1dG9TaXplIjowLCJGb3JlZ3JvdW5kIjp7IiRpZCI6IjUyNyIsIkNvbG9yIjp7IiRpZCI6IjUyO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I5IiwiVG9wIjowLjAsIkxlZnQiOjAuMCwiUmlnaHQiOjAuMCwiQm90dG9tIjowLjB9LCJQYWRkaW5nIjp7IiRpZCI6IjUzMCIsIlRvcCI6MC4wLCJMZWZ0IjowLjAsIlJpZ2h0IjowLjAsIkJvdHRvbSI6MC4wfSwiQmFja2dyb3VuZCI6eyIkcmVmIjoiODcifSwiSXNWaXNpYmxlIjp0cnVlLCJXaWR0aCI6MC4wLCJIZWlnaHQiOjAuMCwiQm9yZGVyU3R5bGUiOnsiJGlkIjoiNTMxIiwiTGluZUNvbG9yIjpudWxsLCJMaW5lV2VpZ2h0IjowLjAsIkxpbmVUeXBlIjowLCJQYXJlbnRTdHlsZSI6bnVsbH0sIlBhcmVudFN0eWxlIjpudWxsfSwiRGF0ZUZvcm1hdCI6eyIkaWQiOiI1MzI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1MzMiLCJEYXRlUGFydElzVmlzaWJsZSI6dHJ1ZSwiVGltZVBhcnRJc1Zpc2libGUiOmZhbHNlfX0sIldlZWtOdW1iZXJpbmciOnsiJGlkIjoiNTM0IiwiRm9ybWF0IjowLCJJc1Zpc2libGUiOmZhbHNlLCJMYXN0S25vd25WaXNpYmlsaXR5U3RhdGUiOmZhbHNlfSwiSXNWaXNpYmxlIjp0cnVlLCJQYXJlbnRTdHlsZSI6bnVsbH0sIkluZGV4IjoxNCwiUGVyY2VudGFnZUNvbXBsZXRlIjpudWxsLCJQb3NpdGlvbiI6eyJSYXRpbyI6MC4wLCJJc0N1c3RvbSI6ZmFsc2V9LCJEYXRlRm9ybWF0Ijp7IiRyZWYiOiI1MzIifSwiV2Vla051bWJlcmluZyI6eyIkaWQiOiI1MzUiLCJGb3JtYXQiOjAsIklzVmlzaWJsZSI6ZmFsc2UsIkxhc3RLbm93blZpc2liaWxpdHlTdGF0ZSI6ZmFsc2V9LCJSZWxhdGVkVGFza0lkIjoiMDAwMDAwMDAtMDAwMC0wMDAwLTAwMDAtMDAwMDAwMDAwMDAwIiwiSWQiOiI5YzhkZGY3YS03MGMxLTQ4ZWItYTkxMS00NWNhMzE3ZjM0M2IiLCJJbXBvcnRJZCI6bnVsbCwiVGl0bGUiOiJFc3RpbWF0ZWQgRHJ1ZyBBcHByb3ZhbCBEYXRlIiwiTm90ZSI6bnVsbCwiSHlwZXJsaW5rIjp7IiRpZCI6IjUzNiIsIkFkZHJlc3MiOiIiLCJTdWJBZGRyZXNzIjoiIn0sIklzQ2hhbmdlZCI6ZmFsc2UsIklzTmV3IjpmYWxzZX1dLCJUYXNrcyI6W3siJGlkIjoiNTM3IiwiR3JvdXBOYW1lIjoiM2Q4NWIyNzctODUwNy00YjFkLWJhYjktMTY2NzI4ZjJiNmNlIiwiU3RhcnREYXRlIjoiMjAyMC0wMS0wMVQwMDowMDowMFoiLCJFbmREYXRlIjoiMjAyMC0xMC0zMVQyMzo1OTowMFoiLCJQZXJjZW50YWdlQ29tcGxldGUiOm51bGwsIlN0eWxlIjp7IiRpZCI6IjUzOCIsIlNoYXBlIjo0LCJTaGFwZVRoaWNrbmVzcyI6MiwiRHVyYXRpb25Gb3JtYXQiOjYsIkluY2x1ZGVOb25Xb3JraW5nRGF5c0luRHVyYXRpb24iOmZhbHNlLCJQZXJjZW50YWdlQ29tcGxldGVTdHlsZSI6eyIkaWQiOiI1MzkiLCJGb250U2V0dGluZ3MiOnsiJGlkIjoiNTQw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pZCI6IjU0MSIsIlRvcCI6MC4wLCJMZWZ0IjowLjAsIlJpZ2h0IjowLjAsIkJvdHRvbSI6MC4wfSwiUGFkZGluZyI6eyIkaWQiOiI1NDIiLCJUb3AiOjAuMCwiTGVmdCI6MC4wLCJSaWdodCI6MC4wLCJCb3R0b20iOjAuMH0sIkJhY2tncm91bmQiOnsiJHJlZiI6Ijk3In0sIklzVmlzaWJsZSI6dHJ1ZSwiV2lkdGgiOjAuMCwiSGVpZ2h0IjowLjAsIkJvcmRlclN0eWxlIjp7IiRpZCI6IjU0MyIsIkxpbmVDb2xvciI6bnVsbCwiTGluZVdlaWdodCI6MC4wLCJMaW5lVHlwZSI6MCwiUGFyZW50U3R5bGUiOm51bGx9LCJQYXJlbnRTdHlsZSI6bnVsbH0sIkR1cmF0aW9uU3R5bGUiOnsiJGlkIjoiNTQ0IiwiRm9udFNldHRpbmdzIjp7IiRpZCI6IjU0NSIsIkZvbnRTaXplIjoxMSwiRm9udE5hbWUiOiJDYWxpYnJpIiwiSXNCb2xkIjpmYWxzZSwiSXNJdGFsaWMiOmZhbHNlLCJJc1VuZGVybGluZWQiOmZhbHNlLCJQYXJlbnRTdHlsZSI6bnVsbH0sIkF1dG9TaXplIjowLCJGb3JlZ3JvdW5kIjp7IiRpZCI6IjU0NiIsIkNvbG9yIjp7IiRpZCI6IjU0NyIsIkEiOjI1NSwiUiI6MTc4LCJHIjoxNCwiQiI6MTh9fSwiTWF4V2lkdGgiOjIwMC4wLCJNYXhIZWlnaHQiOiJJbmZpbml0eSIsIlNtYXJ0Rm9yZWdyb3VuZElzQWN0aXZlIjpmYWxzZSwiSG9yaXpvbnRhbEFsaWdubWVudCI6MiwiVmVydGljYWxBbGlnbm1lbnQiOjAsIlNtYXJ0Rm9yZWdyb3VuZCI6bnVsbCwiQmFja2dyb3VuZEZpbGxUeXBlIjowLCJNYXJnaW4iOnsiJGlkIjoiNTQ4IiwiVG9wIjowLjAsIkxlZnQiOjAuMCwiUmlnaHQiOjAuMCwiQm90dG9tIjowLjB9LCJQYWRkaW5nIjp7IiRpZCI6IjU0OSIsIlRvcCI6MC4wLCJMZWZ0IjowLjAsIlJpZ2h0IjowLjAsIkJvdHRvbSI6MC4wfSwiQmFja2dyb3VuZCI6eyIkcmVmIjoiMTA0In0sIklzVmlzaWJsZSI6dHJ1ZSwiV2lkdGgiOjAuMCwiSGVpZ2h0IjowLjAsIkJvcmRlclN0eWxlIjp7IiRpZCI6IjU1MCIsIkxpbmVDb2xvciI6bnVsbCwiTGluZVdlaWdodCI6MC4wLCJMaW5lVHlwZSI6MCwiUGFyZW50U3R5bGUiOm51bGx9LCJQYXJlbnRTdHlsZSI6bnVsbH0sIkhvcml6b250YWxDb25uZWN0b3JTdHlsZSI6eyIkaWQiOiI1NTEiLCJMaW5lQ29sb3IiOnsiJHJlZiI6IjEwNiJ9LCJMaW5lV2VpZ2h0IjoxLjAsIkxpbmVUeXBlIjowLCJQYXJlbnRTdHlsZSI6bnVsbH0sIlZlcnRpY2FsQ29ubmVjdG9yU3R5bGUiOnsiJGlkIjoiNTUyIiwiTGluZUNvbG9yIjp7IiRyZWYiOiIxMDkifSwiTGluZVdlaWdodCI6MC4wLCJMaW5lVHlwZSI6MCwiUGFyZW50U3R5bGUiOm51bGx9LCJNYXJnaW4iOm51bGwsIlN0YXJ0RGF0ZVBvc2l0aW9uIjoxLCJFbmREYXRlUG9zaXRpb24iOjEsIkRhdGVJc1Zpc2libGUiOnRydWUsIlRpdGxlUG9zaXRpb24iOjIsIkR1cmF0aW9uUG9zaXRpb24iOjYsIlBlcmNlbnRhZ2VDb21wbGV0ZWRQb3NpdGlvbiI6NiwiU3BhY2luZyI6MiwiSXNCZWxvd1RpbWViYW5kIjpmYWxzZSwiUGVyY2VudGFnZUNvbXBsZXRlU2hhcGVPcGFjaXR5IjozNSwiU2hhcGVTdHlsZSI6eyIkaWQiOiI1NTMiLCJNYXJnaW4iOnsiJGlkIjoiNTU0IiwiVG9wIjowLjAsIkxlZnQiOjQuMCwiUmlnaHQiOjQuMCwiQm90dG9tIjowLjB9LCJQYWRkaW5nIjp7IiRpZCI6IjU1NSIsIlRvcCI6MC4wLCJMZWZ0IjowLjAsIlJpZ2h0IjowLjAsIkJvdHRvbSI6MC4wfSwiQmFja2dyb3VuZCI6eyIkaWQiOiI1NTYiLCJDb2xvciI6eyIkaWQiOiI1NTciLCJBIjoyNTUsIlIiOjY4LCJHIjoxMTQsIkIiOjE5Nn19LCJJc1Zpc2libGUiOnRydWUsIldpZHRoIjowLjAsIkhlaWdodCI6MjIuMCwiQm9yZGVyU3R5bGUiOnsiJGlkIjoiNTU4IiwiTGluZUNvbG9yIjp7IiRyZWYiOiIxMTcifSwiTGluZVdlaWdodCI6MC4wLCJMaW5lVHlwZSI6MCwiUGFyZW50U3R5bGUiOm51bGx9LCJQYXJlbnRTdHlsZSI6bnVsbH0sIlRpdGxlU3R5bGUiOnsiJGlkIjoiNTU5IiwiRm9udFNldHRpbmdzIjp7IiRpZCI6IjU2MCIsIkZvbnRTaXplIjoxMSwiRm9udE5hbWUiOiJDYWxpYnJpIiwiSXNCb2xkIjp0cnVlLCJJc0l0YWxpYyI6ZmFsc2UsIklzVW5kZXJsaW5lZCI6ZmFsc2UsIlBhcmVudFN0eWxlIjpudWxsfSwiQXV0b1NpemUiOjAsIkZvcmVncm91bmQiOnsiJGlkIjoiNTYxIiwiQ29sb3IiOnsiJGlkIjoiNTYy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U2MyIsIlRvcCI6MC4wLCJMZWZ0IjowLjAsIlJpZ2h0IjowLjAsIkJvdHRvbSI6MC4wfSwiUGFkZGluZyI6eyIkaWQiOiI1NjQiLCJUb3AiOjAuMCwiTGVmdCI6MC4wLCJSaWdodCI6MC4wLCJCb3R0b20iOjAuMH0sIkJhY2tncm91bmQiOnsiJHJlZiI6IjEyNSJ9LCJJc1Zpc2libGUiOnRydWUsIldpZHRoIjowLjAsIkhlaWdodCI6MC4wLCJCb3JkZXJTdHlsZSI6eyIkaWQiOiI1NjUiLCJMaW5lQ29sb3IiOm51bGwsIkxpbmVXZWlnaHQiOjAuMCwiTGluZVR5cGUiOjAsIlBhcmVudFN0eWxlIjpudWxsfSwiUGFyZW50U3R5bGUiOm51bGx9LCJEYXRlU3R5bGUiOnsiJGlkIjoiNTY2IiwiRm9udFNldHRpbmdzIjp7IiRpZCI6IjU2NyIsIkZvbnRTaXplIjoxMCwiRm9udE5hbWUiOiJDYWxpYnJpIiwiSXNCb2xkIjpmYWxzZSwiSXNJdGFsaWMiOmZhbHNlLCJJc1VuZGVybGluZWQiOmZhbHNlLCJQYXJlbnRTdHlsZSI6bnVsbH0sIkF1dG9TaXplIjowLCJGb3JlZ3JvdW5kIjp7IiRpZCI6IjU2OCIsIkNvbG9yIjp7IiRpZCI6IjU2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NzAiLCJUb3AiOjAuMCwiTGVmdCI6MC4wLCJSaWdodCI6MC4wLCJCb3R0b20iOjAuMH0sIlBhZGRpbmciOnsiJGlkIjoiNTcxIiwiVG9wIjowLjAsIkxlZnQiOjAuMCwiUmlnaHQiOjAuMCwiQm90dG9tIjowLjB9LCJCYWNrZ3JvdW5kIjp7IiRyZWYiOiIxMzIifSwiSXNWaXNpYmxlIjp0cnVlLCJXaWR0aCI6MC4wLCJIZWlnaHQiOjAuMCwiQm9yZGVyU3R5bGUiOnsiJGlkIjoiNTcyIiwiTGluZUNvbG9yIjpudWxsLCJMaW5lV2VpZ2h0IjowLjAsIkxpbmVUeXBlIjowLCJQYXJlbnRTdHlsZSI6bnVsbH0sIlBhcmVudFN0eWxlIjpudWxsfSwiRGF0ZUZvcm1hdCI6eyIkaWQiOiI1NzM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0IiwiRm9ybWF0IjowLCJJc1Zpc2libGUiOmZhbHNlLCJMYXN0S25vd25WaXNpYmlsaXR5U3RhdGUiOmZhbHNlfSwiSXNWaXNpYmxlIjp0cnVlLCJQYXJlbnRTdHlsZSI6bnVsbH0sIkluZGV4Ijo4LCJTbWFydER1cmF0aW9uQWN0aXZhdGVkIjpmYWxzZSwiRGF0ZUZvcm1hdCI6eyIkcmVmIjoiNTczIn0sIldlZWtOdW1iZXJpbmciOnsiJGlkIjoiNTc1IiwiRm9ybWF0IjowLCJJc1Zpc2libGUiOmZhbHNlLCJMYXN0S25vd25WaXNpYmlsaXR5U3RhdGUiOmZhbHNlfSwiSWQiOiJhODIyNjllYi0zMzVmLTQ4MjYtYjYyNy1kNGFmY2U0MTdmMDEiLCJJbXBvcnRJZCI6bnVsbCwiVGl0bGUiOiJQaGFzZSBJIFRyaWFsIiwiTm90ZSI6bnVsbCwiSHlwZXJsaW5rIjp7IiRpZCI6IjU3NiIsIkFkZHJlc3MiOiIiLCJTdWJBZGRyZXNzIjoiIn0sIklzQ2hhbmdlZCI6ZmFsc2UsIklzTmV3IjpmYWxzZX0seyIkaWQiOiI1NzciLCJHcm91cE5hbWUiOiIzZDg1YjI3Ny04NTA3LTRiMWQtYmFiOS0xNjY3MjhmMmI2Y2UiLCJTdGFydERhdGUiOiIyMDIwLTExLTAxVDAwOjAwOjAwWiIsIkVuZERhdGUiOiIyMDIxLTA5LTMwVDIzOjU5OjAwWiIsIlBlcmNlbnRhZ2VDb21wbGV0ZSI6bnVsbCwiU3R5bGUiOnsiJGlkIjoiNTc4IiwiU2hhcGUiOjQsIlNoYXBlVGhpY2tuZXNzIjoyLCJEdXJhdGlvbkZvcm1hdCI6NiwiSW5jbHVkZU5vbldvcmtpbmdEYXlzSW5EdXJhdGlvbiI6ZmFsc2UsIlBlcmNlbnRhZ2VDb21wbGV0ZVN0eWxlIjp7IiRpZCI6IjU3OSIsIkZvbnRTZXR0aW5ncyI6eyIkaWQiOiI1ODA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GlkIjoiNTgxIiwiVG9wIjowLjAsIkxlZnQiOjAuMCwiUmlnaHQiOjAuMCwiQm90dG9tIjowLjB9LCJQYWRkaW5nIjp7IiRpZCI6IjU4MiIsIlRvcCI6MC4wLCJMZWZ0IjowLjAsIlJpZ2h0IjowLjAsIkJvdHRvbSI6MC4wfSwiQmFja2dyb3VuZCI6eyIkcmVmIjoiOTcifSwiSXNWaXNpYmxlIjp0cnVlLCJXaWR0aCI6MC4wLCJIZWlnaHQiOjAuMCwiQm9yZGVyU3R5bGUiOnsiJGlkIjoiNTgzIiwiTGluZUNvbG9yIjpudWxsLCJMaW5lV2VpZ2h0IjowLjAsIkxpbmVUeXBlIjowLCJQYXJlbnRTdHlsZSI6bnVsbH0sIlBhcmVudFN0eWxlIjpudWxsfSwiRHVyYXRpb25TdHlsZSI6eyIkaWQiOiI1ODQiLCJGb250U2V0dGluZ3MiOnsiJGlkIjoiNTg1IiwiRm9udFNpemUiOjExLCJGb250TmFtZSI6IkNhbGlicmkiLCJJc0JvbGQiOmZhbHNlLCJJc0l0YWxpYyI6ZmFsc2UsIklzVW5kZXJsaW5lZCI6ZmFsc2UsIlBhcmVudFN0eWxlIjpudWxsfSwiQXV0b1NpemUiOjAsIkZvcmVncm91bmQiOnsiJGlkIjoiNTg2IiwiQ29sb3IiOnsiJGlkIjoiNTg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ODgiLCJUb3AiOjAuMCwiTGVmdCI6MC4wLCJSaWdodCI6MC4wLCJCb3R0b20iOjAuMH0sIlBhZGRpbmciOnsiJGlkIjoiNTg5IiwiVG9wIjowLjAsIkxlZnQiOjAuMCwiUmlnaHQiOjAuMCwiQm90dG9tIjowLjB9LCJCYWNrZ3JvdW5kIjp7IiRyZWYiOiIxMDQifSwiSXNWaXNpYmxlIjp0cnVlLCJXaWR0aCI6MC4wLCJIZWlnaHQiOjAuMCwiQm9yZGVyU3R5bGUiOnsiJGlkIjoiNTkwIiwiTGluZUNvbG9yIjpudWxsLCJMaW5lV2VpZ2h0IjowLjAsIkxpbmVUeXBlIjowLCJQYXJlbnRTdHlsZSI6bnVsbH0sIlBhcmVudFN0eWxlIjpudWxsfSwiSG9yaXpvbnRhbENvbm5lY3RvclN0eWxlIjp7IiRpZCI6IjU5MSIsIkxpbmVDb2xvciI6eyIkcmVmIjoiMTA2In0sIkxpbmVXZWlnaHQiOjEuMCwiTGluZVR5cGUiOjAsIlBhcmVudFN0eWxlIjpudWxsfSwiVmVydGljYWxDb25uZWN0b3JTdHlsZSI6eyIkaWQiOiI1OTIiLCJMaW5lQ29sb3IiOnsiJHJlZiI6IjEwOSJ9LCJMaW5lV2VpZ2h0IjowLjAsIkxpbmVUeXBlIjowLCJQYXJlbnRTdHlsZSI6bnVsbH0sIk1hcmdpbiI6bnVsbCwiU3RhcnREYXRlUG9zaXRpb24iOjEsIkVuZERhdGVQb3NpdGlvbiI6MSwiRGF0ZUlzVmlzaWJsZSI6dHJ1ZSwiVGl0bGVQb3NpdGlvbiI6MiwiRHVyYXRpb25Qb3NpdGlvbiI6NCwiUGVyY2VudGFnZUNvbXBsZXRlZFBvc2l0aW9uIjo2LCJTcGFjaW5nIjoyLCJJc0JlbG93VGltZWJhbmQiOmZhbHNlLCJQZXJjZW50YWdlQ29tcGxldGVTaGFwZU9wYWNpdHkiOjM1LCJTaGFwZVN0eWxlIjp7IiRpZCI6IjU5MyIsIk1hcmdpbiI6eyIkaWQiOiI1OTQiLCJUb3AiOjAuMCwiTGVmdCI6NC4wLCJSaWdodCI6NC4wLCJCb3R0b20iOjAuMH0sIlBhZGRpbmciOnsiJGlkIjoiNTk1IiwiVG9wIjowLjAsIkxlZnQiOjAuMCwiUmlnaHQiOjAuMCwiQm90dG9tIjowLjB9LCJCYWNrZ3JvdW5kIjp7IiRpZCI6IjU5NiIsIkNvbG9yIjp7IiRpZCI6IjU5NyIsIkEiOjI1NSwiUiI6MTEyLCJHIjoxNzMsIkIiOjcxfX0sIklzVmlzaWJsZSI6dHJ1ZSwiV2lkdGgiOjAuMCwiSGVpZ2h0IjoyMi4wLCJCb3JkZXJTdHlsZSI6eyIkaWQiOiI1OTgiLCJMaW5lQ29sb3IiOnsiJHJlZiI6IjExNyJ9LCJMaW5lV2VpZ2h0IjowLjAsIkxpbmVUeXBlIjowLCJQYXJlbnRTdHlsZSI6bnVsbH0sIlBhcmVudFN0eWxlIjpudWxsfSwiVGl0bGVTdHlsZSI6eyIkaWQiOiI1OTkiLCJGb250U2V0dGluZ3MiOnsiJGlkIjoiNjAwIiwiRm9udFNpemUiOjExLCJGb250TmFtZSI6IkNhbGlicmkiLCJJc0JvbGQiOnRydWUsIklzSXRhbGljIjpmYWxzZSwiSXNVbmRlcmxpbmVkIjpmYWxzZSwiUGFyZW50U3R5bGUiOm51bGx9LCJBdXRvU2l6ZSI6MCwiRm9yZWdyb3VuZCI6eyIkaWQiOiI2MDEiLCJDb2xvciI6eyIkaWQiOiI2MD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jAzIiwiVG9wIjowLjAsIkxlZnQiOjAuMCwiUmlnaHQiOjAuMCwiQm90dG9tIjowLjB9LCJQYWRkaW5nIjp7IiRpZCI6IjYwNCIsIlRvcCI6MC4wLCJMZWZ0IjowLjAsIlJpZ2h0IjowLjAsIkJvdHRvbSI6MC4wfSwiQmFja2dyb3VuZCI6eyIkcmVmIjoiMTI1In0sIklzVmlzaWJsZSI6dHJ1ZSwiV2lkdGgiOjAuMCwiSGVpZ2h0IjowLjAsIkJvcmRlclN0eWxlIjp7IiRpZCI6IjYwNSIsIkxpbmVDb2xvciI6bnVsbCwiTGluZVdlaWdodCI6MC4wLCJMaW5lVHlwZSI6MCwiUGFyZW50U3R5bGUiOm51bGx9LCJQYXJlbnRTdHlsZSI6bnVsbH0sIkRhdGVTdHlsZSI6eyIkaWQiOiI2MDYiLCJGb250U2V0dGluZ3MiOnsiJGlkIjoiNjA3IiwiRm9udFNpemUiOjEwLCJGb250TmFtZSI6IkNhbGlicmkiLCJJc0JvbGQiOmZhbHNlLCJJc0l0YWxpYyI6ZmFsc2UsIklzVW5kZXJsaW5lZCI6ZmFsc2UsIlBhcmVudFN0eWxlIjpudWxsfSwiQXV0b1NpemUiOjAsIkZvcmVncm91bmQiOnsiJGlkIjoiNjA4IiwiQ29sb3IiOnsiJGlkIjoiNjA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YxMCIsIlRvcCI6MC4wLCJMZWZ0IjowLjAsIlJpZ2h0IjowLjAsIkJvdHRvbSI6MC4wfSwiUGFkZGluZyI6eyIkaWQiOiI2MTEiLCJUb3AiOjAuMCwiTGVmdCI6MC4wLCJSaWdodCI6MC4wLCJCb3R0b20iOjAuMH0sIkJhY2tncm91bmQiOnsiJHJlZiI6IjEzMiJ9LCJJc1Zpc2libGUiOnRydWUsIldpZHRoIjowLjAsIkhlaWdodCI6MC4wLCJCb3JkZXJTdHlsZSI6eyIkaWQiOiI2MTIiLCJMaW5lQ29sb3IiOm51bGwsIkxpbmVXZWlnaHQiOjAuMCwiTGluZVR5cGUiOjAsIlBhcmVudFN0eWxlIjpudWxsfSwiUGFyZW50U3R5bGUiOm51bGx9LCJEYXRlRm9ybWF0Ijp7IiRyZWYiOiI1NzMifSwiV2Vla051bWJlcmluZyI6eyIkaWQiOiI2MTMiLCJGb3JtYXQiOjAsIklzVmlzaWJsZSI6ZmFsc2UsIkxhc3RLbm93blZpc2liaWxpdHlTdGF0ZSI6ZmFsc2V9LCJJc1Zpc2libGUiOnRydWUsIlBhcmVudFN0eWxlIjpudWxsfSwiSW5kZXgiOjksIlNtYXJ0RHVyYXRpb25BY3RpdmF0ZWQiOmZhbHNlLCJEYXRlRm9ybWF0Ijp7IiRyZWYiOiI1NzMifSwiV2Vla051bWJlcmluZyI6eyIkaWQiOiI2MTQiLCJGb3JtYXQiOjAsIklzVmlzaWJsZSI6ZmFsc2UsIkxhc3RLbm93blZpc2liaWxpdHlTdGF0ZSI6ZmFsc2V9LCJJZCI6ImRmNGQ4OWEzLWQzNWItNDVmNy1iOTBlLWY5YWUyMjkyMzRmMiIsIkltcG9ydElkIjpudWxsLCJUaXRsZSI6IlBoYXNlIElJIFRyaWFsIiwiTm90ZSI6bnVsbCwiSHlwZXJsaW5rIjp7IiRpZCI6IjYxNSIsIkFkZHJlc3MiOiIiLCJTdWJBZGRyZXNzIjoiIn0sIklzQ2hhbmdlZCI6ZmFsc2UsIklzTmV3IjpmYWxzZX0seyIkaWQiOiI2MTYiLCJHcm91cE5hbWUiOm51bGwsIlN0YXJ0RGF0ZSI6IjIwMjEtMDUtMzFUMDA6MDA6MDBaIiwiRW5kRGF0ZSI6IjIwMjEtMTEtMzBUMjM6NTk6MDBaIiwiUGVyY2VudGFnZUNvbXBsZXRlIjpudWxsLCJTdHlsZSI6eyIkaWQiOiI2MTciLCJTaGFwZSI6NCwiU2hhcGVUaGlja25lc3MiOjIsIkR1cmF0aW9uRm9ybWF0Ijo2LCJJbmNsdWRlTm9uV29ya2luZ0RheXNJbkR1cmF0aW9uIjpmYWxzZSwiUGVyY2VudGFnZUNvbXBsZXRlU3R5bGUiOnsiJGlkIjoiNjE4IiwiRm9udFNldHRpbmdzIjp7IiRpZCI6IjYxOS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aWQiOiI2MjAiLCJUb3AiOjAuMCwiTGVmdCI6MC4wLCJSaWdodCI6MC4wLCJCb3R0b20iOjAuMH0sIlBhZGRpbmciOnsiJGlkIjoiNjIxIiwiVG9wIjowLjAsIkxlZnQiOjAuMCwiUmlnaHQiOjAuMCwiQm90dG9tIjowLjB9LCJCYWNrZ3JvdW5kIjp7IiRyZWYiOiI5NyJ9LCJJc1Zpc2libGUiOnRydWUsIldpZHRoIjowLjAsIkhlaWdodCI6MC4wLCJCb3JkZXJTdHlsZSI6eyIkaWQiOiI2MjIiLCJMaW5lQ29sb3IiOm51bGwsIkxpbmVXZWlnaHQiOjAuMCwiTGluZVR5cGUiOjAsIlBhcmVudFN0eWxlIjpudWxsfSwiUGFyZW50U3R5bGUiOm51bGx9LCJEdXJhdGlvblN0eWxlIjp7IiRpZCI6IjYyMyIsIkZvbnRTZXR0aW5ncyI6eyIkaWQiOiI2MjQiLCJGb250U2l6ZSI6MTEsIkZvbnROYW1lIjoiQ2FsaWJyaSIsIklzQm9sZCI6ZmFsc2UsIklzSXRhbGljIjpmYWxzZSwiSXNVbmRlcmxpbmVkIjpmYWxzZSwiUGFyZW50U3R5bGUiOm51bGx9LCJBdXRvU2l6ZSI6MCwiRm9yZWdyb3VuZCI6eyIkaWQiOiI2MjUiLCJDb2xvciI6eyIkaWQiOiI2M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yNyIsIlRvcCI6MC4wLCJMZWZ0IjowLjAsIlJpZ2h0IjowLjAsIkJvdHRvbSI6MC4wfSwiUGFkZGluZyI6eyIkaWQiOiI2MjgiLCJUb3AiOjAuMCwiTGVmdCI6MC4wLCJSaWdodCI6MC4wLCJCb3R0b20iOjAuMH0sIkJhY2tncm91bmQiOnsiJHJlZiI6IjEwNCJ9LCJJc1Zpc2libGUiOnRydWUsIldpZHRoIjowLjAsIkhlaWdodCI6MC4wLCJCb3JkZXJTdHlsZSI6eyIkaWQiOiI2MjkiLCJMaW5lQ29sb3IiOm51bGwsIkxpbmVXZWlnaHQiOjAuMCwiTGluZVR5cGUiOjAsIlBhcmVudFN0eWxlIjpudWxsfSwiUGFyZW50U3R5bGUiOm51bGx9LCJIb3Jpem9udGFsQ29ubmVjdG9yU3R5bGUiOnsiJGlkIjoiNjMwIiwiTGluZUNvbG9yIjp7IiRyZWYiOiIxMDYifSwiTGluZVdlaWdodCI6MS4wLCJMaW5lVHlwZSI6MCwiUGFyZW50U3R5bGUiOm51bGx9LCJWZXJ0aWNhbENvbm5lY3RvclN0eWxlIjp7IiRpZCI6IjYzMSIsIkxpbmVDb2xvciI6eyIkcmVmIjoiMTA5In0sIkxpbmVXZWlnaHQiOjAuMCwiTGluZVR5cGUiOjAsIlBhcmVudFN0eWxlIjpudWxsfSwiTWFyZ2luIjpudWxsLCJTdGFydERhdGVQb3NpdGlvbiI6MSwiRW5kRGF0ZVBvc2l0aW9uIjoxLCJEYXRlSXNWaXNpYmxlIjp0cnVlLCJUaXRsZVBvc2l0aW9uIjoyLCJEdXJhdGlvblBvc2l0aW9uIjo0LCJQZXJjZW50YWdlQ29tcGxldGVkUG9zaXRpb24iOjYsIlNwYWNpbmciOjIsIklzQmVsb3dUaW1lYmFuZCI6ZmFsc2UsIlBlcmNlbnRhZ2VDb21wbGV0ZVNoYXBlT3BhY2l0eSI6MzUsIlNoYXBlU3R5bGUiOnsiJGlkIjoiNjMyIiwiTWFyZ2luIjp7IiRpZCI6IjYzMyIsIlRvcCI6MC4wLCJMZWZ0Ijo0LjAsIlJpZ2h0Ijo0LjAsIkJvdHRvbSI6MC4wfSwiUGFkZGluZyI6eyIkaWQiOiI2MzQiLCJUb3AiOjAuMCwiTGVmdCI6MC4wLCJSaWdodCI6MC4wLCJCb3R0b20iOjAuMH0sIkJhY2tncm91bmQiOnsiJGlkIjoiNjM1IiwiQ29sb3IiOnsiJGlkIjoiNjM2IiwiQSI6MjU1LCJSIjoyMzcsIkciOjEyNSwiQiI6NDl9fSwiSXNWaXNpYmxlIjp0cnVlLCJXaWR0aCI6MC4wLCJIZWlnaHQiOjIyLjAsIkJvcmRlclN0eWxlIjp7IiRpZCI6IjYzNyIsIkxpbmVDb2xvciI6eyIkcmVmIjoiMTE3In0sIkxpbmVXZWlnaHQiOjAuMCwiTGluZVR5cGUiOjAsIlBhcmVudFN0eWxlIjpudWxsfSwiUGFyZW50U3R5bGUiOm51bGx9LCJUaXRsZVN0eWxlIjp7IiRpZCI6IjYzOCIsIkZvbnRTZXR0aW5ncyI6eyIkaWQiOiI2MzkiLCJGb250U2l6ZSI6MTEsIkZvbnROYW1lIjoiQ2FsaWJyaSIsIklzQm9sZCI6dHJ1ZSwiSXNJdGFsaWMiOmZhbHNlLCJJc1VuZGVybGluZWQiOmZhbHNlLCJQYXJlbnRTdHlsZSI6bnVsbH0sIkF1dG9TaXplIjowLCJGb3JlZ3JvdW5kIjp7IiRpZCI6IjY0MCIsIkNvbG9yIjp7IiRpZCI6IjY0M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2NDIiLCJUb3AiOjAuMCwiTGVmdCI6MC4wLCJSaWdodCI6MC4wLCJCb3R0b20iOjAuMH0sIlBhZGRpbmciOnsiJGlkIjoiNjQzIiwiVG9wIjowLjAsIkxlZnQiOjAuMCwiUmlnaHQiOjAuMCwiQm90dG9tIjowLjB9LCJCYWNrZ3JvdW5kIjp7IiRyZWYiOiIxMjUifSwiSXNWaXNpYmxlIjp0cnVlLCJXaWR0aCI6MC4wLCJIZWlnaHQiOjAuMCwiQm9yZGVyU3R5bGUiOnsiJGlkIjoiNjQ0IiwiTGluZUNvbG9yIjpudWxsLCJMaW5lV2VpZ2h0IjowLjAsIkxpbmVUeXBlIjowLCJQYXJlbnRTdHlsZSI6bnVsbH0sIlBhcmVudFN0eWxlIjpudWxsfSwiRGF0ZVN0eWxlIjp7IiRpZCI6IjY0NSIsIkZvbnRTZXR0aW5ncyI6eyIkaWQiOiI2NDYiLCJGb250U2l6ZSI6MTAsIkZvbnROYW1lIjoiQ2FsaWJyaSIsIklzQm9sZCI6ZmFsc2UsIklzSXRhbGljIjpmYWxzZSwiSXNVbmRlcmxpbmVkIjpmYWxzZSwiUGFyZW50U3R5bGUiOm51bGx9LCJBdXRvU2l6ZSI6MCwiRm9yZWdyb3VuZCI6eyIkaWQiOiI2NDciLCJDb2xvciI6eyIkaWQiOiI2ND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jQ5IiwiVG9wIjowLjAsIkxlZnQiOjAuMCwiUmlnaHQiOjAuMCwiQm90dG9tIjowLjB9LCJQYWRkaW5nIjp7IiRpZCI6IjY1MCIsIlRvcCI6MC4wLCJMZWZ0IjowLjAsIlJpZ2h0IjowLjAsIkJvdHRvbSI6MC4wfSwiQmFja2dyb3VuZCI6eyIkcmVmIjoiMTMyIn0sIklzVmlzaWJsZSI6dHJ1ZSwiV2lkdGgiOjAuMCwiSGVpZ2h0IjowLjAsIkJvcmRlclN0eWxlIjp7IiRpZCI6IjY1MSIsIkxpbmVDb2xvciI6bnVsbCwiTGluZVdlaWdodCI6MC4wLCJMaW5lVHlwZSI6MCwiUGFyZW50U3R5bGUiOm51bGx9LCJQYXJlbnRTdHlsZSI6bnVsbH0sIkRhdGVGb3JtYXQiOnsiJGlkIjoiNjU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1MyIsIkZvcm1hdCI6MCwiSXNWaXNpYmxlIjpmYWxzZSwiTGFzdEtub3duVmlzaWJpbGl0eVN0YXRlIjpmYWxzZX0sIklzVmlzaWJsZSI6dHJ1ZSwiUGFyZW50U3R5bGUiOm51bGx9LCJJbmRleCI6MTEsIlNtYXJ0RHVyYXRpb25BY3RpdmF0ZWQiOmZhbHNlLCJEYXRlRm9ybWF0Ijp7IiRyZWYiOiI2NTIifSwiV2Vla051bWJlcmluZyI6eyIkaWQiOiI2NTQiLCJGb3JtYXQiOjAsIklzVmlzaWJsZSI6ZmFsc2UsIkxhc3RLbm93blZpc2liaWxpdHlTdGF0ZSI6ZmFsc2V9LCJJZCI6ImY3MDk1YTgzLWEzMzUtNDg2ZC05M2I4LWJhNTU4MDM2ZGNkYyIsIkltcG9ydElkIjpudWxsLCJUaXRsZSI6IlBoYXNlIElJSSBUcmlhbCIsIk5vdGUiOm51bGwsIkh5cGVybGluayI6eyIkaWQiOiI2NTUiLCJBZGRyZXNzIjoiIiwiU3ViQWRkcmVzcyI6IiJ9LCJJc0NoYW5nZWQiOmZhbHNlLCJJc05ldyI6ZmFsc2V9LHsiJGlkIjoiNjU2IiwiR3JvdXBOYW1lIjpudWxsLCJTdGFydERhdGUiOiIyMDE5LTExLTIwVDAwOjAwOjAwIiwiRW5kRGF0ZSI6IjIwMTktMTEtMjBUMjM6NTk6MDAiLCJQZXJjZW50YWdlQ29tcGxldGUiOm51bGwsIlN0eWxlIjp7IiRpZCI6IjY1NyIsIlNoYXBlIjo0LCJTaGFwZVRoaWNrbmVzcyI6MiwiRHVyYXRpb25Gb3JtYXQiOjUsIkluY2x1ZGVOb25Xb3JraW5nRGF5c0luRHVyYXRpb24iOmZhbHNlLCJQZXJjZW50YWdlQ29tcGxldGVTdHlsZSI6eyIkaWQiOiI2NTgiLCJGb250U2V0dGluZ3MiOnsiJGlkIjoiNjU5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pZCI6IjY2MCIsIlRvcCI6MC4wLCJMZWZ0IjowLjAsIlJpZ2h0IjowLjAsIkJvdHRvbSI6MC4wfSwiUGFkZGluZyI6eyIkaWQiOiI2NjEiLCJUb3AiOjAuMCwiTGVmdCI6MC4wLCJSaWdodCI6MC4wLCJCb3R0b20iOjAuMH0sIkJhY2tncm91bmQiOnsiJHJlZiI6Ijk3In0sIklzVmlzaWJsZSI6dHJ1ZSwiV2lkdGgiOjAuMCwiSGVpZ2h0IjowLjAsIkJvcmRlclN0eWxlIjp7IiRpZCI6IjY2MiIsIkxpbmVDb2xvciI6bnVsbCwiTGluZVdlaWdodCI6MC4wLCJMaW5lVHlwZSI6MCwiUGFyZW50U3R5bGUiOm51bGx9LCJQYXJlbnRTdHlsZSI6bnVsbH0sIkR1cmF0aW9uU3R5bGUiOnsiJGlkIjoiNjYzIiwiRm9udFNldHRpbmdzIjp7IiRpZCI6IjY2NCIsIkZvbnRTaXplIjoxMiwiRm9udE5hbWUiOiJDYWxpYnJpIiwiSXNCb2xkIjpmYWxzZSwiSXNJdGFsaWMiOmZhbHNlLCJJc1VuZGVybGluZWQiOmZhbHNlLCJQYXJlbnRTdHlsZSI6bnVsbH0sIkF1dG9TaXplIjowLCJGb3JlZ3JvdW5kIjp7IiRpZCI6IjY2NSIsIkNvbG9yIjp7IiRpZCI6IjY2NiIsIkEiOjI1NSwiUiI6MTc4LCJHIjoxNCwiQiI6MTh9fSwiTWF4V2lkdGgiOjIwMC4wLCJNYXhIZWlnaHQiOiJJbmZpbml0eSIsIlNtYXJ0Rm9yZWdyb3VuZElzQWN0aXZlIjpmYWxzZSwiSG9yaXpvbnRhbEFsaWdubWVudCI6MCwiVmVydGljYWxBbGlnbm1lbnQiOjAsIlNtYXJ0Rm9yZWdyb3VuZCI6bnVsbCwiQmFja2dyb3VuZEZpbGxUeXBlIjowLCJNYXJnaW4iOnsiJGlkIjoiNjY3IiwiVG9wIjowLjAsIkxlZnQiOjAuMCwiUmlnaHQiOjAuMCwiQm90dG9tIjowLjB9LCJQYWRkaW5nIjp7IiRpZCI6IjY2OCIsIlRvcCI6MC4wLCJMZWZ0IjowLjAsIlJpZ2h0IjowLjAsIkJvdHRvbSI6MC4wfSwiQmFja2dyb3VuZCI6eyIkcmVmIjoiMTA0In0sIklzVmlzaWJsZSI6dHJ1ZSwiV2lkdGgiOjAuMCwiSGVpZ2h0IjowLjAsIkJvcmRlclN0eWxlIjp7IiRpZCI6IjY2OSIsIkxpbmVDb2xvciI6bnVsbCwiTGluZVdlaWdodCI6MC4wLCJMaW5lVHlwZSI6MCwiUGFyZW50U3R5bGUiOm51bGx9LCJQYXJlbnRTdHlsZSI6bnVsbH0sIkhvcml6b250YWxDb25uZWN0b3JTdHlsZSI6eyIkaWQiOiI2NzAiLCJMaW5lQ29sb3IiOnsiJHJlZiI6IjEwNiJ9LCJMaW5lV2VpZ2h0IjoxLjAsIkxpbmVUeXBlIjowLCJQYXJlbnRTdHlsZSI6bnVsbH0sIlZlcnRpY2FsQ29ubmVjdG9yU3R5bGUiOnsiJGlkIjoiNjcxIiwiTGluZUNvbG9yIjp7IiRyZWYiOiIxMD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IsIklzQmVsb3dUaW1lYmFuZCI6dHJ1ZSwiUGVyY2VudGFnZUNvbXBsZXRlU2hhcGVPcGFjaXR5IjozNSwiU2hhcGVTdHlsZSI6eyIkaWQiOiI2NzIiLCJNYXJnaW4iOnsiJGlkIjoiNjczIiwiVG9wIjowLjAsIkxlZnQiOjQuMCwiUmlnaHQiOjQuMCwiQm90dG9tIjowLjB9LCJQYWRkaW5nIjp7IiRpZCI6IjY3NCIsIlRvcCI6MC4wLCJMZWZ0IjowLjAsIlJpZ2h0IjowLjAsIkJvdHRvbSI6MC4wfSwiQmFja2dyb3VuZCI6eyIkaWQiOiI2NzUiLCJDb2xvciI6eyIkaWQiOiI2NzYiLCJBIjoyNTUsIlIiOjIzNywiRyI6MTI1LCJCIjo0OX19LCJJc1Zpc2libGUiOnRydWUsIldpZHRoIjowLjAsIkhlaWdodCI6MjIuMCwiQm9yZGVyU3R5bGUiOnsiJGlkIjoiNjc3IiwiTGluZUNvbG9yIjp7IiRyZWYiOiIxMTcifSwiTGluZVdlaWdodCI6MC4wLCJMaW5lVHlwZSI6MCwiUGFyZW50U3R5bGUiOm51bGx9LCJQYXJlbnRTdHlsZSI6bnVsbH0sIlRpdGxlU3R5bGUiOnsiJGlkIjoiNjc4IiwiRm9udFNldHRpbmdzIjp7IiRpZCI6IjY3OSIsIkZvbnRTaXplIjoxMSwiRm9udE5hbWUiOiJDYWxpYnJpIiwiSXNCb2xkIjp0cnVlLCJJc0l0YWxpYyI6ZmFsc2UsIklzVW5kZXJsaW5lZCI6ZmFsc2UsIlBhcmVudFN0eWxlIjpudWxsfSwiQXV0b1NpemUiOjAsIkZvcmVncm91bmQiOnsiJGlkIjoiNjgwIiwiQ29sb3IiOnsiJGlkIjoiNjgx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4MiIsIlRvcCI6MC4wLCJMZWZ0IjowLjAsIlJpZ2h0IjowLjAsIkJvdHRvbSI6MC4wfSwiUGFkZGluZyI6eyIkaWQiOiI2ODMiLCJUb3AiOjAuMCwiTGVmdCI6MC4wLCJSaWdodCI6MC4wLCJCb3R0b20iOjAuMH0sIkJhY2tncm91bmQiOnsiJHJlZiI6IjEyNSJ9LCJJc1Zpc2libGUiOnRydWUsIldpZHRoIjowLjAsIkhlaWdodCI6MC4wLCJCb3JkZXJTdHlsZSI6eyIkaWQiOiI2ODQiLCJMaW5lQ29sb3IiOm51bGwsIkxpbmVXZWlnaHQiOjAuMCwiTGluZVR5cGUiOjAsIlBhcmVudFN0eWxlIjpudWxsfSwiUGFyZW50U3R5bGUiOm51bGx9LCJEYXRlU3R5bGUiOnsiJGlkIjoiNjg1IiwiRm9udFNldHRpbmdzIjp7IiRpZCI6IjY4NiIsIkZvbnRTaXplIjoxMCwiRm9udE5hbWUiOiJDYWxpYnJpIiwiSXNCb2xkIjpmYWxzZSwiSXNJdGFsaWMiOmZhbHNlLCJJc1VuZGVybGluZWQiOmZhbHNlLCJQYXJlbnRTdHlsZSI6bnVsbH0sIkF1dG9TaXplIjowLCJGb3JlZ3JvdW5kIjp7IiRpZCI6IjY4NyIsIkNvbG9yIjp7IiRpZCI6IjY4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2ODkiLCJUb3AiOjAuMCwiTGVmdCI6MC4wLCJSaWdodCI6MC4wLCJCb3R0b20iOjAuMH0sIlBhZGRpbmciOnsiJGlkIjoiNjkwIiwiVG9wIjowLjAsIkxlZnQiOjAuMCwiUmlnaHQiOjAuMCwiQm90dG9tIjowLjB9LCJCYWNrZ3JvdW5kIjp7IiRyZWYiOiIxMzIifSwiSXNWaXNpYmxlIjp0cnVlLCJXaWR0aCI6MC4wLCJIZWlnaHQiOjAuMCwiQm9yZGVyU3R5bGUiOnsiJGlkIjoiNjkxIiwiTGluZUNvbG9yIjpudWxsLCJMaW5lV2VpZ2h0IjowLjAsIkxpbmVUeXBlIjowLCJQYXJlbnRTdHlsZSI6bnVsbH0sIlBhcmVudFN0eWxlIjpudWxsfSwiRGF0ZUZvcm1hdCI6eyIkaWQiOiI2O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kzIiwiRm9ybWF0IjowLCJJc1Zpc2libGUiOmZhbHNlLCJMYXN0S25vd25WaXNpYmlsaXR5U3RhdGUiOmZhbHNlfSwiSXNWaXNpYmxlIjp0cnVlLCJQYXJlbnRTdHlsZSI6bnVsbH0sIkluZGV4IjoxMCwiU21hcnREdXJhdGlvbkFjdGl2YXRlZCI6ZmFsc2UsIkRhdGVGb3JtYXQiOnsiJHJlZiI6IjY5MiJ9LCJXZWVrTnVtYmVyaW5nIjp7IiRpZCI6IjY5NCIsIkZvcm1hdCI6MCwiSXNWaXNpYmxlIjpmYWxzZSwiTGFzdEtub3duVmlzaWJpbGl0eVN0YXRlIjpmYWxzZX0sIklkIjoiZDJmZjY1MTAtYmEzOS00NzBjLWJlODItYjU3ODRhNTZlYTI2IiwiSW1wb3J0SWQiOm51bGwsIlRpdGxlIjpudWxsLCJOb3RlIjpudWxsLCJIeXBlcmxpbmsiOnsiJGlkIjoiNjk1IiwiQWRkcmVzcyI6IiIsIlN1YkFkZHJlc3MiOiIifSwiSXNDaGFuZ2VkIjpmYWxzZSwiSXNOZXciOmZhbHNlfV0sIlN3aW1sYW5lcyI6W10sIk1zUHJvamVjdEl0ZW1zVHJlZSI6bnVsbCwiTWV0YWRhdGEiOnsiJGlkIjoiNjk2IiwiUmVjZW50Q29sb3JzQ29sbGVjdGlvbiI6IltcIiNGRjcwQUQ0N1wiLFwiI0ZGNUI5QkQ1XCIsXCIjRkZGRkMwMDBcIixcIiNGRjAwMDAwMFwiLFwiI0ZGRUQ3RDMxXCIsXCIjRkZGOTVGREFcIixcIiNGRjQ0NzJDNFwi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2OTciLCJJbXBhT3B0aW9ucyI6eyIkaWQiOiI2O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OTkiLCJVc2VUaW1lIjpmYWxzZSwiV29ya0RheVN0YXJ0IjoiMDA6MDA6MDAiLCJXb3JrRGF5RW5kIjoiMjM6NTk6MDAifSwiTGFzdFVzZWRUZW1wbGF0ZUlkIjoiODA1NjI2Y2ItZGJhNy00MWY2LWIwNmEtYzQ1NTA1NjA2MTZmIiwiRmlyc3RXZWVrT2ZZZWFyIjowLCJQbGFjZU1pbGVzdG9uZUF0VGhlQmVnaW5uaW5nT2ZUaGVEYXkiOmZhbHNlfQ=="/>
  <p:tag name="__MASTER" val="__part_0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TIMEBANDSHAPEPADDINGTOP" val="3"/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21-11-30T23:59:00.0000000"/>
  <p:tag name="OTLTIMEBANDWORKINGDAYS" val="Standard"/>
  <p:tag name="OTLTIMEBANDELAPSEDTIMEEXTENSION" val="Tru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Months"/>
  <p:tag name="OTLTIMEBANDSHAPETYPE" val="RectangleTimebandPhases"/>
  <p:tag name="OTLTIMEBANDSHAPEHEIGHT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  <p:tag name="OTLELAPSEDSTYLE" val="Thin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  <p:tag name="OTLTODAYPOSITION" val="Auto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  <p:tag name="OTLDATEFORMATSTRING" val="MMM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1-01T00:00:00.0000000Z"/>
  <p:tag name="OTLENDDATE" val="2020-10-31T23:59:00.0000000Z"/>
  <p:tag name="OTLDURATIONFORMAT" val="mons"/>
  <p:tag name="OTLSPACING" val="2"/>
  <p:tag name="OTLSHAPETHICKNESSTYPE" val="Thick"/>
  <p:tag name="OTLWEEKNUMBERINGFORMAT" val="WNFormat1"/>
  <p:tag name="OTLWEEKNUMBERINGISVISIBLE" val="Fals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  <p:tag name="OTLDATEFORMATSTRING" val="MMM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11-01T00:00:00.0000000Z"/>
  <p:tag name="OTLENDDATE" val="2021-09-30T23:59:00.0000000Z"/>
  <p:tag name="OTLDURATIONFORMAT" val="mons"/>
  <p:tag name="OTLSPACING" val="2"/>
  <p:tag name="OTLSHAPETHICKNESSTYPE" val="Thick"/>
  <p:tag name="OTLWEEKNUMBERINGFORMAT" val="WNFormat1"/>
  <p:tag name="OTLWEEKNUMBERINGISVISIBLE" val="Fals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5-31T00:00:00.0000000Z"/>
  <p:tag name="OTLENDDATE" val="2021-11-30T23:59:00.0000000Z"/>
  <p:tag name="OTLDURATIONFORMAT" val="mons"/>
  <p:tag name="OTLSPACING" val="2"/>
  <p:tag name="OTLSHAPETHICKNESSTYPE" val="Thick"/>
  <p:tag name="OTLWEEKNUMBERINGFORMAT" val="WNFormat1"/>
  <p:tag name="OTLWEEKNUMBERINGISVISIBLE" val="Fals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port "/>
  <p:tag name="OTLDATE" val="2020-10-15T23:59:00.0000000Z"/>
  <p:tag name="OTLPOSITIONONTASK" val="Center"/>
  <p:tag name="OTLRELATEDTASKID" val="00000000-0000-0000-0000-000000000000"/>
  <p:tag name="OTLWEEKNUMBERINGFORMAT" val="WNFormat1"/>
  <p:tag name="OTLWEEKNUMBERINGISVISIBLE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pply for Drug Approval"/>
  <p:tag name="OTLDATE" val="2021-05-31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port"/>
  <p:tag name="OTLDATE" val="2021-09-30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stimated Drug Approval Date"/>
  <p:tag name="OTLDATE" val="2021-11-30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atients Recruited"/>
  <p:tag name="OTLDATE" val="2020-01-15T23:59:00.0000000Z"/>
  <p:tag name="OTLPOSITIONONTASK" val="Above"/>
  <p:tag name="OTLRELATEDTASKID" val="a82269eb-335f-4826-b627-d4afce417f01"/>
  <p:tag name="OTLWEEKNUMBERINGFORMAT" val="WNFormat1"/>
  <p:tag name="OTLWEEKNUMBERINGISVISIBLE" val="Fals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atients Enrolled"/>
  <p:tag name="OTLDATE" val="2020-03-01T23:59:00.0000000Z"/>
  <p:tag name="OTLPOSITIONONTASK" val="Above"/>
  <p:tag name="OTLRELATEDTASKID" val="a82269eb-335f-4826-b627-d4afce417f01"/>
  <p:tag name="OTLWEEKNUMBERINGFORMAT" val="WNFormat1"/>
  <p:tag name="OTLWEEKNUMBERINGISVISIBLE" val="Fals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tudy Kick-off"/>
  <p:tag name="OTLDATE" val="2020-04-01T23:59:00.0000000Z"/>
  <p:tag name="OTLPOSITIONONTASK" val="Above"/>
  <p:tag name="OTLRELATEDTASKID" val="a82269eb-335f-4826-b627-d4afce417f01"/>
  <p:tag name="OTLWEEKNUMBERINGFORMAT" val="WNFormat1"/>
  <p:tag name="OTLWEEKNUMBERINGISVISIBLE" val="Fals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atients Recruited"/>
  <p:tag name="OTLDATE" val="2020-11-15T23:59:00.0000000Z"/>
  <p:tag name="OTLPOSITIONONTASK" val="Above"/>
  <p:tag name="OTLRELATEDTASKID" val="df4d89a3-d35b-45f7-b90e-f9ae229234f2"/>
  <p:tag name="OTLWEEKNUMBERINGFORMAT" val="WNFormat1"/>
  <p:tag name="OTLWEEKNUMBERINGISVISIBLE" val="Fals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atients Enrolled"/>
  <p:tag name="OTLDATE" val="2020-12-15T23:59:00.0000000Z"/>
  <p:tag name="OTLPOSITIONONTASK" val="Above"/>
  <p:tag name="OTLRELATEDTASKID" val="df4d89a3-d35b-45f7-b90e-f9ae229234f2"/>
  <p:tag name="OTLWEEKNUMBERINGFORMAT" val="WNFormat1"/>
  <p:tag name="OTLWEEKNUMBERINGISVISIBLE" val="Fals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tudy Kick-off"/>
  <p:tag name="OTLDATE" val="2021-03-15T23:59:00.0000000Z"/>
  <p:tag name="OTLPOSITIONONTASK" val="Above"/>
  <p:tag name="OTLRELATEDTASKID" val="df4d89a3-d35b-45f7-b90e-f9ae229234f2"/>
  <p:tag name="OTLWEEKNUMBERINGFORMAT" val="WNFormat1"/>
  <p:tag name="OTLWEEKNUMBERINGISVISIBLE" val="Fals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WZXJzaW9uIjp7IiRpZCI6IjIiLCJWZXJzaW9uIjoiMy4zLjIiLCJPcmlnaW5hbEFzc2VtYmx5VmVyc2lvbiI6IjEuMDAuMDAuMDAiLCJFZGl0aW9uIjoiUHJvIiwiSXNQbHVzRWRpdGlvbiI6dHJ1ZSwiSXNQcm9FZGl0aW9uIjp0cnVlfSwiRWZmZWN0IjoxLCJTdHlsZSI6eyIkaWQiOiIzIiwiVGltZWJhbmRTdHlsZSI6eyIkaWQiOiI0IiwiU2NhbGVNYXJraW5nIjowLCJTaGFwZSI6MywiU2hhcGVTdHlsZSI6eyIkaWQiOiI1IiwiTWFyZ2luIjp7IiRpZCI6IjYiLCJUb3AiOjAsIkxlZnQiOjEwLCJSaWdodCI6MTAsIkJvdHRvbSI6MH0sIlBhZGRpbmciOnsiJGlkIjoiNyIsIlRvcCI6MywiTGVmdCI6MCwiUmlnaHQiOjAsIkJvdHRvbSI6M30sIkJhY2tncm91bmQiOnsiJGlkIjoiOCIsIkNvbG9yIjp7IiRpZCI6IjkiLCJBIjoyNTUsIlIiOjE3OCwiRyI6MTc4LCJCIjoxNzh9fSwiSXNWaXNpYmxlIjp0cnVlLCJXaWR0aCI6M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zLCJGb250TmFtZSI6IkNhbGlicmkiLCJJc0JvbGQiOnRydWUsIklzSXRhbGljIjpmYWxzZSwiSXNVbmRlcmxpbmVkIjpmYWxzZSwiUGFyZW50U3R5bGUiOm51bGx9LCJBdXRvU2l6ZSI6MCwiRm9yZWdyb3VuZCI6eyIkaWQiOiIxNSIsIkNvbG9yIjp7IiRpZCI6IjE2IiwiQSI6MjU1LCJSIjoyNTUsIkciOjY5LCJCIjow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zLCJGb250TmFtZSI6IkNhbGlicmkiLCJJc0JvbGQiOnRydWUsIklzSXRhbGljIjpmYWxzZSwiSXNVbmRlcmxpbmVkIjpmYWxzZSwiUGFyZW50U3R5bGUiOm51bGx9LCJBdXRvU2l6ZSI6MCwiRm9yZWdyb3VuZCI6eyIkaWQiOiIyMyIsIkNvbG9yIjp7IiRpZCI6IjI0IiwiQSI6MjU1LCJSIjoyNTUsIkciOjY5LCJCIjow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3LCJGb250TmFtZSI6IkNlbnR1cnkgR290aGlj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zMiwiRyI6NzYsIkIiOjM0fX0sIklzVmlzaWJsZSI6dHJ1ZSwiV2lkdGgiOjAuMCwiSGVpZ2h0IjowLjAsIkJvcmRlclN0eWxlIjpudWxsLCJQYXJlbnRTdHlsZSI6bnVsbH0sIlNjYWxlU3R5bGUiOnsiJGlkIjoiNDAiLCJTaG93U2VnbWVudFNlcGFyYXRvcnMiOmZhbHNlLCJTZWdtZW50U2VwYXJhdG9yT3BhY2l0eSI6MzAsIkZvbnRTZXR0aW5ncyI6eyIkaWQiOiI0MSIsIkZvbnRTaXplIjoxMCwiRm9udE5hbWUiOiJDZW50dXJ5IEdvdGhpYy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zOCwiRyI6MjM2LCJCIjoyMjV9fSwiQXBwZW5kWWVhck9uWWVhckNoYW5nZSI6dHJ1ZSwiRWxhcHNlZFRpbWVGb3JtYXQiOjEsIlRvZGF5TWFya2VyUG9zaXRpb24iOjMsIlF1aWNrUG9zaXRpb24iOjMsIkFic29sdXRlUG9zaXRpb24iOjM0MS41NzE0LCJNYXJnaW4iOnsiJGlkIjoiNDkiLCJUb3AiOjAsIkxlZnQiOjEwLCJSaWdodCI6MTAsIkJvdHRvbSI6MH0sIlBhZGRpbmciOnsiJGlkIjoiNTAiLCJUb3AiOjAsIkxlZnQiOjAsIlJpZ2h0IjowLCJCb3R0b20iOjB9LCJCYWNrZ3JvdW5kIjp7IiRpZCI6IjUxIiwiQ29sb3IiOnsiJGlkIjoiNTIiLCJBIjoyNTUsIlIiOjgwLCJHIjo4MCwiQiI6NzB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wLCJHIjowLCJCIjow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lbnR1cnkgR290aGljIiwiSXNCb2xkIjpmYWxz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lbnR1cnkgR290aGljIiwiSXNCb2xkIjpmYWxzZSwiSXNJdGFsaWMiOmZhbHNlLCJJc1VuZGVybGluZWQiOmZhbHNlLCJQYXJlbnRTdHlsZSI6bnVsbH0sIkF1dG9TaXplIjowLCJGb3JlZ3JvdW5kIjp7IiRpZCI6Ijc2IiwiQ29sb3IiOnsiJGlkIjoiNzciLCJBIjoyNTUsIlIiOjExMiwiRyI6MTczLCJCIjo3M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IsIkR1cmF0aW9uRm9ybWF0IjowLCJJbmNsdWRlTm9uV29ya2luZ0RheXNJbkR1cmF0aW9uIjp0cnV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5IiwiVG9wIjowLCJMZWZ0IjowLCJSaWdodCI6MCwiQm90dG9tIjowfSwiUGFkZGluZyI6eyIkaWQiOiI5MCIsIlRvcCI6MCwiTGVmdCI6MCwiUmlnaHQiOjAsIkJvdHRvbSI6MH0sIkJhY2tncm91bmQiOnsiJGlkIjoiOTEiLCJDb2xvciI6eyIkcmVmIjoiMjAifX0sIklzVmlzaWJsZSI6dHJ1ZSwiV2lkdGgiOjAuMCwiSGVpZ2h0IjowLjAsIkJvcmRlclN0eWxlIjpudWxsLCJQYXJlbnRTdHlsZSI6bnVsbH0sIkR1cmF0aW9uU3R5bGUiOnsiJGlkIjoiOTIiLCJGb250U2V0dGluZ3MiOnsiJGlkIjoiOTMiLCJGb250U2l6ZSI6MTAsIkZvbnROYW1lIjoiQ2FsaWJyaSIsIklzQm9sZCI6ZmFsc2UsIklzSXRhbGljIjpmYWxzZSwiSXNVbmRlcmxpbmVkIjpmYWxzZSwiUGFyZW50U3R5bGUiOm51bGx9LCJBdXRvU2l6ZSI6MCwiRm9yZWdyb3VuZCI6eyIkaWQiOiI5NCIsIkNvbG9yIjp7IiRpZCI6Ijk1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EwLCJHIjoyMDYsIkIiOjIwNn19LCJMaW5lV2VpZ2h0IjoxLjAsIkxpbmVUeXBlIjowLCJQYXJlbnRTdHlsZSI6bnVsbH0sIlZlcnRpY2FsQ29ubmVjdG9yU3R5bGUiOnsiJGlkIjoiMTAyIiwiTGluZUNvbG9yIjp7IiRpZCI6IjEwMyIsIiR0eXBlIjoiTkxSRS5Db21tb24uRG9tLlNvbGlkQ29sb3JCcnVzaCwgTkxSRS5Db21tb24iLCJDb2xvciI6eyIkaWQiOiIxMDQiLCJBIjoyNTUsIlIiOjIxMywiRyI6MjEyLCJCIjoyMTF9fSwiTGluZVdlaWdodCI6MS4wLCJMaW5lVHlwZSI6MCwiUGFyZW50U3R5bGUiOm51bGx9LCJNYXJnaW4iOm51bGwsIlN0YXJ0RGF0ZVBvc2l0aW9uIjo0LCJFbmREYXRlUG9zaXRpb24iOjQsIkRhdGVJc1Zpc2libGUiOnRydWUsIlRpdGxlUG9zaXRpb24iOjIsIkR1cmF0aW9uUG9zaXRpb24iOjMsIlBlcmNlbnRhZ2VDb21wbGV0ZWRQb3NpdGlvbiI6NiwiU3BhY2luZyI6NSwiSXNCZWxvd1RpbWViYW5kIjpmYWxz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Iy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CwiRm9udE5hbWUiOiJDZW50dXJ5IEdvdGhpYyIsIklzQm9sZCI6ZmFsc2UsIklzSXRhbGljIjpmYWxzZSwiSXNVbmRlcmxpbmVkIjpmYWxzZSwiUGFyZW50U3R5bGUiOm51bGx9LCJBdXRvU2l6ZSI6MCwiRm9yZWdyb3VuZCI6eyIkaWQiOiIxMTUiLCJDb2xvciI6eyIkaWQiOiIxMTY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MTIsIkZvbnROYW1lIjoiQ2FsaWJyaSIsIklzQm9sZCI6ZmFsc2UsIklzSXRhbGljIjpmYWxzZSwiSXNVbmRlcmxpbmVkIjpmYWxzZSwiUGFyZW50U3R5bGUiOm51bGx9LCJBdXRvU2l6ZSI6MCwiRm9yZWdyb3VuZCI6eyIkaWQiOiIxMjIiLCJDb2xvciI6eyIkaWQiOiIxMjM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4IiwiRm9ybWF0IjowLCJJc1Zpc2libGUiOmZhbHNlLCJMYXN0S25vd25WaXNpYmlsaXR5U3RhdGUiOmZhbHNlfSwiSXNWaXNpYmxlIjp0cnVlLCJQYXJlbnRTdHlsZSI6bnVsbCwiX2V4cGxpY2l0bHlTZXQiOnsiJGlkIjoiMTI5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AiLCJHcmlkbGluZVN0eWxlIjp7IiRpZCI6IjEzMSIsIkxpbmVDb2xvciI6eyIkaWQiOiIxMzIiLCIkdHlwZSI6Ik5MUkUuQ29tbW9uLkRvbS5Tb2xpZENvbG9yQnJ1c2gsIE5MUkUuQ29tbW9uIiwiQ29sb3IiOnsiJGlkIjoiMTMzIiwiQSI6MzgsIlIiOjkxLCJHIjoxNTUsIkIiOjIxM319LCJMaW5lV2VpZ2h0IjoxLjAsIkxpbmVUeXBlIjowLCJQYXJlbnRTdHlsZSI6bnVsbH0sIk1hcmdpbiI6eyIkaWQiOiIxMzQiLCJUb3AiOjAsIkxlZnQiOjAsIlJpZ2h0IjowLCJCb3R0b20iOjB9LCJQYWRkaW5nIjp7IiRpZCI6IjEzNSIsIlRvcCI6MCwiTGVmdCI6MCwiUmlnaHQiOjAsIkJvdHRvbSI6MH0sIkJhY2tncm91bmQiOm51bGwsIklzVmlzaWJsZSI6dHJ1ZSwiV2lkdGgiOjAuMCwiSGVpZ2h0IjowLjAsIkJvcmRlclN0eWxlIjpudWxsLCJQYXJlbnRTdHlsZSI6bnVsbH0sIlNob3dFbGFwc2VkVGltZUdyYWRpZW50U3R5bGUiOnRydW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0cnVlLCJXaWR0aCI6MC4wLCJIZWlnaHQiOjAuMCwiQm9yZGVyU3R5bGUiOm51bGwsIlBhcmVudFN0eWxlIjpudWxsfSwiUmVjdGFuZ2xlU3R5bGUiOnsiJGlkIjoiMTQ0IiwiTWFyZ2luIjp7IiRpZCI6IjE0NSIsIlRvcCI6MCwiTGVmdCI6MCwiUmlnaHQiOjAsIkJvdHRvbSI6MH0sIlBhZGRpbmciOnsiJGlkIjoiMTQ2IiwiVG9wIjowLCJMZWZ0IjowLCJSaWdodCI6MCwiQm90dG9tIjowfSwiQmFja2dyb3VuZCI6eyIkaWQiOiIxNDciLCJDb2xvciI6eyIkaWQiOiIxNDgiLCJBIjoxMjcsIlIiOjkxLCJHIjoxNTUsIkIiOjIxM319LCJJc1Zpc2libGUiOnRydW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yMDE3LTA2LTE4VDIzOjU5OjU5Ljk5OVoiLCJFbmREYXRlIjoiMjAyMi0wMi0yOFQyMzo1OTowMCIsIkZvcm1hdCI6Ik1NTSIsIlR5cGUiOjIsIkF1dG9EYXRlUmFuZ2UiOnRydWUsIldvcmtpbmdEYXlzIjoxMjcsIkZpc2NhbFllYXIiOnsiJGlkIjoiMTY1IiwiU3RhcnRNb250aCI6MSwiVXNlU3RhcnRpbmdZZWFyRm9yTnVtYmVyaW5nIjp0cnVlLCJTaG93RmlzY2FsWWVhckxhYmVsIjp0cnVlfSwiVG9kYXlNYXJrZXJUZXh0IjoiVG9kYXkiLCJBdXRvU2NhbGVUeXBlIjp0cnVlfSwiTWlsZXN0b25lcyI6W3siJGlkIjoiMTY2IiwiRGF0ZSI6IjIwMjEtMDYtMThUMjM6NTk6MDAiLCJTdHlsZSI6eyIkaWQiOiIxNjciLCJTaGFwZSI6MTQsIkNvbm5lY3Rvck1hcmdpbiI6eyIkcmVmIjoiNTQifSwiQ29ubmVjdG9yU3R5bGUiOnsiJGlkIjoiMTY4IiwiTGluZUNvbG9yIjp7IiRpZCI6IjE2OSIsIiR0eXBlIjoiTkxSRS5Db21tb24uRG9tLlNvbGlkQ29sb3JCcnVzaCwgTkxSRS5Db21tb24iLCJDb2xvciI6eyIkaWQiOiIxNzAiLCJBIjoyNTUsIlIiOjIzMSwiRyI6MjMwLCJCIjoyMzB9fSwiTGluZVdlaWdodCI6MS4wLCJMaW5lVHlwZSI6MCwiUGFyZW50U3R5bGUiOnsiJHJlZiI6IjU1In19LCJJc0JlbG93VGltZWJhbmQiOnRydWUsIlBvc2l0aW9uT25UYXNrIjowLCJIaWRlRGF0ZSI6ZmFsc2UsIlNoYXBlU2l6ZSI6MSwiU3BhY2luZyI6MC4wLCJQYWRkaW5nIjp7IiRpZCI6IjE3MSIsIlRvcCI6MCwiTGVmdCI6MCwiUmlnaHQiOjAsIkJvdHRvbSI6MH0sIlNoYXBlU3R5bGUiOnsiJGlkIjoiMTcyIiwiTWFyZ2luIjp7IiRyZWYiOiI2MCJ9LCJQYWRkaW5nIjp7IiRyZWYiOiI2MSJ9LCJCYWNrZ3JvdW5kIjp7IiRpZCI6IjE3MyIsIkNvbG9yIjp7IiRpZCI6IjE3NCIsIkEiOjI1NSwiUiI6MjMxLCJHIjoyMzAsIkIiOjIzMH19LCJJc1Zpc2libGUiOnRydWUsIldpZHRoIjoxOC4wLCJIZWlnaHQiOjIwLjAsIkJvcmRlclN0eWxlIjp7IiRpZCI6IjE3NSIsIkxpbmVDb2xvciI6eyIkcmVmIjoiNjUifSwiTGluZVdlaWdodCI6MC4wLCJMaW5lVHlwZSI6MCwiUGFyZW50U3R5bGUiOnsiJHJlZiI6IjY0In19LCJQYXJlbnRTdHlsZSI6eyIkcmVmIjoiNTkifX0sIlRpdGxlU3R5bGUiOnsiJGlkIjoiMTc2IiwiRm9udFNldHRpbmdzIjp7IiRpZCI6IjE3NyIsIkZvbnRTaXplIjoxMiwiRm9udE5hbWUiOiJDZW50dXJ5IEdvdGhpYyIsIklzQm9sZCI6ZmFsc2UsIklzSXRhbGljIjpmYWxzZSwiSXNVbmRlcmxpbmVkIjpmYWxzZSwiUGFyZW50U3R5bGUiOnsiJHJlZiI6IjY4In19LCJBdXRvU2l6ZSI6MCwiRm9yZWdyb3VuZCI6eyIkaWQiOiIxNzgiLCJDb2xvciI6eyIkaWQiOiIxNzkiLCJBIjoyNTUsIlIiOjY4LCJHIjo4NCwiQiI6MTA2fX0sIk1heFdpZHRoIjo2OS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4MCIsIkxpbmVDb2xvciI6bnVsbCwiTGluZVdlaWdodCI6MC4wLCJMaW5lVHlwZSI6MCwiUGFyZW50U3R5bGUiOm51bGx9LCJQYXJlbnRTdHlsZSI6eyIkcmVmIjoiNjcifX0sIkRhdGVTdHlsZSI6eyIkaWQiOiIxODEiLCJGb250U2V0dGluZ3MiOnsiJGlkIjoiMTgyIiwiRm9udFNpemUiOjEwLCJGb250TmFtZSI6IkNlbnR1cnkgR290aGljIiwiSXNCb2xkIjpmYWxzZSwiSXNJdGFsaWMiOmZhbHNlLCJJc1VuZGVybGluZWQiOmZhbHNlLCJQYXJlbnRTdHlsZSI6eyIkcmVmIjoiNzUifX0sIkF1dG9TaXplIjowLCJGb3JlZ3JvdW5kIjp7IiRpZCI6IjE4MyIsIkNvbG9yIjp7IiRpZCI6IjE4NCIsIkEiOjI1NSwiUiI6MTY1LCJHIjoxNjUsIkIiOjE2NX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1IiwiTGluZUNvbG9yIjpudWxsLCJMaW5lV2VpZ2h0IjowLjAsIkxpbmVUeXBlIjowLCJQYXJlbnRTdHlsZSI6bnVsbH0sIlBhcmVudFN0eWxlIjp7IiRyZWYiOiI3NCJ9fSwiRGF0ZUZvcm1hdCI6eyIkcmVmIjoiODEifSwiV2Vla051bWJlcmluZyI6eyIkaWQiOiIxODYiLCJGb3JtYXQiOjAsIklzVmlzaWJsZSI6ZmFsc2UsIkxhc3RLbm93blZpc2liaWxpdHlTdGF0ZSI6ZmFsc2V9LCJJc1Zpc2libGUiOnRydWUsIlBhcmVudFN0eWxlIjp7IiRyZWYiOiI1MyJ9fSwiSW5kZXgiOjAsIlBlcmNlbnRhZ2VDb21wbGV0ZSI6bnVsbCwiUG9zaXRpb24iOnsiUmF0aW8iOjAuMTMwMzczOTAwMDI0OTc5MiwiSXNDdXN0b20iOnRydWV9LCJEYXRlRm9ybWF0Ijp7IiRyZWYiOiI4MSJ9LCJXZWVrTnVtYmVyaW5nIjp7IiRpZCI6IjE4NyIsIkZvcm1hdCI6MCwiSXNWaXNpYmxlIjpmYWxzZSwiTGFzdEtub3duVmlzaWJpbGl0eVN0YXRlIjpmYWxzZX0sIlJlbGF0ZWRUYXNrSWQiOiIwMDAwMDAwMC0wMDAwLTAwMDAtMDAwMC0wMDAwMDAwMDAwMDAiLCJJZCI6ImUxOTk3ODMwLWU5MTYtNGYxOC05N2JhLTI3OTRhZGY1MjBmNSIsIkltcG9ydElkIjpudWxsLCJUaXRsZSI6Ik1pbGVzdG9uZSAxIiwiTm90ZSI6bnVsbCwiSHlwZXJsaW5rIjp7IiRpZCI6IjE4OCIsIkFkZHJlc3MiOm51bGwsIlN1YkFkZHJlc3MiOm51bGx9LCJJc0NoYW5nZWQiOmZhbHNlLCJJc05ldyI6dHJ1ZX0seyIkaWQiOiIxODkiLCJEYXRlIjoiMjAyMS0wOC0xNVQyMzo1OTowMCIsIlN0eWxlIjp7IiRpZCI6IjE5MCIsIlNoYXBlIjo1LCJDb25uZWN0b3JNYXJnaW4iOnsiJHJlZiI6IjU0In0sIkNvbm5lY3RvclN0eWxlIjp7IiRpZCI6IjE5MSIsIkxpbmVDb2xvciI6eyIkaWQiOiIxOTIiLCIkdHlwZSI6Ik5MUkUuQ29tbW9uLkRvbS5Tb2xpZENvbG9yQnJ1c2gsIE5MUkUuQ29tbW9uIiwiQ29sb3IiOnsiJGlkIjoiMTkzIiwiQSI6MjU1LCJSIjoyMzcsIkciOjEyNSwiQiI6NDl9fSwiTGluZVdlaWdodCI6MS4wLCJMaW5lVHlwZSI6MCwiUGFyZW50U3R5bGUiOnsiJHJlZiI6IjU1In19LCJJc0JlbG93VGltZWJhbmQiOmZhbHNlLCJQb3NpdGlvbk9uVGFzayI6MCwiSGlkZURhdGUiOmZhbHNlLCJTaGFwZVNpemUiOjAsIlNwYWNpbmciOjAuMCwiUGFkZGluZyI6eyIkaWQiOiIxOTQiLCJUb3AiOjAsIkxlZnQiOjAsIlJpZ2h0IjowLCJCb3R0b20iOjB9LCJTaGFwZVN0eWxlIjp7IiRpZCI6IjE5NSIsIk1hcmdpbiI6eyIkcmVmIjoiNjAifSwiUGFkZGluZyI6eyIkcmVmIjoiNjEifSwiQmFja2dyb3VuZCI6eyIkaWQiOiIxOTYiLCJDb2xvciI6eyIkaWQiOiIxOTciLCJBIjoyNTUsIlIiOjE3OCwiRyI6MTQsIkIiOjE4fX0sIklzVmlzaWJsZSI6dHJ1ZSwiV2lkdGgiOjEyLjAsIkhlaWdodCI6MTQuMCwiQm9yZGVyU3R5bGUiOnsiJGlkIjoiMTk4IiwiTGluZUNvbG9yIjp7IiRyZWYiOiI2NSJ9LCJMaW5lV2VpZ2h0IjowLjAsIkxpbmVUeXBlIjowLCJQYXJlbnRTdHlsZSI6eyIkcmVmIjoiNjQifX0sIlBhcmVudFN0eWxlIjp7IiRyZWYiOiI1OSJ9fSwiVGl0bGVTdHlsZSI6eyIkaWQiOiIxOTkiLCJGb250U2V0dGluZ3MiOnsiJGlkIjoiMjAwIiwiRm9udFNpemUiOjEyLCJGb250TmFtZSI6IkNlbnR1cnkgR290aGljIiwiSXNCb2xkIjpmYWxzZSwiSXNJdGFsaWMiOmZhbHNlLCJJc1VuZGVybGluZWQiOmZhbHNlLCJQYXJlbnRTdHlsZSI6eyIkcmVmIjoiNjgifX0sIkF1dG9TaXplIjowLCJGb3JlZ3JvdW5kIjp7IiRpZCI6IjIwMSIsIkNvbG9yIjp7IiRpZCI6IjIwMiIsIkEiOjI1NSwiUiI6NjgsIkciOjg0LCJCIjoxMDZ9fSwiTWF4V2lkdGgiOjY5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AzIiwiTGluZUNvbG9yIjpudWxsLCJMaW5lV2VpZ2h0IjowLjAsIkxpbmVUeXBlIjowLCJQYXJlbnRTdHlsZSI6bnVsbH0sIlBhcmVudFN0eWxlIjp7IiRyZWYiOiI2NyJ9fSwiRGF0ZVN0eWxlIjp7IiRpZCI6IjIwNCIsIkZvbnRTZXR0aW5ncyI6eyIkaWQiOiIyMDUiLCJGb250U2l6ZSI6OSwiRm9udE5hbWUiOiJDZW50dXJ5IEdvdGhpYyIsIklzQm9sZCI6ZmFsc2UsIklzSXRhbGljIjpmYWxzZSwiSXNVbmRlcmxpbmVkIjpmYWxzZSwiUGFyZW50U3R5bGUiOnsiJHJlZiI6Ijc1In19LCJBdXRvU2l6ZSI6MCwiRm9yZWdyb3VuZCI6eyIkaWQiOiIyMDYiLCJDb2xvciI6eyIkaWQiOiIyMDciLCJBIjoyNTUsIlIiOjE3OCwiRyI6MzgsIkIiOjB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yMDgiLCJMaW5lQ29sb3IiOm51bGwsIkxpbmVXZWlnaHQiOjAuMCwiTGluZVR5cGUiOjAsIlBhcmVudFN0eWxlIjpudWxsfSwiUGFyZW50U3R5bGUiOnsiJHJlZiI6Ijc0In19LCJEYXRlRm9ybWF0Ijp7IiRyZWYiOiI4MSJ9LCJXZWVrTnVtYmVyaW5nIjp7IiRpZCI6IjIwOSIsIkZvcm1hdCI6MCwiSXNWaXNpYmxlIjpmYWxzZSwiTGFzdEtub3duVmlzaWJpbGl0eVN0YXRlIjpmYWxzZX0sIklzVmlzaWJsZSI6dHJ1ZSwiUGFyZW50U3R5bGUiOnsiJHJlZiI6IjUzIn19LCJJbmRleCI6MSwiUGVyY2VudGFnZUNvbXBsZXRlIjpudWxsLCJQb3NpdGlvbiI6eyJSYXRpbyI6MC4wODQ5MTg2MzY3NDU4NzY3NDEsIklzQ3VzdG9tIjp0cnVlfSwiRGF0ZUZvcm1hdCI6eyIkcmVmIjoiODEifSwiV2Vla051bWJlcmluZyI6eyIkaWQiOiIyMTAiLCJGb3JtYXQiOjAsIklzVmlzaWJsZSI6ZmFsc2UsIkxhc3RLbm93blZpc2liaWxpdHlTdGF0ZSI6ZmFsc2V9LCJSZWxhdGVkVGFza0lkIjoiMDAwMDAwMDAtMDAwMC0wMDAwLTAwMDAtMDAwMDAwMDAwMDAwIiwiSWQiOiJmMDNkZTQ5ZS05OGQzLTRiMTUtODgxYy1lYmMyOWVkM2VhZjkiLCJJbXBvcnRJZCI6bnVsbCwiVGl0bGUiOiJNaWxlc3RvbmUgMiIsIk5vdGUiOm51bGwsIkh5cGVybGluayI6eyIkaWQiOiIyMTEiLCJBZGRyZXNzIjpudWxsLCJTdWJBZGRyZXNzIjpudWxsfSwiSXNDaGFuZ2VkIjpmYWxzZSwiSXNOZXciOnRydWV9LHsiJGlkIjoiMjEyIiwiRGF0ZSI6IjIwMjEtMTEtMTBUMjM6NTk6MDAiLCJTdHlsZSI6eyIkaWQiOiIyMTMiLCJTaGFwZSI6NiwiQ29ubmVjdG9yTWFyZ2luIjp7IiRyZWYiOiI1NCJ9LCJDb25uZWN0b3JTdHlsZSI6eyIkaWQiOiIyMTQiLCJMaW5lQ29sb3IiOnsiJGlkIjoiMjE1IiwiJHR5cGUiOiJOTFJFLkNvbW1vbi5Eb20uU29saWRDb2xvckJydXNoLCBOTFJFLkNvbW1vbiIsIkNvbG9yIjp7IiRpZCI6IjIxNiIsIkEiOjI1NSwiUiI6MjM3LCJHIjoxMjUsIkIiOjQ5fX0sIkxpbmVXZWlnaHQiOjEuMCwiTGluZVR5cGUiOjAsIlBhcmVudFN0eWxlIjp7IiRyZWYiOiI1NSJ9fSwiSXNCZWxvd1RpbWViYW5kIjp0cnVlLCJQb3NpdGlvbk9uVGFzayI6MCwiSGlkZURhdGUiOmZhbHNlLCJTaGFwZVNpemUiOjEsIlNwYWNpbmciOjAuMCwiUGFkZGluZyI6eyIkaWQiOiIyMTciLCJUb3AiOjAsIkxlZnQiOjAsIlJpZ2h0IjowLCJCb3R0b20iOjB9LCJTaGFwZVN0eWxlIjp7IiRpZCI6IjIxOCIsIk1hcmdpbiI6eyIkcmVmIjoiNjAifSwiUGFkZGluZyI6eyIkcmVmIjoiNjEifSwiQmFja2dyb3VuZCI6eyIkaWQiOiIyMTkiLCJDb2xvciI6eyIkaWQiOiIyMjAiLCJBIjoyNTUsIlIiOjE3OCwiRyI6MTQsIkIiOjE4fX0sIklzVmlzaWJsZSI6dHJ1ZSwiV2lkdGgiOjE4LjAsIkhlaWdodCI6MjAuMCwiQm9yZGVyU3R5bGUiOnsiJGlkIjoiMjIxIiwiTGluZUNvbG9yIjp7IiRyZWYiOiI2NSJ9LCJMaW5lV2VpZ2h0IjowLjAsIkxpbmVUeXBlIjowLCJQYXJlbnRTdHlsZSI6eyIkcmVmIjoiNjQifX0sIlBhcmVudFN0eWxlIjp7IiRyZWYiOiI1OSJ9fSwiVGl0bGVTdHlsZSI6eyIkaWQiOiIyMjIiLCJGb250U2V0dGluZ3MiOnsiJGlkIjoiMjIzIiwiRm9udFNpemUiOjEyLCJGb250TmFtZSI6IkNlbnR1cnkgR290aGljIiwiSXNCb2xkIjpmYWxzZSwiSXNJdGFsaWMiOmZhbHNlLCJJc1VuZGVybGluZWQiOmZhbHNlLCJQYXJlbnRTdHlsZSI6eyIkcmVmIjoiNjgifX0sIkF1dG9TaXplIjowLCJGb3JlZ3JvdW5kIjp7IiRpZCI6IjIyNCIsIkNvbG9yIjp7IiRpZCI6IjIyNSIsIkEiOjI1NSwiUiI6NjgsIkciOjg0LCJCIjoxMDZ9fSwiTWF4V2lkdGgiOjY5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I2IiwiTGluZUNvbG9yIjpudWxsLCJMaW5lV2VpZ2h0IjowLjAsIkxpbmVUeXBlIjowLCJQYXJlbnRTdHlsZSI6bnVsbH0sIlBhcmVudFN0eWxlIjp7IiRyZWYiOiI2NyJ9fSwiRGF0ZVN0eWxlIjp7IiRpZCI6IjIyNyIsIkZvbnRTZXR0aW5ncyI6eyIkaWQiOiIyMjgiLCJGb250U2l6ZSI6OSwiRm9udE5hbWUiOiJDZW50dXJ5IEdvdGhpYyIsIklzQm9sZCI6ZmFsc2UsIklzSXRhbGljIjpmYWxzZSwiSXNVbmRlcmxpbmVkIjpmYWxzZSwiUGFyZW50U3R5bGUiOnsiJHJlZiI6Ijc1In19LCJBdXRvU2l6ZSI6MCwiRm9yZWdyb3VuZCI6eyIkaWQiOiIyMjkiLCJDb2xvciI6eyIkaWQiOiIyMzAiLCJBIjoyNTUsIlIiOjE3OCwiRyI6MzgsIkIiOjB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yMzEiLCJMaW5lQ29sb3IiOm51bGwsIkxpbmVXZWlnaHQiOjAuMCwiTGluZVR5cGUiOjAsIlBhcmVudFN0eWxlIjpudWxsfSwiUGFyZW50U3R5bGUiOnsiJHJlZiI6Ijc0In19LCJEYXRlRm9ybWF0Ijp7IiRyZWYiOiI4MSJ9LCJXZWVrTnVtYmVyaW5nIjp7IiRpZCI6IjIzMiIsIkZvcm1hdCI6MCwiSXNWaXNpYmxlIjpmYWxzZSwiTGFzdEtub3duVmlzaWJpbGl0eVN0YXRlIjpmYWxzZX0sIklzVmlzaWJsZSI6dHJ1ZSwiUGFyZW50U3R5bGUiOnsiJHJlZiI6IjUzIn19LCJJbmRleCI6MiwiUGVyY2VudGFnZUNvbXBsZXRlIjpudWxsLCJQb3NpdGlvbiI6eyJSYXRpbyI6MC4xMjUxMzAyNDU0MjA2Njc4NiwiSXNDdXN0b20iOnRydWV9LCJEYXRlRm9ybWF0Ijp7IiRyZWYiOiI4MSJ9LCJXZWVrTnVtYmVyaW5nIjp7IiRpZCI6IjIzMyIsIkZvcm1hdCI6MCwiSXNWaXNpYmxlIjpmYWxzZSwiTGFzdEtub3duVmlzaWJpbGl0eVN0YXRlIjpmYWxzZX0sIlJlbGF0ZWRUYXNrSWQiOiIwMDAwMDAwMC0wMDAwLTAwMDAtMDAwMC0wMDAwMDAwMDAwMDAiLCJJZCI6IjYzZGE2MTIzLWZiNDMtNDE5YS1hODVlLWI4M2RmMGM5NzlmNiIsIkltcG9ydElkIjpudWxsLCJUaXRsZSI6Ik1pbGVzdG9uZSAzIiwiTm90ZSI6bnVsbCwiSHlwZXJsaW5rIjp7IiRpZCI6IjIzNCIsIkFkZHJlc3MiOm51bGwsIlN1YkFkZHJlc3MiOm51bGx9LCJJc0NoYW5nZWQiOmZhbHNlLCJJc05ldyI6dHJ1ZX0seyIkaWQiOiIyMzUiLCJEYXRlIjoiMjAyMi0wMi0xNVQyMzo1OTowMCIsIlN0eWxlIjp7IiRpZCI6IjIzNiIsIlNoYXBlIjo2LCJDb25uZWN0b3JNYXJnaW4iOnsiJHJlZiI6IjU0In0sIkNvbm5lY3RvclN0eWxlIjp7IiRpZCI6IjIzNyIsIkxpbmVDb2xvciI6eyIkaWQiOiIyMzgiLCIkdHlwZSI6Ik5MUkUuQ29tbW9uLkRvbS5Tb2xpZENvbG9yQnJ1c2gsIE5MUkUuQ29tbW9uIiwiQ29sb3IiOnsiJGlkIjoiMjM5IiwiQSI6MjU1LCJSIjoyMzcsIkciOjEyNSwiQiI6NDl9fSwiTGluZVdlaWdodCI6MS4wLCJMaW5lVHlwZSI6MCwiUGFyZW50U3R5bGUiOnsiJHJlZiI6IjU1In19LCJJc0JlbG93VGltZWJhbmQiOmZhbHNlLCJQb3NpdGlvbk9uVGFzayI6MCwiSGlkZURhdGUiOmZhbHNlLCJTaGFwZVNpemUiOjAsIlNwYWNpbmciOjAuMCwiUGFkZGluZyI6eyIkaWQiOiIyNDAiLCJUb3AiOjAsIkxlZnQiOjAsIlJpZ2h0IjowLCJCb3R0b20iOjB9LCJTaGFwZVN0eWxlIjp7IiRpZCI6IjI0MSIsIk1hcmdpbiI6eyIkcmVmIjoiNjAifSwiUGFkZGluZyI6eyIkcmVmIjoiNjEifSwiQmFja2dyb3VuZCI6eyIkaWQiOiIyNDIiLCJDb2xvciI6eyIkaWQiOiIyNDMiLCJBIjoyNTUsIlIiOjE3OCwiRyI6MTQsIkIiOjE4fX0sIklzVmlzaWJsZSI6dHJ1ZSwiV2lkdGgiOjEyLjAsIkhlaWdodCI6MTQuMCwiQm9yZGVyU3R5bGUiOnsiJGlkIjoiMjQ0IiwiTGluZUNvbG9yIjp7IiRyZWYiOiI2NSJ9LCJMaW5lV2VpZ2h0IjowLjAsIkxpbmVUeXBlIjowLCJQYXJlbnRTdHlsZSI6eyIkcmVmIjoiNjQifX0sIlBhcmVudFN0eWxlIjp7IiRyZWYiOiI1OSJ9fSwiVGl0bGVTdHlsZSI6eyIkaWQiOiIyNDUiLCJGb250U2V0dGluZ3MiOnsiJGlkIjoiMjQ2IiwiRm9udFNpemUiOjEyLCJGb250TmFtZSI6IkNlbnR1cnkgR290aGljIiwiSXNCb2xkIjpmYWxzZSwiSXNJdGFsaWMiOmZhbHNlLCJJc1VuZGVybGluZWQiOmZhbHNlLCJQYXJlbnRTdHlsZSI6eyIkcmVmIjoiNjgifX0sIkF1dG9TaXplIjowLCJGb3JlZ3JvdW5kIjp7IiRpZCI6IjI0NyIsIkNvbG9yIjp7IiRpZCI6IjI0OCIsIkEiOjI1NSwiUiI6NjgsIkciOjg0LCJCIjoxMDZ9fSwiTWF4V2lkdGgiOjY5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Q5IiwiTGluZUNvbG9yIjpudWxsLCJMaW5lV2VpZ2h0IjowLjAsIkxpbmVUeXBlIjowLCJQYXJlbnRTdHlsZSI6bnVsbH0sIlBhcmVudFN0eWxlIjp7IiRyZWYiOiI2NyJ9fSwiRGF0ZVN0eWxlIjp7IiRpZCI6IjI1MCIsIkZvbnRTZXR0aW5ncyI6eyIkaWQiOiIyNTEiLCJGb250U2l6ZSI6OSwiRm9udE5hbWUiOiJDZW50dXJ5IEdvdGhpYyIsIklzQm9sZCI6dHJ1ZSwiSXNJdGFsaWMiOmZhbHNlLCJJc1VuZGVybGluZWQiOmZhbHNlLCJQYXJlbnRTdHlsZSI6eyIkcmVmIjoiNzUifX0sIkF1dG9TaXplIjowLCJGb3JlZ3JvdW5kIjp7IiRpZCI6IjI1MiIsIkNvbG9yIjp7IiRpZCI6IjI1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mYWxzZSwiV2lkdGgiOjAuMCwiSGVpZ2h0IjowLjAsIkJvcmRlclN0eWxlIjp7IiRpZCI6IjI1NCIsIkxpbmVDb2xvciI6bnVsbCwiTGluZVdlaWdodCI6MC4wLCJMaW5lVHlwZSI6MCwiUGFyZW50U3R5bGUiOm51bGx9LCJQYXJlbnRTdHlsZSI6eyIkcmVmIjoiNzQifX0sIkRhdGVGb3JtYXQiOnsiJHJlZiI6IjgxIn0sIldlZWtOdW1iZXJpbmciOnsiJGlkIjoiMjU1IiwiRm9ybWF0IjowLCJJc1Zpc2libGUiOmZhbHNlLCJMYXN0S25vd25WaXNpYmlsaXR5U3RhdGUiOmZhbHNlfSwiSXNWaXNpYmxlIjp0cnVlLCJQYXJlbnRTdHlsZSI6eyIkcmVmIjoiNTMifX0sIkluZGV4IjozLCJQZXJjZW50YWdlQ29tcGxldGUiOm51bGwsIlBvc2l0aW9uIjp7IlJhdGlvIjowLjA4NTU0ODg1Mjk5MTE3NDc2MiwiSXNDdXN0b20iOnRydWV9LCJEYXRlRm9ybWF0Ijp7IiRyZWYiOiI4MSJ9LCJXZWVrTnVtYmVyaW5nIjp7IiRpZCI6IjI1NiIsIkZvcm1hdCI6MCwiSXNWaXNpYmxlIjpmYWxzZSwiTGFzdEtub3duVmlzaWJpbGl0eVN0YXRlIjpmYWxzZX0sIlJlbGF0ZWRUYXNrSWQiOiIwMDAwMDAwMC0wMDAwLTAwMDAtMDAwMC0wMDAwMDAwMDAwMDAiLCJJZCI6ImRiYjUwZjU2LTMzYmYtNDQzZi05MjRhLTliMmE2YzE5NGJmOSIsIkltcG9ydElkIjpudWxsLCJUaXRsZSI6Ik1pbGVzdG9uZSA0IiwiTm90ZSI6bnVsbCwiSHlwZXJsaW5rIjp7IiRpZCI6IjI1NyIsIkFkZHJlc3MiOm51bGwsIlN1YkFkZHJlc3MiOm51bGx9LCJJc0NoYW5nZWQiOmZhbHNlLCJJc05ldyI6dHJ1ZX0seyIkaWQiOiIyNTgiLCJEYXRlIjoiMjAyMi0wMi0yOFQyMzo1OTowMCIsIlN0eWxlIjp7IiRpZCI6IjI1OSIsIlNoYXBlIjo3LCJDb25uZWN0b3JNYXJnaW4iOnsiJHJlZiI6IjU0In0sIkNvbm5lY3RvclN0eWxlIjp7IiRpZCI6IjI2MCIsIkxpbmVDb2xvciI6eyIkaWQiOiIyNjEiLCIkdHlwZSI6Ik5MUkUuQ29tbW9uLkRvbS5Tb2xpZENvbG9yQnJ1c2gsIE5MUkUuQ29tbW9uIiwiQ29sb3IiOnsiJGlkIjoiMjYyIiwiQSI6MjU1LCJSIjoyMzEsIkciOjIzMCwiQiI6MjMwfX0sIkxpbmVXZWlnaHQiOjEuMCwiTGluZVR5cGUiOjAsIlBhcmVudFN0eWxlIjp7IiRyZWYiOiI1NSJ9fSwiSXNCZWxvd1RpbWViYW5kIjp0cnVlLCJQb3NpdGlvbk9uVGFzayI6MCwiSGlkZURhdGUiOmZhbHNlLCJTaGFwZVNpemUiOjEsIlNwYWNpbmciOjAuMCwiUGFkZGluZyI6eyIkaWQiOiIyNjMiLCJUb3AiOjAsIkxlZnQiOjAsIlJpZ2h0IjowLCJCb3R0b20iOjB9LCJTaGFwZVN0eWxlIjp7IiRpZCI6IjI2NCIsIk1hcmdpbiI6eyIkcmVmIjoiNjAifSwiUGFkZGluZyI6eyIkcmVmIjoiNjEifSwiQmFja2dyb3VuZCI6eyIkaWQiOiIyNjUiLCJDb2xvciI6eyIkaWQiOiIyNjYiLCJBIjoyNTUsIlIiOjIzMSwiRyI6MjMwLCJCIjoyMzB9fSwiSXNWaXNpYmxlIjp0cnVlLCJXaWR0aCI6MTguMCwiSGVpZ2h0IjoyMC4wLCJCb3JkZXJTdHlsZSI6eyIkaWQiOiIyNjciLCJMaW5lQ29sb3IiOnsiJHJlZiI6IjY1In0sIkxpbmVXZWlnaHQiOjAuMCwiTGluZVR5cGUiOjAsIlBhcmVudFN0eWxlIjp7IiRyZWYiOiI2NCJ9fSwiUGFyZW50U3R5bGUiOnsiJHJlZiI6IjU5In19LCJUaXRsZVN0eWxlIjp7IiRpZCI6IjI2OCIsIkZvbnRTZXR0aW5ncyI6eyIkaWQiOiIyNjkiLCJGb250U2l6ZSI6MTIsIkZvbnROYW1lIjoiQ2VudHVyeSBHb3RoaWMiLCJJc0JvbGQiOmZhbHNlLCJJc0l0YWxpYyI6ZmFsc2UsIklzVW5kZXJsaW5lZCI6ZmFsc2UsIlBhcmVudFN0eWxlIjp7IiRyZWYiOiI2OCJ9fSwiQXV0b1NpemUiOjIsIkZvcmVncm91bmQiOnsiJGlkIjoiMjcwIiwiQ29sb3IiOnsiJGlkIjoiMjcxIiwiQSI6MjU1LCJSIjo2OCwiRyI6ODQsIkIiOjEwNn19LCJNYXhXaWR0aCI6NjUuMzM3MDg5NTM4NTc0MjE5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3MiIsIkxpbmVDb2xvciI6bnVsbCwiTGluZVdlaWdodCI6MC4wLCJMaW5lVHlwZSI6MCwiUGFyZW50U3R5bGUiOm51bGx9LCJQYXJlbnRTdHlsZSI6eyIkcmVmIjoiNjcifX0sIkRhdGVTdHlsZSI6eyIkaWQiOiIyNzMiLCJGb250U2V0dGluZ3MiOnsiJGlkIjoiMjc0IiwiRm9udFNpemUiOjEwLCJGb250TmFtZSI6IkNlbnR1cnkgR290aGljIiwiSXNCb2xkIjpmYWxzZSwiSXNJdGFsaWMiOmZhbHNlLCJJc1VuZGVybGluZWQiOmZhbHNlLCJQYXJlbnRTdHlsZSI6eyIkcmVmIjoiNzUifX0sIkF1dG9TaXplIjowLCJGb3JlZ3JvdW5kIjp7IiRpZCI6IjI3NSIsIkNvbG9yIjp7IiRpZCI6IjI3NiIsIkEiOjI1NSwiUiI6MTY1LCJHIjoxNjUsIkIiOjE2NX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c3IiwiTGluZUNvbG9yIjpudWxsLCJMaW5lV2VpZ2h0IjowLjAsIkxpbmVUeXBlIjowLCJQYXJlbnRTdHlsZSI6bnVsbH0sIlBhcmVudFN0eWxlIjp7IiRyZWYiOiI3NCJ9fSwiRGF0ZUZvcm1hdCI6eyIkcmVmIjoiODEifSwiV2Vla051bWJlcmluZyI6eyIkaWQiOiIyNzgiLCJGb3JtYXQiOjAsIklzVmlzaWJsZSI6ZmFsc2UsIkxhc3RLbm93blZpc2liaWxpdHlTdGF0ZSI6ZmFsc2V9LCJJc1Zpc2libGUiOnRydWUsIlBhcmVudFN0eWxlIjp7IiRyZWYiOiI1MyJ9fSwiSW5kZXgiOjQsIlBlcmNlbnRhZ2VDb21wbGV0ZSI6bnVsbCwiUG9zaXRpb24iOnsiUmF0aW8iOjAuMTMwMzczOTAwMDI0OTc5MiwiSXNDdXN0b20iOnRydWV9LCJEYXRlRm9ybWF0Ijp7IiRyZWYiOiI4MSJ9LCJXZWVrTnVtYmVyaW5nIjp7IiRpZCI6IjI3OSIsIkZvcm1hdCI6MCwiSXNWaXNpYmxlIjpmYWxzZSwiTGFzdEtub3duVmlzaWJpbGl0eVN0YXRlIjpmYWxzZX0sIlJlbGF0ZWRUYXNrSWQiOiIwMDAwMDAwMC0wMDAwLTAwMDAtMDAwMC0wMDAwMDAwMDAwMDAiLCJJZCI6ImQ4NmUxNTJhLTI3OTAtNDU4OC1hYTYyLTk0Nzc5ZTFkZmJlOSIsIkltcG9ydElkIjpudWxsLCJUaXRsZSI6Ik1pbGVzdG9uZSA1IiwiTm90ZSI6bnVsbCwiSHlwZXJsaW5rIjp7IiRpZCI6IjI4MCIsIkFkZHJlc3MiOm51bGwsIlN1YkFkZHJlc3MiOm51bGx9LCJJc0NoYW5nZWQiOmZhbHNlLCJJc05ldyI6dHJ1ZX1dLCJUYXNrcyI6W3siJGlkIjoiMjgxIiwiR3JvdXBOYW1lIjpudWxsLCJTdGFydERhdGUiOiIyMDIxLTA3LTA1VDAwOjAwOjAwWiIsIkVuZERhdGUiOiIyMDIxLTA4LTA4VDIzOjU5OjAwWiIsIlBlcmNlbnRhZ2VDb21wbGV0ZSI6bnVsbCwiU3R5bGUiOnsiJGlkIjoiMjgyIiwiU2hhcGUiOjcsIlNoYXBlVGhpY2tuZXNzIjoxLCJEdXJhdGlvbkZvcm1hdCI6MCwiSW5jbHVkZU5vbldvcmtpbmdEYXlzSW5EdXJhdGlvbiI6dHJ1ZSwiUGVyY2VudGFnZUNvbXBsZXRlU3R5bGUiOnsiJGlkIjoiMjgzIiwiRm9udFNldHRpbmdzIjp7IiRpZCI6IjI4N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jg1IiwiTGluZUNvbG9yIjpudWxsLCJMaW5lV2VpZ2h0IjowLjAsIkxpbmVUeXBlIjowLCJQYXJlbnRTdHlsZSI6bnVsbH0sIlBhcmVudFN0eWxlIjp7IiRyZWYiOiI4NSJ9fSwiRHVyYXRpb25TdHlsZSI6eyIkaWQiOiIyODYiLCJGb250U2V0dGluZ3MiOnsiJGlkIjoiMjg3IiwiRm9udFNpemUiOjksIkZvbnROYW1lIjoiQ2FsaWJyaSIsIklzQm9sZCI6ZmFsc2UsIklzSXRhbGljIjpmYWxzZSwiSXNVbmRlcmxpbmVkIjpmYWxzZSwiUGFyZW50U3R5bGUiOnsiJHJlZiI6IjkzIn19LCJBdXRvU2l6ZSI6MCwiRm9yZWdyb3VuZCI6eyIkaWQiOiIyODgiLCJDb2xvciI6eyIkaWQiOiIyODk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5MCIsIkxpbmVDb2xvciI6bnVsbCwiTGluZVdlaWdodCI6MC4wLCJMaW5lVHlwZSI6MCwiUGFyZW50U3R5bGUiOm51bGx9LCJQYXJlbnRTdHlsZSI6eyIkcmVmIjoiOTIifX0sIkhvcml6b250YWxDb25uZWN0b3JTdHlsZSI6eyIkaWQiOiIyOTEiLCJMaW5lQ29sb3IiOnsiJHJlZiI6IjEwMCJ9LCJMaW5lV2VpZ2h0IjoxLjAsIkxpbmVUeXBlIjowLCJQYXJlbnRTdHlsZSI6eyIkcmVmIjoiOTkifX0sIlZlcnRpY2FsQ29ubmVjdG9yU3R5bGUiOnsiJGlkIjoiMjkyIiwiTGluZUNvbG9yIjp7IiRyZWYiOiIxMDMifSwiTGluZVdlaWdodCI6MS4wLCJMaW5lVHlwZSI6MCwiUGFyZW50U3R5bGUiOnsiJHJlZiI6IjEwMiJ9fSwiTWFyZ2luIjpudWxsLCJTdGFydERhdGVQb3NpdGlvbiI6NCwiRW5kRGF0ZVBvc2l0aW9uIjo0LCJEYXRlSXNWaXNpYmxlIjp0cnVlLCJUaXRsZVBvc2l0aW9uIjoyLCJEdXJhdGlvblBvc2l0aW9uIjozLCJQZXJjZW50YWdlQ29tcGxldGVkUG9zaXRpb24iOjYsIlNwYWNpbmciOjEwLCJJc0JlbG93VGltZWJhbmQiOmZhbHNlLCJQZXJjZW50YWdlQ29tcGxldGVTaGFwZU9wYWNpdHkiOjM1LCJTaGFwZVN0eWxlIjp7IiRpZCI6IjI5MyIsIk1hcmdpbiI6eyIkcmVmIjoiMTA2In0sIlBhZGRpbmciOnsiJGlkIjoiMjk0IiwiVG9wIjowLCJMZWZ0IjoxLCJSaWdodCI6MCwiQm90dG9tIjoxfSwiQmFja2dyb3VuZCI6eyIkaWQiOiIyOTUiLCJDb2xvciI6eyIkaWQiOiIyOTYiLCJBIjoyNTUsIlIiOjE3OCwiRyI6MTQsIkIiOjE4fX0sIklzVmlzaWJsZSI6dHJ1ZSwiV2lkdGgiOjAuMCwiSGVpZ2h0IjoxNi4wLCJCb3JkZXJTdHlsZSI6eyIkaWQiOiIyOTciLCJMaW5lQ29sb3IiOnsiJGlkIjoiMjk4IiwiJHR5cGUiOiJOTFJFLkNvbW1vbi5Eb20uU29saWRDb2xvckJydXNoLCBOTFJFLkNvbW1vbiIsIkNvbG9yIjp7IiRpZCI6IjI5OSIsIkEiOjI1NSwiUiI6MjU1LCJHIjowLCJCIjowfX0sIkxpbmVXZWlnaHQiOjAuMCwiTGluZVR5cGUiOjAsIlBhcmVudFN0eWxlIjpudWxsfSwiUGFyZW50U3R5bGUiOnsiJHJlZiI6IjEwNSJ9fSwiVGl0bGVTdHlsZSI6eyIkaWQiOiIzMDAiLCJGb250U2V0dGluZ3MiOnsiJGlkIjoiMzAxIiwiRm9udFNpemUiOjEwLCJGb250TmFtZSI6IkNlbnR1cnkgR290aGljIiwiSXNCb2xkIjpmYWxzZSwiSXNJdGFsaWMiOmZhbHNlLCJJc1VuZGVybGluZWQiOmZhbHNlLCJQYXJlbnRTdHlsZSI6eyIkcmVmIjoiMTE0In19LCJBdXRvU2l6ZSI6MCwiRm9yZWdyb3VuZCI6eyIkcmVmIjoiMTE1In0sIk1heFdpZHRoIjo3MjAuMCwiTWF4SGVpZ2h0IjoiSW5maW5pdHkiLCJTbWFydEZvcmVncm91bmRJc0FjdGl2ZSI6ZmFsc2UsIkhvcml6b250YWxBbGlnbm1lbnQiOjE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MDIiLCJMaW5lQ29sb3IiOm51bGwsIkxpbmVXZWlnaHQiOjAuMCwiTGluZVR5cGUiOjAsIlBhcmVudFN0eWxlIjpudWxsfSwiUGFyZW50U3R5bGUiOnsiJHJlZiI6IjExMyJ9fSwiRGF0ZVN0eWxlIjp7IiRpZCI6IjMwMyIsIkZvbnRTZXR0aW5ncyI6eyIkaWQiOiIzMDQiLCJGb250U2l6ZSI6OSwiRm9udE5hbWUiOiJDZW50dXJ5IEdvdGhpYyIsIklzQm9sZCI6ZmFsc2UsIklzSXRhbGljIjpmYWxzZSwiSXNVbmRlcmxpbmVkIjpmYWxzZSwiUGFyZW50U3R5bGUiOnsiJHJlZiI6IjEyMSJ9fSwiQXV0b1NpemUiOjAsIkZvcmVncm91bmQiOnsiJGlkIjoiMzA1IiwiQ29sb3IiOnsiJGlkIjoiMzA2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MDciLCJMaW5lQ29sb3IiOm51bGwsIkxpbmVXZWlnaHQiOjAuMCwiTGluZVR5cGUiOjAsIlBhcmVudFN0eWxlIjpudWxsfSwiUGFyZW50U3R5bGUiOnsiJHJlZiI6IjEyMCJ9fSwiRGF0ZUZvcm1hdCI6eyIkaWQiOiIzMDgiLCJGb3JtYXRTdHJpbmciOiJNL2QiLCJTZXBhcmF0b3IiOiIvIiwiVXNlSW50ZXJuYXRpb25hbERhdGVGb3JtYXQiOmZhbHNlLCJEYXRlSXNWaXNpYmxlIjp0cnVlLCJUaW1lSXNWaXNpYmxlIjpmYWxzZSwiSG91ckRpZ2l0cyI6MSwiQW1QbURlc2lnbmF0b3IiOjIsIlRyaW0wME1pbnV0ZXMiOmZhbHNlLCJMYXN0S25vd25WaXNpYmlsaXR5U3RhdGUiOnsiJGlkIjoiMzA5IiwiRGF0ZVBhcnRJc1Zpc2libGUiOmZhbHNlLCJUaW1lUGFydElzVmlzaWJsZSI6ZmFsc2V9fSwiV2Vla051bWJlcmluZyI6eyIkaWQiOiIzMTAiLCJGb3JtYXQiOjAsIklzVmlzaWJsZSI6ZmFsc2UsIkxhc3RLbm93blZpc2liaWxpdHlTdGF0ZSI6ZmFsc2V9LCJJc1Zpc2libGUiOnRydWUsIlBhcmVudFN0eWxlIjp7IiRyZWYiOiI4NCJ9fSwiSW5kZXgiOjUsIlNtYXJ0RHVyYXRpb25BY3RpdmF0ZWQiOmZhbHNlLCJEYXRlRm9ybWF0Ijp7IiRyZWYiOiIzMDgifSwiV2Vla051bWJlcmluZyI6eyIkaWQiOiIzMTEiLCJGb3JtYXQiOjAsIklzVmlzaWJsZSI6ZmFsc2UsIkxhc3RLbm93blZpc2liaWxpdHlTdGF0ZSI6ZmFsc2V9LCJJZCI6ImMzZDY4NWQ1LWFlODUtNGZiMS04NTkyLTVlNTI3ZTUzNGYyOCIsIkltcG9ydElkIjpudWxsLCJUaXRsZSI6IlRhc2sgMSIsIk5vdGUiOm51bGwsIkh5cGVybGluayI6eyIkaWQiOiIzMTIiLCJBZGRyZXNzIjpudWxsLCJTdWJBZGRyZXNzIjpudWxsfSwiSXNDaGFuZ2VkIjpmYWxzZSwiSXNOZXciOnRydWV9LHsiJGlkIjoiMzEzIiwiR3JvdXBOYW1lIjpudWxsLCJTdGFydERhdGUiOiIyMDIxLTA3LTMwVDAwOjAwOjAwWiIsIkVuZERhdGUiOiIyMDIxLTA5LTEyVDIzOjU5OjAwWiIsIlBlcmNlbnRhZ2VDb21wbGV0ZSI6bnVsbCwiU3R5bGUiOnsiJGlkIjoiMzE0IiwiU2hhcGUiOjgsIlNoYXBlVGhpY2tuZXNzIjoxLCJEdXJhdGlvbkZvcm1hdCI6MCwiSW5jbHVkZU5vbldvcmtpbmdEYXlzSW5EdXJhdGlvbiI6dHJ1ZSwiUGVyY2VudGFnZUNvbXBsZXRlU3R5bGUiOnsiJGlkIjoiMzE1IiwiRm9udFNldHRpbmdzIjp7IiRpZCI6IjMxNi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E3IiwiTGluZUNvbG9yIjpudWxsLCJMaW5lV2VpZ2h0IjowLjAsIkxpbmVUeXBlIjowLCJQYXJlbnRTdHlsZSI6bnVsbH0sIlBhcmVudFN0eWxlIjp7IiRyZWYiOiI4NSJ9fSwiRHVyYXRpb25TdHlsZSI6eyIkaWQiOiIzMTgiLCJGb250U2V0dGluZ3MiOnsiJGlkIjoiMzE5IiwiRm9udFNpemUiOjksIkZvbnROYW1lIjoiQ2FsaWJyaSIsIklzQm9sZCI6ZmFsc2UsIklzSXRhbGljIjpmYWxzZSwiSXNVbmRlcmxpbmVkIjpmYWxzZSwiUGFyZW50U3R5bGUiOnsiJHJlZiI6IjkzIn19LCJBdXRvU2l6ZSI6MCwiRm9yZWdyb3VuZCI6eyIkaWQiOiIzMjAiLCJDb2xvciI6eyIkaWQiOiIzMjE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yMiIsIkxpbmVDb2xvciI6bnVsbCwiTGluZVdlaWdodCI6MC4wLCJMaW5lVHlwZSI6MCwiUGFyZW50U3R5bGUiOm51bGx9LCJQYXJlbnRTdHlsZSI6eyIkcmVmIjoiOTIifX0sIkhvcml6b250YWxDb25uZWN0b3JTdHlsZSI6eyIkaWQiOiIzMjMiLCJMaW5lQ29sb3IiOnsiJHJlZiI6IjEwMCJ9LCJMaW5lV2VpZ2h0IjoxLjAsIkxpbmVUeXBlIjowLCJQYXJlbnRTdHlsZSI6eyIkcmVmIjoiOTkifX0sIlZlcnRpY2FsQ29ubmVjdG9yU3R5bGUiOnsiJGlkIjoiMzI0IiwiTGluZUNvbG9yIjp7IiRyZWYiOiIxMDMifSwiTGluZVdlaWdodCI6MC4wLCJMaW5lVHlwZSI6MCwiUGFyZW50U3R5bGUiOnsiJHJlZiI6IjEwMiJ9fSwiTWFyZ2luIjpudWxsLCJTdGFydERhdGVQb3NpdGlvbiI6NCwiRW5kRGF0ZVBvc2l0aW9uIjo0LCJEYXRlSXNWaXNpYmxlIjp0cnVlLCJUaXRsZVBvc2l0aW9uIjoyLCJEdXJhdGlvblBvc2l0aW9uIjozLCJQZXJjZW50YWdlQ29tcGxldGVkUG9zaXRpb24iOjYsIlNwYWNpbmciOjEwLCJJc0JlbG93VGltZWJhbmQiOmZhbHNlLCJQZXJjZW50YWdlQ29tcGxldGVTaGFwZU9wYWNpdHkiOjM1LCJTaGFwZVN0eWxlIjp7IiRpZCI6IjMyNSIsIk1hcmdpbiI6eyIkcmVmIjoiMTA2In0sIlBhZGRpbmciOnsiJGlkIjoiMzI2IiwiVG9wIjowLCJMZWZ0IjoxLCJSaWdodCI6MCwiQm90dG9tIjoxfSwiQmFja2dyb3VuZCI6eyIkaWQiOiIzMjciLCJDb2xvciI6eyIkaWQiOiIzMjgiLCJBIjoyNTUsIlIiOjE3OCwiRyI6MTQsIkIiOjE4fX0sIklzVmlzaWJsZSI6dHJ1ZSwiV2lkdGgiOjAuMCwiSGVpZ2h0IjoxNi4wLCJCb3JkZXJTdHlsZSI6eyIkaWQiOiIzMjkiLCJMaW5lQ29sb3IiOnsiJGlkIjoiMzMwIiwiJHR5cGUiOiJOTFJFLkNvbW1vbi5Eb20uU29saWRDb2xvckJydXNoLCBOTFJFLkNvbW1vbiIsIkNvbG9yIjp7IiRpZCI6IjMzMSIsIkEiOjI1NSwiUiI6MjU1LCJHIjowLCJCIjowfX0sIkxpbmVXZWlnaHQiOjAuMCwiTGluZVR5cGUiOjAsIlBhcmVudFN0eWxlIjpudWxsfSwiUGFyZW50U3R5bGUiOnsiJHJlZiI6IjEwNSJ9fSwiVGl0bGVTdHlsZSI6eyIkaWQiOiIzMzIiLCJGb250U2V0dGluZ3MiOnsiJGlkIjoiMzMzIiwiRm9udFNpemUiOjEwLCJGb250TmFtZSI6IkNlbnR1cnkgR290aGljIiwiSXNCb2xkIjpmYWxzZSwiSXNJdGFsaWMiOmZhbHNlLCJJc1VuZGVybGluZWQiOmZhbHNlLCJQYXJlbnRTdHlsZSI6eyIkcmVmIjoiMTE0In19LCJBdXRvU2l6ZSI6MCwiRm9yZWdyb3VuZCI6eyIkcmVmIjoiMTE1In0sIk1heFdpZHRoIjo3MjAuMCwiTWF4SGVpZ2h0IjoiSW5maW5pdHkiLCJTbWFydEZvcmVncm91bmRJc0FjdGl2ZSI6ZmFsc2UsIkhvcml6b250YWxBbGlnbm1lbnQiOjE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MzQiLCJMaW5lQ29sb3IiOm51bGwsIkxpbmVXZWlnaHQiOjAuMCwiTGluZVR5cGUiOjAsIlBhcmVudFN0eWxlIjpudWxsfSwiUGFyZW50U3R5bGUiOnsiJHJlZiI6IjExMyJ9fSwiRGF0ZVN0eWxlIjp7IiRpZCI6IjMzNSIsIkZvbnRTZXR0aW5ncyI6eyIkaWQiOiIzMzYiLCJGb250U2l6ZSI6OSwiRm9udE5hbWUiOiJDZW50dXJ5IEdvdGhpYyIsIklzQm9sZCI6ZmFsc2UsIklzSXRhbGljIjpmYWxzZSwiSXNVbmRlcmxpbmVkIjpmYWxzZSwiUGFyZW50U3R5bGUiOnsiJHJlZiI6IjEyMSJ9fSwiQXV0b1NpemUiOjAsIkZvcmVncm91bmQiOnsiJGlkIjoiMzM3IiwiQ29sb3IiOnsiJGlkIjoiMzM4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MzkiLCJMaW5lQ29sb3IiOm51bGwsIkxpbmVXZWlnaHQiOjAuMCwiTGluZVR5cGUiOjAsIlBhcmVudFN0eWxlIjpudWxsfSwiUGFyZW50U3R5bGUiOnsiJHJlZiI6IjEyMCJ9fSwiRGF0ZUZvcm1hdCI6eyIkaWQiOiIzNDAiLCJGb3JtYXRTdHJpbmciOiJNL2QiLCJTZXBhcmF0b3IiOiIvIiwiVXNlSW50ZXJuYXRpb25hbERhdGVGb3JtYXQiOmZhbHNlLCJEYXRlSXNWaXNpYmxlIjp0cnVlLCJUaW1lSXNWaXNpYmxlIjpmYWxzZSwiSG91ckRpZ2l0cyI6MSwiQW1QbURlc2lnbmF0b3IiOjIsIlRyaW0wME1pbnV0ZXMiOmZhbHNlLCJMYXN0S25vd25WaXNpYmlsaXR5U3RhdGUiOnsiJGlkIjoiMzQxIiwiRGF0ZVBhcnRJc1Zpc2libGUiOmZhbHNlLCJUaW1lUGFydElzVmlzaWJsZSI6ZmFsc2V9fSwiV2Vla051bWJlcmluZyI6eyIkaWQiOiIzNDIiLCJGb3JtYXQiOjAsIklzVmlzaWJsZSI6ZmFsc2UsIkxhc3RLbm93blZpc2liaWxpdHlTdGF0ZSI6ZmFsc2V9LCJJc1Zpc2libGUiOnRydWUsIlBhcmVudFN0eWxlIjp7IiRyZWYiOiI4NCJ9fSwiSW5kZXgiOjYsIlNtYXJ0RHVyYXRpb25BY3RpdmF0ZWQiOmZhbHNlLCJEYXRlRm9ybWF0Ijp7IiRyZWYiOiIzNDAifSwiV2Vla051bWJlcmluZyI6eyIkaWQiOiIzNDMiLCJGb3JtYXQiOjAsIklzVmlzaWJsZSI6ZmFsc2UsIkxhc3RLbm93blZpc2liaWxpdHlTdGF0ZSI6ZmFsc2V9LCJJZCI6ImE1MjE3ODNjLWYzMDgtNDMxMy1hZjc2LTBjZDljMjkyM2UzYyIsIkltcG9ydElkIjpudWxsLCJUaXRsZSI6IlRhc2sgMiIsIk5vdGUiOm51bGwsIkh5cGVybGluayI6eyIkaWQiOiIzNDQiLCJBZGRyZXNzIjpudWxsLCJTdWJBZGRyZXNzIjpudWxsfSwiSXNDaGFuZ2VkIjpmYWxzZSwiSXNOZXciOnRydWV9LHsiJGlkIjoiMzQ1IiwiR3JvdXBOYW1lIjpudWxsLCJTdGFydERhdGUiOiIyMDIxLTA4LTIwVDAwOjAwOjAwWiIsIkVuZERhdGUiOiIyMDIxLTEwLTA1VDIzOjU5OjAwWiIsIlBlcmNlbnRhZ2VDb21wbGV0ZSI6bnVsbCwiU3R5bGUiOnsiJGlkIjoiMzQ2IiwiU2hhcGUiOjgsIlNoYXBlVGhpY2tuZXNzIjoxLCJEdXJhdGlvbkZvcm1hdCI6MCwiSW5jbHVkZU5vbldvcmtpbmdEYXlzSW5EdXJhdGlvbiI6dHJ1ZSwiUGVyY2VudGFnZUNvbXBsZXRlU3R5bGUiOnsiJGlkIjoiMzQ3IiwiRm9udFNldHRpbmdzIjp7IiRpZCI6IjM0O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Q5IiwiTGluZUNvbG9yIjpudWxsLCJMaW5lV2VpZ2h0IjowLjAsIkxpbmVUeXBlIjowLCJQYXJlbnRTdHlsZSI6bnVsbH0sIlBhcmVudFN0eWxlIjp7IiRyZWYiOiI4NSJ9fSwiRHVyYXRpb25TdHlsZSI6eyIkaWQiOiIzNTAiLCJGb250U2V0dGluZ3MiOnsiJGlkIjoiMzUxIiwiRm9udFNpemUiOjksIkZvbnROYW1lIjoiQ2FsaWJyaSIsIklzQm9sZCI6ZmFsc2UsIklzSXRhbGljIjpmYWxzZSwiSXNVbmRlcmxpbmVkIjpmYWxzZSwiUGFyZW50U3R5bGUiOnsiJHJlZiI6IjkzIn19LCJBdXRvU2l6ZSI6MCwiRm9yZWdyb3VuZCI6eyIkaWQiOiIzNTIiLCJDb2xvciI6eyIkaWQiOiIzNTM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1NCIsIkxpbmVDb2xvciI6bnVsbCwiTGluZVdlaWdodCI6MC4wLCJMaW5lVHlwZSI6MCwiUGFyZW50U3R5bGUiOm51bGx9LCJQYXJlbnRTdHlsZSI6eyIkcmVmIjoiOTIifX0sIkhvcml6b250YWxDb25uZWN0b3JTdHlsZSI6eyIkaWQiOiIzNTUiLCJMaW5lQ29sb3IiOnsiJHJlZiI6IjEwMCJ9LCJMaW5lV2VpZ2h0IjoxLjAsIkxpbmVUeXBlIjowLCJQYXJlbnRTdHlsZSI6eyIkcmVmIjoiOTkifX0sIlZlcnRpY2FsQ29ubmVjdG9yU3R5bGUiOnsiJGlkIjoiMzU2IiwiTGluZUNvbG9yIjp7IiRyZWYiOiIxMDMifSwiTGluZVdlaWdodCI6MS4wLCJMaW5lVHlwZSI6MCwiUGFyZW50U3R5bGUiOnsiJHJlZiI6IjEwMiJ9fSwiTWFyZ2luIjpudWxsLCJTdGFydERhdGVQb3NpdGlvbiI6NCwiRW5kRGF0ZVBvc2l0aW9uIjo0LCJEYXRlSXNWaXNpYmxlIjp0cnVlLCJUaXRsZVBvc2l0aW9uIjoyLCJEdXJhdGlvblBvc2l0aW9uIjozLCJQZXJjZW50YWdlQ29tcGxldGVkUG9zaXRpb24iOjYsIlNwYWNpbmciOjEwLCJJc0JlbG93VGltZWJhbmQiOmZhbHNlLCJQZXJjZW50YWdlQ29tcGxldGVTaGFwZU9wYWNpdHkiOjM1LCJTaGFwZVN0eWxlIjp7IiRpZCI6IjM1NyIsIk1hcmdpbiI6eyIkcmVmIjoiMTA2In0sIlBhZGRpbmciOnsiJGlkIjoiMzU4IiwiVG9wIjowLCJMZWZ0IjoxLCJSaWdodCI6MCwiQm90dG9tIjoxfSwiQmFja2dyb3VuZCI6eyIkaWQiOiIzNTkiLCJDb2xvciI6eyIkaWQiOiIzNjAiLCJBIjoyNTUsIlIiOjY4LCJHIjo2OCwiQiI6Njh9fSwiSXNWaXNpYmxlIjp0cnVlLCJXaWR0aCI6MC4wLCJIZWlnaHQiOjE2LjAsIkJvcmRlclN0eWxlIjp7IiRpZCI6IjM2MSIsIkxpbmVDb2xvciI6eyIkaWQiOiIzNjIiLCIkdHlwZSI6Ik5MUkUuQ29tbW9uLkRvbS5Tb2xpZENvbG9yQnJ1c2gsIE5MUkUuQ29tbW9uIiwiQ29sb3IiOnsiJGlkIjoiMzYzIiwiQSI6MjU1LCJSIjoyNTUsIkciOjAsIkIiOjB9fSwiTGluZVdlaWdodCI6MC4wLCJMaW5lVHlwZSI6MCwiUGFyZW50U3R5bGUiOm51bGx9LCJQYXJlbnRTdHlsZSI6eyIkcmVmIjoiMTA1In19LCJUaXRsZVN0eWxlIjp7IiRpZCI6IjM2NCIsIkZvbnRTZXR0aW5ncyI6eyIkaWQiOiIzNjUiLCJGb250U2l6ZSI6MTAsIkZvbnROYW1lIjoiQ2VudHVyeSBHb3RoaWMiLCJJc0JvbGQiOmZhbHNlLCJJc0l0YWxpYyI6ZmFsc2UsIklzVW5kZXJsaW5lZCI6ZmFsc2UsIlBhcmVudFN0eWxlIjp7IiRyZWYiOiIxMTQifX0sIkF1dG9TaXplIjowLCJGb3JlZ3JvdW5kIjp7IiRyZWYiOiIxMTUifSwiTWF4V2lkdGgiOjcy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2NiIsIkxpbmVDb2xvciI6bnVsbCwiTGluZVdlaWdodCI6MC4wLCJMaW5lVHlwZSI6MCwiUGFyZW50U3R5bGUiOm51bGx9LCJQYXJlbnRTdHlsZSI6eyIkcmVmIjoiMTEzIn19LCJEYXRlU3R5bGUiOnsiJGlkIjoiMzY3IiwiRm9udFNldHRpbmdzIjp7IiRpZCI6IjM2OCIsIkZvbnRTaXplIjo5LCJGb250TmFtZSI6IkNlbnR1cnkgR290aGljIiwiSXNCb2xkIjpmYWxzZSwiSXNJdGFsaWMiOmZhbHNlLCJJc1VuZGVybGluZWQiOmZhbHNlLCJQYXJlbnRTdHlsZSI6eyIkcmVmIjoiMTIxIn19LCJBdXRvU2l6ZSI6MCwiRm9yZWdyb3VuZCI6eyIkaWQiOiIzNjkiLCJDb2xvciI6eyIkaWQiOiIzNzA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3MSIsIkxpbmVDb2xvciI6bnVsbCwiTGluZVdlaWdodCI6MC4wLCJMaW5lVHlwZSI6MCwiUGFyZW50U3R5bGUiOm51bGx9LCJQYXJlbnRTdHlsZSI6eyIkcmVmIjoiMTIwIn19LCJEYXRlRm9ybWF0Ijp7IiRpZCI6IjM3MiIsIkZvcm1hdFN0cmluZyI6Ik0vZCIsIlNlcGFyYXRvciI6Ii8iLCJVc2VJbnRlcm5hdGlvbmFsRGF0ZUZvcm1hdCI6ZmFsc2UsIkRhdGVJc1Zpc2libGUiOnRydWUsIlRpbWVJc1Zpc2libGUiOmZhbHNlLCJIb3VyRGlnaXRzIjoxLCJBbVBtRGVzaWduYXRvciI6MiwiVHJpbTAwTWludXRlcyI6ZmFsc2UsIkxhc3RLbm93blZpc2liaWxpdHlTdGF0ZSI6eyIkaWQiOiIzNzMiLCJEYXRlUGFydElzVmlzaWJsZSI6ZmFsc2UsIlRpbWVQYXJ0SXNWaXNpYmxlIjpmYWxzZX19LCJXZWVrTnVtYmVyaW5nIjp7IiRpZCI6IjM3NCIsIkZvcm1hdCI6MCwiSXNWaXNpYmxlIjpmYWxzZSwiTGFzdEtub3duVmlzaWJpbGl0eVN0YXRlIjpmYWxzZX0sIklzVmlzaWJsZSI6dHJ1ZSwiUGFyZW50U3R5bGUiOnsiJHJlZiI6Ijg0In19LCJJbmRleCI6NywiU21hcnREdXJhdGlvbkFjdGl2YXRlZCI6ZmFsc2UsIkRhdGVGb3JtYXQiOnsiJHJlZiI6IjM3MiJ9LCJXZWVrTnVtYmVyaW5nIjp7IiRpZCI6IjM3NSIsIkZvcm1hdCI6MCwiSXNWaXNpYmxlIjpmYWxzZSwiTGFzdEtub3duVmlzaWJpbGl0eVN0YXRlIjpmYWxzZX0sIklkIjoiOWNkZTZkNWQtMzA3Yi00ZGY3LWIxNDYtNDI0OGNhYjdmZWY2IiwiSW1wb3J0SWQiOm51bGwsIlRpdGxlIjoiVGFzayAzIiwiTm90ZSI6bnVsbCwiSHlwZXJsaW5rIjp7IiRpZCI6IjM3NiIsIkFkZHJlc3MiOm51bGwsIlN1YkFkZHJlc3MiOm51bGx9LCJJc0NoYW5nZWQiOmZhbHNlLCJJc05ldyI6dHJ1ZX0seyIkaWQiOiIzNzciLCJHcm91cE5hbWUiOm51bGwsIlN0YXJ0RGF0ZSI6IjIwMjEtMDgtMjlUMDA6MDA6MDBaIiwiRW5kRGF0ZSI6IjIwMjEtMTAtMTVUMjM6NTk6MDBaIiwiUGVyY2VudGFnZUNvbXBsZXRlIjpudWxsLCJTdHlsZSI6eyIkaWQiOiIzNzgiLCJTaGFwZSI6OCwiU2hhcGVUaGlja25lc3MiOjEsIkR1cmF0aW9uRm9ybWF0IjowLCJJbmNsdWRlTm9uV29ya2luZ0RheXNJbkR1cmF0aW9uIjp0cnVlLCJQZXJjZW50YWdlQ29tcGxldGVTdHlsZSI6eyIkaWQiOiIzNzkiLCJGb250U2V0dGluZ3MiOnsiJGlkIjoiMzgw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ODEiLCJMaW5lQ29sb3IiOm51bGwsIkxpbmVXZWlnaHQiOjAuMCwiTGluZVR5cGUiOjAsIlBhcmVudFN0eWxlIjpudWxsfSwiUGFyZW50U3R5bGUiOnsiJHJlZiI6Ijg1In19LCJEdXJhdGlvblN0eWxlIjp7IiRpZCI6IjM4MiIsIkZvbnRTZXR0aW5ncyI6eyIkaWQiOiIzODMiLCJGb250U2l6ZSI6OSwiRm9udE5hbWUiOiJDYWxpYnJpIiwiSXNCb2xkIjpmYWxzZSwiSXNJdGFsaWMiOmZhbHNlLCJJc1VuZGVybGluZWQiOmZhbHNlLCJQYXJlbnRTdHlsZSI6eyIkcmVmIjoiOTMifX0sIkF1dG9TaXplIjowLCJGb3JlZ3JvdW5kIjp7IiRpZCI6IjM4NCIsIkNvbG9yIjp7IiRpZCI6IjM4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g2IiwiTGluZUNvbG9yIjpudWxsLCJMaW5lV2VpZ2h0IjowLjAsIkxpbmVUeXBlIjowLCJQYXJlbnRTdHlsZSI6bnVsbH0sIlBhcmVudFN0eWxlIjp7IiRyZWYiOiI5MiJ9fSwiSG9yaXpvbnRhbENvbm5lY3RvclN0eWxlIjp7IiRpZCI6IjM4NyIsIkxpbmVDb2xvciI6eyIkcmVmIjoiMTAwIn0sIkxpbmVXZWlnaHQiOjEuMCwiTGluZVR5cGUiOjAsIlBhcmVudFN0eWxlIjp7IiRyZWYiOiI5OSJ9fSwiVmVydGljYWxDb25uZWN0b3JTdHlsZSI6eyIkaWQiOiIzODgiLCJMaW5lQ29sb3IiOnsiJHJlZiI6IjEwMyJ9LCJMaW5lV2VpZ2h0IjowLjAsIkxpbmVUeXBlIjowLCJQYXJlbnRTdHlsZSI6eyIkcmVmIjoiMTAyIn19LCJNYXJnaW4iOm51bGwsIlN0YXJ0RGF0ZVBvc2l0aW9uIjo0LCJFbmREYXRlUG9zaXRpb24iOjQsIkRhdGVJc1Zpc2libGUiOnRydWUsIlRpdGxlUG9zaXRpb24iOjIsIkR1cmF0aW9uUG9zaXRpb24iOjMsIlBlcmNlbnRhZ2VDb21wbGV0ZWRQb3NpdGlvbiI6NiwiU3BhY2luZyI6MTAsIklzQmVsb3dUaW1lYmFuZCI6ZmFsc2UsIlBlcmNlbnRhZ2VDb21wbGV0ZVNoYXBlT3BhY2l0eSI6MzUsIlNoYXBlU3R5bGUiOnsiJGlkIjoiMzg5IiwiTWFyZ2luIjp7IiRyZWYiOiIxMDYifSwiUGFkZGluZyI6eyIkaWQiOiIzOTAiLCJUb3AiOjAsIkxlZnQiOjEsIlJpZ2h0IjowLCJCb3R0b20iOjF9LCJCYWNrZ3JvdW5kIjp7IiRpZCI6IjM5MSIsIkNvbG9yIjp7IiRpZCI6IjM5MiIsIkEiOjI1NSwiUiI6MTc4LCJHIjoxNCwiQiI6MTh9fSwiSXNWaXNpYmxlIjp0cnVlLCJXaWR0aCI6MC4wLCJIZWlnaHQiOjE2LjAsIkJvcmRlclN0eWxlIjp7IiRpZCI6IjM5MyIsIkxpbmVDb2xvciI6eyIkaWQiOiIzOTQiLCIkdHlwZSI6Ik5MUkUuQ29tbW9uLkRvbS5Tb2xpZENvbG9yQnJ1c2gsIE5MUkUuQ29tbW9uIiwiQ29sb3IiOnsiJGlkIjoiMzk1IiwiQSI6MjU1LCJSIjoyNTUsIkciOjAsIkIiOjB9fSwiTGluZVdlaWdodCI6MC4wLCJMaW5lVHlwZSI6MCwiUGFyZW50U3R5bGUiOm51bGx9LCJQYXJlbnRTdHlsZSI6eyIkcmVmIjoiMTA1In19LCJUaXRsZVN0eWxlIjp7IiRpZCI6IjM5NiIsIkZvbnRTZXR0aW5ncyI6eyIkaWQiOiIzOTciLCJGb250U2l6ZSI6MTAsIkZvbnROYW1lIjoiQ2VudHVyeSBHb3RoaWMiLCJJc0JvbGQiOmZhbHNlLCJJc0l0YWxpYyI6ZmFsc2UsIklzVW5kZXJsaW5lZCI6ZmFsc2UsIlBhcmVudFN0eWxlIjp7IiRyZWYiOiIxMTQifX0sIkF1dG9TaXplIjowLCJGb3JlZ3JvdW5kIjp7IiRyZWYiOiIxMTUifSwiTWF4V2lkdGgiOjcy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5OCIsIkxpbmVDb2xvciI6bnVsbCwiTGluZVdlaWdodCI6MC4wLCJMaW5lVHlwZSI6MCwiUGFyZW50U3R5bGUiOm51bGx9LCJQYXJlbnRTdHlsZSI6eyIkcmVmIjoiMTEzIn19LCJEYXRlU3R5bGUiOnsiJGlkIjoiMzk5IiwiRm9udFNldHRpbmdzIjp7IiRpZCI6IjQwMCIsIkZvbnRTaXplIjo5LCJGb250TmFtZSI6IkNlbnR1cnkgR290aGljIiwiSXNCb2xkIjpmYWxzZSwiSXNJdGFsaWMiOmZhbHNlLCJJc1VuZGVybGluZWQiOmZhbHNlLCJQYXJlbnRTdHlsZSI6eyIkcmVmIjoiMTIxIn19LCJBdXRvU2l6ZSI6MCwiRm9yZWdyb3VuZCI6eyIkaWQiOiI0MDEiLCJDb2xvciI6eyIkaWQiOiI0MDI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wMyIsIkxpbmVDb2xvciI6bnVsbCwiTGluZVdlaWdodCI6MC4wLCJMaW5lVHlwZSI6MCwiUGFyZW50U3R5bGUiOm51bGx9LCJQYXJlbnRTdHlsZSI6eyIkcmVmIjoiMTIwIn19LCJEYXRlRm9ybWF0Ijp7IiRpZCI6IjQwNCIsIkZvcm1hdFN0cmluZyI6Ik0vZCIsIlNlcGFyYXRvciI6Ii8iLCJVc2VJbnRlcm5hdGlvbmFsRGF0ZUZvcm1hdCI6ZmFsc2UsIkRhdGVJc1Zpc2libGUiOnRydWUsIlRpbWVJc1Zpc2libGUiOmZhbHNlLCJIb3VyRGlnaXRzIjoxLCJBbVBtRGVzaWduYXRvciI6MiwiVHJpbTAwTWludXRlcyI6ZmFsc2UsIkxhc3RLbm93blZpc2liaWxpdHlTdGF0ZSI6eyIkaWQiOiI0MDUiLCJEYXRlUGFydElzVmlzaWJsZSI6ZmFsc2UsIlRpbWVQYXJ0SXNWaXNpYmxlIjpmYWxzZX19LCJXZWVrTnVtYmVyaW5nIjp7IiRpZCI6IjQwNiIsIkZvcm1hdCI6MCwiSXNWaXNpYmxlIjpmYWxzZSwiTGFzdEtub3duVmlzaWJpbGl0eVN0YXRlIjpmYWxzZX0sIklzVmlzaWJsZSI6dHJ1ZSwiUGFyZW50U3R5bGUiOnsiJHJlZiI6Ijg0In19LCJJbmRleCI6OCwiU21hcnREdXJhdGlvbkFjdGl2YXRlZCI6ZmFsc2UsIkRhdGVGb3JtYXQiOnsiJHJlZiI6IjQwNCJ9LCJXZWVrTnVtYmVyaW5nIjp7IiRpZCI6IjQwNyIsIkZvcm1hdCI6MCwiSXNWaXNpYmxlIjpmYWxzZSwiTGFzdEtub3duVmlzaWJpbGl0eVN0YXRlIjpmYWxzZX0sIklkIjoiNmE2ZTcxNDktNjYxYy00ZDk4LWFlMjItYjlhODRhMjBjMGNkIiwiSW1wb3J0SWQiOm51bGwsIlRpdGxlIjoiVGFzayA0IiwiTm90ZSI6bnVsbCwiSHlwZXJsaW5rIjp7IiRpZCI6IjQwOCIsIkFkZHJlc3MiOm51bGwsIlN1YkFkZHJlc3MiOm51bGx9LCJJc0NoYW5nZWQiOmZhbHNlLCJJc05ldyI6dHJ1ZX0seyIkaWQiOiI0MDkiLCJHcm91cE5hbWUiOm51bGwsIlN0YXJ0RGF0ZSI6IjIwMjEtMTAtMjlUMDA6MDA6MDBaIiwiRW5kRGF0ZSI6IjIwMjEtMTItMDdUMjM6NTk6MDBaIiwiUGVyY2VudGFnZUNvbXBsZXRlIjpudWxsLCJTdHlsZSI6eyIkaWQiOiI0MTAiLCJTaGFwZSI6NywiU2hhcGVUaGlja25lc3MiOjEsIkR1cmF0aW9uRm9ybWF0IjowLCJJbmNsdWRlTm9uV29ya2luZ0RheXNJbkR1cmF0aW9uIjp0cnVlLCJQZXJjZW50YWdlQ29tcGxldGVTdHlsZSI6eyIkaWQiOiI0MTEiLCJGb250U2V0dGluZ3MiOnsiJGlkIjoiNDEy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MTMiLCJMaW5lQ29sb3IiOm51bGwsIkxpbmVXZWlnaHQiOjAuMCwiTGluZVR5cGUiOjAsIlBhcmVudFN0eWxlIjpudWxsfSwiUGFyZW50U3R5bGUiOnsiJHJlZiI6Ijg1In19LCJEdXJhdGlvblN0eWxlIjp7IiRpZCI6IjQxNCIsIkZvbnRTZXR0aW5ncyI6eyIkaWQiOiI0MTUiLCJGb250U2l6ZSI6OSwiRm9udE5hbWUiOiJDYWxpYnJpIiwiSXNCb2xkIjpmYWxzZSwiSXNJdGFsaWMiOmZhbHNlLCJJc1VuZGVybGluZWQiOmZhbHNlLCJQYXJlbnRTdHlsZSI6eyIkcmVmIjoiOTMifX0sIkF1dG9TaXplIjowLCJGb3JlZ3JvdW5kIjp7IiRpZCI6IjQxNiIsIkNvbG9yIjp7IiRpZCI6IjQxN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E4IiwiTGluZUNvbG9yIjpudWxsLCJMaW5lV2VpZ2h0IjowLjAsIkxpbmVUeXBlIjowLCJQYXJlbnRTdHlsZSI6bnVsbH0sIlBhcmVudFN0eWxlIjp7IiRyZWYiOiI5MiJ9fSwiSG9yaXpvbnRhbENvbm5lY3RvclN0eWxlIjp7IiRpZCI6IjQxOSIsIkxpbmVDb2xvciI6eyIkcmVmIjoiMTAwIn0sIkxpbmVXZWlnaHQiOjEuMCwiTGluZVR5cGUiOjAsIlBhcmVudFN0eWxlIjp7IiRyZWYiOiI5OSJ9fSwiVmVydGljYWxDb25uZWN0b3JTdHlsZSI6eyIkaWQiOiI0MjAiLCJMaW5lQ29sb3IiOnsiJHJlZiI6IjEwMyJ9LCJMaW5lV2VpZ2h0IjoxLjAsIkxpbmVUeXBlIjowLCJQYXJlbnRTdHlsZSI6eyIkcmVmIjoiMTAyIn19LCJNYXJnaW4iOm51bGwsIlN0YXJ0RGF0ZVBvc2l0aW9uIjo0LCJFbmREYXRlUG9zaXRpb24iOjQsIkRhdGVJc1Zpc2libGUiOnRydWUsIlRpdGxlUG9zaXRpb24iOjIsIkR1cmF0aW9uUG9zaXRpb24iOjMsIlBlcmNlbnRhZ2VDb21wbGV0ZWRQb3NpdGlvbiI6NiwiU3BhY2luZyI6MTAsIklzQmVsb3dUaW1lYmFuZCI6ZmFsc2UsIlBlcmNlbnRhZ2VDb21wbGV0ZVNoYXBlT3BhY2l0eSI6MzUsIlNoYXBlU3R5bGUiOnsiJGlkIjoiNDIxIiwiTWFyZ2luIjp7IiRyZWYiOiIxMDYifSwiUGFkZGluZyI6eyIkaWQiOiI0MjIiLCJUb3AiOjAsIkxlZnQiOjEsIlJpZ2h0IjowLCJCb3R0b20iOjF9LCJCYWNrZ3JvdW5kIjp7IiRpZCI6IjQyMyIsIkNvbG9yIjp7IiRpZCI6IjQyNCIsIkEiOjI1NSwiUiI6MTc4LCJHIjoxNCwiQiI6MTh9fSwiSXNWaXNpYmxlIjp0cnVlLCJXaWR0aCI6MC4wLCJIZWlnaHQiOjE2LjAsIkJvcmRlclN0eWxlIjp7IiRpZCI6IjQyNSIsIkxpbmVDb2xvciI6eyIkaWQiOiI0MjYiLCIkdHlwZSI6Ik5MUkUuQ29tbW9uLkRvbS5Tb2xpZENvbG9yQnJ1c2gsIE5MUkUuQ29tbW9uIiwiQ29sb3IiOnsiJGlkIjoiNDI3IiwiQSI6MjU1LCJSIjoyNTUsIkciOjAsIkIiOjB9fSwiTGluZVdlaWdodCI6MC4wLCJMaW5lVHlwZSI6MCwiUGFyZW50U3R5bGUiOm51bGx9LCJQYXJlbnRTdHlsZSI6eyIkcmVmIjoiMTA1In19LCJUaXRsZVN0eWxlIjp7IiRpZCI6IjQyOCIsIkZvbnRTZXR0aW5ncyI6eyIkaWQiOiI0MjkiLCJGb250U2l6ZSI6MTAsIkZvbnROYW1lIjoiQ2VudHVyeSBHb3RoaWMiLCJJc0JvbGQiOmZhbHNlLCJJc0l0YWxpYyI6ZmFsc2UsIklzVW5kZXJsaW5lZCI6ZmFsc2UsIlBhcmVudFN0eWxlIjp7IiRyZWYiOiIxMTQifX0sIkF1dG9TaXplIjowLCJGb3JlZ3JvdW5kIjp7IiRyZWYiOiIxMTUifSwiTWF4V2lkdGgiOjcy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zMCIsIkxpbmVDb2xvciI6bnVsbCwiTGluZVdlaWdodCI6MC4wLCJMaW5lVHlwZSI6MCwiUGFyZW50U3R5bGUiOm51bGx9LCJQYXJlbnRTdHlsZSI6eyIkcmVmIjoiMTEzIn19LCJEYXRlU3R5bGUiOnsiJGlkIjoiNDMxIiwiRm9udFNldHRpbmdzIjp7IiRpZCI6IjQzMiIsIkZvbnRTaXplIjo5LCJGb250TmFtZSI6IkNlbnR1cnkgR290aGljIiwiSXNCb2xkIjpmYWxzZSwiSXNJdGFsaWMiOmZhbHNlLCJJc1VuZGVybGluZWQiOmZhbHNlLCJQYXJlbnRTdHlsZSI6eyIkcmVmIjoiMTIxIn19LCJBdXRvU2l6ZSI6MCwiRm9yZWdyb3VuZCI6eyIkaWQiOiI0MzMiLCJDb2xvciI6eyIkaWQiOiI0MzQ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zNSIsIkxpbmVDb2xvciI6bnVsbCwiTGluZVdlaWdodCI6MC4wLCJMaW5lVHlwZSI6MCwiUGFyZW50U3R5bGUiOm51bGx9LCJQYXJlbnRTdHlsZSI6eyIkcmVmIjoiMTIwIn19LCJEYXRlRm9ybWF0Ijp7IiRpZCI6IjQzNiIsIkZvcm1hdFN0cmluZyI6Ik0vZCIsIlNlcGFyYXRvciI6Ii8iLCJVc2VJbnRlcm5hdGlvbmFsRGF0ZUZvcm1hdCI6ZmFsc2UsIkRhdGVJc1Zpc2libGUiOnRydWUsIlRpbWVJc1Zpc2libGUiOmZhbHNlLCJIb3VyRGlnaXRzIjoxLCJBbVBtRGVzaWduYXRvciI6MiwiVHJpbTAwTWludXRlcyI6ZmFsc2UsIkxhc3RLbm93blZpc2liaWxpdHlTdGF0ZSI6eyIkaWQiOiI0MzciLCJEYXRlUGFydElzVmlzaWJsZSI6ZmFsc2UsIlRpbWVQYXJ0SXNWaXNpYmxlIjpmYWxzZX19LCJXZWVrTnVtYmVyaW5nIjp7IiRpZCI6IjQzOCIsIkZvcm1hdCI6MCwiSXNWaXNpYmxlIjpmYWxzZSwiTGFzdEtub3duVmlzaWJpbGl0eVN0YXRlIjpmYWxzZX0sIklzVmlzaWJsZSI6dHJ1ZSwiUGFyZW50U3R5bGUiOnsiJHJlZiI6Ijg0In19LCJJbmRleCI6OSwiU21hcnREdXJhdGlvbkFjdGl2YXRlZCI6ZmFsc2UsIkRhdGVGb3JtYXQiOnsiJHJlZiI6IjQzNiJ9LCJXZWVrTnVtYmVyaW5nIjp7IiRpZCI6IjQzOSIsIkZvcm1hdCI6MCwiSXNWaXNpYmxlIjpmYWxzZSwiTGFzdEtub3duVmlzaWJpbGl0eVN0YXRlIjpmYWxzZX0sIklkIjoiZDQ1ZThmNjUtMWViMy00MjQxLWI3NjEtM2Q1NWYxODhmNzJlIiwiSW1wb3J0SWQiOm51bGwsIlRpdGxlIjoiVGFzayA1IiwiTm90ZSI6bnVsbCwiSHlwZXJsaW5rIjp7IiRpZCI6IjQ0MCIsIkFkZHJlc3MiOm51bGwsIlN1YkFkZHJlc3MiOm51bGx9LCJJc0NoYW5nZWQiOmZhbHNlLCJJc05ldyI6dHJ1ZX1dLCJTd2ltbGFuZXMiOltdLCJNc1Byb2plY3RJdGVtc1RyZWUiOm51bGwsIk1ldGFkYXRhIjp7IiRpZCI6IjQ0MS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0NDI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Q0MyIsIlVzZVRpbWUiOmZhbHNlLCJXb3JrRGF5U3RhcnQiOiIwMDowMDowMCIsIldvcmtEYXlFbmQiOiIyMzo1OTowMCJ9LCJMYXN0VXNlZFRlbXBsYXRlSWQiOiI5NWZiZjBmNy1jYTZjLTRiYjktYWU3OC0xYWFmMmNhOTYwZWIiLCJGaXJzdFdlZWtPZlllYXIiOjB9"/>
  <p:tag name="__MASTER" val="__part_0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RectangleTimebandPhases"/>
  <p:tag name="OTLTIMEBANDTHREEDEFFECTS" val="Gel"/>
  <p:tag name="OTLTIMEBANDAUTODATERANGE" val="True"/>
  <p:tag name="OTLTIMEBANDSTARTDATE" val="2017-06-18T23:59:59.9990000Z"/>
  <p:tag name="OTLTIMEBANDWORKINGDAYS" val="All"/>
  <p:tag name="OTLTIMEBANDELAPSEDTIMEEXTENSION" val="Tru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2-02-28T23:59:00.0000000"/>
  <p:tag name="OTLMARKERSHAPE" val="OTL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7-05T00:00:00.0000000Z"/>
  <p:tag name="OTLENDDATE" val="2021-08-08T23:59:00.0000000Z"/>
  <p:tag name="OTLMARKERSHAPE" val="OTL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7-30T00:00:00.0000000Z"/>
  <p:tag name="OTLENDDATE" val="2021-09-12T23:59:00.0000000Z"/>
  <p:tag name="OTLMARKERSHAPE" val="OTL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8-20T00:00:00.0000000Z"/>
  <p:tag name="OTLENDDATE" val="2021-10-05T23:59:00.0000000Z"/>
  <p:tag name="OTLMARKERSHAPE" val="OTL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8-29T00:00:00.0000000Z"/>
  <p:tag name="OTLENDDATE" val="2021-10-15T23:59:00.0000000Z"/>
  <p:tag name="OTLMARKERSHAPE" val="OTL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10-29T00:00:00.0000000Z"/>
  <p:tag name="OTLENDDATE" val="2021-12-07T23:59:00.0000000Z"/>
  <p:tag name="OTLMARKERSHAPE" val="OTL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5T23:59:00.0000000"/>
  <p:tag name="OTLMARKERSHAPE" val="OTL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2-02-15T23:59:00.0000000"/>
  <p:tag name="OTLMARKERSHAPE" val="OTL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6-18T23:59:00.0000000"/>
  <p:tag name="OTLMARKERSHAPE" val="OTL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11-10T23:59:00.0000000"/>
  <p:tag name="OTLMARKERSHAPE" val="OTL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2-02-28T23:59:00.0000000"/>
  <p:tag name="OTLMARKERSHAPE" val="OTL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C4wMS4wMCIsIkVkaXRpb24iOiJQcm8iLCJJc1BsdXNFZGl0aW9uIjp0cnVlLCJJc1Byb0VkaXRpb24iOnRydWV9LCJFZmZlY3QiOjA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OTcsIkciOjEwNSwiQiI6OTF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2MSwiRyI6MTA3LCJCIjo1M3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yNTUsIlIiOjI1NSwiRyI6MjU1LCJCIjoyNTV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GlkIjoiMjgiLCJBIjo4OSwiUiI6MCwiRyI6MCwiQiI6MH19LCJJc1Zpc2libGUiOmZhbHNlLCJXaWR0aCI6MC4wLCJIZWlnaHQiOjAuMCwiQm9yZGVyU3R5bGUiOm51bGwsIlBhcmVudFN0eWxlIjpudWxsfSwiVG9kYXlUZXh0U3R5bGUiOnsiJGlkIjoiMjkiLCJGb250U2V0dGluZ3MiOnsiJGlkIjoiMzAiLCJGb250U2l6ZSI6MTIsIkZvbnROYW1lIjoiQ2FsaWJyaSIsIklzQm9sZCI6ZmFsc2UsIklzSXRhbGljIjpmYWxzZSwiSXNVbmRlcmxpbmVkIjpmYWxzZSwiUGFyZW50U3R5bGUiOm51bGx9LCJBdXRvU2l6ZSI6MCwiRm9yZWdyb3VuZCI6eyIkaWQiOiIzMSIsIkNvbG9yIjp7IiRpZCI6IjM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zIiwiVG9wIjowLCJMZWZ0IjowLCJSaWdodCI6MCwiQm90dG9tIjowfSwiUGFkZGluZyI6eyIkaWQiOiIzNCIsIlRvcCI6MCwiTGVmdCI6MCwiUmlnaHQiOjAsIkJvdHRvbSI6MH0sIkJhY2tncm91bmQiOnsiJGlkIjoiMzUiLCJDb2xvciI6eyIkcmVmIjoiMjgifX0sIklzVmlzaWJsZSI6dHJ1ZSwiV2lkdGgiOjAuMCwiSGVpZ2h0IjowLjAsIkJvcmRlclN0eWxlIjpudWxsLCJQYXJlbnRTdHlsZSI6bnVsbH0sIlRvZGF5TWFya2VyU3R5bGUiOnsiJGlkIjoiMzYiLCJNYXJnaW4iOnsiJGlkIjoiMzciLCJUb3AiOjAsIkxlZnQiOjAsIlJpZ2h0IjowLCJCb3R0b20iOjB9LCJQYWRkaW5nIjp7IiRpZCI6IjM4IiwiVG9wIjowLCJMZWZ0IjowLCJSaWdodCI6MCwiQm90dG9tIjowfSwiQmFja2dyb3VuZCI6eyIkaWQiOiIzOSIsIkNvbG9yIjp7IiRpZCI6IjQwIiwiQSI6MjU1LCJSIjoyNTUsIkciOjAsIkIiOjB9fSwiSXNWaXNpYmxlIjp0cnVlLCJXaWR0aCI6MC4wLCJIZWlnaHQiOjAuMCwiQm9yZGVyU3R5bGUiOm51bGwsIlBhcmVudFN0eWxlIjpudWxsfSwiU2NhbGVTdHlsZSI6eyIkaWQiOiI0MSIsIlNob3dTZWdtZW50U2VwYXJhdG9ycyI6dHJ1ZSwiU2VnbWVudFNlcGFyYXRvck9wYWNpdHkiOjMwLCJGb250U2V0dGluZ3MiOnsiJGlkIjoiNDIiLCJGb250U2l6ZSI6MTIsIkZvbnROYW1lIjoiQ2FsaWJyaSIsIklzQm9sZCI6ZmFsc2UsIklzSXRhbGljIjpmYWxzZSwiSXNVbmRlcmxpbmVkIjpmYWxzZSwiUGFyZW50U3R5bGUiOm51bGx9LCJBdXRvU2l6ZSI6MCwiRm9yZWdyb3VuZCI6eyIkaWQiOiI0MyIsIkNvbG9yIjp7IiRpZCI6IjQ0IiwiQSI6MjU1LCJSIjoyNTMsIkciOjI1MCwiQiI6MjM3fX0sIk1heFdpZHRoIjoyMDAuMCwiTWF4SGVpZ2h0IjoiSW5maW5pdHkiLCJTbWFydEZvcmVncm91bmRJc0FjdGl2ZSI6ZmFsc2UsIkhvcml6b250YWxBbGlnbm1lbnQiOjAsIlZlcnRpY2FsQWxpZ25tZW50IjoxLCJTbWFydEZvcmVncm91bmQiOm51bGwsIkJhY2tncm91bmRGaWxsVHlwZSI6MCwiTWFyZ2luIjp7IiRpZCI6IjQ1IiwiVG9wIjowLCJMZWZ0Ijo1LCJSaWdodCI6MCwiQm90dG9tIjowfSwiUGFkZGluZyI6eyIkaWQiOiI0NiIsIlRvcCI6MCwiTGVmdCI6MCwiUmlnaHQiOjAsIkJvdHRvbSI6MH0sIkJhY2tncm91bmQiOnsiJGlkIjoiNDciLCJDb2xvciI6eyIkcmVmIjoiMjgifX0sIklzVmlzaWJsZSI6dHJ1ZSwiV2lkdGgiOjAuMCwiSGVpZ2h0IjowLjAsIkJvcmRlclN0eWxlIjpudWxsLCJQYXJlbnRTdHlsZSI6bnVsbH0sIkVsYXBzZWRUaW1lQmFja2dyb3VuZCI6eyIkaWQiOiI0OCIsIkNvbG9yIjp7IiRpZCI6IjQ5IiwiQSI6NzcsIlIiOjI1NSwiRyI6MCwiQiI6MH19LCJBcHBlbmRZZWFyT25ZZWFyQ2hhbmdlIjp0cnVlLCJFbGFwc2VkVGltZUZvcm1hdCI6MSwiVG9kYXlNYXJrZXJQb3NpdGlvbiI6MywiUXVpY2tQb3NpdGlvbiI6MywiQWJzb2x1dGVQb3NpdGlvbiI6MzUxLjAsIk1hcmdpbiI6eyIkaWQiOiI1MCIsIlRvcCI6MCwiTGVmdCI6MTAsIlJpZ2h0IjoxMCwiQm90dG9tIjowfSwiUGFkZGluZyI6eyIkaWQiOiI1MSIsIlRvcCI6MCwiTGVmdCI6MCwiUmlnaHQiOjAsIkJvdHRvbSI6MH0sIkJhY2tncm91bmQiOnsiJGlkIjoiNTIiLCJDb2xvciI6eyIkaWQiOiI1MyIsIkEiOjI1NSwiUiI6NDcsIkciOjU0LCJCIjoxNTN9fSwiSXNWaXNpYmxlIjp0cnVlLCJXaWR0aCI6MC4wLCJIZWlnaHQiOjAuMCwiQm9yZGVyU3R5bGUiOm51bGwsIlBhcmVudFN0eWxlIjpudWxsfSwiRGVmYXVsdE1pbGVzdG9uZVN0eWxlIjp7IiRpZCI6IjU0IiwiU2hhcGUiOjE2LCJDb25uZWN0b3JNYXJnaW4iOnsiJGlkIjoiNTUiLCJUb3AiOjAsIkxlZnQiOjIsIlJpZ2h0IjoyLCJCb3R0b20iOjB9LCJDb25uZWN0b3JTdHlsZSI6eyIkaWQiOiI1NiIsIkxpbmVDb2xvciI6eyIkaWQiOiI1NyIsIiR0eXBlIjoiTkxSRS5Db21tb24uRG9tLlNvbGlkQ29sb3JCcnVzaCwgTkxSRS5Db21tb24iLCJDb2xvciI6eyIkaWQiOiI1OCIsIkEiOjEyNywiUiI6MTU1LCJHIjo1OSwiQiI6MzN9fSwiTGluZVdlaWdodCI6MS4wLCJMaW5lVHlwZSI6MCwiUGFyZW50U3R5bGUiOm51bGx9LCJJc0JlbG93VGltZWJhbmQiOnRydWUsIlBvc2l0aW9uT25UYXNrIjowLCJIaWRlRGF0ZSI6ZmFsc2UsIlNoYXBlU2l6ZSI6MSwiU3BhY2luZyI6Mi4wLCJQYWRkaW5nIjp7IiRpZCI6IjU5IiwiVG9wIjo3LCJMZWZ0IjozLCJSaWdodCI6MCwiQm90dG9tIjoyfSwiU2hhcGVTdHlsZSI6eyIkaWQiOiI2MCIsIk1hcmdpbiI6eyIkaWQiOiI2MSIsIlRvcCI6MCwiTGVmdCI6MCwiUmlnaHQiOjAsIkJvdHRvbSI6MH0sIlBhZGRpbmciOnsiJGlkIjoiNjIiLCJUb3AiOjAsIkxlZnQiOjAsIlJpZ2h0IjowLCJCb3R0b20iOjB9LCJCYWNrZ3JvdW5kIjp7IiRpZCI6IjYzIiwiQ29sb3IiOnsiJGlkIjoiNjQiLCJBIjoyNTUsIlIiOjkyLCJHIjo4NSwiQiI6NzN9fSwiSXNWaXNpYmxlIjp0cnVlLCJXaWR0aCI6MTguMCwiSGVpZ2h0IjoyMC4wLCJCb3JkZXJTdHlsZSI6eyIkaWQiOiI2NSIsIkxpbmVDb2xvciI6eyIkaWQiOiI2NiIsIiR0eXBlIjoiTkxSRS5Db21tb24uRG9tLlNvbGlkQ29sb3JCcnVzaCwgTkxSRS5Db21tb24iLCJDb2xvciI6eyIkaWQiOiI2NyIsIkEiOjI1NSwiUiI6MjU1LCJHIjowLCJCIjowfX0sIkxpbmVXZWlnaHQiOjAuMCwiTGluZVR5cGUiOjAsIlBhcmVudFN0eWxlIjpudWxsfSwiUGFyZW50U3R5bGUiOm51bGx9LCJUaXRsZVN0eWxlIjp7IiRpZCI6IjY4IiwiRm9udFNldHRpbmdzIjp7IiRpZCI6IjY5IiwiRm9udFNpemUiOjExLCJGb250TmFtZSI6IkFyaWFsIiwiSXNCb2xkIjpmYWxzZSwiSXNJdGFsaWMiOmZhbHNlLCJJc1VuZGVybGluZWQiOnRydWUsIlBhcmVudFN0eWxlIjpudWxsfSwiQXV0b1NpemUiOjAsIkZvcmVncm91bmQiOnsiJGlkIjoiNzAiLCJDb2xvciI6eyIkaWQiOiI3MSIsIkEiOjI1NSwiUiI6OTIsIkciOjg1LCJCIjo3M319LCJNYXhXaWR0aCI6MjAwLjAsIk1heEhlaWdodCI6IkluZmluaXR5IiwiU21hcnRGb3JlZ3JvdW5kSXNBY3RpdmUiOmZhbHNlLCJIb3Jpem9udGFsQWxpZ25tZW50IjoxLCJWZXJ0aWNhbEFsaWdubWVudCI6MCwiU21hcnRGb3JlZ3JvdW5kIjpudWxsLCJCYWNrZ3JvdW5kRmlsbFR5cGUiOjAsIk1hcmdpbiI6eyIkaWQiOiI3MiIsIlRvcCI6MCwiTGVmdCI6MCwiUmlnaHQiOjAsIkJvdHRvbSI6MH0sIlBhZGRpbmciOnsiJGlkIjoiNzMiLCJUb3AiOjAsIkxlZnQiOjAsIlJpZ2h0IjowLCJCb3R0b20iOjB9LCJCYWNrZ3JvdW5kIjp7IiRpZCI6Ijc0IiwiQ29sb3IiOnsiJHJlZiI6IjI4In19LCJJc1Zpc2libGUiOnRydWUsIldpZHRoIjowLjAsIkhlaWdodCI6MC4wLCJCb3JkZXJTdHlsZSI6bnVsbCwiUGFyZW50U3R5bGUiOm51bGx9LCJEYXRlU3R5bGUiOnsiJGlkIjoiNzUiLCJGb250U2V0dGluZ3MiOnsiJGlkIjoiNzYiLCJGb250U2l6ZSI6MTAsIkZvbnROYW1lIjoiQ2FsaWJyaSIsIklzQm9sZCI6ZmFsc2UsIklzSXRhbGljIjpmYWxzZSwiSXNVbmRlcmxpbmVkIjpmYWxzZSwiUGFyZW50U3R5bGUiOm51bGx9LCJBdXRvU2l6ZSI6MCwiRm9yZWdyb3VuZCI6eyIkaWQiOiI3NyIsIkNvbG9yIjp7IiRpZCI6Ijc4IiwiQSI6MjU1LCJSIjo1MCwiRyI6NTAsIkIiOjUwfX0sIk1heFdpZHRoIjoyMDAuMCwiTWF4SGVpZ2h0IjoiSW5maW5pdHkiLCJTbWFydEZvcmVncm91bmRJc0FjdGl2ZSI6ZmFsc2UsIkhvcml6b250YWxBbGlnbm1lbnQiOjAsIlZlcnRpY2FsQWxpZ25tZW50IjowLCJTbWFydEZvcmVncm91bmQiOm51bGwsIkJhY2tncm91bmRGaWxsVHlwZSI6MCwiTWFyZ2luIjp7IiRpZCI6Ijc5IiwiVG9wIjowLCJMZWZ0IjowLCJSaWdodCI6MCwiQm90dG9tIjowfSwiUGFkZGluZyI6eyIkaWQiOiI4MCIsIlRvcCI6MCwiTGVmdCI6MCwiUmlnaHQiOjAsIkJvdHRvbSI6MH0sIkJhY2tncm91bmQiOnsiJGlkIjoiODEiLCJDb2xvciI6eyIkcmVmIjoiMjgifX0sIklzVmlzaWJsZSI6dHJ1ZSwiV2lkdGgiOjAuMCwiSGVpZ2h0IjowLjAsIkJvcmRlclN0eWxlIjpudWxsLCJQYXJlbnRTdHlsZSI6bnVsbH0sIkRhdGVGb3JtYXQiOnsiJGlkIjoiO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MiLCJGb3JtYXQiOjAsIklzVmlzaWJsZSI6ZmFsc2UsIkxhc3RLbm93blZpc2liaWxpdHlTdGF0ZSI6ZmFsc2V9LCJJc1Zpc2libGUiOnRydWUsIlBhcmVudFN0eWxlIjpudWxsfSwiRGVmYXVsdFRhc2tTdHlsZSI6eyIkaWQiOiI4NCIsIlNoYXBlIjoyLCJTaGFwZVRoaWNrbmVzcyI6MSwiRHVyYXRpb25Gb3JtYXQiOjAsIkluY2x1ZGVOb25Xb3JraW5nRGF5c0luRHVyYXRpb24iOmZhbHN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OCJ9fSwiSXNWaXNpYmxlIjp0cnVlLCJXaWR0aCI6MC4wLCJIZWlnaHQiOjAuMCwiQm9yZGVyU3R5bGUiOm51bGwsIlBhcmVudFN0eWxlIjpudWxsfSwiRHVyYXRpb25TdHlsZSI6eyIkaWQiOiI5MiIsIkZvbnRTZXR0aW5ncyI6eyIkaWQiOiI5MyIsIkZvbnRTaXplIjo5LCJGb250TmFtZSI6IkFyaWFsIiwiSXNCb2xkIjpmYWxzZSwiSXNJdGFsaWMiOmZhbHNlLCJJc1VuZGVybGluZWQiOmZhbHNlLCJQYXJlbnRTdHlsZSI6bnVsbH0sIkF1dG9TaXplIjowLCJGb3JlZ3JvdW5kIjp7IiRpZCI6Ijk0IiwiQ29sb3IiOnsiJGlkIjoiOTUiLCJBIjoyNTUsIlIiOjE2NSwiRyI6NDgsIkIiOjE1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g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EuMCwiTGluZVR5cGUiOjAsIlBhcmVudFN0eWxlIjpudWxsfSwiVmVydGljYWxDb25uZWN0b3JTdHlsZSI6eyIkaWQiOiIxMDIiLCJMaW5lQ29sb3IiOnsiJGlkIjoiMTAzIiwiJHR5cGUiOiJOTFJFLkNvbW1vbi5Eb20uU29saWRDb2xvckJydXNoLCBOTFJFLkNvbW1vbiIsIkNvbG9yIjp7IiRpZCI6IjEwNCIsIkEiOjI1NSwiUiI6MTAzLCJHIjo5NSwiQiI6ODN9fSwiTGluZVdlaWdodCI6MS4wLCJMaW5lVHlwZSI6MCwiUGFyZW50U3R5bGUiOm51bGx9LCJNYXJnaW4iOm51bGwsIlN0YXJ0RGF0ZVBvc2l0aW9uIjowLCJFbmREYXRlUG9zaXRpb24iOjAsIkRhdGVJc1Zpc2libGUiOnRydWUsIlRpdGxlUG9zaXRpb24iOjIsIkR1cmF0aW9uUG9zaXRpb24iOjYsIlBlcmNlbnRhZ2VDb21wbGV0ZWRQb3NpdGlvbiI6MiwiU3BhY2luZyI6NSwiSXNCZWxvd1RpbWViYW5kIjpmYWxz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CwiRm9udE5hbWUiOiJBcmlhbCIsIklzQm9sZCI6dHJ1ZSwiSXNJdGFsaWMiOmZhbHNlLCJJc1VuZGVybGluZWQiOmZhbHNlLCJQYXJlbnRTdHlsZSI6bnVsbH0sIkF1dG9TaXplIjowLCJGb3JlZ3JvdW5kIjp7IiRpZCI6IjExNSIsIkNvbG9yIjp7IiRpZCI6IjExNi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4In19LCJJc1Zpc2libGUiOnRydWUsIldpZHRoIjowLjAsIkhlaWdodCI6MC4wLCJCb3JkZXJTdHlsZSI6bnVsbCwiUGFyZW50U3R5bGUiOm51bGx9LCJEYXRlU3R5bGUiOnsiJGlkIjoiMTIwIiwiRm9udFNldHRpbmdzIjp7IiRpZCI6IjEyMSIsIkZvbnRTaXplIjo5LCJGb250TmFtZSI6IkFyaWFsIiwiSXNCb2xkIjpmYWxzZSwiSXNJdGFsaWMiOmZhbHNlLCJJc1VuZGVybGluZWQiOmZhbHNlLCJQYXJlbnRTdHlsZSI6bnVsbH0sIkF1dG9TaXplIjowLCJGb3JlZ3JvdW5kIjp7IiRpZCI6IjEyMiIsIkNvbG9yIjp7IiRpZCI6IjEyMyIsIkEiOjI1NSwiUiI6OTcsIkciOjEwNSwiQiI6OTF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OCJ9fSwiSXNWaXNpYmxlIjp0cnVlLCJXaWR0aCI6MC4wLCJIZWlnaHQiOjAuMCwiQm9yZGVyU3R5bGUiOm51bGwsIlBhcmVudFN0eWxlIjpudWxsfSwiRGF0ZUZvcm1hdCI6eyIkaWQiOiIxMj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giLCJEYXRlUGFydElzVmlzaWJsZSI6ZmFsc2UsIlRpbWVQYXJ0SXNWaXNpYmxlIjpmYWxzZX19LCJXZWVrTnVtYmVyaW5nIjp7IiRpZCI6IjEyOSIsIkZvcm1hdCI6MCwiSXNWaXNpYmxlIjpmYWxzZSwiTGFzdEtub3duVmlzaWJpbGl0eVN0YXRlIjpmYWxzZX0sIklzVmlzaWJsZSI6dHJ1ZSwiUGFyZW50U3R5bGUiOm51bGwsIl9leHBsaWNpdGx5U2V0Ijp7IiRpZCI6IjEz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xIiwiR3JpZGxpbmVTdHlsZSI6eyIkaWQiOiIxMzIiLCJMaW5lQ29sb3IiOnsiJGlkIjoiMTMzIiwiJHR5cGUiOiJOTFJFLkNvbW1vbi5Eb20uU29saWRDb2xvckJydXNoLCBOTFJFLkNvbW1vbiIsIkNvbG9yIjp7IiRpZCI6IjEzNCIsIkEiOjM4LCJSIjo5MSwiRyI6MTU1LCJCIjoyMTN9fSwiTGluZVdlaWdodCI6MS4wLCJMaW5lVHlwZSI6MCwiUGFyZW50U3R5bGUiOm51bGx9LCJNYXJnaW4iOnsiJGlkIjoiMTM1IiwiVG9wIjowLCJMZWZ0IjowLCJSaWdodCI6MCwiQm90dG9tIjowfSwiUGFkZGluZyI6eyIkaWQiOiIxMzYiLCJUb3AiOjAsIkxlZnQiOjAsIlJpZ2h0IjowLCJCb3R0b20iOjB9LCJCYWNrZ3JvdW5kIjpudWxsLCJJc1Zpc2libGUiOnRydWUsIldpZHRoIjowLjAsIkhlaWdodCI6MC4wLCJCb3JkZXJTdHlsZSI6eyIkaWQiOiIxMzciLCJMaW5lQ29sb3IiOm51bGwsIkxpbmVXZWlnaHQiOjAuMCwiTGluZVR5cGUiOjAsIlBhcmVudFN0eWxlIjpudWxsfSwiUGFyZW50U3R5bGUiOm51bGx9LCJTaG93RWxhcHNlZFRpbWVHcmFkaWVudFN0eWxlIjpmYWxzZSwiRGVmYXVsdFN3aW1sYW5lU3R5bGUiOnsiJGlkIjoiMTM4IiwiSGVhZGVyU3R5bGUiOnsiJGlkIjoiMTM5IiwiVGV4dFN0eWxlIjp7IiRpZCI6IjE0MCIsIkZvbnRTZXR0aW5ncyI6eyIkaWQiOiIxNDEiLCJGb250U2l6ZSI6MTIsIkZvbnROYW1lIjoiQ2FsaWJyaSIsIklzQm9sZCI6ZmFsc2UsIklzSXRhbGljIjpmYWxzZSwiSXNVbmRlcmxpbmVkIjpmYWxzZSwiUGFyZW50U3R5bGUiOm51bGx9LCJBdXRvU2l6ZSI6MCwiRm9yZWdyb3VuZCI6eyIkaWQiOiIxNDIiLCJDb2xvciI6eyIkaWQiOiIxNDM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0IiwiVG9wIjowLCJMZWZ0IjowLCJSaWdodCI6MCwiQm90dG9tIjowfSwiUGFkZGluZyI6eyIkaWQiOiIxNDUiLCJUb3AiOjAsIkxlZnQiOjAsIlJpZ2h0IjowLCJCb3R0b20iOjB9LCJCYWNrZ3JvdW5kIjpudWxsLCJJc1Zpc2libGUiOnRydWUsIldpZHRoIjowLjAsIkhlaWdodCI6MC4wLCJCb3JkZXJTdHlsZSI6bnVsbCwiUGFyZW50U3R5bGUiOm51bGx9LCJSZWN0YW5nbGVTdHlsZSI6eyIkaWQiOiIxNDYiLCJNYXJnaW4iOnsiJGlkIjoiMTQ3IiwiVG9wIjowLCJMZWZ0IjowLCJSaWdodCI6MCwiQm90dG9tIjowfSwiUGFkZGluZyI6eyIkaWQiOiIxNDgiLCJUb3AiOjAsIkxlZnQiOjAsIlJpZ2h0IjowLCJCb3R0b20iOjB9LCJCYWNrZ3JvdW5kIjp7IiRpZCI6IjE0OSIsIkNvbG9yIjp7IiRpZCI6IjE1MCIsIkEiOjEyNywiUiI6OTEsIkciOjE1NSwiQiI6MjEzfX0sIklzVmlzaWJsZSI6dHJ1ZSwiV2lkdGgiOjAuMCwiSGVpZ2h0IjowLjAsIkJvcmRlclN0eWxlIjp7IiRpZCI6IjE1MSIsIkxpbmVDb2xvciI6eyIkaWQiOiIxNTIiLCIkdHlwZSI6Ik5MUkUuQ29tbW9uLkRvbS5Tb2xpZENvbG9yQnJ1c2gsIE5MUkUuQ29tbW9uIiwiQ29sb3IiOnsiJGlkIjoiMTUzIiwiQSI6MjU1LCJSIjoyNTUsIkciOjAsIkIiOjB9fSwiTGluZVdlaWdodCI6MC4wLCJMaW5lVHlwZSI6MCwiUGFyZW50U3R5bGUiOm51bGx9LCJQYXJlbnRTdHlsZSI6bnVsbH0sIk1hcmdpbiI6eyIkaWQiOiIxNTQiLCJUb3AiOjAsIkxlZnQiOjAsIlJpZ2h0IjowLCJCb3R0b20iOjB9LCJQYWRkaW5nIjp7IiRpZCI6IjE1NSIsIlRvcCI6MCwiTGVmdCI6MCwiUmlnaHQiOjAsIkJvdHRvbSI6MH0sIkJhY2tncm91bmQiOm51bGwsIklzVmlzaWJsZSI6dHJ1ZSwiV2lkdGgiOjAuMCwiSGVpZ2h0IjowLjAsIkJvcmRlclN0eWxlIjpudWxsLCJQYXJlbnRTdHlsZSI6bnVsbH0sIkJhY2tncm91bmRTdHlsZSI6eyIkaWQiOiIxNTYiLCJNYXJnaW4iOnsiJGlkIjoiMTU3IiwiVG9wIjowLCJMZWZ0IjowLCJSaWdodCI6MCwiQm90dG9tIjowfSwiUGFkZGluZyI6eyIkaWQiOiIxNTgiLCJUb3AiOjAsIkxlZnQiOjAsIlJpZ2h0IjowLCJCb3R0b20iOjB9LCJCYWNrZ3JvdW5kIjp7IiRpZCI6IjE1OSIsIkNvbG9yIjp7IiRpZCI6IjE2MCIsIkEiOjM4LCJSIjo5MSwiRyI6MTU1LCJCIjoyMTN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SXNBYm92ZVRpbWViYW5kIjpmYWxzZSwiTWFyZ2luIjp7IiRpZCI6IjE2NCIsIlRvcCI6MCwiTGVmdCI6MCwiUmlnaHQiOjAsIkJvdHRvbSI6MH0sIlBhZGRpbmciOnsiJGlkIjoiMTY1IiwiVG9wIjowLCJMZWZ0IjowLCJSaWdodCI6MCwiQm90dG9tIjowfSwiSXNWaXNpYmxlIjp0cnVlLCJXaWR0aCI6MC4wLCJIZWlnaHQiOjAuMCwiQm9yZGVyU3R5bGUiOm51bGwsIlBhcmVudFN0eWxlIjpudWxsfX0sIlNjYWxlIjp7IiRpZCI6IjE2NiIsIlN0YXJ0RGF0ZSI6IjAwMDEtMDEtMDFUMDA6MDA6MDAiLCJFbmREYXRlIjoiMjAyMS0wMy0zMVQyMzo1OTowMCIsIkZvcm1hdCI6InciLCJUeXBlIjoxLCJBdXRvRGF0ZVJhbmdlIjp0cnVlLCJXb3JraW5nRGF5cyI6MzEsIkZpc2NhbFllYXIiOnsiJGlkIjoiMTY3IiwiU3RhcnRNb250aCI6MSwiVXNlU3RhcnRpbmdZZWFyRm9yTnVtYmVyaW5nIjp0cnVlLCJTaG93RmlzY2FsWWVhckxhYmVsIjp0cnVlfSwiVG9kYXlNYXJrZXJUZXh0IjoiVG9kYXkiLCJBdXRvU2NhbGVUeXBlIjpmYWxzZX0sIk1pbGVzdG9uZXMiOlt7IiRpZCI6IjE2OCIsIkRhdGUiOiIyMDIxLTAxLTAxVDIzOjU5OjAwIiwiU3R5bGUiOnsiJGlkIjoiMTY5IiwiU2hhcGUiOjE5LCJDb25uZWN0b3JNYXJnaW4iOnsiJGlkIjoiMTcwIiwiVG9wIjowLCJMZWZ0IjoyLCJSaWdodCI6MiwiQm90dG9tIjowfSwiQ29ubmVjdG9yU3R5bGUiOnsiJGlkIjoiMTcxIiwiTGluZUNvbG9yIjp7IiRpZCI6IjE3MiIsIiR0eXBlIjoiTkxSRS5Db21tb24uRG9tLlNvbGlkQ29sb3JCcnVzaCwgTkxSRS5Db21tb24iLCJDb2xvciI6eyIkaWQiOiIxNzMiLCJBIjoxMjcsIlIiOjE2MSwiRyI6MTA3LCJCIjo1M319LCJMaW5lV2VpZ2h0IjoxLjAsIkxpbmVUeXBlIjowLCJQYXJlbnRTdHlsZSI6bnVsbH0sIklzQmVsb3dUaW1lYmFuZCI6dHJ1ZSwiUG9zaXRpb25PblRhc2siOjAsIkhpZGVEYXRlIjpmYWxzZSwiU2hhcGVTaXplIjoxLCJTcGFjaW5nIjoyLjAsIlBhZGRpbmciOnsiJGlkIjoiMTc0IiwiVG9wIjo3LCJMZWZ0IjozLCJSaWdodCI6MCwiQm90dG9tIjoyfSwiU2hhcGVTdHlsZSI6eyIkaWQiOiIxNzUiLCJNYXJnaW4iOnsiJGlkIjoiMTc2IiwiVG9wIjowLCJMZWZ0IjowLCJSaWdodCI6MCwiQm90dG9tIjowfSwiUGFkZGluZyI6eyIkaWQiOiIxNzciLCJUb3AiOjAsIkxlZnQiOjAsIlJpZ2h0IjowLCJCb3R0b20iOjB9LCJCYWNrZ3JvdW5kIjp7IiRpZCI6IjE3OCIsIkNvbG9yIjp7IiRpZCI6IjE3OSIsIkEiOjI1NSwiUiI6MTYxLCJHIjoxMDcsIkIiOjUzfX0sIklzVmlzaWJsZSI6dHJ1ZSwiV2lkdGgiOjEzLjAsIkhlaWdodCI6MTMuMCwiQm9yZGVyU3R5bGUiOnsiJGlkIjoiMTgwIiwiTGluZUNvbG9yIjp7IiRyZWYiOiI2NiJ9LCJMaW5lV2VpZ2h0IjowLjAsIkxpbmVUeXBlIjowLCJQYXJlbnRTdHlsZSI6bnVsbH0sIlBhcmVudFN0eWxlIjpudWxsfSwiVGl0bGVTdHlsZSI6eyIkaWQiOiIxODEiLCJGb250U2V0dGluZ3MiOnsiJGlkIjoiMTgyIiwiRm9udFNpemUiOjExLCJGb250TmFtZSI6IkFyaWFsIiwiSXNCb2xkIjpmYWxzZSwiSXNJdGFsaWMiOmZhbHNlLCJJc1VuZGVybGluZWQiOnRydWUsIlBhcmVudFN0eWxlIjpudWxsfSwiQXV0b1NpemUiOjAsIkZvcmVncm91bmQiOnsiJGlkIjoiMTgzIiwiQ29sb3IiOnsiJGlkIjoiMTg0IiwiQSI6MjU1LCJSIjoxNjEsIkciOjEwNywiQiI6NTN9fSwiTWF4V2lkdGgiOjIwMC4wLCJNYXhIZWlnaHQiOiJJbmZpbml0eSIsIlNtYXJ0Rm9yZWdyb3VuZElzQWN0aXZlIjpmYWxzZSwiSG9yaXpvbnRhbEFsaWdubWVudCI6MCwiVmVydGljYWxBbGlnbm1lbnQiOjAsIlNtYXJ0Rm9yZWdyb3VuZCI6bnVsbCwiQmFja2dyb3VuZEZpbGxUeXBlIjowLCJNYXJnaW4iOnsiJGlkIjoiMTg1IiwiVG9wIjowLCJMZWZ0IjowLCJSaWdodCI6MCwiQm90dG9tIjowfSwiUGFkZGluZyI6eyIkaWQiOiIxODYiLCJUb3AiOjAsIkxlZnQiOjAsIlJpZ2h0IjowLCJCb3R0b20iOjB9LCJCYWNrZ3JvdW5kIjp7IiRpZCI6IjE4NyIsIkNvbG9yIjp7IiRpZCI6IjE4OCIsIkEiOjAsIlIiOjI1NSwiRyI6MjU1LCJCIjoyNTV9fSwiSXNWaXNpYmxlIjp0cnVlLCJXaWR0aCI6MC4wLCJIZWlnaHQiOjAuMCwiQm9yZGVyU3R5bGUiOnsiJGlkIjoiMTg5IiwiTGluZUNvbG9yIjpudWxsLCJMaW5lV2VpZ2h0IjowLjAsIkxpbmVUeXBlIjowLCJQYXJlbnRTdHlsZSI6bnVsbH0sIlBhcmVudFN0eWxlIjpudWxsfSwiRGF0ZVN0eWxlIjp7IiRpZCI6IjE5MCIsIkZvbnRTZXR0aW5ncyI6eyIkaWQiOiIxOTEiLCJGb250U2l6ZSI6MTAsIkZvbnROYW1lIjoiQ2FsaWJyaSIsIklzQm9sZCI6ZmFsc2UsIklzSXRhbGljIjpmYWxzZSwiSXNVbmRlcmxpbmVkIjpmYWxzZSwiUGFyZW50U3R5bGUiOm51bGx9LCJBdXRvU2l6ZSI6MCwiRm9yZWdyb3VuZCI6eyIkaWQiOiIxOTIiLCJDb2xvciI6eyIkaWQiOiIxOTMiLCJBIjoyNTUsIlIiOjE2MSwiRyI6MTA3LCJCIjo1M319LCJNYXhXaWR0aCI6MjAwLjAsIk1heEhlaWdodCI6IkluZmluaXR5IiwiU21hcnRGb3JlZ3JvdW5kSXNBY3RpdmUiOmZhbHNlLCJIb3Jpem9udGFsQWxpZ25tZW50IjowLCJWZXJ0aWNhbEFsaWdubWVudCI6MCwiU21hcnRGb3JlZ3JvdW5kIjpudWxsLCJCYWNrZ3JvdW5kRmlsbFR5cGUiOjAsIk1hcmdpbiI6eyIkaWQiOiIxOTQiLCJUb3AiOjAsIkxlZnQiOjAsIlJpZ2h0IjowLCJCb3R0b20iOjB9LCJQYWRkaW5nIjp7IiRpZCI6IjE5NSIsIlRvcCI6MCwiTGVmdCI6MCwiUmlnaHQiOjAsIkJvdHRvbSI6MH0sIkJhY2tncm91bmQiOnsiJGlkIjoiMTk2IiwiQ29sb3IiOnsiJGlkIjoiMTk3IiwiQSI6MCwiUiI6MjU1LCJHIjoyNTUsIkIiOjI1NX19LCJJc1Zpc2libGUiOnRydWUsIldpZHRoIjowLjAsIkhlaWdodCI6MC4wLCJCb3JkZXJTdHlsZSI6eyIkaWQiOiIxOTgiLCJMaW5lQ29sb3IiOm51bGwsIkxpbmVXZWlnaHQiOjAuMCwiTGluZVR5cGUiOjAsIlBhcmVudFN0eWxlIjpudWxsfSwiUGFyZW50U3R5bGUiOm51bGx9LCJEYXRlRm9ybWF0Ijp7IiRpZCI6IjE5O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IwMCIsIkRhdGVQYXJ0SXNWaXNpYmxlIjpmYWxzZSwiVGltZVBhcnRJc1Zpc2libGUiOmZhbHNlfX0sIldlZWtOdW1iZXJpbmciOnsiJGlkIjoiMjAxIiwiRm9ybWF0IjowLCJJc1Zpc2libGUiOmZhbHNlLCJMYXN0S25vd25WaXNpYmlsaXR5U3RhdGUiOmZhbHNlfSwiSXNWaXNpYmxlIjp0cnVlLCJQYXJlbnRTdHlsZSI6bnVsbH0sIkluZGV4IjoxNywiUGVyY2VudGFnZUNvbXBsZXRlIjpudWxsLCJQb3NpdGlvbiI6eyJSYXRpbyI6MC4xNDg4NDI1NDY2NzQ5NDAzMiwiSXNDdXN0b20iOnRydWV9LCJEYXRlRm9ybWF0Ijp7IiRyZWYiOiIxOTkifSwiV2Vla051bWJlcmluZyI6eyIkaWQiOiIyMDIiLCJGb3JtYXQiOjAsIklzVmlzaWJsZSI6ZmFsc2UsIkxhc3RLbm93blZpc2liaWxpdHlTdGF0ZSI6ZmFsc2V9LCJSZWxhdGVkVGFza0lkIjoiMDAwMDAwMDAtMDAwMC0wMDAwLTAwMDAtMDAwMDAwMDAwMDAwIiwiSWQiOiI2MzI5MGU2My0zNzIyLTRjYjYtYjA2ZC1iMzM4N2U2ZmUyYjAiLCJJbXBvcnRJZCI6bnVsbCwiVGl0bGUiOiJSZXZpZXcgUTEgQ2FsZW5kYXIiLCJOb3RlIjpudWxsLCJIeXBlcmxpbmsiOnsiJGlkIjoiMjAzIiwiQWRkcmVzcyI6bnVsbCwiU3ViQWRkcmVzcyI6bnVsbH0sIklzQ2hhbmdlZCI6ZmFsc2UsIklzTmV3IjpmYWxzZX0seyIkaWQiOiIyMDQiLCJEYXRlIjoiMjAyMS0wMy0zMVQyMzo1OTowMCIsIlN0eWxlIjp7IiRpZCI6IjIwNSIsIlNoYXBlIjoxNywiQ29ubmVjdG9yTWFyZ2luIjp7IiRpZCI6IjIwNiIsIlRvcCI6MCwiTGVmdCI6MiwiUmlnaHQiOjIsIkJvdHRvbSI6MH0sIkNvbm5lY3RvclN0eWxlIjp7IiRpZCI6IjIwNyIsIkxpbmVDb2xvciI6eyIkaWQiOiIyMDgiLCIkdHlwZSI6Ik5MUkUuQ29tbW9uLkRvbS5Tb2xpZENvbG9yQnJ1c2gsIE5MUkUuQ29tbW9uIiwiQ29sb3IiOnsiJGlkIjoiMjA5IiwiQSI6MTI3LCJSIjo2MiwiRyI6NjksIkIiOjMxfX0sIkxpbmVXZWlnaHQiOjEuMCwiTGluZVR5cGUiOjAsIlBhcmVudFN0eWxlIjpudWxsfSwiSXNCZWxvd1RpbWViYW5kIjp0cnVlLCJQb3NpdGlvbk9uVGFzayI6MCwiSGlkZURhdGUiOmZhbHNlLCJTaGFwZVNpemUiOjEsIlNwYWNpbmciOjIuMCwiUGFkZGluZyI6eyIkaWQiOiIyMTAiLCJUb3AiOjcsIkxlZnQiOjMsIlJpZ2h0IjowLCJCb3R0b20iOjJ9LCJTaGFwZVN0eWxlIjp7IiRpZCI6IjIxMSIsIk1hcmdpbiI6eyIkaWQiOiIyMTIiLCJUb3AiOjAsIkxlZnQiOjAsIlJpZ2h0IjowLCJCb3R0b20iOjB9LCJQYWRkaW5nIjp7IiRpZCI6IjIxMyIsIlRvcCI6MCwiTGVmdCI6MCwiUmlnaHQiOjAsIkJvdHRvbSI6MH0sIkJhY2tncm91bmQiOnsiJGlkIjoiMjE0IiwiQ29sb3IiOnsiJGlkIjoiMjE1IiwiQSI6MjU1LCJSIjoxNjEsIkciOjEwNywiQiI6NTN9fSwiSXNWaXNpYmxlIjp0cnVlLCJXaWR0aCI6MjAuMCwiSGVpZ2h0IjoyMC4wLCJCb3JkZXJTdHlsZSI6eyIkaWQiOiIyMTYiLCJMaW5lQ29sb3IiOnsiJHJlZiI6IjY2In0sIkxpbmVXZWlnaHQiOjAuMCwiTGluZVR5cGUiOjAsIlBhcmVudFN0eWxlIjpudWxsfSwiUGFyZW50U3R5bGUiOm51bGx9LCJUaXRsZVN0eWxlIjp7IiRpZCI6IjIxNyIsIkZvbnRTZXR0aW5ncyI6eyIkaWQiOiIyMTgiLCJGb250U2l6ZSI6MTEsIkZvbnROYW1lIjoiQXJpYWwiLCJJc0JvbGQiOmZhbHNlLCJJc0l0YWxpYyI6ZmFsc2UsIklzVW5kZXJsaW5lZCI6ZmFsc2UsIlBhcmVudFN0eWxlIjpudWxsfSwiQXV0b1NpemUiOjAsIkZvcmVncm91bmQiOnsiJGlkIjoiMjE5IiwiQ29sb3IiOnsiJGlkIjoiMjIwIiwiQSI6MjU1LCJSIjo2MiwiRyI6NjksIkIiOjMxfX0sIk1heFdpZHRoIjoyMDAuMCwiTWF4SGVpZ2h0IjoiSW5maW5pdHkiLCJTbWFydEZvcmVncm91bmRJc0FjdGl2ZSI6ZmFsc2UsIkhvcml6b250YWxBbGlnbm1lbnQiOjEsIlZlcnRpY2FsQWxpZ25tZW50IjowLCJTbWFydEZvcmVncm91bmQiOm51bGwsIkJhY2tncm91bmRGaWxsVHlwZSI6MCwiTWFyZ2luIjp7IiRpZCI6IjIyMSIsIlRvcCI6MCwiTGVmdCI6MCwiUmlnaHQiOjAsIkJvdHRvbSI6MH0sIlBhZGRpbmciOnsiJGlkIjoiMjIyIiwiVG9wIjowLCJMZWZ0IjowLCJSaWdodCI6MCwiQm90dG9tIjowfSwiQmFja2dyb3VuZCI6eyIkaWQiOiIyMjMiLCJDb2xvciI6eyIkaWQiOiIyMjQiLCJBIjowLCJSIjoyNTUsIkciOjI1NSwiQiI6MjU1fX0sIklzVmlzaWJsZSI6dHJ1ZSwiV2lkdGgiOjAuMCwiSGVpZ2h0IjowLjAsIkJvcmRlclN0eWxlIjp7IiRpZCI6IjIyNSIsIkxpbmVDb2xvciI6bnVsbCwiTGluZVdlaWdodCI6MC4wLCJMaW5lVHlwZSI6MCwiUGFyZW50U3R5bGUiOm51bGx9LCJQYXJlbnRTdHlsZSI6bnVsbH0sIkRhdGVTdHlsZSI6eyIkaWQiOiIyMjYiLCJGb250U2V0dGluZ3MiOnsiJGlkIjoiMjI3IiwiRm9udFNpemUiOjksIkZvbnROYW1lIjoiQXJpYWwiLCJJc0JvbGQiOmZhbHNlLCJJc0l0YWxpYyI6ZmFsc2UsIklzVW5kZXJsaW5lZCI6ZmFsc2UsIlBhcmVudFN0eWxlIjpudWxsfSwiQXV0b1NpemUiOjAsIkZvcmVncm91bmQiOnsiJGlkIjoiMjI4IiwiQ29sb3IiOnsiJGlkIjoiMjI5IiwiQSI6MjU1LCJSIjo2MiwiRyI6NjksIkIiOjMxfX0sIk1heFdpZHRoIjoyMDAuMCwiTWF4SGVpZ2h0IjoiSW5maW5pdHkiLCJTbWFydEZvcmVncm91bmRJc0FjdGl2ZSI6ZmFsc2UsIkhvcml6b250YWxBbGlnbm1lbnQiOjEsIlZlcnRpY2FsQWxpZ25tZW50IjowLCJTbWFydEZvcmVncm91bmQiOm51bGwsIkJhY2tncm91bmRGaWxsVHlwZSI6MCwiTWFyZ2luIjp7IiRpZCI6IjIzMCIsIlRvcCI6MCwiTGVmdCI6MCwiUmlnaHQiOjAsIkJvdHRvbSI6MH0sIlBhZGRpbmciOnsiJGlkIjoiMjMxIiwiVG9wIjowLCJMZWZ0IjowLCJSaWdodCI6MCwiQm90dG9tIjowfSwiQmFja2dyb3VuZCI6eyIkaWQiOiIyMzIiLCJDb2xvciI6eyIkaWQiOiIyMzMiLCJBIjowLCJSIjoyNTUsIkciOjI1NSwiQiI6MjU1fX0sIklzVmlzaWJsZSI6dHJ1ZSwiV2lkdGgiOjAuMCwiSGVpZ2h0IjowLjAsIkJvcmRlclN0eWxlIjp7IiRpZCI6IjIzNCIsIkxpbmVDb2xvciI6bnVsbCwiTGluZVdlaWdodCI6MC4wLCJMaW5lVHlwZSI6MCwiUGFyZW50U3R5bGUiOm51bGx9LCJQYXJlbnRTdHlsZSI6bnVsbH0sIkRhdGVGb3JtYXQiOnsiJGlkIjoiMjM1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M2IiwiRGF0ZVBhcnRJc1Zpc2libGUiOmZhbHNlLCJUaW1lUGFydElzVmlzaWJsZSI6ZmFsc2V9fSwiV2Vla051bWJlcmluZyI6eyIkaWQiOiIyMzciLCJGb3JtYXQiOjAsIklzVmlzaWJsZSI6ZmFsc2UsIkxhc3RLbm93blZpc2liaWxpdHlTdGF0ZSI6ZmFsc2V9LCJJc1Zpc2libGUiOnRydWUsIlBhcmVudFN0eWxlIjpudWxsfSwiSW5kZXgiOjE4LCJQZXJjZW50YWdlQ29tcGxldGUiOm51bGwsIlBvc2l0aW9uIjp7IlJhdGlvIjowLjAsIklzQ3VzdG9tIjpmYWxzZX0sIkRhdGVGb3JtYXQiOnsiJHJlZiI6IjIzNSJ9LCJXZWVrTnVtYmVyaW5nIjp7IiRpZCI6IjIzOCIsIkZvcm1hdCI6MCwiSXNWaXNpYmxlIjpmYWxzZSwiTGFzdEtub3duVmlzaWJpbGl0eVN0YXRlIjpmYWxzZX0sIlJlbGF0ZWRUYXNrSWQiOiIwMDAwMDAwMC0wMDAwLTAwMDAtMDAwMC0wMDAwMDAwMDAwMDAiLCJJZCI6ImQ0ZWU3OTY1LTE0NTMtNGI5Mi1iMzg2LTVhMDJjNWRjNjcxZCIsIkltcG9ydElkIjpudWxsLCJUaXRsZSI6IkFwcHJvdmUgUTIgQ2FsZW5kYXIiLCJOb3RlIjpudWxsLCJIeXBlcmxpbmsiOnsiJGlkIjoiMjM5IiwiQWRkcmVzcyI6IiIsIlN1YkFkZHJlc3MiOiIifSwiSXNDaGFuZ2VkIjpmYWxzZSwiSXNOZXciOmZhbHNlfSx7IiRpZCI6IjI0MCIsIkRhdGUiOiIyMDIxLTAyLTAzVDIzOjU5OjAwIiwiU3R5bGUiOnsiJGlkIjoiMjQxIiwiU2hhcGUiOjE2LCJDb25uZWN0b3JNYXJnaW4iOnsiJGlkIjoiMjQyIiwiVG9wIjowLCJMZWZ0IjoyLCJSaWdodCI6MiwiQm90dG9tIjowfSwiQ29ubmVjdG9yU3R5bGUiOnsiJGlkIjoiMjQzIiwiTGluZUNvbG9yIjp7IiRpZCI6IjI0NCIsIiR0eXBlIjoiTkxSRS5Db21tb24uRG9tLlNvbGlkQ29sb3JCcnVzaCwgTkxSRS5Db21tb24iLCJDb2xvciI6eyIkaWQiOiIyNDUiLCJBIjoxMjcsIlIiOjYyLCJHIjo2OSwiQiI6MzF9fSwiTGluZVdlaWdodCI6MS4wLCJMaW5lVHlwZSI6MCwiUGFyZW50U3R5bGUiOm51bGx9LCJJc0JlbG93VGltZWJhbmQiOnRydWUsIlBvc2l0aW9uT25UYXNrIjowLCJIaWRlRGF0ZSI6ZmFsc2UsIlNoYXBlU2l6ZSI6MSwiU3BhY2luZyI6Mi4wLCJQYWRkaW5nIjp7IiRpZCI6IjI0NiIsIlRvcCI6NywiTGVmdCI6MywiUmlnaHQiOjAsIkJvdHRvbSI6Mn0sIlNoYXBlU3R5bGUiOnsiJGlkIjoiMjQ3IiwiTWFyZ2luIjp7IiRpZCI6IjI0OCIsIlRvcCI6MCwiTGVmdCI6MCwiUmlnaHQiOjAsIkJvdHRvbSI6MH0sIlBhZGRpbmciOnsiJGlkIjoiMjQ5IiwiVG9wIjowLCJMZWZ0IjowLCJSaWdodCI6MCwiQm90dG9tIjowfSwiQmFja2dyb3VuZCI6eyIkaWQiOiIyNTAiLCJDb2xvciI6eyIkaWQiOiIyNTEiLCJBIjoyNTUsIlIiOjkyLCJHIjo4NSwiQiI6NzN9fSwiSXNWaXNpYmxlIjp0cnVlLCJXaWR0aCI6MC4wLCJIZWlnaHQiOjAuMCwiQm9yZGVyU3R5bGUiOnsiJGlkIjoiMjUyIiwiTGluZUNvbG9yIjp7IiRyZWYiOiI2NiJ9LCJMaW5lV2VpZ2h0IjowLjAsIkxpbmVUeXBlIjowLCJQYXJlbnRTdHlsZSI6bnVsbH0sIlBhcmVudFN0eWxlIjpudWxsfSwiVGl0bGVTdHlsZSI6eyIkaWQiOiIyNTMiLCJGb250U2V0dGluZ3MiOnsiJGlkIjoiMjU0IiwiRm9udFNpemUiOjExLCJGb250TmFtZSI6IkFyaWFsIiwiSXNCb2xkIjpmYWxzZSwiSXNJdGFsaWMiOmZhbHNlLCJJc1VuZGVybGluZWQiOmZhbHNlLCJQYXJlbnRTdHlsZSI6bnVsbH0sIkF1dG9TaXplIjowLCJGb3JlZ3JvdW5kIjp7IiRpZCI6IjI1NSIsIkNvbG9yIjp7IiRpZCI6IjI1NiIsIkEiOjI1NSwiUiI6NjIsIkciOjY5LCJCIjozMX19LCJNYXhXaWR0aCI6MjAwLjAsIk1heEhlaWdodCI6IkluZmluaXR5IiwiU21hcnRGb3JlZ3JvdW5kSXNBY3RpdmUiOmZhbHNlLCJIb3Jpem9udGFsQWxpZ25tZW50IjowLCJWZXJ0aWNhbEFsaWdubWVudCI6MCwiU21hcnRGb3JlZ3JvdW5kIjpudWxsLCJCYWNrZ3JvdW5kRmlsbFR5cGUiOjAsIk1hcmdpbiI6eyIkaWQiOiIyNTciLCJUb3AiOjAsIkxlZnQiOjAsIlJpZ2h0IjowLCJCb3R0b20iOjB9LCJQYWRkaW5nIjp7IiRpZCI6IjI1OCIsIlRvcCI6MCwiTGVmdCI6MCwiUmlnaHQiOjAsIkJvdHRvbSI6MH0sIkJhY2tncm91bmQiOnsiJGlkIjoiMjU5IiwiQ29sb3IiOnsiJGlkIjoiMjYwIiwiQSI6MCwiUiI6MjU1LCJHIjoyNTUsIkIiOjI1NX19LCJJc1Zpc2libGUiOnRydWUsIldpZHRoIjowLjAsIkhlaWdodCI6MC4wLCJCb3JkZXJTdHlsZSI6eyIkaWQiOiIyNjEiLCJMaW5lQ29sb3IiOm51bGwsIkxpbmVXZWlnaHQiOjAuMCwiTGluZVR5cGUiOjAsIlBhcmVudFN0eWxlIjpudWxsfSwiUGFyZW50U3R5bGUiOm51bGx9LCJEYXRlU3R5bGUiOnsiJGlkIjoiMjYyIiwiRm9udFNldHRpbmdzIjp7IiRpZCI6IjI2MyIsIkZvbnRTaXplIjoxMCwiRm9udE5hbWUiOiJDYWxpYnJpIiwiSXNCb2xkIjpmYWxzZSwiSXNJdGFsaWMiOmZhbHNlLCJJc1VuZGVybGluZWQiOmZhbHNlLCJQYXJlbnRTdHlsZSI6bnVsbH0sIkF1dG9TaXplIjowLCJGb3JlZ3JvdW5kIjp7IiRpZCI6IjI2NCIsIkNvbG9yIjp7IiRpZCI6IjI2NSIsIkEiOjI1NSwiUiI6NjIsIkciOjY5LCJCIjozMX19LCJNYXhXaWR0aCI6MjAwLjAsIk1heEhlaWdodCI6IkluZmluaXR5IiwiU21hcnRGb3JlZ3JvdW5kSXNBY3RpdmUiOmZhbHNlLCJIb3Jpem9udGFsQWxpZ25tZW50IjowLCJWZXJ0aWNhbEFsaWdubWVudCI6MCwiU21hcnRGb3JlZ3JvdW5kIjpudWxsLCJCYWNrZ3JvdW5kRmlsbFR5cGUiOjAsIk1hcmdpbiI6eyIkaWQiOiIyNjYiLCJUb3AiOjAsIkxlZnQiOjAsIlJpZ2h0IjowLCJCb3R0b20iOjB9LCJQYWRkaW5nIjp7IiRpZCI6IjI2NyIsIlRvcCI6MCwiTGVmdCI6MCwiUmlnaHQiOjAsIkJvdHRvbSI6MH0sIkJhY2tncm91bmQiOnsiJGlkIjoiMjY4IiwiQ29sb3IiOnsiJGlkIjoiMjY5IiwiQSI6MCwiUiI6MjU1LCJHIjoyNTUsIkIiOjI1NX19LCJJc1Zpc2libGUiOnRydWUsIldpZHRoIjowLjAsIkhlaWdodCI6MC4wLCJCb3JkZXJTdHlsZSI6eyIkaWQiOiIyNzAiLCJMaW5lQ29sb3IiOm51bGwsIkxpbmVXZWlnaHQiOjAuMCwiTGluZVR5cGUiOjAsIlBhcmVudFN0eWxlIjpudWxsfSwiUGFyZW50U3R5bGUiOm51bGx9LCJEYXRlRm9ybWF0Ijp7IiRpZCI6IjI3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I3MiIsIkRhdGVQYXJ0SXNWaXNpYmxlIjpmYWxzZSwiVGltZVBhcnRJc1Zpc2libGUiOmZhbHNlfX0sIldlZWtOdW1iZXJpbmciOnsiJGlkIjoiMjczIiwiRm9ybWF0IjowLCJJc1Zpc2libGUiOmZhbHNlLCJMYXN0S25vd25WaXNpYmlsaXR5U3RhdGUiOmZhbHNlfSwiSXNWaXNpYmxlIjp0cnVlLCJQYXJlbnRTdHlsZSI6bnVsbH0sIkluZGV4IjoxOSwiUGVyY2VudGFnZUNvbXBsZXRlIjpudWxsLCJQb3NpdGlvbiI6eyJSYXRpbyI6MC4wLCJJc0N1c3RvbSI6ZmFsc2V9LCJEYXRlRm9ybWF0Ijp7IiRyZWYiOiIyNzEifSwiV2Vla051bWJlcmluZyI6eyIkaWQiOiIyNzQiLCJGb3JtYXQiOjAsIklzVmlzaWJsZSI6ZmFsc2UsIkxhc3RLbm93blZpc2liaWxpdHlTdGF0ZSI6ZmFsc2V9LCJSZWxhdGVkVGFza0lkIjoiMDAwMDAwMDAtMDAwMC0wMDAwLTAwMDAtMDAwMDAwMDAwMDAwIiwiSWQiOiJiNDkwOTQ2MS1jMjI3LTQ1YjktYmFmZC03MWNmYjU4ZDk2NTMiLCJJbXBvcnRJZCI6bnVsbCwiVGl0bGUiOiJQdWJsaXNoIEd1ZXN0IFBvc3QiLCJOb3RlIjpudWxsLCJIeXBlcmxpbmsiOnsiJGlkIjoiMjc1IiwiQWRkcmVzcyI6IiIsIlN1YkFkZHJlc3MiOiIifSwiSXNDaGFuZ2VkIjpmYWxzZSwiSXNOZXciOmZhbHNlfSx7IiRpZCI6IjI3NiIsIkRhdGUiOiIyMDIxLTAyLTIwVDIzOjU5OjAwIiwiU3R5bGUiOnsiJGlkIjoiMjc3IiwiU2hhcGUiOjE2LCJDb25uZWN0b3JNYXJnaW4iOnsiJGlkIjoiMjc4IiwiVG9wIjowLCJMZWZ0IjoyLCJSaWdodCI6MiwiQm90dG9tIjowfSwiQ29ubmVjdG9yU3R5bGUiOnsiJGlkIjoiMjc5IiwiTGluZUNvbG9yIjp7IiRpZCI6IjI4MCIsIiR0eXBlIjoiTkxSRS5Db21tb24uRG9tLlNvbGlkQ29sb3JCcnVzaCwgTkxSRS5Db21tb24iLCJDb2xvciI6eyIkaWQiOiIyODEiLCJBIjoxMjcsIlIiOjYyLCJHIjo2OSwiQiI6MzF9fSwiTGluZVdlaWdodCI6MS4wLCJMaW5lVHlwZSI6MCwiUGFyZW50U3R5bGUiOm51bGx9LCJJc0JlbG93VGltZWJhbmQiOnRydWUsIlBvc2l0aW9uT25UYXNrIjowLCJIaWRlRGF0ZSI6ZmFsc2UsIlNoYXBlU2l6ZSI6MSwiU3BhY2luZyI6Mi4wLCJQYWRkaW5nIjp7IiRpZCI6IjI4MiIsIlRvcCI6NywiTGVmdCI6MywiUmlnaHQiOjAsIkJvdHRvbSI6Mn0sIlNoYXBlU3R5bGUiOnsiJGlkIjoiMjgzIiwiTWFyZ2luIjp7IiRpZCI6IjI4NCIsIlRvcCI6MCwiTGVmdCI6MCwiUmlnaHQiOjAsIkJvdHRvbSI6MH0sIlBhZGRpbmciOnsiJGlkIjoiMjg1IiwiVG9wIjowLCJMZWZ0IjowLCJSaWdodCI6MCwiQm90dG9tIjowfSwiQmFja2dyb3VuZCI6eyIkaWQiOiIyODYiLCJDb2xvciI6eyIkaWQiOiIyODciLCJBIjoyNTUsIlIiOjkyLCJHIjo4NSwiQiI6NzN9fSwiSXNWaXNpYmxlIjp0cnVlLCJXaWR0aCI6MC4wLCJIZWlnaHQiOjAuMCwiQm9yZGVyU3R5bGUiOnsiJGlkIjoiMjg4IiwiTGluZUNvbG9yIjp7IiRyZWYiOiI2NiJ9LCJMaW5lV2VpZ2h0IjowLjAsIkxpbmVUeXBlIjowLCJQYXJlbnRTdHlsZSI6bnVsbH0sIlBhcmVudFN0eWxlIjpudWxsfSwiVGl0bGVTdHlsZSI6eyIkaWQiOiIyODkiLCJGb250U2V0dGluZ3MiOnsiJGlkIjoiMjkwIiwiRm9udFNpemUiOjExLCJGb250TmFtZSI6IkFyaWFsIiwiSXNCb2xkIjpmYWxzZSwiSXNJdGFsaWMiOmZhbHNlLCJJc1VuZGVybGluZWQiOmZhbHNlLCJQYXJlbnRTdHlsZSI6bnVsbH0sIkF1dG9TaXplIjowLCJGb3JlZ3JvdW5kIjp7IiRpZCI6IjI5MSIsIkNvbG9yIjp7IiRpZCI6IjI5MiIsIkEiOjI1NSwiUiI6NjIsIkciOjY5LCJCIjozMX19LCJNYXhXaWR0aCI6MjAwLjAsIk1heEhlaWdodCI6IkluZmluaXR5IiwiU21hcnRGb3JlZ3JvdW5kSXNBY3RpdmUiOmZhbHNlLCJIb3Jpem9udGFsQWxpZ25tZW50IjowLCJWZXJ0aWNhbEFsaWdubWVudCI6MCwiU21hcnRGb3JlZ3JvdW5kIjpudWxsLCJCYWNrZ3JvdW5kRmlsbFR5cGUiOjAsIk1hcmdpbiI6eyIkaWQiOiIyOTMiLCJUb3AiOjAsIkxlZnQiOjAsIlJpZ2h0IjowLCJCb3R0b20iOjB9LCJQYWRkaW5nIjp7IiRpZCI6IjI5NCIsIlRvcCI6MCwiTGVmdCI6MCwiUmlnaHQiOjAsIkJvdHRvbSI6MH0sIkJhY2tncm91bmQiOnsiJGlkIjoiMjk1IiwiQ29sb3IiOnsiJGlkIjoiMjk2IiwiQSI6MCwiUiI6MjU1LCJHIjoyNTUsIkIiOjI1NX19LCJJc1Zpc2libGUiOnRydWUsIldpZHRoIjowLjAsIkhlaWdodCI6MC4wLCJCb3JkZXJTdHlsZSI6eyIkaWQiOiIyOTciLCJMaW5lQ29sb3IiOm51bGwsIkxpbmVXZWlnaHQiOjAuMCwiTGluZVR5cGUiOjAsIlBhcmVudFN0eWxlIjpudWxsfSwiUGFyZW50U3R5bGUiOm51bGx9LCJEYXRlU3R5bGUiOnsiJGlkIjoiMjk4IiwiRm9udFNldHRpbmdzIjp7IiRpZCI6IjI5OSIsIkZvbnRTaXplIjoxMCwiRm9udE5hbWUiOiJDYWxpYnJpIiwiSXNCb2xkIjpmYWxzZSwiSXNJdGFsaWMiOmZhbHNlLCJJc1VuZGVybGluZWQiOmZhbHNlLCJQYXJlbnRTdHlsZSI6bnVsbH0sIkF1dG9TaXplIjowLCJGb3JlZ3JvdW5kIjp7IiRpZCI6IjMwMCIsIkNvbG9yIjp7IiRpZCI6IjMwMSIsIkEiOjI1NSwiUiI6NjIsIkciOjY5LCJCIjozMX19LCJNYXhXaWR0aCI6MjAwLjAsIk1heEhlaWdodCI6IkluZmluaXR5IiwiU21hcnRGb3JlZ3JvdW5kSXNBY3RpdmUiOmZhbHNlLCJIb3Jpem9udGFsQWxpZ25tZW50IjowLCJWZXJ0aWNhbEFsaWdubWVudCI6MCwiU21hcnRGb3JlZ3JvdW5kIjpudWxsLCJCYWNrZ3JvdW5kRmlsbFR5cGUiOjAsIk1hcmdpbiI6eyIkaWQiOiIzMDIiLCJUb3AiOjAsIkxlZnQiOjAsIlJpZ2h0IjowLCJCb3R0b20iOjB9LCJQYWRkaW5nIjp7IiRpZCI6IjMwMyIsIlRvcCI6MCwiTGVmdCI6MCwiUmlnaHQiOjAsIkJvdHRvbSI6MH0sIkJhY2tncm91bmQiOnsiJGlkIjoiMzA0IiwiQ29sb3IiOnsiJGlkIjoiMzA1IiwiQSI6MCwiUiI6MjU1LCJHIjoyNTUsIkIiOjI1NX19LCJJc1Zpc2libGUiOnRydWUsIldpZHRoIjowLjAsIkhlaWdodCI6MC4wLCJCb3JkZXJTdHlsZSI6eyIkaWQiOiIzMDYiLCJMaW5lQ29sb3IiOm51bGwsIkxpbmVXZWlnaHQiOjAuMCwiTGluZVR5cGUiOjAsIlBhcmVudFN0eWxlIjpudWxsfSwiUGFyZW50U3R5bGUiOm51bGx9LCJEYXRlRm9ybWF0Ijp7IiRpZCI6IjMw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wOCIsIkRhdGVQYXJ0SXNWaXNpYmxlIjpmYWxzZSwiVGltZVBhcnRJc1Zpc2libGUiOmZhbHNlfX0sIldlZWtOdW1iZXJpbmciOnsiJGlkIjoiMzA5IiwiRm9ybWF0IjowLCJJc1Zpc2libGUiOmZhbHNlLCJMYXN0S25vd25WaXNpYmlsaXR5U3RhdGUiOmZhbHNlfSwiSXNWaXNpYmxlIjp0cnVlLCJQYXJlbnRTdHlsZSI6bnVsbH0sIkluZGV4IjoyMCwiUGVyY2VudGFnZUNvbXBsZXRlIjpudWxsLCJQb3NpdGlvbiI6eyJSYXRpbyI6MC4wLCJJc0N1c3RvbSI6ZmFsc2V9LCJEYXRlRm9ybWF0Ijp7IiRyZWYiOiIzMDcifSwiV2Vla051bWJlcmluZyI6eyIkaWQiOiIzMTAiLCJGb3JtYXQiOjAsIklzVmlzaWJsZSI6ZmFsc2UsIkxhc3RLbm93blZpc2liaWxpdHlTdGF0ZSI6ZmFsc2V9LCJSZWxhdGVkVGFza0lkIjoiMDAwMDAwMDAtMDAwMC0wMDAwLTAwMDAtMDAwMDAwMDAwMDAwIiwiSWQiOiIxM2ZhZjNlOC03ZjMwLTQzMTctOTViOC1mMzM5MzM0OTkyMDUiLCJJbXBvcnRJZCI6bnVsbCwiVGl0bGUiOiJQdWJsaXNoIEtCIEFydGljbGUiLCJOb3RlIjpudWxsLCJIeXBlcmxpbmsiOnsiJGlkIjoiMzExIiwiQWRkcmVzcyI6IiIsIlN1YkFkZHJlc3MiOiIifSwiSXNDaGFuZ2VkIjpmYWxzZSwiSXNOZXciOmZhbHNlfSx7IiRpZCI6IjMxMiIsIkRhdGUiOiIyMDIxLTAzLTEyVDIzOjU5OjAwIiwiU3R5bGUiOnsiJGlkIjoiMzEzIiwiU2hhcGUiOjE2LCJDb25uZWN0b3JNYXJnaW4iOnsiJGlkIjoiMzE0IiwiVG9wIjowLCJMZWZ0IjoyLCJSaWdodCI6MiwiQm90dG9tIjowfSwiQ29ubmVjdG9yU3R5bGUiOnsiJGlkIjoiMzE1IiwiTGluZUNvbG9yIjp7IiRpZCI6IjMxNiIsIiR0eXBlIjoiTkxSRS5Db21tb24uRG9tLlNvbGlkQ29sb3JCcnVzaCwgTkxSRS5Db21tb24iLCJDb2xvciI6eyIkaWQiOiIzMTciLCJBIjoxMjcsIlIiOjYyLCJHIjo2OSwiQiI6MzF9fSwiTGluZVdlaWdodCI6MS4wLCJMaW5lVHlwZSI6MCwiUGFyZW50U3R5bGUiOm51bGx9LCJJc0JlbG93VGltZWJhbmQiOnRydWUsIlBvc2l0aW9uT25UYXNrIjowLCJIaWRlRGF0ZSI6ZmFsc2UsIlNoYXBlU2l6ZSI6MSwiU3BhY2luZyI6Mi4wLCJQYWRkaW5nIjp7IiRpZCI6IjMxOCIsIlRvcCI6NywiTGVmdCI6MywiUmlnaHQiOjAsIkJvdHRvbSI6Mn0sIlNoYXBlU3R5bGUiOnsiJGlkIjoiMzE5IiwiTWFyZ2luIjp7IiRpZCI6IjMyMCIsIlRvcCI6MCwiTGVmdCI6MCwiUmlnaHQiOjAsIkJvdHRvbSI6MH0sIlBhZGRpbmciOnsiJGlkIjoiMzIxIiwiVG9wIjowLCJMZWZ0IjowLCJSaWdodCI6MCwiQm90dG9tIjowfSwiQmFja2dyb3VuZCI6eyIkaWQiOiIzMjIiLCJDb2xvciI6eyIkaWQiOiIzMjMiLCJBIjoyNTUsIlIiOjkyLCJHIjo4NSwiQiI6NzN9fSwiSXNWaXNpYmxlIjp0cnVlLCJXaWR0aCI6MC4wLCJIZWlnaHQiOjAuMCwiQm9yZGVyU3R5bGUiOnsiJGlkIjoiMzI0IiwiTGluZUNvbG9yIjp7IiRyZWYiOiI2NiJ9LCJMaW5lV2VpZ2h0IjowLjAsIkxpbmVUeXBlIjowLCJQYXJlbnRTdHlsZSI6bnVsbH0sIlBhcmVudFN0eWxlIjpudWxsfSwiVGl0bGVTdHlsZSI6eyIkaWQiOiIzMjUiLCJGb250U2V0dGluZ3MiOnsiJGlkIjoiMzI2IiwiRm9udFNpemUiOjExLCJGb250TmFtZSI6IkFyaWFsIiwiSXNCb2xkIjpmYWxzZSwiSXNJdGFsaWMiOmZhbHNlLCJJc1VuZGVybGluZWQiOmZhbHNlLCJQYXJlbnRTdHlsZSI6bnVsbH0sIkF1dG9TaXplIjowLCJGb3JlZ3JvdW5kIjp7IiRpZCI6IjMyNyIsIkNvbG9yIjp7IiRpZCI6IjMyOCIsIkEiOjI1NSwiUiI6NjIsIkciOjY5LCJCIjozMX19LCJNYXhXaWR0aCI6MjAwLjAsIk1heEhlaWdodCI6IkluZmluaXR5IiwiU21hcnRGb3JlZ3JvdW5kSXNBY3RpdmUiOmZhbHNlLCJIb3Jpem9udGFsQWxpZ25tZW50IjowLCJWZXJ0aWNhbEFsaWdubWVudCI6MCwiU21hcnRGb3JlZ3JvdW5kIjpudWxsLCJCYWNrZ3JvdW5kRmlsbFR5cGUiOjAsIk1hcmdpbiI6eyIkaWQiOiIzMjkiLCJUb3AiOjAsIkxlZnQiOjAsIlJpZ2h0IjowLCJCb3R0b20iOjB9LCJQYWRkaW5nIjp7IiRpZCI6IjMzMCIsIlRvcCI6MCwiTGVmdCI6MCwiUmlnaHQiOjAsIkJvdHRvbSI6MH0sIkJhY2tncm91bmQiOnsiJGlkIjoiMzMxIiwiQ29sb3IiOnsiJGlkIjoiMzMyIiwiQSI6MCwiUiI6MjU1LCJHIjoyNTUsIkIiOjI1NX19LCJJc1Zpc2libGUiOnRydWUsIldpZHRoIjowLjAsIkhlaWdodCI6MC4wLCJCb3JkZXJTdHlsZSI6eyIkaWQiOiIzMzMiLCJMaW5lQ29sb3IiOm51bGwsIkxpbmVXZWlnaHQiOjAuMCwiTGluZVR5cGUiOjAsIlBhcmVudFN0eWxlIjpudWxsfSwiUGFyZW50U3R5bGUiOm51bGx9LCJEYXRlU3R5bGUiOnsiJGlkIjoiMzM0IiwiRm9udFNldHRpbmdzIjp7IiRpZCI6IjMzNSIsIkZvbnRTaXplIjoxMCwiRm9udE5hbWUiOiJDYWxpYnJpIiwiSXNCb2xkIjpmYWxzZSwiSXNJdGFsaWMiOmZhbHNlLCJJc1VuZGVybGluZWQiOmZhbHNlLCJQYXJlbnRTdHlsZSI6bnVsbH0sIkF1dG9TaXplIjowLCJGb3JlZ3JvdW5kIjp7IiRpZCI6IjMzNiIsIkNvbG9yIjp7IiRpZCI6IjMzNyIsIkEiOjI1NSwiUiI6NjIsIkciOjY5LCJCIjozMX19LCJNYXhXaWR0aCI6MjAwLjAsIk1heEhlaWdodCI6IkluZmluaXR5IiwiU21hcnRGb3JlZ3JvdW5kSXNBY3RpdmUiOmZhbHNlLCJIb3Jpem9udGFsQWxpZ25tZW50IjowLCJWZXJ0aWNhbEFsaWdubWVudCI6MCwiU21hcnRGb3JlZ3JvdW5kIjpudWxsLCJCYWNrZ3JvdW5kRmlsbFR5cGUiOjAsIk1hcmdpbiI6eyIkaWQiOiIzMzgiLCJUb3AiOjAsIkxlZnQiOjAsIlJpZ2h0IjowLCJCb3R0b20iOjB9LCJQYWRkaW5nIjp7IiRpZCI6IjMzOSIsIlRvcCI6MCwiTGVmdCI6MCwiUmlnaHQiOjAsIkJvdHRvbSI6MH0sIkJhY2tncm91bmQiOnsiJGlkIjoiMzQwIiwiQ29sb3IiOnsiJGlkIjoiMzQxIiwiQSI6MCwiUiI6MjU1LCJHIjoyNTUsIkIiOjI1NX19LCJJc1Zpc2libGUiOnRydWUsIldpZHRoIjowLjAsIkhlaWdodCI6MC4wLCJCb3JkZXJTdHlsZSI6eyIkaWQiOiIzNDIiLCJMaW5lQ29sb3IiOm51bGwsIkxpbmVXZWlnaHQiOjAuMCwiTGluZVR5cGUiOjAsIlBhcmVudFN0eWxlIjpudWxsfSwiUGFyZW50U3R5bGUiOm51bGx9LCJEYXRlRm9ybWF0Ijp7IiRpZCI6IjM0M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0NCIsIkRhdGVQYXJ0SXNWaXNpYmxlIjpmYWxzZSwiVGltZVBhcnRJc1Zpc2libGUiOmZhbHNlfX0sIldlZWtOdW1iZXJpbmciOnsiJGlkIjoiMzQ1IiwiRm9ybWF0IjowLCJJc1Zpc2libGUiOmZhbHNlLCJMYXN0S25vd25WaXNpYmlsaXR5U3RhdGUiOmZhbHNlfSwiSXNWaXNpYmxlIjp0cnVlLCJQYXJlbnRTdHlsZSI6bnVsbH0sIkluZGV4IjoyMSwiUGVyY2VudGFnZUNvbXBsZXRlIjpudWxsLCJQb3NpdGlvbiI6eyJSYXRpbyI6MC4xNTgxMDE4MDU5MzQxOTk1OSwiSXNDdXN0b20iOnRydWV9LCJEYXRlRm9ybWF0Ijp7IiRyZWYiOiIzNDMifSwiV2Vla051bWJlcmluZyI6eyIkaWQiOiIzNDYiLCJGb3JtYXQiOjAsIklzVmlzaWJsZSI6ZmFsc2UsIkxhc3RLbm93blZpc2liaWxpdHlTdGF0ZSI6ZmFsc2V9LCJSZWxhdGVkVGFza0lkIjoiMDAwMDAwMDAtMDAwMC0wMDAwLTAwMDAtMDAwMDAwMDAwMDAwIiwiSWQiOiJlM2IwZDZjOC1kM2JhLTQ4OGYtYTQ3YS03NDkzZGRhOTg0NTkiLCJJbXBvcnRJZCI6bnVsbCwiVGl0bGUiOiJQdWJsaXNoIENhc2UgU3R1ZHkiLCJOb3RlIjpudWxsLCJIeXBlcmxpbmsiOnsiJGlkIjoiMzQ3IiwiQWRkcmVzcyI6bnVsbCwiU3ViQWRkcmVzcyI6bnVsbH0sIklzQ2hhbmdlZCI6ZmFsc2UsIklzTmV3IjpmYWxzZX0seyIkaWQiOiIzNDgiLCJEYXRlIjoiMjAyMS0wMS0xOFQyMzo1OTowMCIsIlN0eWxlIjp7IiRpZCI6IjM0OSIsIlNoYXBlIjoxNiwiQ29ubmVjdG9yTWFyZ2luIjp7IiRpZCI6IjM1MCIsIlRvcCI6MCwiTGVmdCI6MiwiUmlnaHQiOjIsIkJvdHRvbSI6MH0sIkNvbm5lY3RvclN0eWxlIjp7IiRpZCI6IjM1MSIsIkxpbmVDb2xvciI6eyIkaWQiOiIzNTIiLCIkdHlwZSI6Ik5MUkUuQ29tbW9uLkRvbS5Tb2xpZENvbG9yQnJ1c2gsIE5MUkUuQ29tbW9uIiwiQ29sb3IiOnsiJGlkIjoiMzUzIiwiQSI6MTI3LCJSIjoxNjEsIkciOjEwNywiQiI6NTN9fSwiTGluZVdlaWdodCI6MS4wLCJMaW5lVHlwZSI6MCwiUGFyZW50U3R5bGUiOm51bGx9LCJJc0JlbG93VGltZWJhbmQiOnRydWUsIlBvc2l0aW9uT25UYXNrIjowLCJIaWRlRGF0ZSI6ZmFsc2UsIlNoYXBlU2l6ZSI6MSwiU3BhY2luZyI6Mi4wLCJQYWRkaW5nIjp7IiRpZCI6IjM1NCIsIlRvcCI6NywiTGVmdCI6MywiUmlnaHQiOjAsIkJvdHRvbSI6Mn0sIlNoYXBlU3R5bGUiOnsiJGlkIjoiMzU1IiwiTWFyZ2luIjp7IiRpZCI6IjM1NiIsIlRvcCI6MCwiTGVmdCI6MCwiUmlnaHQiOjAsIkJvdHRvbSI6MH0sIlBhZGRpbmciOnsiJGlkIjoiMzU3IiwiVG9wIjowLCJMZWZ0IjowLCJSaWdodCI6MCwiQm90dG9tIjowfSwiQmFja2dyb3VuZCI6eyIkaWQiOiIzNTgiLCJDb2xvciI6eyIkaWQiOiIzNTkiLCJBIjoyNTUsIlIiOjkyLCJHIjo4NSwiQiI6NzN9fSwiSXNWaXNpYmxlIjp0cnVlLCJXaWR0aCI6MC4wLCJIZWlnaHQiOjAuMCwiQm9yZGVyU3R5bGUiOnsiJGlkIjoiMzYwIiwiTGluZUNvbG9yIjp7IiRyZWYiOiI2NiJ9LCJMaW5lV2VpZ2h0IjowLjAsIkxpbmVUeXBlIjowLCJQYXJlbnRTdHlsZSI6bnVsbH0sIlBhcmVudFN0eWxlIjpudWxsfSwiVGl0bGVTdHlsZSI6eyIkaWQiOiIzNjEiLCJGb250U2V0dGluZ3MiOnsiJGlkIjoiMzYyIiwiRm9udFNpemUiOjExLCJGb250TmFtZSI6IkFyaWFsIiwiSXNCb2xkIjpmYWxzZSwiSXNJdGFsaWMiOmZhbHNlLCJJc1VuZGVybGluZWQiOnRydWUsIlBhcmVudFN0eWxlIjpudWxsfSwiQXV0b1NpemUiOjIsIkZvcmVncm91bmQiOnsiJGlkIjoiMzYzIiwiQ29sb3IiOnsiJGlkIjoiMzY0IiwiQSI6MjU1LCJSIjoxNjEsIkciOjEwNywiQiI6NTN9fSwiTWF4V2lkdGgiOjEzNy43OTg1MDc2OTA0Mjk2OSwiTWF4SGVpZ2h0IjoiSW5maW5pdHkiLCJTbWFydEZvcmVncm91bmRJc0FjdGl2ZSI6ZmFsc2UsIkhvcml6b250YWxBbGlnbm1lbnQiOjAsIlZlcnRpY2FsQWxpZ25tZW50IjowLCJTbWFydEZvcmVncm91bmQiOm51bGwsIkJhY2tncm91bmRGaWxsVHlwZSI6MCwiTWFyZ2luIjp7IiRpZCI6IjM2NSIsIlRvcCI6MCwiTGVmdCI6MCwiUmlnaHQiOjAsIkJvdHRvbSI6MH0sIlBhZGRpbmciOnsiJGlkIjoiMzY2IiwiVG9wIjowLCJMZWZ0IjowLCJSaWdodCI6MCwiQm90dG9tIjowfSwiQmFja2dyb3VuZCI6eyIkaWQiOiIzNjciLCJDb2xvciI6eyIkaWQiOiIzNjgiLCJBIjowLCJSIjoyNTUsIkciOjI1NSwiQiI6MjU1fX0sIklzVmlzaWJsZSI6dHJ1ZSwiV2lkdGgiOjAuMCwiSGVpZ2h0IjowLjAsIkJvcmRlclN0eWxlIjp7IiRpZCI6IjM2OSIsIkxpbmVDb2xvciI6bnVsbCwiTGluZVdlaWdodCI6MC4wLCJMaW5lVHlwZSI6MCwiUGFyZW50U3R5bGUiOm51bGx9LCJQYXJlbnRTdHlsZSI6bnVsbH0sIkRhdGVTdHlsZSI6eyIkaWQiOiIzNzAiLCJGb250U2V0dGluZ3MiOnsiJGlkIjoiMzcxIiwiRm9udFNpemUiOjEwLCJGb250TmFtZSI6IkNhbGlicmkiLCJJc0JvbGQiOmZhbHNlLCJJc0l0YWxpYyI6ZmFsc2UsIklzVW5kZXJsaW5lZCI6ZmFsc2UsIlBhcmVudFN0eWxlIjpudWxsfSwiQXV0b1NpemUiOjAsIkZvcmVncm91bmQiOnsiJGlkIjoiMzcyIiwiQ29sb3IiOnsiJGlkIjoiMzczIiwiQSI6MjU1LCJSIjoxNjEsIkciOjEwNywiQiI6NTN9fSwiTWF4V2lkdGgiOjIwMC4wLCJNYXhIZWlnaHQiOiJJbmZpbml0eSIsIlNtYXJ0Rm9yZWdyb3VuZElzQWN0aXZlIjpmYWxzZSwiSG9yaXpvbnRhbEFsaWdubWVudCI6MCwiVmVydGljYWxBbGlnbm1lbnQiOjAsIlNtYXJ0Rm9yZWdyb3VuZCI6bnVsbCwiQmFja2dyb3VuZEZpbGxUeXBlIjowLCJNYXJnaW4iOnsiJGlkIjoiMzc0IiwiVG9wIjowLCJMZWZ0IjowLCJSaWdodCI6MCwiQm90dG9tIjowfSwiUGFkZGluZyI6eyIkaWQiOiIzNzUiLCJUb3AiOjAsIkxlZnQiOjAsIlJpZ2h0IjowLCJCb3R0b20iOjB9LCJCYWNrZ3JvdW5kIjp7IiRpZCI6IjM3NiIsIkNvbG9yIjp7IiRpZCI6IjM3NyIsIkEiOjAsIlIiOjI1NSwiRyI6MjU1LCJCIjoyNTV9fSwiSXNWaXNpYmxlIjp0cnVlLCJXaWR0aCI6MC4wLCJIZWlnaHQiOjAuMCwiQm9yZGVyU3R5bGUiOnsiJGlkIjoiMzc4IiwiTGluZUNvbG9yIjpudWxsLCJMaW5lV2VpZ2h0IjowLjAsIkxpbmVUeXBlIjowLCJQYXJlbnRTdHlsZSI6bnVsbH0sIlBhcmVudFN0eWxlIjpudWxsfSwiRGF0ZUZvcm1hdCI6eyIkaWQiOiIzNzk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ODAiLCJEYXRlUGFydElzVmlzaWJsZSI6ZmFsc2UsIlRpbWVQYXJ0SXNWaXNpYmxlIjpmYWxzZX19LCJXZWVrTnVtYmVyaW5nIjp7IiRpZCI6IjM4MSIsIkZvcm1hdCI6MCwiSXNWaXNpYmxlIjpmYWxzZSwiTGFzdEtub3duVmlzaWJpbGl0eVN0YXRlIjpmYWxzZX0sIklzVmlzaWJsZSI6dHJ1ZSwiUGFyZW50U3R5bGUiOm51bGx9LCJJbmRleCI6MjIsIlBlcmNlbnRhZ2VDb21wbGV0ZSI6bnVsbCwiUG9zaXRpb24iOnsiUmF0aW8iOjAuMCwiSXNDdXN0b20iOmZhbHNlfSwiRGF0ZUZvcm1hdCI6eyIkcmVmIjoiMzc5In0sIldlZWtOdW1iZXJpbmciOnsiJGlkIjoiMzgyIiwiRm9ybWF0IjowLCJJc1Zpc2libGUiOmZhbHNlLCJMYXN0S25vd25WaXNpYmlsaXR5U3RhdGUiOmZhbHNlfSwiUmVsYXRlZFRhc2tJZCI6IjAwMDAwMDAwLTAwMDAtMDAwMC0wMDAwLTAwMDAwMDAwMDAwMCIsIklkIjoiMjgxOGJmMzYtZjFjYy00ZDAyLWE0MTEtN2ZlOWVhNTNmNWJlIiwiSW1wb3J0SWQiOm51bGwsIlRpdGxlIjoiUHVibGlzaCBWaWRlbyIsIk5vdGUiOm51bGwsIkh5cGVybGluayI6eyIkaWQiOiIzODMiLCJBZGRyZXNzIjoiIiwiU3ViQWRkcmVzcyI6IiJ9LCJJc0NoYW5nZWQiOmZhbHNlLCJJc05ldyI6ZmFsc2V9XSwiVGFza3MiOlt7IiRpZCI6IjM4NCIsIkdyb3VwTmFtZSI6ImY3YjdlNDAwLTMwN2UtNGU0Yy1hNjk1LWQwOGNhNjg5NWY0NSIsIlN0YXJ0RGF0ZSI6IjIwMjEtMDEtMDFUMDA6MDA6MDBaIiwiRW5kRGF0ZSI6IjIwMjEtMDEtMzFUMjM6NTk6MDBaIiwiUGVyY2VudGFnZUNvbXBsZXRlIjowLjAsIlN0eWxlIjp7IiRpZCI6IjM4NSIsIlNoYXBlIjoyLCJTaGFwZVRoaWNrbmVzcyI6MiwiRHVyYXRpb25Gb3JtYXQiOjAsIkluY2x1ZGVOb25Xb3JraW5nRGF5c0luRHVyYXRpb24iOmZhbHNlLCJQZXJjZW50YWdlQ29tcGxldGVTdHlsZSI6eyIkaWQiOiIzODYiLCJGb250U2V0dGluZ3MiOnsiJGlkIjoiMzg3IiwiRm9udFNpemUiOjEwLCJGb250TmFtZSI6IkNhbGlicmkiLCJJc0JvbGQiOmZhbHNlLCJJc0l0YWxpYyI6ZmFsc2UsIklzVW5kZXJsaW5lZCI6ZmFsc2UsIlBhcmVudFN0eWxlIjpudWxsfSwiQXV0b1NpemUiOjAsIkZvcmVncm91bmQiOnsiJGlkIjoiMzg4IiwiQ29sb3IiOnsiJGlkIjoiMzg5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M5MCIsIlRvcCI6MCwiTGVmdCI6MCwiUmlnaHQiOjAsIkJvdHRvbSI6MH0sIlBhZGRpbmciOnsiJGlkIjoiMzkxIiwiVG9wIjowLCJMZWZ0IjowLCJSaWdodCI6MCwiQm90dG9tIjowfSwiQmFja2dyb3VuZCI6eyIkaWQiOiIzOTIiLCJDb2xvciI6eyIkaWQiOiIzOTMiLCJBIjo4OSwiUiI6MCwiRyI6MCwiQiI6MH19LCJJc1Zpc2libGUiOnRydWUsIldpZHRoIjowLjAsIkhlaWdodCI6MC4wLCJCb3JkZXJTdHlsZSI6eyIkaWQiOiIzOTQiLCJMaW5lQ29sb3IiOm51bGwsIkxpbmVXZWlnaHQiOjAuMCwiTGluZVR5cGUiOjAsIlBhcmVudFN0eWxlIjpudWxsfSwiUGFyZW50U3R5bGUiOm51bGx9LCJEdXJhdGlvblN0eWxlIjp7IiRpZCI6IjM5NSIsIkZvbnRTZXR0aW5ncyI6eyIkaWQiOiIzOTYiLCJGb250U2l6ZSI6OSwiRm9udE5hbWUiOiJBcmlhbCIsIklzQm9sZCI6ZmFsc2UsIklzSXRhbGljIjpmYWxzZSwiSXNVbmRlcmxpbmVkIjpmYWxzZSwiUGFyZW50U3R5bGUiOm51bGx9LCJBdXRvU2l6ZSI6MCwiRm9yZWdyb3VuZCI6eyIkaWQiOiIzOTciLCJDb2xvciI6eyIkcmVmIjoiOTUifX0sIk1heFdpZHRoIjoyMDAuMCwiTWF4SGVpZ2h0IjoiSW5maW5pdHkiLCJTbWFydEZvcmVncm91bmRJc0FjdGl2ZSI6ZmFsc2UsIkhvcml6b250YWxBbGlnbm1lbnQiOjAsIlZlcnRpY2FsQWxpZ25tZW50IjowLCJTbWFydEZvcmVncm91bmQiOm51bGwsIkJhY2tncm91bmRGaWxsVHlwZSI6MCwiTWFyZ2luIjp7IiRpZCI6IjM5OCIsIlRvcCI6MCwiTGVmdCI6MCwiUmlnaHQiOjAsIkJvdHRvbSI6MH0sIlBhZGRpbmciOnsiJGlkIjoiMzk5IiwiVG9wIjowLCJMZWZ0IjowLCJSaWdodCI6MCwiQm90dG9tIjowfSwiQmFja2dyb3VuZCI6eyIkcmVmIjoiOTgifSwiSXNWaXNpYmxlIjp0cnVlLCJXaWR0aCI6MC4wLCJIZWlnaHQiOjAuMCwiQm9yZGVyU3R5bGUiOnsiJGlkIjoiNDAwIiwiTGluZUNvbG9yIjpudWxsLCJMaW5lV2VpZ2h0IjowLjAsIkxpbmVUeXBlIjowLCJQYXJlbnRTdHlsZSI6bnVsbH0sIlBhcmVudFN0eWxlIjpudWxsfSwiSG9yaXpvbnRhbENvbm5lY3RvclN0eWxlIjp7IiRpZCI6IjQwMSIsIkxpbmVDb2xvciI6eyIkcmVmIjoiMTAwIn0sIkxpbmVXZWlnaHQiOjEuMCwiTGluZVR5cGUiOjAsIlBhcmVudFN0eWxlIjpudWxsfSwiVmVydGljYWxDb25uZWN0b3JTdHlsZSI6eyIkaWQiOiI0MDIiLCJMaW5lQ29sb3IiOnsiJGlkIjoiNDAzIiwiJHR5cGUiOiJOTFJFLkNvbW1vbi5Eb20uU29saWRDb2xvckJydXNoLCBOTFJFLkNvbW1vbiIsIkNvbG9yIjp7IiRpZCI6IjQwNCIsIkEiOjI1NSwiUiI6MTUzLCJHIjoxNDAsIkIiOjEzMn19LCJMaW5lV2VpZ2h0IjoxLjAsIkxpbmVUeXBlIjowLCJQYXJlbnRTdHlsZSI6bnVsbH0sIk1hcmdpbiI6bnVsbCwiU3RhcnREYXRlUG9zaXRpb24iOjYsIkVuZERhdGVQb3NpdGlvbiI6NiwiRGF0ZUlzVmlzaWJsZSI6ZmFsc2UsIlRpdGxlUG9zaXRpb24iOjIsIkR1cmF0aW9uUG9zaXRpb24iOjYsIlBlcmNlbnRhZ2VDb21wbGV0ZWRQb3NpdGlvbiI6MiwiU3BhY2luZyI6NSwiSXNCZWxvd1RpbWViYW5kIjpmYWxzZSwiUGVyY2VudGFnZUNvbXBsZXRlU2hhcGVPcGFjaXR5IjozNSwiU2hhcGVTdHlsZSI6eyIkaWQiOiI0MDUiLCJNYXJnaW4iOnsiJGlkIjoiNDA2IiwiVG9wIjowLCJMZWZ0Ijo0LCJSaWdodCI6NCwiQm90dG9tIjowfSwiUGFkZGluZyI6eyIkaWQiOiI0MDciLCJUb3AiOjAsIkxlZnQiOjAsIlJpZ2h0IjowLCJCb3R0b20iOjB9LCJCYWNrZ3JvdW5kIjp7IiRpZCI6IjQwOCIsIkNvbG9yIjp7IiRpZCI6IjQwOSIsIkEiOjI1NSwiUiI6MjUzLCJHIjoyNTAsIkIiOjIzN319LCJJc1Zpc2libGUiOnRydWUsIldpZHRoIjowLjAsIkhlaWdodCI6MjIuMCwiQm9yZGVyU3R5bGUiOnsiJGlkIjoiNDEwIiwiTGluZUNvbG9yIjp7IiRpZCI6IjQxMSIsIiR0eXBlIjoiTkxSRS5Db21tb24uRG9tLlNvbGlkQ29sb3JCcnVzaCwgTkxSRS5Db21tb24iLCJDb2xvciI6eyIkaWQiOiI0MTIiLCJBIjoyNTUsIlIiOjEyMSwiRyI6MTE2LCJCIjo1MX19LCJMaW5lV2VpZ2h0IjoxLjAsIkxpbmVUeXBlIjowLCJQYXJlbnRTdHlsZSI6bnVsbH0sIlBhcmVudFN0eWxlIjpudWxsfSwiVGl0bGVTdHlsZSI6eyIkaWQiOiI0MTMiLCJGb250U2V0dGluZ3MiOnsiJGlkIjoiNDE0IiwiRm9udFNpemUiOjExLCJGb250TmFtZSI6IkFyaWFsIiwiSXNCb2xkIjp0cnVlLCJJc0l0YWxpYyI6ZmFsc2UsIklzVW5kZXJsaW5lZCI6ZmFsc2UsIlBhcmVudFN0eWxlIjpudWxsfSwiQXV0b1NpemUiOjAsIkZvcmVncm91bmQiOnsiJGlkIjoiNDE1IiwiQ29sb3IiOnsiJGlkIjoiNDE2IiwiQSI6MjU1LCJSIjoxNDEsIkciOjEzNSwiQiI6NjB9fSwiTWF4V2lkdGgiOjk2MC4wLCJNYXhIZWlnaHQiOiJJbmZpbml0eSIsIlNtYXJ0Rm9yZWdyb3VuZElzQWN0aXZlIjpmYWxzZSwiSG9yaXpvbnRhbEFsaWdubWVudCI6MSwiVmVydGljYWxBbGlnbm1lbnQiOjAsIlNtYXJ0Rm9yZWdyb3VuZCI6bnVsbCwiQmFja2dyb3VuZEZpbGxUeXBlIjowLCJNYXJnaW4iOnsiJGlkIjoiNDE3IiwiVG9wIjowLCJMZWZ0IjowLCJSaWdodCI6MCwiQm90dG9tIjowfSwiUGFkZGluZyI6eyIkaWQiOiI0MTgiLCJUb3AiOjAsIkxlZnQiOjAsIlJpZ2h0IjowLCJCb3R0b20iOjB9LCJCYWNrZ3JvdW5kIjp7IiRpZCI6IjQxOSIsIkNvbG9yIjp7IiRpZCI6IjQyMCIsIkEiOjAsIlIiOjI1NSwiRyI6MjU1LCJCIjoyNTV9fSwiSXNWaXNpYmxlIjp0cnVlLCJXaWR0aCI6MC4wLCJIZWlnaHQiOjAuMCwiQm9yZGVyU3R5bGUiOnsiJGlkIjoiNDIxIiwiTGluZUNvbG9yIjpudWxsLCJMaW5lV2VpZ2h0IjowLjAsIkxpbmVUeXBlIjowLCJQYXJlbnRTdHlsZSI6bnVsbH0sIlBhcmVudFN0eWxlIjpudWxsfSwiRGF0ZVN0eWxlIjp7IiRpZCI6IjQyMiIsIkZvbnRTZXR0aW5ncyI6eyIkaWQiOiI0MjMiLCJGb250U2l6ZSI6OSwiRm9udE5hbWUiOiJBcmlhbCIsIklzQm9sZCI6ZmFsc2UsIklzSXRhbGljIjpmYWxzZSwiSXNVbmRlcmxpbmVkIjpmYWxzZSwiUGFyZW50U3R5bGUiOm51bGx9LCJBdXRvU2l6ZSI6MCwiRm9yZWdyb3VuZCI6eyIkaWQiOiI0MjQiLCJDb2xvciI6eyIkcmVmIjoiMTIzIn19LCJNYXhXaWR0aCI6MjAwLjAsIk1heEhlaWdodCI6IkluZmluaXR5IiwiU21hcnRGb3JlZ3JvdW5kSXNBY3RpdmUiOmZhbHNlLCJIb3Jpem9udGFsQWxpZ25tZW50IjowLCJWZXJ0aWNhbEFsaWdubWVudCI6MCwiU21hcnRGb3JlZ3JvdW5kIjpudWxsLCJCYWNrZ3JvdW5kRmlsbFR5cGUiOjAsIk1hcmdpbiI6eyIkaWQiOiI0MjUiLCJUb3AiOjAsIkxlZnQiOjAsIlJpZ2h0IjowLCJCb3R0b20iOjB9LCJQYWRkaW5nIjp7IiRpZCI6IjQyNiIsIlRvcCI6MCwiTGVmdCI6MCwiUmlnaHQiOjAsIkJvdHRvbSI6MH0sIkJhY2tncm91bmQiOnsiJHJlZiI6IjEyNiJ9LCJJc1Zpc2libGUiOmZhbHNlLCJXaWR0aCI6MC4wLCJIZWlnaHQiOjAuMCwiQm9yZGVyU3R5bGUiOnsiJGlkIjoiNDI3IiwiTGluZUNvbG9yIjpudWxsLCJMaW5lV2VpZ2h0IjowLjAsIkxpbmVUeXBlIjowLCJQYXJlbnRTdHlsZSI6bnVsbH0sIlBhcmVudFN0eWxlIjpudWxsfSwiRGF0ZUZvcm1hdCI6eyIkaWQiOiI0Mj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0MjkiLCJEYXRlUGFydElzVmlzaWJsZSI6ZmFsc2UsIlRpbWVQYXJ0SXNWaXNpYmxlIjpmYWxzZX19LCJXZWVrTnVtYmVyaW5nIjp7IiRpZCI6IjQzMCIsIkZvcm1hdCI6MCwiSXNWaXNpYmxlIjpmYWxzZSwiTGFzdEtub3duVmlzaWJpbGl0eVN0YXRlIjpmYWxzZX0sIklzVmlzaWJsZSI6dHJ1ZSwiUGFyZW50U3R5bGUiOm51bGx9LCJJbmRleCI6MCwiU21hcnREdXJhdGlvbkFjdGl2YXRlZCI6ZmFsc2UsIkRhdGVGb3JtYXQiOnsiJHJlZiI6IjQyOCJ9LCJXZWVrTnVtYmVyaW5nIjp7IiRpZCI6IjQzMSIsIkZvcm1hdCI6MCwiSXNWaXNpYmxlIjpmYWxzZSwiTGFzdEtub3duVmlzaWJpbGl0eVN0YXRlIjpmYWxzZX0sIklkIjoiMWYzMTBlNGEtMzRiNC00ODliLWE2ZDYtZDhiYWEyYWVjNjdlIiwiSW1wb3J0SWQiOm51bGwsIlRpdGxlIjoiSmFudWFyeSBDYWxlbmRhciIsIk5vdGUiOm51bGwsIkh5cGVybGluayI6eyIkaWQiOiI0MzIiLCJBZGRyZXNzIjoiIiwiU3ViQWRkcmVzcyI6IiJ9LCJJc0NoYW5nZWQiOmZhbHNlLCJJc05ldyI6ZmFsc2V9LHsiJGlkIjoiNDMzIiwiR3JvdXBOYW1lIjoiZjdiN2U0MDAtMzA3ZS00ZTRjLWE2OTUtZDA4Y2E2ODk1ZjQ1IiwiU3RhcnREYXRlIjoiMjAyMS0wMi0wMVQwMDowMDowMFoiLCJFbmREYXRlIjoiMjAyMS0wMi0yOFQyMzo1OTowMFoiLCJQZXJjZW50YWdlQ29tcGxldGUiOjAuMCwiU3R5bGUiOnsiJGlkIjoiNDM0IiwiU2hhcGUiOjIsIlNoYXBlVGhpY2tuZXNzIjoyLCJEdXJhdGlvbkZvcm1hdCI6MCwiSW5jbHVkZU5vbldvcmtpbmdEYXlzSW5EdXJhdGlvbiI6ZmFsc2UsIlBlcmNlbnRhZ2VDb21wbGV0ZVN0eWxlIjp7IiRpZCI6IjQzNSIsIkZvbnRTZXR0aW5ncyI6eyIkaWQiOiI0MzYiLCJGb250U2l6ZSI6MTAsIkZvbnROYW1lIjoiQ2FsaWJyaSIsIklzQm9sZCI6ZmFsc2UsIklzSXRhbGljIjpmYWxzZSwiSXNVbmRlcmxpbmVkIjpmYWxzZSwiUGFyZW50U3R5bGUiOm51bGx9LCJBdXRvU2l6ZSI6MCwiRm9yZWdyb3VuZCI6eyIkaWQiOiI0MzciLCJDb2xvciI6eyIkaWQiOiI0Mzg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NDM5IiwiVG9wIjowLCJMZWZ0IjowLCJSaWdodCI6MCwiQm90dG9tIjowfSwiUGFkZGluZyI6eyIkaWQiOiI0NDAiLCJUb3AiOjAsIkxlZnQiOjAsIlJpZ2h0IjowLCJCb3R0b20iOjB9LCJCYWNrZ3JvdW5kIjp7IiRpZCI6IjQ0MSIsIkNvbG9yIjp7IiRyZWYiOiIzOTMifX0sIklzVmlzaWJsZSI6dHJ1ZSwiV2lkdGgiOjAuMCwiSGVpZ2h0IjowLjAsIkJvcmRlclN0eWxlIjp7IiRpZCI6IjQ0MiIsIkxpbmVDb2xvciI6bnVsbCwiTGluZVdlaWdodCI6MC4wLCJMaW5lVHlwZSI6MCwiUGFyZW50U3R5bGUiOm51bGx9LCJQYXJlbnRTdHlsZSI6bnVsbH0sIkR1cmF0aW9uU3R5bGUiOnsiJGlkIjoiNDQzIiwiRm9udFNldHRpbmdzIjp7IiRpZCI6IjQ0NCIsIkZvbnRTaXplIjo5LCJGb250TmFtZSI6IkFyaWFsIiwiSXNCb2xkIjpmYWxzZSwiSXNJdGFsaWMiOmZhbHNlLCJJc1VuZGVybGluZWQiOmZhbHNlLCJQYXJlbnRTdHlsZSI6bnVsbH0sIkF1dG9TaXplIjowLCJGb3JlZ3JvdW5kIjp7IiRpZCI6IjQ0NSIsIkNvbG9yIjp7IiRyZWYiOiI5NSJ9fSwiTWF4V2lkdGgiOjIwMC4wLCJNYXhIZWlnaHQiOiJJbmZpbml0eSIsIlNtYXJ0Rm9yZWdyb3VuZElzQWN0aXZlIjpmYWxzZSwiSG9yaXpvbnRhbEFsaWdubWVudCI6MCwiVmVydGljYWxBbGlnbm1lbnQiOjAsIlNtYXJ0Rm9yZWdyb3VuZCI6bnVsbCwiQmFja2dyb3VuZEZpbGxUeXBlIjowLCJNYXJnaW4iOnsiJGlkIjoiNDQ2IiwiVG9wIjowLCJMZWZ0IjowLCJSaWdodCI6MCwiQm90dG9tIjowfSwiUGFkZGluZyI6eyIkaWQiOiI0NDciLCJUb3AiOjAsIkxlZnQiOjAsIlJpZ2h0IjowLCJCb3R0b20iOjB9LCJCYWNrZ3JvdW5kIjp7IiRyZWYiOiI5OCJ9LCJJc1Zpc2libGUiOnRydWUsIldpZHRoIjowLjAsIkhlaWdodCI6MC4wLCJCb3JkZXJTdHlsZSI6eyIkaWQiOiI0NDgiLCJMaW5lQ29sb3IiOm51bGwsIkxpbmVXZWlnaHQiOjAuMCwiTGluZVR5cGUiOjAsIlBhcmVudFN0eWxlIjpudWxsfSwiUGFyZW50U3R5bGUiOm51bGx9LCJIb3Jpem9udGFsQ29ubmVjdG9yU3R5bGUiOnsiJGlkIjoiNDQ5IiwiTGluZUNvbG9yIjp7IiRyZWYiOiIxMDAifSwiTGluZVdlaWdodCI6MS4wLCJMaW5lVHlwZSI6MCwiUGFyZW50U3R5bGUiOm51bGx9LCJWZXJ0aWNhbENvbm5lY3RvclN0eWxlIjp7IiRpZCI6IjQ1MCIsIkxpbmVDb2xvciI6eyIkaWQiOiI0NTEiLCIkdHlwZSI6Ik5MUkUuQ29tbW9uLkRvbS5Tb2xpZENvbG9yQnJ1c2gsIE5MUkUuQ29tbW9uIiwiQ29sb3IiOnsiJGlkIjoiNDUyIiwiQSI6MjU1LCJSIjoxNTMsIkciOjE0MCwiQiI6MTMyfX0sIkxpbmVXZWlnaHQiOjEuMCwiTGluZVR5cGUiOjAsIlBhcmVudFN0eWxlIjpudWxsfSwiTWFyZ2luIjpudWxsLCJTdGFydERhdGVQb3NpdGlvbiI6NiwiRW5kRGF0ZVBvc2l0aW9uIjo2LCJEYXRlSXNWaXNpYmxlIjpmYWxzZSwiVGl0bGVQb3NpdGlvbiI6MiwiRHVyYXRpb25Qb3NpdGlvbiI6NiwiUGVyY2VudGFnZUNvbXBsZXRlZFBvc2l0aW9uIjoyLCJTcGFjaW5nIjo1LCJJc0JlbG93VGltZWJhbmQiOmZhbHNlLCJQZXJjZW50YWdlQ29tcGxldGVTaGFwZU9wYWNpdHkiOjM1LCJTaGFwZVN0eWxlIjp7IiRpZCI6IjQ1MyIsIk1hcmdpbiI6eyIkaWQiOiI0NTQiLCJUb3AiOjAsIkxlZnQiOjQsIlJpZ2h0Ijo0LCJCb3R0b20iOjB9LCJQYWRkaW5nIjp7IiRpZCI6IjQ1NSIsIlRvcCI6MCwiTGVmdCI6MCwiUmlnaHQiOjAsIkJvdHRvbSI6MH0sIkJhY2tncm91bmQiOnsiJGlkIjoiNDU2IiwiQ29sb3IiOnsiJGlkIjoiNDU3IiwiQSI6MjU1LCJSIjoyNTMsIkciOjI1MCwiQiI6MjM3fX0sIklzVmlzaWJsZSI6dHJ1ZSwiV2lkdGgiOjAuMCwiSGVpZ2h0IjoyMi4wLCJCb3JkZXJTdHlsZSI6eyIkaWQiOiI0NTgiLCJMaW5lQ29sb3IiOnsiJGlkIjoiNDU5IiwiJHR5cGUiOiJOTFJFLkNvbW1vbi5Eb20uU29saWRDb2xvckJydXNoLCBOTFJFLkNvbW1vbiIsIkNvbG9yIjp7IiRpZCI6IjQ2MCIsIkEiOjI1NSwiUiI6MTcwLCJHIjoxMzgsIkIiOjEwM319LCJMaW5lV2VpZ2h0IjoxLjAsIkxpbmVUeXBlIjowLCJQYXJlbnRTdHlsZSI6bnVsbH0sIlBhcmVudFN0eWxlIjpudWxsfSwiVGl0bGVTdHlsZSI6eyIkaWQiOiI0NjEiLCJGb250U2V0dGluZ3MiOnsiJGlkIjoiNDYyIiwiRm9udFNpemUiOjExLCJGb250TmFtZSI6IkFyaWFsIiwiSXNCb2xkIjp0cnVlLCJJc0l0YWxpYyI6ZmFsc2UsIklzVW5kZXJsaW5lZCI6ZmFsc2UsIlBhcmVudFN0eWxlIjpudWxsfSwiQXV0b1NpemUiOjAsIkZvcmVncm91bmQiOnsiJGlkIjoiNDYzIiwiQ29sb3IiOnsiJGlkIjoiNDY0IiwiQSI6MjU1LCJSIjoxNzAsIkciOjEzOCwiQiI6MTAzfX0sIk1heFdpZHRoIjoxMDY2LjY2NjY2NjY2NjY2NjcsIk1heEhlaWdodCI6IkluZmluaXR5IiwiU21hcnRGb3JlZ3JvdW5kSXNBY3RpdmUiOmZhbHNlLCJIb3Jpem9udGFsQWxpZ25tZW50IjoxLCJWZXJ0aWNhbEFsaWdubWVudCI6MCwiU21hcnRGb3JlZ3JvdW5kIjpudWxsLCJCYWNrZ3JvdW5kRmlsbFR5cGUiOjAsIk1hcmdpbiI6eyIkaWQiOiI0NjUiLCJUb3AiOjAsIkxlZnQiOjAsIlJpZ2h0IjowLCJCb3R0b20iOjB9LCJQYWRkaW5nIjp7IiRpZCI6IjQ2NiIsIlRvcCI6MCwiTGVmdCI6MCwiUmlnaHQiOjAsIkJvdHRvbSI6MH0sIkJhY2tncm91bmQiOnsiJGlkIjoiNDY3IiwiQ29sb3IiOnsiJGlkIjoiNDY4IiwiQSI6MCwiUiI6MjU1LCJHIjoyNTUsIkIiOjI1NX19LCJJc1Zpc2libGUiOnRydWUsIldpZHRoIjowLjAsIkhlaWdodCI6MC4wLCJCb3JkZXJTdHlsZSI6eyIkaWQiOiI0NjkiLCJMaW5lQ29sb3IiOm51bGwsIkxpbmVXZWlnaHQiOjAuMCwiTGluZVR5cGUiOjAsIlBhcmVudFN0eWxlIjpudWxsfSwiUGFyZW50U3R5bGUiOm51bGx9LCJEYXRlU3R5bGUiOnsiJGlkIjoiNDcwIiwiRm9udFNldHRpbmdzIjp7IiRpZCI6IjQ3MSIsIkZvbnRTaXplIjo5LCJGb250TmFtZSI6IkFyaWFsIiwiSXNCb2xkIjpmYWxzZSwiSXNJdGFsaWMiOmZhbHNlLCJJc1VuZGVybGluZWQiOmZhbHNlLCJQYXJlbnRTdHlsZSI6bnVsbH0sIkF1dG9TaXplIjowLCJGb3JlZ3JvdW5kIjp7IiRpZCI6IjQ3MiIsIkNvbG9yIjp7IiRyZWYiOiIxMjMifX0sIk1heFdpZHRoIjoyMDAuMCwiTWF4SGVpZ2h0IjoiSW5maW5pdHkiLCJTbWFydEZvcmVncm91bmRJc0FjdGl2ZSI6ZmFsc2UsIkhvcml6b250YWxBbGlnbm1lbnQiOjAsIlZlcnRpY2FsQWxpZ25tZW50IjowLCJTbWFydEZvcmVncm91bmQiOm51bGwsIkJhY2tncm91bmRGaWxsVHlwZSI6MCwiTWFyZ2luIjp7IiRpZCI6IjQ3MyIsIlRvcCI6MCwiTGVmdCI6MCwiUmlnaHQiOjAsIkJvdHRvbSI6MH0sIlBhZGRpbmciOnsiJGlkIjoiNDc0IiwiVG9wIjowLCJMZWZ0IjowLCJSaWdodCI6MCwiQm90dG9tIjowfSwiQmFja2dyb3VuZCI6eyIkcmVmIjoiMTI2In0sIklzVmlzaWJsZSI6ZmFsc2UsIldpZHRoIjowLjAsIkhlaWdodCI6MC4wLCJCb3JkZXJTdHlsZSI6eyIkaWQiOiI0NzUiLCJMaW5lQ29sb3IiOm51bGwsIkxpbmVXZWlnaHQiOjAuMCwiTGluZVR5cGUiOjAsIlBhcmVudFN0eWxlIjpudWxsfSwiUGFyZW50U3R5bGUiOm51bGx9LCJEYXRlRm9ybWF0Ijp7IiRpZCI6IjQ3Ni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0MjkifX0sIldlZWtOdW1iZXJpbmciOnsiJGlkIjoiNDc3IiwiRm9ybWF0IjowLCJJc1Zpc2libGUiOmZhbHNlLCJMYXN0S25vd25WaXNpYmlsaXR5U3RhdGUiOmZhbHNlfSwiSXNWaXNpYmxlIjp0cnVlLCJQYXJlbnRTdHlsZSI6bnVsbH0sIkluZGV4IjoxLCJTbWFydER1cmF0aW9uQWN0aXZhdGVkIjpmYWxzZSwiRGF0ZUZvcm1hdCI6eyIkcmVmIjoiNDc2In0sIldlZWtOdW1iZXJpbmciOnsiJGlkIjoiNDc4IiwiRm9ybWF0IjowLCJJc1Zpc2libGUiOmZhbHNlLCJMYXN0S25vd25WaXNpYmlsaXR5U3RhdGUiOmZhbHNlfSwiSWQiOiJkZWZmYmUxZi1kMGExLTRhMmMtOGI0OC1mMzI3YTk0MmRiYjMiLCJJbXBvcnRJZCI6bnVsbCwiVGl0bGUiOiJGZWJydWFyeSBDYWxlbmRhciIsIk5vdGUiOm51bGwsIkh5cGVybGluayI6eyIkaWQiOiI0NzkiLCJBZGRyZXNzIjoiIiwiU3ViQWRkcmVzcyI6IiJ9LCJJc0NoYW5nZWQiOmZhbHNlLCJJc05ldyI6ZmFsc2V9LHsiJGlkIjoiNDgwIiwiR3JvdXBOYW1lIjoiZjdiN2U0MDAtMzA3ZS00ZTRjLWE2OTUtZDA4Y2E2ODk1ZjQ1IiwiU3RhcnREYXRlIjoiMjAyMS0wMy0wMVQwMDowMDowMFoiLCJFbmREYXRlIjoiMjAyMS0wMy0zMVQyMzo1OTowMFoiLCJQZXJjZW50YWdlQ29tcGxldGUiOjAuMCwiU3R5bGUiOnsiJGlkIjoiNDgxIiwiU2hhcGUiOjIsIlNoYXBlVGhpY2tuZXNzIjoyLCJEdXJhdGlvbkZvcm1hdCI6MCwiSW5jbHVkZU5vbldvcmtpbmdEYXlzSW5EdXJhdGlvbiI6ZmFsc2UsIlBlcmNlbnRhZ2VDb21wbGV0ZVN0eWxlIjp7IiRpZCI6IjQ4MiIsIkZvbnRTZXR0aW5ncyI6eyIkaWQiOiI0ODMiLCJGb250U2l6ZSI6MTAsIkZvbnROYW1lIjoiQ2FsaWJyaSIsIklzQm9sZCI6ZmFsc2UsIklzSXRhbGljIjpmYWxzZSwiSXNVbmRlcmxpbmVkIjpmYWxzZSwiUGFyZW50U3R5bGUiOm51bGx9LCJBdXRvU2l6ZSI6MCwiRm9yZWdyb3VuZCI6eyIkaWQiOiI0ODQiLCJDb2xvciI6eyIkaWQiOiI0ODU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NDg2IiwiVG9wIjowLCJMZWZ0IjowLCJSaWdodCI6MCwiQm90dG9tIjowfSwiUGFkZGluZyI6eyIkaWQiOiI0ODciLCJUb3AiOjAsIkxlZnQiOjAsIlJpZ2h0IjowLCJCb3R0b20iOjB9LCJCYWNrZ3JvdW5kIjp7IiRpZCI6IjQ4OCIsIkNvbG9yIjp7IiRyZWYiOiIzOTMifX0sIklzVmlzaWJsZSI6dHJ1ZSwiV2lkdGgiOjAuMCwiSGVpZ2h0IjowLjAsIkJvcmRlclN0eWxlIjp7IiRpZCI6IjQ4OSIsIkxpbmVDb2xvciI6bnVsbCwiTGluZVdlaWdodCI6MC4wLCJMaW5lVHlwZSI6MCwiUGFyZW50U3R5bGUiOm51bGx9LCJQYXJlbnRTdHlsZSI6bnVsbH0sIkR1cmF0aW9uU3R5bGUiOnsiJGlkIjoiNDkwIiwiRm9udFNldHRpbmdzIjp7IiRpZCI6IjQ5MSIsIkZvbnRTaXplIjo5LCJGb250TmFtZSI6IkFyaWFsIiwiSXNCb2xkIjpmYWxzZSwiSXNJdGFsaWMiOmZhbHNlLCJJc1VuZGVybGluZWQiOmZhbHNlLCJQYXJlbnRTdHlsZSI6bnVsbH0sIkF1dG9TaXplIjowLCJGb3JlZ3JvdW5kIjp7IiRpZCI6IjQ5MiIsIkNvbG9yIjp7IiRyZWYiOiI5NSJ9fSwiTWF4V2lkdGgiOjIwMC4wLCJNYXhIZWlnaHQiOiJJbmZpbml0eSIsIlNtYXJ0Rm9yZWdyb3VuZElzQWN0aXZlIjpmYWxzZSwiSG9yaXpvbnRhbEFsaWdubWVudCI6MCwiVmVydGljYWxBbGlnbm1lbnQiOjAsIlNtYXJ0Rm9yZWdyb3VuZCI6bnVsbCwiQmFja2dyb3VuZEZpbGxUeXBlIjowLCJNYXJnaW4iOnsiJGlkIjoiNDkzIiwiVG9wIjowLCJMZWZ0IjowLCJSaWdodCI6MCwiQm90dG9tIjowfSwiUGFkZGluZyI6eyIkaWQiOiI0OTQiLCJUb3AiOjAsIkxlZnQiOjAsIlJpZ2h0IjowLCJCb3R0b20iOjB9LCJCYWNrZ3JvdW5kIjp7IiRyZWYiOiI5OCJ9LCJJc1Zpc2libGUiOnRydWUsIldpZHRoIjowLjAsIkhlaWdodCI6MC4wLCJCb3JkZXJTdHlsZSI6eyIkaWQiOiI0OTUiLCJMaW5lQ29sb3IiOm51bGwsIkxpbmVXZWlnaHQiOjAuMCwiTGluZVR5cGUiOjAsIlBhcmVudFN0eWxlIjpudWxsfSwiUGFyZW50U3R5bGUiOm51bGx9LCJIb3Jpem9udGFsQ29ubmVjdG9yU3R5bGUiOnsiJGlkIjoiNDk2IiwiTGluZUNvbG9yIjp7IiRyZWYiOiIxMDAifSwiTGluZVdlaWdodCI6MS4wLCJMaW5lVHlwZSI6MCwiUGFyZW50U3R5bGUiOm51bGx9LCJWZXJ0aWNhbENvbm5lY3RvclN0eWxlIjp7IiRpZCI6IjQ5NyIsIkxpbmVDb2xvciI6eyIkaWQiOiI0OTgiLCIkdHlwZSI6Ik5MUkUuQ29tbW9uLkRvbS5Tb2xpZENvbG9yQnJ1c2gsIE5MUkUuQ29tbW9uIiwiQ29sb3IiOnsiJGlkIjoiNDk5IiwiQSI6MjU1LCJSIjoxNTMsIkciOjE0MCwiQiI6MTMyfX0sIkxpbmVXZWlnaHQiOjEuMCwiTGluZVR5cGUiOjAsIlBhcmVudFN0eWxlIjpudWxs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1MDAiLCJNYXJnaW4iOnsiJGlkIjoiNTAxIiwiVG9wIjowLCJMZWZ0Ijo0LCJSaWdodCI6NCwiQm90dG9tIjowfSwiUGFkZGluZyI6eyIkaWQiOiI1MDIiLCJUb3AiOjAsIkxlZnQiOjAsIlJpZ2h0IjowLCJCb3R0b20iOjB9LCJCYWNrZ3JvdW5kIjp7IiRpZCI6IjUwMyIsIkNvbG9yIjp7IiRpZCI6IjUwNCIsIkEiOjI1NSwiUiI6MjUzLCJHIjoyNTAsIkIiOjIzN319LCJJc1Zpc2libGUiOnRydWUsIldpZHRoIjowLjAsIkhlaWdodCI6MjIuMCwiQm9yZGVyU3R5bGUiOnsiJGlkIjoiNTA1IiwiTGluZUNvbG9yIjp7IiRpZCI6IjUwNiIsIiR0eXBlIjoiTkxSRS5Db21tb24uRG9tLlNvbGlkQ29sb3JCcnVzaCwgTkxSRS5Db21tb24iLCJDb2xvciI6eyIkaWQiOiI1MDciLCJBIjoyNTUsIlIiOjgzLCJHIjoxNDEsIkIiOjE3N319LCJMaW5lV2VpZ2h0IjoxLjAsIkxpbmVUeXBlIjowLCJQYXJlbnRTdHlsZSI6bnVsbH0sIlBhcmVudFN0eWxlIjpudWxsfSwiVGl0bGVTdHlsZSI6eyIkaWQiOiI1MDgiLCJGb250U2V0dGluZ3MiOnsiJGlkIjoiNTA5IiwiRm9udFNpemUiOjExLCJGb250TmFtZSI6IkFyaWFsIiwiSXNCb2xkIjp0cnVlLCJJc0l0YWxpYyI6ZmFsc2UsIklzVW5kZXJsaW5lZCI6ZmFsc2UsIlBhcmVudFN0eWxlIjpudWxsfSwiQXV0b1NpemUiOjAsIkZvcmVncm91bmQiOnsiJGlkIjoiNTEwIiwiQ29sb3IiOnsiJGlkIjoiNTExIiwiQSI6MjU1LCJSIjo4NywiRyI6MTI2LCJCIjoxNTJ9fSwiTWF4V2lkdGgiOjEwNjYuNjY2NjY2NjY2NjY2NywiTWF4SGVpZ2h0IjoiSW5maW5pdHkiLCJTbWFydEZvcmVncm91bmRJc0FjdGl2ZSI6ZmFsc2UsIkhvcml6b250YWxBbGlnbm1lbnQiOjEsIlZlcnRpY2FsQWxpZ25tZW50IjowLCJTbWFydEZvcmVncm91bmQiOm51bGwsIkJhY2tncm91bmRGaWxsVHlwZSI6MCwiTWFyZ2luIjp7IiRpZCI6IjUxMiIsIlRvcCI6MCwiTGVmdCI6MCwiUmlnaHQiOjAsIkJvdHRvbSI6MH0sIlBhZGRpbmciOnsiJGlkIjoiNTEzIiwiVG9wIjowLCJMZWZ0IjowLCJSaWdodCI6MCwiQm90dG9tIjowfSwiQmFja2dyb3VuZCI6eyIkaWQiOiI1MTQiLCJDb2xvciI6eyIkaWQiOiI1MTUiLCJBIjowLCJSIjoyNTUsIkciOjI1NSwiQiI6MjU1fX0sIklzVmlzaWJsZSI6dHJ1ZSwiV2lkdGgiOjAuMCwiSGVpZ2h0IjowLjAsIkJvcmRlclN0eWxlIjp7IiRpZCI6IjUxNiIsIkxpbmVDb2xvciI6bnVsbCwiTGluZVdlaWdodCI6MC4wLCJMaW5lVHlwZSI6MCwiUGFyZW50U3R5bGUiOm51bGx9LCJQYXJlbnRTdHlsZSI6bnVsbH0sIkRhdGVTdHlsZSI6eyIkaWQiOiI1MTciLCJGb250U2V0dGluZ3MiOnsiJGlkIjoiNTE4IiwiRm9udFNpemUiOjksIkZvbnROYW1lIjoiQXJpYWwiLCJJc0JvbGQiOmZhbHNlLCJJc0l0YWxpYyI6ZmFsc2UsIklzVW5kZXJsaW5lZCI6ZmFsc2UsIlBhcmVudFN0eWxlIjpudWxsfSwiQXV0b1NpemUiOjAsIkZvcmVncm91bmQiOnsiJGlkIjoiNTE5IiwiQ29sb3IiOnsiJHJlZiI6IjEyMyJ9fSwiTWF4V2lkdGgiOjIwMC4wLCJNYXhIZWlnaHQiOiJJbmZpbml0eSIsIlNtYXJ0Rm9yZWdyb3VuZElzQWN0aXZlIjpmYWxzZSwiSG9yaXpvbnRhbEFsaWdubWVudCI6MCwiVmVydGljYWxBbGlnbm1lbnQiOjAsIlNtYXJ0Rm9yZWdyb3VuZCI6bnVsbCwiQmFja2dyb3VuZEZpbGxUeXBlIjowLCJNYXJnaW4iOnsiJGlkIjoiNTIwIiwiVG9wIjowLCJMZWZ0IjowLCJSaWdodCI6MCwiQm90dG9tIjowfSwiUGFkZGluZyI6eyIkaWQiOiI1MjEiLCJUb3AiOjAsIkxlZnQiOjAsIlJpZ2h0IjowLCJCb3R0b20iOjB9LCJCYWNrZ3JvdW5kIjp7IiRyZWYiOiIxMjYifSwiSXNWaXNpYmxlIjpmYWxzZSwiV2lkdGgiOjAuMCwiSGVpZ2h0IjowLjAsIkJvcmRlclN0eWxlIjp7IiRpZCI6IjUyMiIsIkxpbmVDb2xvciI6bnVsbCwiTGluZVdlaWdodCI6MC4wLCJMaW5lVHlwZSI6MCwiUGFyZW50U3R5bGUiOm51bGx9LCJQYXJlbnRTdHlsZSI6bnVsbH0sIkRhdGVGb3JtYXQiOnsiJGlkIjoiNTI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QyOSJ9fSwiV2Vla051bWJlcmluZyI6eyIkaWQiOiI1MjQiLCJGb3JtYXQiOjAsIklzVmlzaWJsZSI6ZmFsc2UsIkxhc3RLbm93blZpc2liaWxpdHlTdGF0ZSI6ZmFsc2V9LCJJc1Zpc2libGUiOnRydWUsIlBhcmVudFN0eWxlIjpudWxsfSwiSW5kZXgiOjIsIlNtYXJ0RHVyYXRpb25BY3RpdmF0ZWQiOmZhbHNlLCJEYXRlRm9ybWF0Ijp7IiRyZWYiOiI1MjMifSwiV2Vla051bWJlcmluZyI6eyIkaWQiOiI1MjUiLCJGb3JtYXQiOjAsIklzVmlzaWJsZSI6ZmFsc2UsIkxhc3RLbm93blZpc2liaWxpdHlTdGF0ZSI6ZmFsc2V9LCJJZCI6IjEyNTM1NGNmLTk2YTYtNDAxNC04NjY2LTcxZjBhZDZlMzQ4YSIsIkltcG9ydElkIjpudWxsLCJUaXRsZSI6Ik1hcmNoIENhbGVuZGFyIiwiTm90ZSI6bnVsbCwiSHlwZXJsaW5rIjp7IiRpZCI6IjUyNiIsIkFkZHJlc3MiOiIiLCJTdWJBZGRyZXNzIjoiIn0sIklzQ2hhbmdlZCI6ZmFsc2UsIklzTmV3IjpmYWxzZX0seyIkaWQiOiI1MjciLCJHcm91cE5hbWUiOiIxZWRjMDM3Zi1kMzk0LTRmMDAtOWRhYS03ODY4ZTYxNTdkYmEiLCJTdGFydERhdGUiOiIyMDIxLTAxLTAzVDAwOjAwOjAwWiIsIkVuZERhdGUiOiIyMDIxLTAxLTIwVDIzOjU5OjAwWiIsIlBlcmNlbnRhZ2VDb21wbGV0ZSI6MC4wLCJTdHlsZSI6eyIkaWQiOiI1MjgiLCJTaGFwZSI6MiwiU2hhcGVUaGlja25lc3MiOjEsIkR1cmF0aW9uRm9ybWF0IjowLCJJbmNsdWRlTm9uV29ya2luZ0RheXNJbkR1cmF0aW9uIjpmYWxzZSwiUGVyY2VudGFnZUNvbXBsZXRlU3R5bGUiOnsiJGlkIjoiNTI5IiwiRm9udFNldHRpbmdzIjp7IiRpZCI6IjUzMCIsIkZvbnRTaXplIjoxMCwiRm9udE5hbWUiOiJDYWxpYnJpIiwiSXNCb2xkIjpmYWxzZSwiSXNJdGFsaWMiOmZhbHNlLCJJc1VuZGVybGluZWQiOmZhbHNlLCJQYXJlbnRTdHlsZSI6bnVsbH0sIkF1dG9TaXplIjowLCJGb3JlZ3JvdW5kIjp7IiRpZCI6IjUzMSIsIkNvbG9yIjp7IiRpZCI6IjUz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1MzMiLCJUb3AiOjAsIkxlZnQiOjAsIlJpZ2h0IjowLCJCb3R0b20iOjB9LCJQYWRkaW5nIjp7IiRpZCI6IjUzNCIsIlRvcCI6MCwiTGVmdCI6MCwiUmlnaHQiOjAsIkJvdHRvbSI6MH0sIkJhY2tncm91bmQiOnsiJGlkIjoiNTM1IiwiQ29sb3IiOnsiJHJlZiI6IjM5MyJ9fSwiSXNWaXNpYmxlIjp0cnVlLCJXaWR0aCI6MC4wLCJIZWlnaHQiOjAuMCwiQm9yZGVyU3R5bGUiOnsiJGlkIjoiNTM2IiwiTGluZUNvbG9yIjpudWxsLCJMaW5lV2VpZ2h0IjowLjAsIkxpbmVUeXBlIjowLCJQYXJlbnRTdHlsZSI6bnVsbH0sIlBhcmVudFN0eWxlIjpudWxsfSwiRHVyYXRpb25TdHlsZSI6eyIkaWQiOiI1MzciLCJGb250U2V0dGluZ3MiOnsiJGlkIjoiNTM4IiwiRm9udFNpemUiOjksIkZvbnROYW1lIjoiQXJpYWwiLCJJc0JvbGQiOmZhbHNlLCJJc0l0YWxpYyI6ZmFsc2UsIklzVW5kZXJsaW5lZCI6ZmFsc2UsIlBhcmVudFN0eWxlIjpudWxsfSwiQXV0b1NpemUiOjAsIkZvcmVncm91bmQiOnsiJGlkIjoiNTM5IiwiQ29sb3IiOnsiJHJlZiI6Ijk1In19LCJNYXhXaWR0aCI6MjAwLjAsIk1heEhlaWdodCI6IkluZmluaXR5IiwiU21hcnRGb3JlZ3JvdW5kSXNBY3RpdmUiOmZhbHNlLCJIb3Jpem9udGFsQWxpZ25tZW50IjowLCJWZXJ0aWNhbEFsaWdubWVudCI6MCwiU21hcnRGb3JlZ3JvdW5kIjpudWxsLCJCYWNrZ3JvdW5kRmlsbFR5cGUiOjAsIk1hcmdpbiI6eyIkaWQiOiI1NDAiLCJUb3AiOjAsIkxlZnQiOjAsIlJpZ2h0IjowLCJCb3R0b20iOjB9LCJQYWRkaW5nIjp7IiRpZCI6IjU0MSIsIlRvcCI6MCwiTGVmdCI6MCwiUmlnaHQiOjAsIkJvdHRvbSI6MH0sIkJhY2tncm91bmQiOnsiJHJlZiI6Ijk4In0sIklzVmlzaWJsZSI6dHJ1ZSwiV2lkdGgiOjAuMCwiSGVpZ2h0IjowLjAsIkJvcmRlclN0eWxlIjp7IiRpZCI6IjU0MiIsIkxpbmVDb2xvciI6bnVsbCwiTGluZVdlaWdodCI6MC4wLCJMaW5lVHlwZSI6MCwiUGFyZW50U3R5bGUiOm51bGx9LCJQYXJlbnRTdHlsZSI6bnVsbH0sIkhvcml6b250YWxDb25uZWN0b3JTdHlsZSI6eyIkaWQiOiI1NDMiLCJMaW5lQ29sb3IiOnsiJHJlZiI6IjEwMCJ9LCJMaW5lV2VpZ2h0IjoxLjAsIkxpbmVUeXBlIjowLCJQYXJlbnRTdHlsZSI6bnVsbH0sIlZlcnRpY2FsQ29ubmVjdG9yU3R5bGUiOnsiJGlkIjoiNTQ0IiwiTGluZUNvbG9yIjp7IiRyZWYiOiIxMDMifSwiTGluZVdlaWdodCI6MC4wLCJMaW5lVHlwZSI6MCwiUGFyZW50U3R5bGUiOm51bGx9LCJNYXJnaW4iOm51bGwsIlN0YXJ0RGF0ZVBvc2l0aW9uIjowLCJFbmREYXRlUG9zaXRpb24iOjAsIkRhdGVJc1Zpc2libGUiOnRydWUsIlRpdGxlUG9zaXRpb24iOjIsIkR1cmF0aW9uUG9zaXRpb24iOjYsIlBlcmNlbnRhZ2VDb21wbGV0ZWRQb3NpdGlvbiI6MiwiU3BhY2luZyI6NSwiSXNCZWxvd1RpbWViYW5kIjpmYWxzZSwiUGVyY2VudGFnZUNvbXBsZXRlU2hhcGVPcGFjaXR5IjozNSwiU2hhcGVTdHlsZSI6eyIkaWQiOiI1NDUiLCJNYXJnaW4iOnsiJGlkIjoiNTQ2IiwiVG9wIjowLCJMZWZ0Ijo0LCJSaWdodCI6NCwiQm90dG9tIjowfSwiUGFkZGluZyI6eyIkaWQiOiI1NDciLCJUb3AiOjAsIkxlZnQiOjAsIlJpZ2h0IjowLCJCb3R0b20iOjB9LCJCYWNrZ3JvdW5kIjp7IiRpZCI6IjU0OCIsIkNvbG9yIjp7IiRpZCI6IjU0OSIsIkEiOjI1NSwiUiI6MTQxLCJHIjoxMzUsIkIiOjYwfX0sIklzVmlzaWJsZSI6dHJ1ZSwiV2lkdGgiOjAuMCwiSGVpZ2h0IjoxNi4wLCJCb3JkZXJTdHlsZSI6eyIkaWQiOiI1NTAiLCJMaW5lQ29sb3IiOnsiJGlkIjoiNTUxIiwiJHR5cGUiOiJOTFJFLkNvbW1vbi5Eb20uU29saWRDb2xvckJydXNoLCBOTFJFLkNvbW1vbiIsIkNvbG9yIjp7IiRpZCI6IjU1MiIsIkEiOjI1NSwiUiI6MjU1LCJHIjowLCJCIjowfX0sIkxpbmVXZWlnaHQiOjAuMCwiTGluZVR5cGUiOjAsIlBhcmVudFN0eWxlIjpudWxsfSwiUGFyZW50U3R5bGUiOm51bGx9LCJUaXRsZVN0eWxlIjp7IiRpZCI6IjU1MyIsIkZvbnRTZXR0aW5ncyI6eyIkaWQiOiI1NTQiLCJGb250U2l6ZSI6MTAsIkZvbnROYW1lIjoiQXJpYWwiLCJJc0JvbGQiOmZhbHNlLCJJc0l0YWxpYyI6ZmFsc2UsIklzVW5kZXJsaW5lZCI6ZmFsc2UsIlBhcmVudFN0eWxlIjpudWxsfSwiQXV0b1NpemUiOjAsIkZvcmVncm91bmQiOnsiJGlkIjoiNTU1IiwiQ29sb3IiOnsiJGlkIjoiNTU2IiwiQSI6MjU1LCJSIjoyNTMsIkciOjI1MCwiQiI6MjM3fX0sIk1heFdpZHRoIjoxMDY2LjY2NjY2NjY2NjY2NjcsIk1heEhlaWdodCI6IkluZmluaXR5IiwiU21hcnRGb3JlZ3JvdW5kSXNBY3RpdmUiOmZhbHNlLCJIb3Jpem9udGFsQWxpZ25tZW50IjoxLCJWZXJ0aWNhbEFsaWdubWVudCI6MCwiU21hcnRGb3JlZ3JvdW5kIjpudWxsLCJCYWNrZ3JvdW5kRmlsbFR5cGUiOjAsIk1hcmdpbiI6eyIkaWQiOiI1NTciLCJUb3AiOjAsIkxlZnQiOjAsIlJpZ2h0IjowLCJCb3R0b20iOjB9LCJQYWRkaW5nIjp7IiRpZCI6IjU1OCIsIlRvcCI6MCwiTGVmdCI6MCwiUmlnaHQiOjAsIkJvdHRvbSI6MH0sIkJhY2tncm91bmQiOnsiJGlkIjoiNTU5IiwiQ29sb3IiOnsiJGlkIjoiNTYwIiwiQSI6MCwiUiI6MjU1LCJHIjoyNTUsIkIiOjI1NX19LCJJc1Zpc2libGUiOnRydWUsIldpZHRoIjowLjAsIkhlaWdodCI6MC4wLCJCb3JkZXJTdHlsZSI6eyIkaWQiOiI1NjEiLCJMaW5lQ29sb3IiOm51bGwsIkxpbmVXZWlnaHQiOjAuMCwiTGluZVR5cGUiOjAsIlBhcmVudFN0eWxlIjpudWxsfSwiUGFyZW50U3R5bGUiOm51bGx9LCJEYXRlU3R5bGUiOnsiJGlkIjoiNTYyIiwiRm9udFNldHRpbmdzIjp7IiRpZCI6IjU2MyIsIkZvbnRTaXplIjo5LCJGb250TmFtZSI6IkFyaWFsIiwiSXNCb2xkIjpmYWxzZSwiSXNJdGFsaWMiOmZhbHNlLCJJc1VuZGVybGluZWQiOmZhbHNlLCJQYXJlbnRTdHlsZSI6bnVsbH0sIkF1dG9TaXplIjowLCJGb3JlZ3JvdW5kIjp7IiRpZCI6IjU2NCIsIkNvbG9yIjp7IiRpZCI6IjU2NSIsIkEiOjI1NSwiUiI6OTcsIkciOjEwNSwiQiI6OTF9fSwiTWF4V2lkdGgiOjIwMC4wLCJNYXhIZWlnaHQiOiJJbmZpbml0eSIsIlNtYXJ0Rm9yZWdyb3VuZElzQWN0aXZlIjpmYWxzZSwiSG9yaXpvbnRhbEFsaWdubWVudCI6MCwiVmVydGljYWxBbGlnbm1lbnQiOjAsIlNtYXJ0Rm9yZWdyb3VuZCI6bnVsbCwiQmFja2dyb3VuZEZpbGxUeXBlIjowLCJNYXJnaW4iOnsiJGlkIjoiNTY2IiwiVG9wIjowLCJMZWZ0IjowLCJSaWdodCI6MCwiQm90dG9tIjowfSwiUGFkZGluZyI6eyIkaWQiOiI1NjciLCJUb3AiOjAsIkxlZnQiOjAsIlJpZ2h0IjowLCJCb3R0b20iOjB9LCJCYWNrZ3JvdW5kIjp7IiRpZCI6IjU2OCIsIkNvbG9yIjp7IiRpZCI6IjU2OSIsIkEiOjAsIlIiOjI1NSwiRyI6MjU1LCJCIjoyNTV9fSwiSXNWaXNpYmxlIjp0cnVlLCJXaWR0aCI6MC4wLCJIZWlnaHQiOjAuMCwiQm9yZGVyU3R5bGUiOnsiJGlkIjoiNTcwIiwiTGluZUNvbG9yIjpudWxsLCJMaW5lV2VpZ2h0IjowLjAsIkxpbmVUeXBlIjowLCJQYXJlbnRTdHlsZSI6bnVsbH0sIlBhcmVudFN0eWxlIjpudWxsfSwiRGF0ZUZvcm1hdCI6eyIkaWQiOiI1NzE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DI5In19LCJXZWVrTnVtYmVyaW5nIjp7IiRpZCI6IjU3MiIsIkZvcm1hdCI6MCwiSXNWaXNpYmxlIjpmYWxzZSwiTGFzdEtub3duVmlzaWJpbGl0eVN0YXRlIjpmYWxzZX0sIklzVmlzaWJsZSI6dHJ1ZSwiUGFyZW50U3R5bGUiOm51bGx9LCJJbmRleCI6MywiU21hcnREdXJhdGlvbkFjdGl2YXRlZCI6ZmFsc2UsIkRhdGVGb3JtYXQiOnsiJHJlZiI6IjU3MSJ9LCJXZWVrTnVtYmVyaW5nIjp7IiRpZCI6IjU3MyIsIkZvcm1hdCI6MCwiSXNWaXNpYmxlIjpmYWxzZSwiTGFzdEtub3duVmlzaWJpbGl0eVN0YXRlIjpmYWxzZX0sIklkIjoiZTI1YjMxYWMtODkzYS00YmU3LWFmYWUtNDk1NmFmOWM0MGQxIiwiSW1wb3J0SWQiOm51bGwsIlRpdGxlIjoiUG9zdDogUGxhbm5pbmcgd2l0aCBUZW1wbGF0ZXMiLCJOb3RlIjpudWxsLCJIeXBlcmxpbmsiOnsiJGlkIjoiNTc0IiwiQWRkcmVzcyI6IiIsIlN1YkFkZHJlc3MiOiIifSwiSXNDaGFuZ2VkIjpmYWxzZSwiSXNOZXciOmZhbHNlfSx7IiRpZCI6IjU3NSIsIkdyb3VwTmFtZSI6IjFlZGMwMzdmLWQzOTQtNGYwMC05ZGFhLTc4NjhlNjE1N2RiYSIsIlN0YXJ0RGF0ZSI6IjIwMjEtMDItMDdUMDA6MDA6MDBaIiwiRW5kRGF0ZSI6IjIwMjEtMDItMTZUMjM6NTk6MDBaIiwiUGVyY2VudGFnZUNvbXBsZXRlIjowLjAsIlN0eWxlIjp7IiRpZCI6IjU3NiIsIlNoYXBlIjoyLCJTaGFwZVRoaWNrbmVzcyI6MSwiRHVyYXRpb25Gb3JtYXQiOjAsIkluY2x1ZGVOb25Xb3JraW5nRGF5c0luRHVyYXRpb24iOmZhbHNlLCJQZXJjZW50YWdlQ29tcGxldGVTdHlsZSI6eyIkaWQiOiI1NzciLCJGb250U2V0dGluZ3MiOnsiJGlkIjoiNTc4IiwiRm9udFNpemUiOjEwLCJGb250TmFtZSI6IkNhbGlicmkiLCJJc0JvbGQiOmZhbHNlLCJJc0l0YWxpYyI6ZmFsc2UsIklzVW5kZXJsaW5lZCI6ZmFsc2UsIlBhcmVudFN0eWxlIjpudWxsfSwiQXV0b1NpemUiOjAsIkZvcmVncm91bmQiOnsiJGlkIjoiNTc5IiwiQ29sb3IiOnsiJGlkIjoiNTgw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U4MSIsIlRvcCI6MCwiTGVmdCI6MCwiUmlnaHQiOjAsIkJvdHRvbSI6MH0sIlBhZGRpbmciOnsiJGlkIjoiNTgyIiwiVG9wIjowLCJMZWZ0IjowLCJSaWdodCI6MCwiQm90dG9tIjowfSwiQmFja2dyb3VuZCI6eyIkaWQiOiI1ODMiLCJDb2xvciI6eyIkcmVmIjoiMzkzIn19LCJJc1Zpc2libGUiOnRydWUsIldpZHRoIjowLjAsIkhlaWdodCI6MC4wLCJCb3JkZXJTdHlsZSI6eyIkaWQiOiI1ODQiLCJMaW5lQ29sb3IiOm51bGwsIkxpbmVXZWlnaHQiOjAuMCwiTGluZVR5cGUiOjAsIlBhcmVudFN0eWxlIjpudWxsfSwiUGFyZW50U3R5bGUiOm51bGx9LCJEdXJhdGlvblN0eWxlIjp7IiRpZCI6IjU4NSIsIkZvbnRTZXR0aW5ncyI6eyIkaWQiOiI1ODYiLCJGb250U2l6ZSI6OSwiRm9udE5hbWUiOiJBcmlhbCIsIklzQm9sZCI6ZmFsc2UsIklzSXRhbGljIjpmYWxzZSwiSXNVbmRlcmxpbmVkIjpmYWxzZSwiUGFyZW50U3R5bGUiOm51bGx9LCJBdXRvU2l6ZSI6MCwiRm9yZWdyb3VuZCI6eyIkaWQiOiI1ODciLCJDb2xvciI6eyIkcmVmIjoiOTUifX0sIk1heFdpZHRoIjoyMDAuMCwiTWF4SGVpZ2h0IjoiSW5maW5pdHkiLCJTbWFydEZvcmVncm91bmRJc0FjdGl2ZSI6ZmFsc2UsIkhvcml6b250YWxBbGlnbm1lbnQiOjAsIlZlcnRpY2FsQWxpZ25tZW50IjowLCJTbWFydEZvcmVncm91bmQiOm51bGwsIkJhY2tncm91bmRGaWxsVHlwZSI6MCwiTWFyZ2luIjp7IiRpZCI6IjU4OCIsIlRvcCI6MCwiTGVmdCI6MCwiUmlnaHQiOjAsIkJvdHRvbSI6MH0sIlBhZGRpbmciOnsiJGlkIjoiNTg5IiwiVG9wIjowLCJMZWZ0IjowLCJSaWdodCI6MCwiQm90dG9tIjowfSwiQmFja2dyb3VuZCI6eyIkcmVmIjoiOTgifSwiSXNWaXNpYmxlIjp0cnVlLCJXaWR0aCI6MC4wLCJIZWlnaHQiOjAuMCwiQm9yZGVyU3R5bGUiOnsiJGlkIjoiNTkwIiwiTGluZUNvbG9yIjpudWxsLCJMaW5lV2VpZ2h0IjowLjAsIkxpbmVUeXBlIjowLCJQYXJlbnRTdHlsZSI6bnVsbH0sIlBhcmVudFN0eWxlIjpudWxsfSwiSG9yaXpvbnRhbENvbm5lY3RvclN0eWxlIjp7IiRpZCI6IjU5MSIsIkxpbmVDb2xvciI6eyIkcmVmIjoiMTAwIn0sIkxpbmVXZWlnaHQiOjEuMCwiTGluZVR5cGUiOjAsIlBhcmVudFN0eWxlIjpudWxsfSwiVmVydGljYWxDb25uZWN0b3JTdHlsZSI6eyIkaWQiOiI1OTIiLCJMaW5lQ29sb3IiOnsiJHJlZiI6IjEwMyJ9LCJMaW5lV2VpZ2h0IjowLjAsIkxpbmVUeXBlIjowLCJQYXJlbnRTdHlsZSI6bnVsbH0sIk1hcmdpbiI6bnVsbCwiU3RhcnREYXRlUG9zaXRpb24iOjAsIkVuZERhdGVQb3NpdGlvbiI6MCwiRGF0ZUlzVmlzaWJsZSI6dHJ1ZSwiVGl0bGVQb3NpdGlvbiI6MiwiRHVyYXRpb25Qb3NpdGlvbiI6NiwiUGVyY2VudGFnZUNvbXBsZXRlZFBvc2l0aW9uIjoyLCJTcGFjaW5nIjo1LCJJc0JlbG93VGltZWJhbmQiOmZhbHNlLCJQZXJjZW50YWdlQ29tcGxldGVTaGFwZU9wYWNpdHkiOjM1LCJTaGFwZVN0eWxlIjp7IiRpZCI6IjU5MyIsIk1hcmdpbiI6eyIkaWQiOiI1OTQiLCJUb3AiOjAsIkxlZnQiOjQsIlJpZ2h0Ijo0LCJCb3R0b20iOjB9LCJQYWRkaW5nIjp7IiRpZCI6IjU5NSIsIlRvcCI6MCwiTGVmdCI6MCwiUmlnaHQiOjAsIkJvdHRvbSI6MH0sIkJhY2tncm91bmQiOnsiJGlkIjoiNTk2IiwiQ29sb3IiOnsiJGlkIjoiNTk3IiwiQSI6MjU1LCJSIjoyMTQsIkciOjE3MywiQiI6MTMyfX0sIklzVmlzaWJsZSI6dHJ1ZSwiV2lkdGgiOjAuMCwiSGVpZ2h0IjoxNi4wLCJCb3JkZXJTdHlsZSI6eyIkaWQiOiI1OTgiLCJMaW5lQ29sb3IiOnsiJHJlZiI6IjU1MSJ9LCJMaW5lV2VpZ2h0IjowLjAsIkxpbmVUeXBlIjowLCJQYXJlbnRTdHlsZSI6bnVsbH0sIlBhcmVudFN0eWxlIjpudWxsfSwiVGl0bGVTdHlsZSI6eyIkaWQiOiI1OTkiLCJGb250U2V0dGluZ3MiOnsiJGlkIjoiNjAwIiwiRm9udFNpemUiOjEwLCJGb250TmFtZSI6IkFyaWFsIiwiSXNCb2xkIjpmYWxzZSwiSXNJdGFsaWMiOmZhbHNlLCJJc1VuZGVybGluZWQiOmZhbHNlLCJQYXJlbnRTdHlsZSI6bnVsbH0sIkF1dG9TaXplIjowLCJGb3JlZ3JvdW5kIjp7IiRpZCI6IjYwMSIsIkNvbG9yIjp7IiRpZCI6IjYwMiIsIkEiOjI1NSwiUiI6MTA0LCJHIjo4NiwiQiI6NTh9fSwiTWF4V2lkdGgiOjY4NS43MTQyODU3MTQyODU2NywiTWF4SGVpZ2h0IjoiSW5maW5pdHkiLCJTbWFydEZvcmVncm91bmRJc0FjdGl2ZSI6ZmFsc2UsIkhvcml6b250YWxBbGlnbm1lbnQiOjEsIlZlcnRpY2FsQWxpZ25tZW50IjowLCJTbWFydEZvcmVncm91bmQiOm51bGwsIkJhY2tncm91bmRGaWxsVHlwZSI6MCwiTWFyZ2luIjp7IiRpZCI6IjYwMyIsIlRvcCI6MCwiTGVmdCI6MCwiUmlnaHQiOjAsIkJvdHRvbSI6MH0sIlBhZGRpbmciOnsiJGlkIjoiNjA0IiwiVG9wIjowLCJMZWZ0IjowLCJSaWdodCI6MCwiQm90dG9tIjowfSwiQmFja2dyb3VuZCI6eyIkaWQiOiI2MDUiLCJDb2xvciI6eyIkaWQiOiI2MDYiLCJBIjowLCJSIjoyNTUsIkciOjI1NSwiQiI6MjU1fX0sIklzVmlzaWJsZSI6dHJ1ZSwiV2lkdGgiOjAuMCwiSGVpZ2h0IjowLjAsIkJvcmRlclN0eWxlIjp7IiRpZCI6IjYwNyIsIkxpbmVDb2xvciI6bnVsbCwiTGluZVdlaWdodCI6MC4wLCJMaW5lVHlwZSI6MCwiUGFyZW50U3R5bGUiOm51bGx9LCJQYXJlbnRTdHlsZSI6bnVsbH0sIkRhdGVTdHlsZSI6eyIkaWQiOiI2MDgiLCJGb250U2V0dGluZ3MiOnsiJGlkIjoiNjA5IiwiRm9udFNpemUiOjksIkZvbnROYW1lIjoiQXJpYWwiLCJJc0JvbGQiOmZhbHNlLCJJc0l0YWxpYyI6ZmFsc2UsIklzVW5kZXJsaW5lZCI6ZmFsc2UsIlBhcmVudFN0eWxlIjpudWxsfSwiQXV0b1NpemUiOjAsIkZvcmVncm91bmQiOnsiJGlkIjoiNjEwIiwiQ29sb3IiOnsiJGlkIjoiNjExIiwiQSI6MjU1LCJSIjo5NywiRyI6MTA1LCJCIjo5MX19LCJNYXhXaWR0aCI6MjAwLjAsIk1heEhlaWdodCI6IkluZmluaXR5IiwiU21hcnRGb3JlZ3JvdW5kSXNBY3RpdmUiOmZhbHNlLCJIb3Jpem9udGFsQWxpZ25tZW50IjowLCJWZXJ0aWNhbEFsaWdubWVudCI6MCwiU21hcnRGb3JlZ3JvdW5kIjpudWxsLCJCYWNrZ3JvdW5kRmlsbFR5cGUiOjAsIk1hcmdpbiI6eyIkaWQiOiI2MTIiLCJUb3AiOjAsIkxlZnQiOjAsIlJpZ2h0IjowLCJCb3R0b20iOjB9LCJQYWRkaW5nIjp7IiRpZCI6IjYxMyIsIlRvcCI6MCwiTGVmdCI6MCwiUmlnaHQiOjAsIkJvdHRvbSI6MH0sIkJhY2tncm91bmQiOnsiJGlkIjoiNjE0IiwiQ29sb3IiOnsiJGlkIjoiNjE1IiwiQSI6MCwiUiI6MjU1LCJHIjoyNTUsIkIiOjI1NX19LCJJc1Zpc2libGUiOnRydWUsIldpZHRoIjowLjAsIkhlaWdodCI6MC4wLCJCb3JkZXJTdHlsZSI6eyIkaWQiOiI2MTYiLCJMaW5lQ29sb3IiOm51bGwsIkxpbmVXZWlnaHQiOjAuMCwiTGluZVR5cGUiOjAsIlBhcmVudFN0eWxlIjpudWxsfSwiUGFyZW50U3R5bGUiOm51bGx9LCJEYXRlRm9ybWF0Ijp7IiRpZCI6IjYxN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0MjkifX0sIldlZWtOdW1iZXJpbmciOnsiJGlkIjoiNjE4IiwiRm9ybWF0IjowLCJJc1Zpc2libGUiOmZhbHNlLCJMYXN0S25vd25WaXNpYmlsaXR5U3RhdGUiOmZhbHNlfSwiSXNWaXNpYmxlIjp0cnVlLCJQYXJlbnRTdHlsZSI6bnVsbH0sIkluZGV4Ijo0LCJTbWFydER1cmF0aW9uQWN0aXZhdGVkIjpmYWxzZSwiRGF0ZUZvcm1hdCI6eyIkcmVmIjoiNjE3In0sIldlZWtOdW1iZXJpbmciOnsiJGlkIjoiNjE5IiwiRm9ybWF0IjowLCJJc1Zpc2libGUiOmZhbHNlLCJMYXN0S25vd25WaXNpYmlsaXR5U3RhdGUiOmZhbHNlfSwiSWQiOiJjMzU3ODk0NS00NmYyLTRlMWEtOTc0MC01MGI3NDZjMDgyYjciLCJJbXBvcnRJZCI6bnVsbCwiVGl0bGUiOiJJbmZvZ3JhcGhpYyIsIk5vdGUiOm51bGwsIkh5cGVybGluayI6eyIkaWQiOiI2MjAiLCJBZGRyZXNzIjoiIiwiU3ViQWRkcmVzcyI6IiJ9LCJJc0NoYW5nZWQiOmZhbHNlLCJJc05ldyI6ZmFsc2V9LHsiJGlkIjoiNjIxIiwiR3JvdXBOYW1lIjoiMWVkYzAzN2YtZDM5NC00ZjAwLTlkYWEtNzg2OGU2MTU3ZGJhIiwiU3RhcnREYXRlIjoiMjAyMS0wMy0wN1QwMDowMDowMFoiLCJFbmREYXRlIjoiMjAyMS0wMy0yNFQyMzo1OTowMFoiLCJQZXJjZW50YWdlQ29tcGxldGUiOjAuMCwiU3R5bGUiOnsiJGlkIjoiNjIyIiwiU2hhcGUiOjIsIlNoYXBlVGhpY2tuZXNzIjoxLCJEdXJhdGlvbkZvcm1hdCI6MCwiSW5jbHVkZU5vbldvcmtpbmdEYXlzSW5EdXJhdGlvbiI6ZmFsc2UsIlBlcmNlbnRhZ2VDb21wbGV0ZVN0eWxlIjp7IiRpZCI6IjYyMyIsIkZvbnRTZXR0aW5ncyI6eyIkaWQiOiI2MjQiLCJGb250U2l6ZSI6MTAsIkZvbnROYW1lIjoiQ2FsaWJyaSIsIklzQm9sZCI6ZmFsc2UsIklzSXRhbGljIjpmYWxzZSwiSXNVbmRlcmxpbmVkIjpmYWxzZSwiUGFyZW50U3R5bGUiOm51bGx9LCJBdXRvU2l6ZSI6MCwiRm9yZWdyb3VuZCI6eyIkaWQiOiI2MjUiLCJDb2xvciI6eyIkaWQiOiI2MjY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NjI3IiwiVG9wIjowLCJMZWZ0IjowLCJSaWdodCI6MCwiQm90dG9tIjowfSwiUGFkZGluZyI6eyIkaWQiOiI2MjgiLCJUb3AiOjAsIkxlZnQiOjAsIlJpZ2h0IjowLCJCb3R0b20iOjB9LCJCYWNrZ3JvdW5kIjp7IiRpZCI6IjYyOSIsIkNvbG9yIjp7IiRyZWYiOiIzOTMifX0sIklzVmlzaWJsZSI6dHJ1ZSwiV2lkdGgiOjAuMCwiSGVpZ2h0IjowLjAsIkJvcmRlclN0eWxlIjp7IiRpZCI6IjYzMCIsIkxpbmVDb2xvciI6bnVsbCwiTGluZVdlaWdodCI6MC4wLCJMaW5lVHlwZSI6MCwiUGFyZW50U3R5bGUiOm51bGx9LCJQYXJlbnRTdHlsZSI6bnVsbH0sIkR1cmF0aW9uU3R5bGUiOnsiJGlkIjoiNjMxIiwiRm9udFNldHRpbmdzIjp7IiRpZCI6IjYzMiIsIkZvbnRTaXplIjo5LCJGb250TmFtZSI6IkFyaWFsIiwiSXNCb2xkIjpmYWxzZSwiSXNJdGFsaWMiOmZhbHNlLCJJc1VuZGVybGluZWQiOmZhbHNlLCJQYXJlbnRTdHlsZSI6bnVsbH0sIkF1dG9TaXplIjowLCJGb3JlZ3JvdW5kIjp7IiRpZCI6IjYzMyIsIkNvbG9yIjp7IiRyZWYiOiI5NSJ9fSwiTWF4V2lkdGgiOjIwMC4wLCJNYXhIZWlnaHQiOiJJbmZpbml0eSIsIlNtYXJ0Rm9yZWdyb3VuZElzQWN0aXZlIjpmYWxzZSwiSG9yaXpvbnRhbEFsaWdubWVudCI6MCwiVmVydGljYWxBbGlnbm1lbnQiOjAsIlNtYXJ0Rm9yZWdyb3VuZCI6bnVsbCwiQmFja2dyb3VuZEZpbGxUeXBlIjowLCJNYXJnaW4iOnsiJGlkIjoiNjM0IiwiVG9wIjowLCJMZWZ0IjowLCJSaWdodCI6MCwiQm90dG9tIjowfSwiUGFkZGluZyI6eyIkaWQiOiI2MzUiLCJUb3AiOjAsIkxlZnQiOjAsIlJpZ2h0IjowLCJCb3R0b20iOjB9LCJCYWNrZ3JvdW5kIjp7IiRyZWYiOiI5OCJ9LCJJc1Zpc2libGUiOnRydWUsIldpZHRoIjowLjAsIkhlaWdodCI6MC4wLCJCb3JkZXJTdHlsZSI6eyIkaWQiOiI2MzYiLCJMaW5lQ29sb3IiOm51bGwsIkxpbmVXZWlnaHQiOjAuMCwiTGluZVR5cGUiOjAsIlBhcmVudFN0eWxlIjpudWxsfSwiUGFyZW50U3R5bGUiOm51bGx9LCJIb3Jpem9udGFsQ29ubmVjdG9yU3R5bGUiOnsiJGlkIjoiNjM3IiwiTGluZUNvbG9yIjp7IiRyZWYiOiIxMDAifSwiTGluZVdlaWdodCI6MS4wLCJMaW5lVHlwZSI6MCwiUGFyZW50U3R5bGUiOm51bGx9LCJWZXJ0aWNhbENvbm5lY3RvclN0eWxlIjp7IiRpZCI6IjYzOCIsIkxpbmVDb2xvciI6eyIkcmVmIjoiMTAzIn0sIkxpbmVXZWlnaHQiOjAuMCwiTGluZVR5cGUiOjAsIlBhcmVudFN0eWxlIjpudWxsfSwiTWFyZ2luIjpudWxsLCJTdGFydERhdGVQb3NpdGlvbiI6MCwiRW5kRGF0ZVBvc2l0aW9uIjowLCJEYXRlSXNWaXNpYmxlIjp0cnVlLCJUaXRsZVBvc2l0aW9uIjoyLCJEdXJhdGlvblBvc2l0aW9uIjo2LCJQZXJjZW50YWdlQ29tcGxldGVkUG9zaXRpb24iOjIsIlNwYWNpbmciOjUsIklzQmVsb3dUaW1lYmFuZCI6ZmFsc2UsIlBlcmNlbnRhZ2VDb21wbGV0ZVNoYXBlT3BhY2l0eSI6MzUsIlNoYXBlU3R5bGUiOnsiJGlkIjoiNjM5IiwiTWFyZ2luIjp7IiRpZCI6IjY0MCIsIlRvcCI6MCwiTGVmdCI6NCwiUmlnaHQiOjQsIkJvdHRvbSI6MH0sIlBhZGRpbmciOnsiJGlkIjoiNjQxIiwiVG9wIjowLCJMZWZ0IjowLCJSaWdodCI6MCwiQm90dG9tIjowfSwiQmFja2dyb3VuZCI6eyIkaWQiOiI2NDIiLCJDb2xvciI6eyIkaWQiOiI2NDMiLCJBIjoyNTUsIlIiOjEwOSwiRyI6MTU4LCJCIjoxODl9fSwiSXNWaXNpYmxlIjp0cnVlLCJXaWR0aCI6MC4wLCJIZWlnaHQiOjE2LjAsIkJvcmRlclN0eWxlIjp7IiRpZCI6IjY0NCIsIkxpbmVDb2xvciI6eyIkcmVmIjoiNTUxIn0sIkxpbmVXZWlnaHQiOjAuMCwiTGluZVR5cGUiOjAsIlBhcmVudFN0eWxlIjpudWxsfSwiUGFyZW50U3R5bGUiOm51bGx9LCJUaXRsZVN0eWxlIjp7IiRpZCI6IjY0NSIsIkZvbnRTZXR0aW5ncyI6eyIkaWQiOiI2NDYiLCJGb250U2l6ZSI6MTAsIkZvbnROYW1lIjoiQXJpYWwiLCJJc0JvbGQiOmZhbHNlLCJJc0l0YWxpYyI6ZmFsc2UsIklzVW5kZXJsaW5lZCI6ZmFsc2UsIlBhcmVudFN0eWxlIjpudWxsfSwiQXV0b1NpemUiOjAsIkZvcmVncm91bmQiOnsiJGlkIjoiNjQ3IiwiQ29sb3IiOnsiJGlkIjoiNjQ4IiwiQSI6MjU1LCJSIjoyNTMsIkciOjI1MCwiQiI6MjM3fX0sIk1heFdpZHRoIjoxMDY2LjY2NjY2NjY2NjY2NjcsIk1heEhlaWdodCI6IkluZmluaXR5IiwiU21hcnRGb3JlZ3JvdW5kSXNBY3RpdmUiOmZhbHNlLCJIb3Jpem9udGFsQWxpZ25tZW50IjoxLCJWZXJ0aWNhbEFsaWdubWVudCI6MCwiU21hcnRGb3JlZ3JvdW5kIjpudWxsLCJCYWNrZ3JvdW5kRmlsbFR5cGUiOjAsIk1hcmdpbiI6eyIkaWQiOiI2NDkiLCJUb3AiOjAsIkxlZnQiOjAsIlJpZ2h0IjowLCJCb3R0b20iOjB9LCJQYWRkaW5nIjp7IiRpZCI6IjY1MCIsIlRvcCI6MCwiTGVmdCI6MCwiUmlnaHQiOjAsIkJvdHRvbSI6MH0sIkJhY2tncm91bmQiOnsiJGlkIjoiNjUxIiwiQ29sb3IiOnsiJGlkIjoiNjUyIiwiQSI6MCwiUiI6MjU1LCJHIjoyNTUsIkIiOjI1NX19LCJJc1Zpc2libGUiOnRydWUsIldpZHRoIjowLjAsIkhlaWdodCI6MC4wLCJCb3JkZXJTdHlsZSI6eyIkaWQiOiI2NTMiLCJMaW5lQ29sb3IiOm51bGwsIkxpbmVXZWlnaHQiOjAuMCwiTGluZVR5cGUiOjAsIlBhcmVudFN0eWxlIjpudWxsfSwiUGFyZW50U3R5bGUiOm51bGx9LCJEYXRlU3R5bGUiOnsiJGlkIjoiNjU0IiwiRm9udFNldHRpbmdzIjp7IiRpZCI6IjY1NSIsIkZvbnRTaXplIjo5LCJGb250TmFtZSI6IkFyaWFsIiwiSXNCb2xkIjpmYWxzZSwiSXNJdGFsaWMiOmZhbHNlLCJJc1VuZGVybGluZWQiOmZhbHNlLCJQYXJlbnRTdHlsZSI6bnVsbH0sIkF1dG9TaXplIjowLCJGb3JlZ3JvdW5kIjp7IiRpZCI6IjY1NiIsIkNvbG9yIjp7IiRpZCI6IjY1NyIsIkEiOjI1NSwiUiI6OTcsIkciOjEwNSwiQiI6OTF9fSwiTWF4V2lkdGgiOjIwMC4wLCJNYXhIZWlnaHQiOiJJbmZpbml0eSIsIlNtYXJ0Rm9yZWdyb3VuZElzQWN0aXZlIjpmYWxzZSwiSG9yaXpvbnRhbEFsaWdubWVudCI6MCwiVmVydGljYWxBbGlnbm1lbnQiOjAsIlNtYXJ0Rm9yZWdyb3VuZCI6bnVsbCwiQmFja2dyb3VuZEZpbGxUeXBlIjowLCJNYXJnaW4iOnsiJGlkIjoiNjU4IiwiVG9wIjowLCJMZWZ0IjowLCJSaWdodCI6MCwiQm90dG9tIjowfSwiUGFkZGluZyI6eyIkaWQiOiI2NTkiLCJUb3AiOjAsIkxlZnQiOjAsIlJpZ2h0IjowLCJCb3R0b20iOjB9LCJCYWNrZ3JvdW5kIjp7IiRpZCI6IjY2MCIsIkNvbG9yIjp7IiRpZCI6IjY2MSIsIkEiOjAsIlIiOjI1NSwiRyI6MjU1LCJCIjoyNTV9fSwiSXNWaXNpYmxlIjp0cnVlLCJXaWR0aCI6MC4wLCJIZWlnaHQiOjAuMCwiQm9yZGVyU3R5bGUiOnsiJGlkIjoiNjYyIiwiTGluZUNvbG9yIjpudWxsLCJMaW5lV2VpZ2h0IjowLjAsIkxpbmVUeXBlIjowLCJQYXJlbnRTdHlsZSI6bnVsbH0sIlBhcmVudFN0eWxlIjpudWxsfSwiRGF0ZUZvcm1hdCI6eyIkaWQiOiI2Nj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DI5In19LCJXZWVrTnVtYmVyaW5nIjp7IiRpZCI6IjY2NCIsIkZvcm1hdCI6MCwiSXNWaXNpYmxlIjpmYWxzZSwiTGFzdEtub3duVmlzaWJpbGl0eVN0YXRlIjpmYWxzZX0sIklzVmlzaWJsZSI6dHJ1ZSwiUGFyZW50U3R5bGUiOm51bGx9LCJJbmRleCI6NSwiU21hcnREdXJhdGlvbkFjdGl2YXRlZCI6ZmFsc2UsIkRhdGVGb3JtYXQiOnsiJHJlZiI6IjY2MyJ9LCJXZWVrTnVtYmVyaW5nIjp7IiRpZCI6IjY2NSIsIkZvcm1hdCI6MCwiSXNWaXNpYmxlIjpmYWxzZSwiTGFzdEtub3duVmlzaWJpbGl0eVN0YXRlIjpmYWxzZX0sIklkIjoiNWE5N2Y5OWItMzk3Ni00ZDIyLTg0N2MtNTBmMTZlNGQ2NmNhIiwiSW1wb3J0SWQiOm51bGwsIlRpdGxlIjoiU0VPIGFydGljbGU6IENvbnRlbnQgUGxhbm5pbmciLCJOb3RlIjpudWxsLCJIeXBlcmxpbmsiOnsiJGlkIjoiNjY2IiwiQWRkcmVzcyI6IiIsIlN1YkFkZHJlc3MiOiIifSwiSXNDaGFuZ2VkIjpmYWxzZSwiSXNOZXciOmZhbHNlfSx7IiRpZCI6IjY2NyIsIkdyb3VwTmFtZSI6IjAxYjcxMzliLTMwNTctNDg0Ni1hZWE5LTBkZGRmNWFlMDA2ZSIsIlN0YXJ0RGF0ZSI6IjIwMjEtMDEtMTdUMDA6MDA6MDBaIiwiRW5kRGF0ZSI6IjIwMjEtMDItMDJUMjM6NTk6MDBaIiwiUGVyY2VudGFnZUNvbXBsZXRlIjowLjAsIlN0eWxlIjp7IiRpZCI6IjY2OCIsIlNoYXBlIjoyLCJTaGFwZVRoaWNrbmVzcyI6MSwiRHVyYXRpb25Gb3JtYXQiOjAsIkluY2x1ZGVOb25Xb3JraW5nRGF5c0luRHVyYXRpb24iOmZhbHNlLCJQZXJjZW50YWdlQ29tcGxldGVTdHlsZSI6eyIkaWQiOiI2NjkiLCJGb250U2V0dGluZ3MiOnsiJGlkIjoiNjcwIiwiRm9udFNpemUiOjEwLCJGb250TmFtZSI6IkNhbGlicmkiLCJJc0JvbGQiOmZhbHNlLCJJc0l0YWxpYyI6ZmFsc2UsIklzVW5kZXJsaW5lZCI6ZmFsc2UsIlBhcmVudFN0eWxlIjpudWxsfSwiQXV0b1NpemUiOjAsIkZvcmVncm91bmQiOnsiJGlkIjoiNjcxIiwiQ29sb3IiOnsiJGlkIjoiNjcy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Y3MyIsIlRvcCI6MCwiTGVmdCI6MCwiUmlnaHQiOjAsIkJvdHRvbSI6MH0sIlBhZGRpbmciOnsiJGlkIjoiNjc0IiwiVG9wIjowLCJMZWZ0IjowLCJSaWdodCI6MCwiQm90dG9tIjowfSwiQmFja2dyb3VuZCI6eyIkaWQiOiI2NzUiLCJDb2xvciI6eyIkcmVmIjoiMzkzIn19LCJJc1Zpc2libGUiOnRydWUsIldpZHRoIjowLjAsIkhlaWdodCI6MC4wLCJCb3JkZXJTdHlsZSI6eyIkaWQiOiI2NzYiLCJMaW5lQ29sb3IiOm51bGwsIkxpbmVXZWlnaHQiOjAuMCwiTGluZVR5cGUiOjAsIlBhcmVudFN0eWxlIjpudWxsfSwiUGFyZW50U3R5bGUiOm51bGx9LCJEdXJhdGlvblN0eWxlIjp7IiRpZCI6IjY3NyIsIkZvbnRTZXR0aW5ncyI6eyIkaWQiOiI2NzgiLCJGb250U2l6ZSI6OSwiRm9udE5hbWUiOiJBcmlhbCIsIklzQm9sZCI6ZmFsc2UsIklzSXRhbGljIjpmYWxzZSwiSXNVbmRlcmxpbmVkIjpmYWxzZSwiUGFyZW50U3R5bGUiOm51bGx9LCJBdXRvU2l6ZSI6MCwiRm9yZWdyb3VuZCI6eyIkaWQiOiI2NzkiLCJDb2xvciI6eyIkcmVmIjoiOTUifX0sIk1heFdpZHRoIjoyMDAuMCwiTWF4SGVpZ2h0IjoiSW5maW5pdHkiLCJTbWFydEZvcmVncm91bmRJc0FjdGl2ZSI6ZmFsc2UsIkhvcml6b250YWxBbGlnbm1lbnQiOjAsIlZlcnRpY2FsQWxpZ25tZW50IjowLCJTbWFydEZvcmVncm91bmQiOm51bGwsIkJhY2tncm91bmRGaWxsVHlwZSI6MCwiTWFyZ2luIjp7IiRpZCI6IjY4MCIsIlRvcCI6MCwiTGVmdCI6MCwiUmlnaHQiOjAsIkJvdHRvbSI6MH0sIlBhZGRpbmciOnsiJGlkIjoiNjgxIiwiVG9wIjowLCJMZWZ0IjowLCJSaWdodCI6MCwiQm90dG9tIjowfSwiQmFja2dyb3VuZCI6eyIkcmVmIjoiOTgifSwiSXNWaXNpYmxlIjp0cnVlLCJXaWR0aCI6MC4wLCJIZWlnaHQiOjAuMCwiQm9yZGVyU3R5bGUiOnsiJGlkIjoiNjgyIiwiTGluZUNvbG9yIjpudWxsLCJMaW5lV2VpZ2h0IjowLjAsIkxpbmVUeXBlIjowLCJQYXJlbnRTdHlsZSI6bnVsbH0sIlBhcmVudFN0eWxlIjpudWxsfSwiSG9yaXpvbnRhbENvbm5lY3RvclN0eWxlIjp7IiRpZCI6IjY4MyIsIkxpbmVDb2xvciI6eyIkcmVmIjoiMTAwIn0sIkxpbmVXZWlnaHQiOjEuMCwiTGluZVR5cGUiOjAsIlBhcmVudFN0eWxlIjpudWxsfSwiVmVydGljYWxDb25uZWN0b3JTdHlsZSI6eyIkaWQiOiI2ODQiLCJMaW5lQ29sb3IiOnsiJHJlZiI6IjEwMyJ9LCJMaW5lV2VpZ2h0IjowLjAsIkxpbmVUeXBlIjowLCJQYXJlbnRTdHlsZSI6bnVsbH0sIk1hcmdpbiI6bnVsbCwiU3RhcnREYXRlUG9zaXRpb24iOjAsIkVuZERhdGVQb3NpdGlvbiI6MCwiRGF0ZUlzVmlzaWJsZSI6dHJ1ZSwiVGl0bGVQb3NpdGlvbiI6MiwiRHVyYXRpb25Qb3NpdGlvbiI6NiwiUGVyY2VudGFnZUNvbXBsZXRlZFBvc2l0aW9uIjoyLCJTcGFjaW5nIjoxMCwiSXNCZWxvd1RpbWViYW5kIjpmYWxzZSwiUGVyY2VudGFnZUNvbXBsZXRlU2hhcGVPcGFjaXR5IjozNSwiU2hhcGVTdHlsZSI6eyIkaWQiOiI2ODUiLCJNYXJnaW4iOnsiJGlkIjoiNjg2IiwiVG9wIjowLCJMZWZ0Ijo0LCJSaWdodCI6NCwiQm90dG9tIjowfSwiUGFkZGluZyI6eyIkaWQiOiI2ODciLCJUb3AiOjAsIkxlZnQiOjAsIlJpZ2h0IjowLCJCb3R0b20iOjB9LCJCYWNrZ3JvdW5kIjp7IiRpZCI6IjY4OCIsIkNvbG9yIjp7IiRpZCI6IjY4OSIsIkEiOjI1NSwiUiI6MTQxLCJHIjoxMzUsIkIiOjYwfX0sIklzVmlzaWJsZSI6dHJ1ZSwiV2lkdGgiOjAuMCwiSGVpZ2h0IjoxNi4wLCJCb3JkZXJTdHlsZSI6eyIkaWQiOiI2OTAiLCJMaW5lQ29sb3IiOnsiJHJlZiI6IjU1MSJ9LCJMaW5lV2VpZ2h0IjowLjAsIkxpbmVUeXBlIjowLCJQYXJlbnRTdHlsZSI6bnVsbH0sIlBhcmVudFN0eWxlIjpudWxsfSwiVGl0bGVTdHlsZSI6eyIkaWQiOiI2OTEiLCJGb250U2V0dGluZ3MiOnsiJGlkIjoiNjkyIiwiRm9udFNpemUiOjEwLCJGb250TmFtZSI6IkFyaWFsIiwiSXNCb2xkIjpmYWxzZSwiSXNJdGFsaWMiOmZhbHNlLCJJc1VuZGVybGluZWQiOmZhbHNlLCJQYXJlbnRTdHlsZSI6bnVsbH0sIkF1dG9TaXplIjowLCJGb3JlZ3JvdW5kIjp7IiRpZCI6IjY5MyIsIkNvbG9yIjp7IiRpZCI6IjY5NCIsIkEiOjI1NSwiUiI6MjUzLCJHIjoyNTAsIkIiOjIzN319LCJNYXhXaWR0aCI6MTA2Ni42NjY2NjY2NjY2NjY3LCJNYXhIZWlnaHQiOiJJbmZpbml0eSIsIlNtYXJ0Rm9yZWdyb3VuZElzQWN0aXZlIjpmYWxzZSwiSG9yaXpvbnRhbEFsaWdubWVudCI6MSwiVmVydGljYWxBbGlnbm1lbnQiOjAsIlNtYXJ0Rm9yZWdyb3VuZCI6bnVsbCwiQmFja2dyb3VuZEZpbGxUeXBlIjowLCJNYXJnaW4iOnsiJGlkIjoiNjk1IiwiVG9wIjowLCJMZWZ0IjowLCJSaWdodCI6MCwiQm90dG9tIjowfSwiUGFkZGluZyI6eyIkaWQiOiI2OTYiLCJUb3AiOjAsIkxlZnQiOjAsIlJpZ2h0IjowLCJCb3R0b20iOjB9LCJCYWNrZ3JvdW5kIjp7IiRpZCI6IjY5NyIsIkNvbG9yIjp7IiRpZCI6IjY5OCIsIkEiOjAsIlIiOjI1NSwiRyI6MjU1LCJCIjoyNTV9fSwiSXNWaXNpYmxlIjp0cnVlLCJXaWR0aCI6MC4wLCJIZWlnaHQiOjAuMCwiQm9yZGVyU3R5bGUiOnsiJGlkIjoiNjk5IiwiTGluZUNvbG9yIjpudWxsLCJMaW5lV2VpZ2h0IjowLjAsIkxpbmVUeXBlIjowLCJQYXJlbnRTdHlsZSI6bnVsbH0sIlBhcmVudFN0eWxlIjpudWxsfSwiRGF0ZVN0eWxlIjp7IiRpZCI6IjcwMCIsIkZvbnRTZXR0aW5ncyI6eyIkaWQiOiI3MDEiLCJGb250U2l6ZSI6OSwiRm9udE5hbWUiOiJBcmlhbCIsIklzQm9sZCI6ZmFsc2UsIklzSXRhbGljIjpmYWxzZSwiSXNVbmRlcmxpbmVkIjpmYWxzZSwiUGFyZW50U3R5bGUiOm51bGx9LCJBdXRvU2l6ZSI6MCwiRm9yZWdyb3VuZCI6eyIkaWQiOiI3MDIiLCJDb2xvciI6eyIkaWQiOiI3MDMiLCJBIjoyNTUsIlIiOjk3LCJHIjoxMDUsIkIiOjkxfX0sIk1heFdpZHRoIjoyMDAuMCwiTWF4SGVpZ2h0IjoiSW5maW5pdHkiLCJTbWFydEZvcmVncm91bmRJc0FjdGl2ZSI6ZmFsc2UsIkhvcml6b250YWxBbGlnbm1lbnQiOjAsIlZlcnRpY2FsQWxpZ25tZW50IjowLCJTbWFydEZvcmVncm91bmQiOm51bGwsIkJhY2tncm91bmRGaWxsVHlwZSI6MCwiTWFyZ2luIjp7IiRpZCI6IjcwNCIsIlRvcCI6MCwiTGVmdCI6MCwiUmlnaHQiOjAsIkJvdHRvbSI6MH0sIlBhZGRpbmciOnsiJGlkIjoiNzA1IiwiVG9wIjowLCJMZWZ0IjowLCJSaWdodCI6MCwiQm90dG9tIjowfSwiQmFja2dyb3VuZCI6eyIkaWQiOiI3MDYiLCJDb2xvciI6eyIkaWQiOiI3MDciLCJBIjowLCJSIjoyNTUsIkciOjI1NSwiQiI6MjU1fX0sIklzVmlzaWJsZSI6dHJ1ZSwiV2lkdGgiOjAuMCwiSGVpZ2h0IjowLjAsIkJvcmRlclN0eWxlIjp7IiRpZCI6IjcwOCIsIkxpbmVDb2xvciI6bnVsbCwiTGluZVdlaWdodCI6MC4wLCJMaW5lVHlwZSI6MCwiUGFyZW50U3R5bGUiOm51bGx9LCJQYXJlbnRTdHlsZSI6bnVsbH0sIkRhdGVGb3JtYXQiOnsiJGlkIjoiNzA5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QyOSJ9fSwiV2Vla051bWJlcmluZyI6eyIkaWQiOiI3MTAiLCJGb3JtYXQiOjAsIklzVmlzaWJsZSI6ZmFsc2UsIkxhc3RLbm93blZpc2liaWxpdHlTdGF0ZSI6ZmFsc2V9LCJJc1Zpc2libGUiOnRydWUsIlBhcmVudFN0eWxlIjpudWxsfSwiSW5kZXgiOjYsIlNtYXJ0RHVyYXRpb25BY3RpdmF0ZWQiOmZhbHNlLCJEYXRlRm9ybWF0Ijp7IiRyZWYiOiI3MDkifSwiV2Vla051bWJlcmluZyI6eyIkaWQiOiI3MTEiLCJGb3JtYXQiOjAsIklzVmlzaWJsZSI6ZmFsc2UsIkxhc3RLbm93blZpc2liaWxpdHlTdGF0ZSI6ZmFsc2V9LCJJZCI6IjA5M2M1ZGQ5LTY5NzQtNGE5Ny05ZmE5LWYyMmYzYjA4ZDUyYSIsIkltcG9ydElkIjpudWxsLCJUaXRsZSI6Ikd1ZXN0IHBvc3Q6IFN0YXR1cyBSZXBvcnRpbmciLCJOb3RlIjpudWxsLCJIeXBlcmxpbmsiOnsiJGlkIjoiNzEyIiwiQWRkcmVzcyI6IiIsIlN1YkFkZHJlc3MiOiIifSwiSXNDaGFuZ2VkIjpmYWxzZSwiSXNOZXciOmZhbHNlfSx7IiRpZCI6IjcxMyIsIkdyb3VwTmFtZSI6IjAxYjcxMzliLTMwNTctNDg0Ni1hZWE5LTBkZGRmNWFlMDA2ZSIsIlN0YXJ0RGF0ZSI6IjIwMjEtMDItMjNUMDA6MDA6MDBaIiwiRW5kRGF0ZSI6IjIwMjEtMDMtMTRUMjM6NTk6MDBaIiwiUGVyY2VudGFnZUNvbXBsZXRlIjowLjAsIlN0eWxlIjp7IiRpZCI6IjcxNCIsIlNoYXBlIjoyLCJTaGFwZVRoaWNrbmVzcyI6MSwiRHVyYXRpb25Gb3JtYXQiOjAsIkluY2x1ZGVOb25Xb3JraW5nRGF5c0luRHVyYXRpb24iOmZhbHNlLCJQZXJjZW50YWdlQ29tcGxldGVTdHlsZSI6eyIkaWQiOiI3MTUiLCJGb250U2V0dGluZ3MiOnsiJGlkIjoiNzE2IiwiRm9udFNpemUiOjEwLCJGb250TmFtZSI6IkNhbGlicmkiLCJJc0JvbGQiOmZhbHNlLCJJc0l0YWxpYyI6ZmFsc2UsIklzVW5kZXJsaW5lZCI6ZmFsc2UsIlBhcmVudFN0eWxlIjpudWxsfSwiQXV0b1NpemUiOjAsIkZvcmVncm91bmQiOnsiJGlkIjoiNzE3IiwiQ29sb3IiOnsiJGlkIjoiNzE4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cxOSIsIlRvcCI6MCwiTGVmdCI6MCwiUmlnaHQiOjAsIkJvdHRvbSI6MH0sIlBhZGRpbmciOnsiJGlkIjoiNzIwIiwiVG9wIjowLCJMZWZ0IjowLCJSaWdodCI6MCwiQm90dG9tIjowfSwiQmFja2dyb3VuZCI6eyIkaWQiOiI3MjEiLCJDb2xvciI6eyIkcmVmIjoiMzkzIn19LCJJc1Zpc2libGUiOnRydWUsIldpZHRoIjowLjAsIkhlaWdodCI6MC4wLCJCb3JkZXJTdHlsZSI6eyIkaWQiOiI3MjIiLCJMaW5lQ29sb3IiOm51bGwsIkxpbmVXZWlnaHQiOjAuMCwiTGluZVR5cGUiOjAsIlBhcmVudFN0eWxlIjpudWxsfSwiUGFyZW50U3R5bGUiOm51bGx9LCJEdXJhdGlvblN0eWxlIjp7IiRpZCI6IjcyMyIsIkZvbnRTZXR0aW5ncyI6eyIkaWQiOiI3MjQiLCJGb250U2l6ZSI6OSwiRm9udE5hbWUiOiJBcmlhbCIsIklzQm9sZCI6ZmFsc2UsIklzSXRhbGljIjpmYWxzZSwiSXNVbmRlcmxpbmVkIjpmYWxzZSwiUGFyZW50U3R5bGUiOm51bGx9LCJBdXRvU2l6ZSI6MCwiRm9yZWdyb3VuZCI6eyIkaWQiOiI3MjUiLCJDb2xvciI6eyIkcmVmIjoiOTUifX0sIk1heFdpZHRoIjoyMDAuMCwiTWF4SGVpZ2h0IjoiSW5maW5pdHkiLCJTbWFydEZvcmVncm91bmRJc0FjdGl2ZSI6ZmFsc2UsIkhvcml6b250YWxBbGlnbm1lbnQiOjAsIlZlcnRpY2FsQWxpZ25tZW50IjowLCJTbWFydEZvcmVncm91bmQiOm51bGwsIkJhY2tncm91bmRGaWxsVHlwZSI6MCwiTWFyZ2luIjp7IiRpZCI6IjcyNiIsIlRvcCI6MCwiTGVmdCI6MCwiUmlnaHQiOjAsIkJvdHRvbSI6MH0sIlBhZGRpbmciOnsiJGlkIjoiNzI3IiwiVG9wIjowLCJMZWZ0IjowLCJSaWdodCI6MCwiQm90dG9tIjowfSwiQmFja2dyb3VuZCI6eyIkcmVmIjoiOTgifSwiSXNWaXNpYmxlIjp0cnVlLCJXaWR0aCI6MC4wLCJIZWlnaHQiOjAuMCwiQm9yZGVyU3R5bGUiOnsiJGlkIjoiNzI4IiwiTGluZUNvbG9yIjpudWxsLCJMaW5lV2VpZ2h0IjowLjAsIkxpbmVUeXBlIjowLCJQYXJlbnRTdHlsZSI6bnVsbH0sIlBhcmVudFN0eWxlIjpudWxsfSwiSG9yaXpvbnRhbENvbm5lY3RvclN0eWxlIjp7IiRpZCI6IjcyOSIsIkxpbmVDb2xvciI6eyIkcmVmIjoiMTAwIn0sIkxpbmVXZWlnaHQiOjEuMCwiTGluZVR5cGUiOjAsIlBhcmVudFN0eWxlIjpudWxsfSwiVmVydGljYWxDb25uZWN0b3JTdHlsZSI6eyIkaWQiOiI3MzAiLCJMaW5lQ29sb3IiOnsiJHJlZiI6IjEwMyJ9LCJMaW5lV2VpZ2h0IjowLjAsIkxpbmVUeXBlIjowLCJQYXJlbnRTdHlsZSI6bnVsbH0sIk1hcmdpbiI6bnVsbCwiU3RhcnREYXRlUG9zaXRpb24iOjAsIkVuZERhdGVQb3NpdGlvbiI6MCwiRGF0ZUlzVmlzaWJsZSI6dHJ1ZSwiVGl0bGVQb3NpdGlvbiI6MiwiRHVyYXRpb25Qb3NpdGlvbiI6NiwiUGVyY2VudGFnZUNvbXBsZXRlZFBvc2l0aW9uIjoyLCJTcGFjaW5nIjo1LCJJc0JlbG93VGltZWJhbmQiOmZhbHNlLCJQZXJjZW50YWdlQ29tcGxldGVTaGFwZU9wYWNpdHkiOjM1LCJTaGFwZVN0eWxlIjp7IiRpZCI6IjczMSIsIk1hcmdpbiI6eyIkaWQiOiI3MzIiLCJUb3AiOjAsIkxlZnQiOjQsIlJpZ2h0Ijo0LCJCb3R0b20iOjB9LCJQYWRkaW5nIjp7IiRpZCI6IjczMyIsIlRvcCI6MCwiTGVmdCI6MCwiUmlnaHQiOjAsIkJvdHRvbSI6MH0sIkJhY2tncm91bmQiOnsiJGlkIjoiNzM0IiwiQ29sb3IiOnsiJGlkIjoiNzM1IiwiQSI6MjU1LCJSIjoxMDksIkciOjE1OCwiQiI6MTg5fX0sIklzVmlzaWJsZSI6dHJ1ZSwiV2lkdGgiOjAuMCwiSGVpZ2h0IjoxNi4wLCJCb3JkZXJTdHlsZSI6eyIkaWQiOiI3MzYiLCJMaW5lQ29sb3IiOnsiJHJlZiI6IjU1MSJ9LCJMaW5lV2VpZ2h0IjowLjAsIkxpbmVUeXBlIjowLCJQYXJlbnRTdHlsZSI6bnVsbH0sIlBhcmVudFN0eWxlIjpudWxsfSwiVGl0bGVTdHlsZSI6eyIkaWQiOiI3MzciLCJGb250U2V0dGluZ3MiOnsiJGlkIjoiNzM4IiwiRm9udFNpemUiOjEwLCJGb250TmFtZSI6IkFyaWFsIiwiSXNCb2xkIjpmYWxzZSwiSXNJdGFsaWMiOmZhbHNlLCJJc1VuZGVybGluZWQiOmZhbHNlLCJQYXJlbnRTdHlsZSI6bnVsbH0sIkF1dG9TaXplIjowLCJGb3JlZ3JvdW5kIjp7IiRpZCI6IjczOSIsIkNvbG9yIjp7IiRpZCI6Ijc0MCIsIkEiOjI1NSwiUiI6MjUzLCJHIjoyNTAsIkIiOjIzN319LCJNYXhXaWR0aCI6MTA2Ni42NjY2NjY2NjY2NjY3LCJNYXhIZWlnaHQiOiJJbmZpbml0eSIsIlNtYXJ0Rm9yZWdyb3VuZElzQWN0aXZlIjpmYWxzZSwiSG9yaXpvbnRhbEFsaWdubWVudCI6MSwiVmVydGljYWxBbGlnbm1lbnQiOjAsIlNtYXJ0Rm9yZWdyb3VuZCI6bnVsbCwiQmFja2dyb3VuZEZpbGxUeXBlIjowLCJNYXJnaW4iOnsiJGlkIjoiNzQxIiwiVG9wIjowLCJMZWZ0IjowLCJSaWdodCI6MCwiQm90dG9tIjowfSwiUGFkZGluZyI6eyIkaWQiOiI3NDIiLCJUb3AiOjAsIkxlZnQiOjAsIlJpZ2h0IjowLCJCb3R0b20iOjB9LCJCYWNrZ3JvdW5kIjp7IiRpZCI6Ijc0MyIsIkNvbG9yIjp7IiRpZCI6Ijc0NCIsIkEiOjAsIlIiOjI1NSwiRyI6MjU1LCJCIjoyNTV9fSwiSXNWaXNpYmxlIjp0cnVlLCJXaWR0aCI6MC4wLCJIZWlnaHQiOjAuMCwiQm9yZGVyU3R5bGUiOnsiJGlkIjoiNzQ1IiwiTGluZUNvbG9yIjpudWxsLCJMaW5lV2VpZ2h0IjowLjAsIkxpbmVUeXBlIjowLCJQYXJlbnRTdHlsZSI6bnVsbH0sIlBhcmVudFN0eWxlIjpudWxsfSwiRGF0ZVN0eWxlIjp7IiRpZCI6Ijc0NiIsIkZvbnRTZXR0aW5ncyI6eyIkaWQiOiI3NDciLCJGb250U2l6ZSI6OSwiRm9udE5hbWUiOiJBcmlhbCIsIklzQm9sZCI6ZmFsc2UsIklzSXRhbGljIjpmYWxzZSwiSXNVbmRlcmxpbmVkIjpmYWxzZSwiUGFyZW50U3R5bGUiOm51bGx9LCJBdXRvU2l6ZSI6MCwiRm9yZWdyb3VuZCI6eyIkaWQiOiI3NDgiLCJDb2xvciI6eyIkaWQiOiI3NDkiLCJBIjoyNTUsIlIiOjk3LCJHIjoxMDUsIkIiOjkxfX0sIk1heFdpZHRoIjoyMDAuMCwiTWF4SGVpZ2h0IjoiSW5maW5pdHkiLCJTbWFydEZvcmVncm91bmRJc0FjdGl2ZSI6ZmFsc2UsIkhvcml6b250YWxBbGlnbm1lbnQiOjAsIlZlcnRpY2FsQWxpZ25tZW50IjowLCJTbWFydEZvcmVncm91bmQiOm51bGwsIkJhY2tncm91bmRGaWxsVHlwZSI6MCwiTWFyZ2luIjp7IiRpZCI6Ijc1MCIsIlRvcCI6MCwiTGVmdCI6MCwiUmlnaHQiOjAsIkJvdHRvbSI6MH0sIlBhZGRpbmciOnsiJGlkIjoiNzUxIiwiVG9wIjowLCJMZWZ0IjowLCJSaWdodCI6MCwiQm90dG9tIjowfSwiQmFja2dyb3VuZCI6eyIkaWQiOiI3NTIiLCJDb2xvciI6eyIkaWQiOiI3NTMiLCJBIjowLCJSIjoyNTUsIkciOjI1NSwiQiI6MjU1fX0sIklzVmlzaWJsZSI6dHJ1ZSwiV2lkdGgiOjAuMCwiSGVpZ2h0IjowLjAsIkJvcmRlclN0eWxlIjp7IiRpZCI6Ijc1NCIsIkxpbmVDb2xvciI6bnVsbCwiTGluZVdlaWdodCI6MC4wLCJMaW5lVHlwZSI6MCwiUGFyZW50U3R5bGUiOm51bGx9LCJQYXJlbnRTdHlsZSI6bnVsbH0sIkRhdGVGb3JtYXQiOnsiJGlkIjoiNzU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QyOSJ9fSwiV2Vla051bWJlcmluZyI6eyIkaWQiOiI3NTYiLCJGb3JtYXQiOjAsIklzVmlzaWJsZSI6ZmFsc2UsIkxhc3RLbm93blZpc2liaWxpdHlTdGF0ZSI6ZmFsc2V9LCJJc1Zpc2libGUiOnRydWUsIlBhcmVudFN0eWxlIjpudWxsfSwiSW5kZXgiOjcsIlNtYXJ0RHVyYXRpb25BY3RpdmF0ZWQiOmZhbHNlLCJEYXRlRm9ybWF0Ijp7IiRyZWYiOiI3NTUifSwiV2Vla051bWJlcmluZyI6eyIkaWQiOiI3NTciLCJGb3JtYXQiOjAsIklzVmlzaWJsZSI6ZmFsc2UsIkxhc3RLbm93blZpc2liaWxpdHlTdGF0ZSI6ZmFsc2V9LCJJZCI6IjIxNjUyOTQ2LWFiYWUtNGI5NC1hNjQ1LTUyNjJlZDMxNzFkYSIsIkltcG9ydElkIjpudWxsLCJUaXRsZSI6IkJsb2cgQ2F0ZWdvcnk6IEdhbnR0IENoYXJ0cyAxMDEiLCJOb3RlIjpudWxsLCJIeXBlcmxpbmsiOnsiJGlkIjoiNzU4IiwiQWRkcmVzcyI6IiIsIlN1YkFkZHJlc3MiOiIifSwiSXNDaGFuZ2VkIjpmYWxzZSwiSXNOZXciOmZhbHNlfSx7IiRpZCI6Ijc1OSIsIkdyb3VwTmFtZSI6IjhjZTE1ZDE2LTM5M2MtNGRlMS05NDBmLWExMmEwYTI1OTM1ZiIsIlN0YXJ0RGF0ZSI6IjIwMjEtMDEtMDJUMDA6MDA6MDBaIiwiRW5kRGF0ZSI6IjIwMjEtMDEtMjNUMjM6NTk6MDBaIiwiUGVyY2VudGFnZUNvbXBsZXRlIjowLjAsIlN0eWxlIjp7IiRpZCI6Ijc2MCIsIlNoYXBlIjoyLCJTaGFwZVRoaWNrbmVzcyI6MSwiRHVyYXRpb25Gb3JtYXQiOjAsIkluY2x1ZGVOb25Xb3JraW5nRGF5c0luRHVyYXRpb24iOmZhbHNlLCJQZXJjZW50YWdlQ29tcGxldGVTdHlsZSI6eyIkaWQiOiI3NjEiLCJGb250U2V0dGluZ3MiOnsiJGlkIjoiNzYyIiwiRm9udFNpemUiOjEwLCJGb250TmFtZSI6IkNhbGlicmkiLCJJc0JvbGQiOmZhbHNlLCJJc0l0YWxpYyI6ZmFsc2UsIklzVW5kZXJsaW5lZCI6ZmFsc2UsIlBhcmVudFN0eWxlIjpudWxsfSwiQXV0b1NpemUiOjAsIkZvcmVncm91bmQiOnsiJGlkIjoiNzYzIiwiQ29sb3IiOnsiJGlkIjoiNzY0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c2NSIsIlRvcCI6MCwiTGVmdCI6MCwiUmlnaHQiOjAsIkJvdHRvbSI6MH0sIlBhZGRpbmciOnsiJGlkIjoiNzY2IiwiVG9wIjowLCJMZWZ0IjowLCJSaWdodCI6MCwiQm90dG9tIjowfSwiQmFja2dyb3VuZCI6eyIkaWQiOiI3NjciLCJDb2xvciI6eyIkcmVmIjoiMzkzIn19LCJJc1Zpc2libGUiOnRydWUsIldpZHRoIjowLjAsIkhlaWdodCI6MC4wLCJCb3JkZXJTdHlsZSI6eyIkaWQiOiI3NjgiLCJMaW5lQ29sb3IiOm51bGwsIkxpbmVXZWlnaHQiOjAuMCwiTGluZVR5cGUiOjAsIlBhcmVudFN0eWxlIjpudWxsfSwiUGFyZW50U3R5bGUiOm51bGx9LCJEdXJhdGlvblN0eWxlIjp7IiRpZCI6Ijc2OSIsIkZvbnRTZXR0aW5ncyI6eyIkaWQiOiI3NzAiLCJGb250U2l6ZSI6OSwiRm9udE5hbWUiOiJBcmlhbCIsIklzQm9sZCI6ZmFsc2UsIklzSXRhbGljIjpmYWxzZSwiSXNVbmRlcmxpbmVkIjpmYWxzZSwiUGFyZW50U3R5bGUiOm51bGx9LCJBdXRvU2l6ZSI6MCwiRm9yZWdyb3VuZCI6eyIkaWQiOiI3NzEiLCJDb2xvciI6eyIkcmVmIjoiOTUifX0sIk1heFdpZHRoIjoyMDAuMCwiTWF4SGVpZ2h0IjoiSW5maW5pdHkiLCJTbWFydEZvcmVncm91bmRJc0FjdGl2ZSI6ZmFsc2UsIkhvcml6b250YWxBbGlnbm1lbnQiOjAsIlZlcnRpY2FsQWxpZ25tZW50IjowLCJTbWFydEZvcmVncm91bmQiOm51bGwsIkJhY2tncm91bmRGaWxsVHlwZSI6MCwiTWFyZ2luIjp7IiRpZCI6Ijc3MiIsIlRvcCI6MCwiTGVmdCI6MCwiUmlnaHQiOjAsIkJvdHRvbSI6MH0sIlBhZGRpbmciOnsiJGlkIjoiNzczIiwiVG9wIjowLCJMZWZ0IjowLCJSaWdodCI6MCwiQm90dG9tIjowfSwiQmFja2dyb3VuZCI6eyIkcmVmIjoiOTgifSwiSXNWaXNpYmxlIjp0cnVlLCJXaWR0aCI6MC4wLCJIZWlnaHQiOjAuMCwiQm9yZGVyU3R5bGUiOnsiJGlkIjoiNzc0IiwiTGluZUNvbG9yIjpudWxsLCJMaW5lV2VpZ2h0IjowLjAsIkxpbmVUeXBlIjowLCJQYXJlbnRTdHlsZSI6bnVsbH0sIlBhcmVudFN0eWxlIjpudWxsfSwiSG9yaXpvbnRhbENvbm5lY3RvclN0eWxlIjp7IiRpZCI6Ijc3NSIsIkxpbmVDb2xvciI6eyIkcmVmIjoiMTAwIn0sIkxpbmVXZWlnaHQiOjEuMCwiTGluZVR5cGUiOjAsIlBhcmVudFN0eWxlIjpudWxsfSwiVmVydGljYWxDb25uZWN0b3JTdHlsZSI6eyIkaWQiOiI3NzYiLCJMaW5lQ29sb3IiOnsiJHJlZiI6IjEwMyJ9LCJMaW5lV2VpZ2h0IjowLjAsIkxpbmVUeXBlIjowLCJQYXJlbnRTdHlsZSI6bnVsbH0sIk1hcmdpbiI6bnVsbCwiU3RhcnREYXRlUG9zaXRpb24iOjAsIkVuZERhdGVQb3NpdGlvbiI6MCwiRGF0ZUlzVmlzaWJsZSI6dHJ1ZSwiVGl0bGVQb3NpdGlvbiI6MiwiRHVyYXRpb25Qb3NpdGlvbiI6NiwiUGVyY2VudGFnZUNvbXBsZXRlZFBvc2l0aW9uIjoyLCJTcGFjaW5nIjo1LCJJc0JlbG93VGltZWJhbmQiOmZhbHNlLCJQZXJjZW50YWdlQ29tcGxldGVTaGFwZU9wYWNpdHkiOjM1LCJTaGFwZVN0eWxlIjp7IiRpZCI6Ijc3NyIsIk1hcmdpbiI6eyIkaWQiOiI3NzgiLCJUb3AiOjAsIkxlZnQiOjQsIlJpZ2h0Ijo0LCJCb3R0b20iOjB9LCJQYWRkaW5nIjp7IiRpZCI6Ijc3OSIsIlRvcCI6MCwiTGVmdCI6MCwiUmlnaHQiOjAsIkJvdHRvbSI6MH0sIkJhY2tncm91bmQiOnsiJGlkIjoiNzgwIiwiQ29sb3IiOnsiJGlkIjoiNzgxIiwiQSI6MjU1LCJSIjoxNDEsIkciOjEzNSwiQiI6NjB9fSwiSXNWaXNpYmxlIjp0cnVlLCJXaWR0aCI6MC4wLCJIZWlnaHQiOjE2LjAsIkJvcmRlclN0eWxlIjp7IiRpZCI6Ijc4MiIsIkxpbmVDb2xvciI6eyIkcmVmIjoiNTUxIn0sIkxpbmVXZWlnaHQiOjAuMCwiTGluZVR5cGUiOjAsIlBhcmVudFN0eWxlIjpudWxsfSwiUGFyZW50U3R5bGUiOm51bGx9LCJUaXRsZVN0eWxlIjp7IiRpZCI6Ijc4MyIsIkZvbnRTZXR0aW5ncyI6eyIkaWQiOiI3ODQiLCJGb250U2l6ZSI6MTAsIkZvbnROYW1lIjoiQXJpYWwiLCJJc0JvbGQiOmZhbHNlLCJJc0l0YWxpYyI6ZmFsc2UsIklzVW5kZXJsaW5lZCI6ZmFsc2UsIlBhcmVudFN0eWxlIjpudWxsfSwiQXV0b1NpemUiOjAsIkZvcmVncm91bmQiOnsiJGlkIjoiNzg1IiwiQ29sb3IiOnsiJGlkIjoiNzg2IiwiQSI6MjU1LCJSIjoyNTMsIkciOjI1MCwiQiI6MjM3fX0sIk1heFdpZHRoIjoxMDY2LjY2NjY2NjY2NjY2NjcsIk1heEhlaWdodCI6IkluZmluaXR5IiwiU21hcnRGb3JlZ3JvdW5kSXNBY3RpdmUiOmZhbHNlLCJIb3Jpem9udGFsQWxpZ25tZW50IjoxLCJWZXJ0aWNhbEFsaWdubWVudCI6MCwiU21hcnRGb3JlZ3JvdW5kIjpudWxsLCJCYWNrZ3JvdW5kRmlsbFR5cGUiOjAsIk1hcmdpbiI6eyIkaWQiOiI3ODciLCJUb3AiOjAsIkxlZnQiOjAsIlJpZ2h0IjowLCJCb3R0b20iOjB9LCJQYWRkaW5nIjp7IiRpZCI6Ijc4OCIsIlRvcCI6MCwiTGVmdCI6MCwiUmlnaHQiOjAsIkJvdHRvbSI6MH0sIkJhY2tncm91bmQiOnsiJGlkIjoiNzg5IiwiQ29sb3IiOnsiJGlkIjoiNzkwIiwiQSI6MCwiUiI6MjU1LCJHIjoyNTUsIkIiOjI1NX19LCJJc1Zpc2libGUiOnRydWUsIldpZHRoIjowLjAsIkhlaWdodCI6MC4wLCJCb3JkZXJTdHlsZSI6eyIkaWQiOiI3OTEiLCJMaW5lQ29sb3IiOm51bGwsIkxpbmVXZWlnaHQiOjAuMCwiTGluZVR5cGUiOjAsIlBhcmVudFN0eWxlIjpudWxsfSwiUGFyZW50U3R5bGUiOm51bGx9LCJEYXRlU3R5bGUiOnsiJGlkIjoiNzkyIiwiRm9udFNldHRpbmdzIjp7IiRpZCI6Ijc5MyIsIkZvbnRTaXplIjo5LCJGb250TmFtZSI6IkFyaWFsIiwiSXNCb2xkIjpmYWxzZSwiSXNJdGFsaWMiOmZhbHNlLCJJc1VuZGVybGluZWQiOmZhbHNlLCJQYXJlbnRTdHlsZSI6bnVsbH0sIkF1dG9TaXplIjowLCJGb3JlZ3JvdW5kIjp7IiRpZCI6Ijc5NCIsIkNvbG9yIjp7IiRpZCI6Ijc5NSIsIkEiOjI1NSwiUiI6OTcsIkciOjEwNSwiQiI6OTF9fSwiTWF4V2lkdGgiOjIwMC4wLCJNYXhIZWlnaHQiOiJJbmZpbml0eSIsIlNtYXJ0Rm9yZWdyb3VuZElzQWN0aXZlIjpmYWxzZSwiSG9yaXpvbnRhbEFsaWdubWVudCI6MCwiVmVydGljYWxBbGlnbm1lbnQiOjAsIlNtYXJ0Rm9yZWdyb3VuZCI6bnVsbCwiQmFja2dyb3VuZEZpbGxUeXBlIjowLCJNYXJnaW4iOnsiJGlkIjoiNzk2IiwiVG9wIjowLCJMZWZ0IjowLCJSaWdodCI6MCwiQm90dG9tIjowfSwiUGFkZGluZyI6eyIkaWQiOiI3OTciLCJUb3AiOjAsIkxlZnQiOjAsIlJpZ2h0IjowLCJCb3R0b20iOjB9LCJCYWNrZ3JvdW5kIjp7IiRpZCI6Ijc5OCIsIkNvbG9yIjp7IiRpZCI6Ijc5OSIsIkEiOjAsIlIiOjI1NSwiRyI6MjU1LCJCIjoyNTV9fSwiSXNWaXNpYmxlIjp0cnVlLCJXaWR0aCI6MC4wLCJIZWlnaHQiOjAuMCwiQm9yZGVyU3R5bGUiOnsiJGlkIjoiODAwIiwiTGluZUNvbG9yIjpudWxsLCJMaW5lV2VpZ2h0IjowLjAsIkxpbmVUeXBlIjowLCJQYXJlbnRTdHlsZSI6bnVsbH0sIlBhcmVudFN0eWxlIjpudWxsfSwiRGF0ZUZvcm1hdCI6eyIkaWQiOiI4MDE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DI5In19LCJXZWVrTnVtYmVyaW5nIjp7IiRpZCI6IjgwMiIsIkZvcm1hdCI6MCwiSXNWaXNpYmxlIjpmYWxzZSwiTGFzdEtub3duVmlzaWJpbGl0eVN0YXRlIjpmYWxzZX0sIklzVmlzaWJsZSI6dHJ1ZSwiUGFyZW50U3R5bGUiOm51bGx9LCJJbmRleCI6OCwiU21hcnREdXJhdGlvbkFjdGl2YXRlZCI6ZmFsc2UsIkRhdGVGb3JtYXQiOnsiJHJlZiI6IjgwMSJ9LCJXZWVrTnVtYmVyaW5nIjp7IiRpZCI6IjgwMyIsIkZvcm1hdCI6MCwiSXNWaXNpYmxlIjpmYWxzZSwiTGFzdEtub3duVmlzaWJpbGl0eVN0YXRlIjpmYWxzZX0sIklkIjoiNWJkNGQ4NjEtMmNjYi00YmY5LThkM2YtNmUyY2E4YmRkM2RjIiwiSW1wb3J0SWQiOm51bGwsIlRpdGxlIjoiQnJhbmNoOiBWaXN1YWwgUGxhbm5pbmcgZm9yIE1hcmtldGVycyIsIk5vdGUiOm51bGwsIkh5cGVybGluayI6eyIkaWQiOiI4MDQiLCJBZGRyZXNzIjoiIiwiU3ViQWRkcmVzcyI6IiJ9LCJJc0NoYW5nZWQiOmZhbHNlLCJJc05ldyI6ZmFsc2V9LHsiJGlkIjoiODA1IiwiR3JvdXBOYW1lIjoiOGNlMTVkMTYtMzkzYy00ZGUxLTk0MGYtYTEyYTBhMjU5MzVmIiwiU3RhcnREYXRlIjoiMjAyMS0wMi0wMlQwMDowMDowMFoiLCJFbmREYXRlIjoiMjAyMS0wMi0xOFQyMzo1OTowMFoiLCJQZXJjZW50YWdlQ29tcGxldGUiOjAuMCwiU3R5bGUiOnsiJGlkIjoiODA2IiwiU2hhcGUiOjIsIlNoYXBlVGhpY2tuZXNzIjoxLCJEdXJhdGlvbkZvcm1hdCI6MCwiSW5jbHVkZU5vbldvcmtpbmdEYXlzSW5EdXJhdGlvbiI6ZmFsc2UsIlBlcmNlbnRhZ2VDb21wbGV0ZVN0eWxlIjp7IiRpZCI6IjgwNyIsIkZvbnRTZXR0aW5ncyI6eyIkaWQiOiI4MDgiLCJGb250U2l6ZSI6MTAsIkZvbnROYW1lIjoiQ2FsaWJyaSIsIklzQm9sZCI6ZmFsc2UsIklzSXRhbGljIjpmYWxzZSwiSXNVbmRlcmxpbmVkIjpmYWxzZSwiUGFyZW50U3R5bGUiOm51bGx9LCJBdXRvU2l6ZSI6MCwiRm9yZWdyb3VuZCI6eyIkaWQiOiI4MDkiLCJDb2xvciI6eyIkaWQiOiI4MTA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ODExIiwiVG9wIjowLCJMZWZ0IjowLCJSaWdodCI6MCwiQm90dG9tIjowfSwiUGFkZGluZyI6eyIkaWQiOiI4MTIiLCJUb3AiOjAsIkxlZnQiOjAsIlJpZ2h0IjowLCJCb3R0b20iOjB9LCJCYWNrZ3JvdW5kIjp7IiRpZCI6IjgxMyIsIkNvbG9yIjp7IiRyZWYiOiIzOTMifX0sIklzVmlzaWJsZSI6dHJ1ZSwiV2lkdGgiOjAuMCwiSGVpZ2h0IjowLjAsIkJvcmRlclN0eWxlIjp7IiRpZCI6IjgxNCIsIkxpbmVDb2xvciI6bnVsbCwiTGluZVdlaWdodCI6MC4wLCJMaW5lVHlwZSI6MCwiUGFyZW50U3R5bGUiOm51bGx9LCJQYXJlbnRTdHlsZSI6bnVsbH0sIkR1cmF0aW9uU3R5bGUiOnsiJGlkIjoiODE1IiwiRm9udFNldHRpbmdzIjp7IiRpZCI6IjgxNiIsIkZvbnRTaXplIjo5LCJGb250TmFtZSI6IkFyaWFsIiwiSXNCb2xkIjpmYWxzZSwiSXNJdGFsaWMiOmZhbHNlLCJJc1VuZGVybGluZWQiOmZhbHNlLCJQYXJlbnRTdHlsZSI6bnVsbH0sIkF1dG9TaXplIjowLCJGb3JlZ3JvdW5kIjp7IiRpZCI6IjgxNyIsIkNvbG9yIjp7IiRyZWYiOiI5NSJ9fSwiTWF4V2lkdGgiOjIwMC4wLCJNYXhIZWlnaHQiOiJJbmZpbml0eSIsIlNtYXJ0Rm9yZWdyb3VuZElzQWN0aXZlIjpmYWxzZSwiSG9yaXpvbnRhbEFsaWdubWVudCI6MCwiVmVydGljYWxBbGlnbm1lbnQiOjAsIlNtYXJ0Rm9yZWdyb3VuZCI6bnVsbCwiQmFja2dyb3VuZEZpbGxUeXBlIjowLCJNYXJnaW4iOnsiJGlkIjoiODE4IiwiVG9wIjowLCJMZWZ0IjowLCJSaWdodCI6MCwiQm90dG9tIjowfSwiUGFkZGluZyI6eyIkaWQiOiI4MTkiLCJUb3AiOjAsIkxlZnQiOjAsIlJpZ2h0IjowLCJCb3R0b20iOjB9LCJCYWNrZ3JvdW5kIjp7IiRyZWYiOiI5OCJ9LCJJc1Zpc2libGUiOnRydWUsIldpZHRoIjowLjAsIkhlaWdodCI6MC4wLCJCb3JkZXJTdHlsZSI6eyIkaWQiOiI4MjAiLCJMaW5lQ29sb3IiOm51bGwsIkxpbmVXZWlnaHQiOjAuMCwiTGluZVR5cGUiOjAsIlBhcmVudFN0eWxlIjpudWxsfSwiUGFyZW50U3R5bGUiOm51bGx9LCJIb3Jpem9udGFsQ29ubmVjdG9yU3R5bGUiOnsiJGlkIjoiODIxIiwiTGluZUNvbG9yIjp7IiRyZWYiOiIxMDAifSwiTGluZVdlaWdodCI6MS4wLCJMaW5lVHlwZSI6MCwiUGFyZW50U3R5bGUiOm51bGx9LCJWZXJ0aWNhbENvbm5lY3RvclN0eWxlIjp7IiRpZCI6IjgyMiIsIkxpbmVDb2xvciI6eyIkcmVmIjoiMTAzIn0sIkxpbmVXZWlnaHQiOjAuMCwiTGluZVR5cGUiOjAsIlBhcmVudFN0eWxlIjpudWxsfSwiTWFyZ2luIjpudWxsLCJTdGFydERhdGVQb3NpdGlvbiI6MCwiRW5kRGF0ZVBvc2l0aW9uIjowLCJEYXRlSXNWaXNpYmxlIjp0cnVlLCJUaXRsZVBvc2l0aW9uIjoyLCJEdXJhdGlvblBvc2l0aW9uIjo2LCJQZXJjZW50YWdlQ29tcGxldGVkUG9zaXRpb24iOjIsIlNwYWNpbmciOjUsIklzQmVsb3dUaW1lYmFuZCI6ZmFsc2UsIlBlcmNlbnRhZ2VDb21wbGV0ZVNoYXBlT3BhY2l0eSI6MzUsIlNoYXBlU3R5bGUiOnsiJGlkIjoiODIzIiwiTWFyZ2luIjp7IiRpZCI6IjgyNCIsIlRvcCI6MCwiTGVmdCI6NCwiUmlnaHQiOjQsIkJvdHRvbSI6MH0sIlBhZGRpbmciOnsiJGlkIjoiODI1IiwiVG9wIjowLCJMZWZ0IjowLCJSaWdodCI6MCwiQm90dG9tIjowfSwiQmFja2dyb3VuZCI6eyIkaWQiOiI4MjYiLCJDb2xvciI6eyIkaWQiOiI4MjciLCJBIjoyNTUsIlIiOjIxNCwiRyI6MTczLCJCIjoxMzJ9fSwiSXNWaXNpYmxlIjp0cnVlLCJXaWR0aCI6MC4wLCJIZWlnaHQiOjE2LjAsIkJvcmRlclN0eWxlIjp7IiRpZCI6IjgyOCIsIkxpbmVDb2xvciI6eyIkcmVmIjoiNTUxIn0sIkxpbmVXZWlnaHQiOjAuMCwiTGluZVR5cGUiOjAsIlBhcmVudFN0eWxlIjpudWxsfSwiUGFyZW50U3R5bGUiOm51bGx9LCJUaXRsZVN0eWxlIjp7IiRpZCI6IjgyOSIsIkZvbnRTZXR0aW5ncyI6eyIkaWQiOiI4MzAiLCJGb250U2l6ZSI6MTAsIkZvbnROYW1lIjoiQXJpYWwiLCJJc0JvbGQiOmZhbHNlLCJJc0l0YWxpYyI6ZmFsc2UsIklzVW5kZXJsaW5lZCI6ZmFsc2UsIlBhcmVudFN0eWxlIjpudWxsfSwiQXV0b1NpemUiOjAsIkZvcmVncm91bmQiOnsiJGlkIjoiODMxIiwiQ29sb3IiOnsiJGlkIjoiODMyIiwiQSI6MjU1LCJSIjoxMDQsIkciOjg2LCJCIjo1OH19LCJNYXhXaWR0aCI6NzIwLjAsIk1heEhlaWdodCI6IkluZmluaXR5IiwiU21hcnRGb3JlZ3JvdW5kSXNBY3RpdmUiOmZhbHNlLCJIb3Jpem9udGFsQWxpZ25tZW50IjoxLCJWZXJ0aWNhbEFsaWdubWVudCI6MCwiU21hcnRGb3JlZ3JvdW5kIjpudWxsLCJCYWNrZ3JvdW5kRmlsbFR5cGUiOjAsIk1hcmdpbiI6eyIkaWQiOiI4MzMiLCJUb3AiOjAsIkxlZnQiOjAsIlJpZ2h0IjowLCJCb3R0b20iOjB9LCJQYWRkaW5nIjp7IiRpZCI6IjgzNCIsIlRvcCI6MCwiTGVmdCI6MCwiUmlnaHQiOjAsIkJvdHRvbSI6MH0sIkJhY2tncm91bmQiOnsiJGlkIjoiODM1IiwiQ29sb3IiOnsiJGlkIjoiODM2IiwiQSI6MCwiUiI6MjU1LCJHIjoyNTUsIkIiOjI1NX19LCJJc1Zpc2libGUiOnRydWUsIldpZHRoIjowLjAsIkhlaWdodCI6MC4wLCJCb3JkZXJTdHlsZSI6eyIkaWQiOiI4MzciLCJMaW5lQ29sb3IiOm51bGwsIkxpbmVXZWlnaHQiOjAuMCwiTGluZVR5cGUiOjAsIlBhcmVudFN0eWxlIjpudWxsfSwiUGFyZW50U3R5bGUiOm51bGx9LCJEYXRlU3R5bGUiOnsiJGlkIjoiODM4IiwiRm9udFNldHRpbmdzIjp7IiRpZCI6IjgzOSIsIkZvbnRTaXplIjo5LCJGb250TmFtZSI6IkFyaWFsIiwiSXNCb2xkIjpmYWxzZSwiSXNJdGFsaWMiOmZhbHNlLCJJc1VuZGVybGluZWQiOmZhbHNlLCJQYXJlbnRTdHlsZSI6bnVsbH0sIkF1dG9TaXplIjowLCJGb3JlZ3JvdW5kIjp7IiRpZCI6Ijg0MCIsIkNvbG9yIjp7IiRpZCI6Ijg0MSIsIkEiOjI1NSwiUiI6OTcsIkciOjEwNSwiQiI6OTF9fSwiTWF4V2lkdGgiOjIwMC4wLCJNYXhIZWlnaHQiOiJJbmZpbml0eSIsIlNtYXJ0Rm9yZWdyb3VuZElzQWN0aXZlIjpmYWxzZSwiSG9yaXpvbnRhbEFsaWdubWVudCI6MCwiVmVydGljYWxBbGlnbm1lbnQiOjAsIlNtYXJ0Rm9yZWdyb3VuZCI6bnVsbCwiQmFja2dyb3VuZEZpbGxUeXBlIjowLCJNYXJnaW4iOnsiJGlkIjoiODQyIiwiVG9wIjowLCJMZWZ0IjowLCJSaWdodCI6MCwiQm90dG9tIjowfSwiUGFkZGluZyI6eyIkaWQiOiI4NDMiLCJUb3AiOjAsIkxlZnQiOjAsIlJpZ2h0IjowLCJCb3R0b20iOjB9LCJCYWNrZ3JvdW5kIjp7IiRpZCI6Ijg0NCIsIkNvbG9yIjp7IiRpZCI6Ijg0NSIsIkEiOjAsIlIiOjI1NSwiRyI6MjU1LCJCIjoyNTV9fSwiSXNWaXNpYmxlIjp0cnVlLCJXaWR0aCI6MC4wLCJIZWlnaHQiOjAuMCwiQm9yZGVyU3R5bGUiOnsiJGlkIjoiODQ2IiwiTGluZUNvbG9yIjpudWxsLCJMaW5lV2VpZ2h0IjowLjAsIkxpbmVUeXBlIjowLCJQYXJlbnRTdHlsZSI6bnVsbH0sIlBhcmVudFN0eWxlIjpudWxsfSwiRGF0ZUZvcm1hdCI6eyIkaWQiOiI4NDc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DI5In19LCJXZWVrTnVtYmVyaW5nIjp7IiRpZCI6Ijg0OCIsIkZvcm1hdCI6MCwiSXNWaXNpYmxlIjpmYWxzZSwiTGFzdEtub3duVmlzaWJpbGl0eVN0YXRlIjpmYWxzZX0sIklzVmlzaWJsZSI6dHJ1ZSwiUGFyZW50U3R5bGUiOm51bGx9LCJJbmRleCI6OSwiU21hcnREdXJhdGlvbkFjdGl2YXRlZCI6ZmFsc2UsIkRhdGVGb3JtYXQiOnsiJHJlZiI6Ijg0NyJ9LCJXZWVrTnVtYmVyaW5nIjp7IiRpZCI6Ijg0OSIsIkZvcm1hdCI6MCwiSXNWaXNpYmxlIjpmYWxzZSwiTGFzdEtub3duVmlzaWJpbGl0eVN0YXRlIjpmYWxzZX0sIklkIjoiOTViNzk2OTQtZTc3MC00Zjg3LTk5ZjktYjVmZjlmOGU3NjhlIiwiSW1wb3J0SWQiOm51bGwsIlRpdGxlIjoiVGVtcGxhdGU6IENvbnRlbnQgQ2FsZW5kYXIiLCJOb3RlIjpudWxsLCJIeXBlcmxpbmsiOnsiJGlkIjoiODUwIiwiQWRkcmVzcyI6IiIsIlN1YkFkZHJlc3MiOiIifSwiSXNDaGFuZ2VkIjpmYWxzZSwiSXNOZXciOmZhbHNlfSx7IiRpZCI6Ijg1MSIsIkdyb3VwTmFtZSI6IjhjZTE1ZDE2LTM5M2MtNGRlMS05NDBmLWExMmEwYTI1OTM1ZiIsIlN0YXJ0RGF0ZSI6IjIwMjEtMDMtMTRUMDA6MDA6MDBaIiwiRW5kRGF0ZSI6IjIwMjEtMDMtMjlUMjM6NTk6MDBaIiwiUGVyY2VudGFnZUNvbXBsZXRlIjowLjAsIlN0eWxlIjp7IiRpZCI6Ijg1MiIsIlNoYXBlIjoyLCJTaGFwZVRoaWNrbmVzcyI6MSwiRHVyYXRpb25Gb3JtYXQiOjAsIkluY2x1ZGVOb25Xb3JraW5nRGF5c0luRHVyYXRpb24iOmZhbHNlLCJQZXJjZW50YWdlQ29tcGxldGVTdHlsZSI6eyIkaWQiOiI4NTMiLCJGb250U2V0dGluZ3MiOnsiJGlkIjoiODU0IiwiRm9udFNpemUiOjEwLCJGb250TmFtZSI6IkNhbGlicmkiLCJJc0JvbGQiOmZhbHNlLCJJc0l0YWxpYyI6ZmFsc2UsIklzVW5kZXJsaW5lZCI6ZmFsc2UsIlBhcmVudFN0eWxlIjpudWxsfSwiQXV0b1NpemUiOjAsIkZvcmVncm91bmQiOnsiJGlkIjoiODU1IiwiQ29sb3IiOnsiJGlkIjoiODU2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g1NyIsIlRvcCI6MCwiTGVmdCI6MCwiUmlnaHQiOjAsIkJvdHRvbSI6MH0sIlBhZGRpbmciOnsiJGlkIjoiODU4IiwiVG9wIjowLCJMZWZ0IjowLCJSaWdodCI6MCwiQm90dG9tIjowfSwiQmFja2dyb3VuZCI6eyIkaWQiOiI4NTkiLCJDb2xvciI6eyIkcmVmIjoiMzkzIn19LCJJc1Zpc2libGUiOnRydWUsIldpZHRoIjowLjAsIkhlaWdodCI6MC4wLCJCb3JkZXJTdHlsZSI6eyIkaWQiOiI4NjAiLCJMaW5lQ29sb3IiOm51bGwsIkxpbmVXZWlnaHQiOjAuMCwiTGluZVR5cGUiOjAsIlBhcmVudFN0eWxlIjpudWxsfSwiUGFyZW50U3R5bGUiOm51bGx9LCJEdXJhdGlvblN0eWxlIjp7IiRpZCI6Ijg2MSIsIkZvbnRTZXR0aW5ncyI6eyIkaWQiOiI4NjIiLCJGb250U2l6ZSI6OSwiRm9udE5hbWUiOiJBcmlhbCIsIklzQm9sZCI6ZmFsc2UsIklzSXRhbGljIjpmYWxzZSwiSXNVbmRlcmxpbmVkIjpmYWxzZSwiUGFyZW50U3R5bGUiOm51bGx9LCJBdXRvU2l6ZSI6MCwiRm9yZWdyb3VuZCI6eyIkaWQiOiI4NjMiLCJDb2xvciI6eyIkcmVmIjoiOTUifX0sIk1heFdpZHRoIjoyMDAuMCwiTWF4SGVpZ2h0IjoiSW5maW5pdHkiLCJTbWFydEZvcmVncm91bmRJc0FjdGl2ZSI6ZmFsc2UsIkhvcml6b250YWxBbGlnbm1lbnQiOjAsIlZlcnRpY2FsQWxpZ25tZW50IjowLCJTbWFydEZvcmVncm91bmQiOm51bGwsIkJhY2tncm91bmRGaWxsVHlwZSI6MCwiTWFyZ2luIjp7IiRpZCI6Ijg2NCIsIlRvcCI6MCwiTGVmdCI6MCwiUmlnaHQiOjAsIkJvdHRvbSI6MH0sIlBhZGRpbmciOnsiJGlkIjoiODY1IiwiVG9wIjowLCJMZWZ0IjowLCJSaWdodCI6MCwiQm90dG9tIjowfSwiQmFja2dyb3VuZCI6eyIkcmVmIjoiOTgifSwiSXNWaXNpYmxlIjp0cnVlLCJXaWR0aCI6MC4wLCJIZWlnaHQiOjAuMCwiQm9yZGVyU3R5bGUiOnsiJGlkIjoiODY2IiwiTGluZUNvbG9yIjpudWxsLCJMaW5lV2VpZ2h0IjowLjAsIkxpbmVUeXBlIjowLCJQYXJlbnRTdHlsZSI6bnVsbH0sIlBhcmVudFN0eWxlIjpudWxsfSwiSG9yaXpvbnRhbENvbm5lY3RvclN0eWxlIjp7IiRpZCI6Ijg2NyIsIkxpbmVDb2xvciI6eyIkcmVmIjoiMTAwIn0sIkxpbmVXZWlnaHQiOjEuMCwiTGluZVR5cGUiOjAsIlBhcmVudFN0eWxlIjpudWxsfSwiVmVydGljYWxDb25uZWN0b3JTdHlsZSI6eyIkaWQiOiI4NjgiLCJMaW5lQ29sb3IiOnsiJHJlZiI6IjEwMyJ9LCJMaW5lV2VpZ2h0IjowLjAsIkxpbmVUeXBlIjowLCJQYXJlbnRTdHlsZSI6bnVsbH0sIk1hcmdpbiI6bnVsbCwiU3RhcnREYXRlUG9zaXRpb24iOjAsIkVuZERhdGVQb3NpdGlvbiI6MCwiRGF0ZUlzVmlzaWJsZSI6dHJ1ZSwiVGl0bGVQb3NpdGlvbiI6MiwiRHVyYXRpb25Qb3NpdGlvbiI6NiwiUGVyY2VudGFnZUNvbXBsZXRlZFBvc2l0aW9uIjoyLCJTcGFjaW5nIjo1LCJJc0JlbG93VGltZWJhbmQiOmZhbHNlLCJQZXJjZW50YWdlQ29tcGxldGVTaGFwZU9wYWNpdHkiOjM1LCJTaGFwZVN0eWxlIjp7IiRpZCI6Ijg2OSIsIk1hcmdpbiI6eyIkaWQiOiI4NzAiLCJUb3AiOjAsIkxlZnQiOjQsIlJpZ2h0Ijo0LCJCb3R0b20iOjB9LCJQYWRkaW5nIjp7IiRpZCI6Ijg3MSIsIlRvcCI6MCwiTGVmdCI6MCwiUmlnaHQiOjAsIkJvdHRvbSI6MH0sIkJhY2tncm91bmQiOnsiJGlkIjoiODcyIiwiQ29sb3IiOnsiJGlkIjoiODczIiwiQSI6MjU1LCJSIjoxMDksIkciOjE1OCwiQiI6MTg5fX0sIklzVmlzaWJsZSI6dHJ1ZSwiV2lkdGgiOjAuMCwiSGVpZ2h0IjoxNi4wLCJCb3JkZXJTdHlsZSI6eyIkaWQiOiI4NzQiLCJMaW5lQ29sb3IiOnsiJHJlZiI6IjU1MSJ9LCJMaW5lV2VpZ2h0IjowLjAsIkxpbmVUeXBlIjowLCJQYXJlbnRTdHlsZSI6bnVsbH0sIlBhcmVudFN0eWxlIjpudWxsfSwiVGl0bGVTdHlsZSI6eyIkaWQiOiI4NzUiLCJGb250U2V0dGluZ3MiOnsiJGlkIjoiODc2IiwiRm9udFNpemUiOjEwLCJGb250TmFtZSI6IkFyaWFsIiwiSXNCb2xkIjpmYWxzZSwiSXNJdGFsaWMiOmZhbHNlLCJJc1VuZGVybGluZWQiOmZhbHNlLCJQYXJlbnRTdHlsZSI6bnVsbH0sIkF1dG9TaXplIjowLCJGb3JlZ3JvdW5kIjp7IiRpZCI6Ijg3NyIsIkNvbG9yIjp7IiRpZCI6Ijg3OCIsIkEiOjI1NSwiUiI6MjUzLCJHIjoyNTAsIkIiOjIzN319LCJNYXhXaWR0aCI6MTA2Ni42NjY2NjY2NjY2NjY3LCJNYXhIZWlnaHQiOiJJbmZpbml0eSIsIlNtYXJ0Rm9yZWdyb3VuZElzQWN0aXZlIjpmYWxzZSwiSG9yaXpvbnRhbEFsaWdubWVudCI6MSwiVmVydGljYWxBbGlnbm1lbnQiOjAsIlNtYXJ0Rm9yZWdyb3VuZCI6bnVsbCwiQmFja2dyb3VuZEZpbGxUeXBlIjowLCJNYXJnaW4iOnsiJGlkIjoiODc5IiwiVG9wIjowLCJMZWZ0IjowLCJSaWdodCI6MCwiQm90dG9tIjowfSwiUGFkZGluZyI6eyIkaWQiOiI4ODAiLCJUb3AiOjAsIkxlZnQiOjAsIlJpZ2h0IjowLCJCb3R0b20iOjB9LCJCYWNrZ3JvdW5kIjp7IiRpZCI6Ijg4MSIsIkNvbG9yIjp7IiRpZCI6Ijg4MiIsIkEiOjAsIlIiOjI1NSwiRyI6MjU1LCJCIjoyNTV9fSwiSXNWaXNpYmxlIjp0cnVlLCJXaWR0aCI6MC4wLCJIZWlnaHQiOjAuMCwiQm9yZGVyU3R5bGUiOnsiJGlkIjoiODgzIiwiTGluZUNvbG9yIjpudWxsLCJMaW5lV2VpZ2h0IjowLjAsIkxpbmVUeXBlIjowLCJQYXJlbnRTdHlsZSI6bnVsbH0sIlBhcmVudFN0eWxlIjpudWxsfSwiRGF0ZVN0eWxlIjp7IiRpZCI6Ijg4NCIsIkZvbnRTZXR0aW5ncyI6eyIkaWQiOiI4ODUiLCJGb250U2l6ZSI6OSwiRm9udE5hbWUiOiJBcmlhbCIsIklzQm9sZCI6ZmFsc2UsIklzSXRhbGljIjpmYWxzZSwiSXNVbmRlcmxpbmVkIjpmYWxzZSwiUGFyZW50U3R5bGUiOm51bGx9LCJBdXRvU2l6ZSI6MCwiRm9yZWdyb3VuZCI6eyIkaWQiOiI4ODYiLCJDb2xvciI6eyIkaWQiOiI4ODciLCJBIjoyNTUsIlIiOjk3LCJHIjoxMDUsIkIiOjkxfX0sIk1heFdpZHRoIjoyMDAuMCwiTWF4SGVpZ2h0IjoiSW5maW5pdHkiLCJTbWFydEZvcmVncm91bmRJc0FjdGl2ZSI6ZmFsc2UsIkhvcml6b250YWxBbGlnbm1lbnQiOjAsIlZlcnRpY2FsQWxpZ25tZW50IjowLCJTbWFydEZvcmVncm91bmQiOm51bGwsIkJhY2tncm91bmRGaWxsVHlwZSI6MCwiTWFyZ2luIjp7IiRpZCI6Ijg4OCIsIlRvcCI6MCwiTGVmdCI6MCwiUmlnaHQiOjAsIkJvdHRvbSI6MH0sIlBhZGRpbmciOnsiJGlkIjoiODg5IiwiVG9wIjowLCJMZWZ0IjowLCJSaWdodCI6MCwiQm90dG9tIjowfSwiQmFja2dyb3VuZCI6eyIkaWQiOiI4OTAiLCJDb2xvciI6eyIkaWQiOiI4OTEiLCJBIjowLCJSIjoyNTUsIkciOjI1NSwiQiI6MjU1fX0sIklzVmlzaWJsZSI6dHJ1ZSwiV2lkdGgiOjAuMCwiSGVpZ2h0IjowLjAsIkJvcmRlclN0eWxlIjp7IiRpZCI6Ijg5MiIsIkxpbmVDb2xvciI6bnVsbCwiTGluZVdlaWdodCI6MC4wLCJMaW5lVHlwZSI6MCwiUGFyZW50U3R5bGUiOm51bGx9LCJQYXJlbnRTdHlsZSI6bnVsbH0sIkRhdGVGb3JtYXQiOnsiJGlkIjoiODk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QyOSJ9fSwiV2Vla051bWJlcmluZyI6eyIkaWQiOiI4OTQiLCJGb3JtYXQiOjAsIklzVmlzaWJsZSI6ZmFsc2UsIkxhc3RLbm93blZpc2liaWxpdHlTdGF0ZSI6ZmFsc2V9LCJJc1Zpc2libGUiOnRydWUsIlBhcmVudFN0eWxlIjpudWxsfSwiSW5kZXgiOjEwLCJTbWFydER1cmF0aW9uQWN0aXZhdGVkIjpmYWxzZSwiRGF0ZUZvcm1hdCI6eyIkcmVmIjoiODkzIn0sIldlZWtOdW1iZXJpbmciOnsiJGlkIjoiODk1IiwiRm9ybWF0IjowLCJJc1Zpc2libGUiOmZhbHNlLCJMYXN0S25vd25WaXNpYmlsaXR5U3RhdGUiOmZhbHNlfSwiSWQiOiI5YjVmNTk5Yy03ZjVhLTRkOGYtYmFkNy1hOWVhZTZiZTU3NmUiLCJJbXBvcnRJZCI6bnVsbCwiVGl0bGUiOiJCcmFuY2g6IFRhc2sgTWFuYWdlbWVudCIsIk5vdGUiOm51bGwsIkh5cGVybGluayI6eyIkaWQiOiI4OTYiLCJBZGRyZXNzIjoiIiwiU3ViQWRkcmVzcyI6IiJ9LCJJc0NoYW5nZWQiOmZhbHNlLCJJc05ldyI6ZmFsc2V9LHsiJGlkIjoiODk3IiwiR3JvdXBOYW1lIjoiMTU1ODlhMWUtM2VhNy00ZjM3LTkxNTgtMTY1YjU4ZjBkMzU5IiwiU3RhcnREYXRlIjoiMjAyMS0wMS0xOFQwMDowMDowMFoiLCJFbmREYXRlIjoiMjAyMS0wMS0yN1QyMzo1OTowMFoiLCJQZXJjZW50YWdlQ29tcGxldGUiOjAuMCwiU3R5bGUiOnsiJGlkIjoiODk4IiwiU2hhcGUiOjIsIlNoYXBlVGhpY2tuZXNzIjoxLCJEdXJhdGlvbkZvcm1hdCI6MCwiSW5jbHVkZU5vbldvcmtpbmdEYXlzSW5EdXJhdGlvbiI6ZmFsc2UsIlBlcmNlbnRhZ2VDb21wbGV0ZVN0eWxlIjp7IiRpZCI6Ijg5OSIsIkZvbnRTZXR0aW5ncyI6eyIkaWQiOiI5MDAiLCJGb250U2l6ZSI6MTAsIkZvbnROYW1lIjoiQ2FsaWJyaSIsIklzQm9sZCI6ZmFsc2UsIklzSXRhbGljIjpmYWxzZSwiSXNVbmRlcmxpbmVkIjpmYWxzZSwiUGFyZW50U3R5bGUiOm51bGx9LCJBdXRvU2l6ZSI6MCwiRm9yZWdyb3VuZCI6eyIkaWQiOiI5MDEiLCJDb2xvciI6eyIkaWQiOiI5MDI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OTAzIiwiVG9wIjowLCJMZWZ0IjowLCJSaWdodCI6MCwiQm90dG9tIjowfSwiUGFkZGluZyI6eyIkaWQiOiI5MDQiLCJUb3AiOjAsIkxlZnQiOjAsIlJpZ2h0IjowLCJCb3R0b20iOjB9LCJCYWNrZ3JvdW5kIjp7IiRpZCI6IjkwNSIsIkNvbG9yIjp7IiRyZWYiOiIzOTMifX0sIklzVmlzaWJsZSI6dHJ1ZSwiV2lkdGgiOjAuMCwiSGVpZ2h0IjowLjAsIkJvcmRlclN0eWxlIjp7IiRpZCI6IjkwNiIsIkxpbmVDb2xvciI6bnVsbCwiTGluZVdlaWdodCI6MC4wLCJMaW5lVHlwZSI6MCwiUGFyZW50U3R5bGUiOm51bGx9LCJQYXJlbnRTdHlsZSI6bnVsbH0sIkR1cmF0aW9uU3R5bGUiOnsiJGlkIjoiOTA3IiwiRm9udFNldHRpbmdzIjp7IiRpZCI6IjkwOCIsIkZvbnRTaXplIjo5LCJGb250TmFtZSI6IkFyaWFsIiwiSXNCb2xkIjpmYWxzZSwiSXNJdGFsaWMiOmZhbHNlLCJJc1VuZGVybGluZWQiOmZhbHNlLCJQYXJlbnRTdHlsZSI6bnVsbH0sIkF1dG9TaXplIjowLCJGb3JlZ3JvdW5kIjp7IiRpZCI6IjkwOSIsIkNvbG9yIjp7IiRyZWYiOiI5NSJ9fSwiTWF4V2lkdGgiOjIwMC4wLCJNYXhIZWlnaHQiOiJJbmZpbml0eSIsIlNtYXJ0Rm9yZWdyb3VuZElzQWN0aXZlIjpmYWxzZSwiSG9yaXpvbnRhbEFsaWdubWVudCI6MCwiVmVydGljYWxBbGlnbm1lbnQiOjAsIlNtYXJ0Rm9yZWdyb3VuZCI6bnVsbCwiQmFja2dyb3VuZEZpbGxUeXBlIjowLCJNYXJnaW4iOnsiJGlkIjoiOTEwIiwiVG9wIjowLCJMZWZ0IjowLCJSaWdodCI6MCwiQm90dG9tIjowfSwiUGFkZGluZyI6eyIkaWQiOiI5MTEiLCJUb3AiOjAsIkxlZnQiOjAsIlJpZ2h0IjowLCJCb3R0b20iOjB9LCJCYWNrZ3JvdW5kIjp7IiRyZWYiOiI5OCJ9LCJJc1Zpc2libGUiOnRydWUsIldpZHRoIjowLjAsIkhlaWdodCI6MC4wLCJCb3JkZXJTdHlsZSI6eyIkaWQiOiI5MTIiLCJMaW5lQ29sb3IiOm51bGwsIkxpbmVXZWlnaHQiOjAuMCwiTGluZVR5cGUiOjAsIlBhcmVudFN0eWxlIjpudWxsfSwiUGFyZW50U3R5bGUiOm51bGx9LCJIb3Jpem9udGFsQ29ubmVjdG9yU3R5bGUiOnsiJGlkIjoiOTEzIiwiTGluZUNvbG9yIjp7IiRyZWYiOiIxMDAifSwiTGluZVdlaWdodCI6MS4wLCJMaW5lVHlwZSI6MCwiUGFyZW50U3R5bGUiOm51bGx9LCJWZXJ0aWNhbENvbm5lY3RvclN0eWxlIjp7IiRpZCI6IjkxNCIsIkxpbmVDb2xvciI6eyIkcmVmIjoiMTAzIn0sIkxpbmVXZWlnaHQiOjAuMCwiTGluZVR5cGUiOjAsIlBhcmVudFN0eWxlIjpudWxsfSwiTWFyZ2luIjpudWxsLCJTdGFydERhdGVQb3NpdGlvbiI6MCwiRW5kRGF0ZVBvc2l0aW9uIjowLCJEYXRlSXNWaXNpYmxlIjp0cnVlLCJUaXRsZVBvc2l0aW9uIjoyLCJEdXJhdGlvblBvc2l0aW9uIjo2LCJQZXJjZW50YWdlQ29tcGxldGVkUG9zaXRpb24iOjIsIlNwYWNpbmciOjEwLCJJc0JlbG93VGltZWJhbmQiOmZhbHNlLCJQZXJjZW50YWdlQ29tcGxldGVTaGFwZU9wYWNpdHkiOjM1LCJTaGFwZVN0eWxlIjp7IiRpZCI6IjkxNSIsIk1hcmdpbiI6eyIkaWQiOiI5MTYiLCJUb3AiOjAsIkxlZnQiOjQsIlJpZ2h0Ijo0LCJCb3R0b20iOjB9LCJQYWRkaW5nIjp7IiRpZCI6IjkxNyIsIlRvcCI6MCwiTGVmdCI6MCwiUmlnaHQiOjAsIkJvdHRvbSI6MH0sIkJhY2tncm91bmQiOnsiJGlkIjoiOTE4IiwiQ29sb3IiOnsiJGlkIjoiOTE5IiwiQSI6MjU1LCJSIjoxNDEsIkciOjEzNSwiQiI6NjB9fSwiSXNWaXNpYmxlIjp0cnVlLCJXaWR0aCI6MC4wLCJIZWlnaHQiOjE2LjAsIkJvcmRlclN0eWxlIjp7IiRpZCI6IjkyMCIsIkxpbmVDb2xvciI6eyIkcmVmIjoiNTUxIn0sIkxpbmVXZWlnaHQiOjAuMCwiTGluZVR5cGUiOjAsIlBhcmVudFN0eWxlIjpudWxsfSwiUGFyZW50U3R5bGUiOm51bGx9LCJUaXRsZVN0eWxlIjp7IiRpZCI6IjkyMSIsIkZvbnRTZXR0aW5ncyI6eyIkaWQiOiI5MjIiLCJGb250U2l6ZSI6MTAsIkZvbnROYW1lIjoiQXJpYWwiLCJJc0JvbGQiOmZhbHNlLCJJc0l0YWxpYyI6ZmFsc2UsIklzVW5kZXJsaW5lZCI6ZmFsc2UsIlBhcmVudFN0eWxlIjpudWxsfSwiQXV0b1NpemUiOjAsIkZvcmVncm91bmQiOnsiJGlkIjoiOTIzIiwiQ29sb3IiOnsiJGlkIjoiOTI0IiwiQSI6MjU1LCJSIjoyNTMsIkciOjI1MCwiQiI6MjM3fX0sIk1heFdpZHRoIjoxMDY2LjY2NjY2NjY2NjY2NjcsIk1heEhlaWdodCI6IkluZmluaXR5IiwiU21hcnRGb3JlZ3JvdW5kSXNBY3RpdmUiOmZhbHNlLCJIb3Jpem9udGFsQWxpZ25tZW50IjoxLCJWZXJ0aWNhbEFsaWdubWVudCI6MCwiU21hcnRGb3JlZ3JvdW5kIjpudWxsLCJCYWNrZ3JvdW5kRmlsbFR5cGUiOjAsIk1hcmdpbiI6eyIkaWQiOiI5MjUiLCJUb3AiOjAsIkxlZnQiOjAsIlJpZ2h0IjowLCJCb3R0b20iOjB9LCJQYWRkaW5nIjp7IiRpZCI6IjkyNiIsIlRvcCI6MCwiTGVmdCI6MCwiUmlnaHQiOjAsIkJvdHRvbSI6MH0sIkJhY2tncm91bmQiOnsiJGlkIjoiOTI3IiwiQ29sb3IiOnsiJGlkIjoiOTI4IiwiQSI6MCwiUiI6MjU1LCJHIjoyNTUsIkIiOjI1NX19LCJJc1Zpc2libGUiOnRydWUsIldpZHRoIjowLjAsIkhlaWdodCI6MC4wLCJCb3JkZXJTdHlsZSI6eyIkaWQiOiI5MjkiLCJMaW5lQ29sb3IiOm51bGwsIkxpbmVXZWlnaHQiOjAuMCwiTGluZVR5cGUiOjAsIlBhcmVudFN0eWxlIjpudWxsfSwiUGFyZW50U3R5bGUiOm51bGx9LCJEYXRlU3R5bGUiOnsiJGlkIjoiOTMwIiwiRm9udFNldHRpbmdzIjp7IiRpZCI6IjkzMSIsIkZvbnRTaXplIjo5LCJGb250TmFtZSI6IkFyaWFsIiwiSXNCb2xkIjpmYWxzZSwiSXNJdGFsaWMiOmZhbHNlLCJJc1VuZGVybGluZWQiOmZhbHNlLCJQYXJlbnRTdHlsZSI6bnVsbH0sIkF1dG9TaXplIjowLCJGb3JlZ3JvdW5kIjp7IiRpZCI6IjkzMiIsIkNvbG9yIjp7IiRpZCI6IjkzMyIsIkEiOjI1NSwiUiI6OTcsIkciOjEwNSwiQiI6OTF9fSwiTWF4V2lkdGgiOjIwMC4wLCJNYXhIZWlnaHQiOiJJbmZpbml0eSIsIlNtYXJ0Rm9yZWdyb3VuZElzQWN0aXZlIjpmYWxzZSwiSG9yaXpvbnRhbEFsaWdubWVudCI6MCwiVmVydGljYWxBbGlnbm1lbnQiOjAsIlNtYXJ0Rm9yZWdyb3VuZCI6bnVsbCwiQmFja2dyb3VuZEZpbGxUeXBlIjowLCJNYXJnaW4iOnsiJGlkIjoiOTM0IiwiVG9wIjowLCJMZWZ0IjowLCJSaWdodCI6MCwiQm90dG9tIjowfSwiUGFkZGluZyI6eyIkaWQiOiI5MzUiLCJUb3AiOjAsIkxlZnQiOjAsIlJpZ2h0IjowLCJCb3R0b20iOjB9LCJCYWNrZ3JvdW5kIjp7IiRpZCI6IjkzNiIsIkNvbG9yIjp7IiRpZCI6IjkzNyIsIkEiOjAsIlIiOjI1NSwiRyI6MjU1LCJCIjoyNTV9fSwiSXNWaXNpYmxlIjp0cnVlLCJXaWR0aCI6MC4wLCJIZWlnaHQiOjAuMCwiQm9yZGVyU3R5bGUiOnsiJGlkIjoiOTM4IiwiTGluZUNvbG9yIjpudWxsLCJMaW5lV2VpZ2h0IjowLjAsIkxpbmVUeXBlIjowLCJQYXJlbnRTdHlsZSI6bnVsbH0sIlBhcmVudFN0eWxlIjpudWxsfSwiRGF0ZUZvcm1hdCI6eyIkaWQiOiI5Mz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DI5In19LCJXZWVrTnVtYmVyaW5nIjp7IiRpZCI6Ijk0MCIsIkZvcm1hdCI6MCwiSXNWaXNpYmxlIjpmYWxzZSwiTGFzdEtub3duVmlzaWJpbGl0eVN0YXRlIjpmYWxzZX0sIklzVmlzaWJsZSI6dHJ1ZSwiUGFyZW50U3R5bGUiOm51bGx9LCJJbmRleCI6MTEsIlNtYXJ0RHVyYXRpb25BY3RpdmF0ZWQiOmZhbHNlLCJEYXRlRm9ybWF0Ijp7IiRyZWYiOiI5MzkifSwiV2Vla051bWJlcmluZyI6eyIkaWQiOiI5NDEiLCJGb3JtYXQiOjAsIklzVmlzaWJsZSI6ZmFsc2UsIkxhc3RLbm93blZpc2liaWxpdHlTdGF0ZSI6ZmFsc2V9LCJJZCI6ImJjOTE2YzNiLTkxMzctNDg2Yi04MGMzLWY1Y2U0ZjhhODRiOSIsIkltcG9ydElkIjpudWxsLCJUaXRsZSI6IlByb2R1Y3QgUGFnZSIsIk5vdGUiOm51bGwsIkh5cGVybGluayI6eyIkaWQiOiI5NDIiLCJBZGRyZXNzIjoiIiwiU3ViQWRkcmVzcyI6IiJ9LCJJc0NoYW5nZWQiOmZhbHNlLCJJc05ldyI6ZmFsc2V9LHsiJGlkIjoiOTQzIiwiR3JvdXBOYW1lIjoiMTU1ODlhMWUtM2VhNy00ZjM3LTkxNTgtMTY1YjU4ZjBkMzU5IiwiU3RhcnREYXRlIjoiMjAyMS0wMi0xNFQwMDowMDowMFoiLCJFbmREYXRlIjoiMjAyMS0wMi0yNFQyMzo1OTowMFoiLCJQZXJjZW50YWdlQ29tcGxldGUiOjAuMCwiU3R5bGUiOnsiJGlkIjoiOTQ0IiwiU2hhcGUiOjIsIlNoYXBlVGhpY2tuZXNzIjoxLCJEdXJhdGlvbkZvcm1hdCI6MCwiSW5jbHVkZU5vbldvcmtpbmdEYXlzSW5EdXJhdGlvbiI6ZmFsc2UsIlBlcmNlbnRhZ2VDb21wbGV0ZVN0eWxlIjp7IiRpZCI6Ijk0NSIsIkZvbnRTZXR0aW5ncyI6eyIkaWQiOiI5NDYiLCJGb250U2l6ZSI6MTAsIkZvbnROYW1lIjoiQ2FsaWJyaSIsIklzQm9sZCI6ZmFsc2UsIklzSXRhbGljIjpmYWxzZSwiSXNVbmRlcmxpbmVkIjpmYWxzZSwiUGFyZW50U3R5bGUiOm51bGx9LCJBdXRvU2l6ZSI6MCwiRm9yZWdyb3VuZCI6eyIkaWQiOiI5NDciLCJDb2xvciI6eyIkaWQiOiI5NDg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OTQ5IiwiVG9wIjowLCJMZWZ0IjowLCJSaWdodCI6MCwiQm90dG9tIjowfSwiUGFkZGluZyI6eyIkaWQiOiI5NTAiLCJUb3AiOjAsIkxlZnQiOjAsIlJpZ2h0IjowLCJCb3R0b20iOjB9LCJCYWNrZ3JvdW5kIjp7IiRpZCI6Ijk1MSIsIkNvbG9yIjp7IiRyZWYiOiIzOTMifX0sIklzVmlzaWJsZSI6dHJ1ZSwiV2lkdGgiOjAuMCwiSGVpZ2h0IjowLjAsIkJvcmRlclN0eWxlIjp7IiRpZCI6Ijk1MiIsIkxpbmVDb2xvciI6bnVsbCwiTGluZVdlaWdodCI6MC4wLCJMaW5lVHlwZSI6MCwiUGFyZW50U3R5bGUiOm51bGx9LCJQYXJlbnRTdHlsZSI6bnVsbH0sIkR1cmF0aW9uU3R5bGUiOnsiJGlkIjoiOTUzIiwiRm9udFNldHRpbmdzIjp7IiRpZCI6Ijk1NCIsIkZvbnRTaXplIjo5LCJGb250TmFtZSI6IkFyaWFsIiwiSXNCb2xkIjpmYWxzZSwiSXNJdGFsaWMiOmZhbHNlLCJJc1VuZGVybGluZWQiOmZhbHNlLCJQYXJlbnRTdHlsZSI6bnVsbH0sIkF1dG9TaXplIjowLCJGb3JlZ3JvdW5kIjp7IiRpZCI6Ijk1NSIsIkNvbG9yIjp7IiRyZWYiOiI5NSJ9fSwiTWF4V2lkdGgiOjIwMC4wLCJNYXhIZWlnaHQiOiJJbmZpbml0eSIsIlNtYXJ0Rm9yZWdyb3VuZElzQWN0aXZlIjpmYWxzZSwiSG9yaXpvbnRhbEFsaWdubWVudCI6MCwiVmVydGljYWxBbGlnbm1lbnQiOjAsIlNtYXJ0Rm9yZWdyb3VuZCI6bnVsbCwiQmFja2dyb3VuZEZpbGxUeXBlIjowLCJNYXJnaW4iOnsiJGlkIjoiOTU2IiwiVG9wIjowLCJMZWZ0IjowLCJSaWdodCI6MCwiQm90dG9tIjowfSwiUGFkZGluZyI6eyIkaWQiOiI5NTciLCJUb3AiOjAsIkxlZnQiOjAsIlJpZ2h0IjowLCJCb3R0b20iOjB9LCJCYWNrZ3JvdW5kIjp7IiRyZWYiOiI5OCJ9LCJJc1Zpc2libGUiOnRydWUsIldpZHRoIjowLjAsIkhlaWdodCI6MC4wLCJCb3JkZXJTdHlsZSI6eyIkaWQiOiI5NTgiLCJMaW5lQ29sb3IiOm51bGwsIkxpbmVXZWlnaHQiOjAuMCwiTGluZVR5cGUiOjAsIlBhcmVudFN0eWxlIjpudWxsfSwiUGFyZW50U3R5bGUiOm51bGx9LCJIb3Jpem9udGFsQ29ubmVjdG9yU3R5bGUiOnsiJGlkIjoiOTU5IiwiTGluZUNvbG9yIjp7IiRyZWYiOiIxMDAifSwiTGluZVdlaWdodCI6MS4wLCJMaW5lVHlwZSI6MCwiUGFyZW50U3R5bGUiOm51bGx9LCJWZXJ0aWNhbENvbm5lY3RvclN0eWxlIjp7IiRpZCI6Ijk2MCIsIkxpbmVDb2xvciI6eyIkcmVmIjoiMTAzIn0sIkxpbmVXZWlnaHQiOjAuMCwiTGluZVR5cGUiOjAsIlBhcmVudFN0eWxlIjpudWxsfSwiTWFyZ2luIjpudWxsLCJTdGFydERhdGVQb3NpdGlvbiI6MCwiRW5kRGF0ZVBvc2l0aW9uIjowLCJEYXRlSXNWaXNpYmxlIjp0cnVlLCJUaXRsZVBvc2l0aW9uIjoyLCJEdXJhdGlvblBvc2l0aW9uIjo2LCJQZXJjZW50YWdlQ29tcGxldGVkUG9zaXRpb24iOjIsIlNwYWNpbmciOjUsIklzQmVsb3dUaW1lYmFuZCI6ZmFsc2UsIlBlcmNlbnRhZ2VDb21wbGV0ZVNoYXBlT3BhY2l0eSI6MzUsIlNoYXBlU3R5bGUiOnsiJGlkIjoiOTYxIiwiTWFyZ2luIjp7IiRpZCI6Ijk2MiIsIlRvcCI6MCwiTGVmdCI6NCwiUmlnaHQiOjQsIkJvdHRvbSI6MH0sIlBhZGRpbmciOnsiJGlkIjoiOTYzIiwiVG9wIjowLCJMZWZ0IjowLCJSaWdodCI6MCwiQm90dG9tIjowfSwiQmFja2dyb3VuZCI6eyIkaWQiOiI5NjQiLCJDb2xvciI6eyIkaWQiOiI5NjUiLCJBIjoyNTUsIlIiOjIxNCwiRyI6MTczLCJCIjoxMzJ9fSwiSXNWaXNpYmxlIjp0cnVlLCJXaWR0aCI6MC4wLCJIZWlnaHQiOjE2LjAsIkJvcmRlclN0eWxlIjp7IiRpZCI6Ijk2NiIsIkxpbmVDb2xvciI6eyIkcmVmIjoiNTUxIn0sIkxpbmVXZWlnaHQiOjAuMCwiTGluZVR5cGUiOjAsIlBhcmVudFN0eWxlIjpudWxsfSwiUGFyZW50U3R5bGUiOm51bGx9LCJUaXRsZVN0eWxlIjp7IiRpZCI6Ijk2NyIsIkZvbnRTZXR0aW5ncyI6eyIkaWQiOiI5NjgiLCJGb250U2l6ZSI6MTAsIkZvbnROYW1lIjoiQXJpYWwiLCJJc0JvbGQiOmZhbHNlLCJJc0l0YWxpYyI6ZmFsc2UsIklzVW5kZXJsaW5lZCI6ZmFsc2UsIlBhcmVudFN0eWxlIjpudWxsfSwiQXV0b1NpemUiOjAsIkZvcmVncm91bmQiOnsiJGlkIjoiOTY5IiwiQ29sb3IiOnsiJGlkIjoiOTcwIiwiQSI6MjU1LCJSIjoxMDQsIkciOjg2LCJCIjo1OH19LCJNYXhXaWR0aCI6MTA2Ni42NjY2NjY2NjY2NjY3LCJNYXhIZWlnaHQiOiJJbmZpbml0eSIsIlNtYXJ0Rm9yZWdyb3VuZElzQWN0aXZlIjpmYWxzZSwiSG9yaXpvbnRhbEFsaWdubWVudCI6MSwiVmVydGljYWxBbGlnbm1lbnQiOjAsIlNtYXJ0Rm9yZWdyb3VuZCI6bnVsbCwiQmFja2dyb3VuZEZpbGxUeXBlIjowLCJNYXJnaW4iOnsiJGlkIjoiOTcxIiwiVG9wIjowLCJMZWZ0IjowLCJSaWdodCI6MCwiQm90dG9tIjowfSwiUGFkZGluZyI6eyIkaWQiOiI5NzIiLCJUb3AiOjAsIkxlZnQiOjAsIlJpZ2h0IjowLCJCb3R0b20iOjB9LCJCYWNrZ3JvdW5kIjp7IiRpZCI6Ijk3MyIsIkNvbG9yIjp7IiRpZCI6Ijk3NCIsIkEiOjAsIlIiOjI1NSwiRyI6MjU1LCJCIjoyNTV9fSwiSXNWaXNpYmxlIjp0cnVlLCJXaWR0aCI6MC4wLCJIZWlnaHQiOjAuMCwiQm9yZGVyU3R5bGUiOnsiJGlkIjoiOTc1IiwiTGluZUNvbG9yIjpudWxsLCJMaW5lV2VpZ2h0IjowLjAsIkxpbmVUeXBlIjowLCJQYXJlbnRTdHlsZSI6bnVsbH0sIlBhcmVudFN0eWxlIjpudWxsfSwiRGF0ZVN0eWxlIjp7IiRpZCI6Ijk3NiIsIkZvbnRTZXR0aW5ncyI6eyIkaWQiOiI5NzciLCJGb250U2l6ZSI6OSwiRm9udE5hbWUiOiJBcmlhbCIsIklzQm9sZCI6ZmFsc2UsIklzSXRhbGljIjpmYWxzZSwiSXNVbmRlcmxpbmVkIjpmYWxzZSwiUGFyZW50U3R5bGUiOm51bGx9LCJBdXRvU2l6ZSI6MCwiRm9yZWdyb3VuZCI6eyIkaWQiOiI5NzgiLCJDb2xvciI6eyIkaWQiOiI5NzkiLCJBIjoyNTUsIlIiOjk3LCJHIjoxMDUsIkIiOjkxfX0sIk1heFdpZHRoIjoyMDAuMCwiTWF4SGVpZ2h0IjoiSW5maW5pdHkiLCJTbWFydEZvcmVncm91bmRJc0FjdGl2ZSI6ZmFsc2UsIkhvcml6b250YWxBbGlnbm1lbnQiOjAsIlZlcnRpY2FsQWxpZ25tZW50IjowLCJTbWFydEZvcmVncm91bmQiOm51bGwsIkJhY2tncm91bmRGaWxsVHlwZSI6MCwiTWFyZ2luIjp7IiRpZCI6Ijk4MCIsIlRvcCI6MCwiTGVmdCI6MCwiUmlnaHQiOjAsIkJvdHRvbSI6MH0sIlBhZGRpbmciOnsiJGlkIjoiOTgxIiwiVG9wIjowLCJMZWZ0IjowLCJSaWdodCI6MCwiQm90dG9tIjowfSwiQmFja2dyb3VuZCI6eyIkaWQiOiI5ODIiLCJDb2xvciI6eyIkaWQiOiI5ODMiLCJBIjowLCJSIjoyNTUsIkciOjI1NSwiQiI6MjU1fX0sIklzVmlzaWJsZSI6dHJ1ZSwiV2lkdGgiOjAuMCwiSGVpZ2h0IjowLjAsIkJvcmRlclN0eWxlIjp7IiRpZCI6Ijk4NCIsIkxpbmVDb2xvciI6bnVsbCwiTGluZVdlaWdodCI6MC4wLCJMaW5lVHlwZSI6MCwiUGFyZW50U3R5bGUiOm51bGx9LCJQYXJlbnRTdHlsZSI6bnVsbH0sIkRhdGVGb3JtYXQiOnsiJGlkIjoiOTg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QyOSJ9fSwiV2Vla051bWJlcmluZyI6eyIkaWQiOiI5ODYiLCJGb3JtYXQiOjAsIklzVmlzaWJsZSI6ZmFsc2UsIkxhc3RLbm93blZpc2liaWxpdHlTdGF0ZSI6ZmFsc2V9LCJJc1Zpc2libGUiOnRydWUsIlBhcmVudFN0eWxlIjpudWxsfSwiSW5kZXgiOjEyLCJTbWFydER1cmF0aW9uQWN0aXZhdGVkIjpmYWxzZSwiRGF0ZUZvcm1hdCI6eyIkcmVmIjoiOTg1In0sIldlZWtOdW1iZXJpbmciOnsiJGlkIjoiOTg3IiwiRm9ybWF0IjowLCJJc1Zpc2libGUiOmZhbHNlLCJMYXN0S25vd25WaXNpYmlsaXR5U3RhdGUiOmZhbHNlfSwiSWQiOiJhNjJmOTIzYi04MTQ0LTRhMTktODlkYS05MmE0MTE2MWI0NGEiLCJJbXBvcnRJZCI6bnVsbCwiVGl0bGUiOiJUZXN0aW1vbmlhbCBQYWdlIiwiTm90ZSI6bnVsbCwiSHlwZXJsaW5rIjp7IiRpZCI6Ijk4OCIsIkFkZHJlc3MiOiIiLCJTdWJBZGRyZXNzIjoiIn0sIklzQ2hhbmdlZCI6ZmFsc2UsIklzTmV3IjpmYWxzZX0seyIkaWQiOiI5ODkiLCJHcm91cE5hbWUiOiIxNTU4OWExZS0zZWE3LTRmMzctOTE1OC0xNjViNThmMGQzNTkiLCJTdGFydERhdGUiOiIyMDIxLTAyLTI4VDAwOjAwOjAwWiIsIkVuZERhdGUiOiIyMDIxLTAzLTExVDIzOjU5OjAwWiIsIlBlcmNlbnRhZ2VDb21wbGV0ZSI6MC4wLCJTdHlsZSI6eyIkaWQiOiI5OTAiLCJTaGFwZSI6MiwiU2hhcGVUaGlja25lc3MiOjEsIkR1cmF0aW9uRm9ybWF0IjowLCJJbmNsdWRlTm9uV29ya2luZ0RheXNJbkR1cmF0aW9uIjpmYWxzZSwiUGVyY2VudGFnZUNvbXBsZXRlU3R5bGUiOnsiJGlkIjoiOTkxIiwiRm9udFNldHRpbmdzIjp7IiRpZCI6Ijk5MiIsIkZvbnRTaXplIjoxMCwiRm9udE5hbWUiOiJDYWxpYnJpIiwiSXNCb2xkIjpmYWxzZSwiSXNJdGFsaWMiOmZhbHNlLCJJc1VuZGVybGluZWQiOmZhbHNlLCJQYXJlbnRTdHlsZSI6bnVsbH0sIkF1dG9TaXplIjowLCJGb3JlZ3JvdW5kIjp7IiRpZCI6Ijk5MyIsIkNvbG9yIjp7IiRpZCI6Ijk5NC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5OTUiLCJUb3AiOjAsIkxlZnQiOjAsIlJpZ2h0IjowLCJCb3R0b20iOjB9LCJQYWRkaW5nIjp7IiRpZCI6Ijk5NiIsIlRvcCI6MCwiTGVmdCI6MCwiUmlnaHQiOjAsIkJvdHRvbSI6MH0sIkJhY2tncm91bmQiOnsiJGlkIjoiOTk3IiwiQ29sb3IiOnsiJHJlZiI6IjM5MyJ9fSwiSXNWaXNpYmxlIjp0cnVlLCJXaWR0aCI6MC4wLCJIZWlnaHQiOjAuMCwiQm9yZGVyU3R5bGUiOnsiJGlkIjoiOTk4IiwiTGluZUNvbG9yIjpudWxsLCJMaW5lV2VpZ2h0IjowLjAsIkxpbmVUeXBlIjowLCJQYXJlbnRTdHlsZSI6bnVsbH0sIlBhcmVudFN0eWxlIjpudWxsfSwiRHVyYXRpb25TdHlsZSI6eyIkaWQiOiI5OTkiLCJGb250U2V0dGluZ3MiOnsiJGlkIjoiMTAwMCIsIkZvbnRTaXplIjo5LCJGb250TmFtZSI6IkFyaWFsIiwiSXNCb2xkIjpmYWxzZSwiSXNJdGFsaWMiOmZhbHNlLCJJc1VuZGVybGluZWQiOmZhbHNlLCJQYXJlbnRTdHlsZSI6bnVsbH0sIkF1dG9TaXplIjowLCJGb3JlZ3JvdW5kIjp7IiRpZCI6IjEwMDEiLCJDb2xvciI6eyIkcmVmIjoiOTUifX0sIk1heFdpZHRoIjoyMDAuMCwiTWF4SGVpZ2h0IjoiSW5maW5pdHkiLCJTbWFydEZvcmVncm91bmRJc0FjdGl2ZSI6ZmFsc2UsIkhvcml6b250YWxBbGlnbm1lbnQiOjAsIlZlcnRpY2FsQWxpZ25tZW50IjowLCJTbWFydEZvcmVncm91bmQiOm51bGwsIkJhY2tncm91bmRGaWxsVHlwZSI6MCwiTWFyZ2luIjp7IiRpZCI6IjEwMDIiLCJUb3AiOjAsIkxlZnQiOjAsIlJpZ2h0IjowLCJCb3R0b20iOjB9LCJQYWRkaW5nIjp7IiRpZCI6IjEwMDMiLCJUb3AiOjAsIkxlZnQiOjAsIlJpZ2h0IjowLCJCb3R0b20iOjB9LCJCYWNrZ3JvdW5kIjp7IiRyZWYiOiI5OCJ9LCJJc1Zpc2libGUiOnRydWUsIldpZHRoIjowLjAsIkhlaWdodCI6MC4wLCJCb3JkZXJTdHlsZSI6eyIkaWQiOiIxMDA0IiwiTGluZUNvbG9yIjpudWxsLCJMaW5lV2VpZ2h0IjowLjAsIkxpbmVUeXBlIjowLCJQYXJlbnRTdHlsZSI6bnVsbH0sIlBhcmVudFN0eWxlIjpudWxsfSwiSG9yaXpvbnRhbENvbm5lY3RvclN0eWxlIjp7IiRpZCI6IjEwMDUiLCJMaW5lQ29sb3IiOnsiJHJlZiI6IjEwMCJ9LCJMaW5lV2VpZ2h0IjoxLjAsIkxpbmVUeXBlIjowLCJQYXJlbnRTdHlsZSI6bnVsbH0sIlZlcnRpY2FsQ29ubmVjdG9yU3R5bGUiOnsiJGlkIjoiMTAwNiIsIkxpbmVDb2xvciI6eyIkcmVmIjoiMTAzIn0sIkxpbmVXZWlnaHQiOjAuMCwiTGluZVR5cGUiOjAsIlBhcmVudFN0eWxlIjpudWxsfSwiTWFyZ2luIjpudWxsLCJTdGFydERhdGVQb3NpdGlvbiI6MCwiRW5kRGF0ZVBvc2l0aW9uIjowLCJEYXRlSXNWaXNpYmxlIjp0cnVlLCJUaXRsZVBvc2l0aW9uIjoyLCJEdXJhdGlvblBvc2l0aW9uIjo2LCJQZXJjZW50YWdlQ29tcGxldGVkUG9zaXRpb24iOjIsIlNwYWNpbmciOjUsIklzQmVsb3dUaW1lYmFuZCI6ZmFsc2UsIlBlcmNlbnRhZ2VDb21wbGV0ZVNoYXBlT3BhY2l0eSI6MzUsIlNoYXBlU3R5bGUiOnsiJGlkIjoiMTAwNyIsIk1hcmdpbiI6eyIkaWQiOiIxMDA4IiwiVG9wIjowLCJMZWZ0Ijo0LCJSaWdodCI6NCwiQm90dG9tIjowfSwiUGFkZGluZyI6eyIkaWQiOiIxMDA5IiwiVG9wIjowLCJMZWZ0IjowLCJSaWdodCI6MCwiQm90dG9tIjowfSwiQmFja2dyb3VuZCI6eyIkaWQiOiIxMDEwIiwiQ29sb3IiOnsiJGlkIjoiMTAxMSIsIkEiOjI1NSwiUiI6MTA5LCJHIjoxNTgsIkIiOjE4OX19LCJJc1Zpc2libGUiOnRydWUsIldpZHRoIjowLjAsIkhlaWdodCI6MTYuMCwiQm9yZGVyU3R5bGUiOnsiJGlkIjoiMTAxMiIsIkxpbmVDb2xvciI6eyIkcmVmIjoiNTUxIn0sIkxpbmVXZWlnaHQiOjAuMCwiTGluZVR5cGUiOjAsIlBhcmVudFN0eWxlIjpudWxsfSwiUGFyZW50U3R5bGUiOm51bGx9LCJUaXRsZVN0eWxlIjp7IiRpZCI6IjEwMTMiLCJGb250U2V0dGluZ3MiOnsiJGlkIjoiMTAxNCIsIkZvbnRTaXplIjoxMCwiRm9udE5hbWUiOiJBcmlhbCIsIklzQm9sZCI6ZmFsc2UsIklzSXRhbGljIjpmYWxzZSwiSXNVbmRlcmxpbmVkIjpmYWxzZSwiUGFyZW50U3R5bGUiOm51bGx9LCJBdXRvU2l6ZSI6MCwiRm9yZWdyb3VuZCI6eyIkaWQiOiIxMDE1IiwiQ29sb3IiOnsiJGlkIjoiMTAxNiIsIkEiOjI1NSwiUiI6MjUzLCJHIjoyNTAsIkIiOjIzN319LCJNYXhXaWR0aCI6MTA2Ni42NjY2NjY2NjY2NjY3LCJNYXhIZWlnaHQiOiJJbmZpbml0eSIsIlNtYXJ0Rm9yZWdyb3VuZElzQWN0aXZlIjpmYWxzZSwiSG9yaXpvbnRhbEFsaWdubWVudCI6MSwiVmVydGljYWxBbGlnbm1lbnQiOjAsIlNtYXJ0Rm9yZWdyb3VuZCI6bnVsbCwiQmFja2dyb3VuZEZpbGxUeXBlIjowLCJNYXJnaW4iOnsiJGlkIjoiMTAxNyIsIlRvcCI6MCwiTGVmdCI6MCwiUmlnaHQiOjAsIkJvdHRvbSI6MH0sIlBhZGRpbmciOnsiJGlkIjoiMTAxOCIsIlRvcCI6MCwiTGVmdCI6MCwiUmlnaHQiOjAsIkJvdHRvbSI6MH0sIkJhY2tncm91bmQiOnsiJGlkIjoiMTAxOSIsIkNvbG9yIjp7IiRpZCI6IjEwMjAiLCJBIjowLCJSIjoyNTUsIkciOjI1NSwiQiI6MjU1fX0sIklzVmlzaWJsZSI6dHJ1ZSwiV2lkdGgiOjAuMCwiSGVpZ2h0IjowLjAsIkJvcmRlclN0eWxlIjp7IiRpZCI6IjEwMjEiLCJMaW5lQ29sb3IiOm51bGwsIkxpbmVXZWlnaHQiOjAuMCwiTGluZVR5cGUiOjAsIlBhcmVudFN0eWxlIjpudWxsfSwiUGFyZW50U3R5bGUiOm51bGx9LCJEYXRlU3R5bGUiOnsiJGlkIjoiMTAyMiIsIkZvbnRTZXR0aW5ncyI6eyIkaWQiOiIxMDIzIiwiRm9udFNpemUiOjksIkZvbnROYW1lIjoiQXJpYWwiLCJJc0JvbGQiOmZhbHNlLCJJc0l0YWxpYyI6ZmFsc2UsIklzVW5kZXJsaW5lZCI6ZmFsc2UsIlBhcmVudFN0eWxlIjpudWxsfSwiQXV0b1NpemUiOjAsIkZvcmVncm91bmQiOnsiJGlkIjoiMTAyNCIsIkNvbG9yIjp7IiRpZCI6IjEwMjUiLCJBIjoyNTUsIlIiOjk3LCJHIjoxMDUsIkIiOjkxfX0sIk1heFdpZHRoIjoyMDAuMCwiTWF4SGVpZ2h0IjoiSW5maW5pdHkiLCJTbWFydEZvcmVncm91bmRJc0FjdGl2ZSI6ZmFsc2UsIkhvcml6b250YWxBbGlnbm1lbnQiOjAsIlZlcnRpY2FsQWxpZ25tZW50IjowLCJTbWFydEZvcmVncm91bmQiOm51bGwsIkJhY2tncm91bmRGaWxsVHlwZSI6MCwiTWFyZ2luIjp7IiRpZCI6IjEwMjYiLCJUb3AiOjAsIkxlZnQiOjAsIlJpZ2h0IjowLCJCb3R0b20iOjB9LCJQYWRkaW5nIjp7IiRpZCI6IjEwMjciLCJUb3AiOjAsIkxlZnQiOjAsIlJpZ2h0IjowLCJCb3R0b20iOjB9LCJCYWNrZ3JvdW5kIjp7IiRpZCI6IjEwMjgiLCJDb2xvciI6eyIkaWQiOiIxMDI5IiwiQSI6MCwiUiI6MjU1LCJHIjoyNTUsIkIiOjI1NX19LCJJc1Zpc2libGUiOnRydWUsIldpZHRoIjowLjAsIkhlaWdodCI6MC4wLCJCb3JkZXJTdHlsZSI6eyIkaWQiOiIxMDMwIiwiTGluZUNvbG9yIjpudWxsLCJMaW5lV2VpZ2h0IjowLjAsIkxpbmVUeXBlIjowLCJQYXJlbnRTdHlsZSI6bnVsbH0sIlBhcmVudFN0eWxlIjpudWxsfSwiRGF0ZUZvcm1hdCI6eyIkaWQiOiIxMDMx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QyOSJ9fSwiV2Vla051bWJlcmluZyI6eyIkaWQiOiIxMDMyIiwiRm9ybWF0IjowLCJJc1Zpc2libGUiOmZhbHNlLCJMYXN0S25vd25WaXNpYmlsaXR5U3RhdGUiOmZhbHNlfSwiSXNWaXNpYmxlIjp0cnVlLCJQYXJlbnRTdHlsZSI6bnVsbH0sIkluZGV4IjoxMywiU21hcnREdXJhdGlvbkFjdGl2YXRlZCI6ZmFsc2UsIkRhdGVGb3JtYXQiOnsiJHJlZiI6IjEwMzEifSwiV2Vla051bWJlcmluZyI6eyIkaWQiOiIxMDMzIiwiRm9ybWF0IjowLCJJc1Zpc2libGUiOmZhbHNlLCJMYXN0S25vd25WaXNpYmlsaXR5U3RhdGUiOmZhbHNlfSwiSWQiOiIwMTA4YThjNC0wYjcyLTQxNDQtODdlZS04OTA0YWI2NDA3NDEiLCJJbXBvcnRJZCI6bnVsbCwiVGl0bGUiOiJDYXNlIFN0dWR5IFBhZ2UiLCJOb3RlIjpudWxsLCJIeXBlcmxpbmsiOnsiJGlkIjoiMTAzNCIsIkFkZHJlc3MiOiIiLCJTdWJBZGRyZXNzIjoiIn0sIklzQ2hhbmdlZCI6ZmFsc2UsIklzTmV3IjpmYWxzZX0seyIkaWQiOiIxMDM1IiwiR3JvdXBOYW1lIjoiMzVmOGNlNDAtNTdiNS00MzA2LWJhNWEtNDZkYjFmNDFmMjRlIiwiU3RhcnREYXRlIjoiMjAyMS0wMS0wN1QwMDowMDowMFoiLCJFbmREYXRlIjoiMjAyMS0wMS0yMFQyMzo1OTowMFoiLCJQZXJjZW50YWdlQ29tcGxldGUiOjAuMCwiU3R5bGUiOnsiJGlkIjoiMTAzNiIsIlNoYXBlIjo0LCJTaGFwZVRoaWNrbmVzcyI6MSwiRHVyYXRpb25Gb3JtYXQiOjAsIkluY2x1ZGVOb25Xb3JraW5nRGF5c0luRHVyYXRpb24iOmZhbHNlLCJQZXJjZW50YWdlQ29tcGxldGVTdHlsZSI6eyIkaWQiOiIxMDM3IiwiRm9udFNldHRpbmdzIjp7IiRpZCI6IjEwMzgiLCJGb250U2l6ZSI6MTAsIkZvbnROYW1lIjoiQ2FsaWJyaSIsIklzQm9sZCI6ZmFsc2UsIklzSXRhbGljIjpmYWxzZSwiSXNVbmRlcmxpbmVkIjpmYWxzZSwiUGFyZW50U3R5bGUiOm51bGx9LCJBdXRvU2l6ZSI6MCwiRm9yZWdyb3VuZCI6eyIkaWQiOiIxMDM5IiwiQ29sb3IiOnsiJGlkIjoiMTA0MC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xMDQxIiwiVG9wIjowLCJMZWZ0IjowLCJSaWdodCI6MCwiQm90dG9tIjowfSwiUGFkZGluZyI6eyIkaWQiOiIxMDQyIiwiVG9wIjowLCJMZWZ0IjowLCJSaWdodCI6MCwiQm90dG9tIjowfSwiQmFja2dyb3VuZCI6eyIkaWQiOiIxMDQzIiwiQ29sb3IiOnsiJHJlZiI6IjM5MyJ9fSwiSXNWaXNpYmxlIjp0cnVlLCJXaWR0aCI6MC4wLCJIZWlnaHQiOjAuMCwiQm9yZGVyU3R5bGUiOnsiJGlkIjoiMTA0NCIsIkxpbmVDb2xvciI6bnVsbCwiTGluZVdlaWdodCI6MC4wLCJMaW5lVHlwZSI6MCwiUGFyZW50U3R5bGUiOm51bGx9LCJQYXJlbnRTdHlsZSI6bnVsbH0sIkR1cmF0aW9uU3R5bGUiOnsiJGlkIjoiMTA0NSIsIkZvbnRTZXR0aW5ncyI6eyIkaWQiOiIxMDQ2IiwiRm9udFNpemUiOjksIkZvbnROYW1lIjoiQXJpYWwiLCJJc0JvbGQiOmZhbHNlLCJJc0l0YWxpYyI6ZmFsc2UsIklzVW5kZXJsaW5lZCI6ZmFsc2UsIlBhcmVudFN0eWxlIjpudWxsfSwiQXV0b1NpemUiOjAsIkZvcmVncm91bmQiOnsiJGlkIjoiMTA0NyIsIkNvbG9yIjp7IiRyZWYiOiI5NSJ9fSwiTWF4V2lkdGgiOjIwMC4wLCJNYXhIZWlnaHQiOiJJbmZpbml0eSIsIlNtYXJ0Rm9yZWdyb3VuZElzQWN0aXZlIjpmYWxzZSwiSG9yaXpvbnRhbEFsaWdubWVudCI6MCwiVmVydGljYWxBbGlnbm1lbnQiOjAsIlNtYXJ0Rm9yZWdyb3VuZCI6bnVsbCwiQmFja2dyb3VuZEZpbGxUeXBlIjowLCJNYXJnaW4iOnsiJGlkIjoiMTA0OCIsIlRvcCI6MCwiTGVmdCI6MCwiUmlnaHQiOjAsIkJvdHRvbSI6MH0sIlBhZGRpbmciOnsiJGlkIjoiMTA0OSIsIlRvcCI6MCwiTGVmdCI6MCwiUmlnaHQiOjAsIkJvdHRvbSI6MH0sIkJhY2tncm91bmQiOnsiJHJlZiI6Ijk4In0sIklzVmlzaWJsZSI6dHJ1ZSwiV2lkdGgiOjAuMCwiSGVpZ2h0IjowLjAsIkJvcmRlclN0eWxlIjp7IiRpZCI6IjEwNTAiLCJMaW5lQ29sb3IiOm51bGwsIkxpbmVXZWlnaHQiOjAuMCwiTGluZVR5cGUiOjAsIlBhcmVudFN0eWxlIjpudWxsfSwiUGFyZW50U3R5bGUiOm51bGx9LCJIb3Jpem9udGFsQ29ubmVjdG9yU3R5bGUiOnsiJGlkIjoiMTA1MSIsIkxpbmVDb2xvciI6eyIkcmVmIjoiMTAwIn0sIkxpbmVXZWlnaHQiOjEuMCwiTGluZVR5cGUiOjAsIlBhcmVudFN0eWxlIjpudWxsfSwiVmVydGljYWxDb25uZWN0b3JTdHlsZSI6eyIkaWQiOiIxMDUyIiwiTGluZUNvbG9yIjp7IiRyZWYiOiIxMDMifSwiTGluZVdlaWdodCI6MC4wLCJMaW5lVHlwZSI6MCwiUGFyZW50U3R5bGUiOm51bGx9LCJNYXJnaW4iOm51bGwsIlN0YXJ0RGF0ZVBvc2l0aW9uIjowLCJFbmREYXRlUG9zaXRpb24iOjAsIkRhdGVJc1Zpc2libGUiOnRydWUsIlRpdGxlUG9zaXRpb24iOjIsIkR1cmF0aW9uUG9zaXRpb24iOjYsIlBlcmNlbnRhZ2VDb21wbGV0ZWRQb3NpdGlvbiI6MiwiU3BhY2luZyI6MTAsIklzQmVsb3dUaW1lYmFuZCI6ZmFsc2UsIlBlcmNlbnRhZ2VDb21wbGV0ZVNoYXBlT3BhY2l0eSI6MzUsIlNoYXBlU3R5bGUiOnsiJGlkIjoiMTA1MyIsIk1hcmdpbiI6eyIkaWQiOiIxMDU0IiwiVG9wIjowLCJMZWZ0Ijo0LCJSaWdodCI6NCwiQm90dG9tIjowfSwiUGFkZGluZyI6eyIkaWQiOiIxMDU1IiwiVG9wIjowLCJMZWZ0IjowLCJSaWdodCI6MCwiQm90dG9tIjowfSwiQmFja2dyb3VuZCI6eyIkaWQiOiIxMDU2IiwiQ29sb3IiOnsiJGlkIjoiMTA1NyIsIkEiOjI1NSwiUiI6MTQxLCJHIjoxMzUsIkIiOjYwfX0sIklzVmlzaWJsZSI6dHJ1ZSwiV2lkdGgiOjAuMCwiSGVpZ2h0IjoxNi4wLCJCb3JkZXJTdHlsZSI6eyIkaWQiOiIxMDU4IiwiTGluZUNvbG9yIjp7IiRyZWYiOiI1NTEifSwiTGluZVdlaWdodCI6MC4wLCJMaW5lVHlwZSI6MCwiUGFyZW50U3R5bGUiOm51bGx9LCJQYXJlbnRTdHlsZSI6bnVsbH0sIlRpdGxlU3R5bGUiOnsiJGlkIjoiMTA1OSIsIkZvbnRTZXR0aW5ncyI6eyIkaWQiOiIxMDYwIiwiRm9udFNpemUiOjEwLCJGb250TmFtZSI6IkFyaWFsIiwiSXNCb2xkIjpmYWxzZSwiSXNJdGFsaWMiOmZhbHNlLCJJc1VuZGVybGluZWQiOmZhbHNlLCJQYXJlbnRTdHlsZSI6bnVsbH0sIkF1dG9TaXplIjowLCJGb3JlZ3JvdW5kIjp7IiRpZCI6IjEwNjEiLCJDb2xvciI6eyIkaWQiOiIxMDYyIiwiQSI6MjU1LCJSIjoyNTMsIkciOjI1MCwiQiI6MjM3fX0sIk1heFdpZHRoIjoxMDY2LjY2NjY2NjY2NjY2NjcsIk1heEhlaWdodCI6IkluZmluaXR5IiwiU21hcnRGb3JlZ3JvdW5kSXNBY3RpdmUiOmZhbHNlLCJIb3Jpem9udGFsQWxpZ25tZW50IjoxLCJWZXJ0aWNhbEFsaWdubWVudCI6MCwiU21hcnRGb3JlZ3JvdW5kIjpudWxsLCJCYWNrZ3JvdW5kRmlsbFR5cGUiOjAsIk1hcmdpbiI6eyIkaWQiOiIxMDYzIiwiVG9wIjowLCJMZWZ0IjowLCJSaWdodCI6MCwiQm90dG9tIjowfSwiUGFkZGluZyI6eyIkaWQiOiIxMDY0IiwiVG9wIjowLCJMZWZ0IjowLCJSaWdodCI6MCwiQm90dG9tIjowfSwiQmFja2dyb3VuZCI6eyIkaWQiOiIxMDY1IiwiQ29sb3IiOnsiJGlkIjoiMTA2NiIsIkEiOjAsIlIiOjI1NSwiRyI6MjU1LCJCIjoyNTV9fSwiSXNWaXNpYmxlIjp0cnVlLCJXaWR0aCI6MC4wLCJIZWlnaHQiOjAuMCwiQm9yZGVyU3R5bGUiOnsiJGlkIjoiMTA2NyIsIkxpbmVDb2xvciI6bnVsbCwiTGluZVdlaWdodCI6MC4wLCJMaW5lVHlwZSI6MCwiUGFyZW50U3R5bGUiOm51bGx9LCJQYXJlbnRTdHlsZSI6bnVsbH0sIkRhdGVTdHlsZSI6eyIkaWQiOiIxMDY4IiwiRm9udFNldHRpbmdzIjp7IiRpZCI6IjEwNjkiLCJGb250U2l6ZSI6OSwiRm9udE5hbWUiOiJBcmlhbCIsIklzQm9sZCI6ZmFsc2UsIklzSXRhbGljIjpmYWxzZSwiSXNVbmRlcmxpbmVkIjpmYWxzZSwiUGFyZW50U3R5bGUiOm51bGx9LCJBdXRvU2l6ZSI6MCwiRm9yZWdyb3VuZCI6eyIkaWQiOiIxMDcwIiwiQ29sb3IiOnsiJGlkIjoiMTA3MSIsIkEiOjI1NSwiUiI6OTcsIkciOjEwNSwiQiI6OTF9fSwiTWF4V2lkdGgiOjIwMC4wLCJNYXhIZWlnaHQiOiJJbmZpbml0eSIsIlNtYXJ0Rm9yZWdyb3VuZElzQWN0aXZlIjpmYWxzZSwiSG9yaXpvbnRhbEFsaWdubWVudCI6MCwiVmVydGljYWxBbGlnbm1lbnQiOjAsIlNtYXJ0Rm9yZWdyb3VuZCI6bnVsbCwiQmFja2dyb3VuZEZpbGxUeXBlIjowLCJNYXJnaW4iOnsiJGlkIjoiMTA3MiIsIlRvcCI6MCwiTGVmdCI6MCwiUmlnaHQiOjAsIkJvdHRvbSI6MH0sIlBhZGRpbmciOnsiJGlkIjoiMTA3MyIsIlRvcCI6MCwiTGVmdCI6MCwiUmlnaHQiOjAsIkJvdHRvbSI6MH0sIkJhY2tncm91bmQiOnsiJGlkIjoiMTA3NCIsIkNvbG9yIjp7IiRpZCI6IjEwNzUiLCJBIjowLCJSIjoyNTUsIkciOjI1NSwiQiI6MjU1fX0sIklzVmlzaWJsZSI6dHJ1ZSwiV2lkdGgiOjAuMCwiSGVpZ2h0IjowLjAsIkJvcmRlclN0eWxlIjp7IiRpZCI6IjEwNzYiLCJMaW5lQ29sb3IiOm51bGwsIkxpbmVXZWlnaHQiOjAuMCwiTGluZVR5cGUiOjAsIlBhcmVudFN0eWxlIjpudWxsfSwiUGFyZW50U3R5bGUiOm51bGx9LCJEYXRlRm9ybWF0Ijp7IiRpZCI6IjEwNzc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DI5In19LCJXZWVrTnVtYmVyaW5nIjp7IiRpZCI6IjEwNzgiLCJGb3JtYXQiOjAsIklzVmlzaWJsZSI6ZmFsc2UsIkxhc3RLbm93blZpc2liaWxpdHlTdGF0ZSI6ZmFsc2V9LCJJc1Zpc2libGUiOnRydWUsIlBhcmVudFN0eWxlIjpudWxsfSwiSW5kZXgiOjE0LCJTbWFydER1cmF0aW9uQWN0aXZhdGVkIjpmYWxzZSwiRGF0ZUZvcm1hdCI6eyIkcmVmIjoiMTA3NyJ9LCJXZWVrTnVtYmVyaW5nIjp7IiRpZCI6IjEwNzkiLCJGb3JtYXQiOjAsIklzVmlzaWJsZSI6ZmFsc2UsIkxhc3RLbm93blZpc2liaWxpdHlTdGF0ZSI6ZmFsc2V9LCJJZCI6IjYyY2NiY2IxLTY3YTEtNDcxNi05MjlhLTBiMDgwNWQ2NmI1ZiIsIkltcG9ydElkIjpudWxsLCJUaXRsZSI6IlF1aWNrIFN0YXJ0IFZpZGVvIiwiTm90ZSI6bnVsbCwiSHlwZXJsaW5rIjp7IiRpZCI6IjEwODAiLCJBZGRyZXNzIjoiIiwiU3ViQWRkcmVzcyI6IiJ9LCJJc0NoYW5nZWQiOmZhbHNlLCJJc05ldyI6ZmFsc2V9LHsiJGlkIjoiMTA4MSIsIkdyb3VwTmFtZSI6IjM1ZjhjZTQwLTU3YjUtNDMwNi1iYTVhLTQ2ZGIxZjQxZjI0ZSIsIlN0YXJ0RGF0ZSI6IjIwMjEtMDItMDNUMDA6MDA6MDBaIiwiRW5kRGF0ZSI6IjIwMjEtMDItMTlUMjM6NTk6MDBaIiwiUGVyY2VudGFnZUNvbXBsZXRlIjowLjAsIlN0eWxlIjp7IiRpZCI6IjEwODIiLCJTaGFwZSI6NCwiU2hhcGVUaGlja25lc3MiOjEsIkR1cmF0aW9uRm9ybWF0IjowLCJJbmNsdWRlTm9uV29ya2luZ0RheXNJbkR1cmF0aW9uIjpmYWxzZSwiUGVyY2VudGFnZUNvbXBsZXRlU3R5bGUiOnsiJGlkIjoiMTA4MyIsIkZvbnRTZXR0aW5ncyI6eyIkaWQiOiIxMDg0IiwiRm9udFNpemUiOjEwLCJGb250TmFtZSI6IkNhbGlicmkiLCJJc0JvbGQiOmZhbHNlLCJJc0l0YWxpYyI6ZmFsc2UsIklzVW5kZXJsaW5lZCI6ZmFsc2UsIlBhcmVudFN0eWxlIjpudWxsfSwiQXV0b1NpemUiOjAsIkZvcmVncm91bmQiOnsiJGlkIjoiMTA4NSIsIkNvbG9yIjp7IiRpZCI6IjEwODY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MTA4NyIsIlRvcCI6MCwiTGVmdCI6MCwiUmlnaHQiOjAsIkJvdHRvbSI6MH0sIlBhZGRpbmciOnsiJGlkIjoiMTA4OCIsIlRvcCI6MCwiTGVmdCI6MCwiUmlnaHQiOjAsIkJvdHRvbSI6MH0sIkJhY2tncm91bmQiOnsiJGlkIjoiMTA4OSIsIkNvbG9yIjp7IiRyZWYiOiIzOTMifX0sIklzVmlzaWJsZSI6dHJ1ZSwiV2lkdGgiOjAuMCwiSGVpZ2h0IjowLjAsIkJvcmRlclN0eWxlIjp7IiRpZCI6IjEwOTAiLCJMaW5lQ29sb3IiOm51bGwsIkxpbmVXZWlnaHQiOjAuMCwiTGluZVR5cGUiOjAsIlBhcmVudFN0eWxlIjpudWxsfSwiUGFyZW50U3R5bGUiOm51bGx9LCJEdXJhdGlvblN0eWxlIjp7IiRpZCI6IjEwOTEiLCJGb250U2V0dGluZ3MiOnsiJGlkIjoiMTA5MiIsIkZvbnRTaXplIjo5LCJGb250TmFtZSI6IkFyaWFsIiwiSXNCb2xkIjpmYWxzZSwiSXNJdGFsaWMiOmZhbHNlLCJJc1VuZGVybGluZWQiOmZhbHNlLCJQYXJlbnRTdHlsZSI6bnVsbH0sIkF1dG9TaXplIjowLCJGb3JlZ3JvdW5kIjp7IiRpZCI6IjEwOTMiLCJDb2xvciI6eyIkcmVmIjoiOTUifX0sIk1heFdpZHRoIjoyMDAuMCwiTWF4SGVpZ2h0IjoiSW5maW5pdHkiLCJTbWFydEZvcmVncm91bmRJc0FjdGl2ZSI6ZmFsc2UsIkhvcml6b250YWxBbGlnbm1lbnQiOjAsIlZlcnRpY2FsQWxpZ25tZW50IjowLCJTbWFydEZvcmVncm91bmQiOm51bGwsIkJhY2tncm91bmRGaWxsVHlwZSI6MCwiTWFyZ2luIjp7IiRpZCI6IjEwOTQiLCJUb3AiOjAsIkxlZnQiOjAsIlJpZ2h0IjowLCJCb3R0b20iOjB9LCJQYWRkaW5nIjp7IiRpZCI6IjEwOTUiLCJUb3AiOjAsIkxlZnQiOjAsIlJpZ2h0IjowLCJCb3R0b20iOjB9LCJCYWNrZ3JvdW5kIjp7IiRyZWYiOiI5OCJ9LCJJc1Zpc2libGUiOnRydWUsIldpZHRoIjowLjAsIkhlaWdodCI6MC4wLCJCb3JkZXJTdHlsZSI6eyIkaWQiOiIxMDk2IiwiTGluZUNvbG9yIjpudWxsLCJMaW5lV2VpZ2h0IjowLjAsIkxpbmVUeXBlIjowLCJQYXJlbnRTdHlsZSI6bnVsbH0sIlBhcmVudFN0eWxlIjpudWxsfSwiSG9yaXpvbnRhbENvbm5lY3RvclN0eWxlIjp7IiRpZCI6IjEwOTciLCJMaW5lQ29sb3IiOnsiJHJlZiI6IjEwMCJ9LCJMaW5lV2VpZ2h0IjoxLjAsIkxpbmVUeXBlIjowLCJQYXJlbnRTdHlsZSI6bnVsbH0sIlZlcnRpY2FsQ29ubmVjdG9yU3R5bGUiOnsiJGlkIjoiMTA5OCIsIkxpbmVDb2xvciI6eyIkcmVmIjoiMTAzIn0sIkxpbmVXZWlnaHQiOjAuMCwiTGluZVR5cGUiOjAsIlBhcmVudFN0eWxlIjpudWxsfSwiTWFyZ2luIjpudWxsLCJTdGFydERhdGVQb3NpdGlvbiI6MCwiRW5kRGF0ZVBvc2l0aW9uIjowLCJEYXRlSXNWaXNpYmxlIjp0cnVlLCJUaXRsZVBvc2l0aW9uIjoyLCJEdXJhdGlvblBvc2l0aW9uIjo2LCJQZXJjZW50YWdlQ29tcGxldGVkUG9zaXRpb24iOjIsIlNwYWNpbmciOjUsIklzQmVsb3dUaW1lYmFuZCI6ZmFsc2UsIlBlcmNlbnRhZ2VDb21wbGV0ZVNoYXBlT3BhY2l0eSI6MzUsIlNoYXBlU3R5bGUiOnsiJGlkIjoiMTA5OSIsIk1hcmdpbiI6eyIkaWQiOiIxMTAwIiwiVG9wIjowLCJMZWZ0Ijo0LCJSaWdodCI6NCwiQm90dG9tIjowfSwiUGFkZGluZyI6eyIkaWQiOiIxMTAxIiwiVG9wIjowLCJMZWZ0IjowLCJSaWdodCI6MCwiQm90dG9tIjowfSwiQmFja2dyb3VuZCI6eyIkaWQiOiIxMTAyIiwiQ29sb3IiOnsiJGlkIjoiMTEwMyIsIkEiOjI1NSwiUiI6MjE0LCJHIjoxNzMsIkIiOjEzMn19LCJJc1Zpc2libGUiOnRydWUsIldpZHRoIjowLjAsIkhlaWdodCI6MTYuMCwiQm9yZGVyU3R5bGUiOnsiJGlkIjoiMTEwNCIsIkxpbmVDb2xvciI6eyIkcmVmIjoiNTUxIn0sIkxpbmVXZWlnaHQiOjAuMCwiTGluZVR5cGUiOjAsIlBhcmVudFN0eWxlIjpudWxsfSwiUGFyZW50U3R5bGUiOm51bGx9LCJUaXRsZVN0eWxlIjp7IiRpZCI6IjExMDUiLCJGb250U2V0dGluZ3MiOnsiJGlkIjoiMTEwNiIsIkZvbnRTaXplIjoxMCwiRm9udE5hbWUiOiJBcmlhbCIsIklzQm9sZCI6ZmFsc2UsIklzSXRhbGljIjpmYWxzZSwiSXNVbmRlcmxpbmVkIjpmYWxzZSwiUGFyZW50U3R5bGUiOm51bGx9LCJBdXRvU2l6ZSI6MCwiRm9yZWdyb3VuZCI6eyIkaWQiOiIxMTA3IiwiQ29sb3IiOnsiJGlkIjoiMTEwOCIsIkEiOjI1NSwiUiI6MTA0LCJHIjo4NiwiQiI6NTh9fSwiTWF4V2lkdGgiOjEwNjYuNjY2NjY2NjY2NjY2NywiTWF4SGVpZ2h0IjoiSW5maW5pdHkiLCJTbWFydEZvcmVncm91bmRJc0FjdGl2ZSI6ZmFsc2UsIkhvcml6b250YWxBbGlnbm1lbnQiOjEsIlZlcnRpY2FsQWxpZ25tZW50IjowLCJTbWFydEZvcmVncm91bmQiOm51bGwsIkJhY2tncm91bmRGaWxsVHlwZSI6MCwiTWFyZ2luIjp7IiRpZCI6IjExMDkiLCJUb3AiOjAsIkxlZnQiOjAsIlJpZ2h0IjowLCJCb3R0b20iOjB9LCJQYWRkaW5nIjp7IiRpZCI6IjExMTAiLCJUb3AiOjAsIkxlZnQiOjAsIlJpZ2h0IjowLCJCb3R0b20iOjB9LCJCYWNrZ3JvdW5kIjp7IiRpZCI6IjExMTEiLCJDb2xvciI6eyIkaWQiOiIxMTEyIiwiQSI6MCwiUiI6MjU1LCJHIjoyNTUsIkIiOjI1NX19LCJJc1Zpc2libGUiOnRydWUsIldpZHRoIjowLjAsIkhlaWdodCI6MC4wLCJCb3JkZXJTdHlsZSI6eyIkaWQiOiIxMTEzIiwiTGluZUNvbG9yIjpudWxsLCJMaW5lV2VpZ2h0IjowLjAsIkxpbmVUeXBlIjowLCJQYXJlbnRTdHlsZSI6bnVsbH0sIlBhcmVudFN0eWxlIjpudWxsfSwiRGF0ZVN0eWxlIjp7IiRpZCI6IjExMTQiLCJGb250U2V0dGluZ3MiOnsiJGlkIjoiMTExNSIsIkZvbnRTaXplIjo5LCJGb250TmFtZSI6IkFyaWFsIiwiSXNCb2xkIjpmYWxzZSwiSXNJdGFsaWMiOmZhbHNlLCJJc1VuZGVybGluZWQiOmZhbHNlLCJQYXJlbnRTdHlsZSI6bnVsbH0sIkF1dG9TaXplIjowLCJGb3JlZ3JvdW5kIjp7IiRpZCI6IjExMTYiLCJDb2xvciI6eyIkaWQiOiIxMTE3IiwiQSI6MjU1LCJSIjo5NywiRyI6MTA1LCJCIjo5MX19LCJNYXhXaWR0aCI6MjAwLjAsIk1heEhlaWdodCI6IkluZmluaXR5IiwiU21hcnRGb3JlZ3JvdW5kSXNBY3RpdmUiOmZhbHNlLCJIb3Jpem9udGFsQWxpZ25tZW50IjowLCJWZXJ0aWNhbEFsaWdubWVudCI6MCwiU21hcnRGb3JlZ3JvdW5kIjpudWxsLCJCYWNrZ3JvdW5kRmlsbFR5cGUiOjAsIk1hcmdpbiI6eyIkaWQiOiIxMTE4IiwiVG9wIjowLCJMZWZ0IjowLCJSaWdodCI6MCwiQm90dG9tIjowfSwiUGFkZGluZyI6eyIkaWQiOiIxMTE5IiwiVG9wIjowLCJMZWZ0IjowLCJSaWdodCI6MCwiQm90dG9tIjowfSwiQmFja2dyb3VuZCI6eyIkaWQiOiIxMTIwIiwiQ29sb3IiOnsiJGlkIjoiMTEyMSIsIkEiOjAsIlIiOjI1NSwiRyI6MjU1LCJCIjoyNTV9fSwiSXNWaXNpYmxlIjp0cnVlLCJXaWR0aCI6MC4wLCJIZWlnaHQiOjAuMCwiQm9yZGVyU3R5bGUiOnsiJGlkIjoiMTEyMiIsIkxpbmVDb2xvciI6bnVsbCwiTGluZVdlaWdodCI6MC4wLCJMaW5lVHlwZSI6MCwiUGFyZW50U3R5bGUiOm51bGx9LCJQYXJlbnRTdHlsZSI6bnVsbH0sIkRhdGVGb3JtYXQiOnsiJGlkIjoiMTEy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0MjkifX0sIldlZWtOdW1iZXJpbmciOnsiJGlkIjoiMTEyNCIsIkZvcm1hdCI6MCwiSXNWaXNpYmxlIjpmYWxzZSwiTGFzdEtub3duVmlzaWJpbGl0eVN0YXRlIjpmYWxzZX0sIklzVmlzaWJsZSI6dHJ1ZSwiUGFyZW50U3R5bGUiOm51bGx9LCJJbmRleCI6MTUsIlNtYXJ0RHVyYXRpb25BY3RpdmF0ZWQiOmZhbHNlLCJEYXRlRm9ybWF0Ijp7IiRyZWYiOiIxMTIzIn0sIldlZWtOdW1iZXJpbmciOnsiJGlkIjoiMTEyNSIsIkZvcm1hdCI6MCwiSXNWaXNpYmxlIjpmYWxzZSwiTGFzdEtub3duVmlzaWJpbGl0eVN0YXRlIjpmYWxzZX0sIklkIjoiM2M5MzRkNjgtOTk5ZS00Mzk0LWE5OWEtZjQ5MzU5YjM5YzZkIiwiSW1wb3J0SWQiOm51bGwsIlRpdGxlIjoiS0IgQXJ0aWNsZTogQXNzaWduaW5nIHVzZXJzIiwiTm90ZSI6bnVsbCwiSHlwZXJsaW5rIjp7IiRpZCI6IjExMjYiLCJBZGRyZXNzIjoiIiwiU3ViQWRkcmVzcyI6IiJ9LCJJc0NoYW5nZWQiOmZhbHNlLCJJc05ldyI6ZmFsc2V9LHsiJGlkIjoiMTEyNyIsIkdyb3VwTmFtZSI6IjM1ZjhjZTQwLTU3YjUtNDMwNi1iYTVhLTQ2ZGIxZjQxZjI0ZSIsIlN0YXJ0RGF0ZSI6IjIwMjEtMDMtMTRUMDA6MDA6MDBaIiwiRW5kRGF0ZSI6IjIwMjEtMDMtMjhUMjM6NTk6MDBaIiwiUGVyY2VudGFnZUNvbXBsZXRlIjowLjAsIlN0eWxlIjp7IiRpZCI6IjExMjgiLCJTaGFwZSI6NCwiU2hhcGVUaGlja25lc3MiOjEsIkR1cmF0aW9uRm9ybWF0IjowLCJJbmNsdWRlTm9uV29ya2luZ0RheXNJbkR1cmF0aW9uIjpmYWxzZSwiUGVyY2VudGFnZUNvbXBsZXRlU3R5bGUiOnsiJGlkIjoiMTEyOSIsIkZvbnRTZXR0aW5ncyI6eyIkaWQiOiIxMTMwIiwiRm9udFNpemUiOjEwLCJGb250TmFtZSI6IkNhbGlicmkiLCJJc0JvbGQiOmZhbHNlLCJJc0l0YWxpYyI6ZmFsc2UsIklzVW5kZXJsaW5lZCI6ZmFsc2UsIlBhcmVudFN0eWxlIjpudWxsfSwiQXV0b1NpemUiOjAsIkZvcmVncm91bmQiOnsiJGlkIjoiMTEzMSIsIkNvbG9yIjp7IiRpZCI6IjExMzI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MTEzMyIsIlRvcCI6MCwiTGVmdCI6MCwiUmlnaHQiOjAsIkJvdHRvbSI6MH0sIlBhZGRpbmciOnsiJGlkIjoiMTEzNCIsIlRvcCI6MCwiTGVmdCI6MCwiUmlnaHQiOjAsIkJvdHRvbSI6MH0sIkJhY2tncm91bmQiOnsiJGlkIjoiMTEzNSIsIkNvbG9yIjp7IiRyZWYiOiIzOTMifX0sIklzVmlzaWJsZSI6dHJ1ZSwiV2lkdGgiOjAuMCwiSGVpZ2h0IjowLjAsIkJvcmRlclN0eWxlIjp7IiRpZCI6IjExMzYiLCJMaW5lQ29sb3IiOm51bGwsIkxpbmVXZWlnaHQiOjAuMCwiTGluZVR5cGUiOjAsIlBhcmVudFN0eWxlIjpudWxsfSwiUGFyZW50U3R5bGUiOm51bGx9LCJEdXJhdGlvblN0eWxlIjp7IiRpZCI6IjExMzciLCJGb250U2V0dGluZ3MiOnsiJGlkIjoiMTEzOCIsIkZvbnRTaXplIjo5LCJGb250TmFtZSI6IkFyaWFsIiwiSXNCb2xkIjpmYWxzZSwiSXNJdGFsaWMiOmZhbHNlLCJJc1VuZGVybGluZWQiOmZhbHNlLCJQYXJlbnRTdHlsZSI6bnVsbH0sIkF1dG9TaXplIjowLCJGb3JlZ3JvdW5kIjp7IiRpZCI6IjExMzkiLCJDb2xvciI6eyIkcmVmIjoiOTUifX0sIk1heFdpZHRoIjoyMDAuMCwiTWF4SGVpZ2h0IjoiSW5maW5pdHkiLCJTbWFydEZvcmVncm91bmRJc0FjdGl2ZSI6ZmFsc2UsIkhvcml6b250YWxBbGlnbm1lbnQiOjAsIlZlcnRpY2FsQWxpZ25tZW50IjowLCJTbWFydEZvcmVncm91bmQiOm51bGwsIkJhY2tncm91bmRGaWxsVHlwZSI6MCwiTWFyZ2luIjp7IiRpZCI6IjExNDAiLCJUb3AiOjAsIkxlZnQiOjAsIlJpZ2h0IjowLCJCb3R0b20iOjB9LCJQYWRkaW5nIjp7IiRpZCI6IjExNDEiLCJUb3AiOjAsIkxlZnQiOjAsIlJpZ2h0IjowLCJCb3R0b20iOjB9LCJCYWNrZ3JvdW5kIjp7IiRyZWYiOiI5OCJ9LCJJc1Zpc2libGUiOnRydWUsIldpZHRoIjowLjAsIkhlaWdodCI6MC4wLCJCb3JkZXJTdHlsZSI6eyIkaWQiOiIxMTQyIiwiTGluZUNvbG9yIjpudWxsLCJMaW5lV2VpZ2h0IjowLjAsIkxpbmVUeXBlIjowLCJQYXJlbnRTdHlsZSI6bnVsbH0sIlBhcmVudFN0eWxlIjpudWxsfSwiSG9yaXpvbnRhbENvbm5lY3RvclN0eWxlIjp7IiRpZCI6IjExNDMiLCJMaW5lQ29sb3IiOnsiJHJlZiI6IjEwMCJ9LCJMaW5lV2VpZ2h0IjoxLjAsIkxpbmVUeXBlIjowLCJQYXJlbnRTdHlsZSI6bnVsbH0sIlZlcnRpY2FsQ29ubmVjdG9yU3R5bGUiOnsiJGlkIjoiMTE0NCIsIkxpbmVDb2xvciI6eyIkcmVmIjoiMTAzIn0sIkxpbmVXZWlnaHQiOjAuMCwiTGluZVR5cGUiOjAsIlBhcmVudFN0eWxlIjpudWxsfSwiTWFyZ2luIjpudWxsLCJTdGFydERhdGVQb3NpdGlvbiI6MCwiRW5kRGF0ZVBvc2l0aW9uIjowLCJEYXRlSXNWaXNpYmxlIjp0cnVlLCJUaXRsZVBvc2l0aW9uIjoyLCJEdXJhdGlvblBvc2l0aW9uIjo2LCJQZXJjZW50YWdlQ29tcGxldGVkUG9zaXRpb24iOjIsIlNwYWNpbmciOjUsIklzQmVsb3dUaW1lYmFuZCI6ZmFsc2UsIlBlcmNlbnRhZ2VDb21wbGV0ZVNoYXBlT3BhY2l0eSI6MzUsIlNoYXBlU3R5bGUiOnsiJGlkIjoiMTE0NSIsIk1hcmdpbiI6eyIkaWQiOiIxMTQ2IiwiVG9wIjowLCJMZWZ0Ijo0LCJSaWdodCI6NCwiQm90dG9tIjowfSwiUGFkZGluZyI6eyIkaWQiOiIxMTQ3IiwiVG9wIjowLCJMZWZ0IjowLCJSaWdodCI6MCwiQm90dG9tIjowfSwiQmFja2dyb3VuZCI6eyIkaWQiOiIxMTQ4IiwiQ29sb3IiOnsiJGlkIjoiMTE0OSIsIkEiOjI1NSwiUiI6MTA5LCJHIjoxNTgsIkIiOjE4OX19LCJJc1Zpc2libGUiOnRydWUsIldpZHRoIjowLjAsIkhlaWdodCI6MTYuMCwiQm9yZGVyU3R5bGUiOnsiJGlkIjoiMTE1MCIsIkxpbmVDb2xvciI6eyIkcmVmIjoiNTUxIn0sIkxpbmVXZWlnaHQiOjAuMCwiTGluZVR5cGUiOjAsIlBhcmVudFN0eWxlIjpudWxsfSwiUGFyZW50U3R5bGUiOm51bGx9LCJUaXRsZVN0eWxlIjp7IiRpZCI6IjExNTEiLCJGb250U2V0dGluZ3MiOnsiJGlkIjoiMTE1MiIsIkZvbnRTaXplIjoxMCwiRm9udE5hbWUiOiJBcmlhbCIsIklzQm9sZCI6ZmFsc2UsIklzSXRhbGljIjpmYWxzZSwiSXNVbmRlcmxpbmVkIjpmYWxzZSwiUGFyZW50U3R5bGUiOm51bGx9LCJBdXRvU2l6ZSI6MCwiRm9yZWdyb3VuZCI6eyIkaWQiOiIxMTUzIiwiQ29sb3IiOnsiJGlkIjoiMTE1NCIsIkEiOjI1NSwiUiI6MjUzLCJHIjoyNTAsIkIiOjIzN319LCJNYXhXaWR0aCI6MTA2Ni42NjY2NjY2NjY2NjY3LCJNYXhIZWlnaHQiOiJJbmZpbml0eSIsIlNtYXJ0Rm9yZWdyb3VuZElzQWN0aXZlIjpmYWxzZSwiSG9yaXpvbnRhbEFsaWdubWVudCI6MSwiVmVydGljYWxBbGlnbm1lbnQiOjAsIlNtYXJ0Rm9yZWdyb3VuZCI6bnVsbCwiQmFja2dyb3VuZEZpbGxUeXBlIjowLCJNYXJnaW4iOnsiJGlkIjoiMTE1NSIsIlRvcCI6MCwiTGVmdCI6MCwiUmlnaHQiOjAsIkJvdHRvbSI6MH0sIlBhZGRpbmciOnsiJGlkIjoiMTE1NiIsIlRvcCI6MCwiTGVmdCI6MCwiUmlnaHQiOjAsIkJvdHRvbSI6MH0sIkJhY2tncm91bmQiOnsiJGlkIjoiMTE1NyIsIkNvbG9yIjp7IiRpZCI6IjExNTgiLCJBIjowLCJSIjoyNTUsIkciOjI1NSwiQiI6MjU1fX0sIklzVmlzaWJsZSI6dHJ1ZSwiV2lkdGgiOjAuMCwiSGVpZ2h0IjowLjAsIkJvcmRlclN0eWxlIjp7IiRpZCI6IjExNTkiLCJMaW5lQ29sb3IiOm51bGwsIkxpbmVXZWlnaHQiOjAuMCwiTGluZVR5cGUiOjAsIlBhcmVudFN0eWxlIjpudWxsfSwiUGFyZW50U3R5bGUiOm51bGx9LCJEYXRlU3R5bGUiOnsiJGlkIjoiMTE2MCIsIkZvbnRTZXR0aW5ncyI6eyIkaWQiOiIxMTYxIiwiRm9udFNpemUiOjksIkZvbnROYW1lIjoiQXJpYWwiLCJJc0JvbGQiOmZhbHNlLCJJc0l0YWxpYyI6ZmFsc2UsIklzVW5kZXJsaW5lZCI6ZmFsc2UsIlBhcmVudFN0eWxlIjpudWxsfSwiQXV0b1NpemUiOjAsIkZvcmVncm91bmQiOnsiJGlkIjoiMTE2MiIsIkNvbG9yIjp7IiRpZCI6IjExNjMiLCJBIjoyNTUsIlIiOjk3LCJHIjoxMDUsIkIiOjkxfX0sIk1heFdpZHRoIjoyMDAuMCwiTWF4SGVpZ2h0IjoiSW5maW5pdHkiLCJTbWFydEZvcmVncm91bmRJc0FjdGl2ZSI6ZmFsc2UsIkhvcml6b250YWxBbGlnbm1lbnQiOjAsIlZlcnRpY2FsQWxpZ25tZW50IjowLCJTbWFydEZvcmVncm91bmQiOm51bGwsIkJhY2tncm91bmRGaWxsVHlwZSI6MCwiTWFyZ2luIjp7IiRpZCI6IjExNjQiLCJUb3AiOjAsIkxlZnQiOjAsIlJpZ2h0IjowLCJCb3R0b20iOjB9LCJQYWRkaW5nIjp7IiRpZCI6IjExNjUiLCJUb3AiOjAsIkxlZnQiOjAsIlJpZ2h0IjowLCJCb3R0b20iOjB9LCJCYWNrZ3JvdW5kIjp7IiRpZCI6IjExNjYiLCJDb2xvciI6eyIkaWQiOiIxMTY3IiwiQSI6MCwiUiI6MjU1LCJHIjoyNTUsIkIiOjI1NX19LCJJc1Zpc2libGUiOnRydWUsIldpZHRoIjowLjAsIkhlaWdodCI6MC4wLCJCb3JkZXJTdHlsZSI6eyIkaWQiOiIxMTY4IiwiTGluZUNvbG9yIjpudWxsLCJMaW5lV2VpZ2h0IjowLjAsIkxpbmVUeXBlIjowLCJQYXJlbnRTdHlsZSI6bnVsbH0sIlBhcmVudFN0eWxlIjpudWxsfSwiRGF0ZUZvcm1hdCI6eyIkaWQiOiIxMTY5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QyOSJ9fSwiV2Vla051bWJlcmluZyI6eyIkaWQiOiIxMTcwIiwiRm9ybWF0IjowLCJJc1Zpc2libGUiOmZhbHNlLCJMYXN0S25vd25WaXNpYmlsaXR5U3RhdGUiOmZhbHNlfSwiSXNWaXNpYmxlIjp0cnVlLCJQYXJlbnRTdHlsZSI6bnVsbH0sIkluZGV4IjoxNiwiU21hcnREdXJhdGlvbkFjdGl2YXRlZCI6ZmFsc2UsIkRhdGVGb3JtYXQiOnsiJHJlZiI6IjExNjkifSwiV2Vla051bWJlcmluZyI6eyIkaWQiOiIxMTcxIiwiRm9ybWF0IjowLCJJc1Zpc2libGUiOmZhbHNlLCJMYXN0S25vd25WaXNpYmlsaXR5U3RhdGUiOmZhbHNlfSwiSWQiOiJiNDA4ZTJhOS00OGY3LTQxOGMtOTdiZC1kMTRjNTI3OWIxNDIiLCJJbXBvcnRJZCI6bnVsbCwiVGl0bGUiOiJXZWJpbmFyIGZvciBCZWdpbm5lcnMiLCJOb3RlIjpudWxsLCJIeXBlcmxpbmsiOnsiJGlkIjoiMTE3MiIsIkFkZHJlc3MiOiIiLCJTdWJBZGRyZXNzIjoiIn0sIklzQ2hhbmdlZCI6ZmFsc2UsIklzTmV3IjpmYWxzZX1dLCJTd2ltbGFuZXMiOltdLCJNc1Byb2plY3RJdGVtc1RyZWUiOnsiJGlkIjoiMTE3MyIsIlJvb3QiOnsiSW1wb3J0SWQiOm51bGwsIklzSW1wb3J0ZWQiOmZhbHNlLCJDaGlsZHJlbiI6W119fSwiTWV0YWRhdGEiOnsiJGlkIjoiMTE3NCIsIlJlY2VudENvbG9yc0NvbGxlY3Rpb24iOiJbXCIjRkY4RDg3M0NcIixcIiNGRjZEOUVCRFwiLFwiI0ZGNUM1NTQ5XCIsXCIjRkZENkFEODRcIixcIiNGRkZERkFFRFwiLFwiI0ZGQTE2QjM1XCJdIn0sIlNldHRpbmdzIjp7IiRpZCI6IjExNzUiLCJJbXBhT3B0aW9ucyI6eyIkaWQiOiIxMTc2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E3NyIsIlVzZVRpbWUiOmZhbHNlLCJXb3JrRGF5U3RhcnQiOiIwMDowMDowMCIsIldvcmtEYXlFbmQiOiIyMzo1OTowMCJ9LCJMYXN0VXNlZFRlbXBsYXRlSWQiOiI4YWZiMGZmNS0yMTk4LTQ5NTItOWQ2OS1jZGZlNjkyZjQ0OWQiLCJGaXJzdFdlZWtPZlllYXIiOjB9"/>
  <p:tag name="__MASTER" val="__part_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Weeks"/>
  <p:tag name="OTLTIMEBANDSCALEFORMAT" val="w"/>
  <p:tag name="OTLTIMEBANDQUICKPOSITION" val="Custom"/>
  <p:tag name="OTLTIMEBANDSHAPETYPE" val="EllipseTimeband"/>
  <p:tag name="OTLTIMEBANDTHREEDEFFECTS" val="None"/>
  <p:tag name="OTLTIMEBANDAUTODATERANGE" val="True"/>
  <p:tag name="OTLTIMEBANDSTARTDATE" val="0001-01-01T00:00:00.0000000"/>
  <p:tag name="OTLTIMEBANDENDDATE" val="2021-03-31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5"/>
  <p:tag name="OTLTIMEBANDFYSTARTMONTH" val="January"/>
  <p:tag name="OTLTIMEBANDSHOWFYLABEL" val="True"/>
  <p:tag name="OTLTIMEBANDUSESTARTINGOFTHEYEARFORFYNUMBERING" val="True"/>
  <p:tag name="OTLMARKERSHAPE" val="OTL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01T00:00:00.0000000Z"/>
  <p:tag name="OTLENDDATE" val="2021-01-31T23:59:00.0000000Z"/>
  <p:tag name="OTLPERCENTAGE" val="0"/>
  <p:tag name="OTLDURATIONFORMAT" val="day"/>
  <p:tag name="OTLSPACING" val="5"/>
  <p:tag name="OTLSHAPETHICKNESSTYPE" val="Thick"/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1T00:00:00.0000000Z"/>
  <p:tag name="OTLENDDATE" val="2021-02-28T23:59:00.0000000Z"/>
  <p:tag name="OTLPERCENTAGE" val="0"/>
  <p:tag name="OTLDURATIONFORMAT" val="day"/>
  <p:tag name="OTLSPACING" val="5"/>
  <p:tag name="OTLSHAPETHICKNESSTYPE" val="Thick"/>
  <p:tag name="OTLMARKERSHAPE" val="OTL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01T00:00:00.0000000Z"/>
  <p:tag name="OTLENDDATE" val="2021-03-31T23:59:00.0000000Z"/>
  <p:tag name="OTLPERCENTAGE" val="0"/>
  <p:tag name="OTLDURATIONFORMAT" val="day"/>
  <p:tag name="OTLSPACING" val="10"/>
  <p:tag name="OTLSHAPETHICKNESSTYPE" val="Thick"/>
  <p:tag name="OTLMARKERSHAPE" val="OTL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03T00:00:00.0000000Z"/>
  <p:tag name="OTLENDDATE" val="2021-01-20T23:59:00.0000000Z"/>
  <p:tag name="OTLPERCENTAGE" val="0"/>
  <p:tag name="OTLDURATIONFORMAT" val="day"/>
  <p:tag name="OTLSPACING" val="5"/>
  <p:tag name="OTLSHAPETHICKNESSTYPE" val="Regular"/>
  <p:tag name="OTLMARKERSHAPE" val="OTL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7T00:00:00.0000000Z"/>
  <p:tag name="OTLENDDATE" val="2021-02-16T23:59:00.0000000Z"/>
  <p:tag name="OTLPERCENTAGE" val="0"/>
  <p:tag name="OTLDURATIONFORMAT" val="day"/>
  <p:tag name="OTLSPACING" val="5"/>
  <p:tag name="OTLSHAPETHICKNESSTYPE" val="Regular"/>
  <p:tag name="OTLMARKERSHAPE" val="OTL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07T00:00:00.0000000Z"/>
  <p:tag name="OTLENDDATE" val="2021-03-24T23:59:00.0000000Z"/>
  <p:tag name="OTLPERCENTAGE" val="0"/>
  <p:tag name="OTLDURATIONFORMAT" val="day"/>
  <p:tag name="OTLSPACING" val="5"/>
  <p:tag name="OTLSHAPETHICKNESSTYPE" val="Regular"/>
  <p:tag name="OTLMARKERSHAPE" val="OTL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17T00:00:00.0000000Z"/>
  <p:tag name="OTLENDDATE" val="2021-02-02T23:59:00.0000000Z"/>
  <p:tag name="OTLPERCENTAGE" val="0"/>
  <p:tag name="OTLDURATIONFORMAT" val="day"/>
  <p:tag name="OTLSPACING" val="10"/>
  <p:tag name="OTLSHAPETHICKNESSTYPE" val="Regular"/>
  <p:tag name="OTLMARKERSHAPE" val="OTL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23T00:00:00.0000000Z"/>
  <p:tag name="OTLENDDATE" val="2021-03-14T23:59:00.0000000Z"/>
  <p:tag name="OTLPERCENTAGE" val="0"/>
  <p:tag name="OTLDURATIONFORMAT" val="day"/>
  <p:tag name="OTLSPACING" val="5"/>
  <p:tag name="OTLSHAPETHICKNESSTYPE" val="Regular"/>
  <p:tag name="OTLMARKERSHAPE" val="OTL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02T00:00:00.0000000Z"/>
  <p:tag name="OTLENDDATE" val="2021-01-23T23:59:00.0000000Z"/>
  <p:tag name="OTLPERCENTAGE" val="0"/>
  <p:tag name="OTLDURATIONFORMAT" val="day"/>
  <p:tag name="OTLSPACING" val="5"/>
  <p:tag name="OTLSHAPETHICKNESSTYPE" val="Regular"/>
  <p:tag name="OTLMARKERSHAPE" val="OTL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2T00:00:00.0000000Z"/>
  <p:tag name="OTLENDDATE" val="2021-02-18T23:59:00.0000000Z"/>
  <p:tag name="OTLPERCENTAGE" val="0"/>
  <p:tag name="OTLDURATIONFORMAT" val="day"/>
  <p:tag name="OTLSPACING" val="5"/>
  <p:tag name="OTLSHAPETHICKNESSTYPE" val="Regular"/>
  <p:tag name="OTLMARKERSHAPE" val="OTL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14T00:00:00.0000000Z"/>
  <p:tag name="OTLENDDATE" val="2021-03-29T23:59:00.0000000Z"/>
  <p:tag name="OTLPERCENTAGE" val="0"/>
  <p:tag name="OTLDURATIONFORMAT" val="day"/>
  <p:tag name="OTLSPACING" val="5"/>
  <p:tag name="OTLSHAPETHICKNESSTYPE" val="Regular"/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18T00:00:00.0000000Z"/>
  <p:tag name="OTLENDDATE" val="2021-01-27T23:59:00.0000000Z"/>
  <p:tag name="OTLPERCENTAGE" val="0"/>
  <p:tag name="OTLDURATIONFORMAT" val="day"/>
  <p:tag name="OTLSPACING" val="10"/>
  <p:tag name="OTLSHAPETHICKNESSTYPE" val="Regular"/>
  <p:tag name="OTLMARKERSHAPE" val="OTL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14T00:00:00.0000000Z"/>
  <p:tag name="OTLENDDATE" val="2021-02-24T23:59:00.0000000Z"/>
  <p:tag name="OTLPERCENTAGE" val="0"/>
  <p:tag name="OTLDURATIONFORMAT" val="day"/>
  <p:tag name="OTLSPACING" val="5"/>
  <p:tag name="OTLSHAPETHICKNESSTYPE" val="Regular"/>
  <p:tag name="OTLMARKERSHAPE" val="OTL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28T00:00:00.0000000Z"/>
  <p:tag name="OTLENDDATE" val="2021-03-11T23:59:00.0000000Z"/>
  <p:tag name="OTLPERCENTAGE" val="0"/>
  <p:tag name="OTLDURATIONFORMAT" val="day"/>
  <p:tag name="OTLSPACING" val="5"/>
  <p:tag name="OTLSHAPETHICKNESSTYPE" val="Regular"/>
  <p:tag name="OTLMARKERSHAPE" val="OTL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07T00:00:00.0000000Z"/>
  <p:tag name="OTLENDDATE" val="2021-01-20T23:59:00.0000000Z"/>
  <p:tag name="OTLPERCENTAGE" val="0"/>
  <p:tag name="OTLDURATIONFORMAT" val="day"/>
  <p:tag name="OTLSPACING" val="10"/>
  <p:tag name="OTLSHAPETHICKNESSTYPE" val="Regular"/>
  <p:tag name="OTLMARKERSHAPE" val="OTL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3T00:00:00.0000000Z"/>
  <p:tag name="OTLENDDATE" val="2021-02-19T23:59:00.0000000Z"/>
  <p:tag name="OTLPERCENTAGE" val="0"/>
  <p:tag name="OTLDURATIONFORMAT" val="day"/>
  <p:tag name="OTLSPACING" val="5"/>
  <p:tag name="OTLSHAPETHICKNESSTYPE" val="Regular"/>
  <p:tag name="OTLMARKERSHAPE" val="OTL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14T00:00:00.0000000Z"/>
  <p:tag name="OTLENDDATE" val="2021-03-28T23:59:00.0000000Z"/>
  <p:tag name="OTLPERCENTAGE" val="0"/>
  <p:tag name="OTLDURATIONFORMAT" val="day"/>
  <p:tag name="OTLSPACING" val="5"/>
  <p:tag name="OTLSHAPETHICKNESSTYPE" val="Regular"/>
  <p:tag name="OTLMARKERSHAPE" val="OTL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1-01-01T23:59:00.0000000"/>
  <p:tag name="OTLPOSITIONONTASK" val="None"/>
  <p:tag name="OTLRELATEDTASKID" val="00000000-0000-0000-0000-000000000000"/>
  <p:tag name="OTLMTITLE" val="Review Q1 Calendar"/>
  <p:tag name="OTLMARKERSHAPE" val="OTL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pprove Q2 Calendar"/>
  <p:tag name="OTLDATE" val="2021-03-31T23:59:00.0000000"/>
  <p:tag name="OTLPOSITIONONTASK" val="None"/>
  <p:tag name="OTLRELATEDTASKID" val="00000000-0000-0000-0000-000000000000"/>
  <p:tag name="OTLMARKERSHAPE" val="OTL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klzVGVtcGxhdGUiOnRydWUsIlZlcnNpb24iOnsiJGlkIjoiMiIsIlZlcnNpb24iOiIzLjAuMSIsIk9yaWdpbmFsQXNzZW1ibHlWZXJzaW9uIjoiMi4wMi4wMS4wMCIsIkVkaXRpb24iOiJQbHVzIiwiSXNQbHVzRWRpdGlvbiI6dHJ1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NjgsIkciOjg0LCJCIjoxMDZ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mZhbHNlLCJFbGFwc2VkVGltZUZvcm1hdCI6MSwiVG9kYXlNYXJrZXJQb3NpdGlvbiI6MC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My4wLCJIZWlnaHQiOjEz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E2NSwiRyI6MTY1LCJCIjoxNjV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kZGQgTU1NIGQiLCJTZXBhcmF0b3IiOiIvIiwiVXNlSW50ZXJuYXRpb25hbERhdGVGb3JtYXQiOmZhbHNlfSwiSXNWaXNpYmxlIjp0cnVlLCJQYXJlbnRTdHlsZSI6bnVsbH0sIkRlZmF1bHRUYXNrU3R5bGUiOnsiJGlkIjoiODAiLCJTaGFwZSI6MSwiU2hhcGVUaGlja25lc3MiOjA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IzNywiRyI6MTI1LCJCIjo0OX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A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A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mZhbHNlLCJJc0l0YWxpYyI6ZmFsc2UsIklzVW5kZXJsaW5lZCI6ZmFsc2UsIlBhcmVudFN0eWxlIjpudWxsfSwiQXV0b1NpemUiOjAsIkZvcmVncm91bmQiOnsiJGlkIjoiMTA5IiwiQ29sb3IiOnsiJGlkIjoiMTEwIiwiQSI6MjU1LCJSIjoxNjUsIkciOjE2NSwiQiI6MTY1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iLCJTZXBhcmF0b3IiOiIvIiwiVXNlSW50ZXJuYXRpb25hbERhdGVGb3JtYXQiOmZhbHNlfSwiSXNWaXNpYmxlIjp0cnVlLCJQYXJlbnRTdHlsZSI6bnVsbH0sIlNob3dFbGFwc2VkVGltZUdyYWRpZW50U3R5bGUiOmZhbHNlfSwiU2NhbGUiOnsiJGlkIjoiMTIyIiwiU3RhcnREYXRlIjoiMjAxNy0wNS0xOVQwMDowMDowMFoiLCJFbmREYXRlIjoiMjAxNy0wNy0wM1QyMzo1OTo1OS45OTlaIiwiRm9ybWF0IjoidyIsIlR5cGUiOjEsIkF1dG9EYXRlUmFuZ2UiOnRydWUsIldvcmtpbmdEYXlzIjozMSwiVG9kYXlNYXJrZXJUZXh0IjoiVG9kYXkiLCJBdXRvU2NhbGVUeXBlIjpmYWxzZX0sIk1pbGVzdG9uZXMiOlt7IiRpZCI6IjEyMyIsIkRhdGUiOiIyMDE3LTA1LTE5VDIzOjU5OjU5Ljk5OVoiLCJTdHlsZSI6eyIkaWQiOiIxMjQiLCJTaGFwZSI6MTMsIkNvbm5lY3Rvck1hcmdpbiI6eyIkcmVmIjoiNTQifSwiQ29ubmVjdG9yU3R5bGUiOnsiJGlkIjoiMTI1IiwiTGluZUNvbG9yIjp7IiRpZCI6IjEyNiIsIiR0eXBlIjoiTkxSRS5Db21tb24uRG9tLlNvbGlkQ29sb3JCcnVzaCwgTkxSRS5Db21tb24iLCJDb2xvciI6eyIkaWQiOiIxMjciLCJBIjoyNTUsIlIiOjI1NSwiRyI6MTkyLCJCIjowfX0sIkxpbmVXZWlnaHQiOjEuMCwiTGluZVR5cGUiOjAsIlBhcmVudFN0eWxlIjp7IiRyZWYiOiI1NSJ9fSwiSXNCZWxvd1RpbWViYW5kIjp0cnVlLCJIaWRlRGF0ZSI6ZmFsc2UsIlNoYXBlU2l6ZSI6MSwiU3BhY2luZyI6MC4wLCJQYWRkaW5nIjp7IiRpZCI6IjEyOCIsIlRvcCI6MCwiTGVmdCI6MCwiUmlnaHQiOjAsIkJvdHRvbSI6MH0sIlNoYXBlU3R5bGUiOnsiJGlkIjoiMTI5IiwiTWFyZ2luIjp7IiRyZWYiOiI2MCJ9LCJQYWRkaW5nIjp7IiRyZWYiOiI2MSJ9LCJCYWNrZ3JvdW5kIjp7IiRpZCI6IjEzMCIsIkNvbG9yIjp7IiRpZCI6IjEzMSIsIkEiOjI1NSwiUiI6MjU1LCJHIjoxOTIsIkIiOjB9fSwiSXNWaXNpYmxlIjp0cnVlLCJXaWR0aCI6MTguMCwiSGVpZ2h0IjoyMC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dHJ1ZSwiSXNJdGFsaWMiOmZhbHNlLCJJc1VuZGVybGluZWQiOmZhbHNlLCJQYXJlbnRTdHlsZSI6eyIkcmVmIjoiNjYifX0sIkF1dG9TaXplIjowLCJGb3JlZ3JvdW5kIjp7IiRyZWYiOiI2NyJ9LCJNYXhXaWR0aCI6NTYu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SIsIkxpbmVDb2xvciI6bnVsbCwiTGluZVdlaWdodCI6MC4wLCJMaW5lVHlwZSI6MCwiUGFyZW50U3R5bGUiOm51bGx9LCJQYXJlbnRTdHlsZSI6eyIkcmVmIjoiNjUifX0sIkRhdGVTdHlsZSI6eyIkaWQiOiIxMzYiLCJGb250U2V0dGluZ3MiOnsiJGlkIjoiMTM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4IiwiTGluZUNvbG9yIjpudWxsLCJMaW5lV2VpZ2h0IjowLjAsIkxpbmVUeXBlIjowLCJQYXJlbnRTdHlsZSI6bnVsbH0sIlBhcmVudFN0eWxlIjp7IiRyZWYiOiI3MiJ9fSwiRGF0ZUZvcm1hdCI6eyIkcmVmIjoiNzkifSwiSXNWaXNpYmxlIjp0cnVlLCJQYXJlbnRTdHlsZSI6eyIkcmVmIjoiNTMifX0sIlBvc2l0aW9uIjp7IlJhdGlvIjowLjE2MjY0MTk2NDAwNTgzNTI4LCJJc0N1c3RvbSI6dHJ1ZX0sIklkIjoiY2U0OWI0NjEtZGFkYS00YjRiLWE4MDEtNmY5N2M1ZDY5MTIwIiwiSW1wb3J0SWQiOm51bGwsIlRpdGxlIjoiTWlsZXN0b25lIDEiLCJOb3RlIjpudWxsLCJIeXBlcmxpbmsiOm51bGwsIklzQ2hhbmdlZCI6ZmFsc2UsIklzTmV3Ijp0cnVlfSx7IiRpZCI6IjEzOSIsIkRhdGUiOiIyMDE3LTA1LTIzVDIzOjU5OjU5Ljk5OVoiLCJTdHlsZSI6eyIkaWQiOiIxNDAiLCJTaGFwZSI6MSwiQ29ubmVjdG9yTWFyZ2luIjp7IiRyZWYiOiI1NCJ9LCJDb25uZWN0b3JTdHlsZSI6eyIkaWQiOiIxNDEiLCJMaW5lQ29sb3IiOnsiJGlkIjoiMTQyIiwiJHR5cGUiOiJOTFJFLkNvbW1vbi5Eb20uU29saWRDb2xvckJydXNoLCBOTFJFLkNvbW1vbiIsIkNvbG9yIjp7IiRpZCI6IjE0MyIsIkEiOjI1NSwiUiI6OTEsIkciOjE1NSwiQiI6MjEzfX0sIkxpbmVXZWlnaHQiOjEuMCwiTGluZVR5cGUiOjAsIlBhcmVudFN0eWxlIjp7IiRyZWYiOiI1NSJ9fSwiSXNCZWxvd1RpbWViYW5kIjp0cnVlLCJIaWRlRGF0ZSI6ZmFsc2UsIlNoYXBlU2l6ZSI6MSwiU3BhY2luZyI6MC4wLCJQYWRkaW5nIjp7IiRpZCI6IjE0NCIsIlRvcCI6MCwiTGVmdCI6MCwiUmlnaHQiOjAsIkJvdHRvbSI6MH0sIlNoYXBlU3R5bGUiOnsiJGlkIjoiMTQ1IiwiTWFyZ2luIjp7IiRyZWYiOiI2MCJ9LCJQYWRkaW5nIjp7IiRyZWYiOiI2MSJ9LCJCYWNrZ3JvdW5kIjp7IiRpZCI6IjE0NiIsIkNvbG9yIjp7IiRpZCI6IjE0NyIsIkEiOjI1NSwiUiI6OTEsIkciOjE1NSwiQiI6MjEzfX0sIklzVmlzaWJsZSI6dHJ1ZSwiV2lkdGgiOjE4LjAsIkhlaWdodCI6MjAuMCwiQm9yZGVyU3R5bGUiOnsiJGlkIjoiMTQ4IiwiTGluZUNvbG9yIjp7IiRyZWYiOiI2MyJ9LCJMaW5lV2VpZ2h0IjowLjAsIkxpbmVUeXBlIjowLCJQYXJlbnRTdHlsZSI6eyIkcmVmIjoiNjIifX0sIlBhcmVudFN0eWxlIjp7IiRyZWYiOiI1OSJ9fSwiVGl0bGVTdHlsZSI6eyIkaWQiOiIxNDkiLCJGb250U2V0dGluZ3MiOnsiJGlkIjoiMTUwIiwiRm9udFNpemUiOjExLCJGb250TmFtZSI6IkNhbGlicmkiLCJJc0JvbGQiOnRydWUsIklzSXRhbGljIjpmYWxzZSwiSXNVbmRlcmxpbmVkIjpmYWxzZSwiUGFyZW50U3R5bGUiOnsiJHJlZiI6IjY2In19LCJBdXRvU2l6ZSI6MCwiRm9yZWdyb3VuZCI6eyIkcmVmIjoiNjcifSwiTWF4V2lkdGgiOjU2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TEiLCJMaW5lQ29sb3IiOm51bGwsIkxpbmVXZWlnaHQiOjAuMCwiTGluZVR5cGUiOjAsIlBhcmVudFN0eWxlIjpudWxsfSwiUGFyZW50U3R5bGUiOnsiJHJlZiI6IjY1In19LCJEYXRlU3R5bGUiOnsiJGlkIjoiMTUyIiwiRm9udFNldHRpbmdzIjp7IiRpZCI6IjE1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ZmN2RlY2I2LWUwZGItNDg1MS1hYzc3LWNjODkwMjQ0MDAwNyIsIkltcG9ydElkIjpudWxsLCJUaXRsZSI6Ik1pbGVzdG9uZSAyIiwiTm90ZSI6bnVsbCwiSHlwZXJsaW5rIjpudWxsLCJJc0NoYW5nZWQiOmZhbHNlLCJJc05ldyI6dHJ1ZX0seyIkaWQiOiIxNTUiLCJEYXRlIjoiMjAxNy0wNi0wM1QyMzo1OTo1OS45OTlaIiwiU3R5bGUiOnsiJGlkIjoiMTU2IiwiU2hhcGUiOjEsIkNvbm5lY3Rvck1hcmdpbiI6eyIkcmVmIjoiNTQifSwiQ29ubmVjdG9yU3R5bGUiOnsiJGlkIjoiMTU3IiwiTGluZUNvbG9yIjp7IiRpZCI6IjE1OCIsIiR0eXBlIjoiTkxSRS5Db21tb24uRG9tLlNvbGlkQ29sb3JCcnVzaCwgTkxSRS5Db21tb24iLCJDb2xvciI6eyIkaWQiOiIxNTkiLCJBIjoyNTUsIlIiOjIzNywiRyI6MTI1LCJCIjo0OX19LCJMaW5lV2VpZ2h0IjoxLjAsIkxpbmVUeXBlIjowLCJQYXJlbnRTdHlsZSI6eyIkcmVmIjoiNTUifX0sIklzQmVsb3dUaW1lYmFuZCI6dHJ1ZSwiSGlkZURhdGUiOmZhbHNlLCJTaGFwZVNpemUiOjEsIlNwYWNpbmciOjAuMCwiUGFkZGluZyI6eyIkaWQiOiIxNjAiLCJUb3AiOjAsIkxlZnQiOjAsIlJpZ2h0IjowLCJCb3R0b20iOjB9LCJTaGFwZVN0eWxlIjp7IiRpZCI6IjE2MSIsIk1hcmdpbiI6eyIkcmVmIjoiNjAifSwiUGFkZGluZyI6eyIkcmVmIjoiNjEifSwiQmFja2dyb3VuZCI6eyIkaWQiOiIxNjIiLCJDb2xvciI6eyIkaWQiOiIxNjMiLCJBIjoyNTUsIlIiOjIzNywiRyI6MTI1LCJCIjo0OX19LCJJc1Zpc2libGUiOnRydWUsIldpZHRoIjoxOC4wLCJIZWlnaHQiOjIwLjAsIkJvcmRlclN0eWxlIjp7IiRpZCI6IjE2NCIsIkxpbmVDb2xvciI6eyIkcmVmIjoiNjMifSwiTGluZVdlaWdodCI6MC4wLCJMaW5lVHlwZSI6MCwiUGFyZW50U3R5bGUiOnsiJHJlZiI6IjYyIn19LCJQYXJlbnRTdHlsZSI6eyIkcmVmIjoiNTkifX0sIlRpdGxlU3R5bGUiOnsiJGlkIjoiMTY1IiwiRm9udFNldHRpbmdzIjp7IiRpZCI6IjE2NiIsIkZvbnRTaXplIjoxMSwiRm9udE5hbWUiOiJDYWxpYnJpIiwiSXNCb2xkIjp0cnVlLCJJc0l0YWxpYyI6ZmFsc2UsIklzVW5kZXJsaW5lZCI6ZmFsc2UsIlBhcmVudFN0eWxlIjp7IiRyZWYiOiI2NiJ9fSwiQXV0b1NpemUiOjAsIkZvcmVncm91bmQiOnsiJHJlZiI6IjY3In0sIk1heFdpZHRoIjo1Ni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Y3IiwiTGluZUNvbG9yIjpudWxsLCJMaW5lV2VpZ2h0IjowLjAsIkxpbmVUeXBlIjowLCJQYXJlbnRTdHlsZSI6bnVsbH0sIlBhcmVudFN0eWxlIjp7IiRyZWYiOiI2NSJ9fSwiRGF0ZVN0eWxlIjp7IiRpZCI6IjE2OCIsIkZvbnRTZXR0aW5ncyI6eyIkaWQiOiIxNjk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AiLCJMaW5lQ29sb3IiOm51bGwsIkxpbmVXZWlnaHQiOjAuMCwiTGluZVR5cGUiOjAsIlBhcmVudFN0eWxlIjpudWxsfSwiUGFyZW50U3R5bGUiOnsiJHJlZiI6IjcyIn19LCJEYXRlRm9ybWF0Ijp7IiRyZWYiOiI3OSJ9LCJJc1Zpc2libGUiOnRydWUsIlBhcmVudFN0eWxlIjp7IiRyZWYiOiI1MyJ9fSwiUG9zaXRpb24iOnsiUmF0aW8iOjAuMTIwNTQ2NDY4ODUyNDc4OCwiSXNDdXN0b20iOnRydWV9LCJJZCI6Ijk0MzhiODVlLWUxZjUtNDA2MS05ODA3LTMzYmQ0NzQ4OTA5NCIsIkltcG9ydElkIjpudWxsLCJUaXRsZSI6Ik1pbGVzdG9uZSAzIiwiTm90ZSI6bnVsbCwiSHlwZXJsaW5rIjpudWxsLCJJc0NoYW5nZWQiOmZhbHNlLCJJc05ldyI6dHJ1ZX0seyIkaWQiOiIxNzEiLCJEYXRlIjoiMjAxNy0wNi0xOFQyMzo1OTo1OS45OTlaIiwiU3R5bGUiOnsiJGlkIjoiMTcyIiwiU2hhcGUiOjEsIkNvbm5lY3Rvck1hcmdpbiI6eyIkcmVmIjoiNTQifSwiQ29ubmVjdG9yU3R5bGUiOnsiJGlkIjoiMTczIiwiTGluZUNvbG9yIjp7IiRpZCI6IjE3NCIsIiR0eXBlIjoiTkxSRS5Db21tb24uRG9tLlNvbGlkQ29sb3JCcnVzaCwgTkxSRS5Db21tb24iLCJDb2xvciI6eyIkaWQiOiIxNzUiLCJBIjoyNTUsIlIiOjE3OCwiRyI6MTQsIkIiOjE4fX0sIkxpbmVXZWlnaHQiOjEuMCwiTGluZVR5cGUiOjAsIlBhcmVudFN0eWxlIjp7IiRyZWYiOiI1NSJ9fSwiSXNCZWxvd1RpbWViYW5kIjp0cnVlLCJIaWRlRGF0ZSI6ZmFsc2UsIlNoYXBlU2l6ZSI6MSwiU3BhY2luZyI6MC4wLCJQYWRkaW5nIjp7IiRpZCI6IjE3NiIsIlRvcCI6MCwiTGVmdCI6MCwiUmlnaHQiOjAsIkJvdHRvbSI6MH0sIlNoYXBlU3R5bGUiOnsiJGlkIjoiMTc3IiwiTWFyZ2luIjp7IiRyZWYiOiI2MCJ9LCJQYWRkaW5nIjp7IiRyZWYiOiI2MSJ9LCJCYWNrZ3JvdW5kIjp7IiRpZCI6IjE3OCIsIkNvbG9yIjp7IiRpZCI6IjE3OSIsIkEiOjI1NSwiUiI6MTc4LCJHIjoxNCwiQiI6MTh9fSwiSXNWaXNpYmxlIjp0cnVlLCJXaWR0aCI6MTguMCwiSGVpZ2h0IjoyMC4wLCJCb3JkZXJTdHlsZSI6eyIkaWQiOiIxODAiLCJMaW5lQ29sb3IiOnsiJHJlZiI6IjYzIn0sIkxpbmVXZWlnaHQiOjAuMCwiTGluZVR5cGUiOjAsIlBhcmVudFN0eWxlIjp7IiRyZWYiOiI2MiJ9fSwiUGFyZW50U3R5bGUiOnsiJHJlZiI6IjU5In19LCJUaXRsZVN0eWxlIjp7IiRpZCI6IjE4MSIsIkZvbnRTZXR0aW5ncyI6eyIkaWQiOiIxODIiLCJGb250U2l6ZSI6MTEsIkZvbnROYW1lIjoiQ2FsaWJyaSIsIklzQm9sZCI6dHJ1ZSwiSXNJdGFsaWMiOmZhbHNlLCJJc1VuZGVybGluZWQiOmZhbHNlLCJQYXJlbnRTdHlsZSI6eyIkcmVmIjoiNjYifX0sIkF1dG9TaXplIjowLCJGb3JlZ3JvdW5kIjp7IiRyZWYiOiI2NyJ9LCJNYXhXaWR0aCI6NTYu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4MyIsIkxpbmVDb2xvciI6bnVsbCwiTGluZVdlaWdodCI6MC4wLCJMaW5lVHlwZSI6MCwiUGFyZW50U3R5bGUiOm51bGx9LCJQYXJlbnRTdHlsZSI6eyIkcmVmIjoiNjUifX0sIkRhdGVTdHlsZSI6eyIkaWQiOiIxODQiLCJGb250U2V0dGluZ3MiOnsiJGlkIjoiMTg1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2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ZDY1NWYwODktNDc3Yi00MzZmLWFjYzUtMzA0ODBlYWU4NGU1IiwiSW1wb3J0SWQiOm51bGwsIlRpdGxlIjoiTWlsZXN0b25lIDQiLCJOb3RlIjpudWxsLCJIeXBlcmxpbmsiOm51bGwsIklzQ2hhbmdlZCI6ZmFsc2UsIklzTmV3Ijp0cnVlfSx7IiRpZCI6IjE4NyIsIkRhdGUiOiIyMDE3LTA3LTAzVDIzOjU5OjU5Ljk5OVoiLCJTdHlsZSI6eyIkaWQiOiIxODgiLCJTaGFwZSI6MTQsIkNvbm5lY3Rvck1hcmdpbiI6eyIkcmVmIjoiNTQifSwiQ29ubmVjdG9yU3R5bGUiOnsiJGlkIjoiMTg5IiwiTGluZUNvbG9yIjp7IiRpZCI6IjE5MCIsIiR0eXBlIjoiTkxSRS5Db21tb24uRG9tLlNvbGlkQ29sb3JCcnVzaCwgTkxSRS5Db21tb24iLCJDb2xvciI6eyIkaWQiOiIxOTEiLCJBIjoyNTUsIlIiOjExMiwiRyI6MTczLCJCIjo3MX19LCJMaW5lV2VpZ2h0IjoxLjAsIkxpbmVUeXBlIjowLCJQYXJlbnRTdHlsZSI6eyIkcmVmIjoiNTUifX0sIklzQmVsb3dUaW1lYmFuZCI6dHJ1ZSwiSGlkZURhdGUiOmZhbHNlLCJTaGFwZVNpemUiOjEsIlNwYWNpbmciOjAuMCwiUGFkZGluZyI6eyIkaWQiOiIxOTIiLCJUb3AiOjAsIkxlZnQiOjAsIlJpZ2h0IjowLCJCb3R0b20iOjB9LCJTaGFwZVN0eWxlIjp7IiRpZCI6IjE5MyIsIk1hcmdpbiI6eyIkcmVmIjoiNjAifSwiUGFkZGluZyI6eyIkcmVmIjoiNjEifSwiQmFja2dyb3VuZCI6eyIkaWQiOiIxOTQiLCJDb2xvciI6eyIkaWQiOiIxOTUiLCJBIjoyNTUsIlIiOjExMiwiRyI6MTczLCJCIjo3MX19LCJJc1Zpc2libGUiOnRydWUsIldpZHRoIjoxOC4wLCJIZWlnaHQiOjIwLjAsIkJvcmRlclN0eWxlIjp7IiRpZCI6IjE5NiIsIkxpbmVDb2xvciI6eyIkcmVmIjoiNjMifSwiTGluZVdlaWdodCI6MC4wLCJMaW5lVHlwZSI6MCwiUGFyZW50U3R5bGUiOnsiJHJlZiI6IjYyIn19LCJQYXJlbnRTdHlsZSI6eyIkcmVmIjoiNTkifX0sIlRpdGxlU3R5bGUiOnsiJGlkIjoiMTk3IiwiRm9udFNldHRpbmdzIjp7IiRpZCI6IjE5OCIsIkZvbnRTaXplIjoxMSwiRm9udE5hbWUiOiJDYWxpYnJpIiwiSXNCb2xkIjp0cnVlLCJJc0l0YWxpYyI6ZmFsc2UsIklzVW5kZXJsaW5lZCI6ZmFsc2UsIlBhcmVudFN0eWxlIjp7IiRyZWYiOiI2NiJ9fSwiQXV0b1NpemUiOjAsIkZvcmVncm91bmQiOnsiJHJlZiI6IjY3In0sIk1heFdpZHRoIjo1Ni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k5IiwiTGluZUNvbG9yIjpudWxsLCJMaW5lV2VpZ2h0IjowLjAsIkxpbmVUeXBlIjowLCJQYXJlbnRTdHlsZSI6bnVsbH0sIlBhcmVudFN0eWxlIjp7IiRyZWYiOiI2NSJ9fSwiRGF0ZVN0eWxlIjp7IiRpZCI6IjIwMCIsIkZvbnRTZXR0aW5ncyI6eyIkaWQiOiIyMD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IiLCJMaW5lQ29sb3IiOm51bGwsIkxpbmVXZWlnaHQiOjAuMCwiTGluZVR5cGUiOjAsIlBhcmVudFN0eWxlIjpudWxsfSwiUGFyZW50U3R5bGUiOnsiJHJlZiI6IjcyIn19LCJEYXRlRm9ybWF0Ijp7IiRyZWYiOiI3OSJ9LCJJc1Zpc2libGUiOnRydWUsIlBhcmVudFN0eWxlIjp7IiRyZWYiOiI1MyJ9fSwiUG9zaXRpb24iOnsiUmF0aW8iOjAuMTIwNTQ2NDY4ODUyNDc4OCwiSXNDdXN0b20iOnRydWV9LCJJZCI6IjAwYjc5NDk4LTJmNDEtNDg3YS1hMjI4LTU4NjRlMzBjMDQ0NSIsIkltcG9ydElkIjpudWxsLCJUaXRsZSI6Ik1pbGVzdG9uZSA1IiwiTm90ZSI6bnVsbCwiSHlwZXJsaW5rIjpudWxsLCJJc0NoYW5nZWQiOmZhbHNlLCJJc05ldyI6dHJ1ZX1dLCJUYXNrcyI6W3siJGlkIjoiMjAzIiwiR3JvdXBOYW1lIjpudWxsLCJTdGFydERhdGUiOiIyMDE3LTA1LTE5VDAwOjAwOjAwWiIsIkVuZERhdGUiOiIyMDE3LTA2LTAyVDIzOjU5OjU5Ljk5OVoiLCJQZXJjZW50YWdlQ29tcGxldGUiOjEwMC4wLCJTdHlsZSI6eyIkaWQiOiIyMDQiLCJTaGFwZSI6NiwiU2hhcGVUaGlja25lc3MiOjEsIkR1cmF0aW9uRm9ybWF0IjowLCJJbmNsdWRlTm9uV29ya2luZ0RheXNJbkR1cmF0aW9uIjpmYWxzZSwiUGVyY2VudGFnZUNvbXBsZXRlU3R5bGUiOnsiJGlkIjoiMjA1IiwiRm9udFNldHRpbmdzIjp7IiRpZCI6IjIwNiIsIkZvbnRTaXplIjoxMCwiRm9udE5hbWUiOiJDYWxpYnJpIiwiSXNCb2xkIjpmYWxzZSwiSXNJdGFsaWMiOmZhbHNlLCJJc1VuZGVybGluZWQiOmZhbHNlLCJQYXJlbnRTdHlsZSI6eyIkcmVmIjoiODIifX0sIkF1dG9TaXplIjowLCJGb3JlZ3JvdW5kIjp7IiRpZCI6IjIwNyIsIkNvbG9yIjp7IiRpZCI6IjIwOCIsIkEiOjI1NSwiUiI6MjM3LCJHIjoxMjUsIkIiOjQ5fX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5IiwiTGluZUNvbG9yIjpudWxsLCJMaW5lV2VpZ2h0IjowLjAsIkxpbmVUeXBlIjowLCJQYXJlbnRTdHlsZSI6bnVsbH0sIlBhcmVudFN0eWxlIjp7IiRyZWYiOiI4MSJ9fSwiRHVyYXRpb25TdHlsZSI6eyIkaWQiOiIyMTAiLCJGb250U2V0dGluZ3MiOnsiJGlkIjoiMjE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yIiwiTGluZUNvbG9yIjpudWxsLCJMaW5lV2VpZ2h0IjowLjAsIkxpbmVUeXBlIjowLCJQYXJlbnRTdHlsZSI6bnVsbH0sIlBhcmVudFN0eWxlIjp7IiRyZWYiOiI4OCJ9fSwiSG9yaXpvbnRhbENvbm5lY3RvclN0eWxlIjp7IiRpZCI6IjIxMyIsIkxpbmVDb2xvciI6eyIkcmVmIjoiOTYifSwiTGluZVdlaWdodCI6MC4wLCJMaW5lVHlwZSI6MCwiUGFyZW50U3R5bGUiOnsiJHJlZiI6Ijk1In19LCJWZXJ0aWNhbENvbm5lY3RvclN0eWxlIjp7IiRpZCI6IjIxNCIsIkxpbmVDb2xvciI6eyIkaWQiOiIyMTUiLCIkdHlwZSI6Ik5MUkUuQ29tbW9uLkRvbS5Tb2xpZENvbG9yQnJ1c2gsIE5MUkUuQ29tbW9uIiwiQ29sb3IiOnsiJGlkIjoiMjE2IiwiQSI6MjU1LCJSIjoxMTIsIkciOjE3MywiQiI6NzF9fSwiTGluZVdlaWdodCI6MS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yMTciLCJNYXJnaW4iOnsiJHJlZiI6IjEwMiJ9LCJQYWRkaW5nIjp7IiRpZCI6IjIxOCIsIlRvcCI6MywiTGVmdCI6MCwiUmlnaHQiOjAsIkJvdHRvbSI6NH0sIkJhY2tncm91bmQiOnsiJGlkIjoiMjE5IiwiQ29sb3IiOnsiJGlkIjoiMjIwIiwiQSI6MjU1LCJSIjoxNTAsIkciOjIxNCwiQiI6NjZ9fSwiSXNWaXNpYmxlIjp0cnVlLCJXaWR0aCI6MC4wLCJIZWlnaHQiOjE2LjAsIkJvcmRlclN0eWxlIjp7IiRpZCI6IjIyMSIsIkxpbmVDb2xvciI6eyIkaWQiOiIyMjIiLCIkdHlwZSI6Ik5MUkUuQ29tbW9uLkRvbS5Tb2xpZENvbG9yQnJ1c2gsIE5MUkUuQ29tbW9uIiwiQ29sb3IiOnsiJGlkIjoiMjIzIiwiQSI6MjU1LCJSIjoyNTUsIkciOjAsIkIiOjB9fSwiTGluZVdlaWdodCI6MC4wLCJMaW5lVHlwZSI6MCwiUGFyZW50U3R5bGUiOm51bGx9LCJQYXJlbnRTdHlsZSI6eyIkcmVmIjoiMTAxIn19LCJUaXRsZVN0eWxlIjp7IiRpZCI6IjIyNCIsIkZvbnRTZXR0aW5ncyI6eyIkaWQiOiIyMjUiLCJGb250U2l6ZSI6MTEsIkZvbnROYW1lIjoiQ2FsaWJyaSIsIklzQm9sZCI6dHJ1ZSwiSXNJdGFsaWMiOmZhbHNlLCJJc1VuZGVybGluZWQiOmZhbHNlLCJQYXJlbnRTdHlsZSI6eyIkcmVmIjoiMTA4In19LCJBdXRvU2l6ZSI6MCwiRm9yZWdyb3VuZCI6eyIkaWQiOiIyMjYiLCJDb2xvciI6eyIkaWQiOiIyMjciLCJBIjoyNTUsIlIiOjAsIkciOjAsIkIiOjB9fSwiTWF4V2lkdGgiOjUwLjI1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MjgiLCJMaW5lQ29sb3IiOm51bGwsIkxpbmVXZWlnaHQiOjAuMCwiTGluZVR5cGUiOjAsIlBhcmVudFN0eWxlIjpudWxsfSwiUGFyZW50U3R5bGUiOnsiJHJlZiI6IjEwNyJ9fSwiRGF0ZVN0eWxlIjp7IiRpZCI6IjIyOSIsIkZvbnRTZXR0aW5ncyI6eyIkaWQiOiIyMzAiLCJGb250U2l6ZSI6MTAsIkZvbnROYW1lIjoiQ2FsaWJyaSIsIklzQm9sZCI6dHJ1ZSwiSXNJdGFsaWMiOmZhbHNlLCJJc1VuZGVybGluZWQiOmZhbHNlLCJQYXJlbnRTdHlsZSI6eyIkcmVmIjoiMTE1In19LCJBdXRvU2l6ZSI6MCwiRm9yZWdyb3VuZCI6eyIkaWQiOiIyMzEiLCJDb2xvciI6eyIkaWQiOiIyMzIiLCJBIjoyNTUsIlIiOjExMiwiRyI6MTczLCJCIjo3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zMyIsIkxpbmVDb2xvciI6bnVsbCwiTGluZVdlaWdodCI6MC4wLCJMaW5lVHlwZSI6MCwiUGFyZW50U3R5bGUiOm51bGx9LCJQYXJlbnRTdHlsZSI6eyIkcmVmIjoiMTE0In19LCJEYXRlRm9ybWF0Ijp7IiRpZCI6IjIzNCIsIkZvcm1hdFN0cmluZyI6Ik1NTSBkIiwiU2VwYXJhdG9yIjoiLyIsIlVzZUludGVybmF0aW9uYWxEYXRlRm9ybWF0IjpmYWxzZX0sIklzVmlzaWJsZSI6dHJ1ZSwiUGFyZW50U3R5bGUiOnsiJHJlZiI6IjgwIn19LCJJbmRleCI6MSwiSWQiOiIyNTA4ZWZhMi04ZmYzLTQ5ZGEtOGJjNi04MzdiMGMxMmYzZjIiLCJJbXBvcnRJZCI6bnVsbCwiVGl0bGUiOiJTRUNUSU9OIDEiLCJOb3RlIjpudWxsLCJIeXBlcmxpbmsiOm51bGwsIklzQ2hhbmdlZCI6ZmFsc2UsIklzTmV3Ijp0cnVlfSx7IiRpZCI6IjIzNSIsIkdyb3VwTmFtZSI6bnVsbCwiU3RhcnREYXRlIjoiMjAxNy0wNS0xOVQwMDowMDowMFoiLCJFbmREYXRlIjoiMjAxNy0wNS0yM1QyMzo1OTo1OS45OTlaIiwiUGVyY2VudGFnZUNvbXBsZXRlIjpudWxsLCJTdHlsZSI6eyIkaWQiOiIyMzYiLCJTaGFwZSI6MywiU2hhcGVUaGlja25lc3MiOjAsIkR1cmF0aW9uRm9ybWF0IjowLCJJbmNsdWRlTm9uV29ya2luZ0RheXNJbkR1cmF0aW9uIjpmYWxzZSwiUGVyY2VudGFnZUNvbXBsZXRlU3R5bGUiOnsiJGlkIjoiMjM3IiwiRm9udFNldHRpbmdzIjp7IiRpZCI6IjIz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zOSIsIkxpbmVDb2xvciI6bnVsbCwiTGluZVdlaWdodCI6MC4wLCJMaW5lVHlwZSI6MCwiUGFyZW50U3R5bGUiOm51bGx9LCJQYXJlbnRTdHlsZSI6eyIkcmVmIjoiODEifX0sIkR1cmF0aW9uU3R5bGUiOnsiJGlkIjoiMjQwIiwiRm9udFNldHRpbmdzIjp7IiRpZCI6IjI0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0MiIsIkxpbmVDb2xvciI6bnVsbCwiTGluZVdlaWdodCI6MC4wLCJMaW5lVHlwZSI6MCwiUGFyZW50U3R5bGUiOm51bGx9LCJQYXJlbnRTdHlsZSI6eyIkcmVmIjoiODgifX0sIkhvcml6b250YWxDb25uZWN0b3JTdHlsZSI6eyIkaWQiOiIyNDMiLCJMaW5lQ29sb3IiOnsiJHJlZiI6Ijk2In0sIkxpbmVXZWlnaHQiOjAuMCwiTGluZVR5cGUiOjAsIlBhcmVudFN0eWxlIjp7IiRyZWYiOiI5NSJ9fSwiVmVydGljYWxDb25uZWN0b3JTdHlsZSI6eyIkaWQiOiIyNDQ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ZmFsc2UsIlBlcmNlbnRhZ2VDb21wbGV0ZVNoYXBlT3BhY2l0eSI6MzUsIlNoYXBlU3R5bGUiOnsiJGlkIjoiMjQ1IiwiTWFyZ2luIjp7IiRyZWYiOiIxMDIifSwiUGFkZGluZyI6eyIkaWQiOiIyNDYiLCJUb3AiOjAsIkxlZnQiOjAsIlJpZ2h0IjoyLCJCb3R0b20iOjB9LCJCYWNrZ3JvdW5kIjp7IiRpZCI6IjI0NyIsIkNvbG9yIjp7IiRpZCI6IjI0OCIsIkEiOjI1NSwiUiI6OTEsIkciOjE1NSwiQiI6MjEzfX0sIklzVmlzaWJsZSI6dHJ1ZSwiV2lkdGgiOjAuMCwiSGVpZ2h0IjoxMC4wLCJCb3JkZXJTdHlsZSI6eyIkaWQiOiIyNDkiLCJMaW5lQ29sb3IiOnsiJGlkIjoiMjUwIiwiJHR5cGUiOiJOTFJFLkNvbW1vbi5Eb20uU29saWRDb2xvckJydXNoLCBOTFJFLkNvbW1vbiIsIkNvbG9yIjp7IiRpZCI6IjI1MSIsIkEiOjI1NSwiUiI6MjU1LCJHIjowLCJCIjowfX0sIkxpbmVXZWlnaHQiOjAuMCwiTGluZVR5cGUiOjAsIlBhcmVudFN0eWxlIjpudWxsfSwiUGFyZW50U3R5bGUiOnsiJHJlZiI6IjEwMSJ9fSwiVGl0bGVTdHlsZSI6eyIkaWQiOiIyNTIiLCJGb250U2V0dGluZ3MiOnsiJGlkIjoiMjUzIiwiRm9udFNpemUiOjExLCJGb250TmFtZSI6IkNhbGlicmkiLCJJc0JvbGQiOmZhbHNlLCJJc0l0YWxpYyI6ZmFsc2UsIklzVW5kZXJsaW5lZCI6ZmFsc2UsIlBhcmVudFN0eWxlIjp7IiRyZWYiOiIxMDgifX0sIkF1dG9TaXplIjowLCJGb3JlZ3JvdW5kIjp7IiRyZWYiOiIxMDkifSwiTWF4V2lkdGgiOjQwLjU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I1NCIsIkxpbmVDb2xvciI6bnVsbCwiTGluZVdlaWdodCI6MC4wLCJMaW5lVHlwZSI6MCwiUGFyZW50U3R5bGUiOm51bGx9LCJQYXJlbnRTdHlsZSI6eyIkcmVmIjoiMTA3In19LCJEYXRlU3R5bGUiOnsiJGlkIjoiMjU1IiwiRm9udFNldHRpbmdzIjp7IiRpZCI6IjI1NiIsIkZvbnRTaXplIjo4LCJGb250TmFtZSI6IkNhbGlicmkiLCJJc0JvbGQiOmZhbHNlLCJJc0l0YWxpYyI6ZmFsc2UsIklzVW5kZXJsaW5lZCI6ZmFsc2UsIlBhcmVudFN0eWxlIjp7IiRyZWYiOiIxMTUifX0sIkF1dG9TaXplIjowLCJGb3JlZ3JvdW5kIjp7IiRpZCI6IjI1NyIsIkNvbG9yIjp7IiRpZCI6IjI1OC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1OSIsIkxpbmVDb2xvciI6bnVsbCwiTGluZVdlaWdodCI6MC4wLCJMaW5lVHlwZSI6MCwiUGFyZW50U3R5bGUiOm51bGx9LCJQYXJlbnRTdHlsZSI6eyIkcmVmIjoiMTE0In19LCJEYXRlRm9ybWF0Ijp7IiRpZCI6IjI2MCIsIkZvcm1hdFN0cmluZyI6Ik0vZCIsIlNlcGFyYXRvciI6Ii8iLCJVc2VJbnRlcm5hdGlvbmFsRGF0ZUZvcm1hdCI6ZmFsc2V9LCJJc1Zpc2libGUiOnRydWUsIlBhcmVudFN0eWxlIjp7IiRyZWYiOiI4MCJ9fSwiSW5kZXgiOjIsIklkIjoiOTExNjI3OGUtNWMyOS00NmEwLTg1ZGItNTc3NmRhMzIyZjNmIiwiSW1wb3J0SWQiOm51bGwsIlRpdGxlIjoiU3ViLXRhc2siLCJOb3RlIjpudWxsLCJIeXBlcmxpbmsiOm51bGwsIklzQ2hhbmdlZCI6ZmFsc2UsIklzTmV3Ijp0cnVlfSx7IiRpZCI6IjI2MSIsIkdyb3VwTmFtZSI6bnVsbCwiU3RhcnREYXRlIjoiMjAxNy0wNS0yNlQwMDowMDowMFoiLCJFbmREYXRlIjoiMjAxNy0wNS0yOFQyMzo1OTo1OS45OTlaIiwiUGVyY2VudGFnZUNvbXBsZXRlIjpudWxsLCJTdHlsZSI6eyIkaWQiOiIyNjIiLCJTaGFwZSI6MywiU2hhcGVUaGlja25lc3MiOjAsIkR1cmF0aW9uRm9ybWF0IjowLCJJbmNsdWRlTm9uV29ya2luZ0RheXNJbkR1cmF0aW9uIjpmYWxzZSwiUGVyY2VudGFnZUNvbXBsZXRlU3R5bGUiOnsiJGlkIjoiMjYzIiwiRm9udFNldHRpbmdzIjp7IiRpZCI6IjI2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NSIsIkxpbmVDb2xvciI6bnVsbCwiTGluZVdlaWdodCI6MC4wLCJMaW5lVHlwZSI6MCwiUGFyZW50U3R5bGUiOm51bGx9LCJQYXJlbnRTdHlsZSI6eyIkcmVmIjoiODEifX0sIkR1cmF0aW9uU3R5bGUiOnsiJGlkIjoiMjY2IiwiRm9udFNldHRpbmdzIjp7IiRpZCI6IjI2N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CIsIkxpbmVDb2xvciI6bnVsbCwiTGluZVdlaWdodCI6MC4wLCJMaW5lVHlwZSI6MCwiUGFyZW50U3R5bGUiOm51bGx9LCJQYXJlbnRTdHlsZSI6eyIkcmVmIjoiODgifX0sIkhvcml6b250YWxDb25uZWN0b3JTdHlsZSI6eyIkaWQiOiIyNjkiLCJMaW5lQ29sb3IiOnsiJHJlZiI6Ijk2In0sIkxpbmVXZWlnaHQiOjAuMCwiTGluZVR5cGUiOjAsIlBhcmVudFN0eWxlIjp7IiRyZWYiOiI5NSJ9fSwiVmVydGljYWxDb25uZWN0b3JTdHlsZSI6eyIkaWQiOiIyNzA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ZmFsc2UsIlBlcmNlbnRhZ2VDb21wbGV0ZVNoYXBlT3BhY2l0eSI6MzUsIlNoYXBlU3R5bGUiOnsiJGlkIjoiMjcxIiwiTWFyZ2luIjp7IiRyZWYiOiIxMDIifSwiUGFkZGluZyI6eyIkaWQiOiIyNzIiLCJUb3AiOjAsIkxlZnQiOjAsIlJpZ2h0IjoyLCJCb3R0b20iOjB9LCJCYWNrZ3JvdW5kIjp7IiRpZCI6IjI3MyIsIkNvbG9yIjp7IiRpZCI6IjI3NCIsIkEiOjI1NSwiUiI6MTk3LCJHIjo5MCwiQiI6MTd9fSwiSXNWaXNpYmxlIjp0cnVlLCJXaWR0aCI6MC4wLCJIZWlnaHQiOjEwLjAsIkJvcmRlclN0eWxlIjp7IiRpZCI6IjI3NSIsIkxpbmVDb2xvciI6eyIkaWQiOiIyNzYiLCIkdHlwZSI6Ik5MUkUuQ29tbW9uLkRvbS5Tb2xpZENvbG9yQnJ1c2gsIE5MUkUuQ29tbW9uIiwiQ29sb3IiOnsiJGlkIjoiMjc3IiwiQSI6MjU1LCJSIjoyNTUsIkciOjAsIkIiOjB9fSwiTGluZVdlaWdodCI6MC4wLCJMaW5lVHlwZSI6MCwiUGFyZW50U3R5bGUiOm51bGx9LCJQYXJlbnRTdHlsZSI6eyIkcmVmIjoiMTAxIn19LCJUaXRsZVN0eWxlIjp7IiRpZCI6IjI3OCIsIkZvbnRTZXR0aW5ncyI6eyIkaWQiOiIyNzkiLCJGb250U2l6ZSI6MTEsIkZvbnROYW1lIjoiQ2FsaWJyaSIsIklzQm9sZCI6ZmFsc2UsIklzSXRhbGljIjpmYWxzZSwiSXNVbmRlcmxpbmVkIjpmYWxzZSwiUGFyZW50U3R5bGUiOnsiJHJlZiI6IjEwOCJ9fSwiQXV0b1NpemUiOjAsIkZvcmVncm91bmQiOnsiJHJlZiI6IjEwOSJ9LCJNYXhXaWR0aCI6NDguNjI1MDM4MTQ2OTcyNjU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AiLCJMaW5lQ29sb3IiOm51bGwsIkxpbmVXZWlnaHQiOjAuMCwiTGluZVR5cGUiOjAsIlBhcmVudFN0eWxlIjpudWxsfSwiUGFyZW50U3R5bGUiOnsiJHJlZiI6IjEwNyJ9fSwiRGF0ZVN0eWxlIjp7IiRpZCI6IjI4MSIsIkZvbnRTZXR0aW5ncyI6eyIkaWQiOiIyODIiLCJGb250U2l6ZSI6OCwiRm9udE5hbWUiOiJDYWxpYnJpIiwiSXNCb2xkIjpmYWxzZSwiSXNJdGFsaWMiOmZhbHNlLCJJc1VuZGVybGluZWQiOmZhbHNlLCJQYXJlbnRTdHlsZSI6eyIkcmVmIjoiMTE1In19LCJBdXRvU2l6ZSI6MCwiRm9yZWdyb3VuZCI6eyIkaWQiOiIyODMiLCJDb2xvciI6eyIkaWQiOiIyODQiLCJBIjoyNTUsIlIiOjE5MSwiRyI6MTkxLCJCIjoxOTF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DUiLCJMaW5lQ29sb3IiOm51bGwsIkxpbmVXZWlnaHQiOjAuMCwiTGluZVR5cGUiOjAsIlBhcmVudFN0eWxlIjpudWxsfSwiUGFyZW50U3R5bGUiOnsiJHJlZiI6IjExNCJ9fSwiRGF0ZUZvcm1hdCI6eyIkaWQiOiIyODYiLCJGb3JtYXRTdHJpbmciOiJNL2QiLCJTZXBhcmF0b3IiOiIvIiwiVXNlSW50ZXJuYXRpb25hbERhdGVGb3JtYXQiOmZhbHNlfSwiSXNWaXNpYmxlIjp0cnVlLCJQYXJlbnRTdHlsZSI6eyIkcmVmIjoiODAifX0sIkluZGV4IjozLCJJZCI6Ijg1NzRmMjdhLTBjNjMtNGIwOC1iOTdjLTIwZTFlYjhiMWExMSIsIkltcG9ydElkIjpudWxsLCJUaXRsZSI6IlN1Yi10YXNrIDIiLCJOb3RlIjpudWxsLCJIeXBlcmxpbmsiOm51bGwsIklzQ2hhbmdlZCI6ZmFsc2UsIklzTmV3Ijp0cnVlfSx7IiRpZCI6IjI4NyIsIkdyb3VwTmFtZSI6bnVsbCwiU3RhcnREYXRlIjoiMjAxNy0wNS0yOVQwMDowMDowMFoiLCJFbmREYXRlIjoiMjAxNy0wNi0wMlQyMzo1OTo1OS45OTlaIiwiUGVyY2VudGFnZUNvbXBsZXRlIjpudWxsLCJTdHlsZSI6eyIkaWQiOiIyODgiLCJTaGFwZSI6MywiU2hhcGVUaGlja25lc3MiOjA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5MSIsIkxpbmVDb2xvciI6bnVsbCwiTGluZVdlaWdodCI6MC4wLCJMaW5lVHlwZSI6MCwiUGFyZW50U3R5bGUiOm51bGx9LCJQYXJlbnRTdHlsZSI6eyIkcmVmIjoiODEifX0sIkR1cmF0aW9uU3R5bGUiOnsiJGlkIjoiMjkyIiwiRm9udFNldHRpbmdzIjp7IiRpZCI6IjI5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5NCIsIkxpbmVDb2xvciI6bnVsbCwiTGluZVdlaWdodCI6MC4wLCJMaW5lVHlwZSI6MCwiUGFyZW50U3R5bGUiOm51bGx9LCJQYXJlbnRTdHlsZSI6eyIkcmVmIjoiODgifX0sIkhvcml6b250YWxDb25uZWN0b3JTdHlsZSI6eyIkaWQiOiIyOTUiLCJMaW5lQ29sb3IiOnsiJHJlZiI6Ijk2In0sIkxpbmVXZWlnaHQiOjAuMCwiTGluZVR5cGUiOjAsIlBhcmVudFN0eWxlIjp7IiRyZWYiOiI5NSJ9fSwiVmVydGljYWxDb25uZWN0b3JTdHlsZSI6eyIkaWQiOiIyOTY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ZmFsc2UsIlBlcmNlbnRhZ2VDb21wbGV0ZVNoYXBlT3BhY2l0eSI6MzUsIlNoYXBlU3R5bGUiOnsiJGlkIjoiMjk3IiwiTWFyZ2luIjp7IiRyZWYiOiIxMDIifSwiUGFkZGluZyI6eyIkaWQiOiIyOTgiLCJUb3AiOjAsIkxlZnQiOjAsIlJpZ2h0IjoyLCJCb3R0b20iOjB9LCJCYWNrZ3JvdW5kIjp7IiRpZCI6IjI5OSIsIkNvbG9yIjp7IiRpZCI6IjMwMCIsIkEiOjI1NSwiUiI6MTI0LCJHIjoxMjQsIkIiOjEyNH19LCJJc1Zpc2libGUiOnRydWUsIldpZHRoIjowLjAsIkhlaWdodCI6MTAuMCwiQm9yZGVyU3R5bGUiOnsiJGlkIjoiMzAxIiwiTGluZUNvbG9yIjp7IiRpZCI6IjMwMiIsIiR0eXBlIjoiTkxSRS5Db21tb24uRG9tLlNvbGlkQ29sb3JCcnVzaCwgTkxSRS5Db21tb24iLCJDb2xvciI6eyIkaWQiOiIzMDMiLCJBIjoyNTUsIlIiOjI1NSwiRyI6MCwiQiI6MH19LCJMaW5lV2VpZ2h0IjowLjAsIkxpbmVUeXBlIjowLCJQYXJlbnRTdHlsZSI6bnVsbH0sIlBhcmVudFN0eWxlIjp7IiRyZWYiOiIxMDEifX0sIlRpdGxlU3R5bGUiOnsiJGlkIjoiMzA0IiwiRm9udFNldHRpbmdzIjp7IiRpZCI6IjMwNSIsIkZvbnRTaXplIjoxMSwiRm9udE5hbWUiOiJDYWxpYnJpIiwiSXNCb2xkIjpmYWxzZSwiSXNJdGFsaWMiOmZhbHNlLCJJc1VuZGVybGluZWQiOmZhbHNlLCJQYXJlbnRTdHlsZSI6eyIkcmVmIjoiMTA4In19LCJBdXRvU2l6ZSI6MCwiRm9yZWdyb3VuZCI6eyIkcmVmIjoiMTA5In0sIk1heFdpZHRoIjo0OC42MjUwMzgxNDY5NzI2NTY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wNiIsIkxpbmVDb2xvciI6bnVsbCwiTGluZVdlaWdodCI6MC4wLCJMaW5lVHlwZSI6MCwiUGFyZW50U3R5bGUiOm51bGx9LCJQYXJlbnRTdHlsZSI6eyIkcmVmIjoiMTA3In19LCJEYXRlU3R5bGUiOnsiJGlkIjoiMzA3IiwiRm9udFNldHRpbmdzIjp7IiRpZCI6IjMwOCIsIkZvbnRTaXplIjo4LCJGb250TmFtZSI6IkNhbGlicmkiLCJJc0JvbGQiOmZhbHNlLCJJc0l0YWxpYyI6ZmFsc2UsIklzVW5kZXJsaW5lZCI6ZmFsc2UsIlBhcmVudFN0eWxlIjp7IiRyZWYiOiIxMTUifX0sIkF1dG9TaXplIjowLCJGb3JlZ3JvdW5kIjp7IiRpZCI6IjMwOSIsIkNvbG9yIjp7IiRpZCI6IjMxMC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xMSIsIkxpbmVDb2xvciI6bnVsbCwiTGluZVdlaWdodCI6MC4wLCJMaW5lVHlwZSI6MCwiUGFyZW50U3R5bGUiOm51bGx9LCJQYXJlbnRTdHlsZSI6eyIkcmVmIjoiMTE0In19LCJEYXRlRm9ybWF0Ijp7IiRpZCI6IjMxMiIsIkZvcm1hdFN0cmluZyI6Ik0vZCIsIlNlcGFyYXRvciI6Ii8iLCJVc2VJbnRlcm5hdGlvbmFsRGF0ZUZvcm1hdCI6ZmFsc2V9LCJJc1Zpc2libGUiOnRydWUsIlBhcmVudFN0eWxlIjp7IiRyZWYiOiI4MCJ9fSwiSW5kZXgiOjQsIklkIjoiODU0NWEyNjItMjcwNy00MTBlLWE2YmYtMGJiMjQxMmU0ODkxIiwiSW1wb3J0SWQiOm51bGwsIlRpdGxlIjoiU3ViLXRhc2sgMyIsIk5vdGUiOm51bGwsIkh5cGVybGluayI6bnVsbCwiSXNDaGFuZ2VkIjpmYWxzZSwiSXNOZXciOnRydWV9LHsiJGlkIjoiMzEzIiwiR3JvdXBOYW1lIjpudWxsLCJTdGFydERhdGUiOiIyMDE3LTA2LTAzVDAwOjAwOjAwWiIsIkVuZERhdGUiOiIyMDE3LTA2LTE3VDIzOjU5OjU5Ljk5OVoiLCJQZXJjZW50YWdlQ29tcGxldGUiOjY1LjAsIlN0eWxlIjp7IiRpZCI6IjMxNCIsIlNoYXBlIjo2LCJTaGFwZVRoaWNrbmVzcyI6MSwiRHVyYXRpb25Gb3JtYXQiOjAsIkluY2x1ZGVOb25Xb3JraW5nRGF5c0luRHVyYXRpb24iOmZhbHNlLCJQZXJjZW50YWdlQ29tcGxldGVTdHlsZSI6eyIkaWQiOiIzMTUiLCJGb250U2V0dGluZ3MiOnsiJGlkIjoiMzE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E3IiwiTGluZUNvbG9yIjpudWxsLCJMaW5lV2VpZ2h0IjowLjAsIkxpbmVUeXBlIjowLCJQYXJlbnRTdHlsZSI6bnVsbH0sIlBhcmVudFN0eWxlIjp7IiRyZWYiOiI4MSJ9fSwiRHVyYXRpb25TdHlsZSI6eyIkaWQiOiIzMTgiLCJGb250U2V0dGluZ3MiOnsiJGlkIjoiMzE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IwIiwiTGluZUNvbG9yIjpudWxsLCJMaW5lV2VpZ2h0IjowLjAsIkxpbmVUeXBlIjowLCJQYXJlbnRTdHlsZSI6bnVsbH0sIlBhcmVudFN0eWxlIjp7IiRyZWYiOiI4OCJ9fSwiSG9yaXpvbnRhbENvbm5lY3RvclN0eWxlIjp7IiRpZCI6IjMyMSIsIkxpbmVDb2xvciI6eyIkcmVmIjoiOTYifSwiTGluZVdlaWdodCI6MC4wLCJMaW5lVHlwZSI6MCwiUGFyZW50U3R5bGUiOnsiJHJlZiI6Ijk1In19LCJWZXJ0aWNhbENvbm5lY3RvclN0eWxlIjp7IiRpZCI6IjMyMiIsIkxpbmVDb2xvciI6eyIkaWQiOiIzMjMiLCIkdHlwZSI6Ik5MUkUuQ29tbW9uLkRvbS5Tb2xpZENvbG9yQnJ1c2gsIE5MUkUuQ29tbW9uIiwiQ29sb3IiOnsiJGlkIjoiMzI0IiwiQSI6MjU1LCJSIjoyMzcsIkciOjEyNSwiQiI6NDl9fSwiTGluZVdlaWdodCI6MS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zMjUiLCJNYXJnaW4iOnsiJHJlZiI6IjEwMiJ9LCJQYWRkaW5nIjp7IiRpZCI6IjMyNiIsIlRvcCI6MywiTGVmdCI6MCwiUmlnaHQiOjAsIkJvdHRvbSI6NH0sIkJhY2tncm91bmQiOnsiJGlkIjoiMzI3IiwiQ29sb3IiOnsiJGlkIjoiMzI4IiwiQSI6MjU1LCJSIjoyMzcsIkciOjEyNSwiQiI6NDl9fSwiSXNWaXNpYmxlIjp0cnVlLCJXaWR0aCI6MC4wLCJIZWlnaHQiOjE2LjAsIkJvcmRlclN0eWxlIjp7IiRpZCI6IjMyOSIsIkxpbmVDb2xvciI6eyIkaWQiOiIzMzAiLCIkdHlwZSI6Ik5MUkUuQ29tbW9uLkRvbS5Tb2xpZENvbG9yQnJ1c2gsIE5MUkUuQ29tbW9uIiwiQ29sb3IiOnsiJGlkIjoiMzMxIiwiQSI6MjU1LCJSIjoyNTUsIkciOjAsIkIiOjB9fSwiTGluZVdlaWdodCI6MC4wLCJMaW5lVHlwZSI6MCwiUGFyZW50U3R5bGUiOm51bGx9LCJQYXJlbnRTdHlsZSI6eyIkcmVmIjoiMTAxIn19LCJUaXRsZVN0eWxlIjp7IiRpZCI6IjMzMiIsIkZvbnRTZXR0aW5ncyI6eyIkaWQiOiIzMzMiLCJGb250U2l6ZSI6MTEsIkZvbnROYW1lIjoiQ2FsaWJyaSIsIklzQm9sZCI6dHJ1ZSwiSXNJdGFsaWMiOmZhbHNlLCJJc1VuZGVybGluZWQiOmZhbHNlLCJQYXJlbnRTdHlsZSI6eyIkcmVmIjoiMTA4In19LCJBdXRvU2l6ZSI6MCwiRm9yZWdyb3VuZCI6eyIkaWQiOiIzMzQiLCJDb2xvciI6eyIkaWQiOiIzMzUiLCJBIjoyNTUsIlIiOjAsIkciOjAsIkIiOjB9fSwiTWF4V2lkdGgiOjUwLjI1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zMzYiLCJMaW5lQ29sb3IiOm51bGwsIkxpbmVXZWlnaHQiOjAuMCwiTGluZVR5cGUiOjAsIlBhcmVudFN0eWxlIjpudWxsfSwiUGFyZW50U3R5bGUiOnsiJHJlZiI6IjEwNyJ9fSwiRGF0ZVN0eWxlIjp7IiRpZCI6IjMzNyIsIkZvbnRTZXR0aW5ncyI6eyIkaWQiOiIzMzgiLCJGb250U2l6ZSI6MTAsIkZvbnROYW1lIjoiQ2FsaWJyaSIsIklzQm9sZCI6dHJ1ZSwiSXNJdGFsaWMiOmZhbHNlLCJJc1VuZGVybGluZWQiOmZhbHNlLCJQYXJlbnRTdHlsZSI6eyIkcmVmIjoiMTE1In19LCJBdXRvU2l6ZSI6MCwiRm9yZWdyb3VuZCI6eyIkaWQiOiIzMzkiLCJDb2xvciI6eyIkaWQiOiIzNDAiLCJBIjoyNTUsIlIiOjIzNywiRyI6MTI1LCJCIjo0O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MSIsIkxpbmVDb2xvciI6bnVsbCwiTGluZVdlaWdodCI6MC4wLCJMaW5lVHlwZSI6MCwiUGFyZW50U3R5bGUiOm51bGx9LCJQYXJlbnRTdHlsZSI6eyIkcmVmIjoiMTE0In19LCJEYXRlRm9ybWF0Ijp7IiRpZCI6IjM0MiIsIkZvcm1hdFN0cmluZyI6Ik1NTSBkIiwiU2VwYXJhdG9yIjoiLyIsIlVzZUludGVybmF0aW9uYWxEYXRlRm9ybWF0IjpmYWxzZX0sIklzVmlzaWJsZSI6dHJ1ZSwiUGFyZW50U3R5bGUiOnsiJHJlZiI6IjgwIn19LCJJbmRleCI6NSwiSWQiOiI4MzQ2MzZlMy0yY2ZmLTQ4MGQtOGE4NS0yYWUxOTFmYzY4NDIiLCJJbXBvcnRJZCI6bnVsbCwiVGl0bGUiOiJTRUNUSU9OIDIiLCJOb3RlIjpudWxsLCJIeXBlcmxpbmsiOm51bGwsIklzQ2hhbmdlZCI6ZmFsc2UsIklzTmV3Ijp0cnVlfSx7IiRpZCI6IjM0MyIsIkdyb3VwTmFtZSI6bnVsbCwiU3RhcnREYXRlIjoiMjAxNy0wNi0wM1QwMDowMDowMFoiLCJFbmREYXRlIjoiMjAxNy0wNi0wNFQyMzo1OTo1OS45OTlaIiwiUGVyY2VudGFnZUNvbXBsZXRlIjpudWxsLCJTdHlsZSI6eyIkaWQiOiIzNDQiLCJTaGFwZSI6MywiU2hhcGVUaGlja25lc3MiOjAsIkR1cmF0aW9uRm9ybWF0IjowLCJJbmNsdWRlTm9uV29ya2luZ0RheXNJbkR1cmF0aW9uIjpmYWxzZSwiUGVyY2VudGFnZUNvbXBsZXRlU3R5bGUiOnsiJGlkIjoiMzQ1IiwiRm9udFNldHRpbmdzIjp7IiRpZCI6IjM0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0NyIsIkxpbmVDb2xvciI6bnVsbCwiTGluZVdlaWdodCI6MC4wLCJMaW5lVHlwZSI6MCwiUGFyZW50U3R5bGUiOm51bGx9LCJQYXJlbnRTdHlsZSI6eyIkcmVmIjoiODEifX0sIkR1cmF0aW9uU3R5bGUiOnsiJGlkIjoiMzQ4IiwiRm9udFNldHRpbmdzIjp7IiRpZCI6IjM0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MCIsIkxpbmVDb2xvciI6bnVsbCwiTGluZVdlaWdodCI6MC4wLCJMaW5lVHlwZSI6MCwiUGFyZW50U3R5bGUiOm51bGx9LCJQYXJlbnRTdHlsZSI6eyIkcmVmIjoiODgifX0sIkhvcml6b250YWxDb25uZWN0b3JTdHlsZSI6eyIkaWQiOiIzNTEiLCJMaW5lQ29sb3IiOnsiJHJlZiI6Ijk2In0sIkxpbmVXZWlnaHQiOjAuMCwiTGluZVR5cGUiOjAsIlBhcmVudFN0eWxlIjp7IiRyZWYiOiI5NSJ9fSwiVmVydGljYWxDb25uZWN0b3JTdHlsZSI6eyIkaWQiOiIzNTI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ZmFsc2UsIlBlcmNlbnRhZ2VDb21wbGV0ZVNoYXBlT3BhY2l0eSI6MzUsIlNoYXBlU3R5bGUiOnsiJGlkIjoiMzUzIiwiTWFyZ2luIjp7IiRyZWYiOiIxMDIifSwiUGFkZGluZyI6eyIkaWQiOiIzNTQiLCJUb3AiOjAsIkxlZnQiOjAsIlJpZ2h0IjoyLCJCb3R0b20iOjB9LCJCYWNrZ3JvdW5kIjp7IiRpZCI6IjM1NSIsIkNvbG9yIjp7IiRpZCI6IjM1NiIsIkEiOjI1NSwiUiI6MTEyLCJHIjoxNzMsIkIiOjcxfX0sIklzVmlzaWJsZSI6dHJ1ZSwiV2lkdGgiOjAuMCwiSGVpZ2h0IjoxMC4wLCJCb3JkZXJTdHlsZSI6eyIkaWQiOiIzNTciLCJMaW5lQ29sb3IiOnsiJGlkIjoiMzU4IiwiJHR5cGUiOiJOTFJFLkNvbW1vbi5Eb20uU29saWRDb2xvckJydXNoLCBOTFJFLkNvbW1vbiIsIkNvbG9yIjp7IiRpZCI6IjM1OSIsIkEiOjI1NSwiUiI6MjU1LCJHIjowLCJCIjowfX0sIkxpbmVXZWlnaHQiOjAuMCwiTGluZVR5cGUiOjAsIlBhcmVudFN0eWxlIjpudWxsfSwiUGFyZW50U3R5bGUiOnsiJHJlZiI6IjEwMSJ9fSwiVGl0bGVTdHlsZSI6eyIkaWQiOiIzNjAiLCJGb250U2V0dGluZ3MiOnsiJGlkIjoiMzYxIiwiRm9udFNpemUiOjExLCJGb250TmFtZSI6IkNhbGlicmkiLCJJc0JvbGQiOmZhbHNlLCJJc0l0YWxpYyI6ZmFsc2UsIklzVW5kZXJsaW5lZCI6ZmFsc2UsIlBhcmVudFN0eWxlIjp7IiRyZWYiOiIxMDgifX0sIkF1dG9TaXplIjowLCJGb3JlZ3JvdW5kIjp7IiRyZWYiOiIxMDkifSwiTWF4V2lkdGgiOjQ4LjYyNTAzODE0Njk3MjY1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YyIiwiTGluZUNvbG9yIjpudWxsLCJMaW5lV2VpZ2h0IjowLjAsIkxpbmVUeXBlIjowLCJQYXJlbnRTdHlsZSI6bnVsbH0sIlBhcmVudFN0eWxlIjp7IiRyZWYiOiIxMDcifX0sIkRhdGVTdHlsZSI6eyIkaWQiOiIzNjMiLCJGb250U2V0dGluZ3MiOnsiJGlkIjoiMzY0IiwiRm9udFNpemUiOjgsIkZvbnROYW1lIjoiQ2FsaWJyaSIsIklzQm9sZCI6ZmFsc2UsIklzSXRhbGljIjpmYWxzZSwiSXNVbmRlcmxpbmVkIjpmYWxzZSwiUGFyZW50U3R5bGUiOnsiJHJlZiI6IjExNSJ9fSwiQXV0b1NpemUiOjAsIkZvcmVncm91bmQiOnsiJGlkIjoiMzY1IiwiQ29sb3IiOnsiJGlkIjoiMzY2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3IiwiTGluZUNvbG9yIjpudWxsLCJMaW5lV2VpZ2h0IjowLjAsIkxpbmVUeXBlIjowLCJQYXJlbnRTdHlsZSI6bnVsbH0sIlBhcmVudFN0eWxlIjp7IiRyZWYiOiIxMTQifX0sIkRhdGVGb3JtYXQiOnsiJGlkIjoiMzY4IiwiRm9ybWF0U3RyaW5nIjoiTS9kIiwiU2VwYXJhdG9yIjoiLyIsIlVzZUludGVybmF0aW9uYWxEYXRlRm9ybWF0IjpmYWxzZX0sIklzVmlzaWJsZSI6dHJ1ZSwiUGFyZW50U3R5bGUiOnsiJHJlZiI6IjgwIn19LCJJbmRleCI6NiwiSWQiOiJmNGZjZDVjZC00ZDFlLTRmMTMtOTUxNS02MzNjNjk0NWI0MDkiLCJJbXBvcnRJZCI6bnVsbCwiVGl0bGUiOiJTdWItdGFzayAxIiwiTm90ZSI6bnVsbCwiSHlwZXJsaW5rIjpudWxsLCJJc0NoYW5nZWQiOmZhbHNlLCJJc05ldyI6dHJ1ZX0seyIkaWQiOiIzNjkiLCJHcm91cE5hbWUiOm51bGwsIlN0YXJ0RGF0ZSI6IjIwMTctMDYtMDVUMDA6MDA6MDBaIiwiRW5kRGF0ZSI6IjIwMTctMDYtMDlUMjM6NTk6NTkuOTk5WiIsIlBlcmNlbnRhZ2VDb21wbGV0ZSI6bnVsbCwiU3R5bGUiOnsiJGlkIjoiMzcwIiwiU2hhcGUiOjMsIlNoYXBlVGhpY2tuZXNzIjowLCJEdXJhdGlvbkZvcm1hdCI6MCwiSW5jbHVkZU5vbldvcmtpbmdEYXlzSW5EdXJhdGlvbiI6ZmFsc2UsIlBlcmNlbnRhZ2VDb21wbGV0ZVN0eWxlIjp7IiRpZCI6IjM3MSIsIkZvbnRTZXR0aW5ncyI6eyIkaWQiOiIzNz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zMiLCJMaW5lQ29sb3IiOm51bGwsIkxpbmVXZWlnaHQiOjAuMCwiTGluZVR5cGUiOjAsIlBhcmVudFN0eWxlIjpudWxsfSwiUGFyZW50U3R5bGUiOnsiJHJlZiI6IjgxIn19LCJEdXJhdGlvblN0eWxlIjp7IiRpZCI6IjM3NCIsIkZvbnRTZXR0aW5ncyI6eyIkaWQiOiIzNz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zYiLCJMaW5lQ29sb3IiOm51bGwsIkxpbmVXZWlnaHQiOjAuMCwiTGluZVR5cGUiOjAsIlBhcmVudFN0eWxlIjpudWxsfSwiUGFyZW50U3R5bGUiOnsiJHJlZiI6Ijg4In19LCJIb3Jpem9udGFsQ29ubmVjdG9yU3R5bGUiOnsiJGlkIjoiMzc3IiwiTGluZUNvbG9yIjp7IiRyZWYiOiI5NiJ9LCJMaW5lV2VpZ2h0IjowLjAsIkxpbmVUeXBlIjowLCJQYXJlbnRTdHlsZSI6eyIkcmVmIjoiOTUifX0sIlZlcnRpY2FsQ29ubmVjdG9yU3R5bGUiOnsiJGlkIjoiMzc4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M3OSIsIk1hcmdpbiI6eyIkcmVmIjoiMTAyIn0sIlBhZGRpbmciOnsiJGlkIjoiMzgwIiwiVG9wIjowLCJMZWZ0IjowLCJSaWdodCI6MiwiQm90dG9tIjowfSwiQmFja2dyb3VuZCI6eyIkaWQiOiIzODEiLCJDb2xvciI6eyIkaWQiOiIzODIiLCJBIjoyNTUsIlIiOjY4LCJHIjo4NCwiQiI6MTA2fX0sIklzVmlzaWJsZSI6dHJ1ZSwiV2lkdGgiOjAuMCwiSGVpZ2h0IjoxMC4wLCJCb3JkZXJTdHlsZSI6eyIkaWQiOiIzODMiLCJMaW5lQ29sb3IiOnsiJGlkIjoiMzg0IiwiJHR5cGUiOiJOTFJFLkNvbW1vbi5Eb20uU29saWRDb2xvckJydXNoLCBOTFJFLkNvbW1vbiIsIkNvbG9yIjp7IiRpZCI6IjM4NSIsIkEiOjI1NSwiUiI6MjU1LCJHIjowLCJCIjowfX0sIkxpbmVXZWlnaHQiOjAuMCwiTGluZVR5cGUiOjAsIlBhcmVudFN0eWxlIjpudWxsfSwiUGFyZW50U3R5bGUiOnsiJHJlZiI6IjEwMSJ9fSwiVGl0bGVTdHlsZSI6eyIkaWQiOiIzODYiLCJGb250U2V0dGluZ3MiOnsiJGlkIjoiMzg3IiwiRm9udFNpemUiOjExLCJGb250TmFtZSI6IkNhbGlicmkiLCJJc0JvbGQiOmZhbHNlLCJJc0l0YWxpYyI6ZmFsc2UsIklzVW5kZXJsaW5lZCI6ZmFsc2UsIlBhcmVudFN0eWxlIjp7IiRyZWYiOiIxMDgifX0sIkF1dG9TaXplIjowLCJGb3JlZ3JvdW5kIjp7IiRyZWYiOiIxMDkifSwiTWF4V2lkdGgiOjQ4LjYyNTAzODE0Njk3MjY1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g4IiwiTGluZUNvbG9yIjpudWxsLCJMaW5lV2VpZ2h0IjowLjAsIkxpbmVUeXBlIjowLCJQYXJlbnRTdHlsZSI6bnVsbH0sIlBhcmVudFN0eWxlIjp7IiRyZWYiOiIxMDcifX0sIkRhdGVTdHlsZSI6eyIkaWQiOiIzODkiLCJGb250U2V0dGluZ3MiOnsiJGlkIjoiMzkwIiwiRm9udFNpemUiOjgsIkZvbnROYW1lIjoiQ2FsaWJyaSIsIklzQm9sZCI6ZmFsc2UsIklzSXRhbGljIjpmYWxzZSwiSXNVbmRlcmxpbmVkIjpmYWxzZSwiUGFyZW50U3R5bGUiOnsiJHJlZiI6IjExNSJ9fSwiQXV0b1NpemUiOjAsIkZvcmVncm91bmQiOnsiJGlkIjoiMzkxIiwiQ29sb3IiOnsiJGlkIjoiMzky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kzIiwiTGluZUNvbG9yIjpudWxsLCJMaW5lV2VpZ2h0IjowLjAsIkxpbmVUeXBlIjowLCJQYXJlbnRTdHlsZSI6bnVsbH0sIlBhcmVudFN0eWxlIjp7IiRyZWYiOiIxMTQifX0sIkRhdGVGb3JtYXQiOnsiJGlkIjoiMzk0IiwiRm9ybWF0U3RyaW5nIjoiTS9kIiwiU2VwYXJhdG9yIjoiLyIsIlVzZUludGVybmF0aW9uYWxEYXRlRm9ybWF0IjpmYWxzZX0sIklzVmlzaWJsZSI6dHJ1ZSwiUGFyZW50U3R5bGUiOnsiJHJlZiI6IjgwIn19LCJJbmRleCI6NywiSWQiOiI2MWJkNDQyMS1mMTU5LTQxM2QtYmE3Mi04MWE1MTg1ZTM4YjgiLCJJbXBvcnRJZCI6bnVsbCwiVGl0bGUiOiJTdWItdGFzayAyIiwiTm90ZSI6bnVsbCwiSHlwZXJsaW5rIjpudWxsLCJJc0NoYW5nZWQiOmZhbHNlLCJJc05ldyI6dHJ1ZX0seyIkaWQiOiIzOTUiLCJHcm91cE5hbWUiOm51bGwsIlN0YXJ0RGF0ZSI6IjIwMTctMDYtMTBUMDA6MDA6MDBaIiwiRW5kRGF0ZSI6IjIwMTctMDYtMTZUMjM6NTk6NTkuOTk5WiIsIlBlcmNlbnRhZ2VDb21wbGV0ZSI6bnVsbCwiU3R5bGUiOnsiJGlkIjoiMzk2IiwiU2hhcGUiOjMsIlNoYXBlVGhpY2tuZXNzIjowLCJEdXJhdGlvbkZvcm1hdCI6MCwiSW5jbHVkZU5vbldvcmtpbmdEYXlzSW5EdXJhdGlvbiI6ZmFsc2UsIlBlcmNlbnRhZ2VDb21wbGV0ZVN0eWxlIjp7IiRpZCI6IjM5NyIsIkZvbnRTZXR0aW5ncyI6eyIkaWQiOiIzO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OTkiLCJMaW5lQ29sb3IiOm51bGwsIkxpbmVXZWlnaHQiOjAuMCwiTGluZVR5cGUiOjAsIlBhcmVudFN0eWxlIjpudWxsfSwiUGFyZW50U3R5bGUiOnsiJHJlZiI6IjgxIn19LCJEdXJhdGlvblN0eWxlIjp7IiRpZCI6IjQwMCIsIkZvbnRTZXR0aW5ncyI6eyIkaWQiOiI0M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DIiLCJMaW5lQ29sb3IiOm51bGwsIkxpbmVXZWlnaHQiOjAuMCwiTGluZVR5cGUiOjAsIlBhcmVudFN0eWxlIjpudWxsfSwiUGFyZW50U3R5bGUiOnsiJHJlZiI6Ijg4In19LCJIb3Jpem9udGFsQ29ubmVjdG9yU3R5bGUiOnsiJGlkIjoiNDAzIiwiTGluZUNvbG9yIjp7IiRyZWYiOiI5NiJ9LCJMaW5lV2VpZ2h0IjowLjAsIkxpbmVUeXBlIjowLCJQYXJlbnRTdHlsZSI6eyIkcmVmIjoiOTUifX0sIlZlcnRpY2FsQ29ubmVjdG9yU3R5bGUiOnsiJGlkIjoiNDA0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QwNSIsIk1hcmdpbiI6eyIkcmVmIjoiMTAyIn0sIlBhZGRpbmciOnsiJGlkIjoiNDA2IiwiVG9wIjowLCJMZWZ0IjowLCJSaWdodCI6MiwiQm90dG9tIjowfSwiQmFja2dyb3VuZCI6eyIkaWQiOiI0MDciLCJDb2xvciI6eyIkaWQiOiI0MDgiLCJBIjoyNTUsIlIiOjkxLCJHIjoxNTUsIkIiOjIxM319LCJJc1Zpc2libGUiOnRydWUsIldpZHRoIjowLjAsIkhlaWdodCI6MTAuMCwiQm9yZGVyU3R5bGUiOnsiJGlkIjoiNDA5IiwiTGluZUNvbG9yIjp7IiRpZCI6IjQxMCIsIiR0eXBlIjoiTkxSRS5Db21tb24uRG9tLlNvbGlkQ29sb3JCcnVzaCwgTkxSRS5Db21tb24iLCJDb2xvciI6eyIkaWQiOiI0MTEiLCJBIjoyNTUsIlIiOjI1NSwiRyI6MCwiQiI6MH19LCJMaW5lV2VpZ2h0IjowLjAsIkxpbmVUeXBlIjowLCJQYXJlbnRTdHlsZSI6bnVsbH0sIlBhcmVudFN0eWxlIjp7IiRyZWYiOiIxMDEifX0sIlRpdGxlU3R5bGUiOnsiJGlkIjoiNDEyIiwiRm9udFNldHRpbmdzIjp7IiRpZCI6IjQxMyIsIkZvbnRTaXplIjoxMSwiRm9udE5hbWUiOiJDYWxpYnJpIiwiSXNCb2xkIjpmYWxzZSwiSXNJdGFsaWMiOmZhbHNlLCJJc1VuZGVybGluZWQiOmZhbHNlLCJQYXJlbnRTdHlsZSI6eyIkcmVmIjoiMTA4In19LCJBdXRvU2l6ZSI6MCwiRm9yZWdyb3VuZCI6eyIkcmVmIjoiMTA5In0sIk1heFdpZHRoIjo0OC42MjUwMzgxNDY5NzI2NTY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QxNCIsIkxpbmVDb2xvciI6bnVsbCwiTGluZVdlaWdodCI6MC4wLCJMaW5lVHlwZSI6MCwiUGFyZW50U3R5bGUiOm51bGx9LCJQYXJlbnRTdHlsZSI6eyIkcmVmIjoiMTA3In19LCJEYXRlU3R5bGUiOnsiJGlkIjoiNDE1IiwiRm9udFNldHRpbmdzIjp7IiRpZCI6IjQxNiIsIkZvbnRTaXplIjo4LCJGb250TmFtZSI6IkNhbGlicmkiLCJJc0JvbGQiOmZhbHNlLCJJc0l0YWxpYyI6ZmFsc2UsIklzVW5kZXJsaW5lZCI6ZmFsc2UsIlBhcmVudFN0eWxlIjp7IiRyZWYiOiIxMTUifX0sIkF1dG9TaXplIjowLCJGb3JlZ3JvdW5kIjp7IiRpZCI6IjQxNyIsIkNvbG9yIjp7IiRpZCI6IjQxOC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xOSIsIkxpbmVDb2xvciI6bnVsbCwiTGluZVdlaWdodCI6MC4wLCJMaW5lVHlwZSI6MCwiUGFyZW50U3R5bGUiOm51bGx9LCJQYXJlbnRTdHlsZSI6eyIkcmVmIjoiMTE0In19LCJEYXRlRm9ybWF0Ijp7IiRpZCI6IjQyMCIsIkZvcm1hdFN0cmluZyI6Ik0vZCIsIlNlcGFyYXRvciI6Ii8iLCJVc2VJbnRlcm5hdGlvbmFsRGF0ZUZvcm1hdCI6ZmFsc2V9LCJJc1Zpc2libGUiOnRydWUsIlBhcmVudFN0eWxlIjp7IiRyZWYiOiI4MCJ9fSwiSW5kZXgiOjgsIklkIjoiMmZkYWQ0MGQtZmQxNC00NjdiLTkzZDAtYTc1OTI5NmYyNTFhIiwiSW1wb3J0SWQiOm51bGwsIlRpdGxlIjoiU3ViLXRhc2sgMyIsIk5vdGUiOm51bGwsIkh5cGVybGluayI6bnVsbCwiSXNDaGFuZ2VkIjpmYWxzZSwiSXNOZXciOnRydWV9LHsiJGlkIjoiNDIxIiwiR3JvdXBOYW1lIjpudWxsLCJTdGFydERhdGUiOiIyMDE3LTA2LTE3VDAwOjAwOjAwWiIsIkVuZERhdGUiOiIyMDE3LTA2LTE3VDIzOjU5OjU5Ljk5OVoiLCJQZXJjZW50YWdlQ29tcGxldGUiOm51bGwsIlN0eWxlIjp7IiRpZCI6IjQyMiIsIlNoYXBlIjozLCJTaGFwZVRoaWNrbmVzcyI6MCwiRHVyYXRpb25Gb3JtYXQiOjAsIkluY2x1ZGVOb25Xb3JraW5nRGF5c0luRHVyYXRpb24iOmZhbHNlLCJQZXJjZW50YWdlQ29tcGxldGVTdHlsZSI6eyIkaWQiOiI0MjMiLCJGb250U2V0dGluZ3MiOnsiJGlkIjoiNDI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I1IiwiTGluZUNvbG9yIjpudWxsLCJMaW5lV2VpZ2h0IjowLjAsIkxpbmVUeXBlIjowLCJQYXJlbnRTdHlsZSI6bnVsbH0sIlBhcmVudFN0eWxlIjp7IiRyZWYiOiI4MSJ9fSwiRHVyYXRpb25TdHlsZSI6eyIkaWQiOiI0MjYiLCJGb250U2V0dGluZ3MiOnsiJGlkIjoiNDI3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I4IiwiTGluZUNvbG9yIjpudWxsLCJMaW5lV2VpZ2h0IjowLjAsIkxpbmVUeXBlIjowLCJQYXJlbnRTdHlsZSI6bnVsbH0sIlBhcmVudFN0eWxlIjp7IiRyZWYiOiI4OCJ9fSwiSG9yaXpvbnRhbENvbm5lY3RvclN0eWxlIjp7IiRpZCI6IjQyOSIsIkxpbmVDb2xvciI6eyIkcmVmIjoiOTYifSwiTGluZVdlaWdodCI6MC4wLCJMaW5lVHlwZSI6MCwiUGFyZW50U3R5bGUiOnsiJHJlZiI6Ijk1In19LCJWZXJ0aWNhbENvbm5lY3RvclN0eWxlIjp7IiRpZCI6IjQzMC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0MzEiLCJNYXJnaW4iOnsiJHJlZiI6IjEwMiJ9LCJQYWRkaW5nIjp7IiRpZCI6IjQzMiIsIlRvcCI6MCwiTGVmdCI6MCwiUmlnaHQiOjIsIkJvdHRvbSI6MH0sIkJhY2tncm91bmQiOnsiJGlkIjoiNDMzIiwiQ29sb3IiOnsiJGlkIjoiNDM0IiwiQSI6MjU1LCJSIjoxOTcsIkciOjkwLCJCIjoxN319LCJJc1Zpc2libGUiOnRydWUsIldpZHRoIjowLjAsIkhlaWdodCI6MTAuMCwiQm9yZGVyU3R5bGUiOnsiJGlkIjoiNDM1IiwiTGluZUNvbG9yIjp7IiRpZCI6IjQzNiIsIiR0eXBlIjoiTkxSRS5Db21tb24uRG9tLlNvbGlkQ29sb3JCcnVzaCwgTkxSRS5Db21tb24iLCJDb2xvciI6eyIkaWQiOiI0MzciLCJBIjoyNTUsIlIiOjI1NSwiRyI6MCwiQiI6MH19LCJMaW5lV2VpZ2h0IjowLjAsIkxpbmVUeXBlIjowLCJQYXJlbnRTdHlsZSI6bnVsbH0sIlBhcmVudFN0eWxlIjp7IiRyZWYiOiIxMDEifX0sIlRpdGxlU3R5bGUiOnsiJGlkIjoiNDM4IiwiRm9udFNldHRpbmdzIjp7IiRpZCI6IjQzOSIsIkZvbnRTaXplIjoxMSwiRm9udE5hbWUiOiJDYWxpYnJpIiwiSXNCb2xkIjpmYWxzZSwiSXNJdGFsaWMiOmZhbHNlLCJJc1VuZGVybGluZWQiOmZhbHNlLCJQYXJlbnRTdHlsZSI6eyIkcmVmIjoiMTA4In19LCJBdXRvU2l6ZSI6MCwiRm9yZWdyb3VuZCI6eyIkcmVmIjoiMTA5In0sIk1heFdpZHRoIjoxMTcuMjU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Q0MCIsIkxpbmVDb2xvciI6bnVsbCwiTGluZVdlaWdodCI6MC4wLCJMaW5lVHlwZSI6MCwiUGFyZW50U3R5bGUiOm51bGx9LCJQYXJlbnRTdHlsZSI6eyIkcmVmIjoiMTA3In19LCJEYXRlU3R5bGUiOnsiJGlkIjoiNDQxIiwiRm9udFNldHRpbmdzIjp7IiRpZCI6IjQ0MiIsIkZvbnRTaXplIjo4LCJGb250TmFtZSI6IkNhbGlicmkiLCJJc0JvbGQiOmZhbHNlLCJJc0l0YWxpYyI6ZmFsc2UsIklzVW5kZXJsaW5lZCI6ZmFsc2UsIlBhcmVudFN0eWxlIjp7IiRyZWYiOiIxMTUifX0sIkF1dG9TaXplIjowLCJGb3JlZ3JvdW5kIjp7IiRpZCI6IjQ0MyIsIkNvbG9yIjp7IiRpZCI6IjQ0NCIsIkEiOjI1NSwiUiI6MTkxLCJHIjoxOTEsIkIiOjE5M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0NSIsIkxpbmVDb2xvciI6bnVsbCwiTGluZVdlaWdodCI6MC4wLCJMaW5lVHlwZSI6MCwiUGFyZW50U3R5bGUiOm51bGx9LCJQYXJlbnRTdHlsZSI6eyIkcmVmIjoiMTE0In19LCJEYXRlRm9ybWF0Ijp7IiRpZCI6IjQ0NiIsIkZvcm1hdFN0cmluZyI6Ik0vZCIsIlNlcGFyYXRvciI6Ii8iLCJVc2VJbnRlcm5hdGlvbmFsRGF0ZUZvcm1hdCI6ZmFsc2V9LCJJc1Zpc2libGUiOnRydWUsIlBhcmVudFN0eWxlIjp7IiRyZWYiOiI4MCJ9fSwiSW5kZXgiOjksIklkIjoiYWM3N2JjMWItNjE1NC00NjgzLTllMGUtYmE2M2M4ZDE2YTcxIiwiSW1wb3J0SWQiOm51bGwsIlRpdGxlIjoiU3ViLXRhc2sgNCAtIHplcm8gZHVyYXRpb24iLCJOb3RlIjpudWxsLCJIeXBlcmxpbmsiOm51bGwsIklzQ2hhbmdlZCI6ZmFsc2UsIklzTmV3Ijp0cnVlfSx7IiRpZCI6IjQ0NyIsIkdyb3VwTmFtZSI6bnVsbCwiU3RhcnREYXRlIjoiMjAxNy0wNi0xOFQwMDowMDowMFoiLCJFbmREYXRlIjoiMjAxNy0wNy0wM1QyMzo1OTo1OS45OTlaIiwiUGVyY2VudGFnZUNvbXBsZXRlIjoxNS4wLCJTdHlsZSI6eyIkaWQiOiI0NDgiLCJTaGFwZSI6NiwiU2hhcGVUaGlja25lc3MiOjEsIkR1cmF0aW9uRm9ybWF0IjowLCJJbmNsdWRlTm9uV29ya2luZ0RheXNJbkR1cmF0aW9uIjpmYWxzZSwiUGVyY2VudGFnZUNvbXBsZXRlU3R5bGUiOnsiJGlkIjoiNDQ5IiwiRm9udFNldHRpbmdzIjp7IiRpZCI6IjQ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1MSIsIkxpbmVDb2xvciI6bnVsbCwiTGluZVdlaWdodCI6MC4wLCJMaW5lVHlwZSI6MCwiUGFyZW50U3R5bGUiOm51bGx9LCJQYXJlbnRTdHlsZSI6eyIkcmVmIjoiODEifX0sIkR1cmF0aW9uU3R5bGUiOnsiJGlkIjoiNDUyIiwiRm9udFNldHRpbmdzIjp7IiRpZCI6IjQ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1NCIsIkxpbmVDb2xvciI6bnVsbCwiTGluZVdlaWdodCI6MC4wLCJMaW5lVHlwZSI6MCwiUGFyZW50U3R5bGUiOm51bGx9LCJQYXJlbnRTdHlsZSI6eyIkcmVmIjoiODgifX0sIkhvcml6b250YWxDb25uZWN0b3JTdHlsZSI6eyIkaWQiOiI0NTUiLCJMaW5lQ29sb3IiOnsiJHJlZiI6Ijk2In0sIkxpbmVXZWlnaHQiOjAuMCwiTGluZVR5cGUiOjAsIlBhcmVudFN0eWxlIjp7IiRyZWYiOiI5NSJ9fSwiVmVydGljYWxDb25uZWN0b3JTdHlsZSI6eyIkaWQiOiI0NTYiLCJMaW5lQ29sb3IiOnsiJGlkIjoiNDU3IiwiJHR5cGUiOiJOTFJFLkNvbW1vbi5Eb20uU29saWRDb2xvckJydXNoLCBOTFJFLkNvbW1vbiIsIkNvbG9yIjp7IiRpZCI6IjQ1OCIsIkEiOjI1NSwiUiI6MTc4LCJHIjoxNCwiQiI6MTh9fSwiTGluZVdlaWdodCI6MS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0NTkiLCJNYXJnaW4iOnsiJHJlZiI6IjEwMiJ9LCJQYWRkaW5nIjp7IiRpZCI6IjQ2MCIsIlRvcCI6MywiTGVmdCI6MCwiUmlnaHQiOjAsIkJvdHRvbSI6NH0sIkJhY2tncm91bmQiOnsiJGlkIjoiNDYxIiwiQ29sb3IiOnsiJGlkIjoiNDYyIiwiQSI6MjU1LCJSIjoyMTMsIkciOjE3LCJCIjoyMn19LCJJc1Zpc2libGUiOnRydWUsIldpZHRoIjowLjAsIkhlaWdodCI6MTYuMCwiQm9yZGVyU3R5bGUiOnsiJGlkIjoiNDYzIiwiTGluZUNvbG9yIjp7IiRpZCI6IjQ2NCIsIiR0eXBlIjoiTkxSRS5Db21tb24uRG9tLlNvbGlkQ29sb3JCcnVzaCwgTkxSRS5Db21tb24iLCJDb2xvciI6eyIkaWQiOiI0NjUiLCJBIjoyNTUsIlIiOjI1NSwiRyI6MCwiQiI6MH19LCJMaW5lV2VpZ2h0IjowLjAsIkxpbmVUeXBlIjowLCJQYXJlbnRTdHlsZSI6bnVsbH0sIlBhcmVudFN0eWxlIjp7IiRyZWYiOiIxMDEifX0sIlRpdGxlU3R5bGUiOnsiJGlkIjoiNDY2IiwiRm9udFNldHRpbmdzIjp7IiRpZCI6IjQ2NyIsIkZvbnRTaXplIjoxMSwiRm9udE5hbWUiOiJDYWxpYnJpIiwiSXNCb2xkIjp0cnVlLCJJc0l0YWxpYyI6ZmFsc2UsIklzVW5kZXJsaW5lZCI6ZmFsc2UsIlBhcmVudFN0eWxlIjp7IiRyZWYiOiIxMDgifX0sIkF1dG9TaXplIjowLCJGb3JlZ3JvdW5kIjp7IiRpZCI6IjQ2OCIsIkNvbG9yIjp7IiRpZCI6IjQ2OSIsIkEiOjI1NSwiUiI6MCwiRyI6MCwiQiI6MH19LCJNYXhXaWR0aCI6NTAuMjU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Q3MCIsIkxpbmVDb2xvciI6bnVsbCwiTGluZVdlaWdodCI6MC4wLCJMaW5lVHlwZSI6MCwiUGFyZW50U3R5bGUiOm51bGx9LCJQYXJlbnRTdHlsZSI6eyIkcmVmIjoiMTA3In19LCJEYXRlU3R5bGUiOnsiJGlkIjoiNDcxIiwiRm9udFNldHRpbmdzIjp7IiRpZCI6IjQ3MiIsIkZvbnRTaXplIjoxMCwiRm9udE5hbWUiOiJDYWxpYnJpIiwiSXNCb2xkIjp0cnVlLCJJc0l0YWxpYyI6ZmFsc2UsIklzVW5kZXJsaW5lZCI6ZmFsc2UsIlBhcmVudFN0eWxlIjp7IiRyZWYiOiIxMTUifX0sIkF1dG9TaXplIjowLCJGb3JlZ3JvdW5kIjp7IiRpZCI6IjQ3MyIsIkNvbG9yIjp7IiRpZCI6IjQ3NCIsIkEiOjI1NSwiUiI6MTc4LCJHIjoxNCwiQiI6MTh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NzUiLCJMaW5lQ29sb3IiOm51bGwsIkxpbmVXZWlnaHQiOjAuMCwiTGluZVR5cGUiOjAsIlBhcmVudFN0eWxlIjpudWxsfSwiUGFyZW50U3R5bGUiOnsiJHJlZiI6IjExNCJ9fSwiRGF0ZUZvcm1hdCI6eyIkaWQiOiI0NzYiLCJGb3JtYXRTdHJpbmciOiJNTU0gZCIsIlNlcGFyYXRvciI6Ii8iLCJVc2VJbnRlcm5hdGlvbmFsRGF0ZUZvcm1hdCI6ZmFsc2V9LCJJc1Zpc2libGUiOnRydWUsIlBhcmVudFN0eWxlIjp7IiRyZWYiOiI4MCJ9fSwiSW5kZXgiOjEwLCJJZCI6ImExZmUyZGYxLWFmYjctNGEyNC1iNDhkLWI5NWI2YjMzOGJmOSIsIkltcG9ydElkIjpudWxsLCJUaXRsZSI6IlNFQ1RJT04gMyIsIk5vdGUiOm51bGwsIkh5cGVybGluayI6bnVsbCwiSXNDaGFuZ2VkIjpmYWxzZSwiSXNOZXciOnRydWV9LHsiJGlkIjoiNDc3IiwiR3JvdXBOYW1lIjpudWxsLCJTdGFydERhdGUiOiIyMDE3LTA2LTE4VDAwOjAwOjAwWiIsIkVuZERhdGUiOiIyMDE3LTA2LTIzVDIzOjU5OjU5Ljk5OVoiLCJQZXJjZW50YWdlQ29tcGxldGUiOm51bGwsIlN0eWxlIjp7IiRpZCI6IjQ3OCIsIlNoYXBlIjozLCJTaGFwZVRoaWNrbmVzcyI6MCwiRHVyYXRpb25Gb3JtYXQiOjAsIkluY2x1ZGVOb25Xb3JraW5nRGF5c0luRHVyYXRpb24iOmZhbHNlLCJQZXJjZW50YWdlQ29tcGxldGVTdHlsZSI6eyIkaWQiOiI0NzkiLCJGb250U2V0dGluZ3MiOnsiJGlkIjoiNDg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gxIiwiTGluZUNvbG9yIjpudWxsLCJMaW5lV2VpZ2h0IjowLjAsIkxpbmVUeXBlIjowLCJQYXJlbnRTdHlsZSI6bnVsbH0sIlBhcmVudFN0eWxlIjp7IiRyZWYiOiI4MSJ9fSwiRHVyYXRpb25TdHlsZSI6eyIkaWQiOiI0ODIiLCJGb250U2V0dGluZ3MiOnsiJGlkIjoiNDg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g0IiwiTGluZUNvbG9yIjpudWxsLCJMaW5lV2VpZ2h0IjowLjAsIkxpbmVUeXBlIjowLCJQYXJlbnRTdHlsZSI6bnVsbH0sIlBhcmVudFN0eWxlIjp7IiRyZWYiOiI4OCJ9fSwiSG9yaXpvbnRhbENvbm5lY3RvclN0eWxlIjp7IiRpZCI6IjQ4NSIsIkxpbmVDb2xvciI6eyIkcmVmIjoiOTYifSwiTGluZVdlaWdodCI6MC4wLCJMaW5lVHlwZSI6MCwiUGFyZW50U3R5bGUiOnsiJHJlZiI6Ijk1In19LCJWZXJ0aWNhbENvbm5lY3RvclN0eWxlIjp7IiRpZCI6IjQ4Ni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0ODciLCJNYXJnaW4iOnsiJHJlZiI6IjEwMiJ9LCJQYWRkaW5nIjp7IiRpZCI6IjQ4OCIsIlRvcCI6MCwiTGVmdCI6MCwiUmlnaHQiOjIsIkJvdHRvbSI6MH0sIkJhY2tncm91bmQiOnsiJGlkIjoiNDg5IiwiQ29sb3IiOnsiJGlkIjoiNDkwIiwiQSI6MjU1LCJSIjo2OCwiRyI6MTE0LCJCIjoxOTZ9fSwiSXNWaXNpYmxlIjp0cnVlLCJXaWR0aCI6MC4wLCJIZWlnaHQiOjEwLjAsIkJvcmRlclN0eWxlIjp7IiRpZCI6IjQ5MSIsIkxpbmVDb2xvciI6eyIkaWQiOiI0OTIiLCIkdHlwZSI6Ik5MUkUuQ29tbW9uLkRvbS5Tb2xpZENvbG9yQnJ1c2gsIE5MUkUuQ29tbW9uIiwiQ29sb3IiOnsiJGlkIjoiNDkzIiwiQSI6MjU1LCJSIjoyNTUsIkciOjAsIkIiOjB9fSwiTGluZVdlaWdodCI6MC4wLCJMaW5lVHlwZSI6MCwiUGFyZW50U3R5bGUiOm51bGx9LCJQYXJlbnRTdHlsZSI6eyIkcmVmIjoiMTAxIn19LCJUaXRsZVN0eWxlIjp7IiRpZCI6IjQ5NCIsIkZvbnRTZXR0aW5ncyI6eyIkaWQiOiI0OTUiLCJGb250U2l6ZSI6MTEsIkZvbnROYW1lIjoiQ2FsaWJyaSIsIklzQm9sZCI6ZmFsc2UsIklzSXRhbGljIjpmYWxzZSwiSXNVbmRlcmxpbmVkIjpmYWxzZSwiUGFyZW50U3R5bGUiOnsiJHJlZiI6IjEwOCJ9fSwiQXV0b1NpemUiOjAsIkZvcmVncm91bmQiOnsiJHJlZiI6IjEwOSJ9LCJNYXhXaWR0aCI6NDguNjI1MDM4MTQ2OTcyNjU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0OTYiLCJMaW5lQ29sb3IiOm51bGwsIkxpbmVXZWlnaHQiOjAuMCwiTGluZVR5cGUiOjAsIlBhcmVudFN0eWxlIjpudWxsfSwiUGFyZW50U3R5bGUiOnsiJHJlZiI6IjEwNyJ9fSwiRGF0ZVN0eWxlIjp7IiRpZCI6IjQ5NyIsIkZvbnRTZXR0aW5ncyI6eyIkaWQiOiI0OTgiLCJGb250U2l6ZSI6OCwiRm9udE5hbWUiOiJDYWxpYnJpIiwiSXNCb2xkIjpmYWxzZSwiSXNJdGFsaWMiOmZhbHNlLCJJc1VuZGVybGluZWQiOmZhbHNlLCJQYXJlbnRTdHlsZSI6eyIkcmVmIjoiMTE1In19LCJBdXRvU2l6ZSI6MCwiRm9yZWdyb3VuZCI6eyIkaWQiOiI0OTkiLCJDb2xvciI6eyIkaWQiOiI1MDAiLCJBIjoyNTUsIlIiOjE5MSwiRyI6MTkxLCJCIjoxOTF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MDEiLCJMaW5lQ29sb3IiOm51bGwsIkxpbmVXZWlnaHQiOjAuMCwiTGluZVR5cGUiOjAsIlBhcmVudFN0eWxlIjpudWxsfSwiUGFyZW50U3R5bGUiOnsiJHJlZiI6IjExNCJ9fSwiRGF0ZUZvcm1hdCI6eyIkaWQiOiI1MDIiLCJGb3JtYXRTdHJpbmciOiJNL2QiLCJTZXBhcmF0b3IiOiIvIiwiVXNlSW50ZXJuYXRpb25hbERhdGVGb3JtYXQiOmZhbHNlfSwiSXNWaXNpYmxlIjp0cnVlLCJQYXJlbnRTdHlsZSI6eyIkcmVmIjoiODAifX0sIkluZGV4IjoxMSwiSWQiOiJiMjUyOGUyNS1mYjVmLTQwMTktYTAyYi0wMjlkN2IyM2I4NjIiLCJJbXBvcnRJZCI6bnVsbCwiVGl0bGUiOiJTdWItdGFzayAxIiwiTm90ZSI6bnVsbCwiSHlwZXJsaW5rIjpudWxsLCJJc0NoYW5nZWQiOmZhbHNlLCJJc05ldyI6dHJ1ZX0seyIkaWQiOiI1MDMiLCJHcm91cE5hbWUiOm51bGwsIlN0YXJ0RGF0ZSI6IjIwMTctMDYtMjRUMDA6MDA6MDBaIiwiRW5kRGF0ZSI6IjIwMTctMDYtMjZUMjM6NTk6NTkuOTk5WiIsIlBlcmNlbnRhZ2VDb21wbGV0ZSI6bnVsbCwiU3R5bGUiOnsiJGlkIjoiNTA0IiwiU2hhcGUiOjMsIlNoYXBlVGhpY2tuZXNzIjowLCJEdXJhdGlvbkZvcm1hdCI6MCwiSW5jbHVkZU5vbldvcmtpbmdEYXlzSW5EdXJhdGlvbiI6ZmFsc2UsIlBlcmNlbnRhZ2VDb21wbGV0ZVN0eWxlIjp7IiRpZCI6IjUwNSIsIkZvbnRTZXR0aW5ncyI6eyIkaWQiOiI1M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MDciLCJMaW5lQ29sb3IiOm51bGwsIkxpbmVXZWlnaHQiOjAuMCwiTGluZVR5cGUiOjAsIlBhcmVudFN0eWxlIjpudWxsfSwiUGFyZW50U3R5bGUiOnsiJHJlZiI6IjgxIn19LCJEdXJhdGlvblN0eWxlIjp7IiRpZCI6IjUwOCIsIkZvbnRTZXR0aW5ncyI6eyIkaWQiOiI1M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MTAiLCJMaW5lQ29sb3IiOm51bGwsIkxpbmVXZWlnaHQiOjAuMCwiTGluZVR5cGUiOjAsIlBhcmVudFN0eWxlIjpudWxsfSwiUGFyZW50U3R5bGUiOnsiJHJlZiI6Ijg4In19LCJIb3Jpem9udGFsQ29ubmVjdG9yU3R5bGUiOnsiJGlkIjoiNTExIiwiTGluZUNvbG9yIjp7IiRyZWYiOiI5NiJ9LCJMaW5lV2VpZ2h0IjowLjAsIkxpbmVUeXBlIjowLCJQYXJlbnRTdHlsZSI6eyIkcmVmIjoiOTUifX0sIlZlcnRpY2FsQ29ubmVjdG9yU3R5bGUiOnsiJGlkIjoiNTEy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mZhbHNlLCJQZXJjZW50YWdlQ29tcGxldGVTaGFwZU9wYWNpdHkiOjM1LCJTaGFwZVN0eWxlIjp7IiRpZCI6IjUxMyIsIk1hcmdpbiI6eyIkcmVmIjoiMTAyIn0sIlBhZGRpbmciOnsiJGlkIjoiNTE0IiwiVG9wIjowLCJMZWZ0IjowLCJSaWdodCI6MiwiQm90dG9tIjowfSwiQmFja2dyb3VuZCI6eyIkaWQiOiI1MTUiLCJDb2xvciI6eyIkaWQiOiI1MTYiLCJBIjoyNTUsIlIiOjg0LCJHIjoxMzAsIkIiOjUzfX0sIklzVmlzaWJsZSI6dHJ1ZSwiV2lkdGgiOjAuMCwiSGVpZ2h0IjoxMC4wLCJCb3JkZXJTdHlsZSI6eyIkaWQiOiI1MTciLCJMaW5lQ29sb3IiOnsiJGlkIjoiNTE4IiwiJHR5cGUiOiJOTFJFLkNvbW1vbi5Eb20uU29saWRDb2xvckJydXNoLCBOTFJFLkNvbW1vbiIsIkNvbG9yIjp7IiRpZCI6IjUxOSIsIkEiOjI1NSwiUiI6MjU1LCJHIjowLCJCIjowfX0sIkxpbmVXZWlnaHQiOjAuMCwiTGluZVR5cGUiOjAsIlBhcmVudFN0eWxlIjpudWxsfSwiUGFyZW50U3R5bGUiOnsiJHJlZiI6IjEwMSJ9fSwiVGl0bGVTdHlsZSI6eyIkaWQiOiI1MjAiLCJGb250U2V0dGluZ3MiOnsiJGlkIjoiNTIxIiwiRm9udFNpemUiOjExLCJGb250TmFtZSI6IkNhbGlicmkiLCJJc0JvbGQiOmZhbHNlLCJJc0l0YWxpYyI6ZmFsc2UsIklzVW5kZXJsaW5lZCI6ZmFsc2UsIlBhcmVudFN0eWxlIjp7IiRyZWYiOiIxMDgifX0sIkF1dG9TaXplIjowLCJGb3JlZ3JvdW5kIjp7IiRyZWYiOiIxMDkifSwiTWF4V2lkdGgiOjQ4LjYyNTAzODE0Njk3MjY1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NTIyIiwiTGluZUNvbG9yIjpudWxsLCJMaW5lV2VpZ2h0IjowLjAsIkxpbmVUeXBlIjowLCJQYXJlbnRTdHlsZSI6bnVsbH0sIlBhcmVudFN0eWxlIjp7IiRyZWYiOiIxMDcifX0sIkRhdGVTdHlsZSI6eyIkaWQiOiI1MjMiLCJGb250U2V0dGluZ3MiOnsiJGlkIjoiNTI0IiwiRm9udFNpemUiOjgsIkZvbnROYW1lIjoiQ2FsaWJyaSIsIklzQm9sZCI6ZmFsc2UsIklzSXRhbGljIjpmYWxzZSwiSXNVbmRlcmxpbmVkIjpmYWxzZSwiUGFyZW50U3R5bGUiOnsiJHJlZiI6IjExNSJ9fSwiQXV0b1NpemUiOjAsIkZvcmVncm91bmQiOnsiJGlkIjoiNTI1IiwiQ29sb3IiOnsiJGlkIjoiNTI2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I3IiwiTGluZUNvbG9yIjpudWxsLCJMaW5lV2VpZ2h0IjowLjAsIkxpbmVUeXBlIjowLCJQYXJlbnRTdHlsZSI6bnVsbH0sIlBhcmVudFN0eWxlIjp7IiRyZWYiOiIxMTQifX0sIkRhdGVGb3JtYXQiOnsiJGlkIjoiNTI4IiwiRm9ybWF0U3RyaW5nIjoiTS9kIiwiU2VwYXJhdG9yIjoiLyIsIlVzZUludGVybmF0aW9uYWxEYXRlRm9ybWF0IjpmYWxzZX0sIklzVmlzaWJsZSI6dHJ1ZSwiUGFyZW50U3R5bGUiOnsiJHJlZiI6IjgwIn19LCJJbmRleCI6MTIsIklkIjoiYWMxZWY0MTQtMDIzYi00OThhLWI0MzgtMjg1MDY2ZDc4OWVmIiwiSW1wb3J0SWQiOm51bGwsIlRpdGxlIjoiU3ViLXRhc2sgMiIsIk5vdGUiOm51bGwsIkh5cGVybGluayI6bnVsbCwiSXNDaGFuZ2VkIjpmYWxzZSwiSXNOZXciOnRydWV9LHsiJGlkIjoiNTI5IiwiR3JvdXBOYW1lIjpudWxsLCJTdGFydERhdGUiOiIyMDE3LTA2LTI3VDAwOjAwOjAwWiIsIkVuZERhdGUiOiIyMDE3LTA3LTAzVDIzOjU5OjU5Ljk5OVoiLCJQZXJjZW50YWdlQ29tcGxldGUiOm51bGwsIlN0eWxlIjp7IiRpZCI6IjUzMCIsIlNoYXBlIjozLCJTaGFwZVRoaWNrbmVzcyI6MCwiRHVyYXRpb25Gb3JtYXQiOjAsIkluY2x1ZGVOb25Xb3JraW5nRGF5c0luRHVyYXRpb24iOmZhbHNlLCJQZXJjZW50YWdlQ29tcGxldGVTdHlsZSI6eyIkaWQiOiI1MzEiLCJGb250U2V0dGluZ3MiOnsiJGlkIjoiNTM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TMzIiwiTGluZUNvbG9yIjpudWxsLCJMaW5lV2VpZ2h0IjowLjAsIkxpbmVUeXBlIjowLCJQYXJlbnRTdHlsZSI6bnVsbH0sIlBhcmVudFN0eWxlIjp7IiRyZWYiOiI4MSJ9fSwiRHVyYXRpb25TdHlsZSI6eyIkaWQiOiI1MzQiLCJGb250U2V0dGluZ3MiOnsiJGlkIjoiNTM1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M2IiwiTGluZUNvbG9yIjpudWxsLCJMaW5lV2VpZ2h0IjowLjAsIkxpbmVUeXBlIjowLCJQYXJlbnRTdHlsZSI6bnVsbH0sIlBhcmVudFN0eWxlIjp7IiRyZWYiOiI4OCJ9fSwiSG9yaXpvbnRhbENvbm5lY3RvclN0eWxlIjp7IiRpZCI6IjUzNyIsIkxpbmVDb2xvciI6eyIkcmVmIjoiOTYifSwiTGluZVdlaWdodCI6MC4wLCJMaW5lVHlwZSI6MCwiUGFyZW50U3R5bGUiOnsiJHJlZiI6Ijk1In19LCJWZXJ0aWNhbENvbm5lY3RvclN0eWxlIjp7IiRpZCI6IjUzOC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1MzkiLCJNYXJnaW4iOnsiJHJlZiI6IjEwMiJ9LCJQYWRkaW5nIjp7IiRpZCI6IjU0MCIsIlRvcCI6MCwiTGVmdCI6MCwiUmlnaHQiOjIsIkJvdHRvbSI6MH0sIkJhY2tncm91bmQiOnsiJGlkIjoiNTQxIiwiQ29sb3IiOnsiJGlkIjoiNTQyIiwiQSI6MjU1LCJSIjo2OCwiRyI6ODQsIkIiOjEwNn19LCJJc1Zpc2libGUiOnRydWUsIldpZHRoIjowLjAsIkhlaWdodCI6MTAuMCwiQm9yZGVyU3R5bGUiOnsiJGlkIjoiNTQzIiwiTGluZUNvbG9yIjp7IiRpZCI6IjU0NCIsIiR0eXBlIjoiTkxSRS5Db21tb24uRG9tLlNvbGlkQ29sb3JCcnVzaCwgTkxSRS5Db21tb24iLCJDb2xvciI6eyIkaWQiOiI1NDUiLCJBIjoyNTUsIlIiOjI1NSwiRyI6MCwiQiI6MH19LCJMaW5lV2VpZ2h0IjowLjAsIkxpbmVUeXBlIjowLCJQYXJlbnRTdHlsZSI6bnVsbH0sIlBhcmVudFN0eWxlIjp7IiRyZWYiOiIxMDEifX0sIlRpdGxlU3R5bGUiOnsiJGlkIjoiNTQ2IiwiRm9udFNldHRpbmdzIjp7IiRpZCI6IjU0NyIsIkZvbnRTaXplIjoxMSwiRm9udE5hbWUiOiJDYWxpYnJpIiwiSXNCb2xkIjpmYWxzZSwiSXNJdGFsaWMiOmZhbHNlLCJJc1VuZGVybGluZWQiOmZhbHNlLCJQYXJlbnRTdHlsZSI6eyIkcmVmIjoiMTA4In19LCJBdXRvU2l6ZSI6MCwiRm9yZWdyb3VuZCI6eyIkcmVmIjoiMTA5In0sIk1heFdpZHRoIjo2Ni43NS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NTQ4IiwiTGluZUNvbG9yIjpudWxsLCJMaW5lV2VpZ2h0IjowLjAsIkxpbmVUeXBlIjowLCJQYXJlbnRTdHlsZSI6bnVsbH0sIlBhcmVudFN0eWxlIjp7IiRyZWYiOiIxMDcifX0sIkRhdGVTdHlsZSI6eyIkaWQiOiI1NDkiLCJGb250U2V0dGluZ3MiOnsiJGlkIjoiNTUwIiwiRm9udFNpemUiOjgsIkZvbnROYW1lIjoiQ2FsaWJyaSIsIklzQm9sZCI6ZmFsc2UsIklzSXRhbGljIjpmYWxzZSwiSXNVbmRlcmxpbmVkIjpmYWxzZSwiUGFyZW50U3R5bGUiOnsiJHJlZiI6IjExNSJ9fSwiQXV0b1NpemUiOjAsIkZvcmVncm91bmQiOnsiJGlkIjoiNTUxIiwiQ29sb3IiOnsiJGlkIjoiNTUy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UzIiwiTGluZUNvbG9yIjpudWxsLCJMaW5lV2VpZ2h0IjowLjAsIkxpbmVUeXBlIjowLCJQYXJlbnRTdHlsZSI6bnVsbH0sIlBhcmVudFN0eWxlIjp7IiRyZWYiOiIxMTQifX0sIkRhdGVGb3JtYXQiOnsiJGlkIjoiNTU0IiwiRm9ybWF0U3RyaW5nIjoiTS9kIiwiU2VwYXJhdG9yIjoiLyIsIlVzZUludGVybmF0aW9uYWxEYXRlRm9ybWF0IjpmYWxzZX0sIklzVmlzaWJsZSI6dHJ1ZSwiUGFyZW50U3R5bGUiOnsiJHJlZiI6IjgwIn19LCJJbmRleCI6MTMsIklkIjoiN2I2ZmJhMjEtNDRjZi00NjNlLThiOWQtYWYwMjZjNzQ1YTZkIiwiSW1wb3J0SWQiOm51bGwsIlRpdGxlIjoiU3ViLXNlY3Rpb25zIDEiLCJOb3RlIjpudWxsLCJIeXBlcmxpbmsiOm51bGwsIklzQ2hhbmdlZCI6ZmFsc2UsIklzTmV3Ijp0cnVlfSx7IiRpZCI6IjU1NSIsIkdyb3VwTmFtZSI6bnVsbCwiU3RhcnREYXRlIjoiMjAxNy0wNi0yN1QwMDowMDowMFoiLCJFbmREYXRlIjoiMjAxNy0wNy0wMlQyMzo1OTo1OS45OTlaIiwiUGVyY2VudGFnZUNvbXBsZXRlIjpudWxsLCJTdHlsZSI6eyIkaWQiOiI1NTYiLCJTaGFwZSI6MywiU2hhcGVUaGlja25lc3MiOjAsIkR1cmF0aW9uRm9ybWF0IjowLCJJbmNsdWRlTm9uV29ya2luZ0RheXNJbkR1cmF0aW9uIjpmYWxzZSwiUGVyY2VudGFnZUNvbXBsZXRlU3R5bGUiOnsiJGlkIjoiNTU3IiwiRm9udFNldHRpbmdzIjp7IiRpZCI6IjU1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1OSIsIkxpbmVDb2xvciI6bnVsbCwiTGluZVdlaWdodCI6MC4wLCJMaW5lVHlwZSI6MCwiUGFyZW50U3R5bGUiOm51bGx9LCJQYXJlbnRTdHlsZSI6eyIkcmVmIjoiODEifX0sIkR1cmF0aW9uU3R5bGUiOnsiJGlkIjoiNTYwIiwiRm9udFNldHRpbmdzIjp7IiRpZCI6IjU2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U2MiIsIkxpbmVDb2xvciI6bnVsbCwiTGluZVdlaWdodCI6MC4wLCJMaW5lVHlwZSI6MCwiUGFyZW50U3R5bGUiOm51bGx9LCJQYXJlbnRTdHlsZSI6eyIkcmVmIjoiODgifX0sIkhvcml6b250YWxDb25uZWN0b3JTdHlsZSI6eyIkaWQiOiI1NjMiLCJMaW5lQ29sb3IiOnsiJHJlZiI6Ijk2In0sIkxpbmVXZWlnaHQiOjAuMCwiTGluZVR5cGUiOjAsIlBhcmVudFN0eWxlIjp7IiRyZWYiOiI5NSJ9fSwiVmVydGljYWxDb25uZWN0b3JTdHlsZSI6eyIkaWQiOiI1NjQ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ZmFsc2UsIlBlcmNlbnRhZ2VDb21wbGV0ZVNoYXBlT3BhY2l0eSI6MzUsIlNoYXBlU3R5bGUiOnsiJGlkIjoiNTY1IiwiTWFyZ2luIjp7IiRyZWYiOiIxMDIifSwiUGFkZGluZyI6eyIkaWQiOiI1NjYiLCJUb3AiOjAsIkxlZnQiOjAsIlJpZ2h0IjoyLCJCb3R0b20iOjB9LCJCYWNrZ3JvdW5kIjp7IiRpZCI6IjU2NyIsIkNvbG9yIjp7IiRpZCI6IjU2OCIsIkEiOjI1NSwiUiI6OTEsIkciOjE1NSwiQiI6MjEzfX0sIklzVmlzaWJsZSI6dHJ1ZSwiV2lkdGgiOjAuMCwiSGVpZ2h0IjoxMC4wLCJCb3JkZXJTdHlsZSI6eyIkaWQiOiI1NjkiLCJMaW5lQ29sb3IiOnsiJGlkIjoiNTcwIiwiJHR5cGUiOiJOTFJFLkNvbW1vbi5Eb20uU29saWRDb2xvckJydXNoLCBOTFJFLkNvbW1vbiIsIkNvbG9yIjp7IiRpZCI6IjU3MSIsIkEiOjI1NSwiUiI6MjU1LCJHIjowLCJCIjowfX0sIkxpbmVXZWlnaHQiOjAuMCwiTGluZVR5cGUiOjAsIlBhcmVudFN0eWxlIjpudWxsfSwiUGFyZW50U3R5bGUiOnsiJHJlZiI6IjEwMSJ9fSwiVGl0bGVTdHlsZSI6eyIkaWQiOiI1NzIiLCJGb250U2V0dGluZ3MiOnsiJGlkIjoiNTczIiwiRm9udFNpemUiOjExLCJGb250TmFtZSI6IkNhbGlicmkiLCJJc0JvbGQiOmZhbHNlLCJJc0l0YWxpYyI6ZmFsc2UsIklzVW5kZXJsaW5lZCI6ZmFsc2UsIlBhcmVudFN0eWxlIjp7IiRyZWYiOiIxMDgifX0sIkF1dG9TaXplIjowLCJGb3JlZ3JvdW5kIjp7IiRyZWYiOiIxMDkifSwiTWF4V2lkdGgiOjY3Ljc1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1NzQiLCJMaW5lQ29sb3IiOm51bGwsIkxpbmVXZWlnaHQiOjAuMCwiTGluZVR5cGUiOjAsIlBhcmVudFN0eWxlIjpudWxsfSwiUGFyZW50U3R5bGUiOnsiJHJlZiI6IjEwNyJ9fSwiRGF0ZVN0eWxlIjp7IiRpZCI6IjU3NSIsIkZvbnRTZXR0aW5ncyI6eyIkaWQiOiI1NzYiLCJGb250U2l6ZSI6OCwiRm9udE5hbWUiOiJDYWxpYnJpIiwiSXNCb2xkIjpmYWxzZSwiSXNJdGFsaWMiOmZhbHNlLCJJc1VuZGVybGluZWQiOmZhbHNlLCJQYXJlbnRTdHlsZSI6eyIkcmVmIjoiMTE1In19LCJBdXRvU2l6ZSI6MCwiRm9yZWdyb3VuZCI6eyIkaWQiOiI1NzciLCJDb2xvciI6eyIkaWQiOiI1NzgiLCJBIjoyNTUsIlIiOjE5MSwiRyI6MTkxLCJCIjoxOTF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NzkiLCJMaW5lQ29sb3IiOm51bGwsIkxpbmVXZWlnaHQiOjAuMCwiTGluZVR5cGUiOjAsIlBhcmVudFN0eWxlIjpudWxsfSwiUGFyZW50U3R5bGUiOnsiJHJlZiI6IjExNCJ9fSwiRGF0ZUZvcm1hdCI6eyIkaWQiOiI1ODAiLCJGb3JtYXRTdHJpbmciOiJNL2QiLCJTZXBhcmF0b3IiOiIvIiwiVXNlSW50ZXJuYXRpb25hbERhdGVGb3JtYXQiOmZhbHNlfSwiSXNWaXNpYmxlIjp0cnVlLCJQYXJlbnRTdHlsZSI6eyIkcmVmIjoiODAifX0sIkluZGV4IjoxNCwiSWQiOiI4ZDc1YWFmOS0xZjExLTQwNWQtODcyMC02OThhZjUzMDQwNzEiLCJJbXBvcnRJZCI6bnVsbCwiVGl0bGUiOiJTdWItc3ViLXRhc2sgMSIsIk5vdGUiOm51bGwsIkh5cGVybGluayI6bnVsbCwiSXNDaGFuZ2VkIjpmYWxzZSwiSXNOZXciOnRydWV9LHsiJGlkIjoiNTgxIiwiR3JvdXBOYW1lIjpudWxsLCJTdGFydERhdGUiOiIyMDE3LTA3LTAzVDAwOjAwOjAwWiIsIkVuZERhdGUiOiIyMDE3LTA3LTAzVDIzOjU5OjU5Ljk5OVoiLCJQZXJjZW50YWdlQ29tcGxldGUiOm51bGwsIlN0eWxlIjp7IiRpZCI6IjU4MiIsIlNoYXBlIjozLCJTaGFwZVRoaWNrbmVzcyI6MCwiRHVyYXRpb25Gb3JtYXQiOjAsIkluY2x1ZGVOb25Xb3JraW5nRGF5c0luRHVyYXRpb24iOmZhbHNlLCJQZXJjZW50YWdlQ29tcGxldGVTdHlsZSI6eyIkaWQiOiI1ODMiLCJGb250U2V0dGluZ3MiOnsiJGlkIjoiNTg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Tg1IiwiTGluZUNvbG9yIjpudWxsLCJMaW5lV2VpZ2h0IjowLjAsIkxpbmVUeXBlIjowLCJQYXJlbnRTdHlsZSI6bnVsbH0sIlBhcmVudFN0eWxlIjp7IiRyZWYiOiI4MSJ9fSwiRHVyYXRpb25TdHlsZSI6eyIkaWQiOiI1ODYiLCJGb250U2V0dGluZ3MiOnsiJGlkIjoiNTg3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g4IiwiTGluZUNvbG9yIjpudWxsLCJMaW5lV2VpZ2h0IjowLjAsIkxpbmVUeXBlIjowLCJQYXJlbnRTdHlsZSI6bnVsbH0sIlBhcmVudFN0eWxlIjp7IiRyZWYiOiI4OCJ9fSwiSG9yaXpvbnRhbENvbm5lY3RvclN0eWxlIjp7IiRpZCI6IjU4OSIsIkxpbmVDb2xvciI6eyIkcmVmIjoiOTYifSwiTGluZVdlaWdodCI6MC4wLCJMaW5lVHlwZSI6MCwiUGFyZW50U3R5bGUiOnsiJHJlZiI6Ijk1In19LCJWZXJ0aWNhbENvbm5lY3RvclN0eWxlIjp7IiRpZCI6IjU5MC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mYWxzZSwiUGVyY2VudGFnZUNvbXBsZXRlU2hhcGVPcGFjaXR5IjozNSwiU2hhcGVTdHlsZSI6eyIkaWQiOiI1OTEiLCJNYXJnaW4iOnsiJHJlZiI6IjEwMiJ9LCJQYWRkaW5nIjp7IiRpZCI6IjU5MiIsIlRvcCI6MCwiTGVmdCI6MCwiUmlnaHQiOjIsIkJvdHRvbSI6MH0sIkJhY2tncm91bmQiOnsiJGlkIjoiNTkzIiwiQ29sb3IiOnsiJGlkIjoiNTk0IiwiQSI6MjU1LCJSIjoxOTcsIkciOjkwLCJCIjoxN319LCJJc1Zpc2libGUiOnRydWUsIldpZHRoIjowLjAsIkhlaWdodCI6MTAuMCwiQm9yZGVyU3R5bGUiOnsiJGlkIjoiNTk1IiwiTGluZUNvbG9yIjp7IiRpZCI6IjU5NiIsIiR0eXBlIjoiTkxSRS5Db21tb24uRG9tLlNvbGlkQ29sb3JCcnVzaCwgTkxSRS5Db21tb24iLCJDb2xvciI6eyIkaWQiOiI1OTciLCJBIjoyNTUsIlIiOjI1NSwiRyI6MCwiQiI6MH19LCJMaW5lV2VpZ2h0IjowLjAsIkxpbmVUeXBlIjowLCJQYXJlbnRTdHlsZSI6bnVsbH0sIlBhcmVudFN0eWxlIjp7IiRyZWYiOiIxMDEifX0sIlRpdGxlU3R5bGUiOnsiJGlkIjoiNTk4IiwiRm9udFNldHRpbmdzIjp7IiRpZCI6IjU5OSIsIkZvbnRTaXplIjoxMSwiRm9udE5hbWUiOiJDYWxpYnJpIiwiSXNCb2xkIjpmYWxzZSwiSXNJdGFsaWMiOmZhbHNlLCJJc1VuZGVybGluZWQiOmZhbHNlLCJQYXJlbnRTdHlsZSI6eyIkcmVmIjoiMTA4In19LCJBdXRvU2l6ZSI6MCwiRm9yZWdyb3VuZCI6eyIkcmVmIjoiMTA5In0sIk1heFdpZHRoIjo2Ny43NS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NjAwIiwiTGluZUNvbG9yIjpudWxsLCJMaW5lV2VpZ2h0IjowLjAsIkxpbmVUeXBlIjowLCJQYXJlbnRTdHlsZSI6bnVsbH0sIlBhcmVudFN0eWxlIjp7IiRyZWYiOiIxMDcifX0sIkRhdGVTdHlsZSI6eyIkaWQiOiI2MDEiLCJGb250U2V0dGluZ3MiOnsiJGlkIjoiNjAyIiwiRm9udFNpemUiOjgsIkZvbnROYW1lIjoiQ2FsaWJyaSIsIklzQm9sZCI6ZmFsc2UsIklzSXRhbGljIjpmYWxzZSwiSXNVbmRlcmxpbmVkIjpmYWxzZSwiUGFyZW50U3R5bGUiOnsiJHJlZiI6IjExNSJ9fSwiQXV0b1NpemUiOjAsIkZvcmVncm91bmQiOnsiJGlkIjoiNjAzIiwiQ29sb3IiOnsiJGlkIjoiNjA0IiwiQSI6MjU1LCJSIjoxOTEsIkciOjE5MSwiQiI6MTkx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jA1IiwiTGluZUNvbG9yIjpudWxsLCJMaW5lV2VpZ2h0IjowLjAsIkxpbmVUeXBlIjowLCJQYXJlbnRTdHlsZSI6bnVsbH0sIlBhcmVudFN0eWxlIjp7IiRyZWYiOiIxMTQifX0sIkRhdGVGb3JtYXQiOnsiJGlkIjoiNjA2IiwiRm9ybWF0U3RyaW5nIjoiTS9kIiwiU2VwYXJhdG9yIjoiLyIsIlVzZUludGVybmF0aW9uYWxEYXRlRm9ybWF0IjpmYWxzZX0sIklzVmlzaWJsZSI6dHJ1ZSwiUGFyZW50U3R5bGUiOnsiJHJlZiI6IjgwIn19LCJJbmRleCI6MTUsIklkIjoiZGM1OTg2NGEtOGZlNi00NjFmLTkzZjgtNTQzOTY3YzNhNzEwIiwiSW1wb3J0SWQiOm51bGwsIlRpdGxlIjoiU3ViLXN1Yi10YXNrIDIiLCJOb3RlIjpudWxsLCJIeXBlcmxpbmsiOm51bGwsIklzQ2hhbmdlZCI6ZmFsc2UsIklzTmV3Ijp0cnVlfV0sIk1zUHJvamVjdEl0ZW1zVHJlZSI6eyIkaWQiOiI2MDciLCJSb290Ijp7IkltcG9ydElkIjpudWxsLCJJc0ltcG9ydGVkIjpmYWxzZSwiQ2hpbGRyZW4iOltdfX0sIk1ldGFkYXRhIjp7IiRpZCI6IjYwOCJ9LCJTZXR0aW5ncyI6eyIkaWQiOiI2MDk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0cnVlLCJJbXBvcnRUeXBlIjowLCJGaWxlUGF0aCI6bnVsbCwiVGltZWxpbmVJbXBvcnRlZCI6ZmFsc2V9"/>
  <p:tag name="__MASTER" val="__part_0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3760</Words>
  <Application>Microsoft Office PowerPoint</Application>
  <PresentationFormat>Widescreen</PresentationFormat>
  <Paragraphs>1712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Corbel</vt:lpstr>
      <vt:lpstr>Franklin Gothic Medium</vt:lpstr>
      <vt:lpstr>MV Boli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 Gantt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Zhang, Liang (SSVE)</cp:lastModifiedBy>
  <cp:revision>35</cp:revision>
  <dcterms:created xsi:type="dcterms:W3CDTF">2021-01-04T08:19:53Z</dcterms:created>
  <dcterms:modified xsi:type="dcterms:W3CDTF">2022-01-19T11:19:49Z</dcterms:modified>
</cp:coreProperties>
</file>