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1955" r:id="rId2"/>
    <p:sldId id="1954" r:id="rId3"/>
    <p:sldId id="1952" r:id="rId4"/>
    <p:sldId id="189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3015E-5414-4791-87ED-6F1F4CA7F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28C831-CA59-4FA8-9B42-0FE30D910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34EE0-0BE0-4106-A2E0-9DE155B36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AD67-EA96-45FC-A058-223DFFC64DE1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C5FFB-3FC1-4537-9C9C-193083915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A88AD-4717-4C64-88E0-3C63A21DF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769D-7334-4E23-A3F0-FE7623B1F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3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8F65-14EE-4E60-BC06-4AD7E330E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992E2-1688-41DF-AD2D-D6E43F1C8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7E1C0-C520-4BA0-A1EC-448ED249B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AD67-EA96-45FC-A058-223DFFC64DE1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806E2-EFFE-4F3F-9E6D-16C1B5E02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83C85-4466-468C-88AA-825A9DCFB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769D-7334-4E23-A3F0-FE7623B1F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93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E10677-2970-40C6-BE6E-A19787194C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0E1647-EFB2-40F3-8D5D-E75C3BB89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4CC91-28A6-4966-B123-78B001538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AD67-EA96-45FC-A058-223DFFC64DE1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2E456-9A05-4751-B88B-EA16C1928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3CDDD-5435-4113-9DCB-B500AF0B9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769D-7334-4E23-A3F0-FE7623B1F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03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F88A3-24A9-445F-A1B1-ED5CC622B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0B13B-558D-4ACA-AA3B-0A6B422C7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C9CBF-74AA-4811-97E7-4EF8B29A5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AD67-EA96-45FC-A058-223DFFC64DE1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93DBE-0F2D-4B12-BD2B-9A50449CA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00C98-DBB1-466B-84F9-6765ED456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769D-7334-4E23-A3F0-FE7623B1F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4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93360-2C66-4709-8011-0AD3C3052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9DC65-5635-4220-8C9F-242E17DD9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93D0F-B82C-43FB-83F1-721EBD4B9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AD67-EA96-45FC-A058-223DFFC64DE1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A42DE-2B84-47BC-8592-EDE88DCC4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2B38A-A9DF-427C-89BF-134EFCD12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769D-7334-4E23-A3F0-FE7623B1F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9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85711-8E57-4212-8251-777D515C9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F7A44-D9E5-45DA-B0FA-466816D6D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3CF7E-6548-4EFD-950C-F493DC196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7578B-5F8E-44D2-B5A8-0E09A8396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AD67-EA96-45FC-A058-223DFFC64DE1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F3CB6-DA6C-4088-8459-416FBB643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EE560-06A4-4146-BFD7-441EB5C66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769D-7334-4E23-A3F0-FE7623B1F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04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F7831-B65A-4C9C-809C-70C70259B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CD35A-D078-47DC-B0D3-E440A2116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BD668-7469-45D0-A576-480393180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69486D-EEB9-4051-AFA1-9EC7C35717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51B6A2-BCF9-40BE-B10D-B6E1EF3136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74614D-3712-42AA-AA77-DAA1809C6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AD67-EA96-45FC-A058-223DFFC64DE1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8F9191-2D76-4280-AFFD-C0E31A321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8A7822-C210-4037-A144-82C9A9F7A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769D-7334-4E23-A3F0-FE7623B1F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58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40107-F818-47A3-B6F7-C00196BD0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C8EF9B-1978-4C32-A31F-7E805EA17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AD67-EA96-45FC-A058-223DFFC64DE1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28CDA3-37FB-480E-99BB-743E24BD4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4B4F09-2CB0-4F0F-B79F-DD6C903CF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769D-7334-4E23-A3F0-FE7623B1F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11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84E188-0423-4838-BD28-21A6D9211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AD67-EA96-45FC-A058-223DFFC64DE1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BBEE8F-C2B8-4FF5-BF7A-6039B7248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5A43E-2E80-436A-9A01-E71889015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769D-7334-4E23-A3F0-FE7623B1F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38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900B1-A7A4-419D-940C-E3D25CAA8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80CF8-9A36-4B86-BAD4-51D0FC4AE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2745C-F614-44A5-9C36-E08983212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20E54-B02D-4D08-8EB3-1CE63D3CF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AD67-EA96-45FC-A058-223DFFC64DE1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DECAC-5CA4-44F6-8534-0F8BA0DD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AE77C-AA38-4C6B-AE09-0772F5EF5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769D-7334-4E23-A3F0-FE7623B1F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45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B1046-7874-4423-9EE1-450EA6809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84959F-EFA0-4F32-A969-98F690BE60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372295-183C-4654-ACD4-8F1C3B800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C165C-6C18-4A8B-8A3A-5CD27ACE8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AD67-EA96-45FC-A058-223DFFC64DE1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4E76C-EDA4-4EB9-8CCF-084AEC845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B341F-432F-40B5-9EC4-F64D01ADF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769D-7334-4E23-A3F0-FE7623B1F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3C6D76-162F-4D7A-850F-CCFF034AC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E90D8-B49E-4984-A8FC-07258C79F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A741F-CC75-4703-8F35-D71EEB46B3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FAD67-EA96-45FC-A058-223DFFC64DE1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0DBC9-71B5-4566-BBE6-1119EEA5C3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351ED-E467-45D9-9530-3E23B85F2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B769D-7334-4E23-A3F0-FE7623B1F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23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87" Type="http://schemas.openxmlformats.org/officeDocument/2006/relationships/tags" Target="../tags/tag87.xml"/><Relationship Id="rId102" Type="http://schemas.openxmlformats.org/officeDocument/2006/relationships/tags" Target="../tags/tag102.xml"/><Relationship Id="rId110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122.xml"/><Relationship Id="rId18" Type="http://schemas.openxmlformats.org/officeDocument/2006/relationships/tags" Target="../tags/tag127.xml"/><Relationship Id="rId26" Type="http://schemas.openxmlformats.org/officeDocument/2006/relationships/tags" Target="../tags/tag135.xml"/><Relationship Id="rId39" Type="http://schemas.openxmlformats.org/officeDocument/2006/relationships/tags" Target="../tags/tag148.xml"/><Relationship Id="rId21" Type="http://schemas.openxmlformats.org/officeDocument/2006/relationships/tags" Target="../tags/tag130.xml"/><Relationship Id="rId34" Type="http://schemas.openxmlformats.org/officeDocument/2006/relationships/tags" Target="../tags/tag143.xml"/><Relationship Id="rId42" Type="http://schemas.openxmlformats.org/officeDocument/2006/relationships/tags" Target="../tags/tag151.xml"/><Relationship Id="rId47" Type="http://schemas.openxmlformats.org/officeDocument/2006/relationships/tags" Target="../tags/tag156.xml"/><Relationship Id="rId50" Type="http://schemas.openxmlformats.org/officeDocument/2006/relationships/tags" Target="../tags/tag159.xml"/><Relationship Id="rId55" Type="http://schemas.openxmlformats.org/officeDocument/2006/relationships/tags" Target="../tags/tag164.xml"/><Relationship Id="rId63" Type="http://schemas.openxmlformats.org/officeDocument/2006/relationships/tags" Target="../tags/tag172.xml"/><Relationship Id="rId68" Type="http://schemas.openxmlformats.org/officeDocument/2006/relationships/tags" Target="../tags/tag177.xml"/><Relationship Id="rId76" Type="http://schemas.openxmlformats.org/officeDocument/2006/relationships/tags" Target="../tags/tag185.xml"/><Relationship Id="rId84" Type="http://schemas.openxmlformats.org/officeDocument/2006/relationships/tags" Target="../tags/tag193.xml"/><Relationship Id="rId89" Type="http://schemas.openxmlformats.org/officeDocument/2006/relationships/tags" Target="../tags/tag198.xml"/><Relationship Id="rId7" Type="http://schemas.openxmlformats.org/officeDocument/2006/relationships/tags" Target="../tags/tag116.xml"/><Relationship Id="rId71" Type="http://schemas.openxmlformats.org/officeDocument/2006/relationships/tags" Target="../tags/tag180.xml"/><Relationship Id="rId92" Type="http://schemas.openxmlformats.org/officeDocument/2006/relationships/tags" Target="../tags/tag201.xml"/><Relationship Id="rId2" Type="http://schemas.openxmlformats.org/officeDocument/2006/relationships/tags" Target="../tags/tag111.xml"/><Relationship Id="rId16" Type="http://schemas.openxmlformats.org/officeDocument/2006/relationships/tags" Target="../tags/tag125.xml"/><Relationship Id="rId29" Type="http://schemas.openxmlformats.org/officeDocument/2006/relationships/tags" Target="../tags/tag138.xml"/><Relationship Id="rId11" Type="http://schemas.openxmlformats.org/officeDocument/2006/relationships/tags" Target="../tags/tag120.xml"/><Relationship Id="rId24" Type="http://schemas.openxmlformats.org/officeDocument/2006/relationships/tags" Target="../tags/tag133.xml"/><Relationship Id="rId32" Type="http://schemas.openxmlformats.org/officeDocument/2006/relationships/tags" Target="../tags/tag141.xml"/><Relationship Id="rId37" Type="http://schemas.openxmlformats.org/officeDocument/2006/relationships/tags" Target="../tags/tag146.xml"/><Relationship Id="rId40" Type="http://schemas.openxmlformats.org/officeDocument/2006/relationships/tags" Target="../tags/tag149.xml"/><Relationship Id="rId45" Type="http://schemas.openxmlformats.org/officeDocument/2006/relationships/tags" Target="../tags/tag154.xml"/><Relationship Id="rId53" Type="http://schemas.openxmlformats.org/officeDocument/2006/relationships/tags" Target="../tags/tag162.xml"/><Relationship Id="rId58" Type="http://schemas.openxmlformats.org/officeDocument/2006/relationships/tags" Target="../tags/tag167.xml"/><Relationship Id="rId66" Type="http://schemas.openxmlformats.org/officeDocument/2006/relationships/tags" Target="../tags/tag175.xml"/><Relationship Id="rId74" Type="http://schemas.openxmlformats.org/officeDocument/2006/relationships/tags" Target="../tags/tag183.xml"/><Relationship Id="rId79" Type="http://schemas.openxmlformats.org/officeDocument/2006/relationships/tags" Target="../tags/tag188.xml"/><Relationship Id="rId87" Type="http://schemas.openxmlformats.org/officeDocument/2006/relationships/tags" Target="../tags/tag196.xml"/><Relationship Id="rId5" Type="http://schemas.openxmlformats.org/officeDocument/2006/relationships/tags" Target="../tags/tag114.xml"/><Relationship Id="rId61" Type="http://schemas.openxmlformats.org/officeDocument/2006/relationships/tags" Target="../tags/tag170.xml"/><Relationship Id="rId82" Type="http://schemas.openxmlformats.org/officeDocument/2006/relationships/tags" Target="../tags/tag191.xml"/><Relationship Id="rId90" Type="http://schemas.openxmlformats.org/officeDocument/2006/relationships/tags" Target="../tags/tag199.xml"/><Relationship Id="rId19" Type="http://schemas.openxmlformats.org/officeDocument/2006/relationships/tags" Target="../tags/tag128.xml"/><Relationship Id="rId14" Type="http://schemas.openxmlformats.org/officeDocument/2006/relationships/tags" Target="../tags/tag123.xml"/><Relationship Id="rId22" Type="http://schemas.openxmlformats.org/officeDocument/2006/relationships/tags" Target="../tags/tag131.xml"/><Relationship Id="rId27" Type="http://schemas.openxmlformats.org/officeDocument/2006/relationships/tags" Target="../tags/tag136.xml"/><Relationship Id="rId30" Type="http://schemas.openxmlformats.org/officeDocument/2006/relationships/tags" Target="../tags/tag139.xml"/><Relationship Id="rId35" Type="http://schemas.openxmlformats.org/officeDocument/2006/relationships/tags" Target="../tags/tag144.xml"/><Relationship Id="rId43" Type="http://schemas.openxmlformats.org/officeDocument/2006/relationships/tags" Target="../tags/tag152.xml"/><Relationship Id="rId48" Type="http://schemas.openxmlformats.org/officeDocument/2006/relationships/tags" Target="../tags/tag157.xml"/><Relationship Id="rId56" Type="http://schemas.openxmlformats.org/officeDocument/2006/relationships/tags" Target="../tags/tag165.xml"/><Relationship Id="rId64" Type="http://schemas.openxmlformats.org/officeDocument/2006/relationships/tags" Target="../tags/tag173.xml"/><Relationship Id="rId69" Type="http://schemas.openxmlformats.org/officeDocument/2006/relationships/tags" Target="../tags/tag178.xml"/><Relationship Id="rId77" Type="http://schemas.openxmlformats.org/officeDocument/2006/relationships/tags" Target="../tags/tag186.xml"/><Relationship Id="rId8" Type="http://schemas.openxmlformats.org/officeDocument/2006/relationships/tags" Target="../tags/tag117.xml"/><Relationship Id="rId51" Type="http://schemas.openxmlformats.org/officeDocument/2006/relationships/tags" Target="../tags/tag160.xml"/><Relationship Id="rId72" Type="http://schemas.openxmlformats.org/officeDocument/2006/relationships/tags" Target="../tags/tag181.xml"/><Relationship Id="rId80" Type="http://schemas.openxmlformats.org/officeDocument/2006/relationships/tags" Target="../tags/tag189.xml"/><Relationship Id="rId85" Type="http://schemas.openxmlformats.org/officeDocument/2006/relationships/tags" Target="../tags/tag194.xml"/><Relationship Id="rId93" Type="http://schemas.openxmlformats.org/officeDocument/2006/relationships/tags" Target="../tags/tag202.xml"/><Relationship Id="rId3" Type="http://schemas.openxmlformats.org/officeDocument/2006/relationships/tags" Target="../tags/tag112.xml"/><Relationship Id="rId12" Type="http://schemas.openxmlformats.org/officeDocument/2006/relationships/tags" Target="../tags/tag121.xml"/><Relationship Id="rId17" Type="http://schemas.openxmlformats.org/officeDocument/2006/relationships/tags" Target="../tags/tag126.xml"/><Relationship Id="rId25" Type="http://schemas.openxmlformats.org/officeDocument/2006/relationships/tags" Target="../tags/tag134.xml"/><Relationship Id="rId33" Type="http://schemas.openxmlformats.org/officeDocument/2006/relationships/tags" Target="../tags/tag142.xml"/><Relationship Id="rId38" Type="http://schemas.openxmlformats.org/officeDocument/2006/relationships/tags" Target="../tags/tag147.xml"/><Relationship Id="rId46" Type="http://schemas.openxmlformats.org/officeDocument/2006/relationships/tags" Target="../tags/tag155.xml"/><Relationship Id="rId59" Type="http://schemas.openxmlformats.org/officeDocument/2006/relationships/tags" Target="../tags/tag168.xml"/><Relationship Id="rId67" Type="http://schemas.openxmlformats.org/officeDocument/2006/relationships/tags" Target="../tags/tag176.xml"/><Relationship Id="rId20" Type="http://schemas.openxmlformats.org/officeDocument/2006/relationships/tags" Target="../tags/tag129.xml"/><Relationship Id="rId41" Type="http://schemas.openxmlformats.org/officeDocument/2006/relationships/tags" Target="../tags/tag150.xml"/><Relationship Id="rId54" Type="http://schemas.openxmlformats.org/officeDocument/2006/relationships/tags" Target="../tags/tag163.xml"/><Relationship Id="rId62" Type="http://schemas.openxmlformats.org/officeDocument/2006/relationships/tags" Target="../tags/tag171.xml"/><Relationship Id="rId70" Type="http://schemas.openxmlformats.org/officeDocument/2006/relationships/tags" Target="../tags/tag179.xml"/><Relationship Id="rId75" Type="http://schemas.openxmlformats.org/officeDocument/2006/relationships/tags" Target="../tags/tag184.xml"/><Relationship Id="rId83" Type="http://schemas.openxmlformats.org/officeDocument/2006/relationships/tags" Target="../tags/tag192.xml"/><Relationship Id="rId88" Type="http://schemas.openxmlformats.org/officeDocument/2006/relationships/tags" Target="../tags/tag197.xml"/><Relationship Id="rId91" Type="http://schemas.openxmlformats.org/officeDocument/2006/relationships/tags" Target="../tags/tag200.xml"/><Relationship Id="rId1" Type="http://schemas.openxmlformats.org/officeDocument/2006/relationships/tags" Target="../tags/tag110.xml"/><Relationship Id="rId6" Type="http://schemas.openxmlformats.org/officeDocument/2006/relationships/tags" Target="../tags/tag115.xml"/><Relationship Id="rId15" Type="http://schemas.openxmlformats.org/officeDocument/2006/relationships/tags" Target="../tags/tag124.xml"/><Relationship Id="rId23" Type="http://schemas.openxmlformats.org/officeDocument/2006/relationships/tags" Target="../tags/tag132.xml"/><Relationship Id="rId28" Type="http://schemas.openxmlformats.org/officeDocument/2006/relationships/tags" Target="../tags/tag137.xml"/><Relationship Id="rId36" Type="http://schemas.openxmlformats.org/officeDocument/2006/relationships/tags" Target="../tags/tag145.xml"/><Relationship Id="rId49" Type="http://schemas.openxmlformats.org/officeDocument/2006/relationships/tags" Target="../tags/tag158.xml"/><Relationship Id="rId57" Type="http://schemas.openxmlformats.org/officeDocument/2006/relationships/tags" Target="../tags/tag166.xml"/><Relationship Id="rId10" Type="http://schemas.openxmlformats.org/officeDocument/2006/relationships/tags" Target="../tags/tag119.xml"/><Relationship Id="rId31" Type="http://schemas.openxmlformats.org/officeDocument/2006/relationships/tags" Target="../tags/tag140.xml"/><Relationship Id="rId44" Type="http://schemas.openxmlformats.org/officeDocument/2006/relationships/tags" Target="../tags/tag153.xml"/><Relationship Id="rId52" Type="http://schemas.openxmlformats.org/officeDocument/2006/relationships/tags" Target="../tags/tag161.xml"/><Relationship Id="rId60" Type="http://schemas.openxmlformats.org/officeDocument/2006/relationships/tags" Target="../tags/tag169.xml"/><Relationship Id="rId65" Type="http://schemas.openxmlformats.org/officeDocument/2006/relationships/tags" Target="../tags/tag174.xml"/><Relationship Id="rId73" Type="http://schemas.openxmlformats.org/officeDocument/2006/relationships/tags" Target="../tags/tag182.xml"/><Relationship Id="rId78" Type="http://schemas.openxmlformats.org/officeDocument/2006/relationships/tags" Target="../tags/tag187.xml"/><Relationship Id="rId81" Type="http://schemas.openxmlformats.org/officeDocument/2006/relationships/tags" Target="../tags/tag190.xml"/><Relationship Id="rId86" Type="http://schemas.openxmlformats.org/officeDocument/2006/relationships/tags" Target="../tags/tag195.xml"/><Relationship Id="rId94" Type="http://schemas.openxmlformats.org/officeDocument/2006/relationships/slideLayout" Target="../slideLayouts/slideLayout6.xml"/><Relationship Id="rId4" Type="http://schemas.openxmlformats.org/officeDocument/2006/relationships/tags" Target="../tags/tag113.xml"/><Relationship Id="rId9" Type="http://schemas.openxmlformats.org/officeDocument/2006/relationships/tags" Target="../tags/tag118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tags" Target="../tags/tag228.xml"/><Relationship Id="rId21" Type="http://schemas.openxmlformats.org/officeDocument/2006/relationships/tags" Target="../tags/tag223.xml"/><Relationship Id="rId34" Type="http://schemas.openxmlformats.org/officeDocument/2006/relationships/tags" Target="../tags/tag236.xml"/><Relationship Id="rId42" Type="http://schemas.openxmlformats.org/officeDocument/2006/relationships/tags" Target="../tags/tag244.xml"/><Relationship Id="rId47" Type="http://schemas.openxmlformats.org/officeDocument/2006/relationships/tags" Target="../tags/tag249.xml"/><Relationship Id="rId50" Type="http://schemas.openxmlformats.org/officeDocument/2006/relationships/tags" Target="../tags/tag252.xml"/><Relationship Id="rId55" Type="http://schemas.openxmlformats.org/officeDocument/2006/relationships/tags" Target="../tags/tag257.xml"/><Relationship Id="rId63" Type="http://schemas.openxmlformats.org/officeDocument/2006/relationships/tags" Target="../tags/tag265.xml"/><Relationship Id="rId68" Type="http://schemas.openxmlformats.org/officeDocument/2006/relationships/tags" Target="../tags/tag270.xml"/><Relationship Id="rId76" Type="http://schemas.openxmlformats.org/officeDocument/2006/relationships/tags" Target="../tags/tag278.xml"/><Relationship Id="rId84" Type="http://schemas.openxmlformats.org/officeDocument/2006/relationships/tags" Target="../tags/tag286.xml"/><Relationship Id="rId89" Type="http://schemas.openxmlformats.org/officeDocument/2006/relationships/tags" Target="../tags/tag291.xml"/><Relationship Id="rId97" Type="http://schemas.openxmlformats.org/officeDocument/2006/relationships/tags" Target="../tags/tag299.xml"/><Relationship Id="rId7" Type="http://schemas.openxmlformats.org/officeDocument/2006/relationships/tags" Target="../tags/tag209.xml"/><Relationship Id="rId71" Type="http://schemas.openxmlformats.org/officeDocument/2006/relationships/tags" Target="../tags/tag273.xml"/><Relationship Id="rId92" Type="http://schemas.openxmlformats.org/officeDocument/2006/relationships/tags" Target="../tags/tag294.xml"/><Relationship Id="rId2" Type="http://schemas.openxmlformats.org/officeDocument/2006/relationships/tags" Target="../tags/tag204.xml"/><Relationship Id="rId16" Type="http://schemas.openxmlformats.org/officeDocument/2006/relationships/tags" Target="../tags/tag218.xml"/><Relationship Id="rId29" Type="http://schemas.openxmlformats.org/officeDocument/2006/relationships/tags" Target="../tags/tag231.xml"/><Relationship Id="rId11" Type="http://schemas.openxmlformats.org/officeDocument/2006/relationships/tags" Target="../tags/tag213.xml"/><Relationship Id="rId24" Type="http://schemas.openxmlformats.org/officeDocument/2006/relationships/tags" Target="../tags/tag226.xml"/><Relationship Id="rId32" Type="http://schemas.openxmlformats.org/officeDocument/2006/relationships/tags" Target="../tags/tag234.xml"/><Relationship Id="rId37" Type="http://schemas.openxmlformats.org/officeDocument/2006/relationships/tags" Target="../tags/tag239.xml"/><Relationship Id="rId40" Type="http://schemas.openxmlformats.org/officeDocument/2006/relationships/tags" Target="../tags/tag242.xml"/><Relationship Id="rId45" Type="http://schemas.openxmlformats.org/officeDocument/2006/relationships/tags" Target="../tags/tag247.xml"/><Relationship Id="rId53" Type="http://schemas.openxmlformats.org/officeDocument/2006/relationships/tags" Target="../tags/tag255.xml"/><Relationship Id="rId58" Type="http://schemas.openxmlformats.org/officeDocument/2006/relationships/tags" Target="../tags/tag260.xml"/><Relationship Id="rId66" Type="http://schemas.openxmlformats.org/officeDocument/2006/relationships/tags" Target="../tags/tag268.xml"/><Relationship Id="rId74" Type="http://schemas.openxmlformats.org/officeDocument/2006/relationships/tags" Target="../tags/tag276.xml"/><Relationship Id="rId79" Type="http://schemas.openxmlformats.org/officeDocument/2006/relationships/tags" Target="../tags/tag281.xml"/><Relationship Id="rId87" Type="http://schemas.openxmlformats.org/officeDocument/2006/relationships/tags" Target="../tags/tag289.xml"/><Relationship Id="rId102" Type="http://schemas.openxmlformats.org/officeDocument/2006/relationships/slideLayout" Target="../slideLayouts/slideLayout6.xml"/><Relationship Id="rId5" Type="http://schemas.openxmlformats.org/officeDocument/2006/relationships/tags" Target="../tags/tag207.xml"/><Relationship Id="rId61" Type="http://schemas.openxmlformats.org/officeDocument/2006/relationships/tags" Target="../tags/tag263.xml"/><Relationship Id="rId82" Type="http://schemas.openxmlformats.org/officeDocument/2006/relationships/tags" Target="../tags/tag284.xml"/><Relationship Id="rId90" Type="http://schemas.openxmlformats.org/officeDocument/2006/relationships/tags" Target="../tags/tag292.xml"/><Relationship Id="rId95" Type="http://schemas.openxmlformats.org/officeDocument/2006/relationships/tags" Target="../tags/tag297.xml"/><Relationship Id="rId19" Type="http://schemas.openxmlformats.org/officeDocument/2006/relationships/tags" Target="../tags/tag221.xml"/><Relationship Id="rId14" Type="http://schemas.openxmlformats.org/officeDocument/2006/relationships/tags" Target="../tags/tag216.xml"/><Relationship Id="rId22" Type="http://schemas.openxmlformats.org/officeDocument/2006/relationships/tags" Target="../tags/tag224.xml"/><Relationship Id="rId27" Type="http://schemas.openxmlformats.org/officeDocument/2006/relationships/tags" Target="../tags/tag229.xml"/><Relationship Id="rId30" Type="http://schemas.openxmlformats.org/officeDocument/2006/relationships/tags" Target="../tags/tag232.xml"/><Relationship Id="rId35" Type="http://schemas.openxmlformats.org/officeDocument/2006/relationships/tags" Target="../tags/tag237.xml"/><Relationship Id="rId43" Type="http://schemas.openxmlformats.org/officeDocument/2006/relationships/tags" Target="../tags/tag245.xml"/><Relationship Id="rId48" Type="http://schemas.openxmlformats.org/officeDocument/2006/relationships/tags" Target="../tags/tag250.xml"/><Relationship Id="rId56" Type="http://schemas.openxmlformats.org/officeDocument/2006/relationships/tags" Target="../tags/tag258.xml"/><Relationship Id="rId64" Type="http://schemas.openxmlformats.org/officeDocument/2006/relationships/tags" Target="../tags/tag266.xml"/><Relationship Id="rId69" Type="http://schemas.openxmlformats.org/officeDocument/2006/relationships/tags" Target="../tags/tag271.xml"/><Relationship Id="rId77" Type="http://schemas.openxmlformats.org/officeDocument/2006/relationships/tags" Target="../tags/tag279.xml"/><Relationship Id="rId100" Type="http://schemas.openxmlformats.org/officeDocument/2006/relationships/tags" Target="../tags/tag302.xml"/><Relationship Id="rId8" Type="http://schemas.openxmlformats.org/officeDocument/2006/relationships/tags" Target="../tags/tag210.xml"/><Relationship Id="rId51" Type="http://schemas.openxmlformats.org/officeDocument/2006/relationships/tags" Target="../tags/tag253.xml"/><Relationship Id="rId72" Type="http://schemas.openxmlformats.org/officeDocument/2006/relationships/tags" Target="../tags/tag274.xml"/><Relationship Id="rId80" Type="http://schemas.openxmlformats.org/officeDocument/2006/relationships/tags" Target="../tags/tag282.xml"/><Relationship Id="rId85" Type="http://schemas.openxmlformats.org/officeDocument/2006/relationships/tags" Target="../tags/tag287.xml"/><Relationship Id="rId93" Type="http://schemas.openxmlformats.org/officeDocument/2006/relationships/tags" Target="../tags/tag295.xml"/><Relationship Id="rId98" Type="http://schemas.openxmlformats.org/officeDocument/2006/relationships/tags" Target="../tags/tag300.xml"/><Relationship Id="rId3" Type="http://schemas.openxmlformats.org/officeDocument/2006/relationships/tags" Target="../tags/tag205.xml"/><Relationship Id="rId12" Type="http://schemas.openxmlformats.org/officeDocument/2006/relationships/tags" Target="../tags/tag214.xml"/><Relationship Id="rId17" Type="http://schemas.openxmlformats.org/officeDocument/2006/relationships/tags" Target="../tags/tag219.xml"/><Relationship Id="rId25" Type="http://schemas.openxmlformats.org/officeDocument/2006/relationships/tags" Target="../tags/tag227.xml"/><Relationship Id="rId33" Type="http://schemas.openxmlformats.org/officeDocument/2006/relationships/tags" Target="../tags/tag235.xml"/><Relationship Id="rId38" Type="http://schemas.openxmlformats.org/officeDocument/2006/relationships/tags" Target="../tags/tag240.xml"/><Relationship Id="rId46" Type="http://schemas.openxmlformats.org/officeDocument/2006/relationships/tags" Target="../tags/tag248.xml"/><Relationship Id="rId59" Type="http://schemas.openxmlformats.org/officeDocument/2006/relationships/tags" Target="../tags/tag261.xml"/><Relationship Id="rId67" Type="http://schemas.openxmlformats.org/officeDocument/2006/relationships/tags" Target="../tags/tag269.xml"/><Relationship Id="rId20" Type="http://schemas.openxmlformats.org/officeDocument/2006/relationships/tags" Target="../tags/tag222.xml"/><Relationship Id="rId41" Type="http://schemas.openxmlformats.org/officeDocument/2006/relationships/tags" Target="../tags/tag243.xml"/><Relationship Id="rId54" Type="http://schemas.openxmlformats.org/officeDocument/2006/relationships/tags" Target="../tags/tag256.xml"/><Relationship Id="rId62" Type="http://schemas.openxmlformats.org/officeDocument/2006/relationships/tags" Target="../tags/tag264.xml"/><Relationship Id="rId70" Type="http://schemas.openxmlformats.org/officeDocument/2006/relationships/tags" Target="../tags/tag272.xml"/><Relationship Id="rId75" Type="http://schemas.openxmlformats.org/officeDocument/2006/relationships/tags" Target="../tags/tag277.xml"/><Relationship Id="rId83" Type="http://schemas.openxmlformats.org/officeDocument/2006/relationships/tags" Target="../tags/tag285.xml"/><Relationship Id="rId88" Type="http://schemas.openxmlformats.org/officeDocument/2006/relationships/tags" Target="../tags/tag290.xml"/><Relationship Id="rId91" Type="http://schemas.openxmlformats.org/officeDocument/2006/relationships/tags" Target="../tags/tag293.xml"/><Relationship Id="rId96" Type="http://schemas.openxmlformats.org/officeDocument/2006/relationships/tags" Target="../tags/tag298.xml"/><Relationship Id="rId1" Type="http://schemas.openxmlformats.org/officeDocument/2006/relationships/tags" Target="../tags/tag203.xml"/><Relationship Id="rId6" Type="http://schemas.openxmlformats.org/officeDocument/2006/relationships/tags" Target="../tags/tag208.xml"/><Relationship Id="rId15" Type="http://schemas.openxmlformats.org/officeDocument/2006/relationships/tags" Target="../tags/tag217.xml"/><Relationship Id="rId23" Type="http://schemas.openxmlformats.org/officeDocument/2006/relationships/tags" Target="../tags/tag225.xml"/><Relationship Id="rId28" Type="http://schemas.openxmlformats.org/officeDocument/2006/relationships/tags" Target="../tags/tag230.xml"/><Relationship Id="rId36" Type="http://schemas.openxmlformats.org/officeDocument/2006/relationships/tags" Target="../tags/tag238.xml"/><Relationship Id="rId49" Type="http://schemas.openxmlformats.org/officeDocument/2006/relationships/tags" Target="../tags/tag251.xml"/><Relationship Id="rId57" Type="http://schemas.openxmlformats.org/officeDocument/2006/relationships/tags" Target="../tags/tag259.xml"/><Relationship Id="rId10" Type="http://schemas.openxmlformats.org/officeDocument/2006/relationships/tags" Target="../tags/tag212.xml"/><Relationship Id="rId31" Type="http://schemas.openxmlformats.org/officeDocument/2006/relationships/tags" Target="../tags/tag233.xml"/><Relationship Id="rId44" Type="http://schemas.openxmlformats.org/officeDocument/2006/relationships/tags" Target="../tags/tag246.xml"/><Relationship Id="rId52" Type="http://schemas.openxmlformats.org/officeDocument/2006/relationships/tags" Target="../tags/tag254.xml"/><Relationship Id="rId60" Type="http://schemas.openxmlformats.org/officeDocument/2006/relationships/tags" Target="../tags/tag262.xml"/><Relationship Id="rId65" Type="http://schemas.openxmlformats.org/officeDocument/2006/relationships/tags" Target="../tags/tag267.xml"/><Relationship Id="rId73" Type="http://schemas.openxmlformats.org/officeDocument/2006/relationships/tags" Target="../tags/tag275.xml"/><Relationship Id="rId78" Type="http://schemas.openxmlformats.org/officeDocument/2006/relationships/tags" Target="../tags/tag280.xml"/><Relationship Id="rId81" Type="http://schemas.openxmlformats.org/officeDocument/2006/relationships/tags" Target="../tags/tag283.xml"/><Relationship Id="rId86" Type="http://schemas.openxmlformats.org/officeDocument/2006/relationships/tags" Target="../tags/tag288.xml"/><Relationship Id="rId94" Type="http://schemas.openxmlformats.org/officeDocument/2006/relationships/tags" Target="../tags/tag296.xml"/><Relationship Id="rId99" Type="http://schemas.openxmlformats.org/officeDocument/2006/relationships/tags" Target="../tags/tag301.xml"/><Relationship Id="rId101" Type="http://schemas.openxmlformats.org/officeDocument/2006/relationships/tags" Target="../tags/tag303.xml"/><Relationship Id="rId4" Type="http://schemas.openxmlformats.org/officeDocument/2006/relationships/tags" Target="../tags/tag206.xml"/><Relationship Id="rId9" Type="http://schemas.openxmlformats.org/officeDocument/2006/relationships/tags" Target="../tags/tag211.xml"/><Relationship Id="rId13" Type="http://schemas.openxmlformats.org/officeDocument/2006/relationships/tags" Target="../tags/tag215.xml"/><Relationship Id="rId18" Type="http://schemas.openxmlformats.org/officeDocument/2006/relationships/tags" Target="../tags/tag220.xml"/><Relationship Id="rId39" Type="http://schemas.openxmlformats.org/officeDocument/2006/relationships/tags" Target="../tags/tag241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tags" Target="../tags/tag329.xml"/><Relationship Id="rId117" Type="http://schemas.openxmlformats.org/officeDocument/2006/relationships/image" Target="../media/image6.svg"/><Relationship Id="rId21" Type="http://schemas.openxmlformats.org/officeDocument/2006/relationships/tags" Target="../tags/tag324.xml"/><Relationship Id="rId42" Type="http://schemas.openxmlformats.org/officeDocument/2006/relationships/tags" Target="../tags/tag345.xml"/><Relationship Id="rId47" Type="http://schemas.openxmlformats.org/officeDocument/2006/relationships/tags" Target="../tags/tag350.xml"/><Relationship Id="rId63" Type="http://schemas.openxmlformats.org/officeDocument/2006/relationships/tags" Target="../tags/tag366.xml"/><Relationship Id="rId68" Type="http://schemas.openxmlformats.org/officeDocument/2006/relationships/tags" Target="../tags/tag371.xml"/><Relationship Id="rId84" Type="http://schemas.openxmlformats.org/officeDocument/2006/relationships/tags" Target="../tags/tag387.xml"/><Relationship Id="rId89" Type="http://schemas.openxmlformats.org/officeDocument/2006/relationships/tags" Target="../tags/tag392.xml"/><Relationship Id="rId112" Type="http://schemas.openxmlformats.org/officeDocument/2006/relationships/image" Target="../media/image1.png"/><Relationship Id="rId16" Type="http://schemas.openxmlformats.org/officeDocument/2006/relationships/tags" Target="../tags/tag319.xml"/><Relationship Id="rId107" Type="http://schemas.openxmlformats.org/officeDocument/2006/relationships/tags" Target="../tags/tag410.xml"/><Relationship Id="rId11" Type="http://schemas.openxmlformats.org/officeDocument/2006/relationships/tags" Target="../tags/tag314.xml"/><Relationship Id="rId32" Type="http://schemas.openxmlformats.org/officeDocument/2006/relationships/tags" Target="../tags/tag335.xml"/><Relationship Id="rId37" Type="http://schemas.openxmlformats.org/officeDocument/2006/relationships/tags" Target="../tags/tag340.xml"/><Relationship Id="rId53" Type="http://schemas.openxmlformats.org/officeDocument/2006/relationships/tags" Target="../tags/tag356.xml"/><Relationship Id="rId58" Type="http://schemas.openxmlformats.org/officeDocument/2006/relationships/tags" Target="../tags/tag361.xml"/><Relationship Id="rId74" Type="http://schemas.openxmlformats.org/officeDocument/2006/relationships/tags" Target="../tags/tag377.xml"/><Relationship Id="rId79" Type="http://schemas.openxmlformats.org/officeDocument/2006/relationships/tags" Target="../tags/tag382.xml"/><Relationship Id="rId102" Type="http://schemas.openxmlformats.org/officeDocument/2006/relationships/tags" Target="../tags/tag405.xml"/><Relationship Id="rId5" Type="http://schemas.openxmlformats.org/officeDocument/2006/relationships/tags" Target="../tags/tag308.xml"/><Relationship Id="rId61" Type="http://schemas.openxmlformats.org/officeDocument/2006/relationships/tags" Target="../tags/tag364.xml"/><Relationship Id="rId82" Type="http://schemas.openxmlformats.org/officeDocument/2006/relationships/tags" Target="../tags/tag385.xml"/><Relationship Id="rId90" Type="http://schemas.openxmlformats.org/officeDocument/2006/relationships/tags" Target="../tags/tag393.xml"/><Relationship Id="rId95" Type="http://schemas.openxmlformats.org/officeDocument/2006/relationships/tags" Target="../tags/tag398.xml"/><Relationship Id="rId19" Type="http://schemas.openxmlformats.org/officeDocument/2006/relationships/tags" Target="../tags/tag322.xml"/><Relationship Id="rId14" Type="http://schemas.openxmlformats.org/officeDocument/2006/relationships/tags" Target="../tags/tag317.xml"/><Relationship Id="rId22" Type="http://schemas.openxmlformats.org/officeDocument/2006/relationships/tags" Target="../tags/tag325.xml"/><Relationship Id="rId27" Type="http://schemas.openxmlformats.org/officeDocument/2006/relationships/tags" Target="../tags/tag330.xml"/><Relationship Id="rId30" Type="http://schemas.openxmlformats.org/officeDocument/2006/relationships/tags" Target="../tags/tag333.xml"/><Relationship Id="rId35" Type="http://schemas.openxmlformats.org/officeDocument/2006/relationships/tags" Target="../tags/tag338.xml"/><Relationship Id="rId43" Type="http://schemas.openxmlformats.org/officeDocument/2006/relationships/tags" Target="../tags/tag346.xml"/><Relationship Id="rId48" Type="http://schemas.openxmlformats.org/officeDocument/2006/relationships/tags" Target="../tags/tag351.xml"/><Relationship Id="rId56" Type="http://schemas.openxmlformats.org/officeDocument/2006/relationships/tags" Target="../tags/tag359.xml"/><Relationship Id="rId64" Type="http://schemas.openxmlformats.org/officeDocument/2006/relationships/tags" Target="../tags/tag367.xml"/><Relationship Id="rId69" Type="http://schemas.openxmlformats.org/officeDocument/2006/relationships/tags" Target="../tags/tag372.xml"/><Relationship Id="rId77" Type="http://schemas.openxmlformats.org/officeDocument/2006/relationships/tags" Target="../tags/tag380.xml"/><Relationship Id="rId100" Type="http://schemas.openxmlformats.org/officeDocument/2006/relationships/tags" Target="../tags/tag403.xml"/><Relationship Id="rId105" Type="http://schemas.openxmlformats.org/officeDocument/2006/relationships/tags" Target="../tags/tag408.xml"/><Relationship Id="rId113" Type="http://schemas.openxmlformats.org/officeDocument/2006/relationships/image" Target="../media/image2.svg"/><Relationship Id="rId118" Type="http://schemas.openxmlformats.org/officeDocument/2006/relationships/image" Target="../media/image7.png"/><Relationship Id="rId8" Type="http://schemas.openxmlformats.org/officeDocument/2006/relationships/tags" Target="../tags/tag311.xml"/><Relationship Id="rId51" Type="http://schemas.openxmlformats.org/officeDocument/2006/relationships/tags" Target="../tags/tag354.xml"/><Relationship Id="rId72" Type="http://schemas.openxmlformats.org/officeDocument/2006/relationships/tags" Target="../tags/tag375.xml"/><Relationship Id="rId80" Type="http://schemas.openxmlformats.org/officeDocument/2006/relationships/tags" Target="../tags/tag383.xml"/><Relationship Id="rId85" Type="http://schemas.openxmlformats.org/officeDocument/2006/relationships/tags" Target="../tags/tag388.xml"/><Relationship Id="rId93" Type="http://schemas.openxmlformats.org/officeDocument/2006/relationships/tags" Target="../tags/tag396.xml"/><Relationship Id="rId98" Type="http://schemas.openxmlformats.org/officeDocument/2006/relationships/tags" Target="../tags/tag401.xml"/><Relationship Id="rId121" Type="http://schemas.openxmlformats.org/officeDocument/2006/relationships/image" Target="../media/image10.svg"/><Relationship Id="rId3" Type="http://schemas.openxmlformats.org/officeDocument/2006/relationships/tags" Target="../tags/tag306.xml"/><Relationship Id="rId12" Type="http://schemas.openxmlformats.org/officeDocument/2006/relationships/tags" Target="../tags/tag315.xml"/><Relationship Id="rId17" Type="http://schemas.openxmlformats.org/officeDocument/2006/relationships/tags" Target="../tags/tag320.xml"/><Relationship Id="rId25" Type="http://schemas.openxmlformats.org/officeDocument/2006/relationships/tags" Target="../tags/tag328.xml"/><Relationship Id="rId33" Type="http://schemas.openxmlformats.org/officeDocument/2006/relationships/tags" Target="../tags/tag336.xml"/><Relationship Id="rId38" Type="http://schemas.openxmlformats.org/officeDocument/2006/relationships/tags" Target="../tags/tag341.xml"/><Relationship Id="rId46" Type="http://schemas.openxmlformats.org/officeDocument/2006/relationships/tags" Target="../tags/tag349.xml"/><Relationship Id="rId59" Type="http://schemas.openxmlformats.org/officeDocument/2006/relationships/tags" Target="../tags/tag362.xml"/><Relationship Id="rId67" Type="http://schemas.openxmlformats.org/officeDocument/2006/relationships/tags" Target="../tags/tag370.xml"/><Relationship Id="rId103" Type="http://schemas.openxmlformats.org/officeDocument/2006/relationships/tags" Target="../tags/tag406.xml"/><Relationship Id="rId108" Type="http://schemas.openxmlformats.org/officeDocument/2006/relationships/tags" Target="../tags/tag411.xml"/><Relationship Id="rId116" Type="http://schemas.openxmlformats.org/officeDocument/2006/relationships/image" Target="../media/image5.png"/><Relationship Id="rId20" Type="http://schemas.openxmlformats.org/officeDocument/2006/relationships/tags" Target="../tags/tag323.xml"/><Relationship Id="rId41" Type="http://schemas.openxmlformats.org/officeDocument/2006/relationships/tags" Target="../tags/tag344.xml"/><Relationship Id="rId54" Type="http://schemas.openxmlformats.org/officeDocument/2006/relationships/tags" Target="../tags/tag357.xml"/><Relationship Id="rId62" Type="http://schemas.openxmlformats.org/officeDocument/2006/relationships/tags" Target="../tags/tag365.xml"/><Relationship Id="rId70" Type="http://schemas.openxmlformats.org/officeDocument/2006/relationships/tags" Target="../tags/tag373.xml"/><Relationship Id="rId75" Type="http://schemas.openxmlformats.org/officeDocument/2006/relationships/tags" Target="../tags/tag378.xml"/><Relationship Id="rId83" Type="http://schemas.openxmlformats.org/officeDocument/2006/relationships/tags" Target="../tags/tag386.xml"/><Relationship Id="rId88" Type="http://schemas.openxmlformats.org/officeDocument/2006/relationships/tags" Target="../tags/tag391.xml"/><Relationship Id="rId91" Type="http://schemas.openxmlformats.org/officeDocument/2006/relationships/tags" Target="../tags/tag394.xml"/><Relationship Id="rId96" Type="http://schemas.openxmlformats.org/officeDocument/2006/relationships/tags" Target="../tags/tag399.xml"/><Relationship Id="rId111" Type="http://schemas.openxmlformats.org/officeDocument/2006/relationships/slideLayout" Target="../slideLayouts/slideLayout7.xml"/><Relationship Id="rId1" Type="http://schemas.openxmlformats.org/officeDocument/2006/relationships/tags" Target="../tags/tag304.xml"/><Relationship Id="rId6" Type="http://schemas.openxmlformats.org/officeDocument/2006/relationships/tags" Target="../tags/tag309.xml"/><Relationship Id="rId15" Type="http://schemas.openxmlformats.org/officeDocument/2006/relationships/tags" Target="../tags/tag318.xml"/><Relationship Id="rId23" Type="http://schemas.openxmlformats.org/officeDocument/2006/relationships/tags" Target="../tags/tag326.xml"/><Relationship Id="rId28" Type="http://schemas.openxmlformats.org/officeDocument/2006/relationships/tags" Target="../tags/tag331.xml"/><Relationship Id="rId36" Type="http://schemas.openxmlformats.org/officeDocument/2006/relationships/tags" Target="../tags/tag339.xml"/><Relationship Id="rId49" Type="http://schemas.openxmlformats.org/officeDocument/2006/relationships/tags" Target="../tags/tag352.xml"/><Relationship Id="rId57" Type="http://schemas.openxmlformats.org/officeDocument/2006/relationships/tags" Target="../tags/tag360.xml"/><Relationship Id="rId106" Type="http://schemas.openxmlformats.org/officeDocument/2006/relationships/tags" Target="../tags/tag409.xml"/><Relationship Id="rId114" Type="http://schemas.openxmlformats.org/officeDocument/2006/relationships/image" Target="../media/image3.png"/><Relationship Id="rId119" Type="http://schemas.openxmlformats.org/officeDocument/2006/relationships/image" Target="../media/image8.svg"/><Relationship Id="rId10" Type="http://schemas.openxmlformats.org/officeDocument/2006/relationships/tags" Target="../tags/tag313.xml"/><Relationship Id="rId31" Type="http://schemas.openxmlformats.org/officeDocument/2006/relationships/tags" Target="../tags/tag334.xml"/><Relationship Id="rId44" Type="http://schemas.openxmlformats.org/officeDocument/2006/relationships/tags" Target="../tags/tag347.xml"/><Relationship Id="rId52" Type="http://schemas.openxmlformats.org/officeDocument/2006/relationships/tags" Target="../tags/tag355.xml"/><Relationship Id="rId60" Type="http://schemas.openxmlformats.org/officeDocument/2006/relationships/tags" Target="../tags/tag363.xml"/><Relationship Id="rId65" Type="http://schemas.openxmlformats.org/officeDocument/2006/relationships/tags" Target="../tags/tag368.xml"/><Relationship Id="rId73" Type="http://schemas.openxmlformats.org/officeDocument/2006/relationships/tags" Target="../tags/tag376.xml"/><Relationship Id="rId78" Type="http://schemas.openxmlformats.org/officeDocument/2006/relationships/tags" Target="../tags/tag381.xml"/><Relationship Id="rId81" Type="http://schemas.openxmlformats.org/officeDocument/2006/relationships/tags" Target="../tags/tag384.xml"/><Relationship Id="rId86" Type="http://schemas.openxmlformats.org/officeDocument/2006/relationships/tags" Target="../tags/tag389.xml"/><Relationship Id="rId94" Type="http://schemas.openxmlformats.org/officeDocument/2006/relationships/tags" Target="../tags/tag397.xml"/><Relationship Id="rId99" Type="http://schemas.openxmlformats.org/officeDocument/2006/relationships/tags" Target="../tags/tag402.xml"/><Relationship Id="rId101" Type="http://schemas.openxmlformats.org/officeDocument/2006/relationships/tags" Target="../tags/tag404.xml"/><Relationship Id="rId4" Type="http://schemas.openxmlformats.org/officeDocument/2006/relationships/tags" Target="../tags/tag307.xml"/><Relationship Id="rId9" Type="http://schemas.openxmlformats.org/officeDocument/2006/relationships/tags" Target="../tags/tag312.xml"/><Relationship Id="rId13" Type="http://schemas.openxmlformats.org/officeDocument/2006/relationships/tags" Target="../tags/tag316.xml"/><Relationship Id="rId18" Type="http://schemas.openxmlformats.org/officeDocument/2006/relationships/tags" Target="../tags/tag321.xml"/><Relationship Id="rId39" Type="http://schemas.openxmlformats.org/officeDocument/2006/relationships/tags" Target="../tags/tag342.xml"/><Relationship Id="rId109" Type="http://schemas.openxmlformats.org/officeDocument/2006/relationships/tags" Target="../tags/tag412.xml"/><Relationship Id="rId34" Type="http://schemas.openxmlformats.org/officeDocument/2006/relationships/tags" Target="../tags/tag337.xml"/><Relationship Id="rId50" Type="http://schemas.openxmlformats.org/officeDocument/2006/relationships/tags" Target="../tags/tag353.xml"/><Relationship Id="rId55" Type="http://schemas.openxmlformats.org/officeDocument/2006/relationships/tags" Target="../tags/tag358.xml"/><Relationship Id="rId76" Type="http://schemas.openxmlformats.org/officeDocument/2006/relationships/tags" Target="../tags/tag379.xml"/><Relationship Id="rId97" Type="http://schemas.openxmlformats.org/officeDocument/2006/relationships/tags" Target="../tags/tag400.xml"/><Relationship Id="rId104" Type="http://schemas.openxmlformats.org/officeDocument/2006/relationships/tags" Target="../tags/tag407.xml"/><Relationship Id="rId120" Type="http://schemas.openxmlformats.org/officeDocument/2006/relationships/image" Target="../media/image9.png"/><Relationship Id="rId7" Type="http://schemas.openxmlformats.org/officeDocument/2006/relationships/tags" Target="../tags/tag310.xml"/><Relationship Id="rId71" Type="http://schemas.openxmlformats.org/officeDocument/2006/relationships/tags" Target="../tags/tag374.xml"/><Relationship Id="rId92" Type="http://schemas.openxmlformats.org/officeDocument/2006/relationships/tags" Target="../tags/tag395.xml"/><Relationship Id="rId2" Type="http://schemas.openxmlformats.org/officeDocument/2006/relationships/tags" Target="../tags/tag305.xml"/><Relationship Id="rId29" Type="http://schemas.openxmlformats.org/officeDocument/2006/relationships/tags" Target="../tags/tag332.xml"/><Relationship Id="rId24" Type="http://schemas.openxmlformats.org/officeDocument/2006/relationships/tags" Target="../tags/tag327.xml"/><Relationship Id="rId40" Type="http://schemas.openxmlformats.org/officeDocument/2006/relationships/tags" Target="../tags/tag343.xml"/><Relationship Id="rId45" Type="http://schemas.openxmlformats.org/officeDocument/2006/relationships/tags" Target="../tags/tag348.xml"/><Relationship Id="rId66" Type="http://schemas.openxmlformats.org/officeDocument/2006/relationships/tags" Target="../tags/tag369.xml"/><Relationship Id="rId87" Type="http://schemas.openxmlformats.org/officeDocument/2006/relationships/tags" Target="../tags/tag390.xml"/><Relationship Id="rId110" Type="http://schemas.openxmlformats.org/officeDocument/2006/relationships/tags" Target="../tags/tag413.xml"/><Relationship Id="rId115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Rectangle 425">
            <a:extLst>
              <a:ext uri="{FF2B5EF4-FFF2-40B4-BE49-F238E27FC236}">
                <a16:creationId xmlns:a16="http://schemas.microsoft.com/office/drawing/2014/main" id="{7D291E3B-4105-406F-AF6C-34464E2C4767}"/>
              </a:ext>
            </a:extLst>
          </p:cNvPr>
          <p:cNvSpPr/>
          <p:nvPr/>
        </p:nvSpPr>
        <p:spPr>
          <a:xfrm rot="10800000">
            <a:off x="3861661" y="3585294"/>
            <a:ext cx="4394199" cy="2376381"/>
          </a:xfrm>
          <a:prstGeom prst="rect">
            <a:avLst/>
          </a:prstGeom>
          <a:gradFill>
            <a:gsLst>
              <a:gs pos="0">
                <a:srgbClr val="7030A0">
                  <a:alpha val="0"/>
                </a:srgbClr>
              </a:gs>
              <a:gs pos="14000">
                <a:srgbClr val="7030A0">
                  <a:alpha val="15000"/>
                </a:srgbClr>
              </a:gs>
              <a:gs pos="100000">
                <a:srgbClr val="7030A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OTLSHAPE_SL_089d7eb988274527948a1ef4646e8746_BackgroundRectangle">
            <a:extLst>
              <a:ext uri="{FF2B5EF4-FFF2-40B4-BE49-F238E27FC236}">
                <a16:creationId xmlns:a16="http://schemas.microsoft.com/office/drawing/2014/main" id="{42D619D9-7EEF-408A-B01F-CC72B1634F4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3398859"/>
            <a:ext cx="11633200" cy="1609175"/>
          </a:xfrm>
          <a:prstGeom prst="rect">
            <a:avLst/>
          </a:prstGeom>
          <a:solidFill>
            <a:schemeClr val="accent2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OTLSHAPE_SL_a88f145e4d284420a2baa685af085546_BackgroundRectangle">
            <a:extLst>
              <a:ext uri="{FF2B5EF4-FFF2-40B4-BE49-F238E27FC236}">
                <a16:creationId xmlns:a16="http://schemas.microsoft.com/office/drawing/2014/main" id="{CF31E4BA-2DDA-413D-8F6A-6FF6F843A45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6033855"/>
            <a:ext cx="11633200" cy="554074"/>
          </a:xfrm>
          <a:prstGeom prst="rect">
            <a:avLst/>
          </a:prstGeom>
          <a:solidFill>
            <a:schemeClr val="accent1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8" name="OTLSHAPE_SL_ffee1e79b85943a28c39454ea880fda8_BackgroundRectangle">
            <a:extLst>
              <a:ext uri="{FF2B5EF4-FFF2-40B4-BE49-F238E27FC236}">
                <a16:creationId xmlns:a16="http://schemas.microsoft.com/office/drawing/2014/main" id="{CA725516-BF6D-40AC-916D-FE02D0477FF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500" y="5071533"/>
            <a:ext cx="11633200" cy="898821"/>
          </a:xfrm>
          <a:prstGeom prst="rect">
            <a:avLst/>
          </a:prstGeom>
          <a:solidFill>
            <a:srgbClr val="70AD47">
              <a:alpha val="1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1" name="OTLSHAPE_SL_9cf0b9a3b4064869b9ae748fb5efbb51_BackgroundRectangle">
            <a:extLst>
              <a:ext uri="{FF2B5EF4-FFF2-40B4-BE49-F238E27FC236}">
                <a16:creationId xmlns:a16="http://schemas.microsoft.com/office/drawing/2014/main" id="{D42D8BE7-7C53-4B49-B22B-645D6CD9FAF8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3500" y="2504440"/>
            <a:ext cx="11633200" cy="830919"/>
          </a:xfrm>
          <a:prstGeom prst="rect">
            <a:avLst/>
          </a:prstGeom>
          <a:solidFill>
            <a:schemeClr val="accent4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9" name="OTLSHAPE_TB_00000000000000000000000000000000_ScaleContainer">
            <a:extLst>
              <a:ext uri="{FF2B5EF4-FFF2-40B4-BE49-F238E27FC236}">
                <a16:creationId xmlns:a16="http://schemas.microsoft.com/office/drawing/2014/main" id="{B40E23D8-B899-4E6E-9C06-E5AF1B20B733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293876" y="1920240"/>
            <a:ext cx="10414000" cy="381000"/>
          </a:xfrm>
          <a:prstGeom prst="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TLSHAPE_SL_9cf0b9a3b4064869b9ae748fb5efbb51_HeaderRectangle">
            <a:extLst>
              <a:ext uri="{FF2B5EF4-FFF2-40B4-BE49-F238E27FC236}">
                <a16:creationId xmlns:a16="http://schemas.microsoft.com/office/drawing/2014/main" id="{25633857-B41D-4336-9D91-9BA5D9D9332B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3500" y="2504440"/>
            <a:ext cx="1104900" cy="830919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TLSHAPE_SL_089d7eb988274527948a1ef4646e8746_HeaderRectangle">
            <a:extLst>
              <a:ext uri="{FF2B5EF4-FFF2-40B4-BE49-F238E27FC236}">
                <a16:creationId xmlns:a16="http://schemas.microsoft.com/office/drawing/2014/main" id="{153CF6A8-2361-4CFB-AE55-A45CF2328821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63500" y="3398859"/>
            <a:ext cx="1104900" cy="1609175"/>
          </a:xfrm>
          <a:prstGeom prst="rect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TLSHAPE_SL_a88f145e4d284420a2baa685af085546_HeaderRectangle">
            <a:extLst>
              <a:ext uri="{FF2B5EF4-FFF2-40B4-BE49-F238E27FC236}">
                <a16:creationId xmlns:a16="http://schemas.microsoft.com/office/drawing/2014/main" id="{3E1849CF-8999-43D1-808F-BCD0DBA546F7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3500" y="6033855"/>
            <a:ext cx="1104900" cy="554074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9" name="OTLSHAPE_SL_ffee1e79b85943a28c39454ea880fda8_HeaderRectangle">
            <a:extLst>
              <a:ext uri="{FF2B5EF4-FFF2-40B4-BE49-F238E27FC236}">
                <a16:creationId xmlns:a16="http://schemas.microsoft.com/office/drawing/2014/main" id="{52A8538F-A6C9-45FD-BE99-03B137BD0D4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63500" y="5071533"/>
            <a:ext cx="1104900" cy="898821"/>
          </a:xfrm>
          <a:prstGeom prst="rect">
            <a:avLst/>
          </a:prstGeom>
          <a:solidFill>
            <a:srgbClr val="70AD47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4" name="OTLSHAPE_G_00000000000000000000000000000000_ShapeBelow0">
            <a:extLst>
              <a:ext uri="{FF2B5EF4-FFF2-40B4-BE49-F238E27FC236}">
                <a16:creationId xmlns:a16="http://schemas.microsoft.com/office/drawing/2014/main" id="{04DEF928-402E-4B91-BC37-50FEA08D0282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3858872" y="2301240"/>
            <a:ext cx="0" cy="4286689"/>
          </a:xfrm>
          <a:prstGeom prst="line">
            <a:avLst/>
          </a:prstGeom>
          <a:ln w="9525" cap="flat" cmpd="sng" algn="ctr">
            <a:solidFill>
              <a:schemeClr val="dk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OTLSHAPE_G_00000000000000000000000000000000_ShapeBelow1">
            <a:extLst>
              <a:ext uri="{FF2B5EF4-FFF2-40B4-BE49-F238E27FC236}">
                <a16:creationId xmlns:a16="http://schemas.microsoft.com/office/drawing/2014/main" id="{28DD4EF5-B90E-4811-8256-E35966D50C34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6452369" y="2301240"/>
            <a:ext cx="0" cy="4286689"/>
          </a:xfrm>
          <a:prstGeom prst="line">
            <a:avLst/>
          </a:prstGeom>
          <a:ln w="9525" cap="flat" cmpd="sng" algn="ctr">
            <a:solidFill>
              <a:schemeClr val="dk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OTLSHAPE_G_00000000000000000000000000000000_ShapeBelow2">
            <a:extLst>
              <a:ext uri="{FF2B5EF4-FFF2-40B4-BE49-F238E27FC236}">
                <a16:creationId xmlns:a16="http://schemas.microsoft.com/office/drawing/2014/main" id="{CFD70AC4-4C8C-43A5-9CDF-9982B911EFE9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9074365" y="2301240"/>
            <a:ext cx="0" cy="4286689"/>
          </a:xfrm>
          <a:prstGeom prst="line">
            <a:avLst/>
          </a:prstGeom>
          <a:ln w="9525" cap="flat" cmpd="sng" algn="ctr">
            <a:solidFill>
              <a:schemeClr val="dk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OTLSHAPE_SLT_bf0bab4e98f54763a82568a5d219a5c7_Shape">
            <a:extLst>
              <a:ext uri="{FF2B5EF4-FFF2-40B4-BE49-F238E27FC236}">
                <a16:creationId xmlns:a16="http://schemas.microsoft.com/office/drawing/2014/main" id="{44BD0B0E-DD25-401E-8CAB-AA4946BE7ADE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2063375" y="2834640"/>
            <a:ext cx="1790700" cy="170519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TLSHAPE_SLT_1f3ecdb523214d1c858ab8fb12392a13_Shape">
            <a:extLst>
              <a:ext uri="{FF2B5EF4-FFF2-40B4-BE49-F238E27FC236}">
                <a16:creationId xmlns:a16="http://schemas.microsoft.com/office/drawing/2014/main" id="{C4E5A75A-BFA2-40E8-B57A-5B4DA777E209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1322376" y="2584281"/>
            <a:ext cx="2540000" cy="170519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TLSHAPE_SLT_840d1906cb104b01bde15bb78e8e323b_Shape">
            <a:extLst>
              <a:ext uri="{FF2B5EF4-FFF2-40B4-BE49-F238E27FC236}">
                <a16:creationId xmlns:a16="http://schemas.microsoft.com/office/drawing/2014/main" id="{3F6D7185-A820-4E62-81AF-0CF94EBC0567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2821711" y="3084999"/>
            <a:ext cx="1219200" cy="170519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TLSHAPE_SLT_118aa262c9b048e19e0b2ecc51e36c38_Shape">
            <a:extLst>
              <a:ext uri="{FF2B5EF4-FFF2-40B4-BE49-F238E27FC236}">
                <a16:creationId xmlns:a16="http://schemas.microsoft.com/office/drawing/2014/main" id="{B9BD9771-E28E-4290-8D23-C6CDF61C0BA2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3887372" y="3084999"/>
            <a:ext cx="1765300" cy="170519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TLSHAPE_SLT_8d38abf6434f49b59dc24ae1ee36935e_Shape">
            <a:extLst>
              <a:ext uri="{FF2B5EF4-FFF2-40B4-BE49-F238E27FC236}">
                <a16:creationId xmlns:a16="http://schemas.microsoft.com/office/drawing/2014/main" id="{6A4B5C7F-65B9-4D23-AC88-BCBD0088C6AD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3887372" y="3763518"/>
            <a:ext cx="762000" cy="170519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TLSHAPE_SLT_44de9765e7204557b88297f4709b8c30_Shape">
            <a:extLst>
              <a:ext uri="{FF2B5EF4-FFF2-40B4-BE49-F238E27FC236}">
                <a16:creationId xmlns:a16="http://schemas.microsoft.com/office/drawing/2014/main" id="{433490E4-9310-46F6-8AC0-EF7ED9C7C113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2230872" y="3763518"/>
            <a:ext cx="1828800" cy="170519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TLSHAPE_SLT_40c7696c8b3a4b1db83d76730e5d92c2_Shape">
            <a:extLst>
              <a:ext uri="{FF2B5EF4-FFF2-40B4-BE49-F238E27FC236}">
                <a16:creationId xmlns:a16="http://schemas.microsoft.com/office/drawing/2014/main" id="{27A10655-86DB-454C-A98C-87C1246F625A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5739692" y="4340437"/>
            <a:ext cx="1727200" cy="170519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TLSHAPE_SLT_c7770eb3e434445083ebf0cda53241c7_Shape">
            <a:extLst>
              <a:ext uri="{FF2B5EF4-FFF2-40B4-BE49-F238E27FC236}">
                <a16:creationId xmlns:a16="http://schemas.microsoft.com/office/drawing/2014/main" id="{6727934F-BE75-42DF-A589-49FEB2239D37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3887372" y="4340437"/>
            <a:ext cx="2006600" cy="170519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TLSHAPE_SLT_f1b03b9fadb246d6b74eef66d2c662d1_Shape">
            <a:extLst>
              <a:ext uri="{FF2B5EF4-FFF2-40B4-BE49-F238E27FC236}">
                <a16:creationId xmlns:a16="http://schemas.microsoft.com/office/drawing/2014/main" id="{2EC68B91-759E-4BE2-92C9-FB12B30AE322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6623369" y="4590796"/>
            <a:ext cx="2006600" cy="170519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TLSHAPE_SLT_71feb0897c2b47d28678366d0661913b_Shape">
            <a:extLst>
              <a:ext uri="{FF2B5EF4-FFF2-40B4-BE49-F238E27FC236}">
                <a16:creationId xmlns:a16="http://schemas.microsoft.com/office/drawing/2014/main" id="{94E1F87A-8F35-4269-8B2D-CEF5B3FBBFA7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2644319" y="5591217"/>
            <a:ext cx="1219200" cy="170519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TLSHAPE_SLT_a0005013d1434eca8799fe0021a266e0_Shape">
            <a:extLst>
              <a:ext uri="{FF2B5EF4-FFF2-40B4-BE49-F238E27FC236}">
                <a16:creationId xmlns:a16="http://schemas.microsoft.com/office/drawing/2014/main" id="{E2247E53-4EC7-4B8D-A58B-975E6E0F9D47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8237020" y="5591217"/>
            <a:ext cx="1409700" cy="170519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TLSHAPE_SLT_fa8886b769a54c02817aaba54576e921_Shape">
            <a:extLst>
              <a:ext uri="{FF2B5EF4-FFF2-40B4-BE49-F238E27FC236}">
                <a16:creationId xmlns:a16="http://schemas.microsoft.com/office/drawing/2014/main" id="{4DF28A83-223D-4DB2-9C20-9395520A61BB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3861920" y="5591217"/>
            <a:ext cx="4394200" cy="170519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TLSHAPE_SLT_db841b2dc0b5434e83008cd4d4e540bc_Shape">
            <a:extLst>
              <a:ext uri="{FF2B5EF4-FFF2-40B4-BE49-F238E27FC236}">
                <a16:creationId xmlns:a16="http://schemas.microsoft.com/office/drawing/2014/main" id="{69C173A0-1D8C-4B09-B498-F9DD81C21148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9646641" y="5591217"/>
            <a:ext cx="1866900" cy="170519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TLSHAPE_SLT_eeb83e503ffe4a72a203fede87f23081_Shape">
            <a:extLst>
              <a:ext uri="{FF2B5EF4-FFF2-40B4-BE49-F238E27FC236}">
                <a16:creationId xmlns:a16="http://schemas.microsoft.com/office/drawing/2014/main" id="{1E0323F6-13B7-4F12-ACA6-43BCE60E0A59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5682870" y="3084999"/>
            <a:ext cx="1092200" cy="170519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TLSHAPE_SLT_c60910096d5a4b6f9de76b63feadcf94_Shape">
            <a:extLst>
              <a:ext uri="{FF2B5EF4-FFF2-40B4-BE49-F238E27FC236}">
                <a16:creationId xmlns:a16="http://schemas.microsoft.com/office/drawing/2014/main" id="{11FA8F44-CE46-4F40-8F67-44C301B05425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7392867" y="4799415"/>
            <a:ext cx="2463800" cy="170519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OTLSHAPE_SLT_79eebf0cc03e4ea08540b80882717e0a_Shape">
            <a:extLst>
              <a:ext uri="{FF2B5EF4-FFF2-40B4-BE49-F238E27FC236}">
                <a16:creationId xmlns:a16="http://schemas.microsoft.com/office/drawing/2014/main" id="{F508A147-1AF0-4C82-885B-94132178295D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6820988" y="3084999"/>
            <a:ext cx="2235200" cy="170519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TLSHAPE_SLM_42c1a0ca0ec74680a58bbd3c49f9125b_Shape">
            <a:extLst>
              <a:ext uri="{FF2B5EF4-FFF2-40B4-BE49-F238E27FC236}">
                <a16:creationId xmlns:a16="http://schemas.microsoft.com/office/drawing/2014/main" id="{3E031247-4E58-4E61-866E-B0E218BD82B8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5162117" y="6071955"/>
            <a:ext cx="190500" cy="207187"/>
          </a:xfrm>
          <a:prstGeom prst="parallelogram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TLSHAPE_SLM_27e0e90c8e61460f88da93ab404fc85d_Shape">
            <a:extLst>
              <a:ext uri="{FF2B5EF4-FFF2-40B4-BE49-F238E27FC236}">
                <a16:creationId xmlns:a16="http://schemas.microsoft.com/office/drawing/2014/main" id="{26FBB560-7269-42B5-921E-DC1B97E7ACAB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11289609" y="6071955"/>
            <a:ext cx="190500" cy="207187"/>
          </a:xfrm>
          <a:prstGeom prst="parallelogram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TLSHAPE_SLM_05f5e22b071042a1a1dc59615bb4c469_Shape">
            <a:extLst>
              <a:ext uri="{FF2B5EF4-FFF2-40B4-BE49-F238E27FC236}">
                <a16:creationId xmlns:a16="http://schemas.microsoft.com/office/drawing/2014/main" id="{C3B83F96-6495-4ED0-83D4-46835AEE24C6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3765638" y="6071955"/>
            <a:ext cx="190500" cy="207187"/>
          </a:xfrm>
          <a:prstGeom prst="parallelogram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TLSHAPE_SLM_7695617a14a84c95a269c6cd4b4f335a_Shape">
            <a:extLst>
              <a:ext uri="{FF2B5EF4-FFF2-40B4-BE49-F238E27FC236}">
                <a16:creationId xmlns:a16="http://schemas.microsoft.com/office/drawing/2014/main" id="{3EB7C472-F98C-4D01-BE17-393F9A80606F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11289628" y="6342642"/>
            <a:ext cx="190500" cy="207187"/>
          </a:xfrm>
          <a:prstGeom prst="parallelogram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TLSHAPE_SLM_0fe6e6c4d349427c81caccf576ba460c_Shape">
            <a:extLst>
              <a:ext uri="{FF2B5EF4-FFF2-40B4-BE49-F238E27FC236}">
                <a16:creationId xmlns:a16="http://schemas.microsoft.com/office/drawing/2014/main" id="{0C69B6C4-A41E-444A-ACF4-051BCE399880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9491716" y="6342642"/>
            <a:ext cx="190500" cy="207187"/>
          </a:xfrm>
          <a:prstGeom prst="parallelogram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TLSHAPE_SLM_38f7caf9b7404674b5040d0ab204f9f9_Shape">
            <a:extLst>
              <a:ext uri="{FF2B5EF4-FFF2-40B4-BE49-F238E27FC236}">
                <a16:creationId xmlns:a16="http://schemas.microsoft.com/office/drawing/2014/main" id="{0081D20F-5254-4E31-BF72-F35F5B027E1C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7527613" y="6071955"/>
            <a:ext cx="190500" cy="207187"/>
          </a:xfrm>
          <a:prstGeom prst="parallelogram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TLSHAPE_SLM_5024da5f4d8841748a89544126f9da82_Shape">
            <a:extLst>
              <a:ext uri="{FF2B5EF4-FFF2-40B4-BE49-F238E27FC236}">
                <a16:creationId xmlns:a16="http://schemas.microsoft.com/office/drawing/2014/main" id="{51749EC5-E672-4E9D-AAAE-EFA72C112D2A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9494131" y="6071955"/>
            <a:ext cx="190500" cy="207187"/>
          </a:xfrm>
          <a:prstGeom prst="parallelogram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TLSHAPE_SL_9cf0b9a3b4064869b9ae748fb5efbb51_Header">
            <a:extLst>
              <a:ext uri="{FF2B5EF4-FFF2-40B4-BE49-F238E27FC236}">
                <a16:creationId xmlns:a16="http://schemas.microsoft.com/office/drawing/2014/main" id="{DE487498-AFF0-4E41-8BE2-DC7A6B94BFFA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63500" y="2826872"/>
            <a:ext cx="11049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Planning</a:t>
            </a:r>
          </a:p>
        </p:txBody>
      </p:sp>
      <p:sp>
        <p:nvSpPr>
          <p:cNvPr id="40" name="OTLSHAPE_SL_089d7eb988274527948a1ef4646e8746_Header">
            <a:extLst>
              <a:ext uri="{FF2B5EF4-FFF2-40B4-BE49-F238E27FC236}">
                <a16:creationId xmlns:a16="http://schemas.microsoft.com/office/drawing/2014/main" id="{8483E04F-A955-44C0-851D-07FCE6067C35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63500" y="4110418"/>
            <a:ext cx="11049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Strategy</a:t>
            </a:r>
          </a:p>
        </p:txBody>
      </p:sp>
      <p:sp>
        <p:nvSpPr>
          <p:cNvPr id="43" name="OTLSHAPE_SL_a88f145e4d284420a2baa685af085546_Header">
            <a:extLst>
              <a:ext uri="{FF2B5EF4-FFF2-40B4-BE49-F238E27FC236}">
                <a16:creationId xmlns:a16="http://schemas.microsoft.com/office/drawing/2014/main" id="{0BA53E09-3B2F-4340-8A29-0B2767C9A43B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63500" y="6124837"/>
            <a:ext cx="11049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Business Intelligence</a:t>
            </a:r>
          </a:p>
        </p:txBody>
      </p:sp>
      <p:sp>
        <p:nvSpPr>
          <p:cNvPr id="170" name="OTLSHAPE_SL_ffee1e79b85943a28c39454ea880fda8_Header">
            <a:extLst>
              <a:ext uri="{FF2B5EF4-FFF2-40B4-BE49-F238E27FC236}">
                <a16:creationId xmlns:a16="http://schemas.microsoft.com/office/drawing/2014/main" id="{4AA4FE4A-816B-480F-896C-62882CE3D026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63500" y="5334889"/>
            <a:ext cx="11049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Service Development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7C46D9AE-762E-4F50-A81D-30E793221C86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1357376" y="2009140"/>
            <a:ext cx="211596" cy="2032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3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Q1</a:t>
            </a:r>
          </a:p>
        </p:txBody>
      </p:sp>
      <p:sp>
        <p:nvSpPr>
          <p:cNvPr id="9" name="OTLSHAPE_TB_00000000000000000000000000000000_TimescaleInterval2">
            <a:extLst>
              <a:ext uri="{FF2B5EF4-FFF2-40B4-BE49-F238E27FC236}">
                <a16:creationId xmlns:a16="http://schemas.microsoft.com/office/drawing/2014/main" id="{D6FFDCBD-8ABA-4274-8A98-CF6EA405B9C8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3922373" y="2009140"/>
            <a:ext cx="211596" cy="2032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3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Q2</a:t>
            </a:r>
          </a:p>
        </p:txBody>
      </p:sp>
      <p:sp>
        <p:nvSpPr>
          <p:cNvPr id="10" name="OTLSHAPE_TB_00000000000000000000000000000000_TimescaleInterval3">
            <a:extLst>
              <a:ext uri="{FF2B5EF4-FFF2-40B4-BE49-F238E27FC236}">
                <a16:creationId xmlns:a16="http://schemas.microsoft.com/office/drawing/2014/main" id="{AD0F9F2A-EDBF-45B2-904D-984630FC0F10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6515869" y="2009140"/>
            <a:ext cx="211596" cy="2032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3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Q3</a:t>
            </a:r>
          </a:p>
        </p:txBody>
      </p:sp>
      <p:sp>
        <p:nvSpPr>
          <p:cNvPr id="11" name="OTLSHAPE_TB_00000000000000000000000000000000_TimescaleInterval4">
            <a:extLst>
              <a:ext uri="{FF2B5EF4-FFF2-40B4-BE49-F238E27FC236}">
                <a16:creationId xmlns:a16="http://schemas.microsoft.com/office/drawing/2014/main" id="{01F18C11-A2E5-4455-AFA2-4F4F9E8E6515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9137865" y="2009140"/>
            <a:ext cx="211596" cy="2032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3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Q4</a:t>
            </a:r>
          </a:p>
        </p:txBody>
      </p:sp>
      <p:sp>
        <p:nvSpPr>
          <p:cNvPr id="58" name="OTLSHAPE_SLT_bf0bab4e98f54763a82568a5d219a5c7_TextPercentage">
            <a:extLst>
              <a:ext uri="{FF2B5EF4-FFF2-40B4-BE49-F238E27FC236}">
                <a16:creationId xmlns:a16="http://schemas.microsoft.com/office/drawing/2014/main" id="{6FB95F3A-70D9-47C3-8B75-60CCA002A7A0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3903676" y="2842387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-8" normalizeH="0" baseline="0" noProof="0">
                <a:ln>
                  <a:noFill/>
                </a:ln>
                <a:solidFill>
                  <a:srgbClr val="7F6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100%</a:t>
            </a:r>
          </a:p>
        </p:txBody>
      </p:sp>
      <p:sp>
        <p:nvSpPr>
          <p:cNvPr id="62" name="OTLSHAPE_SLT_bf0bab4e98f54763a82568a5d219a5c7_Title">
            <a:extLst>
              <a:ext uri="{FF2B5EF4-FFF2-40B4-BE49-F238E27FC236}">
                <a16:creationId xmlns:a16="http://schemas.microsoft.com/office/drawing/2014/main" id="{D33DE106-903A-43B3-9BCC-46D8A09FAB68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2654849" y="2834640"/>
            <a:ext cx="609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8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Objectives</a:t>
            </a:r>
          </a:p>
        </p:txBody>
      </p:sp>
      <p:sp>
        <p:nvSpPr>
          <p:cNvPr id="66" name="OTLSHAPE_SLT_1f3ecdb523214d1c858ab8fb12392a13_TextPercentage">
            <a:extLst>
              <a:ext uri="{FF2B5EF4-FFF2-40B4-BE49-F238E27FC236}">
                <a16:creationId xmlns:a16="http://schemas.microsoft.com/office/drawing/2014/main" id="{95D05390-96D4-43B4-8995-0DCFD0023A2E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3904606" y="2592028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-8" normalizeH="0" baseline="0" noProof="0">
                <a:ln>
                  <a:noFill/>
                </a:ln>
                <a:solidFill>
                  <a:srgbClr val="7F6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100%</a:t>
            </a:r>
          </a:p>
        </p:txBody>
      </p:sp>
      <p:sp>
        <p:nvSpPr>
          <p:cNvPr id="70" name="OTLSHAPE_SLT_1f3ecdb523214d1c858ab8fb12392a13_Title">
            <a:extLst>
              <a:ext uri="{FF2B5EF4-FFF2-40B4-BE49-F238E27FC236}">
                <a16:creationId xmlns:a16="http://schemas.microsoft.com/office/drawing/2014/main" id="{B6C4E4D7-5D80-4DDF-A7D5-7CD9142704E1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2409614" y="2584281"/>
            <a:ext cx="368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8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Vision</a:t>
            </a:r>
          </a:p>
        </p:txBody>
      </p:sp>
      <p:sp>
        <p:nvSpPr>
          <p:cNvPr id="74" name="OTLSHAPE_SLT_840d1906cb104b01bde15bb78e8e323b_TextPercentage">
            <a:extLst>
              <a:ext uri="{FF2B5EF4-FFF2-40B4-BE49-F238E27FC236}">
                <a16:creationId xmlns:a16="http://schemas.microsoft.com/office/drawing/2014/main" id="{E9EF1CB4-997E-47E5-8898-33FB5AD37261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2485161" y="3092746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-8" normalizeH="0" baseline="0" noProof="0" dirty="0">
                <a:ln>
                  <a:noFill/>
                </a:ln>
                <a:solidFill>
                  <a:srgbClr val="7F6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100%</a:t>
            </a:r>
          </a:p>
        </p:txBody>
      </p:sp>
      <p:sp>
        <p:nvSpPr>
          <p:cNvPr id="78" name="OTLSHAPE_SLT_840d1906cb104b01bde15bb78e8e323b_Title">
            <a:extLst>
              <a:ext uri="{FF2B5EF4-FFF2-40B4-BE49-F238E27FC236}">
                <a16:creationId xmlns:a16="http://schemas.microsoft.com/office/drawing/2014/main" id="{EB5A3FC4-6D1C-4A2F-B863-767E8FAD1226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3264485" y="3084999"/>
            <a:ext cx="330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8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Goals</a:t>
            </a:r>
          </a:p>
        </p:txBody>
      </p:sp>
      <p:sp>
        <p:nvSpPr>
          <p:cNvPr id="86" name="OTLSHAPE_SLT_118aa262c9b048e19e0b2ecc51e36c38_Title">
            <a:extLst>
              <a:ext uri="{FF2B5EF4-FFF2-40B4-BE49-F238E27FC236}">
                <a16:creationId xmlns:a16="http://schemas.microsoft.com/office/drawing/2014/main" id="{95A36823-4A27-4FF5-9B83-7E3935F99F3F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4321131" y="3084999"/>
            <a:ext cx="889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1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Strategic Intent</a:t>
            </a:r>
          </a:p>
        </p:txBody>
      </p:sp>
      <p:sp>
        <p:nvSpPr>
          <p:cNvPr id="94" name="OTLSHAPE_SLT_8d38abf6434f49b59dc24ae1ee36935e_Title">
            <a:extLst>
              <a:ext uri="{FF2B5EF4-FFF2-40B4-BE49-F238E27FC236}">
                <a16:creationId xmlns:a16="http://schemas.microsoft.com/office/drawing/2014/main" id="{5E0F45DE-6C51-473A-A176-2DA5501D10AA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4086968" y="3763518"/>
            <a:ext cx="35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24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SWOT</a:t>
            </a:r>
          </a:p>
        </p:txBody>
      </p:sp>
      <p:sp>
        <p:nvSpPr>
          <p:cNvPr id="102" name="OTLSHAPE_SLT_44de9765e7204557b88297f4709b8c30_Title">
            <a:extLst>
              <a:ext uri="{FF2B5EF4-FFF2-40B4-BE49-F238E27FC236}">
                <a16:creationId xmlns:a16="http://schemas.microsoft.com/office/drawing/2014/main" id="{06172D32-2BF6-4F71-9191-5BDAC00943FE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2679217" y="3763518"/>
            <a:ext cx="939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6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Market Analysis</a:t>
            </a:r>
          </a:p>
        </p:txBody>
      </p:sp>
      <p:sp>
        <p:nvSpPr>
          <p:cNvPr id="110" name="OTLSHAPE_SLT_40c7696c8b3a4b1db83d76730e5d92c2_Title">
            <a:extLst>
              <a:ext uri="{FF2B5EF4-FFF2-40B4-BE49-F238E27FC236}">
                <a16:creationId xmlns:a16="http://schemas.microsoft.com/office/drawing/2014/main" id="{3D8B4A21-2B1D-44C1-B19A-37D7637ADF7E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6181613" y="4340437"/>
            <a:ext cx="850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6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Price Research</a:t>
            </a:r>
          </a:p>
        </p:txBody>
      </p:sp>
      <p:sp>
        <p:nvSpPr>
          <p:cNvPr id="118" name="OTLSHAPE_SLT_c7770eb3e434445083ebf0cda53241c7_Title">
            <a:extLst>
              <a:ext uri="{FF2B5EF4-FFF2-40B4-BE49-F238E27FC236}">
                <a16:creationId xmlns:a16="http://schemas.microsoft.com/office/drawing/2014/main" id="{ACC55A22-7FE5-4E19-875D-834FE426C7BB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4430688" y="4340437"/>
            <a:ext cx="914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4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Business Model</a:t>
            </a:r>
          </a:p>
        </p:txBody>
      </p:sp>
      <p:sp>
        <p:nvSpPr>
          <p:cNvPr id="126" name="OTLSHAPE_SLT_f1b03b9fadb246d6b74eef66d2c662d1_Title">
            <a:extLst>
              <a:ext uri="{FF2B5EF4-FFF2-40B4-BE49-F238E27FC236}">
                <a16:creationId xmlns:a16="http://schemas.microsoft.com/office/drawing/2014/main" id="{04205986-E688-49F6-AE74-C603CBF66E3B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7317581" y="4590796"/>
            <a:ext cx="609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8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Objectives</a:t>
            </a:r>
          </a:p>
        </p:txBody>
      </p:sp>
      <p:sp>
        <p:nvSpPr>
          <p:cNvPr id="230" name="OTLSHAPE_SLT_71feb0897c2b47d28678366d0661913b_Duration">
            <a:extLst>
              <a:ext uri="{FF2B5EF4-FFF2-40B4-BE49-F238E27FC236}">
                <a16:creationId xmlns:a16="http://schemas.microsoft.com/office/drawing/2014/main" id="{FBBF37CC-4FF7-40AA-9E58-C3EC7F926AB2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2644319" y="5436193"/>
            <a:ext cx="304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-8" normalizeH="0" baseline="0" noProof="0" dirty="0">
                <a:ln>
                  <a:noFill/>
                </a:ln>
                <a:solidFill>
                  <a:srgbClr val="38572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 wks</a:t>
            </a:r>
          </a:p>
        </p:txBody>
      </p:sp>
      <p:sp>
        <p:nvSpPr>
          <p:cNvPr id="231" name="OTLSHAPE_SLT_71feb0897c2b47d28678366d0661913b_TextPercentage">
            <a:extLst>
              <a:ext uri="{FF2B5EF4-FFF2-40B4-BE49-F238E27FC236}">
                <a16:creationId xmlns:a16="http://schemas.microsoft.com/office/drawing/2014/main" id="{47A8F3BE-29A9-474F-9052-E0434ADDDDC9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2372158" y="5598964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-10" normalizeH="0" baseline="0" noProof="0" dirty="0">
                <a:ln>
                  <a:noFill/>
                </a:ln>
                <a:solidFill>
                  <a:srgbClr val="38572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75%</a:t>
            </a:r>
          </a:p>
        </p:txBody>
      </p:sp>
      <p:sp>
        <p:nvSpPr>
          <p:cNvPr id="234" name="OTLSHAPE_SLT_71feb0897c2b47d28678366d0661913b_Title">
            <a:extLst>
              <a:ext uri="{FF2B5EF4-FFF2-40B4-BE49-F238E27FC236}">
                <a16:creationId xmlns:a16="http://schemas.microsoft.com/office/drawing/2014/main" id="{22759531-18F0-496E-9723-1F48B7EBF23E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2644319" y="5761736"/>
            <a:ext cx="1041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6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Product Roadmap</a:t>
            </a:r>
          </a:p>
        </p:txBody>
      </p:sp>
      <p:sp>
        <p:nvSpPr>
          <p:cNvPr id="328" name="OTLSHAPE_SLT_a0005013d1434eca8799fe0021a266e0_Title">
            <a:extLst>
              <a:ext uri="{FF2B5EF4-FFF2-40B4-BE49-F238E27FC236}">
                <a16:creationId xmlns:a16="http://schemas.microsoft.com/office/drawing/2014/main" id="{6F0F5497-361D-4B23-942A-360B0C4DB0FD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8237020" y="5761736"/>
            <a:ext cx="152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24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RC</a:t>
            </a:r>
          </a:p>
        </p:txBody>
      </p:sp>
      <p:sp>
        <p:nvSpPr>
          <p:cNvPr id="331" name="OTLSHAPE_SLT_fa8886b769a54c02817aaba54576e921_Duration">
            <a:extLst>
              <a:ext uri="{FF2B5EF4-FFF2-40B4-BE49-F238E27FC236}">
                <a16:creationId xmlns:a16="http://schemas.microsoft.com/office/drawing/2014/main" id="{EEEA758B-592E-4D0E-8A85-E3FA55FF8446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3861920" y="5436193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-8" normalizeH="0" baseline="0" noProof="0">
                <a:ln>
                  <a:noFill/>
                </a:ln>
                <a:solidFill>
                  <a:srgbClr val="38572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22 wks</a:t>
            </a:r>
          </a:p>
        </p:txBody>
      </p:sp>
      <p:sp>
        <p:nvSpPr>
          <p:cNvPr id="336" name="OTLSHAPE_SLT_fa8886b769a54c02817aaba54576e921_Title">
            <a:extLst>
              <a:ext uri="{FF2B5EF4-FFF2-40B4-BE49-F238E27FC236}">
                <a16:creationId xmlns:a16="http://schemas.microsoft.com/office/drawing/2014/main" id="{85F25F0A-9D88-41CF-9A28-34C4D92C4EF6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3861920" y="5761736"/>
            <a:ext cx="787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6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Development</a:t>
            </a:r>
          </a:p>
        </p:txBody>
      </p:sp>
      <p:sp>
        <p:nvSpPr>
          <p:cNvPr id="344" name="OTLSHAPE_SLT_db841b2dc0b5434e83008cd4d4e540bc_Title">
            <a:extLst>
              <a:ext uri="{FF2B5EF4-FFF2-40B4-BE49-F238E27FC236}">
                <a16:creationId xmlns:a16="http://schemas.microsoft.com/office/drawing/2014/main" id="{2F6FD2AA-D69A-474B-B83D-C915A7601AF0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9646641" y="5761736"/>
            <a:ext cx="901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8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Release to Web</a:t>
            </a:r>
          </a:p>
        </p:txBody>
      </p:sp>
      <p:sp>
        <p:nvSpPr>
          <p:cNvPr id="423" name="OTLSHAPE_SLM_42c1a0ca0ec74680a58bbd3c49f9125b_Title">
            <a:extLst>
              <a:ext uri="{FF2B5EF4-FFF2-40B4-BE49-F238E27FC236}">
                <a16:creationId xmlns:a16="http://schemas.microsoft.com/office/drawing/2014/main" id="{4EE9EA0D-5201-46CC-B0D6-40D688DB10F8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4218761" y="6090289"/>
            <a:ext cx="901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6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Quality Metrics</a:t>
            </a:r>
          </a:p>
        </p:txBody>
      </p:sp>
      <p:sp>
        <p:nvSpPr>
          <p:cNvPr id="47" name="OTLSHAPE_SLT_eeb83e503ffe4a72a203fede87f23081_Title">
            <a:extLst>
              <a:ext uri="{FF2B5EF4-FFF2-40B4-BE49-F238E27FC236}">
                <a16:creationId xmlns:a16="http://schemas.microsoft.com/office/drawing/2014/main" id="{5C3C1A00-4A67-4EC8-9B65-09B16092A828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5855499" y="3084999"/>
            <a:ext cx="749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Sales Budget</a:t>
            </a:r>
          </a:p>
        </p:txBody>
      </p:sp>
      <p:sp>
        <p:nvSpPr>
          <p:cNvPr id="55" name="OTLSHAPE_SLT_c60910096d5a4b6f9de76b63feadcf94_Title">
            <a:extLst>
              <a:ext uri="{FF2B5EF4-FFF2-40B4-BE49-F238E27FC236}">
                <a16:creationId xmlns:a16="http://schemas.microsoft.com/office/drawing/2014/main" id="{B8C970B6-834A-4AC6-B7A2-7F9DC3D79D11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8012492" y="4799415"/>
            <a:ext cx="1219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 b="1" spc="-6" dirty="0">
                <a:solidFill>
                  <a:schemeClr val="lt1"/>
                </a:solidFill>
                <a:latin typeface="Calibri" panose="020F0502020204030204" pitchFamily="34" charset="0"/>
              </a:rPr>
              <a:t>Sales Trends Analysis</a:t>
            </a:r>
          </a:p>
        </p:txBody>
      </p:sp>
      <p:sp>
        <p:nvSpPr>
          <p:cNvPr id="20" name="OTLSHAPE_SLM_27e0e90c8e61460f88da93ab404fc85d_Title">
            <a:extLst>
              <a:ext uri="{FF2B5EF4-FFF2-40B4-BE49-F238E27FC236}">
                <a16:creationId xmlns:a16="http://schemas.microsoft.com/office/drawing/2014/main" id="{C8268058-B11E-4266-85CE-52F363B6CEF8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10282244" y="6090289"/>
            <a:ext cx="965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2" dirty="0">
                <a:solidFill>
                  <a:schemeClr val="dk1"/>
                </a:solidFill>
                <a:latin typeface="Calibri" panose="020F0502020204030204" pitchFamily="34" charset="0"/>
              </a:rPr>
              <a:t>Sales Dashboard</a:t>
            </a:r>
          </a:p>
        </p:txBody>
      </p:sp>
      <p:sp>
        <p:nvSpPr>
          <p:cNvPr id="242" name="OTLSHAPE_SLM_05f5e22b071042a1a1dc59615bb4c469_Title">
            <a:extLst>
              <a:ext uri="{FF2B5EF4-FFF2-40B4-BE49-F238E27FC236}">
                <a16:creationId xmlns:a16="http://schemas.microsoft.com/office/drawing/2014/main" id="{C0D891C2-6AFE-44B5-8F2B-96A1CD9D471C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2828844" y="6090289"/>
            <a:ext cx="889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Service Metrics</a:t>
            </a:r>
          </a:p>
        </p:txBody>
      </p:sp>
      <p:sp>
        <p:nvSpPr>
          <p:cNvPr id="245" name="OTLSHAPE_SLM_7695617a14a84c95a269c6cd4b4f335a_Title">
            <a:extLst>
              <a:ext uri="{FF2B5EF4-FFF2-40B4-BE49-F238E27FC236}">
                <a16:creationId xmlns:a16="http://schemas.microsoft.com/office/drawing/2014/main" id="{B2004A4C-7FE5-48FC-A265-62D2885689C6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10078895" y="6360976"/>
            <a:ext cx="1168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Real-time Reporting</a:t>
            </a:r>
            <a:endParaRPr lang="en-US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48" name="OTLSHAPE_SLM_0fe6e6c4d349427c81caccf576ba460c_Title">
            <a:extLst>
              <a:ext uri="{FF2B5EF4-FFF2-40B4-BE49-F238E27FC236}">
                <a16:creationId xmlns:a16="http://schemas.microsoft.com/office/drawing/2014/main" id="{F50F22C2-2295-4629-9FAF-72064396443B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8326110" y="6360976"/>
            <a:ext cx="1117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Conversion Metrics</a:t>
            </a:r>
          </a:p>
        </p:txBody>
      </p:sp>
      <p:sp>
        <p:nvSpPr>
          <p:cNvPr id="251" name="OTLSHAPE_SLM_38f7caf9b7404674b5040d0ab204f9f9_Title">
            <a:extLst>
              <a:ext uri="{FF2B5EF4-FFF2-40B4-BE49-F238E27FC236}">
                <a16:creationId xmlns:a16="http://schemas.microsoft.com/office/drawing/2014/main" id="{AA30C1BA-D2E2-4707-BC1C-760B9C41C6D9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6399176" y="6090289"/>
            <a:ext cx="107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2">
                <a:solidFill>
                  <a:schemeClr val="dk1"/>
                </a:solidFill>
                <a:latin typeface="Calibri" panose="020F0502020204030204" pitchFamily="34" charset="0"/>
              </a:rPr>
              <a:t>Service Dashboard</a:t>
            </a:r>
          </a:p>
        </p:txBody>
      </p:sp>
      <p:sp>
        <p:nvSpPr>
          <p:cNvPr id="50" name="OTLSHAPE_SLM_5024da5f4d8841748a89544126f9da82_Title">
            <a:extLst>
              <a:ext uri="{FF2B5EF4-FFF2-40B4-BE49-F238E27FC236}">
                <a16:creationId xmlns:a16="http://schemas.microsoft.com/office/drawing/2014/main" id="{A786A5BA-BB21-4183-967C-96ED32AAD77A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8327382" y="6090289"/>
            <a:ext cx="1117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Real-time Analytics</a:t>
            </a:r>
          </a:p>
        </p:txBody>
      </p:sp>
      <p:sp>
        <p:nvSpPr>
          <p:cNvPr id="500" name="OTLSHAPE_SLT_79eebf0cc03e4ea08540b80882717e0a_Title">
            <a:extLst>
              <a:ext uri="{FF2B5EF4-FFF2-40B4-BE49-F238E27FC236}">
                <a16:creationId xmlns:a16="http://schemas.microsoft.com/office/drawing/2014/main" id="{BDA12ECE-FFFB-4F67-84C6-03165493E4FC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7346500" y="3084999"/>
            <a:ext cx="1193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Beta + Release Plans</a:t>
            </a:r>
          </a:p>
        </p:txBody>
      </p:sp>
      <p:cxnSp>
        <p:nvCxnSpPr>
          <p:cNvPr id="401" name="OTLSHAPE_TB_00000000000000000000000000000000_Separator1">
            <a:extLst>
              <a:ext uri="{FF2B5EF4-FFF2-40B4-BE49-F238E27FC236}">
                <a16:creationId xmlns:a16="http://schemas.microsoft.com/office/drawing/2014/main" id="{EFF250CC-0807-44FD-A6E3-DF65A374E1D0}"/>
              </a:ext>
            </a:extLst>
          </p:cNvPr>
          <p:cNvCxnSpPr/>
          <p:nvPr>
            <p:custDataLst>
              <p:tags r:id="rId74"/>
            </p:custDataLst>
          </p:nvPr>
        </p:nvCxnSpPr>
        <p:spPr>
          <a:xfrm>
            <a:off x="3858872" y="200914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OTLSHAPE_TB_00000000000000000000000000000000_Separator2">
            <a:extLst>
              <a:ext uri="{FF2B5EF4-FFF2-40B4-BE49-F238E27FC236}">
                <a16:creationId xmlns:a16="http://schemas.microsoft.com/office/drawing/2014/main" id="{7177E166-5FD2-4461-A27E-9D228701EEC7}"/>
              </a:ext>
            </a:extLst>
          </p:cNvPr>
          <p:cNvCxnSpPr/>
          <p:nvPr>
            <p:custDataLst>
              <p:tags r:id="rId75"/>
            </p:custDataLst>
          </p:nvPr>
        </p:nvCxnSpPr>
        <p:spPr>
          <a:xfrm>
            <a:off x="6452369" y="200914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OTLSHAPE_TB_00000000000000000000000000000000_Separator3">
            <a:extLst>
              <a:ext uri="{FF2B5EF4-FFF2-40B4-BE49-F238E27FC236}">
                <a16:creationId xmlns:a16="http://schemas.microsoft.com/office/drawing/2014/main" id="{2FAAE1BE-551C-4F35-A2FA-C7B15464874A}"/>
              </a:ext>
            </a:extLst>
          </p:cNvPr>
          <p:cNvCxnSpPr/>
          <p:nvPr>
            <p:custDataLst>
              <p:tags r:id="rId76"/>
            </p:custDataLst>
          </p:nvPr>
        </p:nvCxnSpPr>
        <p:spPr>
          <a:xfrm>
            <a:off x="9074365" y="200914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OTLSHAPE_M_ad52e739797946d7bd463b006c06394d_Shape">
            <a:extLst>
              <a:ext uri="{FF2B5EF4-FFF2-40B4-BE49-F238E27FC236}">
                <a16:creationId xmlns:a16="http://schemas.microsoft.com/office/drawing/2014/main" id="{9F099775-87FE-4D93-AF37-E240D5765B0D}"/>
              </a:ext>
            </a:extLst>
          </p:cNvPr>
          <p:cNvSpPr/>
          <p:nvPr>
            <p:custDataLst>
              <p:tags r:id="rId77"/>
            </p:custDataLst>
          </p:nvPr>
        </p:nvSpPr>
        <p:spPr>
          <a:xfrm>
            <a:off x="3744553" y="1729740"/>
            <a:ext cx="228600" cy="254000"/>
          </a:xfrm>
          <a:prstGeom prst="flowChartManualOperation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OTLSHAPE_M_4a076ebd25c146989ebf5900a5b4447e_Shape">
            <a:extLst>
              <a:ext uri="{FF2B5EF4-FFF2-40B4-BE49-F238E27FC236}">
                <a16:creationId xmlns:a16="http://schemas.microsoft.com/office/drawing/2014/main" id="{A0897136-47F9-4312-80A9-EB5B3AD26F7B}"/>
              </a:ext>
            </a:extLst>
          </p:cNvPr>
          <p:cNvSpPr/>
          <p:nvPr>
            <p:custDataLst>
              <p:tags r:id="rId78"/>
            </p:custDataLst>
          </p:nvPr>
        </p:nvSpPr>
        <p:spPr>
          <a:xfrm>
            <a:off x="6452069" y="1729740"/>
            <a:ext cx="228600" cy="254000"/>
          </a:xfrm>
          <a:prstGeom prst="flowChartManualOperation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OTLSHAPE_M_db4393fafb20429da7667ad39271af50_Shape">
            <a:extLst>
              <a:ext uri="{FF2B5EF4-FFF2-40B4-BE49-F238E27FC236}">
                <a16:creationId xmlns:a16="http://schemas.microsoft.com/office/drawing/2014/main" id="{6E59FB29-E022-4225-831B-1BF545F1F193}"/>
              </a:ext>
            </a:extLst>
          </p:cNvPr>
          <p:cNvSpPr/>
          <p:nvPr>
            <p:custDataLst>
              <p:tags r:id="rId79"/>
            </p:custDataLst>
          </p:nvPr>
        </p:nvSpPr>
        <p:spPr>
          <a:xfrm>
            <a:off x="8874546" y="1729740"/>
            <a:ext cx="228600" cy="254000"/>
          </a:xfrm>
          <a:prstGeom prst="flowChartManualOperation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OTLSHAPE_M_d13f186547184bbb84e3129eee9c4279_Shape">
            <a:extLst>
              <a:ext uri="{FF2B5EF4-FFF2-40B4-BE49-F238E27FC236}">
                <a16:creationId xmlns:a16="http://schemas.microsoft.com/office/drawing/2014/main" id="{D30EF0F2-D44A-4AF4-A21C-F1CCBF7B9302}"/>
              </a:ext>
            </a:extLst>
          </p:cNvPr>
          <p:cNvSpPr/>
          <p:nvPr>
            <p:custDataLst>
              <p:tags r:id="rId80"/>
            </p:custDataLst>
          </p:nvPr>
        </p:nvSpPr>
        <p:spPr>
          <a:xfrm>
            <a:off x="11268542" y="1729740"/>
            <a:ext cx="228600" cy="254000"/>
          </a:xfrm>
          <a:prstGeom prst="flowChartManualOperation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OTLSHAPE_SLA_966ac8e38d974bfeae23890a126b2a79_Shape">
            <a:extLst>
              <a:ext uri="{FF2B5EF4-FFF2-40B4-BE49-F238E27FC236}">
                <a16:creationId xmlns:a16="http://schemas.microsoft.com/office/drawing/2014/main" id="{5A1442AC-F663-44CE-82BB-0707CCFFFA72}"/>
              </a:ext>
            </a:extLst>
          </p:cNvPr>
          <p:cNvSpPr/>
          <p:nvPr>
            <p:custDataLst>
              <p:tags r:id="rId81"/>
            </p:custDataLst>
          </p:nvPr>
        </p:nvSpPr>
        <p:spPr>
          <a:xfrm>
            <a:off x="1635556" y="2542540"/>
            <a:ext cx="228600" cy="254000"/>
          </a:xfrm>
          <a:prstGeom prst="star8">
            <a:avLst/>
          </a:prstGeom>
          <a:solidFill>
            <a:srgbClr val="7F6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9" name="OTLSHAPE_SLA_3999f18e2c61454cadfd7ea463d2536b_Shape">
            <a:extLst>
              <a:ext uri="{FF2B5EF4-FFF2-40B4-BE49-F238E27FC236}">
                <a16:creationId xmlns:a16="http://schemas.microsoft.com/office/drawing/2014/main" id="{CD8B6689-75E2-4E7F-8818-A6C50BCD32BB}"/>
              </a:ext>
            </a:extLst>
          </p:cNvPr>
          <p:cNvSpPr/>
          <p:nvPr>
            <p:custDataLst>
              <p:tags r:id="rId82"/>
            </p:custDataLst>
          </p:nvPr>
        </p:nvSpPr>
        <p:spPr>
          <a:xfrm>
            <a:off x="3744553" y="3043259"/>
            <a:ext cx="228600" cy="254000"/>
          </a:xfrm>
          <a:prstGeom prst="star8">
            <a:avLst/>
          </a:prstGeom>
          <a:solidFill>
            <a:srgbClr val="7F6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OTLSHAPE_SLA_0723a534b8b04d848ad49d960b833b9c_Shape">
            <a:extLst>
              <a:ext uri="{FF2B5EF4-FFF2-40B4-BE49-F238E27FC236}">
                <a16:creationId xmlns:a16="http://schemas.microsoft.com/office/drawing/2014/main" id="{38BC869A-E1F1-4410-B7C5-36793AE70031}"/>
              </a:ext>
            </a:extLst>
          </p:cNvPr>
          <p:cNvSpPr/>
          <p:nvPr>
            <p:custDataLst>
              <p:tags r:id="rId83"/>
            </p:custDataLst>
          </p:nvPr>
        </p:nvSpPr>
        <p:spPr>
          <a:xfrm>
            <a:off x="3744553" y="3721777"/>
            <a:ext cx="228600" cy="254000"/>
          </a:xfrm>
          <a:prstGeom prst="star8">
            <a:avLst/>
          </a:prstGeom>
          <a:solidFill>
            <a:srgbClr val="843C0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OTLSHAPE_SLA_5f22e295269f42e9b1ce98b4118ab3d0_Shape">
            <a:extLst>
              <a:ext uri="{FF2B5EF4-FFF2-40B4-BE49-F238E27FC236}">
                <a16:creationId xmlns:a16="http://schemas.microsoft.com/office/drawing/2014/main" id="{5162A6B5-7786-4AAC-A404-16EE937875CB}"/>
              </a:ext>
            </a:extLst>
          </p:cNvPr>
          <p:cNvSpPr/>
          <p:nvPr>
            <p:custDataLst>
              <p:tags r:id="rId84"/>
            </p:custDataLst>
          </p:nvPr>
        </p:nvSpPr>
        <p:spPr>
          <a:xfrm>
            <a:off x="5682550" y="4298696"/>
            <a:ext cx="228600" cy="254000"/>
          </a:xfrm>
          <a:prstGeom prst="star8">
            <a:avLst/>
          </a:prstGeom>
          <a:solidFill>
            <a:srgbClr val="843C0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OTLSHAPE_SLA_8ed28b9183de4588a46ed4323066c28f_Shape">
            <a:extLst>
              <a:ext uri="{FF2B5EF4-FFF2-40B4-BE49-F238E27FC236}">
                <a16:creationId xmlns:a16="http://schemas.microsoft.com/office/drawing/2014/main" id="{8EAD4AF7-1785-4DBF-B1E5-98D7AEF60C90}"/>
              </a:ext>
            </a:extLst>
          </p:cNvPr>
          <p:cNvSpPr/>
          <p:nvPr>
            <p:custDataLst>
              <p:tags r:id="rId85"/>
            </p:custDataLst>
          </p:nvPr>
        </p:nvSpPr>
        <p:spPr>
          <a:xfrm>
            <a:off x="7136048" y="4298696"/>
            <a:ext cx="228600" cy="254000"/>
          </a:xfrm>
          <a:prstGeom prst="star8">
            <a:avLst/>
          </a:prstGeom>
          <a:solidFill>
            <a:srgbClr val="843C0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OTLSHAPE_SLA_3ef8107866514941904e61ada6b41143_Shape">
            <a:extLst>
              <a:ext uri="{FF2B5EF4-FFF2-40B4-BE49-F238E27FC236}">
                <a16:creationId xmlns:a16="http://schemas.microsoft.com/office/drawing/2014/main" id="{916705E9-C5FD-4635-8987-1D025080A108}"/>
              </a:ext>
            </a:extLst>
          </p:cNvPr>
          <p:cNvSpPr/>
          <p:nvPr>
            <p:custDataLst>
              <p:tags r:id="rId86"/>
            </p:custDataLst>
          </p:nvPr>
        </p:nvSpPr>
        <p:spPr>
          <a:xfrm>
            <a:off x="5141071" y="5549477"/>
            <a:ext cx="228600" cy="254000"/>
          </a:xfrm>
          <a:prstGeom prst="star8">
            <a:avLst/>
          </a:prstGeom>
          <a:solidFill>
            <a:srgbClr val="38572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OTLSHAPE_SLA_73609d6e8c64405eaf9a111900945daa_Shape">
            <a:extLst>
              <a:ext uri="{FF2B5EF4-FFF2-40B4-BE49-F238E27FC236}">
                <a16:creationId xmlns:a16="http://schemas.microsoft.com/office/drawing/2014/main" id="{C182E4C3-308C-42EF-9910-FA0AF630DB8A}"/>
              </a:ext>
            </a:extLst>
          </p:cNvPr>
          <p:cNvSpPr/>
          <p:nvPr>
            <p:custDataLst>
              <p:tags r:id="rId87"/>
            </p:custDataLst>
          </p:nvPr>
        </p:nvSpPr>
        <p:spPr>
          <a:xfrm>
            <a:off x="6338049" y="5549477"/>
            <a:ext cx="228600" cy="254000"/>
          </a:xfrm>
          <a:prstGeom prst="star8">
            <a:avLst/>
          </a:prstGeom>
          <a:solidFill>
            <a:srgbClr val="38572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OTLSHAPE_SLA_642753ce33624524bda7e4ee109a5f9d_Shape">
            <a:extLst>
              <a:ext uri="{FF2B5EF4-FFF2-40B4-BE49-F238E27FC236}">
                <a16:creationId xmlns:a16="http://schemas.microsoft.com/office/drawing/2014/main" id="{54E01418-7436-4BC3-8FE0-C805D894AF68}"/>
              </a:ext>
            </a:extLst>
          </p:cNvPr>
          <p:cNvSpPr/>
          <p:nvPr>
            <p:custDataLst>
              <p:tags r:id="rId88"/>
            </p:custDataLst>
          </p:nvPr>
        </p:nvSpPr>
        <p:spPr>
          <a:xfrm>
            <a:off x="7506547" y="5549477"/>
            <a:ext cx="228600" cy="254000"/>
          </a:xfrm>
          <a:prstGeom prst="star8">
            <a:avLst/>
          </a:prstGeom>
          <a:solidFill>
            <a:srgbClr val="38572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OTLSHAPE_SLA_cdec049039d04838ba13a617fc9cdecd_Shape">
            <a:extLst>
              <a:ext uri="{FF2B5EF4-FFF2-40B4-BE49-F238E27FC236}">
                <a16:creationId xmlns:a16="http://schemas.microsoft.com/office/drawing/2014/main" id="{E70549FC-736C-4318-B5BD-F95E44BEE707}"/>
              </a:ext>
            </a:extLst>
          </p:cNvPr>
          <p:cNvSpPr/>
          <p:nvPr>
            <p:custDataLst>
              <p:tags r:id="rId89"/>
            </p:custDataLst>
          </p:nvPr>
        </p:nvSpPr>
        <p:spPr>
          <a:xfrm>
            <a:off x="10271044" y="5549477"/>
            <a:ext cx="228600" cy="254000"/>
          </a:xfrm>
          <a:prstGeom prst="star8">
            <a:avLst/>
          </a:prstGeom>
          <a:solidFill>
            <a:srgbClr val="38572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OTLSHAPE_SLA_ef594de3bf094f1cb93f9e7d12ee469b_Shape">
            <a:extLst>
              <a:ext uri="{FF2B5EF4-FFF2-40B4-BE49-F238E27FC236}">
                <a16:creationId xmlns:a16="http://schemas.microsoft.com/office/drawing/2014/main" id="{69CDFD71-8CE5-4803-A6C6-B82EE0C09ACB}"/>
              </a:ext>
            </a:extLst>
          </p:cNvPr>
          <p:cNvSpPr/>
          <p:nvPr>
            <p:custDataLst>
              <p:tags r:id="rId90"/>
            </p:custDataLst>
          </p:nvPr>
        </p:nvSpPr>
        <p:spPr>
          <a:xfrm>
            <a:off x="11268542" y="5549477"/>
            <a:ext cx="228600" cy="254000"/>
          </a:xfrm>
          <a:prstGeom prst="star8">
            <a:avLst/>
          </a:prstGeom>
          <a:solidFill>
            <a:srgbClr val="38572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TLSHAPE_M_db4393fafb20429da7667ad39271af50_Title">
            <a:extLst>
              <a:ext uri="{FF2B5EF4-FFF2-40B4-BE49-F238E27FC236}">
                <a16:creationId xmlns:a16="http://schemas.microsoft.com/office/drawing/2014/main" id="{EFDD6F16-A662-4663-96CD-4159120252E3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8673187" y="1533821"/>
            <a:ext cx="622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1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Q3 Review</a:t>
            </a:r>
          </a:p>
        </p:txBody>
      </p:sp>
      <p:sp>
        <p:nvSpPr>
          <p:cNvPr id="29" name="OTLSHAPE_M_ad52e739797946d7bd463b006c06394d_Title">
            <a:extLst>
              <a:ext uri="{FF2B5EF4-FFF2-40B4-BE49-F238E27FC236}">
                <a16:creationId xmlns:a16="http://schemas.microsoft.com/office/drawing/2014/main" id="{21839672-264B-4DB4-A884-9A8E74029E54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3543194" y="1533821"/>
            <a:ext cx="622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1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Q1 Review</a:t>
            </a:r>
          </a:p>
        </p:txBody>
      </p:sp>
      <p:sp>
        <p:nvSpPr>
          <p:cNvPr id="133" name="OTLSHAPE_M_4a076ebd25c146989ebf5900a5b4447e_Title">
            <a:extLst>
              <a:ext uri="{FF2B5EF4-FFF2-40B4-BE49-F238E27FC236}">
                <a16:creationId xmlns:a16="http://schemas.microsoft.com/office/drawing/2014/main" id="{30974211-CF09-4AFF-B4E3-B5C84228A7D6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6250710" y="1533821"/>
            <a:ext cx="622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1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Q2 Review</a:t>
            </a:r>
          </a:p>
        </p:txBody>
      </p:sp>
      <p:sp>
        <p:nvSpPr>
          <p:cNvPr id="145" name="OTLSHAPE_M_d13f186547184bbb84e3129eee9c4279_Title">
            <a:extLst>
              <a:ext uri="{FF2B5EF4-FFF2-40B4-BE49-F238E27FC236}">
                <a16:creationId xmlns:a16="http://schemas.microsoft.com/office/drawing/2014/main" id="{57D2FEF3-51F5-42C6-AA2A-9B6E82C7FBD0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11067184" y="1533821"/>
            <a:ext cx="622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1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Q4 Review</a:t>
            </a:r>
          </a:p>
        </p:txBody>
      </p:sp>
      <p:sp>
        <p:nvSpPr>
          <p:cNvPr id="4" name="OTLSHAPE_SLA_3ef8107866514941904e61ada6b41143_Title">
            <a:extLst>
              <a:ext uri="{FF2B5EF4-FFF2-40B4-BE49-F238E27FC236}">
                <a16:creationId xmlns:a16="http://schemas.microsoft.com/office/drawing/2014/main" id="{68D454F9-C030-4C2B-BC95-C22B559F9D90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5080090" y="5198533"/>
            <a:ext cx="342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>
                <a:solidFill>
                  <a:schemeClr val="dk1"/>
                </a:solidFill>
                <a:latin typeface="Calibri" panose="020F0502020204030204" pitchFamily="34" charset="0"/>
              </a:rPr>
              <a:t>Alpha</a:t>
            </a:r>
          </a:p>
        </p:txBody>
      </p:sp>
      <p:sp>
        <p:nvSpPr>
          <p:cNvPr id="5" name="OTLSHAPE_SLA_3ef8107866514941904e61ada6b41143_Date">
            <a:extLst>
              <a:ext uri="{FF2B5EF4-FFF2-40B4-BE49-F238E27FC236}">
                <a16:creationId xmlns:a16="http://schemas.microsoft.com/office/drawing/2014/main" id="{77AB7A28-2485-416C-B16E-677DDB2010D3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5058013" y="5369052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dk2"/>
                </a:solidFill>
                <a:latin typeface="Calibri" panose="020F0502020204030204" pitchFamily="34" charset="0"/>
              </a:rPr>
              <a:t>May 20</a:t>
            </a:r>
            <a:endParaRPr lang="en-US" sz="1000" spc="-8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OTLSHAPE_SLA_73609d6e8c64405eaf9a111900945daa_Title">
            <a:extLst>
              <a:ext uri="{FF2B5EF4-FFF2-40B4-BE49-F238E27FC236}">
                <a16:creationId xmlns:a16="http://schemas.microsoft.com/office/drawing/2014/main" id="{E0388804-B39E-4D01-A988-FCA37FA98785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6094823" y="5198533"/>
            <a:ext cx="711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Private Beta</a:t>
            </a:r>
          </a:p>
        </p:txBody>
      </p:sp>
      <p:sp>
        <p:nvSpPr>
          <p:cNvPr id="14" name="OTLSHAPE_SLA_73609d6e8c64405eaf9a111900945daa_Date">
            <a:extLst>
              <a:ext uri="{FF2B5EF4-FFF2-40B4-BE49-F238E27FC236}">
                <a16:creationId xmlns:a16="http://schemas.microsoft.com/office/drawing/2014/main" id="{0994BA00-B51E-421F-B93E-9AF67596B788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6280285" y="5369052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Jun 30</a:t>
            </a:r>
          </a:p>
        </p:txBody>
      </p:sp>
      <p:sp>
        <p:nvSpPr>
          <p:cNvPr id="16" name="OTLSHAPE_SLA_642753ce33624524bda7e4ee109a5f9d_Title">
            <a:extLst>
              <a:ext uri="{FF2B5EF4-FFF2-40B4-BE49-F238E27FC236}">
                <a16:creationId xmlns:a16="http://schemas.microsoft.com/office/drawing/2014/main" id="{6F10B65D-5764-49B9-950F-A10C76280A2F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7291177" y="5198533"/>
            <a:ext cx="647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Public Beta</a:t>
            </a:r>
          </a:p>
        </p:txBody>
      </p:sp>
      <p:sp>
        <p:nvSpPr>
          <p:cNvPr id="17" name="OTLSHAPE_SLA_642753ce33624524bda7e4ee109a5f9d_Date">
            <a:extLst>
              <a:ext uri="{FF2B5EF4-FFF2-40B4-BE49-F238E27FC236}">
                <a16:creationId xmlns:a16="http://schemas.microsoft.com/office/drawing/2014/main" id="{B67F9491-B93D-4511-A424-C196CA6CC8BC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7435766" y="5369052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Aug 10</a:t>
            </a:r>
          </a:p>
        </p:txBody>
      </p:sp>
      <p:sp>
        <p:nvSpPr>
          <p:cNvPr id="28" name="OTLSHAPE_SLA_cdec049039d04838ba13a617fc9cdecd_Title">
            <a:extLst>
              <a:ext uri="{FF2B5EF4-FFF2-40B4-BE49-F238E27FC236}">
                <a16:creationId xmlns:a16="http://schemas.microsoft.com/office/drawing/2014/main" id="{895B45F5-6147-4ADD-A775-2D360C24F9AC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10167073" y="5198533"/>
            <a:ext cx="431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Staging</a:t>
            </a:r>
          </a:p>
        </p:txBody>
      </p:sp>
      <p:sp>
        <p:nvSpPr>
          <p:cNvPr id="31" name="OTLSHAPE_SLA_cdec049039d04838ba13a617fc9cdecd_Date">
            <a:extLst>
              <a:ext uri="{FF2B5EF4-FFF2-40B4-BE49-F238E27FC236}">
                <a16:creationId xmlns:a16="http://schemas.microsoft.com/office/drawing/2014/main" id="{3D3D490C-40CE-46DC-98B2-3D9F5E420B60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10197363" y="5369052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Nov 15</a:t>
            </a:r>
            <a:endParaRPr lang="en-US" sz="1000" spc="-6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OTLSHAPE_SLA_ef594de3bf094f1cb93f9e7d12ee469b_Title">
            <a:extLst>
              <a:ext uri="{FF2B5EF4-FFF2-40B4-BE49-F238E27FC236}">
                <a16:creationId xmlns:a16="http://schemas.microsoft.com/office/drawing/2014/main" id="{331AFCBD-1759-4D40-AB33-5706077DDF93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11141648" y="5198533"/>
            <a:ext cx="469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>
                <a:solidFill>
                  <a:schemeClr val="dk1"/>
                </a:solidFill>
                <a:latin typeface="Calibri" panose="020F0502020204030204" pitchFamily="34" charset="0"/>
              </a:rPr>
              <a:t>Go Live!</a:t>
            </a:r>
          </a:p>
        </p:txBody>
      </p:sp>
      <p:sp>
        <p:nvSpPr>
          <p:cNvPr id="34" name="OTLSHAPE_SLA_ef594de3bf094f1cb93f9e7d12ee469b_Date">
            <a:extLst>
              <a:ext uri="{FF2B5EF4-FFF2-40B4-BE49-F238E27FC236}">
                <a16:creationId xmlns:a16="http://schemas.microsoft.com/office/drawing/2014/main" id="{2E2435DC-C11F-4FF5-9872-B01A67AAA5D4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11200216" y="5369052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Dec 20</a:t>
            </a:r>
            <a:endParaRPr lang="en-US" sz="1000" spc="-6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3" name="OTLSHAPE_SLA_0723a534b8b04d848ad49d960b833b9c_Title">
            <a:extLst>
              <a:ext uri="{FF2B5EF4-FFF2-40B4-BE49-F238E27FC236}">
                <a16:creationId xmlns:a16="http://schemas.microsoft.com/office/drawing/2014/main" id="{72D121A0-C10F-4E33-ADC6-72F6C42E6E34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3296200" y="3525859"/>
            <a:ext cx="1117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>
                <a:solidFill>
                  <a:schemeClr val="dk1"/>
                </a:solidFill>
                <a:latin typeface="Calibri" panose="020F0502020204030204" pitchFamily="34" charset="0"/>
              </a:rPr>
              <a:t>Competitor Review</a:t>
            </a:r>
          </a:p>
        </p:txBody>
      </p:sp>
      <p:sp>
        <p:nvSpPr>
          <p:cNvPr id="112" name="OTLSHAPE_SLA_5f22e295269f42e9b1ce98b4118ab3d0_Title">
            <a:extLst>
              <a:ext uri="{FF2B5EF4-FFF2-40B4-BE49-F238E27FC236}">
                <a16:creationId xmlns:a16="http://schemas.microsoft.com/office/drawing/2014/main" id="{F22A7DE6-5961-4E40-9DA3-AF230A190F74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5152008" y="4102777"/>
            <a:ext cx="1282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Price List (Hypothesis)</a:t>
            </a:r>
          </a:p>
        </p:txBody>
      </p:sp>
      <p:sp>
        <p:nvSpPr>
          <p:cNvPr id="130" name="OTLSHAPE_SLA_8ed28b9183de4588a46ed4323066c28f_Title">
            <a:extLst>
              <a:ext uri="{FF2B5EF4-FFF2-40B4-BE49-F238E27FC236}">
                <a16:creationId xmlns:a16="http://schemas.microsoft.com/office/drawing/2014/main" id="{39DE9BC3-51BC-4E42-BAF0-DDE1E5EF11FC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6832602" y="4102777"/>
            <a:ext cx="825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Final Price List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E5897FD-80FD-4AE7-8FCC-AF4DCF429CE8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409875" y="337819"/>
            <a:ext cx="5870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dirty="0">
                <a:solidFill>
                  <a:prstClr val="black"/>
                </a:solidFill>
                <a:latin typeface="Calibri Light" panose="020F0302020204030204"/>
              </a:rPr>
              <a:t>Basic Swimlane Diagram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577BE11-F97C-4381-B688-564623BC6DEA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409875" y="912454"/>
            <a:ext cx="4794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 panose="020F0302020204030204"/>
              </a:rPr>
              <a:t>Business Planning BI Dashboard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3687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OTLSHAPE_SL_8d9eefe1f26e4c5aa008342c1a979fa6_BackgroundRectangle">
            <a:extLst>
              <a:ext uri="{FF2B5EF4-FFF2-40B4-BE49-F238E27FC236}">
                <a16:creationId xmlns:a16="http://schemas.microsoft.com/office/drawing/2014/main" id="{B30083E7-79AC-41F1-A13D-6F58EA5A256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2984500"/>
            <a:ext cx="11633200" cy="650155"/>
          </a:xfrm>
          <a:prstGeom prst="rect">
            <a:avLst/>
          </a:prstGeom>
          <a:solidFill>
            <a:srgbClr val="F3F3F3"/>
          </a:soli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7" name="OTLSHAPE_SL_fb997c3e4e30422e8b7df1eb68f28150_BackgroundRectangle">
            <a:extLst>
              <a:ext uri="{FF2B5EF4-FFF2-40B4-BE49-F238E27FC236}">
                <a16:creationId xmlns:a16="http://schemas.microsoft.com/office/drawing/2014/main" id="{A468D026-46CE-452A-8338-306CCB8FAB9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3698155"/>
            <a:ext cx="11633200" cy="2070100"/>
          </a:xfrm>
          <a:prstGeom prst="rect">
            <a:avLst/>
          </a:prstGeom>
          <a:solidFill>
            <a:srgbClr val="F3F3F3"/>
          </a:soli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" name="OTLSHAPE_SL_4a5a28f54fd9419c81109d26b21f62bf_BackgroundRectangle">
            <a:extLst>
              <a:ext uri="{FF2B5EF4-FFF2-40B4-BE49-F238E27FC236}">
                <a16:creationId xmlns:a16="http://schemas.microsoft.com/office/drawing/2014/main" id="{309FEE0D-ED96-49AE-958D-FAB4938B0DE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500" y="5831755"/>
            <a:ext cx="11633200" cy="386249"/>
          </a:xfrm>
          <a:prstGeom prst="rect">
            <a:avLst/>
          </a:prstGeom>
          <a:solidFill>
            <a:srgbClr val="F3F3F3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07" name="OTLSHAPE_M_5ca2964096ee41228b025428005648f1_Connector1">
            <a:extLst>
              <a:ext uri="{FF2B5EF4-FFF2-40B4-BE49-F238E27FC236}">
                <a16:creationId xmlns:a16="http://schemas.microsoft.com/office/drawing/2014/main" id="{B065DFCB-D9D0-4B93-9767-C9CBE275F4CC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2133665" y="1455434"/>
            <a:ext cx="0" cy="406217"/>
          </a:xfrm>
          <a:prstGeom prst="line">
            <a:avLst/>
          </a:prstGeom>
          <a:ln w="9525" cap="flat" cmpd="sng" algn="ctr">
            <a:solidFill>
              <a:schemeClr val="dk1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OTLSHAPE_M_7d096088c5d24d0cb083a70c2819ed4e_Connector1">
            <a:extLst>
              <a:ext uri="{FF2B5EF4-FFF2-40B4-BE49-F238E27FC236}">
                <a16:creationId xmlns:a16="http://schemas.microsoft.com/office/drawing/2014/main" id="{9D39F2EC-FE00-4331-A9F4-5E586CB8F1CC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1493352" y="1892483"/>
            <a:ext cx="0" cy="507817"/>
          </a:xfrm>
          <a:prstGeom prst="line">
            <a:avLst/>
          </a:prstGeom>
          <a:ln w="9525" cap="flat" cmpd="sng" algn="ctr">
            <a:solidFill>
              <a:schemeClr val="dk1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OTLSHAPE_M_d1ab4614cee24a6c934d8b22afe957fa_Connector1">
            <a:extLst>
              <a:ext uri="{FF2B5EF4-FFF2-40B4-BE49-F238E27FC236}">
                <a16:creationId xmlns:a16="http://schemas.microsoft.com/office/drawing/2014/main" id="{D7944766-8FC8-4C9C-B654-D804D1D06FF7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3198739" y="1892483"/>
            <a:ext cx="0" cy="507817"/>
          </a:xfrm>
          <a:prstGeom prst="line">
            <a:avLst/>
          </a:prstGeom>
          <a:ln w="9525" cap="flat" cmpd="sng" algn="ctr">
            <a:solidFill>
              <a:schemeClr val="dk1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M_5ca2964096ee41228b025428005648f1_Connector2">
            <a:extLst>
              <a:ext uri="{FF2B5EF4-FFF2-40B4-BE49-F238E27FC236}">
                <a16:creationId xmlns:a16="http://schemas.microsoft.com/office/drawing/2014/main" id="{00647BCD-B43B-4C3D-8E45-6728CD9B2BBC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2133665" y="2032169"/>
            <a:ext cx="0" cy="368131"/>
          </a:xfrm>
          <a:prstGeom prst="line">
            <a:avLst/>
          </a:prstGeom>
          <a:ln w="9525" cap="flat" cmpd="sng" algn="ctr">
            <a:solidFill>
              <a:schemeClr val="dk1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BE1F9387-4CE9-45CD-97F0-817AE0ED2454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264920" y="2400300"/>
            <a:ext cx="10439400" cy="381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5" name="OTLSHAPE_SL_8d9eefe1f26e4c5aa008342c1a979fa6_HeaderRectangle">
            <a:extLst>
              <a:ext uri="{FF2B5EF4-FFF2-40B4-BE49-F238E27FC236}">
                <a16:creationId xmlns:a16="http://schemas.microsoft.com/office/drawing/2014/main" id="{39914162-A6E7-4841-BEBE-C88D01279D49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63500" y="2984500"/>
            <a:ext cx="1079500" cy="650155"/>
          </a:xfrm>
          <a:prstGeom prst="rect">
            <a:avLst/>
          </a:prstGeom>
          <a:solidFill>
            <a:srgbClr val="1CADE4">
              <a:alpha val="69804"/>
            </a:srgbClr>
          </a:soli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8" name="OTLSHAPE_SL_fb997c3e4e30422e8b7df1eb68f28150_HeaderRectangle">
            <a:extLst>
              <a:ext uri="{FF2B5EF4-FFF2-40B4-BE49-F238E27FC236}">
                <a16:creationId xmlns:a16="http://schemas.microsoft.com/office/drawing/2014/main" id="{BE97653A-D89E-46A9-96FE-DBC9B5963710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3500" y="3698155"/>
            <a:ext cx="1079500" cy="2070100"/>
          </a:xfrm>
          <a:prstGeom prst="rect">
            <a:avLst/>
          </a:prstGeom>
          <a:solidFill>
            <a:schemeClr val="accent4">
              <a:alpha val="69804"/>
            </a:schemeClr>
          </a:soli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9" name="OTLSHAPE_SL_4a5a28f54fd9419c81109d26b21f62bf_HeaderRectangle">
            <a:extLst>
              <a:ext uri="{FF2B5EF4-FFF2-40B4-BE49-F238E27FC236}">
                <a16:creationId xmlns:a16="http://schemas.microsoft.com/office/drawing/2014/main" id="{0458A629-A45B-435B-8536-79BD2164DADE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63500" y="5831755"/>
            <a:ext cx="1079500" cy="386249"/>
          </a:xfrm>
          <a:prstGeom prst="rect">
            <a:avLst/>
          </a:prstGeom>
          <a:solidFill>
            <a:schemeClr val="dk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0" name="OTLSHAPE_G_00000000000000000000000000000000_ShapeBelow0">
            <a:extLst>
              <a:ext uri="{FF2B5EF4-FFF2-40B4-BE49-F238E27FC236}">
                <a16:creationId xmlns:a16="http://schemas.microsoft.com/office/drawing/2014/main" id="{99419386-3D31-4D40-A747-DECA3A6D34A1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2423452" y="2781300"/>
            <a:ext cx="0" cy="3436705"/>
          </a:xfrm>
          <a:prstGeom prst="line">
            <a:avLst/>
          </a:prstGeom>
          <a:ln w="9525" cap="flat" cmpd="sng" algn="ctr">
            <a:solidFill>
              <a:srgbClr val="5B9BD5">
                <a:alpha val="14902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OTLSHAPE_G_00000000000000000000000000000000_ShapeBelow1">
            <a:extLst>
              <a:ext uri="{FF2B5EF4-FFF2-40B4-BE49-F238E27FC236}">
                <a16:creationId xmlns:a16="http://schemas.microsoft.com/office/drawing/2014/main" id="{C0A7CEBC-2F30-4A32-A638-F9BA842DB4FF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3582512" y="2781300"/>
            <a:ext cx="0" cy="3436705"/>
          </a:xfrm>
          <a:prstGeom prst="line">
            <a:avLst/>
          </a:prstGeom>
          <a:ln w="9525" cap="flat" cmpd="sng" algn="ctr">
            <a:solidFill>
              <a:srgbClr val="5B9BD5">
                <a:alpha val="14902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OTLSHAPE_G_00000000000000000000000000000000_ShapeBelow2">
            <a:extLst>
              <a:ext uri="{FF2B5EF4-FFF2-40B4-BE49-F238E27FC236}">
                <a16:creationId xmlns:a16="http://schemas.microsoft.com/office/drawing/2014/main" id="{928ED3A2-6AE1-47D6-8AE5-30691549761A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4741044" y="2781300"/>
            <a:ext cx="0" cy="3436705"/>
          </a:xfrm>
          <a:prstGeom prst="line">
            <a:avLst/>
          </a:prstGeom>
          <a:ln w="9525" cap="flat" cmpd="sng" algn="ctr">
            <a:solidFill>
              <a:srgbClr val="5B9BD5">
                <a:alpha val="14902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OTLSHAPE_G_00000000000000000000000000000000_ShapeBelow3">
            <a:extLst>
              <a:ext uri="{FF2B5EF4-FFF2-40B4-BE49-F238E27FC236}">
                <a16:creationId xmlns:a16="http://schemas.microsoft.com/office/drawing/2014/main" id="{3BEAD5B4-4BBA-49C7-9A60-5284759A0EDC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5900105" y="2781300"/>
            <a:ext cx="0" cy="3436705"/>
          </a:xfrm>
          <a:prstGeom prst="line">
            <a:avLst/>
          </a:prstGeom>
          <a:ln w="9525" cap="flat" cmpd="sng" algn="ctr">
            <a:solidFill>
              <a:srgbClr val="5B9BD5">
                <a:alpha val="14902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OTLSHAPE_G_00000000000000000000000000000000_ShapeBelow4">
            <a:extLst>
              <a:ext uri="{FF2B5EF4-FFF2-40B4-BE49-F238E27FC236}">
                <a16:creationId xmlns:a16="http://schemas.microsoft.com/office/drawing/2014/main" id="{FC03A574-03C6-4663-883A-5CB47D7B17D5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7058637" y="2781300"/>
            <a:ext cx="0" cy="3436705"/>
          </a:xfrm>
          <a:prstGeom prst="line">
            <a:avLst/>
          </a:prstGeom>
          <a:ln w="9525" cap="flat" cmpd="sng" algn="ctr">
            <a:solidFill>
              <a:srgbClr val="5B9BD5">
                <a:alpha val="14902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OTLSHAPE_G_00000000000000000000000000000000_ShapeBelow5">
            <a:extLst>
              <a:ext uri="{FF2B5EF4-FFF2-40B4-BE49-F238E27FC236}">
                <a16:creationId xmlns:a16="http://schemas.microsoft.com/office/drawing/2014/main" id="{C7045391-E228-40FC-BF16-5E8971A4EA27}"/>
              </a:ext>
            </a:extLst>
          </p:cNvPr>
          <p:cNvCxnSpPr/>
          <p:nvPr>
            <p:custDataLst>
              <p:tags r:id="rId18"/>
            </p:custDataLst>
          </p:nvPr>
        </p:nvCxnSpPr>
        <p:spPr>
          <a:xfrm>
            <a:off x="8217697" y="2781300"/>
            <a:ext cx="0" cy="3436705"/>
          </a:xfrm>
          <a:prstGeom prst="line">
            <a:avLst/>
          </a:prstGeom>
          <a:ln w="9525" cap="flat" cmpd="sng" algn="ctr">
            <a:solidFill>
              <a:srgbClr val="5B9BD5">
                <a:alpha val="14902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OTLSHAPE_G_00000000000000000000000000000000_ShapeBelow6">
            <a:extLst>
              <a:ext uri="{FF2B5EF4-FFF2-40B4-BE49-F238E27FC236}">
                <a16:creationId xmlns:a16="http://schemas.microsoft.com/office/drawing/2014/main" id="{8BC3E7F5-5018-4345-9366-899BA885E6A5}"/>
              </a:ext>
            </a:extLst>
          </p:cNvPr>
          <p:cNvCxnSpPr/>
          <p:nvPr>
            <p:custDataLst>
              <p:tags r:id="rId19"/>
            </p:custDataLst>
          </p:nvPr>
        </p:nvCxnSpPr>
        <p:spPr>
          <a:xfrm>
            <a:off x="9376229" y="2781300"/>
            <a:ext cx="0" cy="3436705"/>
          </a:xfrm>
          <a:prstGeom prst="line">
            <a:avLst/>
          </a:prstGeom>
          <a:ln w="9525" cap="flat" cmpd="sng" algn="ctr">
            <a:solidFill>
              <a:srgbClr val="5B9BD5">
                <a:alpha val="14902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OTLSHAPE_G_00000000000000000000000000000000_ShapeBelow7">
            <a:extLst>
              <a:ext uri="{FF2B5EF4-FFF2-40B4-BE49-F238E27FC236}">
                <a16:creationId xmlns:a16="http://schemas.microsoft.com/office/drawing/2014/main" id="{73570F4A-3D7A-4D02-ADAD-5DDB51A0BD48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>
            <a:off x="10535289" y="2781300"/>
            <a:ext cx="0" cy="3436705"/>
          </a:xfrm>
          <a:prstGeom prst="line">
            <a:avLst/>
          </a:prstGeom>
          <a:ln w="9525" cap="flat" cmpd="sng" algn="ctr">
            <a:solidFill>
              <a:srgbClr val="5B9BD5">
                <a:alpha val="14902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TLSHAPE_SLT_4f6e1e88539547538d0e74c8cac93c3e_Shape">
            <a:extLst>
              <a:ext uri="{FF2B5EF4-FFF2-40B4-BE49-F238E27FC236}">
                <a16:creationId xmlns:a16="http://schemas.microsoft.com/office/drawing/2014/main" id="{7980A052-D42C-4864-8D6D-69E82FD60A1A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1265438" y="3177625"/>
            <a:ext cx="876300" cy="279400"/>
          </a:xfrm>
          <a:prstGeom prst="homePlate">
            <a:avLst/>
          </a:prstGeom>
          <a:solidFill>
            <a:schemeClr val="accent1"/>
          </a:soli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OTLSHAPE_SLT_cf87580900b54aed87b343650d8fee08_Shape">
            <a:extLst>
              <a:ext uri="{FF2B5EF4-FFF2-40B4-BE49-F238E27FC236}">
                <a16:creationId xmlns:a16="http://schemas.microsoft.com/office/drawing/2014/main" id="{B2AB3EE2-36F9-4956-9E06-939012D0AD16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2133549" y="3177625"/>
            <a:ext cx="1066800" cy="279400"/>
          </a:xfrm>
          <a:prstGeom prst="chevron">
            <a:avLst/>
          </a:prstGeom>
          <a:solidFill>
            <a:schemeClr val="accent1"/>
          </a:soli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OTLSHAPE_SLT_f00b46f2fe6c48e6bff1e532280ef299_Shape">
            <a:extLst>
              <a:ext uri="{FF2B5EF4-FFF2-40B4-BE49-F238E27FC236}">
                <a16:creationId xmlns:a16="http://schemas.microsoft.com/office/drawing/2014/main" id="{E00C480E-01D6-4CF2-B7EA-D1091BFE3734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3196005" y="3177625"/>
            <a:ext cx="5118100" cy="279400"/>
          </a:xfrm>
          <a:prstGeom prst="chevron">
            <a:avLst/>
          </a:prstGeom>
          <a:solidFill>
            <a:schemeClr val="accent1"/>
          </a:soli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OTLSHAPE_SLT_6fa906c89e964ebfadfdc98c7236ed0f_Shape">
            <a:extLst>
              <a:ext uri="{FF2B5EF4-FFF2-40B4-BE49-F238E27FC236}">
                <a16:creationId xmlns:a16="http://schemas.microsoft.com/office/drawing/2014/main" id="{E5857EBA-7FC2-4437-8B86-ECF897EEC781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8313591" y="3177625"/>
            <a:ext cx="2425700" cy="279400"/>
          </a:xfrm>
          <a:prstGeom prst="chevron">
            <a:avLst/>
          </a:prstGeom>
          <a:solidFill>
            <a:schemeClr val="accent1"/>
          </a:soli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5" name="OTLSHAPE_SLT_b6f70af509e040a98c8ee92cf004d690_Shape">
            <a:extLst>
              <a:ext uri="{FF2B5EF4-FFF2-40B4-BE49-F238E27FC236}">
                <a16:creationId xmlns:a16="http://schemas.microsoft.com/office/drawing/2014/main" id="{0839551C-1130-4366-A13A-CA298FBB9103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10699630" y="3177625"/>
            <a:ext cx="482600" cy="279400"/>
          </a:xfrm>
          <a:prstGeom prst="chevron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7" name="OTLSHAPE_SLT_b32a491feea9449a9529e1d03aaf5561_Shape">
            <a:extLst>
              <a:ext uri="{FF2B5EF4-FFF2-40B4-BE49-F238E27FC236}">
                <a16:creationId xmlns:a16="http://schemas.microsoft.com/office/drawing/2014/main" id="{4747B17E-1C7F-43E1-B255-1527AA46DDFF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1265114" y="3736255"/>
            <a:ext cx="876300" cy="279400"/>
          </a:xfrm>
          <a:prstGeom prst="homePlat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9" name="OTLSHAPE_SLT_16e4f6ce5b4c43ab9e960c57011c2a9d_Shape">
            <a:extLst>
              <a:ext uri="{FF2B5EF4-FFF2-40B4-BE49-F238E27FC236}">
                <a16:creationId xmlns:a16="http://schemas.microsoft.com/office/drawing/2014/main" id="{D5B8F717-2E7B-4DC2-9379-752C50DF3548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2133613" y="4079155"/>
            <a:ext cx="1066800" cy="279400"/>
          </a:xfrm>
          <a:prstGeom prst="homePlat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1" name="OTLSHAPE_SLT_3f6455b3c21d468a8e84c89e983e4131_Shape">
            <a:extLst>
              <a:ext uri="{FF2B5EF4-FFF2-40B4-BE49-F238E27FC236}">
                <a16:creationId xmlns:a16="http://schemas.microsoft.com/office/drawing/2014/main" id="{899AD43B-8242-4123-9ED1-DA19E41784CA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3196406" y="4422055"/>
            <a:ext cx="1358900" cy="279400"/>
          </a:xfrm>
          <a:prstGeom prst="homePlat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3" name="OTLSHAPE_SLT_a8b394d558ac4a88953e9da11fe9453c_Shape">
            <a:extLst>
              <a:ext uri="{FF2B5EF4-FFF2-40B4-BE49-F238E27FC236}">
                <a16:creationId xmlns:a16="http://schemas.microsoft.com/office/drawing/2014/main" id="{33AA9663-B726-4A2F-B4C6-EE4D72E68A71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4548301" y="4764955"/>
            <a:ext cx="1651000" cy="279400"/>
          </a:xfrm>
          <a:prstGeom prst="homePlat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5" name="OTLSHAPE_SLT_c14af307bf61409c8a2fa650d502afdf_Shape">
            <a:extLst>
              <a:ext uri="{FF2B5EF4-FFF2-40B4-BE49-F238E27FC236}">
                <a16:creationId xmlns:a16="http://schemas.microsoft.com/office/drawing/2014/main" id="{0CE63A87-1131-471D-AA57-57927BA4990F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6188948" y="5107855"/>
            <a:ext cx="2133600" cy="279400"/>
          </a:xfrm>
          <a:prstGeom prst="homePlat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7" name="OTLSHAPE_SLT_8b7d0049336d485eaf7663144aff2bfa_Shape">
            <a:extLst>
              <a:ext uri="{FF2B5EF4-FFF2-40B4-BE49-F238E27FC236}">
                <a16:creationId xmlns:a16="http://schemas.microsoft.com/office/drawing/2014/main" id="{A1EDE1D5-756C-443A-B34F-CC2C1F344F7C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8313714" y="5450755"/>
            <a:ext cx="2425700" cy="279400"/>
          </a:xfrm>
          <a:prstGeom prst="homePlat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TLSHAPE_TB_00000000000000000000000000000000_ElapsedTime">
            <a:extLst>
              <a:ext uri="{FF2B5EF4-FFF2-40B4-BE49-F238E27FC236}">
                <a16:creationId xmlns:a16="http://schemas.microsoft.com/office/drawing/2014/main" id="{C23C37CA-DB01-4664-8A38-AA080650821E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1264920" y="2705100"/>
            <a:ext cx="546100" cy="7620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TLSHAPE_SLM_71d9086dc5e44a70a84c69463ee8e943_Shape">
            <a:extLst>
              <a:ext uri="{FF2B5EF4-FFF2-40B4-BE49-F238E27FC236}">
                <a16:creationId xmlns:a16="http://schemas.microsoft.com/office/drawing/2014/main" id="{023D3BE5-6F95-4A2C-8F25-CC1FD4AC2070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4427641" y="5897880"/>
            <a:ext cx="228600" cy="254000"/>
          </a:xfrm>
          <a:prstGeom prst="diamond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TLSHAPE_SLM_06ecb0b095984adaa914cae6491507e8_Shape">
            <a:extLst>
              <a:ext uri="{FF2B5EF4-FFF2-40B4-BE49-F238E27FC236}">
                <a16:creationId xmlns:a16="http://schemas.microsoft.com/office/drawing/2014/main" id="{3DCF03CC-1052-4E51-9487-29C3899C2FED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6083779" y="5897880"/>
            <a:ext cx="228600" cy="254000"/>
          </a:xfrm>
          <a:prstGeom prst="diamond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TLSHAPE_SLM_06a298d2253e4378b10799ccdde10720_Shape">
            <a:extLst>
              <a:ext uri="{FF2B5EF4-FFF2-40B4-BE49-F238E27FC236}">
                <a16:creationId xmlns:a16="http://schemas.microsoft.com/office/drawing/2014/main" id="{492A4B77-5711-4A66-A17F-EF625391414F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8199139" y="5897880"/>
            <a:ext cx="228600" cy="254000"/>
          </a:xfrm>
          <a:prstGeom prst="diamond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6" name="OTLSHAPE_SL_8d9eefe1f26e4c5aa008342c1a979fa6_Header">
            <a:extLst>
              <a:ext uri="{FF2B5EF4-FFF2-40B4-BE49-F238E27FC236}">
                <a16:creationId xmlns:a16="http://schemas.microsoft.com/office/drawing/2014/main" id="{4DE350AB-6E30-4A8E-B9F0-4606B601F792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63500" y="3224318"/>
            <a:ext cx="107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Lifecycle</a:t>
            </a:r>
          </a:p>
        </p:txBody>
      </p:sp>
      <p:sp>
        <p:nvSpPr>
          <p:cNvPr id="249" name="OTLSHAPE_SL_fb997c3e4e30422e8b7df1eb68f28150_Header">
            <a:extLst>
              <a:ext uri="{FF2B5EF4-FFF2-40B4-BE49-F238E27FC236}">
                <a16:creationId xmlns:a16="http://schemas.microsoft.com/office/drawing/2014/main" id="{47565056-7ACD-4A18-9E5B-5F39CDA9345A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63500" y="4647946"/>
            <a:ext cx="107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Selection</a:t>
            </a:r>
          </a:p>
        </p:txBody>
      </p:sp>
      <p:sp>
        <p:nvSpPr>
          <p:cNvPr id="310" name="OTLSHAPE_SL_4a5a28f54fd9419c81109d26b21f62bf_Header">
            <a:extLst>
              <a:ext uri="{FF2B5EF4-FFF2-40B4-BE49-F238E27FC236}">
                <a16:creationId xmlns:a16="http://schemas.microsoft.com/office/drawing/2014/main" id="{0DDC969D-5D1A-4698-A837-817B8005077C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63500" y="5939621"/>
            <a:ext cx="107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Reviews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72B02A43-5A50-43BA-9346-3A5352204E6D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1328420" y="2489200"/>
            <a:ext cx="369332" cy="2032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3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2018</a:t>
            </a:r>
          </a:p>
        </p:txBody>
      </p:sp>
      <p:sp>
        <p:nvSpPr>
          <p:cNvPr id="10" name="OTLSHAPE_TB_00000000000000000000000000000000_TimescaleInterval2">
            <a:extLst>
              <a:ext uri="{FF2B5EF4-FFF2-40B4-BE49-F238E27FC236}">
                <a16:creationId xmlns:a16="http://schemas.microsoft.com/office/drawing/2014/main" id="{1E49D471-4B8A-427A-B075-D6456C06BD08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2486952" y="2489200"/>
            <a:ext cx="369332" cy="2032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3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2024</a:t>
            </a:r>
          </a:p>
        </p:txBody>
      </p:sp>
      <p:sp>
        <p:nvSpPr>
          <p:cNvPr id="12" name="OTLSHAPE_TB_00000000000000000000000000000000_TimescaleInterval3">
            <a:extLst>
              <a:ext uri="{FF2B5EF4-FFF2-40B4-BE49-F238E27FC236}">
                <a16:creationId xmlns:a16="http://schemas.microsoft.com/office/drawing/2014/main" id="{56A108EF-325F-4B12-9D38-3025E5953BBE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3646012" y="2489200"/>
            <a:ext cx="369332" cy="2032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3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2030</a:t>
            </a:r>
          </a:p>
        </p:txBody>
      </p:sp>
      <p:sp>
        <p:nvSpPr>
          <p:cNvPr id="14" name="OTLSHAPE_TB_00000000000000000000000000000000_TimescaleInterval4">
            <a:extLst>
              <a:ext uri="{FF2B5EF4-FFF2-40B4-BE49-F238E27FC236}">
                <a16:creationId xmlns:a16="http://schemas.microsoft.com/office/drawing/2014/main" id="{C8F43448-447D-4037-AF88-D13B0C172E7E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4804544" y="2489200"/>
            <a:ext cx="369332" cy="2032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2036</a:t>
            </a:r>
          </a:p>
        </p:txBody>
      </p:sp>
      <p:sp>
        <p:nvSpPr>
          <p:cNvPr id="16" name="OTLSHAPE_TB_00000000000000000000000000000000_TimescaleInterval5">
            <a:extLst>
              <a:ext uri="{FF2B5EF4-FFF2-40B4-BE49-F238E27FC236}">
                <a16:creationId xmlns:a16="http://schemas.microsoft.com/office/drawing/2014/main" id="{EF2A7624-8F3D-4D2C-B536-5B5BE35F9917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5963605" y="2489200"/>
            <a:ext cx="369332" cy="2032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3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2042</a:t>
            </a:r>
          </a:p>
        </p:txBody>
      </p:sp>
      <p:sp>
        <p:nvSpPr>
          <p:cNvPr id="18" name="OTLSHAPE_TB_00000000000000000000000000000000_TimescaleInterval6">
            <a:extLst>
              <a:ext uri="{FF2B5EF4-FFF2-40B4-BE49-F238E27FC236}">
                <a16:creationId xmlns:a16="http://schemas.microsoft.com/office/drawing/2014/main" id="{3AFB5892-87B1-476C-9883-A3B878B330F4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7122137" y="2489200"/>
            <a:ext cx="369332" cy="2032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3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2048</a:t>
            </a:r>
          </a:p>
        </p:txBody>
      </p:sp>
      <p:sp>
        <p:nvSpPr>
          <p:cNvPr id="20" name="OTLSHAPE_TB_00000000000000000000000000000000_TimescaleInterval7">
            <a:extLst>
              <a:ext uri="{FF2B5EF4-FFF2-40B4-BE49-F238E27FC236}">
                <a16:creationId xmlns:a16="http://schemas.microsoft.com/office/drawing/2014/main" id="{F35EB6FF-0A5A-441F-B871-DBA2D0EDD75E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8281197" y="2489200"/>
            <a:ext cx="369332" cy="2032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2054</a:t>
            </a:r>
          </a:p>
        </p:txBody>
      </p:sp>
      <p:sp>
        <p:nvSpPr>
          <p:cNvPr id="73" name="OTLSHAPE_TB_00000000000000000000000000000000_TimescaleInterval8">
            <a:extLst>
              <a:ext uri="{FF2B5EF4-FFF2-40B4-BE49-F238E27FC236}">
                <a16:creationId xmlns:a16="http://schemas.microsoft.com/office/drawing/2014/main" id="{751FBCF9-0FAB-4660-B398-3BA80B039C0D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9439729" y="2489200"/>
            <a:ext cx="369332" cy="2032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3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2060</a:t>
            </a:r>
          </a:p>
        </p:txBody>
      </p:sp>
      <p:sp>
        <p:nvSpPr>
          <p:cNvPr id="75" name="OTLSHAPE_TB_00000000000000000000000000000000_TimescaleInterval9">
            <a:extLst>
              <a:ext uri="{FF2B5EF4-FFF2-40B4-BE49-F238E27FC236}">
                <a16:creationId xmlns:a16="http://schemas.microsoft.com/office/drawing/2014/main" id="{A006863F-901A-4358-92A9-0E4EC2373936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10598789" y="2489200"/>
            <a:ext cx="369332" cy="2032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2066</a:t>
            </a:r>
          </a:p>
        </p:txBody>
      </p:sp>
      <p:sp>
        <p:nvSpPr>
          <p:cNvPr id="83" name="OTLSHAPE_SLT_4f6e1e88539547538d0e74c8cac93c3e_Duration">
            <a:extLst>
              <a:ext uri="{FF2B5EF4-FFF2-40B4-BE49-F238E27FC236}">
                <a16:creationId xmlns:a16="http://schemas.microsoft.com/office/drawing/2014/main" id="{F32C9AE5-254E-437A-A544-568085C6CBF1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1265438" y="3457025"/>
            <a:ext cx="4445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335B74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4.5 years</a:t>
            </a:r>
          </a:p>
        </p:txBody>
      </p:sp>
      <p:sp>
        <p:nvSpPr>
          <p:cNvPr id="88" name="OTLSHAPE_SLT_4f6e1e88539547538d0e74c8cac93c3e_Title">
            <a:extLst>
              <a:ext uri="{FF2B5EF4-FFF2-40B4-BE49-F238E27FC236}">
                <a16:creationId xmlns:a16="http://schemas.microsoft.com/office/drawing/2014/main" id="{6A963D27-E28A-42F9-A10F-786A71D800D2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1450680" y="3239812"/>
            <a:ext cx="508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4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Discovery</a:t>
            </a:r>
          </a:p>
        </p:txBody>
      </p:sp>
      <p:sp>
        <p:nvSpPr>
          <p:cNvPr id="91" name="OTLSHAPE_SLT_cf87580900b54aed87b343650d8fee08_Duration">
            <a:extLst>
              <a:ext uri="{FF2B5EF4-FFF2-40B4-BE49-F238E27FC236}">
                <a16:creationId xmlns:a16="http://schemas.microsoft.com/office/drawing/2014/main" id="{24BED07E-6ADF-4A0D-AA58-B93B373DD6FC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2133549" y="3457025"/>
            <a:ext cx="4445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335B74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5.5 years</a:t>
            </a:r>
          </a:p>
        </p:txBody>
      </p:sp>
      <p:sp>
        <p:nvSpPr>
          <p:cNvPr id="106" name="OTLSHAPE_SLT_cf87580900b54aed87b343650d8fee08_Title">
            <a:extLst>
              <a:ext uri="{FF2B5EF4-FFF2-40B4-BE49-F238E27FC236}">
                <a16:creationId xmlns:a16="http://schemas.microsoft.com/office/drawing/2014/main" id="{A89360B2-F818-410A-BB4B-F8D7F670FF0F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2384609" y="3239812"/>
            <a:ext cx="571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2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Pre-clinical</a:t>
            </a:r>
          </a:p>
        </p:txBody>
      </p:sp>
      <p:sp>
        <p:nvSpPr>
          <p:cNvPr id="114" name="OTLSHAPE_SLT_f00b46f2fe6c48e6bff1e532280ef299_Duration">
            <a:extLst>
              <a:ext uri="{FF2B5EF4-FFF2-40B4-BE49-F238E27FC236}">
                <a16:creationId xmlns:a16="http://schemas.microsoft.com/office/drawing/2014/main" id="{C9AFB6BE-E0D6-4E4C-B470-D9C1541A1CD8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3196005" y="3457025"/>
            <a:ext cx="5080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335B74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26.5 years</a:t>
            </a:r>
          </a:p>
        </p:txBody>
      </p:sp>
      <p:sp>
        <p:nvSpPr>
          <p:cNvPr id="124" name="OTLSHAPE_SLT_f00b46f2fe6c48e6bff1e532280ef299_Title">
            <a:extLst>
              <a:ext uri="{FF2B5EF4-FFF2-40B4-BE49-F238E27FC236}">
                <a16:creationId xmlns:a16="http://schemas.microsoft.com/office/drawing/2014/main" id="{6CC35C28-E13A-430B-8322-39AB110FC912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5424622" y="3239812"/>
            <a:ext cx="660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6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Clinical Trials</a:t>
            </a:r>
          </a:p>
        </p:txBody>
      </p:sp>
      <p:sp>
        <p:nvSpPr>
          <p:cNvPr id="135" name="OTLSHAPE_SLT_6fa906c89e964ebfadfdc98c7236ed0f_Duration">
            <a:extLst>
              <a:ext uri="{FF2B5EF4-FFF2-40B4-BE49-F238E27FC236}">
                <a16:creationId xmlns:a16="http://schemas.microsoft.com/office/drawing/2014/main" id="{0718665D-DE1A-4ADB-8881-800BC16E94F7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8313591" y="3457025"/>
            <a:ext cx="4953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335B74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12.5 years</a:t>
            </a:r>
          </a:p>
        </p:txBody>
      </p:sp>
      <p:sp>
        <p:nvSpPr>
          <p:cNvPr id="140" name="OTLSHAPE_SLT_6fa906c89e964ebfadfdc98c7236ed0f_Title">
            <a:extLst>
              <a:ext uri="{FF2B5EF4-FFF2-40B4-BE49-F238E27FC236}">
                <a16:creationId xmlns:a16="http://schemas.microsoft.com/office/drawing/2014/main" id="{CB11336E-201E-4A68-A7CB-A901E46DAD4E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9040444" y="3239812"/>
            <a:ext cx="965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4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Licensing Approval</a:t>
            </a:r>
          </a:p>
        </p:txBody>
      </p:sp>
      <p:sp>
        <p:nvSpPr>
          <p:cNvPr id="173" name="OTLSHAPE_SLT_b6f70af509e040a98c8ee92cf004d690_Title">
            <a:extLst>
              <a:ext uri="{FF2B5EF4-FFF2-40B4-BE49-F238E27FC236}">
                <a16:creationId xmlns:a16="http://schemas.microsoft.com/office/drawing/2014/main" id="{E0FF2C58-D966-46D1-9083-CCF717E05620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10699630" y="3022600"/>
            <a:ext cx="596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2" normalizeH="0" baseline="0" noProof="0" dirty="0">
                <a:ln>
                  <a:noFill/>
                </a:ln>
                <a:solidFill>
                  <a:srgbClr val="335B74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Availability </a:t>
            </a:r>
          </a:p>
        </p:txBody>
      </p:sp>
      <p:sp>
        <p:nvSpPr>
          <p:cNvPr id="185" name="OTLSHAPE_SLT_b32a491feea9449a9529e1d03aaf5561_JoinedDate">
            <a:extLst>
              <a:ext uri="{FF2B5EF4-FFF2-40B4-BE49-F238E27FC236}">
                <a16:creationId xmlns:a16="http://schemas.microsoft.com/office/drawing/2014/main" id="{0855CF67-548F-4C89-B7C2-03A9F5DB57D4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2184152" y="3790696"/>
            <a:ext cx="660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-12" normalizeH="0" baseline="0" noProof="0" dirty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2018 - 2022</a:t>
            </a:r>
          </a:p>
        </p:txBody>
      </p:sp>
      <p:sp>
        <p:nvSpPr>
          <p:cNvPr id="188" name="OTLSHAPE_SLT_b32a491feea9449a9529e1d03aaf5561_Title">
            <a:extLst>
              <a:ext uri="{FF2B5EF4-FFF2-40B4-BE49-F238E27FC236}">
                <a16:creationId xmlns:a16="http://schemas.microsoft.com/office/drawing/2014/main" id="{3D60AB6A-2FD9-4D9E-A57E-EA0ED5075D34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1334278" y="3806190"/>
            <a:ext cx="7366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-2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10K Candidates</a:t>
            </a:r>
          </a:p>
        </p:txBody>
      </p:sp>
      <p:sp>
        <p:nvSpPr>
          <p:cNvPr id="193" name="OTLSHAPE_SLT_16e4f6ce5b4c43ab9e960c57011c2a9d_JoinedDate">
            <a:extLst>
              <a:ext uri="{FF2B5EF4-FFF2-40B4-BE49-F238E27FC236}">
                <a16:creationId xmlns:a16="http://schemas.microsoft.com/office/drawing/2014/main" id="{7A95775B-3F02-40A7-8EDB-CD71A23F593B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3247238" y="4133596"/>
            <a:ext cx="660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-14" normalizeH="0" baseline="0" noProof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2022 - 2028</a:t>
            </a:r>
          </a:p>
        </p:txBody>
      </p:sp>
      <p:sp>
        <p:nvSpPr>
          <p:cNvPr id="196" name="OTLSHAPE_SLT_16e4f6ce5b4c43ab9e960c57011c2a9d_Title">
            <a:extLst>
              <a:ext uri="{FF2B5EF4-FFF2-40B4-BE49-F238E27FC236}">
                <a16:creationId xmlns:a16="http://schemas.microsoft.com/office/drawing/2014/main" id="{007AAC56-EEA9-405D-871A-A267AD10E34B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2331333" y="4149090"/>
            <a:ext cx="6731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-4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20 Candidates</a:t>
            </a:r>
          </a:p>
        </p:txBody>
      </p:sp>
      <p:sp>
        <p:nvSpPr>
          <p:cNvPr id="218" name="OTLSHAPE_SLT_3f6455b3c21d468a8e84c89e983e4131_JoinedDate">
            <a:extLst>
              <a:ext uri="{FF2B5EF4-FFF2-40B4-BE49-F238E27FC236}">
                <a16:creationId xmlns:a16="http://schemas.microsoft.com/office/drawing/2014/main" id="{6779E45A-6267-4951-80AD-85C28432F2FC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4599267" y="4476496"/>
            <a:ext cx="660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-10" normalizeH="0" baseline="0" noProof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2028 - 2035</a:t>
            </a:r>
          </a:p>
        </p:txBody>
      </p:sp>
      <p:sp>
        <p:nvSpPr>
          <p:cNvPr id="258" name="OTLSHAPE_SLT_3f6455b3c21d468a8e84c89e983e4131_Title">
            <a:extLst>
              <a:ext uri="{FF2B5EF4-FFF2-40B4-BE49-F238E27FC236}">
                <a16:creationId xmlns:a16="http://schemas.microsoft.com/office/drawing/2014/main" id="{57AD174D-4345-4722-B87E-FBA26399F740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3538744" y="4491990"/>
            <a:ext cx="6731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-4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10 Candidates</a:t>
            </a:r>
          </a:p>
        </p:txBody>
      </p:sp>
      <p:sp>
        <p:nvSpPr>
          <p:cNvPr id="263" name="OTLSHAPE_SLT_a8b394d558ac4a88953e9da11fe9453c_JoinedDate">
            <a:extLst>
              <a:ext uri="{FF2B5EF4-FFF2-40B4-BE49-F238E27FC236}">
                <a16:creationId xmlns:a16="http://schemas.microsoft.com/office/drawing/2014/main" id="{E69E1CE9-A4BB-4974-A8B6-4F9DE91E9965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6239870" y="4819396"/>
            <a:ext cx="647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-8" normalizeH="0" baseline="0" noProof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2035 - 2043</a:t>
            </a:r>
          </a:p>
        </p:txBody>
      </p:sp>
      <p:sp>
        <p:nvSpPr>
          <p:cNvPr id="266" name="OTLSHAPE_SLT_a8b394d558ac4a88953e9da11fe9453c_Title">
            <a:extLst>
              <a:ext uri="{FF2B5EF4-FFF2-40B4-BE49-F238E27FC236}">
                <a16:creationId xmlns:a16="http://schemas.microsoft.com/office/drawing/2014/main" id="{2588E6F2-581F-4A87-BAEA-EC74EA6334F9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5017488" y="4834890"/>
            <a:ext cx="7112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-4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2-5 Candidates</a:t>
            </a:r>
          </a:p>
        </p:txBody>
      </p:sp>
      <p:sp>
        <p:nvSpPr>
          <p:cNvPr id="271" name="OTLSHAPE_SLT_c14af307bf61409c8a2fa650d502afdf_JoinedDate">
            <a:extLst>
              <a:ext uri="{FF2B5EF4-FFF2-40B4-BE49-F238E27FC236}">
                <a16:creationId xmlns:a16="http://schemas.microsoft.com/office/drawing/2014/main" id="{C5C3F1CF-761B-4D08-A0D4-31DCC7135D27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8364340" y="5162296"/>
            <a:ext cx="660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-6" normalizeH="0" baseline="0" noProof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2043 - 2054</a:t>
            </a:r>
          </a:p>
        </p:txBody>
      </p:sp>
      <p:sp>
        <p:nvSpPr>
          <p:cNvPr id="274" name="OTLSHAPE_SLT_c14af307bf61409c8a2fa650d502afdf_Title">
            <a:extLst>
              <a:ext uri="{FF2B5EF4-FFF2-40B4-BE49-F238E27FC236}">
                <a16:creationId xmlns:a16="http://schemas.microsoft.com/office/drawing/2014/main" id="{F6D56419-7BA9-4C7D-8F38-3C0EBA5AAA02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6773025" y="5177790"/>
            <a:ext cx="9652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-2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1-2 Drug Candidates</a:t>
            </a:r>
          </a:p>
        </p:txBody>
      </p:sp>
      <p:sp>
        <p:nvSpPr>
          <p:cNvPr id="279" name="OTLSHAPE_SLT_8b7d0049336d485eaf7663144aff2bfa_JoinedDate">
            <a:extLst>
              <a:ext uri="{FF2B5EF4-FFF2-40B4-BE49-F238E27FC236}">
                <a16:creationId xmlns:a16="http://schemas.microsoft.com/office/drawing/2014/main" id="{A9682DEA-D719-4F28-BC76-E81CE6A4B449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10779400" y="5505196"/>
            <a:ext cx="660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-10" normalizeH="0" baseline="0" noProof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2054 - 2067</a:t>
            </a:r>
          </a:p>
        </p:txBody>
      </p:sp>
      <p:sp>
        <p:nvSpPr>
          <p:cNvPr id="282" name="OTLSHAPE_SLT_8b7d0049336d485eaf7663144aff2bfa_Title">
            <a:extLst>
              <a:ext uri="{FF2B5EF4-FFF2-40B4-BE49-F238E27FC236}">
                <a16:creationId xmlns:a16="http://schemas.microsoft.com/office/drawing/2014/main" id="{FF137F77-0CB1-4862-9EEC-8772B7508EBA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9365180" y="5520690"/>
            <a:ext cx="3175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 Drug</a:t>
            </a:r>
          </a:p>
        </p:txBody>
      </p:sp>
      <p:sp>
        <p:nvSpPr>
          <p:cNvPr id="312" name="OTLSHAPE_SLM_71d9086dc5e44a70a84c69463ee8e943_Title">
            <a:extLst>
              <a:ext uri="{FF2B5EF4-FFF2-40B4-BE49-F238E27FC236}">
                <a16:creationId xmlns:a16="http://schemas.microsoft.com/office/drawing/2014/main" id="{F81C1288-1491-4B7A-8CFA-67B387C938A3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3478190" y="5869855"/>
            <a:ext cx="901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6" normalizeH="0" baseline="0" noProof="0">
                <a:ln>
                  <a:noFill/>
                </a:ln>
                <a:solidFill>
                  <a:srgbClr val="335B74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Phase 1 Review</a:t>
            </a:r>
          </a:p>
        </p:txBody>
      </p:sp>
      <p:sp>
        <p:nvSpPr>
          <p:cNvPr id="313" name="OTLSHAPE_SLM_71d9086dc5e44a70a84c69463ee8e943_Date">
            <a:extLst>
              <a:ext uri="{FF2B5EF4-FFF2-40B4-BE49-F238E27FC236}">
                <a16:creationId xmlns:a16="http://schemas.microsoft.com/office/drawing/2014/main" id="{EED66A90-52F1-44AD-B024-CB930A38A127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3943856" y="6040374"/>
            <a:ext cx="4445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335B74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Dec 2034</a:t>
            </a:r>
          </a:p>
        </p:txBody>
      </p:sp>
      <p:sp>
        <p:nvSpPr>
          <p:cNvPr id="315" name="OTLSHAPE_SLM_06ecb0b095984adaa914cae6491507e8_Title">
            <a:extLst>
              <a:ext uri="{FF2B5EF4-FFF2-40B4-BE49-F238E27FC236}">
                <a16:creationId xmlns:a16="http://schemas.microsoft.com/office/drawing/2014/main" id="{7CB24B3F-0F1F-4948-9AFA-0BFEB42639E2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5134327" y="5869855"/>
            <a:ext cx="901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6" normalizeH="0" baseline="0" noProof="0">
                <a:ln>
                  <a:noFill/>
                </a:ln>
                <a:solidFill>
                  <a:srgbClr val="335B74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Phase 2 Review</a:t>
            </a:r>
          </a:p>
        </p:txBody>
      </p:sp>
      <p:sp>
        <p:nvSpPr>
          <p:cNvPr id="316" name="OTLSHAPE_SLM_06ecb0b095984adaa914cae6491507e8_Date">
            <a:extLst>
              <a:ext uri="{FF2B5EF4-FFF2-40B4-BE49-F238E27FC236}">
                <a16:creationId xmlns:a16="http://schemas.microsoft.com/office/drawing/2014/main" id="{B1925516-2E48-4EF2-9174-6A4E5E4ED866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5652741" y="6040374"/>
            <a:ext cx="3810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335B74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Jul 2043</a:t>
            </a:r>
          </a:p>
        </p:txBody>
      </p:sp>
      <p:sp>
        <p:nvSpPr>
          <p:cNvPr id="318" name="OTLSHAPE_SLM_06a298d2253e4378b10799ccdde10720_Title">
            <a:extLst>
              <a:ext uri="{FF2B5EF4-FFF2-40B4-BE49-F238E27FC236}">
                <a16:creationId xmlns:a16="http://schemas.microsoft.com/office/drawing/2014/main" id="{B57F318F-1BB8-40A5-9E1D-A95DFA8A9FBA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7249687" y="5869855"/>
            <a:ext cx="901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6" normalizeH="0" baseline="0" noProof="0">
                <a:ln>
                  <a:noFill/>
                </a:ln>
                <a:solidFill>
                  <a:srgbClr val="335B74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Phase 3 Review</a:t>
            </a:r>
          </a:p>
        </p:txBody>
      </p:sp>
      <p:sp>
        <p:nvSpPr>
          <p:cNvPr id="319" name="OTLSHAPE_SLM_06a298d2253e4378b10799ccdde10720_Date">
            <a:extLst>
              <a:ext uri="{FF2B5EF4-FFF2-40B4-BE49-F238E27FC236}">
                <a16:creationId xmlns:a16="http://schemas.microsoft.com/office/drawing/2014/main" id="{31E636AD-F986-47F2-A000-F2C3212E49AA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7768101" y="6040374"/>
            <a:ext cx="3810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335B74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Jul 2054</a:t>
            </a:r>
          </a:p>
        </p:txBody>
      </p:sp>
      <p:cxnSp>
        <p:nvCxnSpPr>
          <p:cNvPr id="9" name="OTLSHAPE_TB_00000000000000000000000000000000_Separator1">
            <a:extLst>
              <a:ext uri="{FF2B5EF4-FFF2-40B4-BE49-F238E27FC236}">
                <a16:creationId xmlns:a16="http://schemas.microsoft.com/office/drawing/2014/main" id="{770B1765-504E-4C16-89F3-EF4C03F46171}"/>
              </a:ext>
            </a:extLst>
          </p:cNvPr>
          <p:cNvCxnSpPr/>
          <p:nvPr>
            <p:custDataLst>
              <p:tags r:id="rId75"/>
            </p:custDataLst>
          </p:nvPr>
        </p:nvCxnSpPr>
        <p:spPr>
          <a:xfrm>
            <a:off x="2423452" y="24892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B_00000000000000000000000000000000_Separator2">
            <a:extLst>
              <a:ext uri="{FF2B5EF4-FFF2-40B4-BE49-F238E27FC236}">
                <a16:creationId xmlns:a16="http://schemas.microsoft.com/office/drawing/2014/main" id="{EDE59BAE-C44C-491B-87C4-78FE0D1FCE2F}"/>
              </a:ext>
            </a:extLst>
          </p:cNvPr>
          <p:cNvCxnSpPr/>
          <p:nvPr>
            <p:custDataLst>
              <p:tags r:id="rId76"/>
            </p:custDataLst>
          </p:nvPr>
        </p:nvCxnSpPr>
        <p:spPr>
          <a:xfrm>
            <a:off x="3582512" y="24892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B_00000000000000000000000000000000_Separator3">
            <a:extLst>
              <a:ext uri="{FF2B5EF4-FFF2-40B4-BE49-F238E27FC236}">
                <a16:creationId xmlns:a16="http://schemas.microsoft.com/office/drawing/2014/main" id="{7B707C5F-E37C-419D-96F4-DB42B9E97846}"/>
              </a:ext>
            </a:extLst>
          </p:cNvPr>
          <p:cNvCxnSpPr/>
          <p:nvPr>
            <p:custDataLst>
              <p:tags r:id="rId77"/>
            </p:custDataLst>
          </p:nvPr>
        </p:nvCxnSpPr>
        <p:spPr>
          <a:xfrm>
            <a:off x="4741044" y="24892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B_00000000000000000000000000000000_Separator4">
            <a:extLst>
              <a:ext uri="{FF2B5EF4-FFF2-40B4-BE49-F238E27FC236}">
                <a16:creationId xmlns:a16="http://schemas.microsoft.com/office/drawing/2014/main" id="{A4BCA8AE-726E-4E81-A1C2-71434B106FA4}"/>
              </a:ext>
            </a:extLst>
          </p:cNvPr>
          <p:cNvCxnSpPr/>
          <p:nvPr>
            <p:custDataLst>
              <p:tags r:id="rId78"/>
            </p:custDataLst>
          </p:nvPr>
        </p:nvCxnSpPr>
        <p:spPr>
          <a:xfrm>
            <a:off x="5900105" y="24892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B_00000000000000000000000000000000_Separator5">
            <a:extLst>
              <a:ext uri="{FF2B5EF4-FFF2-40B4-BE49-F238E27FC236}">
                <a16:creationId xmlns:a16="http://schemas.microsoft.com/office/drawing/2014/main" id="{80439CD0-A133-4FD0-AA41-589EC298384F}"/>
              </a:ext>
            </a:extLst>
          </p:cNvPr>
          <p:cNvCxnSpPr/>
          <p:nvPr>
            <p:custDataLst>
              <p:tags r:id="rId79"/>
            </p:custDataLst>
          </p:nvPr>
        </p:nvCxnSpPr>
        <p:spPr>
          <a:xfrm>
            <a:off x="7058637" y="24892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B_00000000000000000000000000000000_Separator6">
            <a:extLst>
              <a:ext uri="{FF2B5EF4-FFF2-40B4-BE49-F238E27FC236}">
                <a16:creationId xmlns:a16="http://schemas.microsoft.com/office/drawing/2014/main" id="{62086CAC-A3B4-4830-8100-61FAEED21574}"/>
              </a:ext>
            </a:extLst>
          </p:cNvPr>
          <p:cNvCxnSpPr/>
          <p:nvPr>
            <p:custDataLst>
              <p:tags r:id="rId80"/>
            </p:custDataLst>
          </p:nvPr>
        </p:nvCxnSpPr>
        <p:spPr>
          <a:xfrm>
            <a:off x="8217697" y="24892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B_00000000000000000000000000000000_Separator7">
            <a:extLst>
              <a:ext uri="{FF2B5EF4-FFF2-40B4-BE49-F238E27FC236}">
                <a16:creationId xmlns:a16="http://schemas.microsoft.com/office/drawing/2014/main" id="{7E7E0682-6AF9-4C87-852C-1E3DE42F35AF}"/>
              </a:ext>
            </a:extLst>
          </p:cNvPr>
          <p:cNvCxnSpPr/>
          <p:nvPr>
            <p:custDataLst>
              <p:tags r:id="rId81"/>
            </p:custDataLst>
          </p:nvPr>
        </p:nvCxnSpPr>
        <p:spPr>
          <a:xfrm>
            <a:off x="9376229" y="24892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OTLSHAPE_TB_00000000000000000000000000000000_Separator8">
            <a:extLst>
              <a:ext uri="{FF2B5EF4-FFF2-40B4-BE49-F238E27FC236}">
                <a16:creationId xmlns:a16="http://schemas.microsoft.com/office/drawing/2014/main" id="{E39AEF05-509A-475C-A6E0-3C9ED6784EA9}"/>
              </a:ext>
            </a:extLst>
          </p:cNvPr>
          <p:cNvCxnSpPr/>
          <p:nvPr>
            <p:custDataLst>
              <p:tags r:id="rId82"/>
            </p:custDataLst>
          </p:nvPr>
        </p:nvCxnSpPr>
        <p:spPr>
          <a:xfrm>
            <a:off x="10535289" y="24892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OTLSHAPE_M_bc3ce3ceb1c84be0bf24fe143792ea63_Shape">
            <a:extLst>
              <a:ext uri="{FF2B5EF4-FFF2-40B4-BE49-F238E27FC236}">
                <a16:creationId xmlns:a16="http://schemas.microsoft.com/office/drawing/2014/main" id="{CC45299F-AE28-42C9-8FCF-38E46A8B8AF6}"/>
              </a:ext>
            </a:extLst>
          </p:cNvPr>
          <p:cNvSpPr/>
          <p:nvPr>
            <p:custDataLst>
              <p:tags r:id="rId83"/>
            </p:custDataLst>
          </p:nvPr>
        </p:nvSpPr>
        <p:spPr>
          <a:xfrm>
            <a:off x="10615250" y="2209800"/>
            <a:ext cx="228600" cy="254000"/>
          </a:xfrm>
          <a:prstGeom prst="star8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0" name="OTLSHAPE_M_bc3ce3ceb1c84be0bf24fe143792ea63_Title">
            <a:extLst>
              <a:ext uri="{FF2B5EF4-FFF2-40B4-BE49-F238E27FC236}">
                <a16:creationId xmlns:a16="http://schemas.microsoft.com/office/drawing/2014/main" id="{B5CDC6B1-0CA2-462C-8255-7E8B7AA8B15E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10460923" y="1861651"/>
            <a:ext cx="533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8" normalizeH="0" baseline="0" noProof="0" dirty="0">
                <a:ln>
                  <a:noFill/>
                </a:ln>
                <a:solidFill>
                  <a:srgbClr val="43856C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Approval</a:t>
            </a:r>
          </a:p>
        </p:txBody>
      </p:sp>
      <p:sp>
        <p:nvSpPr>
          <p:cNvPr id="1051" name="OTLSHAPE_M_bc3ce3ceb1c84be0bf24fe143792ea63_Date">
            <a:extLst>
              <a:ext uri="{FF2B5EF4-FFF2-40B4-BE49-F238E27FC236}">
                <a16:creationId xmlns:a16="http://schemas.microsoft.com/office/drawing/2014/main" id="{5D7E39C5-89BE-4C5D-9D4C-7065427CDAA5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10518835" y="2044869"/>
            <a:ext cx="4191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335B74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Jan 2067</a:t>
            </a:r>
          </a:p>
        </p:txBody>
      </p:sp>
      <p:sp>
        <p:nvSpPr>
          <p:cNvPr id="1053" name="OTLSHAPE_M_d1ab4614cee24a6c934d8b22afe957fa_Title">
            <a:extLst>
              <a:ext uri="{FF2B5EF4-FFF2-40B4-BE49-F238E27FC236}">
                <a16:creationId xmlns:a16="http://schemas.microsoft.com/office/drawing/2014/main" id="{DCF03538-FC85-4898-9650-DF8DEAA602F9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3243189" y="1861651"/>
            <a:ext cx="965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6" normalizeH="0" baseline="0" noProof="0" dirty="0">
                <a:ln>
                  <a:noFill/>
                </a:ln>
                <a:solidFill>
                  <a:srgbClr val="335B74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NDA Submission</a:t>
            </a:r>
          </a:p>
        </p:txBody>
      </p:sp>
      <p:sp>
        <p:nvSpPr>
          <p:cNvPr id="1054" name="OTLSHAPE_M_d1ab4614cee24a6c934d8b22afe957fa_Date">
            <a:extLst>
              <a:ext uri="{FF2B5EF4-FFF2-40B4-BE49-F238E27FC236}">
                <a16:creationId xmlns:a16="http://schemas.microsoft.com/office/drawing/2014/main" id="{F2011938-4CF2-47F4-9120-8C93018C9775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3243189" y="2044869"/>
            <a:ext cx="4445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335B74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Dec 2027</a:t>
            </a:r>
          </a:p>
        </p:txBody>
      </p:sp>
      <p:sp>
        <p:nvSpPr>
          <p:cNvPr id="288" name="OTLSHAPE_M_5ca2964096ee41228b025428005648f1_Title">
            <a:extLst>
              <a:ext uri="{FF2B5EF4-FFF2-40B4-BE49-F238E27FC236}">
                <a16:creationId xmlns:a16="http://schemas.microsoft.com/office/drawing/2014/main" id="{B2AA7284-F863-4356-9147-C1B4F143F76F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2178115" y="1424601"/>
            <a:ext cx="914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4" normalizeH="0" baseline="0" noProof="0" dirty="0">
                <a:ln>
                  <a:noFill/>
                </a:ln>
                <a:solidFill>
                  <a:srgbClr val="335B74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IND Submission</a:t>
            </a:r>
          </a:p>
        </p:txBody>
      </p:sp>
      <p:sp>
        <p:nvSpPr>
          <p:cNvPr id="289" name="OTLSHAPE_M_5ca2964096ee41228b025428005648f1_Date">
            <a:extLst>
              <a:ext uri="{FF2B5EF4-FFF2-40B4-BE49-F238E27FC236}">
                <a16:creationId xmlns:a16="http://schemas.microsoft.com/office/drawing/2014/main" id="{C6C1A2D9-C767-4190-BA7D-8AFFB26E36D1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2178115" y="1607820"/>
            <a:ext cx="4191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335B74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Jun 2022</a:t>
            </a:r>
          </a:p>
        </p:txBody>
      </p:sp>
      <p:sp>
        <p:nvSpPr>
          <p:cNvPr id="291" name="OTLSHAPE_M_7d096088c5d24d0cb083a70c2819ed4e_Title">
            <a:extLst>
              <a:ext uri="{FF2B5EF4-FFF2-40B4-BE49-F238E27FC236}">
                <a16:creationId xmlns:a16="http://schemas.microsoft.com/office/drawing/2014/main" id="{E21AD16C-A74C-4FBF-97E6-B158D66BA233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1537802" y="1861651"/>
            <a:ext cx="850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4" normalizeH="0" baseline="0" noProof="0">
                <a:ln>
                  <a:noFill/>
                </a:ln>
                <a:solidFill>
                  <a:srgbClr val="335B74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Drug Selection</a:t>
            </a:r>
          </a:p>
        </p:txBody>
      </p:sp>
      <p:sp>
        <p:nvSpPr>
          <p:cNvPr id="292" name="OTLSHAPE_M_7d096088c5d24d0cb083a70c2819ed4e_Date">
            <a:extLst>
              <a:ext uri="{FF2B5EF4-FFF2-40B4-BE49-F238E27FC236}">
                <a16:creationId xmlns:a16="http://schemas.microsoft.com/office/drawing/2014/main" id="{14C99F14-A0CB-4AAC-ACA8-EEB19DA3C771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1537802" y="2044869"/>
            <a:ext cx="4318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335B74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Feb 2019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1350213F-A618-404E-8CC5-B595505B59F5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4067849" y="337819"/>
            <a:ext cx="7397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Process Map Swimlane Diagram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9A76B6BF-0328-4F5A-A535-7CA5C005D248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5259667" y="946820"/>
            <a:ext cx="6233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Pharmaceutical Product Discovery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5492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TLSHAPE_SL_79f05e8de72e4cc385fce875fa65517f_BackgroundRectangle">
            <a:extLst>
              <a:ext uri="{FF2B5EF4-FFF2-40B4-BE49-F238E27FC236}">
                <a16:creationId xmlns:a16="http://schemas.microsoft.com/office/drawing/2014/main" id="{BE22700D-D3B5-487A-89A3-17FF6F55301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3327400"/>
            <a:ext cx="11150600" cy="1245193"/>
          </a:xfrm>
          <a:prstGeom prst="rect">
            <a:avLst/>
          </a:prstGeom>
          <a:solidFill>
            <a:schemeClr val="accent4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TLSHAPE_SL_8911bceb679441adb3756a794b682f31_BackgroundRectangle">
            <a:extLst>
              <a:ext uri="{FF2B5EF4-FFF2-40B4-BE49-F238E27FC236}">
                <a16:creationId xmlns:a16="http://schemas.microsoft.com/office/drawing/2014/main" id="{EABDDC54-996A-472F-8200-0C8850ED23C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4636093"/>
            <a:ext cx="11150600" cy="1491149"/>
          </a:xfrm>
          <a:prstGeom prst="rect">
            <a:avLst/>
          </a:prstGeom>
          <a:solidFill>
            <a:schemeClr val="accent1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TLSHAPE_SL_9eb76584bb32452eac07fb2637baea1a_BackgroundRectangle">
            <a:extLst>
              <a:ext uri="{FF2B5EF4-FFF2-40B4-BE49-F238E27FC236}">
                <a16:creationId xmlns:a16="http://schemas.microsoft.com/office/drawing/2014/main" id="{603AA74C-E930-4ED6-8115-E40637D19E7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500" y="6190742"/>
            <a:ext cx="11150600" cy="495300"/>
          </a:xfrm>
          <a:prstGeom prst="rect">
            <a:avLst/>
          </a:prstGeom>
          <a:solidFill>
            <a:schemeClr val="accent6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TLSHAPE_TB_00000000000000000000000000000000_RightEndCaps">
            <a:extLst>
              <a:ext uri="{FF2B5EF4-FFF2-40B4-BE49-F238E27FC236}">
                <a16:creationId xmlns:a16="http://schemas.microsoft.com/office/drawing/2014/main" id="{BC8E25A2-936B-4054-88D7-D43DAC37EE6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1359557" y="2778675"/>
            <a:ext cx="498855" cy="31004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2000" b="1" spc="-42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</a:p>
        </p:txBody>
      </p:sp>
      <p:cxnSp>
        <p:nvCxnSpPr>
          <p:cNvPr id="22" name="OTLSHAPE_M_e7d42421d9e640a2a107afa423141c46_Connector1">
            <a:extLst>
              <a:ext uri="{FF2B5EF4-FFF2-40B4-BE49-F238E27FC236}">
                <a16:creationId xmlns:a16="http://schemas.microsoft.com/office/drawing/2014/main" id="{78E908B6-B8D1-45B4-BE8E-5E1F7BF871A1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3654709" y="1871726"/>
            <a:ext cx="0" cy="871474"/>
          </a:xfrm>
          <a:prstGeom prst="line">
            <a:avLst/>
          </a:prstGeom>
          <a:ln w="9525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OTLSHAPE_M_0e28a84cf6724e00a089964be0d24b0c_Connector1">
            <a:extLst>
              <a:ext uri="{FF2B5EF4-FFF2-40B4-BE49-F238E27FC236}">
                <a16:creationId xmlns:a16="http://schemas.microsoft.com/office/drawing/2014/main" id="{9299CECF-7B51-495B-B48C-CD2279F8FBD0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4008524" y="2308775"/>
            <a:ext cx="0" cy="434425"/>
          </a:xfrm>
          <a:prstGeom prst="line">
            <a:avLst/>
          </a:prstGeom>
          <a:ln w="9525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OTLSHAPE_TB_00000000000000000000000000000000_ScaleContainer">
            <a:extLst>
              <a:ext uri="{FF2B5EF4-FFF2-40B4-BE49-F238E27FC236}">
                <a16:creationId xmlns:a16="http://schemas.microsoft.com/office/drawing/2014/main" id="{B6E819D8-DF64-45D9-BAE0-74D21ECD1EBF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396831" y="2743200"/>
            <a:ext cx="9817100" cy="381000"/>
          </a:xfrm>
          <a:prstGeom prst="rect">
            <a:avLst/>
          </a:prstGeom>
          <a:solidFill>
            <a:srgbClr val="595959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TLSHAPE_SL_79f05e8de72e4cc385fce875fa65517f_HeaderRectangle">
            <a:extLst>
              <a:ext uri="{FF2B5EF4-FFF2-40B4-BE49-F238E27FC236}">
                <a16:creationId xmlns:a16="http://schemas.microsoft.com/office/drawing/2014/main" id="{9B521ECB-9D71-4367-81C5-F9E101EBC6BA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3500" y="3327400"/>
            <a:ext cx="1206500" cy="1245193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TLSHAPE_SL_8911bceb679441adb3756a794b682f31_HeaderRectangle">
            <a:extLst>
              <a:ext uri="{FF2B5EF4-FFF2-40B4-BE49-F238E27FC236}">
                <a16:creationId xmlns:a16="http://schemas.microsoft.com/office/drawing/2014/main" id="{A28B05D8-1413-4C64-84F2-C903EBC58720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63500" y="4636093"/>
            <a:ext cx="1206500" cy="149114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TLSHAPE_SL_9eb76584bb32452eac07fb2637baea1a_HeaderRectangle">
            <a:extLst>
              <a:ext uri="{FF2B5EF4-FFF2-40B4-BE49-F238E27FC236}">
                <a16:creationId xmlns:a16="http://schemas.microsoft.com/office/drawing/2014/main" id="{8D0E9FE7-F8B4-413C-A284-6EAE4E97215A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3500" y="6190742"/>
            <a:ext cx="1206500" cy="4953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OTLSHAPE_G_00000000000000000000000000000000_ShapeBelow0">
            <a:extLst>
              <a:ext uri="{FF2B5EF4-FFF2-40B4-BE49-F238E27FC236}">
                <a16:creationId xmlns:a16="http://schemas.microsoft.com/office/drawing/2014/main" id="{8BC1F465-1673-4FB0-839C-7E8A19DBBCE3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2393946" y="3124200"/>
            <a:ext cx="0" cy="3561842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OTLSHAPE_G_00000000000000000000000000000000_ShapeBelow1">
            <a:extLst>
              <a:ext uri="{FF2B5EF4-FFF2-40B4-BE49-F238E27FC236}">
                <a16:creationId xmlns:a16="http://schemas.microsoft.com/office/drawing/2014/main" id="{4BA1B4DA-EC25-4762-845A-EEF9F7513F10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3326731" y="3124200"/>
            <a:ext cx="0" cy="3561842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OTLSHAPE_G_00000000000000000000000000000000_ShapeBelow2">
            <a:extLst>
              <a:ext uri="{FF2B5EF4-FFF2-40B4-BE49-F238E27FC236}">
                <a16:creationId xmlns:a16="http://schemas.microsoft.com/office/drawing/2014/main" id="{52D18FF1-1930-40B6-9807-65250DBE56CC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4323846" y="3124200"/>
            <a:ext cx="0" cy="3561842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OTLSHAPE_G_00000000000000000000000000000000_ShapeBelow3">
            <a:extLst>
              <a:ext uri="{FF2B5EF4-FFF2-40B4-BE49-F238E27FC236}">
                <a16:creationId xmlns:a16="http://schemas.microsoft.com/office/drawing/2014/main" id="{EDD8BD55-B66F-4533-BDE6-170D1DE0FB9E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5288796" y="3124200"/>
            <a:ext cx="0" cy="3561842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OTLSHAPE_G_00000000000000000000000000000000_ShapeBelow4">
            <a:extLst>
              <a:ext uri="{FF2B5EF4-FFF2-40B4-BE49-F238E27FC236}">
                <a16:creationId xmlns:a16="http://schemas.microsoft.com/office/drawing/2014/main" id="{55F6AC18-5751-4C66-A6A4-0F8AA187B538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6285911" y="3124200"/>
            <a:ext cx="0" cy="3561842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OTLSHAPE_G_00000000000000000000000000000000_ShapeBelow5">
            <a:extLst>
              <a:ext uri="{FF2B5EF4-FFF2-40B4-BE49-F238E27FC236}">
                <a16:creationId xmlns:a16="http://schemas.microsoft.com/office/drawing/2014/main" id="{DCA215FD-F6F2-400E-BEA3-1B1A9C34BF73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7250861" y="3124200"/>
            <a:ext cx="0" cy="3561842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OTLSHAPE_G_00000000000000000000000000000000_ShapeBelow6">
            <a:extLst>
              <a:ext uri="{FF2B5EF4-FFF2-40B4-BE49-F238E27FC236}">
                <a16:creationId xmlns:a16="http://schemas.microsoft.com/office/drawing/2014/main" id="{574F3235-52B9-463D-874F-EE8827E8AFBF}"/>
              </a:ext>
            </a:extLst>
          </p:cNvPr>
          <p:cNvCxnSpPr/>
          <p:nvPr>
            <p:custDataLst>
              <p:tags r:id="rId18"/>
            </p:custDataLst>
          </p:nvPr>
        </p:nvCxnSpPr>
        <p:spPr>
          <a:xfrm>
            <a:off x="8247976" y="3124200"/>
            <a:ext cx="0" cy="3561842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OTLSHAPE_G_00000000000000000000000000000000_ShapeBelow7">
            <a:extLst>
              <a:ext uri="{FF2B5EF4-FFF2-40B4-BE49-F238E27FC236}">
                <a16:creationId xmlns:a16="http://schemas.microsoft.com/office/drawing/2014/main" id="{B89338C0-D0AA-4647-BF8A-DFD41F310457}"/>
              </a:ext>
            </a:extLst>
          </p:cNvPr>
          <p:cNvCxnSpPr/>
          <p:nvPr>
            <p:custDataLst>
              <p:tags r:id="rId19"/>
            </p:custDataLst>
          </p:nvPr>
        </p:nvCxnSpPr>
        <p:spPr>
          <a:xfrm>
            <a:off x="9245092" y="3124200"/>
            <a:ext cx="0" cy="3561842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OTLSHAPE_G_00000000000000000000000000000000_ShapeBelow8">
            <a:extLst>
              <a:ext uri="{FF2B5EF4-FFF2-40B4-BE49-F238E27FC236}">
                <a16:creationId xmlns:a16="http://schemas.microsoft.com/office/drawing/2014/main" id="{C60BB246-96D5-4698-8036-2CE9A68B4148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>
            <a:off x="10210042" y="3124200"/>
            <a:ext cx="0" cy="3561842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OTLSHAPE_SLT_cbc6053273674742982e85d542978064_Shape">
            <a:extLst>
              <a:ext uri="{FF2B5EF4-FFF2-40B4-BE49-F238E27FC236}">
                <a16:creationId xmlns:a16="http://schemas.microsoft.com/office/drawing/2014/main" id="{D84D27D9-89C3-44D3-93C2-A683003FA910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1428973" y="3520525"/>
            <a:ext cx="1968500" cy="203200"/>
          </a:xfrm>
          <a:prstGeom prst="homePlat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TLSHAPE_SLT_2ff5b8e034b64a828622147da9a2f6b2_Shape">
            <a:extLst>
              <a:ext uri="{FF2B5EF4-FFF2-40B4-BE49-F238E27FC236}">
                <a16:creationId xmlns:a16="http://schemas.microsoft.com/office/drawing/2014/main" id="{D2300AEA-65B1-40EF-8A22-BB55817215E9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3358874" y="3520525"/>
            <a:ext cx="2451100" cy="203200"/>
          </a:xfrm>
          <a:prstGeom prst="homePlat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TLSHAPE_SLT_7ca32acd5908471a904296b070111595_Shape">
            <a:extLst>
              <a:ext uri="{FF2B5EF4-FFF2-40B4-BE49-F238E27FC236}">
                <a16:creationId xmlns:a16="http://schemas.microsoft.com/office/drawing/2014/main" id="{4338FFD9-8704-456D-83BE-4202F2D293A3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5835579" y="4176268"/>
            <a:ext cx="2070100" cy="203200"/>
          </a:xfrm>
          <a:prstGeom prst="homePlat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OTLSHAPE_SLT_47cbe89cdf5541999ae0d3ac526194f6_Shape">
            <a:extLst>
              <a:ext uri="{FF2B5EF4-FFF2-40B4-BE49-F238E27FC236}">
                <a16:creationId xmlns:a16="http://schemas.microsoft.com/office/drawing/2014/main" id="{4ED7DF51-B60F-49EC-9EA5-24C7F869C907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4355989" y="4829217"/>
            <a:ext cx="1358900" cy="203200"/>
          </a:xfrm>
          <a:prstGeom prst="chevron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2" name="OTLSHAPE_SLT_cf25e7caeb934b75b1efd2db71905ad5_Shape">
            <a:extLst>
              <a:ext uri="{FF2B5EF4-FFF2-40B4-BE49-F238E27FC236}">
                <a16:creationId xmlns:a16="http://schemas.microsoft.com/office/drawing/2014/main" id="{165F828D-64E6-463F-B28D-806267B2FCEB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3358874" y="4829217"/>
            <a:ext cx="1066800" cy="203200"/>
          </a:xfrm>
          <a:prstGeom prst="chevron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6" name="OTLSHAPE_SLT_526de5b69e97497f9a5625d453beb623_Shape">
            <a:extLst>
              <a:ext uri="{FF2B5EF4-FFF2-40B4-BE49-F238E27FC236}">
                <a16:creationId xmlns:a16="http://schemas.microsoft.com/office/drawing/2014/main" id="{4DEE49A7-2E76-48EF-B645-9F98A8C58902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7250840" y="5581142"/>
            <a:ext cx="1651000" cy="203200"/>
          </a:xfrm>
          <a:prstGeom prst="chevron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8" name="OTLSHAPE_SLT_2e921e95cd8d4b13a13500bc7b21bf4c_Shape">
            <a:extLst>
              <a:ext uri="{FF2B5EF4-FFF2-40B4-BE49-F238E27FC236}">
                <a16:creationId xmlns:a16="http://schemas.microsoft.com/office/drawing/2014/main" id="{E7BC843D-FD83-4E45-93CE-E5042E90B79F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8826925" y="5581142"/>
            <a:ext cx="2044700" cy="203200"/>
          </a:xfrm>
          <a:prstGeom prst="chevron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4" name="OTLSHAPE_SLT_546dc3323d74464a8ef6a4e6e53f36ea_Shape">
            <a:extLst>
              <a:ext uri="{FF2B5EF4-FFF2-40B4-BE49-F238E27FC236}">
                <a16:creationId xmlns:a16="http://schemas.microsoft.com/office/drawing/2014/main" id="{4D380404-8CF3-4CDE-84D2-6AD49301F5FE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4355989" y="5250942"/>
            <a:ext cx="6540500" cy="203200"/>
          </a:xfrm>
          <a:prstGeom prst="chevron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8" name="OTLSHAPE_TB_00000000000000000000000000000000_ElapsedTime">
            <a:extLst>
              <a:ext uri="{FF2B5EF4-FFF2-40B4-BE49-F238E27FC236}">
                <a16:creationId xmlns:a16="http://schemas.microsoft.com/office/drawing/2014/main" id="{C7CBDE6B-3E70-4511-A566-DA5B2DA3DCDC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1396831" y="3047999"/>
            <a:ext cx="9321800" cy="7620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TLSHAPE_SLM_32bf83aed685467d8920db510037242f_Shape">
            <a:extLst>
              <a:ext uri="{FF2B5EF4-FFF2-40B4-BE49-F238E27FC236}">
                <a16:creationId xmlns:a16="http://schemas.microsoft.com/office/drawing/2014/main" id="{82B188EA-04D8-4B62-A585-42E3270FAC3A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8188680" y="4176268"/>
            <a:ext cx="190500" cy="203200"/>
          </a:xfrm>
          <a:prstGeom prst="diamond">
            <a:avLst/>
          </a:prstGeom>
          <a:solidFill>
            <a:srgbClr val="A47D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OTLSHAPE_SLM_0919ae8ef9ce4bc889749ffc4f892b56_Shape">
            <a:extLst>
              <a:ext uri="{FF2B5EF4-FFF2-40B4-BE49-F238E27FC236}">
                <a16:creationId xmlns:a16="http://schemas.microsoft.com/office/drawing/2014/main" id="{8062CD67-B8FB-498D-8AF3-37F72791DDB1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7174640" y="5911342"/>
            <a:ext cx="152400" cy="177800"/>
          </a:xfrm>
          <a:prstGeom prst="chevron">
            <a:avLst>
              <a:gd name="adj" fmla="val 30000"/>
            </a:avLst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5" name="OTLSHAPE_SLM_16a9f781fbcf4348a90d41835fa3249e_Shape">
            <a:extLst>
              <a:ext uri="{FF2B5EF4-FFF2-40B4-BE49-F238E27FC236}">
                <a16:creationId xmlns:a16="http://schemas.microsoft.com/office/drawing/2014/main" id="{82F1C0C6-2C13-43AE-8F4A-73C72022C29D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8750725" y="5911342"/>
            <a:ext cx="152400" cy="177800"/>
          </a:xfrm>
          <a:prstGeom prst="chevron">
            <a:avLst>
              <a:gd name="adj" fmla="val 30000"/>
            </a:avLst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3" name="OTLSHAPE_SLM_26c569c01e6a47b8b9bb6219068dc08e_Shape">
            <a:extLst>
              <a:ext uri="{FF2B5EF4-FFF2-40B4-BE49-F238E27FC236}">
                <a16:creationId xmlns:a16="http://schemas.microsoft.com/office/drawing/2014/main" id="{7AB2C8F4-551B-47B5-8035-62F958A41BEA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10777120" y="5911342"/>
            <a:ext cx="152400" cy="177800"/>
          </a:xfrm>
          <a:prstGeom prst="chevron">
            <a:avLst>
              <a:gd name="adj" fmla="val 30000"/>
            </a:avLst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2" name="OTLSHAPE_SLM_097fe035032e4cfe9e89d23ddd8d50cc_Shape">
            <a:extLst>
              <a:ext uri="{FF2B5EF4-FFF2-40B4-BE49-F238E27FC236}">
                <a16:creationId xmlns:a16="http://schemas.microsoft.com/office/drawing/2014/main" id="{E4B9DBB8-222C-426B-AF6C-3A6B32F94E84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10764420" y="6470142"/>
            <a:ext cx="177800" cy="177800"/>
          </a:xfrm>
          <a:prstGeom prst="ellips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TLSHAPE_SLM_ca3dbe400c15423493b6c02e5f17ffcf_Shape">
            <a:extLst>
              <a:ext uri="{FF2B5EF4-FFF2-40B4-BE49-F238E27FC236}">
                <a16:creationId xmlns:a16="http://schemas.microsoft.com/office/drawing/2014/main" id="{2AA5B55C-872C-4387-9E96-88DC8378AAE1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8223385" y="6470142"/>
            <a:ext cx="177800" cy="177800"/>
          </a:xfrm>
          <a:prstGeom prst="ellips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TLSHAPE_SLM_155dc0df6f4143a8a05b7f187d16f3cb_Shape">
            <a:extLst>
              <a:ext uri="{FF2B5EF4-FFF2-40B4-BE49-F238E27FC236}">
                <a16:creationId xmlns:a16="http://schemas.microsoft.com/office/drawing/2014/main" id="{3040D071-AEFA-49EF-83A7-1DB5B1EDDC2D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8223385" y="6228842"/>
            <a:ext cx="177800" cy="177800"/>
          </a:xfrm>
          <a:prstGeom prst="ellips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TLSHAPE_SLM_07b98bcf678d4671aa63e6c90f0402aa_Shape">
            <a:extLst>
              <a:ext uri="{FF2B5EF4-FFF2-40B4-BE49-F238E27FC236}">
                <a16:creationId xmlns:a16="http://schemas.microsoft.com/office/drawing/2014/main" id="{17E27BB0-929D-43A1-8994-337D95FFC77C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10764420" y="6228842"/>
            <a:ext cx="177800" cy="177800"/>
          </a:xfrm>
          <a:prstGeom prst="ellips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TLSHAPE_SL_79f05e8de72e4cc385fce875fa65517f_Header">
            <a:extLst>
              <a:ext uri="{FF2B5EF4-FFF2-40B4-BE49-F238E27FC236}">
                <a16:creationId xmlns:a16="http://schemas.microsoft.com/office/drawing/2014/main" id="{AB3A244B-7AE8-4D9C-AAE6-BEEB782327D9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63500" y="3856969"/>
            <a:ext cx="1206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</a:rPr>
              <a:t>Planning</a:t>
            </a:r>
          </a:p>
        </p:txBody>
      </p:sp>
      <p:sp>
        <p:nvSpPr>
          <p:cNvPr id="53" name="OTLSHAPE_SL_8911bceb679441adb3756a794b682f31_Header">
            <a:extLst>
              <a:ext uri="{FF2B5EF4-FFF2-40B4-BE49-F238E27FC236}">
                <a16:creationId xmlns:a16="http://schemas.microsoft.com/office/drawing/2014/main" id="{7DF5AE9F-5899-4B36-B4BC-CDDC68A9D5DC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63500" y="5195612"/>
            <a:ext cx="12065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lt1"/>
                </a:solidFill>
                <a:latin typeface="Calibri" panose="020F0502020204030204" pitchFamily="34" charset="0"/>
              </a:rPr>
              <a:t>Product Development</a:t>
            </a:r>
          </a:p>
        </p:txBody>
      </p:sp>
      <p:sp>
        <p:nvSpPr>
          <p:cNvPr id="56" name="OTLSHAPE_SL_9eb76584bb32452eac07fb2637baea1a_Header">
            <a:extLst>
              <a:ext uri="{FF2B5EF4-FFF2-40B4-BE49-F238E27FC236}">
                <a16:creationId xmlns:a16="http://schemas.microsoft.com/office/drawing/2014/main" id="{2ECC8765-B1DE-44DE-B2FA-D910BDA36A0A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63500" y="6345365"/>
            <a:ext cx="1206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lt1"/>
                </a:solidFill>
                <a:latin typeface="Calibri" panose="020F0502020204030204" pitchFamily="34" charset="0"/>
              </a:rPr>
              <a:t>Marketing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15D8F93E-8AFF-493D-BE46-C2AB875BD3E7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1460331" y="2840673"/>
            <a:ext cx="2032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</a:p>
        </p:txBody>
      </p:sp>
      <p:sp>
        <p:nvSpPr>
          <p:cNvPr id="9" name="OTLSHAPE_TB_00000000000000000000000000000000_TimescaleInterval2">
            <a:extLst>
              <a:ext uri="{FF2B5EF4-FFF2-40B4-BE49-F238E27FC236}">
                <a16:creationId xmlns:a16="http://schemas.microsoft.com/office/drawing/2014/main" id="{12BDD7D7-D92C-4A96-B2B7-7755776F2D17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2457446" y="2840673"/>
            <a:ext cx="225383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10" name="OTLSHAPE_TB_00000000000000000000000000000000_TimescaleInterval3">
            <a:extLst>
              <a:ext uri="{FF2B5EF4-FFF2-40B4-BE49-F238E27FC236}">
                <a16:creationId xmlns:a16="http://schemas.microsoft.com/office/drawing/2014/main" id="{B644B876-7FC2-491F-80D3-36F597C75CFE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3390231" y="2840673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11" name="OTLSHAPE_TB_00000000000000000000000000000000_TimescaleInterval4">
            <a:extLst>
              <a:ext uri="{FF2B5EF4-FFF2-40B4-BE49-F238E27FC236}">
                <a16:creationId xmlns:a16="http://schemas.microsoft.com/office/drawing/2014/main" id="{9464326E-4F11-4077-A2E7-A20ED71E6D21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4387346" y="2840673"/>
            <a:ext cx="22281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</a:p>
        </p:txBody>
      </p:sp>
      <p:sp>
        <p:nvSpPr>
          <p:cNvPr id="12" name="OTLSHAPE_TB_00000000000000000000000000000000_TimescaleInterval5">
            <a:extLst>
              <a:ext uri="{FF2B5EF4-FFF2-40B4-BE49-F238E27FC236}">
                <a16:creationId xmlns:a16="http://schemas.microsoft.com/office/drawing/2014/main" id="{E3477D91-FB36-469D-88BA-056B50259493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5352297" y="2840673"/>
            <a:ext cx="27122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</a:p>
        </p:txBody>
      </p:sp>
      <p:sp>
        <p:nvSpPr>
          <p:cNvPr id="13" name="OTLSHAPE_TB_00000000000000000000000000000000_TimescaleInterval6">
            <a:extLst>
              <a:ext uri="{FF2B5EF4-FFF2-40B4-BE49-F238E27FC236}">
                <a16:creationId xmlns:a16="http://schemas.microsoft.com/office/drawing/2014/main" id="{D1E7CD9B-AF05-496E-BD6F-D83DC256DFDE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6349412" y="2840673"/>
            <a:ext cx="209994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</a:p>
        </p:txBody>
      </p:sp>
      <p:sp>
        <p:nvSpPr>
          <p:cNvPr id="14" name="OTLSHAPE_TB_00000000000000000000000000000000_TimescaleInterval7">
            <a:extLst>
              <a:ext uri="{FF2B5EF4-FFF2-40B4-BE49-F238E27FC236}">
                <a16:creationId xmlns:a16="http://schemas.microsoft.com/office/drawing/2014/main" id="{9A7CBA5F-8B4E-4D75-A431-9EEE8D7FA51B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7314362" y="2840673"/>
            <a:ext cx="15818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</a:p>
        </p:txBody>
      </p:sp>
      <p:sp>
        <p:nvSpPr>
          <p:cNvPr id="15" name="OTLSHAPE_TB_00000000000000000000000000000000_TimescaleInterval8">
            <a:extLst>
              <a:ext uri="{FF2B5EF4-FFF2-40B4-BE49-F238E27FC236}">
                <a16:creationId xmlns:a16="http://schemas.microsoft.com/office/drawing/2014/main" id="{F02CAC24-FA3D-4AC2-8FBE-6236B1FB6DC8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8311477" y="2840673"/>
            <a:ext cx="241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Aug</a:t>
            </a:r>
          </a:p>
        </p:txBody>
      </p:sp>
      <p:sp>
        <p:nvSpPr>
          <p:cNvPr id="16" name="OTLSHAPE_TB_00000000000000000000000000000000_TimescaleInterval9">
            <a:extLst>
              <a:ext uri="{FF2B5EF4-FFF2-40B4-BE49-F238E27FC236}">
                <a16:creationId xmlns:a16="http://schemas.microsoft.com/office/drawing/2014/main" id="{74EC4B3D-118D-4A99-ADBF-573D5F26C240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9308592" y="2840673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Sep</a:t>
            </a:r>
          </a:p>
        </p:txBody>
      </p:sp>
      <p:sp>
        <p:nvSpPr>
          <p:cNvPr id="17" name="OTLSHAPE_TB_00000000000000000000000000000000_TimescaleInterval10">
            <a:extLst>
              <a:ext uri="{FF2B5EF4-FFF2-40B4-BE49-F238E27FC236}">
                <a16:creationId xmlns:a16="http://schemas.microsoft.com/office/drawing/2014/main" id="{10CE5BC4-AB92-4AA4-A2E4-AD5AA4B80592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10273543" y="2840673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>
                <a:solidFill>
                  <a:schemeClr val="lt1"/>
                </a:solidFill>
                <a:latin typeface="Calibri" panose="020F0502020204030204" pitchFamily="34" charset="0"/>
              </a:rPr>
              <a:t>Oct</a:t>
            </a:r>
          </a:p>
        </p:txBody>
      </p:sp>
      <p:sp>
        <p:nvSpPr>
          <p:cNvPr id="70" name="OTLSHAPE_SLT_cbc6053273674742982e85d542978064_Duration">
            <a:extLst>
              <a:ext uri="{FF2B5EF4-FFF2-40B4-BE49-F238E27FC236}">
                <a16:creationId xmlns:a16="http://schemas.microsoft.com/office/drawing/2014/main" id="{1F874B54-E107-4287-B5DF-96170B8F020B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1428973" y="336550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dk1"/>
                </a:solidFill>
                <a:latin typeface="Calibri" panose="020F0502020204030204" pitchFamily="34" charset="0"/>
              </a:rPr>
              <a:t>43 days</a:t>
            </a:r>
          </a:p>
        </p:txBody>
      </p:sp>
      <p:sp>
        <p:nvSpPr>
          <p:cNvPr id="72" name="OTLSHAPE_SLT_cbc6053273674742982e85d542978064_JoinedDate">
            <a:extLst>
              <a:ext uri="{FF2B5EF4-FFF2-40B4-BE49-F238E27FC236}">
                <a16:creationId xmlns:a16="http://schemas.microsoft.com/office/drawing/2014/main" id="{1ECA1F52-7176-4041-8EA6-01D00F907A44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1428973" y="3723725"/>
            <a:ext cx="673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>
                <a:solidFill>
                  <a:schemeClr val="dk2"/>
                </a:solidFill>
                <a:latin typeface="Calibri" panose="020F0502020204030204" pitchFamily="34" charset="0"/>
              </a:rPr>
              <a:t>Jan 1 - Mar 2</a:t>
            </a:r>
          </a:p>
        </p:txBody>
      </p:sp>
      <p:sp>
        <p:nvSpPr>
          <p:cNvPr id="75" name="OTLSHAPE_SLT_cbc6053273674742982e85d542978064_Title">
            <a:extLst>
              <a:ext uri="{FF2B5EF4-FFF2-40B4-BE49-F238E27FC236}">
                <a16:creationId xmlns:a16="http://schemas.microsoft.com/office/drawing/2014/main" id="{CFE3FFC2-7E8A-443E-B838-3CEC1D557B30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 flipH="1">
            <a:off x="1821975" y="3536866"/>
            <a:ext cx="1181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Assemble Resources</a:t>
            </a:r>
          </a:p>
        </p:txBody>
      </p:sp>
      <p:sp>
        <p:nvSpPr>
          <p:cNvPr id="86" name="OTLSHAPE_SLT_2ff5b8e034b64a828622147da9a2f6b2_Duration">
            <a:extLst>
              <a:ext uri="{FF2B5EF4-FFF2-40B4-BE49-F238E27FC236}">
                <a16:creationId xmlns:a16="http://schemas.microsoft.com/office/drawing/2014/main" id="{9DB45282-A230-4217-B98E-57F289867C2C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3358874" y="336550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dirty="0">
                <a:solidFill>
                  <a:schemeClr val="dk1"/>
                </a:solidFill>
                <a:latin typeface="Calibri" panose="020F0502020204030204" pitchFamily="34" charset="0"/>
              </a:rPr>
              <a:t>55 days</a:t>
            </a:r>
          </a:p>
        </p:txBody>
      </p:sp>
      <p:sp>
        <p:nvSpPr>
          <p:cNvPr id="88" name="OTLSHAPE_SLT_2ff5b8e034b64a828622147da9a2f6b2_JoinedDate">
            <a:extLst>
              <a:ext uri="{FF2B5EF4-FFF2-40B4-BE49-F238E27FC236}">
                <a16:creationId xmlns:a16="http://schemas.microsoft.com/office/drawing/2014/main" id="{C942700E-5ED9-45D6-8B63-97FD481A2FFF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3358874" y="3723725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Mar 1 - May 16</a:t>
            </a:r>
          </a:p>
        </p:txBody>
      </p:sp>
      <p:sp>
        <p:nvSpPr>
          <p:cNvPr id="91" name="OTLSHAPE_SLT_2ff5b8e034b64a828622147da9a2f6b2_Title">
            <a:extLst>
              <a:ext uri="{FF2B5EF4-FFF2-40B4-BE49-F238E27FC236}">
                <a16:creationId xmlns:a16="http://schemas.microsoft.com/office/drawing/2014/main" id="{4988BBF8-FA3D-4687-8509-8BE5D3841601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 flipH="1">
            <a:off x="3891301" y="3536866"/>
            <a:ext cx="1384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Subcontractor Selection</a:t>
            </a:r>
          </a:p>
        </p:txBody>
      </p:sp>
      <p:sp>
        <p:nvSpPr>
          <p:cNvPr id="94" name="OTLSHAPE_SLT_7ca32acd5908471a904296b070111595_Duration">
            <a:extLst>
              <a:ext uri="{FF2B5EF4-FFF2-40B4-BE49-F238E27FC236}">
                <a16:creationId xmlns:a16="http://schemas.microsoft.com/office/drawing/2014/main" id="{C43F50C0-2B44-4AFA-AF08-5DCA08D4A08A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5396159" y="4200356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8">
                <a:solidFill>
                  <a:schemeClr val="dk1"/>
                </a:solidFill>
                <a:latin typeface="Calibri" panose="020F0502020204030204" pitchFamily="34" charset="0"/>
              </a:rPr>
              <a:t>46 days</a:t>
            </a:r>
          </a:p>
        </p:txBody>
      </p:sp>
      <p:sp>
        <p:nvSpPr>
          <p:cNvPr id="96" name="OTLSHAPE_SLT_7ca32acd5908471a904296b070111595_JoinedDate">
            <a:extLst>
              <a:ext uri="{FF2B5EF4-FFF2-40B4-BE49-F238E27FC236}">
                <a16:creationId xmlns:a16="http://schemas.microsoft.com/office/drawing/2014/main" id="{5208B617-993A-43B3-A14B-DA01FA39BD23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5835579" y="437946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May 17 - Jul 20</a:t>
            </a:r>
          </a:p>
        </p:txBody>
      </p:sp>
      <p:sp>
        <p:nvSpPr>
          <p:cNvPr id="99" name="OTLSHAPE_SLT_7ca32acd5908471a904296b070111595_Title">
            <a:extLst>
              <a:ext uri="{FF2B5EF4-FFF2-40B4-BE49-F238E27FC236}">
                <a16:creationId xmlns:a16="http://schemas.microsoft.com/office/drawing/2014/main" id="{BAABD033-2D96-4E3E-8D49-ADD57A48DB81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 flipH="1">
            <a:off x="5835579" y="4005749"/>
            <a:ext cx="749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Content Plan</a:t>
            </a:r>
          </a:p>
        </p:txBody>
      </p:sp>
      <p:sp>
        <p:nvSpPr>
          <p:cNvPr id="111" name="OTLSHAPE_SLM_32bf83aed685467d8920db510037242f_Title">
            <a:extLst>
              <a:ext uri="{FF2B5EF4-FFF2-40B4-BE49-F238E27FC236}">
                <a16:creationId xmlns:a16="http://schemas.microsoft.com/office/drawing/2014/main" id="{859A74AF-E786-4892-A0CF-4A916F21B875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8422360" y="4192609"/>
            <a:ext cx="101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2">
                <a:solidFill>
                  <a:schemeClr val="dk1"/>
                </a:solidFill>
                <a:latin typeface="Calibri" panose="020F0502020204030204" pitchFamily="34" charset="0"/>
              </a:rPr>
              <a:t>Planning R2 Begin</a:t>
            </a:r>
            <a:endParaRPr lang="en-US" sz="1100" spc="-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20" name="OTLSHAPE_SLM_0919ae8ef9ce4bc889749ffc4f892b56_Title">
            <a:extLst>
              <a:ext uri="{FF2B5EF4-FFF2-40B4-BE49-F238E27FC236}">
                <a16:creationId xmlns:a16="http://schemas.microsoft.com/office/drawing/2014/main" id="{2DE8A30D-9F5D-486E-972C-C6C5B801A981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5795673" y="5914983"/>
            <a:ext cx="1333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spc="-8">
                <a:solidFill>
                  <a:schemeClr val="dk1"/>
                </a:solidFill>
                <a:latin typeface="Calibri" panose="020F0502020204030204" pitchFamily="34" charset="0"/>
              </a:rPr>
              <a:t>Performance Validation</a:t>
            </a:r>
          </a:p>
        </p:txBody>
      </p:sp>
      <p:sp>
        <p:nvSpPr>
          <p:cNvPr id="123" name="OTLSHAPE_SLM_16a9f781fbcf4348a90d41835fa3249e_Title">
            <a:extLst>
              <a:ext uri="{FF2B5EF4-FFF2-40B4-BE49-F238E27FC236}">
                <a16:creationId xmlns:a16="http://schemas.microsoft.com/office/drawing/2014/main" id="{214C7FF3-6C89-45BA-9CF6-0F0581C734B2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8073476" y="5914983"/>
            <a:ext cx="635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spc="-4">
                <a:solidFill>
                  <a:schemeClr val="dk1"/>
                </a:solidFill>
                <a:latin typeface="Calibri" panose="020F0502020204030204" pitchFamily="34" charset="0"/>
              </a:rPr>
              <a:t>Phase Sync</a:t>
            </a:r>
          </a:p>
        </p:txBody>
      </p:sp>
      <p:sp>
        <p:nvSpPr>
          <p:cNvPr id="158" name="OTLSHAPE_SLT_47cbe89cdf5541999ae0d3ac526194f6_Title">
            <a:extLst>
              <a:ext uri="{FF2B5EF4-FFF2-40B4-BE49-F238E27FC236}">
                <a16:creationId xmlns:a16="http://schemas.microsoft.com/office/drawing/2014/main" id="{4FF62CFF-4B1B-446D-AD51-583E4AC84ED1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 flipH="1">
            <a:off x="4862523" y="4845558"/>
            <a:ext cx="342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 b="1" spc="-8" dirty="0">
                <a:solidFill>
                  <a:schemeClr val="lt1"/>
                </a:solidFill>
                <a:latin typeface="Calibri" panose="020F0502020204030204" pitchFamily="34" charset="0"/>
              </a:rPr>
              <a:t>Alpha</a:t>
            </a:r>
          </a:p>
        </p:txBody>
      </p:sp>
      <p:sp>
        <p:nvSpPr>
          <p:cNvPr id="163" name="OTLSHAPE_SLT_cf25e7caeb934b75b1efd2db71905ad5_JoinedDate">
            <a:extLst>
              <a:ext uri="{FF2B5EF4-FFF2-40B4-BE49-F238E27FC236}">
                <a16:creationId xmlns:a16="http://schemas.microsoft.com/office/drawing/2014/main" id="{C9BB53ED-97D0-47CF-AE4F-7D123179CF96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2627438" y="4853305"/>
            <a:ext cx="685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2">
                <a:solidFill>
                  <a:schemeClr val="dk2"/>
                </a:solidFill>
                <a:latin typeface="Calibri" panose="020F0502020204030204" pitchFamily="34" charset="0"/>
              </a:rPr>
              <a:t>Mar 1 - Apr 4</a:t>
            </a:r>
          </a:p>
        </p:txBody>
      </p:sp>
      <p:sp>
        <p:nvSpPr>
          <p:cNvPr id="166" name="OTLSHAPE_SLT_cf25e7caeb934b75b1efd2db71905ad5_Title">
            <a:extLst>
              <a:ext uri="{FF2B5EF4-FFF2-40B4-BE49-F238E27FC236}">
                <a16:creationId xmlns:a16="http://schemas.microsoft.com/office/drawing/2014/main" id="{FB01F43A-3AA9-4B7D-B965-A195950ECF75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 flipH="1">
            <a:off x="3600850" y="4845558"/>
            <a:ext cx="584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 b="1" spc="-8" dirty="0">
                <a:solidFill>
                  <a:schemeClr val="lt1"/>
                </a:solidFill>
                <a:latin typeface="Calibri" panose="020F0502020204030204" pitchFamily="34" charset="0"/>
              </a:rPr>
              <a:t>Prototype</a:t>
            </a:r>
          </a:p>
        </p:txBody>
      </p:sp>
      <p:sp>
        <p:nvSpPr>
          <p:cNvPr id="185" name="OTLSHAPE_SLM_26c569c01e6a47b8b9bb6219068dc08e_Title">
            <a:extLst>
              <a:ext uri="{FF2B5EF4-FFF2-40B4-BE49-F238E27FC236}">
                <a16:creationId xmlns:a16="http://schemas.microsoft.com/office/drawing/2014/main" id="{DF79428F-11E1-4091-87F6-39E10FA14163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9730810" y="5914983"/>
            <a:ext cx="1003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/>
            <a:r>
              <a:rPr lang="en-US" sz="1100" spc="-6" dirty="0">
                <a:solidFill>
                  <a:schemeClr val="dk1"/>
                </a:solidFill>
                <a:latin typeface="Calibri" panose="020F0502020204030204" pitchFamily="34" charset="0"/>
              </a:rPr>
              <a:t>RTW Deployment</a:t>
            </a:r>
          </a:p>
        </p:txBody>
      </p:sp>
      <p:sp>
        <p:nvSpPr>
          <p:cNvPr id="199" name="OTLSHAPE_SLM_097fe035032e4cfe9e89d23ddd8d50cc_Title">
            <a:extLst>
              <a:ext uri="{FF2B5EF4-FFF2-40B4-BE49-F238E27FC236}">
                <a16:creationId xmlns:a16="http://schemas.microsoft.com/office/drawing/2014/main" id="{9ADDD40A-B1AF-466B-8E2E-276D0B77E199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9681914" y="6473783"/>
            <a:ext cx="1041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/>
            <a:r>
              <a:rPr lang="en-US" sz="1100" spc="-6" dirty="0">
                <a:solidFill>
                  <a:schemeClr val="dk1"/>
                </a:solidFill>
                <a:latin typeface="Calibri" panose="020F0502020204030204" pitchFamily="34" charset="0"/>
              </a:rPr>
              <a:t>WW Launch Event</a:t>
            </a:r>
          </a:p>
        </p:txBody>
      </p:sp>
      <p:sp>
        <p:nvSpPr>
          <p:cNvPr id="201" name="OTLSHAPE_SLM_ca3dbe400c15423493b6c02e5f17ffcf_Title">
            <a:extLst>
              <a:ext uri="{FF2B5EF4-FFF2-40B4-BE49-F238E27FC236}">
                <a16:creationId xmlns:a16="http://schemas.microsoft.com/office/drawing/2014/main" id="{55DC8FEA-BD5C-46F1-BAC5-4B321B464521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7200315" y="6473783"/>
            <a:ext cx="977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spc="-4">
                <a:solidFill>
                  <a:schemeClr val="dk1"/>
                </a:solidFill>
                <a:latin typeface="Calibri" panose="020F0502020204030204" pitchFamily="34" charset="0"/>
              </a:rPr>
              <a:t>Beta Blog Launch</a:t>
            </a:r>
          </a:p>
        </p:txBody>
      </p:sp>
      <p:sp>
        <p:nvSpPr>
          <p:cNvPr id="207" name="OTLSHAPE_SLM_155dc0df6f4143a8a05b7f187d16f3cb_Title">
            <a:extLst>
              <a:ext uri="{FF2B5EF4-FFF2-40B4-BE49-F238E27FC236}">
                <a16:creationId xmlns:a16="http://schemas.microsoft.com/office/drawing/2014/main" id="{DBF32672-D9CB-4A04-B96F-ADE472A1C5B5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7407579" y="6232483"/>
            <a:ext cx="774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spc="-6" dirty="0">
                <a:solidFill>
                  <a:schemeClr val="dk1"/>
                </a:solidFill>
                <a:latin typeface="Calibri" panose="020F0502020204030204" pitchFamily="34" charset="0"/>
              </a:rPr>
              <a:t>Press Release</a:t>
            </a:r>
          </a:p>
        </p:txBody>
      </p:sp>
      <p:sp>
        <p:nvSpPr>
          <p:cNvPr id="210" name="OTLSHAPE_SLM_07b98bcf678d4671aa63e6c90f0402aa_Title">
            <a:extLst>
              <a:ext uri="{FF2B5EF4-FFF2-40B4-BE49-F238E27FC236}">
                <a16:creationId xmlns:a16="http://schemas.microsoft.com/office/drawing/2014/main" id="{7EB57F19-CE06-426C-A57E-74CB16AD4E13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9623410" y="6232483"/>
            <a:ext cx="1092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spc="-6" dirty="0">
                <a:solidFill>
                  <a:schemeClr val="dk1"/>
                </a:solidFill>
                <a:latin typeface="Calibri" panose="020F0502020204030204" pitchFamily="34" charset="0"/>
              </a:rPr>
              <a:t>Public Website Live</a:t>
            </a:r>
          </a:p>
        </p:txBody>
      </p:sp>
      <p:sp>
        <p:nvSpPr>
          <p:cNvPr id="243" name="OTLSHAPE_SLT_526de5b69e97497f9a5625d453beb623_Title">
            <a:extLst>
              <a:ext uri="{FF2B5EF4-FFF2-40B4-BE49-F238E27FC236}">
                <a16:creationId xmlns:a16="http://schemas.microsoft.com/office/drawing/2014/main" id="{CA3F5AE9-F627-4573-B854-5145B459D159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 flipH="1">
            <a:off x="7753315" y="5597483"/>
            <a:ext cx="647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 b="1" spc="-10" dirty="0">
                <a:solidFill>
                  <a:schemeClr val="lt1"/>
                </a:solidFill>
                <a:latin typeface="Calibri" panose="020F0502020204030204" pitchFamily="34" charset="0"/>
              </a:rPr>
              <a:t>Integration</a:t>
            </a:r>
          </a:p>
        </p:txBody>
      </p:sp>
      <p:sp>
        <p:nvSpPr>
          <p:cNvPr id="251" name="OTLSHAPE_SLT_2e921e95cd8d4b13a13500bc7b21bf4c_Title">
            <a:extLst>
              <a:ext uri="{FF2B5EF4-FFF2-40B4-BE49-F238E27FC236}">
                <a16:creationId xmlns:a16="http://schemas.microsoft.com/office/drawing/2014/main" id="{19E9C6EA-EECB-4EFD-BA68-D1B9CE238324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 flipH="1">
            <a:off x="9525696" y="5597483"/>
            <a:ext cx="647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 b="1" spc="-10">
                <a:solidFill>
                  <a:schemeClr val="lt1"/>
                </a:solidFill>
                <a:latin typeface="Calibri" panose="020F0502020204030204" pitchFamily="34" charset="0"/>
              </a:rPr>
              <a:t>Integration</a:t>
            </a:r>
          </a:p>
        </p:txBody>
      </p:sp>
      <p:sp>
        <p:nvSpPr>
          <p:cNvPr id="288" name="OTLSHAPE_SLT_546dc3323d74464a8ef6a4e6e53f36ea_JoinedDate">
            <a:extLst>
              <a:ext uri="{FF2B5EF4-FFF2-40B4-BE49-F238E27FC236}">
                <a16:creationId xmlns:a16="http://schemas.microsoft.com/office/drawing/2014/main" id="{31F2B267-062A-44B4-A997-BF68C877F651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3593523" y="5275030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Apr 1 - Oct 21</a:t>
            </a:r>
          </a:p>
        </p:txBody>
      </p:sp>
      <p:sp>
        <p:nvSpPr>
          <p:cNvPr id="291" name="OTLSHAPE_SLT_546dc3323d74464a8ef6a4e6e53f36ea_Duration">
            <a:extLst>
              <a:ext uri="{FF2B5EF4-FFF2-40B4-BE49-F238E27FC236}">
                <a16:creationId xmlns:a16="http://schemas.microsoft.com/office/drawing/2014/main" id="{DC805045-2C8B-4CF4-8BDD-5B12FF2F9335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4355989" y="5095917"/>
            <a:ext cx="469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145 days</a:t>
            </a:r>
          </a:p>
        </p:txBody>
      </p:sp>
      <p:sp>
        <p:nvSpPr>
          <p:cNvPr id="292" name="OTLSHAPE_SLT_546dc3323d74464a8ef6a4e6e53f36ea_Title">
            <a:extLst>
              <a:ext uri="{FF2B5EF4-FFF2-40B4-BE49-F238E27FC236}">
                <a16:creationId xmlns:a16="http://schemas.microsoft.com/office/drawing/2014/main" id="{25AA8EA2-4526-4C14-8D86-449403939A9D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7229132" y="5267283"/>
            <a:ext cx="787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dirty="0">
                <a:solidFill>
                  <a:schemeClr val="lt1"/>
                </a:solidFill>
                <a:latin typeface="Calibri" panose="020F0502020204030204" pitchFamily="34" charset="0"/>
              </a:rPr>
              <a:t>Development</a:t>
            </a:r>
          </a:p>
        </p:txBody>
      </p:sp>
      <p:sp>
        <p:nvSpPr>
          <p:cNvPr id="294" name="OTLSHAPE_SLT_47cbe89cdf5541999ae0d3ac526194f6_Duration">
            <a:extLst>
              <a:ext uri="{FF2B5EF4-FFF2-40B4-BE49-F238E27FC236}">
                <a16:creationId xmlns:a16="http://schemas.microsoft.com/office/drawing/2014/main" id="{7E5AD02E-1552-4C46-9BCA-8EE121018457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4355989" y="4674193"/>
            <a:ext cx="406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8">
                <a:solidFill>
                  <a:schemeClr val="dk1"/>
                </a:solidFill>
                <a:latin typeface="Calibri" panose="020F0502020204030204" pitchFamily="34" charset="0"/>
              </a:rPr>
              <a:t>30 days</a:t>
            </a:r>
          </a:p>
        </p:txBody>
      </p:sp>
      <p:cxnSp>
        <p:nvCxnSpPr>
          <p:cNvPr id="21" name="OTLSHAPE_TB_00000000000000000000000000000000_Separator1">
            <a:extLst>
              <a:ext uri="{FF2B5EF4-FFF2-40B4-BE49-F238E27FC236}">
                <a16:creationId xmlns:a16="http://schemas.microsoft.com/office/drawing/2014/main" id="{965C2256-2A9C-4DC6-914A-3D3DA68B8965}"/>
              </a:ext>
            </a:extLst>
          </p:cNvPr>
          <p:cNvCxnSpPr/>
          <p:nvPr>
            <p:custDataLst>
              <p:tags r:id="rId77"/>
            </p:custDataLst>
          </p:nvPr>
        </p:nvCxnSpPr>
        <p:spPr>
          <a:xfrm>
            <a:off x="2393946" y="28321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TB_00000000000000000000000000000000_Separator2">
            <a:extLst>
              <a:ext uri="{FF2B5EF4-FFF2-40B4-BE49-F238E27FC236}">
                <a16:creationId xmlns:a16="http://schemas.microsoft.com/office/drawing/2014/main" id="{B9902DEB-D6F0-438B-AEFF-660DB537B975}"/>
              </a:ext>
            </a:extLst>
          </p:cNvPr>
          <p:cNvCxnSpPr/>
          <p:nvPr>
            <p:custDataLst>
              <p:tags r:id="rId78"/>
            </p:custDataLst>
          </p:nvPr>
        </p:nvCxnSpPr>
        <p:spPr>
          <a:xfrm>
            <a:off x="3326731" y="28321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B_00000000000000000000000000000000_Separator3">
            <a:extLst>
              <a:ext uri="{FF2B5EF4-FFF2-40B4-BE49-F238E27FC236}">
                <a16:creationId xmlns:a16="http://schemas.microsoft.com/office/drawing/2014/main" id="{3F9984A3-2899-426D-B2E4-10FE92CF1F88}"/>
              </a:ext>
            </a:extLst>
          </p:cNvPr>
          <p:cNvCxnSpPr/>
          <p:nvPr>
            <p:custDataLst>
              <p:tags r:id="rId79"/>
            </p:custDataLst>
          </p:nvPr>
        </p:nvCxnSpPr>
        <p:spPr>
          <a:xfrm>
            <a:off x="4323846" y="28321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B_00000000000000000000000000000000_Separator4">
            <a:extLst>
              <a:ext uri="{FF2B5EF4-FFF2-40B4-BE49-F238E27FC236}">
                <a16:creationId xmlns:a16="http://schemas.microsoft.com/office/drawing/2014/main" id="{314C3C65-3C1D-424B-8091-D7B0774735A9}"/>
              </a:ext>
            </a:extLst>
          </p:cNvPr>
          <p:cNvCxnSpPr/>
          <p:nvPr>
            <p:custDataLst>
              <p:tags r:id="rId80"/>
            </p:custDataLst>
          </p:nvPr>
        </p:nvCxnSpPr>
        <p:spPr>
          <a:xfrm>
            <a:off x="5288796" y="28321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TB_00000000000000000000000000000000_Separator5">
            <a:extLst>
              <a:ext uri="{FF2B5EF4-FFF2-40B4-BE49-F238E27FC236}">
                <a16:creationId xmlns:a16="http://schemas.microsoft.com/office/drawing/2014/main" id="{01BC1230-3401-41A4-AFDD-24660A38E75B}"/>
              </a:ext>
            </a:extLst>
          </p:cNvPr>
          <p:cNvCxnSpPr/>
          <p:nvPr>
            <p:custDataLst>
              <p:tags r:id="rId81"/>
            </p:custDataLst>
          </p:nvPr>
        </p:nvCxnSpPr>
        <p:spPr>
          <a:xfrm>
            <a:off x="6285911" y="28321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OTLSHAPE_TB_00000000000000000000000000000000_Separator6">
            <a:extLst>
              <a:ext uri="{FF2B5EF4-FFF2-40B4-BE49-F238E27FC236}">
                <a16:creationId xmlns:a16="http://schemas.microsoft.com/office/drawing/2014/main" id="{778AA346-56CF-4A31-8A68-6DC413A2ADD4}"/>
              </a:ext>
            </a:extLst>
          </p:cNvPr>
          <p:cNvCxnSpPr/>
          <p:nvPr>
            <p:custDataLst>
              <p:tags r:id="rId82"/>
            </p:custDataLst>
          </p:nvPr>
        </p:nvCxnSpPr>
        <p:spPr>
          <a:xfrm>
            <a:off x="7250861" y="28321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OTLSHAPE_TB_00000000000000000000000000000000_Separator7">
            <a:extLst>
              <a:ext uri="{FF2B5EF4-FFF2-40B4-BE49-F238E27FC236}">
                <a16:creationId xmlns:a16="http://schemas.microsoft.com/office/drawing/2014/main" id="{C9E551D2-BDD6-44C5-9CE6-B103172BC7F6}"/>
              </a:ext>
            </a:extLst>
          </p:cNvPr>
          <p:cNvCxnSpPr/>
          <p:nvPr>
            <p:custDataLst>
              <p:tags r:id="rId83"/>
            </p:custDataLst>
          </p:nvPr>
        </p:nvCxnSpPr>
        <p:spPr>
          <a:xfrm>
            <a:off x="8247976" y="28321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OTLSHAPE_TB_00000000000000000000000000000000_Separator8">
            <a:extLst>
              <a:ext uri="{FF2B5EF4-FFF2-40B4-BE49-F238E27FC236}">
                <a16:creationId xmlns:a16="http://schemas.microsoft.com/office/drawing/2014/main" id="{92E0EC0D-9829-4D5D-92B4-3AED0C923778}"/>
              </a:ext>
            </a:extLst>
          </p:cNvPr>
          <p:cNvCxnSpPr/>
          <p:nvPr>
            <p:custDataLst>
              <p:tags r:id="rId84"/>
            </p:custDataLst>
          </p:nvPr>
        </p:nvCxnSpPr>
        <p:spPr>
          <a:xfrm>
            <a:off x="9245092" y="28321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OTLSHAPE_TB_00000000000000000000000000000000_Separator9">
            <a:extLst>
              <a:ext uri="{FF2B5EF4-FFF2-40B4-BE49-F238E27FC236}">
                <a16:creationId xmlns:a16="http://schemas.microsoft.com/office/drawing/2014/main" id="{DACD21B4-1883-4F6F-A385-98B6B0DE2050}"/>
              </a:ext>
            </a:extLst>
          </p:cNvPr>
          <p:cNvCxnSpPr/>
          <p:nvPr>
            <p:custDataLst>
              <p:tags r:id="rId85"/>
            </p:custDataLst>
          </p:nvPr>
        </p:nvCxnSpPr>
        <p:spPr>
          <a:xfrm>
            <a:off x="10210042" y="28321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OTLSHAPE_M_177188707e544830b8ce884a45b14d3a_Shape">
            <a:extLst>
              <a:ext uri="{FF2B5EF4-FFF2-40B4-BE49-F238E27FC236}">
                <a16:creationId xmlns:a16="http://schemas.microsoft.com/office/drawing/2014/main" id="{CC92DE97-69B2-4EB5-8E2A-6BB0228A5F9B}"/>
              </a:ext>
            </a:extLst>
          </p:cNvPr>
          <p:cNvSpPr/>
          <p:nvPr>
            <p:custDataLst>
              <p:tags r:id="rId86"/>
            </p:custDataLst>
          </p:nvPr>
        </p:nvSpPr>
        <p:spPr>
          <a:xfrm>
            <a:off x="2086633" y="2552700"/>
            <a:ext cx="228600" cy="2540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OTLSHAPE_M_b1a2b0ad50c54f3db24b3aab69d68fc5_Shape">
            <a:extLst>
              <a:ext uri="{FF2B5EF4-FFF2-40B4-BE49-F238E27FC236}">
                <a16:creationId xmlns:a16="http://schemas.microsoft.com/office/drawing/2014/main" id="{4123B693-5F3F-42F0-8CA0-FFCE4A1DF8FA}"/>
              </a:ext>
            </a:extLst>
          </p:cNvPr>
          <p:cNvSpPr/>
          <p:nvPr>
            <p:custDataLst>
              <p:tags r:id="rId87"/>
            </p:custDataLst>
          </p:nvPr>
        </p:nvSpPr>
        <p:spPr>
          <a:xfrm>
            <a:off x="10739020" y="2552700"/>
            <a:ext cx="228600" cy="2540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TLSHAPE_M_e7d42421d9e640a2a107afa423141c46_Shape">
            <a:extLst>
              <a:ext uri="{FF2B5EF4-FFF2-40B4-BE49-F238E27FC236}">
                <a16:creationId xmlns:a16="http://schemas.microsoft.com/office/drawing/2014/main" id="{E7C33AE9-38CD-4B9D-ACDA-2F2ECCB9D529}"/>
              </a:ext>
            </a:extLst>
          </p:cNvPr>
          <p:cNvSpPr/>
          <p:nvPr>
            <p:custDataLst>
              <p:tags r:id="rId88"/>
            </p:custDataLst>
          </p:nvPr>
        </p:nvSpPr>
        <p:spPr>
          <a:xfrm rot="16200000">
            <a:off x="3680109" y="1871726"/>
            <a:ext cx="165100" cy="165100"/>
          </a:xfrm>
          <a:prstGeom prst="flowChartMerge">
            <a:avLst/>
          </a:prstGeom>
          <a:solidFill>
            <a:srgbClr val="EA535D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TLSHAPE_M_0e28a84cf6724e00a089964be0d24b0c_Shape">
            <a:extLst>
              <a:ext uri="{FF2B5EF4-FFF2-40B4-BE49-F238E27FC236}">
                <a16:creationId xmlns:a16="http://schemas.microsoft.com/office/drawing/2014/main" id="{EB293B36-5AD6-4299-A7BA-470F3DF8FE33}"/>
              </a:ext>
            </a:extLst>
          </p:cNvPr>
          <p:cNvSpPr/>
          <p:nvPr>
            <p:custDataLst>
              <p:tags r:id="rId89"/>
            </p:custDataLst>
          </p:nvPr>
        </p:nvSpPr>
        <p:spPr>
          <a:xfrm rot="16200000">
            <a:off x="4033924" y="2308775"/>
            <a:ext cx="165100" cy="165100"/>
          </a:xfrm>
          <a:prstGeom prst="flowChartMerge">
            <a:avLst/>
          </a:prstGeom>
          <a:solidFill>
            <a:srgbClr val="EA535D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TLSHAPE_SLA_96c9556a7149459ab1aa5830ee29e508_Shape">
            <a:extLst>
              <a:ext uri="{FF2B5EF4-FFF2-40B4-BE49-F238E27FC236}">
                <a16:creationId xmlns:a16="http://schemas.microsoft.com/office/drawing/2014/main" id="{FB4C449A-689F-4D7F-ACE7-18384546350C}"/>
              </a:ext>
            </a:extLst>
          </p:cNvPr>
          <p:cNvSpPr/>
          <p:nvPr>
            <p:custDataLst>
              <p:tags r:id="rId90"/>
            </p:custDataLst>
          </p:nvPr>
        </p:nvSpPr>
        <p:spPr>
          <a:xfrm>
            <a:off x="6130119" y="4176268"/>
            <a:ext cx="190500" cy="203200"/>
          </a:xfrm>
          <a:prstGeom prst="diamond">
            <a:avLst/>
          </a:prstGeom>
          <a:solidFill>
            <a:srgbClr val="A47D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TLSHAPE_SLA_59a28bf6e2504bfc9817b81e1db70ce7_Shape">
            <a:extLst>
              <a:ext uri="{FF2B5EF4-FFF2-40B4-BE49-F238E27FC236}">
                <a16:creationId xmlns:a16="http://schemas.microsoft.com/office/drawing/2014/main" id="{7181AFD1-C3AA-475B-BB68-288EE7B90CA6}"/>
              </a:ext>
            </a:extLst>
          </p:cNvPr>
          <p:cNvSpPr/>
          <p:nvPr>
            <p:custDataLst>
              <p:tags r:id="rId91"/>
            </p:custDataLst>
          </p:nvPr>
        </p:nvSpPr>
        <p:spPr>
          <a:xfrm>
            <a:off x="6805585" y="4176268"/>
            <a:ext cx="190500" cy="203200"/>
          </a:xfrm>
          <a:prstGeom prst="diamond">
            <a:avLst/>
          </a:prstGeom>
          <a:solidFill>
            <a:srgbClr val="A47D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TLSHAPE_SLA_51288dd7ee1141c187e9f3ab13f10e91_Shape">
            <a:extLst>
              <a:ext uri="{FF2B5EF4-FFF2-40B4-BE49-F238E27FC236}">
                <a16:creationId xmlns:a16="http://schemas.microsoft.com/office/drawing/2014/main" id="{C00398B1-F908-4100-968C-381D6A522492}"/>
              </a:ext>
            </a:extLst>
          </p:cNvPr>
          <p:cNvSpPr/>
          <p:nvPr>
            <p:custDataLst>
              <p:tags r:id="rId92"/>
            </p:custDataLst>
          </p:nvPr>
        </p:nvSpPr>
        <p:spPr>
          <a:xfrm>
            <a:off x="7481050" y="4176268"/>
            <a:ext cx="190500" cy="203200"/>
          </a:xfrm>
          <a:prstGeom prst="diamond">
            <a:avLst/>
          </a:prstGeom>
          <a:solidFill>
            <a:srgbClr val="A47D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TLSHAPE_M_177188707e544830b8ce884a45b14d3a_Title">
            <a:extLst>
              <a:ext uri="{FF2B5EF4-FFF2-40B4-BE49-F238E27FC236}">
                <a16:creationId xmlns:a16="http://schemas.microsoft.com/office/drawing/2014/main" id="{CBBC6D65-A8B3-4524-B847-43F6B4133D8F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1778023" y="2204551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Project Kickoff</a:t>
            </a:r>
          </a:p>
        </p:txBody>
      </p:sp>
      <p:sp>
        <p:nvSpPr>
          <p:cNvPr id="28" name="OTLSHAPE_M_177188707e544830b8ce884a45b14d3a_Date">
            <a:extLst>
              <a:ext uri="{FF2B5EF4-FFF2-40B4-BE49-F238E27FC236}">
                <a16:creationId xmlns:a16="http://schemas.microsoft.com/office/drawing/2014/main" id="{17786FFE-AE5C-416C-ACE3-1C3C94E18E99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1905129" y="2387769"/>
            <a:ext cx="5842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>
                <a:solidFill>
                  <a:schemeClr val="dk2"/>
                </a:solidFill>
                <a:latin typeface="Calibri" panose="020F0502020204030204" pitchFamily="34" charset="0"/>
              </a:rPr>
              <a:t>Jan 25, 2020</a:t>
            </a:r>
          </a:p>
        </p:txBody>
      </p:sp>
      <p:sp>
        <p:nvSpPr>
          <p:cNvPr id="30" name="OTLSHAPE_M_e7d42421d9e640a2a107afa423141c46_Title">
            <a:extLst>
              <a:ext uri="{FF2B5EF4-FFF2-40B4-BE49-F238E27FC236}">
                <a16:creationId xmlns:a16="http://schemas.microsoft.com/office/drawing/2014/main" id="{31962AB0-3120-44C3-83AB-9828F141FADE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3876959" y="1767501"/>
            <a:ext cx="1003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Executive Review</a:t>
            </a:r>
          </a:p>
        </p:txBody>
      </p:sp>
      <p:sp>
        <p:nvSpPr>
          <p:cNvPr id="31" name="OTLSHAPE_M_e7d42421d9e640a2a107afa423141c46_Date">
            <a:extLst>
              <a:ext uri="{FF2B5EF4-FFF2-40B4-BE49-F238E27FC236}">
                <a16:creationId xmlns:a16="http://schemas.microsoft.com/office/drawing/2014/main" id="{802164DA-DAEB-4B01-B6CC-512755D327E4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3876959" y="1950720"/>
            <a:ext cx="6223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>
                <a:solidFill>
                  <a:schemeClr val="dk2"/>
                </a:solidFill>
                <a:latin typeface="Calibri" panose="020F0502020204030204" pitchFamily="34" charset="0"/>
              </a:rPr>
              <a:t>Mar 10, 2020</a:t>
            </a:r>
            <a:endParaRPr lang="en-US" sz="900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OTLSHAPE_M_0e28a84cf6724e00a089964be0d24b0c_Title">
            <a:extLst>
              <a:ext uri="{FF2B5EF4-FFF2-40B4-BE49-F238E27FC236}">
                <a16:creationId xmlns:a16="http://schemas.microsoft.com/office/drawing/2014/main" id="{34FD21FB-BEB7-458C-ACAB-085275788A73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4230774" y="2204551"/>
            <a:ext cx="107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Executive Decision</a:t>
            </a:r>
          </a:p>
        </p:txBody>
      </p:sp>
      <p:sp>
        <p:nvSpPr>
          <p:cNvPr id="34" name="OTLSHAPE_M_0e28a84cf6724e00a089964be0d24b0c_Date">
            <a:extLst>
              <a:ext uri="{FF2B5EF4-FFF2-40B4-BE49-F238E27FC236}">
                <a16:creationId xmlns:a16="http://schemas.microsoft.com/office/drawing/2014/main" id="{A919D72E-D9B6-4AE1-B474-FA492DC3B6CC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4230774" y="2387769"/>
            <a:ext cx="6223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>
                <a:solidFill>
                  <a:schemeClr val="dk2"/>
                </a:solidFill>
                <a:latin typeface="Calibri" panose="020F0502020204030204" pitchFamily="34" charset="0"/>
              </a:rPr>
              <a:t>Mar 21, 2020</a:t>
            </a:r>
            <a:endParaRPr lang="en-US" sz="900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OTLSHAPE_M_b1a2b0ad50c54f3db24b3aab69d68fc5_Title">
            <a:extLst>
              <a:ext uri="{FF2B5EF4-FFF2-40B4-BE49-F238E27FC236}">
                <a16:creationId xmlns:a16="http://schemas.microsoft.com/office/drawing/2014/main" id="{C01118E8-E683-40F6-8336-7475C61D9952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10469590" y="2204551"/>
            <a:ext cx="762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Final Release</a:t>
            </a:r>
          </a:p>
        </p:txBody>
      </p:sp>
      <p:sp>
        <p:nvSpPr>
          <p:cNvPr id="43" name="OTLSHAPE_M_b1a2b0ad50c54f3db24b3aab69d68fc5_Date">
            <a:extLst>
              <a:ext uri="{FF2B5EF4-FFF2-40B4-BE49-F238E27FC236}">
                <a16:creationId xmlns:a16="http://schemas.microsoft.com/office/drawing/2014/main" id="{D348E596-E7A6-4312-854E-7890AE41F8F8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10551992" y="2387769"/>
            <a:ext cx="5969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>
                <a:solidFill>
                  <a:schemeClr val="dk2"/>
                </a:solidFill>
                <a:latin typeface="Calibri" panose="020F0502020204030204" pitchFamily="34" charset="0"/>
              </a:rPr>
              <a:t>Oct 20, 2020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E4D66-F6E5-4BB3-A07D-56FBE85E6393}"/>
              </a:ext>
            </a:extLst>
          </p:cNvPr>
          <p:cNvSpPr>
            <a:spLocks noGrp="1"/>
          </p:cNvSpPr>
          <p:nvPr>
            <p:ph type="title"/>
            <p:custDataLst>
              <p:tags r:id="rId101"/>
            </p:custDataLst>
          </p:nvPr>
        </p:nvSpPr>
        <p:spPr>
          <a:xfrm>
            <a:off x="524059" y="374589"/>
            <a:ext cx="9956969" cy="772541"/>
          </a:xfrm>
        </p:spPr>
        <p:txBody>
          <a:bodyPr>
            <a:normAutofit/>
          </a:bodyPr>
          <a:lstStyle/>
          <a:p>
            <a:r>
              <a:rPr lang="en-US" sz="3600" dirty="0"/>
              <a:t>Cross-functional Swimlane Flowchart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FD57F02A-9ECF-4B53-9D23-41625FD5E36F}"/>
              </a:ext>
            </a:extLst>
          </p:cNvPr>
          <p:cNvSpPr txBox="1"/>
          <p:nvPr/>
        </p:nvSpPr>
        <p:spPr>
          <a:xfrm>
            <a:off x="524060" y="1048675"/>
            <a:ext cx="5732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Product Development &amp; Launch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8109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OTLSHAPE_SL_0a4493d80e5d4b4db97216699f08f690_BackgroundRectangle">
            <a:extLst>
              <a:ext uri="{FF2B5EF4-FFF2-40B4-BE49-F238E27FC236}">
                <a16:creationId xmlns:a16="http://schemas.microsoft.com/office/drawing/2014/main" id="{A2FC8FC3-1DA1-4DE8-902F-58178CE0841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2435860"/>
            <a:ext cx="11264900" cy="658580"/>
          </a:xfrm>
          <a:prstGeom prst="rect">
            <a:avLst/>
          </a:prstGeom>
          <a:solidFill>
            <a:srgbClr val="B5B5B5">
              <a:alpha val="1490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8" name="OTLSHAPE_SL_dbef52961038470fa0ae29d3a4a76366_BackgroundRectangle">
            <a:extLst>
              <a:ext uri="{FF2B5EF4-FFF2-40B4-BE49-F238E27FC236}">
                <a16:creationId xmlns:a16="http://schemas.microsoft.com/office/drawing/2014/main" id="{10B159B6-D6F9-414C-8EC9-D1D2DC6CBAC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3157940"/>
            <a:ext cx="11264900" cy="503555"/>
          </a:xfrm>
          <a:prstGeom prst="rect">
            <a:avLst/>
          </a:prstGeom>
          <a:solidFill>
            <a:srgbClr val="B5B5B5">
              <a:alpha val="1490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1" name="OTLSHAPE_SL_266780cca70540a981a6c5c15afa7a6e_BackgroundRectangle">
            <a:extLst>
              <a:ext uri="{FF2B5EF4-FFF2-40B4-BE49-F238E27FC236}">
                <a16:creationId xmlns:a16="http://schemas.microsoft.com/office/drawing/2014/main" id="{EA4C9ABC-C00B-4975-BAA4-BBC66456D78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500" y="3724995"/>
            <a:ext cx="11264900" cy="658580"/>
          </a:xfrm>
          <a:prstGeom prst="rect">
            <a:avLst/>
          </a:prstGeom>
          <a:solidFill>
            <a:srgbClr val="B5B5B5">
              <a:alpha val="1490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4" name="OTLSHAPE_SL_b70c3279189a4436b759ab8c10383de3_BackgroundRectangle">
            <a:extLst>
              <a:ext uri="{FF2B5EF4-FFF2-40B4-BE49-F238E27FC236}">
                <a16:creationId xmlns:a16="http://schemas.microsoft.com/office/drawing/2014/main" id="{7F1CB2FD-A6BB-4F36-828B-24771CA75D4D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3500" y="5169154"/>
            <a:ext cx="11264900" cy="658580"/>
          </a:xfrm>
          <a:prstGeom prst="rect">
            <a:avLst/>
          </a:prstGeom>
          <a:solidFill>
            <a:srgbClr val="B5B5B5">
              <a:alpha val="1490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7" name="OTLSHAPE_SL_bc5deb4483974513ac7c8f1fae68d9c2_BackgroundRectangle">
            <a:extLst>
              <a:ext uri="{FF2B5EF4-FFF2-40B4-BE49-F238E27FC236}">
                <a16:creationId xmlns:a16="http://schemas.microsoft.com/office/drawing/2014/main" id="{4B67DDF1-6108-44CB-9B79-9E383E37E9A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3500" y="4447074"/>
            <a:ext cx="11264900" cy="658580"/>
          </a:xfrm>
          <a:prstGeom prst="rect">
            <a:avLst/>
          </a:prstGeom>
          <a:solidFill>
            <a:srgbClr val="B5B5B5">
              <a:alpha val="1490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TLSHAPE_SL_894ae848eb0a47debf01542c7b834487_BackgroundRectangle">
            <a:extLst>
              <a:ext uri="{FF2B5EF4-FFF2-40B4-BE49-F238E27FC236}">
                <a16:creationId xmlns:a16="http://schemas.microsoft.com/office/drawing/2014/main" id="{B68F8309-06AF-4685-BC1D-5A0291F7A347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3500" y="5891234"/>
            <a:ext cx="11264900" cy="734780"/>
          </a:xfrm>
          <a:prstGeom prst="rect">
            <a:avLst/>
          </a:prstGeom>
          <a:solidFill>
            <a:srgbClr val="B5B5B5">
              <a:alpha val="1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TLSHAPE_TB_00000000000000000000000000000000_LeftEndCaps">
            <a:extLst>
              <a:ext uri="{FF2B5EF4-FFF2-40B4-BE49-F238E27FC236}">
                <a16:creationId xmlns:a16="http://schemas.microsoft.com/office/drawing/2014/main" id="{BFE21164-6340-4BB3-9EDA-95A2271784D3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685800" y="1902629"/>
            <a:ext cx="44961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-38" normalizeH="0" baseline="0" noProof="0">
                <a:ln>
                  <a:noFill/>
                </a:ln>
                <a:solidFill>
                  <a:srgbClr val="B20E1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2021</a:t>
            </a:r>
            <a:endParaRPr kumimoji="0" lang="en-US" sz="1800" b="1" i="0" u="none" strike="noStrike" kern="1200" cap="none" spc="-38" normalizeH="0" baseline="0" noProof="0" dirty="0">
              <a:ln>
                <a:noFill/>
              </a:ln>
              <a:solidFill>
                <a:srgbClr val="B20E12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" name="OTLSHAPE_TB_00000000000000000000000000000000_RightEndCaps">
            <a:extLst>
              <a:ext uri="{FF2B5EF4-FFF2-40B4-BE49-F238E27FC236}">
                <a16:creationId xmlns:a16="http://schemas.microsoft.com/office/drawing/2014/main" id="{D2009E9F-2CB3-4F83-9270-53A5752766F1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1474534" y="1902629"/>
            <a:ext cx="44961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-38" normalizeH="0" baseline="0" noProof="0">
                <a:ln>
                  <a:noFill/>
                </a:ln>
                <a:solidFill>
                  <a:srgbClr val="B20E1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2023</a:t>
            </a:r>
            <a:endParaRPr kumimoji="0" lang="en-US" sz="1800" b="1" i="0" u="none" strike="noStrike" kern="1200" cap="none" spc="-38" normalizeH="0" baseline="0" noProof="0" dirty="0">
              <a:ln>
                <a:noFill/>
              </a:ln>
              <a:solidFill>
                <a:srgbClr val="B20E12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1" name="OTLSHAPE_TB_00000000000000000000000000000000_ScaleContainer">
            <a:extLst>
              <a:ext uri="{FF2B5EF4-FFF2-40B4-BE49-F238E27FC236}">
                <a16:creationId xmlns:a16="http://schemas.microsoft.com/office/drawing/2014/main" id="{B93E2084-D2C7-4EB6-892C-11C2454970F1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301665" y="1851660"/>
            <a:ext cx="10033000" cy="38100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31F19639-BCED-4A60-ADC4-E9642A236FB7}">
              <a14:hiddenScene3d xmlns:a14="http://schemas.microsoft.com/office/drawing/2010/main">
                <a:camera prst="orthographicFront"/>
                <a:lightRig rig="threePt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905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6" name="OTLSHAPE_SL_0a4493d80e5d4b4db97216699f08f690_HeaderRectangle">
            <a:extLst>
              <a:ext uri="{FF2B5EF4-FFF2-40B4-BE49-F238E27FC236}">
                <a16:creationId xmlns:a16="http://schemas.microsoft.com/office/drawing/2014/main" id="{3E569A9F-48F2-43D6-861A-5F3F4C54D273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3500" y="2435860"/>
            <a:ext cx="1117600" cy="658580"/>
          </a:xfrm>
          <a:prstGeom prst="rect">
            <a:avLst/>
          </a:prstGeom>
          <a:solidFill>
            <a:srgbClr val="FCD447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9" name="OTLSHAPE_SL_dbef52961038470fa0ae29d3a4a76366_HeaderRectangle">
            <a:extLst>
              <a:ext uri="{FF2B5EF4-FFF2-40B4-BE49-F238E27FC236}">
                <a16:creationId xmlns:a16="http://schemas.microsoft.com/office/drawing/2014/main" id="{DE8D5CA1-79D9-487B-9E19-7A44F9B8E08C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63500" y="3157940"/>
            <a:ext cx="1117600" cy="503555"/>
          </a:xfrm>
          <a:prstGeom prst="rect">
            <a:avLst/>
          </a:prstGeom>
          <a:solidFill>
            <a:srgbClr val="ED2224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2" name="OTLSHAPE_SL_266780cca70540a981a6c5c15afa7a6e_HeaderRectangle">
            <a:extLst>
              <a:ext uri="{FF2B5EF4-FFF2-40B4-BE49-F238E27FC236}">
                <a16:creationId xmlns:a16="http://schemas.microsoft.com/office/drawing/2014/main" id="{B5182D04-6A8B-4A12-9F57-07DE1F60C170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63500" y="3724995"/>
            <a:ext cx="1117600" cy="658580"/>
          </a:xfrm>
          <a:prstGeom prst="rect">
            <a:avLst/>
          </a:prstGeom>
          <a:solidFill>
            <a:schemeClr val="dk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5" name="OTLSHAPE_SL_b70c3279189a4436b759ab8c10383de3_HeaderRectangle">
            <a:extLst>
              <a:ext uri="{FF2B5EF4-FFF2-40B4-BE49-F238E27FC236}">
                <a16:creationId xmlns:a16="http://schemas.microsoft.com/office/drawing/2014/main" id="{79AC0A33-0012-4AB2-B14F-AC823C217C2E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3500" y="5169154"/>
            <a:ext cx="1117600" cy="658580"/>
          </a:xfrm>
          <a:prstGeom prst="rect">
            <a:avLst/>
          </a:prstGeom>
          <a:solidFill>
            <a:srgbClr val="252F6C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8" name="OTLSHAPE_SL_bc5deb4483974513ac7c8f1fae68d9c2_HeaderRectangle">
            <a:extLst>
              <a:ext uri="{FF2B5EF4-FFF2-40B4-BE49-F238E27FC236}">
                <a16:creationId xmlns:a16="http://schemas.microsoft.com/office/drawing/2014/main" id="{C05F360A-10E5-4BF4-80D0-277E442F9222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63500" y="4447074"/>
            <a:ext cx="1117600" cy="658580"/>
          </a:xfrm>
          <a:prstGeom prst="rect">
            <a:avLst/>
          </a:prstGeom>
          <a:solidFill>
            <a:srgbClr val="0052B4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3" name="OTLSHAPE_SL_894ae848eb0a47debf01542c7b834487_HeaderRectangle">
            <a:extLst>
              <a:ext uri="{FF2B5EF4-FFF2-40B4-BE49-F238E27FC236}">
                <a16:creationId xmlns:a16="http://schemas.microsoft.com/office/drawing/2014/main" id="{F09B322A-CD79-448B-884C-3F746AFF2E48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63500" y="5891234"/>
            <a:ext cx="1117600" cy="734780"/>
          </a:xfrm>
          <a:prstGeom prst="rect">
            <a:avLst/>
          </a:prstGeom>
          <a:solidFill>
            <a:srgbClr val="737373">
              <a:alpha val="4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90" name="OTLSHAPE_G_00000000000000000000000000000000_ShapeBelow0">
            <a:extLst>
              <a:ext uri="{FF2B5EF4-FFF2-40B4-BE49-F238E27FC236}">
                <a16:creationId xmlns:a16="http://schemas.microsoft.com/office/drawing/2014/main" id="{D5ABD3E4-5FD7-4B98-B178-A08DD5294931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2125265" y="2232660"/>
            <a:ext cx="0" cy="4393353"/>
          </a:xfrm>
          <a:prstGeom prst="line">
            <a:avLst/>
          </a:prstGeom>
          <a:ln w="14288" cap="flat" cmpd="sng" algn="ctr">
            <a:solidFill>
              <a:srgbClr val="5B9BD5">
                <a:alpha val="14902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OTLSHAPE_G_00000000000000000000000000000000_ShapeBelow1">
            <a:extLst>
              <a:ext uri="{FF2B5EF4-FFF2-40B4-BE49-F238E27FC236}">
                <a16:creationId xmlns:a16="http://schemas.microsoft.com/office/drawing/2014/main" id="{9A24F162-92CD-4A67-BB1B-D82C7B98DE25}"/>
              </a:ext>
            </a:extLst>
          </p:cNvPr>
          <p:cNvCxnSpPr/>
          <p:nvPr>
            <p:custDataLst>
              <p:tags r:id="rId18"/>
            </p:custDataLst>
          </p:nvPr>
        </p:nvCxnSpPr>
        <p:spPr>
          <a:xfrm>
            <a:off x="2958017" y="2232660"/>
            <a:ext cx="0" cy="4393353"/>
          </a:xfrm>
          <a:prstGeom prst="line">
            <a:avLst/>
          </a:prstGeom>
          <a:ln w="14288" cap="flat" cmpd="sng" algn="ctr">
            <a:solidFill>
              <a:srgbClr val="5B9BD5">
                <a:alpha val="14902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OTLSHAPE_G_00000000000000000000000000000000_ShapeBelow2">
            <a:extLst>
              <a:ext uri="{FF2B5EF4-FFF2-40B4-BE49-F238E27FC236}">
                <a16:creationId xmlns:a16="http://schemas.microsoft.com/office/drawing/2014/main" id="{1C2CD0DB-AF5E-4CAE-8BB5-DB04BF942489}"/>
              </a:ext>
            </a:extLst>
          </p:cNvPr>
          <p:cNvCxnSpPr/>
          <p:nvPr>
            <p:custDataLst>
              <p:tags r:id="rId19"/>
            </p:custDataLst>
          </p:nvPr>
        </p:nvCxnSpPr>
        <p:spPr>
          <a:xfrm>
            <a:off x="3799919" y="2232660"/>
            <a:ext cx="0" cy="4393353"/>
          </a:xfrm>
          <a:prstGeom prst="line">
            <a:avLst/>
          </a:prstGeom>
          <a:ln w="14288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OTLSHAPE_G_00000000000000000000000000000000_ShapeBelow3">
            <a:extLst>
              <a:ext uri="{FF2B5EF4-FFF2-40B4-BE49-F238E27FC236}">
                <a16:creationId xmlns:a16="http://schemas.microsoft.com/office/drawing/2014/main" id="{FADFA878-19DD-4FC8-8D91-884A6A8FEB24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>
            <a:off x="4641822" y="2232660"/>
            <a:ext cx="0" cy="4393353"/>
          </a:xfrm>
          <a:prstGeom prst="line">
            <a:avLst/>
          </a:prstGeom>
          <a:ln w="14288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OTLSHAPE_G_00000000000000000000000000000000_ShapeBelow4">
            <a:extLst>
              <a:ext uri="{FF2B5EF4-FFF2-40B4-BE49-F238E27FC236}">
                <a16:creationId xmlns:a16="http://schemas.microsoft.com/office/drawing/2014/main" id="{EBAA07E9-3531-4734-9015-9C5BA87268F0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>
            <a:off x="5465422" y="2232660"/>
            <a:ext cx="0" cy="4393353"/>
          </a:xfrm>
          <a:prstGeom prst="line">
            <a:avLst/>
          </a:prstGeom>
          <a:ln w="14288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OTLSHAPE_G_00000000000000000000000000000000_ShapeBelow5">
            <a:extLst>
              <a:ext uri="{FF2B5EF4-FFF2-40B4-BE49-F238E27FC236}">
                <a16:creationId xmlns:a16="http://schemas.microsoft.com/office/drawing/2014/main" id="{08E5F0FB-6FDB-4558-BB75-603D51B3558C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6298173" y="2232660"/>
            <a:ext cx="0" cy="4393353"/>
          </a:xfrm>
          <a:prstGeom prst="line">
            <a:avLst/>
          </a:prstGeom>
          <a:ln w="14288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OTLSHAPE_G_00000000000000000000000000000000_ShapeBelow6">
            <a:extLst>
              <a:ext uri="{FF2B5EF4-FFF2-40B4-BE49-F238E27FC236}">
                <a16:creationId xmlns:a16="http://schemas.microsoft.com/office/drawing/2014/main" id="{407506D5-0964-401D-8CD9-FDA31F8DC172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>
            <a:off x="7140076" y="2232660"/>
            <a:ext cx="0" cy="4393353"/>
          </a:xfrm>
          <a:prstGeom prst="line">
            <a:avLst/>
          </a:prstGeom>
          <a:ln w="14288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OTLSHAPE_G_00000000000000000000000000000000_ShapeBelow7">
            <a:extLst>
              <a:ext uri="{FF2B5EF4-FFF2-40B4-BE49-F238E27FC236}">
                <a16:creationId xmlns:a16="http://schemas.microsoft.com/office/drawing/2014/main" id="{BBD4B80A-6C66-4D58-BBE3-86D6A9A11FF5}"/>
              </a:ext>
            </a:extLst>
          </p:cNvPr>
          <p:cNvCxnSpPr/>
          <p:nvPr>
            <p:custDataLst>
              <p:tags r:id="rId24"/>
            </p:custDataLst>
          </p:nvPr>
        </p:nvCxnSpPr>
        <p:spPr>
          <a:xfrm>
            <a:off x="7981978" y="2232660"/>
            <a:ext cx="0" cy="4393353"/>
          </a:xfrm>
          <a:prstGeom prst="line">
            <a:avLst/>
          </a:prstGeom>
          <a:ln w="14288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OTLSHAPE_G_00000000000000000000000000000000_ShapeBelow8">
            <a:extLst>
              <a:ext uri="{FF2B5EF4-FFF2-40B4-BE49-F238E27FC236}">
                <a16:creationId xmlns:a16="http://schemas.microsoft.com/office/drawing/2014/main" id="{88AB6FF8-459A-4570-9CBB-948B87DCAB86}"/>
              </a:ext>
            </a:extLst>
          </p:cNvPr>
          <p:cNvCxnSpPr/>
          <p:nvPr>
            <p:custDataLst>
              <p:tags r:id="rId25"/>
            </p:custDataLst>
          </p:nvPr>
        </p:nvCxnSpPr>
        <p:spPr>
          <a:xfrm>
            <a:off x="8805579" y="2232660"/>
            <a:ext cx="0" cy="4393353"/>
          </a:xfrm>
          <a:prstGeom prst="line">
            <a:avLst/>
          </a:prstGeom>
          <a:ln w="14288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OTLSHAPE_G_00000000000000000000000000000000_ShapeBelow9">
            <a:extLst>
              <a:ext uri="{FF2B5EF4-FFF2-40B4-BE49-F238E27FC236}">
                <a16:creationId xmlns:a16="http://schemas.microsoft.com/office/drawing/2014/main" id="{2278F875-87D2-4842-AB88-76E4AB266420}"/>
              </a:ext>
            </a:extLst>
          </p:cNvPr>
          <p:cNvCxnSpPr/>
          <p:nvPr>
            <p:custDataLst>
              <p:tags r:id="rId26"/>
            </p:custDataLst>
          </p:nvPr>
        </p:nvCxnSpPr>
        <p:spPr>
          <a:xfrm>
            <a:off x="9638330" y="2232660"/>
            <a:ext cx="0" cy="4393353"/>
          </a:xfrm>
          <a:prstGeom prst="line">
            <a:avLst/>
          </a:prstGeom>
          <a:ln w="14288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OTLSHAPE_G_00000000000000000000000000000000_ShapeBelow10">
            <a:extLst>
              <a:ext uri="{FF2B5EF4-FFF2-40B4-BE49-F238E27FC236}">
                <a16:creationId xmlns:a16="http://schemas.microsoft.com/office/drawing/2014/main" id="{632C1F8F-4FA5-4143-8E6C-A289FB98EC0F}"/>
              </a:ext>
            </a:extLst>
          </p:cNvPr>
          <p:cNvCxnSpPr/>
          <p:nvPr>
            <p:custDataLst>
              <p:tags r:id="rId27"/>
            </p:custDataLst>
          </p:nvPr>
        </p:nvCxnSpPr>
        <p:spPr>
          <a:xfrm>
            <a:off x="10480232" y="2232660"/>
            <a:ext cx="0" cy="4393353"/>
          </a:xfrm>
          <a:prstGeom prst="line">
            <a:avLst/>
          </a:prstGeom>
          <a:ln w="14288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OTLSHAPE_SLT_fa6375b4d5d145eeb7b2c7a7f4030979_Shape">
            <a:extLst>
              <a:ext uri="{FF2B5EF4-FFF2-40B4-BE49-F238E27FC236}">
                <a16:creationId xmlns:a16="http://schemas.microsoft.com/office/drawing/2014/main" id="{6652F415-DDFF-4610-BED0-B1288E0A3543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2143568" y="2715260"/>
            <a:ext cx="4152900" cy="186055"/>
          </a:xfrm>
          <a:prstGeom prst="chevron">
            <a:avLst/>
          </a:prstGeom>
          <a:solidFill>
            <a:srgbClr val="FCD447"/>
          </a:solidFill>
          <a:ln>
            <a:noFill/>
          </a:ln>
          <a:effectLst/>
          <a:extLs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9" name="OTLSHAPE_SLT_164a80e42deb40cdbda05f6da773f796_Shape">
            <a:extLst>
              <a:ext uri="{FF2B5EF4-FFF2-40B4-BE49-F238E27FC236}">
                <a16:creationId xmlns:a16="http://schemas.microsoft.com/office/drawing/2014/main" id="{EB9457FE-547D-46E1-B4E0-0E68E44E9760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2976319" y="3437340"/>
            <a:ext cx="3327400" cy="186055"/>
          </a:xfrm>
          <a:prstGeom prst="chevron">
            <a:avLst/>
          </a:prstGeom>
          <a:solidFill>
            <a:srgbClr val="22499B"/>
          </a:solidFill>
          <a:ln>
            <a:noFill/>
          </a:ln>
          <a:effectLst/>
          <a:extLs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5" name="OTLSHAPE_SLT_e90d56494d67471690a42039ab1dfbab_Shape">
            <a:extLst>
              <a:ext uri="{FF2B5EF4-FFF2-40B4-BE49-F238E27FC236}">
                <a16:creationId xmlns:a16="http://schemas.microsoft.com/office/drawing/2014/main" id="{DC6E1160-7761-4D80-A8F6-B33C98089EBE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1301665" y="4726474"/>
            <a:ext cx="6629400" cy="186055"/>
          </a:xfrm>
          <a:prstGeom prst="chevron">
            <a:avLst/>
          </a:prstGeom>
          <a:solidFill>
            <a:srgbClr val="D80027"/>
          </a:solidFill>
          <a:ln>
            <a:noFill/>
          </a:ln>
          <a:effectLst/>
          <a:extLs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1" name="OTLSHAPE_SLT_505da92153fe4d04b8dc7b99ac1c1a71_Shape">
            <a:extLst>
              <a:ext uri="{FF2B5EF4-FFF2-40B4-BE49-F238E27FC236}">
                <a16:creationId xmlns:a16="http://schemas.microsoft.com/office/drawing/2014/main" id="{501E8EEB-1EEA-4DD1-89E6-8A4800D7C753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1336586" y="5448554"/>
            <a:ext cx="9956800" cy="186055"/>
          </a:xfrm>
          <a:prstGeom prst="chevron">
            <a:avLst/>
          </a:prstGeom>
          <a:solidFill>
            <a:srgbClr val="E51D35"/>
          </a:solidFill>
          <a:ln>
            <a:noFill/>
          </a:ln>
          <a:effectLst/>
          <a:extLs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1" name="OTLSHAPE_SLT_9650b9d41de54f0194faa96cae73d9ac_Shape">
            <a:extLst>
              <a:ext uri="{FF2B5EF4-FFF2-40B4-BE49-F238E27FC236}">
                <a16:creationId xmlns:a16="http://schemas.microsoft.com/office/drawing/2014/main" id="{9A7D8233-A0BB-4D51-9B20-35E8CC65B8F1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1347421" y="6246834"/>
            <a:ext cx="9804400" cy="186055"/>
          </a:xfrm>
          <a:prstGeom prst="chevron">
            <a:avLst/>
          </a:prstGeom>
          <a:solidFill>
            <a:srgbClr val="626262"/>
          </a:solidFill>
          <a:ln>
            <a:noFill/>
          </a:ln>
          <a:effectLst/>
          <a:extLs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6" name="OTLSHAPE_SLT_031ee41ed0424ccd880ea4a37d0c0665_Shape">
            <a:extLst>
              <a:ext uri="{FF2B5EF4-FFF2-40B4-BE49-F238E27FC236}">
                <a16:creationId xmlns:a16="http://schemas.microsoft.com/office/drawing/2014/main" id="{6D4FC1D1-CF2A-41F9-98F0-DE8291A9C624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2985464" y="4004395"/>
            <a:ext cx="8280400" cy="186055"/>
          </a:xfrm>
          <a:prstGeom prst="chevron">
            <a:avLst/>
          </a:prstGeom>
          <a:solidFill>
            <a:srgbClr val="003478"/>
          </a:solidFill>
          <a:ln>
            <a:noFill/>
          </a:ln>
          <a:effectLst/>
          <a:extLs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2700"/>
              </a14:hiddenSp3d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9" name="OTLSHAPE_SLM_b0bb81f737254ddcae41668a61b4cc9c_Shape">
            <a:extLst>
              <a:ext uri="{FF2B5EF4-FFF2-40B4-BE49-F238E27FC236}">
                <a16:creationId xmlns:a16="http://schemas.microsoft.com/office/drawing/2014/main" id="{E6AD9FE7-26CD-4CE5-862E-7F94A6F3DC64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3711013" y="5207254"/>
            <a:ext cx="177800" cy="177800"/>
          </a:xfrm>
          <a:prstGeom prst="ellipse">
            <a:avLst/>
          </a:prstGeom>
          <a:solidFill>
            <a:srgbClr val="E51D35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1" name="OTLSHAPE_SLM_97b06d81460540f29d34bf534764c7bf_Shape">
            <a:extLst>
              <a:ext uri="{FF2B5EF4-FFF2-40B4-BE49-F238E27FC236}">
                <a16:creationId xmlns:a16="http://schemas.microsoft.com/office/drawing/2014/main" id="{025B6908-B137-421F-940A-16D3277778D8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1743524" y="5207254"/>
            <a:ext cx="177800" cy="177800"/>
          </a:xfrm>
          <a:prstGeom prst="ellipse">
            <a:avLst/>
          </a:prstGeom>
          <a:solidFill>
            <a:srgbClr val="E51D35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8" name="OTLSHAPE_SLM_8ad9f94d192647c78f8661e2e8fb1f9b_Shape">
            <a:extLst>
              <a:ext uri="{FF2B5EF4-FFF2-40B4-BE49-F238E27FC236}">
                <a16:creationId xmlns:a16="http://schemas.microsoft.com/office/drawing/2014/main" id="{C35AFF15-32B7-49DE-91C3-F636C8BA81AD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7060321" y="5207254"/>
            <a:ext cx="177800" cy="177800"/>
          </a:xfrm>
          <a:prstGeom prst="ellipse">
            <a:avLst/>
          </a:prstGeom>
          <a:solidFill>
            <a:srgbClr val="E51D35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3" name="OTLSHAPE_SLM_9df4b86956514374b54f7625eeacfd52_Shape">
            <a:extLst>
              <a:ext uri="{FF2B5EF4-FFF2-40B4-BE49-F238E27FC236}">
                <a16:creationId xmlns:a16="http://schemas.microsoft.com/office/drawing/2014/main" id="{44870E08-1CD8-44D1-8C52-0E73900D7CF3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5971338" y="3196040"/>
            <a:ext cx="177800" cy="177800"/>
          </a:xfrm>
          <a:prstGeom prst="ellipse">
            <a:avLst/>
          </a:prstGeom>
          <a:solidFill>
            <a:srgbClr val="22499B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6" name="OTLSHAPE_SLM_633f00c2d4134ec99256695e09c319c7_Shape">
            <a:extLst>
              <a:ext uri="{FF2B5EF4-FFF2-40B4-BE49-F238E27FC236}">
                <a16:creationId xmlns:a16="http://schemas.microsoft.com/office/drawing/2014/main" id="{CFF0521F-BD7B-492C-9B7E-40F1FA105941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10164601" y="5929334"/>
            <a:ext cx="228600" cy="254000"/>
          </a:xfrm>
          <a:prstGeom prst="diamond">
            <a:avLst/>
          </a:prstGeom>
          <a:solidFill>
            <a:srgbClr val="52525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7" name="OTLSHAPE_SLM_31182e9b471c42e8895ee1d4b621afaa_Shape">
            <a:extLst>
              <a:ext uri="{FF2B5EF4-FFF2-40B4-BE49-F238E27FC236}">
                <a16:creationId xmlns:a16="http://schemas.microsoft.com/office/drawing/2014/main" id="{E7532FA5-4C07-4ED5-832F-8C3BD3FA5059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6183867" y="5929334"/>
            <a:ext cx="228600" cy="254000"/>
          </a:xfrm>
          <a:prstGeom prst="diamond">
            <a:avLst/>
          </a:prstGeom>
          <a:solidFill>
            <a:srgbClr val="52525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8" name="OTLSHAPE_SLM_f67fd5c128fa4ae8a8075f5bbc4d4454_Shape">
            <a:extLst>
              <a:ext uri="{FF2B5EF4-FFF2-40B4-BE49-F238E27FC236}">
                <a16:creationId xmlns:a16="http://schemas.microsoft.com/office/drawing/2014/main" id="{1179FCCB-672D-4DE5-90DA-B925ACCA2AF6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5223000" y="5929334"/>
            <a:ext cx="228600" cy="254000"/>
          </a:xfrm>
          <a:prstGeom prst="diamond">
            <a:avLst/>
          </a:prstGeom>
          <a:solidFill>
            <a:srgbClr val="52525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9" name="OTLSHAPE_SLM_9a0c75f529204a86b86c7fd242115398_Shape">
            <a:extLst>
              <a:ext uri="{FF2B5EF4-FFF2-40B4-BE49-F238E27FC236}">
                <a16:creationId xmlns:a16="http://schemas.microsoft.com/office/drawing/2014/main" id="{03BB0BE0-7CD2-4406-89F8-FCC71639B2E9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7364361" y="5929334"/>
            <a:ext cx="228600" cy="254000"/>
          </a:xfrm>
          <a:prstGeom prst="diamond">
            <a:avLst/>
          </a:prstGeom>
          <a:solidFill>
            <a:srgbClr val="52525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6" name="OTLSHAPE_SLM_78d836a2a3c74c5aa58b9e11a35825e2_Shape">
            <a:extLst>
              <a:ext uri="{FF2B5EF4-FFF2-40B4-BE49-F238E27FC236}">
                <a16:creationId xmlns:a16="http://schemas.microsoft.com/office/drawing/2014/main" id="{3F432ADD-584F-4E52-9351-33763B5D3A8D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4836600" y="4485174"/>
            <a:ext cx="177800" cy="177800"/>
          </a:xfrm>
          <a:prstGeom prst="ellipse">
            <a:avLst/>
          </a:prstGeom>
          <a:solidFill>
            <a:srgbClr val="D80027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3" name="OTLSHAPE_SLM_692d03eb4cc24a1489c3656989b3981d_Shape">
            <a:extLst>
              <a:ext uri="{FF2B5EF4-FFF2-40B4-BE49-F238E27FC236}">
                <a16:creationId xmlns:a16="http://schemas.microsoft.com/office/drawing/2014/main" id="{0527B358-5C73-4015-8BFC-797C7E8E03C7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5651049" y="2473960"/>
            <a:ext cx="177800" cy="177800"/>
          </a:xfrm>
          <a:prstGeom prst="ellipse">
            <a:avLst/>
          </a:prstGeom>
          <a:solidFill>
            <a:srgbClr val="FCD447"/>
          </a:solidFill>
          <a:ln w="12700" cap="flat" cmpd="sng" algn="ctr">
            <a:noFill/>
            <a:prstDash val="solid"/>
            <a:miter lim="800000"/>
          </a:ln>
          <a:effectLst/>
          <a:extLs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7" name="OTLSHAPE_SLM_e92fd36076044e0aa5aa542c6565ae9a_Shape">
            <a:extLst>
              <a:ext uri="{FF2B5EF4-FFF2-40B4-BE49-F238E27FC236}">
                <a16:creationId xmlns:a16="http://schemas.microsoft.com/office/drawing/2014/main" id="{1C481FA0-2DAC-46E9-9E5E-374DD966315C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6822391" y="4485174"/>
            <a:ext cx="177800" cy="177800"/>
          </a:xfrm>
          <a:prstGeom prst="ellipse">
            <a:avLst/>
          </a:prstGeom>
          <a:solidFill>
            <a:srgbClr val="D80027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5" name="OTLSHAPE_SLM_6b06120f4cec42b49fc04ca70b83e695_Shape">
            <a:extLst>
              <a:ext uri="{FF2B5EF4-FFF2-40B4-BE49-F238E27FC236}">
                <a16:creationId xmlns:a16="http://schemas.microsoft.com/office/drawing/2014/main" id="{30BEBB4D-4F32-4877-A3C7-32403EA32C35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6218418" y="3763095"/>
            <a:ext cx="177800" cy="177800"/>
          </a:xfrm>
          <a:prstGeom prst="ellipse">
            <a:avLst/>
          </a:prstGeom>
          <a:solidFill>
            <a:srgbClr val="00347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4" name="OTLSHAPE_SLM_c00a43a0dcee45558d20f456f3fbd4c6_Shape">
            <a:extLst>
              <a:ext uri="{FF2B5EF4-FFF2-40B4-BE49-F238E27FC236}">
                <a16:creationId xmlns:a16="http://schemas.microsoft.com/office/drawing/2014/main" id="{3F129FD8-2987-4F0F-A483-B91E1615A955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10171699" y="3763095"/>
            <a:ext cx="177800" cy="177800"/>
          </a:xfrm>
          <a:prstGeom prst="ellipse">
            <a:avLst/>
          </a:prstGeom>
          <a:solidFill>
            <a:srgbClr val="00347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7" name="OTLSHAPE_SL_0a4493d80e5d4b4db97216699f08f690_Header">
            <a:extLst>
              <a:ext uri="{FF2B5EF4-FFF2-40B4-BE49-F238E27FC236}">
                <a16:creationId xmlns:a16="http://schemas.microsoft.com/office/drawing/2014/main" id="{C3689E46-00AB-4200-8185-81E4E48F5FB3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63500" y="2664375"/>
            <a:ext cx="1117600" cy="2015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Germany</a:t>
            </a:r>
          </a:p>
        </p:txBody>
      </p:sp>
      <p:sp>
        <p:nvSpPr>
          <p:cNvPr id="280" name="OTLSHAPE_SL_dbef52961038470fa0ae29d3a4a76366_Header">
            <a:extLst>
              <a:ext uri="{FF2B5EF4-FFF2-40B4-BE49-F238E27FC236}">
                <a16:creationId xmlns:a16="http://schemas.microsoft.com/office/drawing/2014/main" id="{25D865FB-B518-4310-BC5C-8CEF91E34FA0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63500" y="3308943"/>
            <a:ext cx="1117600" cy="2015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France</a:t>
            </a:r>
          </a:p>
        </p:txBody>
      </p:sp>
      <p:sp>
        <p:nvSpPr>
          <p:cNvPr id="283" name="OTLSHAPE_SL_266780cca70540a981a6c5c15afa7a6e_Header">
            <a:extLst>
              <a:ext uri="{FF2B5EF4-FFF2-40B4-BE49-F238E27FC236}">
                <a16:creationId xmlns:a16="http://schemas.microsoft.com/office/drawing/2014/main" id="{5DEB7AD7-AF36-4E1D-8729-727A6543118F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63500" y="3953510"/>
            <a:ext cx="1117600" cy="2015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South Korea</a:t>
            </a:r>
          </a:p>
        </p:txBody>
      </p:sp>
      <p:sp>
        <p:nvSpPr>
          <p:cNvPr id="286" name="OTLSHAPE_SL_b70c3279189a4436b759ab8c10383de3_Header">
            <a:extLst>
              <a:ext uri="{FF2B5EF4-FFF2-40B4-BE49-F238E27FC236}">
                <a16:creationId xmlns:a16="http://schemas.microsoft.com/office/drawing/2014/main" id="{8A6F49DD-8730-4854-998F-A23B5E903E19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63500" y="5397669"/>
            <a:ext cx="1117600" cy="2015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UK</a:t>
            </a:r>
          </a:p>
        </p:txBody>
      </p:sp>
      <p:sp>
        <p:nvSpPr>
          <p:cNvPr id="289" name="OTLSHAPE_SL_bc5deb4483974513ac7c8f1fae68d9c2_Header">
            <a:extLst>
              <a:ext uri="{FF2B5EF4-FFF2-40B4-BE49-F238E27FC236}">
                <a16:creationId xmlns:a16="http://schemas.microsoft.com/office/drawing/2014/main" id="{00C49AD8-7AC4-4FB8-A1B7-0DC95A1728B5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63500" y="4675590"/>
            <a:ext cx="1117600" cy="2015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USA</a:t>
            </a:r>
          </a:p>
        </p:txBody>
      </p:sp>
      <p:sp>
        <p:nvSpPr>
          <p:cNvPr id="344" name="OTLSHAPE_SL_894ae848eb0a47debf01542c7b834487_Header">
            <a:extLst>
              <a:ext uri="{FF2B5EF4-FFF2-40B4-BE49-F238E27FC236}">
                <a16:creationId xmlns:a16="http://schemas.microsoft.com/office/drawing/2014/main" id="{AB560B4F-AE7A-4718-A4A5-E61EF772E99C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63500" y="6157849"/>
            <a:ext cx="1117600" cy="2015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Other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7DFD0B96-5F14-4FD4-B744-758B5F01AA40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1365165" y="1949133"/>
            <a:ext cx="182742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26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Q1</a:t>
            </a:r>
          </a:p>
        </p:txBody>
      </p:sp>
      <p:sp>
        <p:nvSpPr>
          <p:cNvPr id="9" name="OTLSHAPE_TB_00000000000000000000000000000000_TimescaleInterval2">
            <a:extLst>
              <a:ext uri="{FF2B5EF4-FFF2-40B4-BE49-F238E27FC236}">
                <a16:creationId xmlns:a16="http://schemas.microsoft.com/office/drawing/2014/main" id="{E35554AC-CA09-4E9C-987A-672C93E48E79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2188766" y="1949133"/>
            <a:ext cx="182742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26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Q2</a:t>
            </a:r>
          </a:p>
        </p:txBody>
      </p:sp>
      <p:sp>
        <p:nvSpPr>
          <p:cNvPr id="10" name="OTLSHAPE_TB_00000000000000000000000000000000_TimescaleInterval3">
            <a:extLst>
              <a:ext uri="{FF2B5EF4-FFF2-40B4-BE49-F238E27FC236}">
                <a16:creationId xmlns:a16="http://schemas.microsoft.com/office/drawing/2014/main" id="{F4F06032-C8F2-4EFC-981B-563CAD9519EB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3021517" y="1949133"/>
            <a:ext cx="182742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26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Q3</a:t>
            </a:r>
          </a:p>
        </p:txBody>
      </p:sp>
      <p:sp>
        <p:nvSpPr>
          <p:cNvPr id="312" name="OTLSHAPE_SLT_fa6375b4d5d145eeb7b2c7a7f4030979_JoinedDate">
            <a:extLst>
              <a:ext uri="{FF2B5EF4-FFF2-40B4-BE49-F238E27FC236}">
                <a16:creationId xmlns:a16="http://schemas.microsoft.com/office/drawing/2014/main" id="{4B0EE707-44DF-4441-B606-D1B7D535910C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2143568" y="2901315"/>
            <a:ext cx="1028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4" normalizeH="0" baseline="0" noProof="0">
                <a:ln>
                  <a:noFill/>
                </a:ln>
                <a:solidFill>
                  <a:srgbClr val="40404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Apr 2021 - Jun 2022</a:t>
            </a:r>
            <a:endParaRPr kumimoji="0" lang="en-US" sz="1000" b="0" i="0" u="none" strike="noStrike" kern="1200" cap="none" spc="-4" normalizeH="0" baseline="0" noProof="0" dirty="0">
              <a:ln>
                <a:noFill/>
              </a:ln>
              <a:solidFill>
                <a:srgbClr val="40404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13" name="OTLSHAPE_SLT_fa6375b4d5d145eeb7b2c7a7f4030979_Title">
            <a:extLst>
              <a:ext uri="{FF2B5EF4-FFF2-40B4-BE49-F238E27FC236}">
                <a16:creationId xmlns:a16="http://schemas.microsoft.com/office/drawing/2014/main" id="{BF1907C6-4DE9-4A14-B1C5-B452670F23C1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3827198" y="2730775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Germany Pilot </a:t>
            </a:r>
          </a:p>
        </p:txBody>
      </p:sp>
      <p:sp>
        <p:nvSpPr>
          <p:cNvPr id="320" name="OTLSHAPE_SLT_164a80e42deb40cdbda05f6da773f796_JoinedDate">
            <a:extLst>
              <a:ext uri="{FF2B5EF4-FFF2-40B4-BE49-F238E27FC236}">
                <a16:creationId xmlns:a16="http://schemas.microsoft.com/office/drawing/2014/main" id="{A62A263D-FA36-474D-8B4E-0DC7C39288C3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6350098" y="3452855"/>
            <a:ext cx="952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4" normalizeH="0" baseline="0" noProof="0">
                <a:ln>
                  <a:noFill/>
                </a:ln>
                <a:solidFill>
                  <a:srgbClr val="40404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Jul 2021 - Jul 2022</a:t>
            </a:r>
            <a:endParaRPr kumimoji="0" lang="en-US" sz="1000" b="0" i="0" u="none" strike="noStrike" kern="1200" cap="none" spc="-4" normalizeH="0" baseline="0" noProof="0" dirty="0">
              <a:ln>
                <a:noFill/>
              </a:ln>
              <a:solidFill>
                <a:srgbClr val="40404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21" name="OTLSHAPE_SLT_164a80e42deb40cdbda05f6da773f796_Title">
            <a:extLst>
              <a:ext uri="{FF2B5EF4-FFF2-40B4-BE49-F238E27FC236}">
                <a16:creationId xmlns:a16="http://schemas.microsoft.com/office/drawing/2014/main" id="{C092CDB3-3885-4D72-9027-A1D152F71502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4328035" y="3452855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-4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France Pilot</a:t>
            </a:r>
            <a:endParaRPr kumimoji="0" lang="en-US" sz="1000" b="1" i="0" u="none" strike="noStrike" kern="1200" cap="none" spc="-4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28" name="OTLSHAPE_SLT_e90d56494d67471690a42039ab1dfbab_JoinedDate">
            <a:extLst>
              <a:ext uri="{FF2B5EF4-FFF2-40B4-BE49-F238E27FC236}">
                <a16:creationId xmlns:a16="http://schemas.microsoft.com/office/drawing/2014/main" id="{88FF35E9-5BA0-4294-AAEA-CE5AA3346464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1301665" y="4912529"/>
            <a:ext cx="1041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4" normalizeH="0" baseline="0" noProof="0">
                <a:ln>
                  <a:noFill/>
                </a:ln>
                <a:solidFill>
                  <a:srgbClr val="40404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Jan 2021 - Dec 2022</a:t>
            </a:r>
            <a:endParaRPr kumimoji="0" lang="en-US" sz="1000" b="0" i="0" u="none" strike="noStrike" kern="1200" cap="none" spc="-4" normalizeH="0" baseline="0" noProof="0" dirty="0">
              <a:ln>
                <a:noFill/>
              </a:ln>
              <a:solidFill>
                <a:srgbClr val="40404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29" name="OTLSHAPE_SLT_e90d56494d67471690a42039ab1dfbab_Title">
            <a:extLst>
              <a:ext uri="{FF2B5EF4-FFF2-40B4-BE49-F238E27FC236}">
                <a16:creationId xmlns:a16="http://schemas.microsoft.com/office/drawing/2014/main" id="{ABB7B192-1118-448F-A5E9-C53A2B1A2647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4357741" y="4741990"/>
            <a:ext cx="520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-6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Execution</a:t>
            </a:r>
          </a:p>
        </p:txBody>
      </p:sp>
      <p:sp>
        <p:nvSpPr>
          <p:cNvPr id="357" name="OTLSHAPE_SLT_505da92153fe4d04b8dc7b99ac1c1a71_JoinedDate">
            <a:extLst>
              <a:ext uri="{FF2B5EF4-FFF2-40B4-BE49-F238E27FC236}">
                <a16:creationId xmlns:a16="http://schemas.microsoft.com/office/drawing/2014/main" id="{E5FCF412-2689-4788-AF1C-460444934A8E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1336586" y="5634609"/>
            <a:ext cx="1041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4" normalizeH="0" baseline="0" noProof="0">
                <a:ln>
                  <a:noFill/>
                </a:ln>
                <a:solidFill>
                  <a:srgbClr val="40404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Jan 2021 - Dec 2023</a:t>
            </a:r>
            <a:endParaRPr kumimoji="0" lang="en-US" sz="1000" b="0" i="0" u="none" strike="noStrike" kern="1200" cap="none" spc="-4" normalizeH="0" baseline="0" noProof="0" dirty="0">
              <a:ln>
                <a:noFill/>
              </a:ln>
              <a:solidFill>
                <a:srgbClr val="40404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58" name="OTLSHAPE_SLT_505da92153fe4d04b8dc7b99ac1c1a71_Title">
            <a:extLst>
              <a:ext uri="{FF2B5EF4-FFF2-40B4-BE49-F238E27FC236}">
                <a16:creationId xmlns:a16="http://schemas.microsoft.com/office/drawing/2014/main" id="{E9CB11BC-F3D0-4567-860C-2A463CC57208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6020563" y="5464069"/>
            <a:ext cx="584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-6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Production</a:t>
            </a:r>
            <a:endParaRPr kumimoji="0" lang="en-US" sz="1000" b="1" i="0" u="none" strike="noStrike" kern="1200" cap="none" spc="-6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93" name="OTLSHAPE_SLT_9650b9d41de54f0194faa96cae73d9ac_JoinedDate">
            <a:extLst>
              <a:ext uri="{FF2B5EF4-FFF2-40B4-BE49-F238E27FC236}">
                <a16:creationId xmlns:a16="http://schemas.microsoft.com/office/drawing/2014/main" id="{400D7A35-7636-4A7C-815F-4C24B60D4E35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1347421" y="6432889"/>
            <a:ext cx="1041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4" normalizeH="0" baseline="0" noProof="0">
                <a:ln>
                  <a:noFill/>
                </a:ln>
                <a:solidFill>
                  <a:srgbClr val="40404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Jan 2021 - Dec 2023</a:t>
            </a:r>
            <a:endParaRPr kumimoji="0" lang="en-US" sz="1000" b="0" i="0" u="none" strike="noStrike" kern="1200" cap="none" spc="-4" normalizeH="0" baseline="0" noProof="0" dirty="0">
              <a:ln>
                <a:noFill/>
              </a:ln>
              <a:solidFill>
                <a:srgbClr val="40404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94" name="OTLSHAPE_SLT_9650b9d41de54f0194faa96cae73d9ac_Title">
            <a:extLst>
              <a:ext uri="{FF2B5EF4-FFF2-40B4-BE49-F238E27FC236}">
                <a16:creationId xmlns:a16="http://schemas.microsoft.com/office/drawing/2014/main" id="{FDEC205A-60A2-470C-B6EE-A2FB04810A25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5805581" y="6262349"/>
            <a:ext cx="889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-4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Global Execution</a:t>
            </a:r>
            <a:endParaRPr kumimoji="0" lang="en-US" sz="1000" b="1" i="0" u="none" strike="noStrike" kern="1200" cap="none" spc="-4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481" name="OTLSHAPE_SLT_031ee41ed0424ccd880ea4a37d0c0665_JoinedDate">
            <a:extLst>
              <a:ext uri="{FF2B5EF4-FFF2-40B4-BE49-F238E27FC236}">
                <a16:creationId xmlns:a16="http://schemas.microsoft.com/office/drawing/2014/main" id="{F7AB5F5D-6B7C-427B-88FA-79D6417DF0D0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2985464" y="4190450"/>
            <a:ext cx="1003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4" normalizeH="0" baseline="0" noProof="0">
                <a:ln>
                  <a:noFill/>
                </a:ln>
                <a:solidFill>
                  <a:srgbClr val="40404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Jul 2021 - Dec 2023</a:t>
            </a:r>
            <a:endParaRPr kumimoji="0" lang="en-US" sz="1000" b="0" i="0" u="none" strike="noStrike" kern="1200" cap="none" spc="-4" normalizeH="0" baseline="0" noProof="0" dirty="0">
              <a:ln>
                <a:noFill/>
              </a:ln>
              <a:solidFill>
                <a:srgbClr val="40404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482" name="OTLSHAPE_SLT_031ee41ed0424ccd880ea4a37d0c0665_Title">
            <a:extLst>
              <a:ext uri="{FF2B5EF4-FFF2-40B4-BE49-F238E27FC236}">
                <a16:creationId xmlns:a16="http://schemas.microsoft.com/office/drawing/2014/main" id="{EFCF62E9-4E5C-4CD7-94F3-539ECD31198E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6819343" y="4019910"/>
            <a:ext cx="609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-4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Production </a:t>
            </a:r>
          </a:p>
        </p:txBody>
      </p:sp>
      <p:sp>
        <p:nvSpPr>
          <p:cNvPr id="525" name="OTLSHAPE_SLM_b0bb81f737254ddcae41668a61b4cc9c_Title">
            <a:extLst>
              <a:ext uri="{FF2B5EF4-FFF2-40B4-BE49-F238E27FC236}">
                <a16:creationId xmlns:a16="http://schemas.microsoft.com/office/drawing/2014/main" id="{0EB7AF6C-A70C-487B-8DF8-4FE6A7698B6B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3310497" y="5218642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Class II</a:t>
            </a:r>
          </a:p>
        </p:txBody>
      </p:sp>
      <p:sp>
        <p:nvSpPr>
          <p:cNvPr id="528" name="OTLSHAPE_SLM_97b06d81460540f29d34bf534764c7bf_Title">
            <a:extLst>
              <a:ext uri="{FF2B5EF4-FFF2-40B4-BE49-F238E27FC236}">
                <a16:creationId xmlns:a16="http://schemas.microsoft.com/office/drawing/2014/main" id="{A7B87A1E-2771-4BAD-AF9C-D84A4844EF81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1311004" y="5218642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Class III</a:t>
            </a:r>
          </a:p>
        </p:txBody>
      </p:sp>
      <p:sp>
        <p:nvSpPr>
          <p:cNvPr id="531" name="OTLSHAPE_SLM_8ad9f94d192647c78f8661e2e8fb1f9b_Title">
            <a:extLst>
              <a:ext uri="{FF2B5EF4-FFF2-40B4-BE49-F238E27FC236}">
                <a16:creationId xmlns:a16="http://schemas.microsoft.com/office/drawing/2014/main" id="{35065E2A-74CA-42CC-A909-CACD3A8F7E40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6691809" y="5218642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Class I</a:t>
            </a:r>
          </a:p>
        </p:txBody>
      </p:sp>
      <p:sp>
        <p:nvSpPr>
          <p:cNvPr id="534" name="OTLSHAPE_SLM_9df4b86956514374b54f7625eeacfd52_Title">
            <a:extLst>
              <a:ext uri="{FF2B5EF4-FFF2-40B4-BE49-F238E27FC236}">
                <a16:creationId xmlns:a16="http://schemas.microsoft.com/office/drawing/2014/main" id="{F190C969-8C8A-49FC-980C-B404D0022EF0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5289983" y="3207427"/>
            <a:ext cx="635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2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Publish data</a:t>
            </a:r>
          </a:p>
        </p:txBody>
      </p:sp>
      <p:sp>
        <p:nvSpPr>
          <p:cNvPr id="535" name="OTLSHAPE_SLM_9df4b86956514374b54f7625eeacfd52_Date">
            <a:extLst>
              <a:ext uri="{FF2B5EF4-FFF2-40B4-BE49-F238E27FC236}">
                <a16:creationId xmlns:a16="http://schemas.microsoft.com/office/drawing/2014/main" id="{A39025CB-B696-4C55-90EC-85CABCCA9758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6199938" y="3207427"/>
            <a:ext cx="596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6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Jun 4, 2022</a:t>
            </a:r>
          </a:p>
        </p:txBody>
      </p:sp>
      <p:sp>
        <p:nvSpPr>
          <p:cNvPr id="537" name="OTLSHAPE_SLM_633f00c2d4134ec99256695e09c319c7_Title">
            <a:extLst>
              <a:ext uri="{FF2B5EF4-FFF2-40B4-BE49-F238E27FC236}">
                <a16:creationId xmlns:a16="http://schemas.microsoft.com/office/drawing/2014/main" id="{AC030A13-BE53-42B6-8392-9C4D1ED76645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10444001" y="5978821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China</a:t>
            </a:r>
          </a:p>
        </p:txBody>
      </p:sp>
      <p:sp>
        <p:nvSpPr>
          <p:cNvPr id="540" name="OTLSHAPE_SLM_31182e9b471c42e8895ee1d4b621afaa_Title">
            <a:extLst>
              <a:ext uri="{FF2B5EF4-FFF2-40B4-BE49-F238E27FC236}">
                <a16:creationId xmlns:a16="http://schemas.microsoft.com/office/drawing/2014/main" id="{AAAF20A1-F041-44E3-92DB-B996361D7787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6463267" y="5978821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18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Turkey</a:t>
            </a:r>
          </a:p>
        </p:txBody>
      </p:sp>
      <p:sp>
        <p:nvSpPr>
          <p:cNvPr id="543" name="OTLSHAPE_SLM_f67fd5c128fa4ae8a8075f5bbc4d4454_Title">
            <a:extLst>
              <a:ext uri="{FF2B5EF4-FFF2-40B4-BE49-F238E27FC236}">
                <a16:creationId xmlns:a16="http://schemas.microsoft.com/office/drawing/2014/main" id="{FC7CEDF4-F454-4BA4-AF59-9E788DAA28A9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5502400" y="5978821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Spain</a:t>
            </a:r>
          </a:p>
        </p:txBody>
      </p:sp>
      <p:sp>
        <p:nvSpPr>
          <p:cNvPr id="546" name="OTLSHAPE_SLM_9a0c75f529204a86b86c7fd242115398_Title">
            <a:extLst>
              <a:ext uri="{FF2B5EF4-FFF2-40B4-BE49-F238E27FC236}">
                <a16:creationId xmlns:a16="http://schemas.microsoft.com/office/drawing/2014/main" id="{4CF9113B-9FD5-4631-A03E-A55D0562E238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7643761" y="5978821"/>
            <a:ext cx="419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8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Sweden</a:t>
            </a:r>
          </a:p>
        </p:txBody>
      </p:sp>
      <p:sp>
        <p:nvSpPr>
          <p:cNvPr id="554" name="OTLSHAPE_SLM_78d836a2a3c74c5aa58b9e11a35825e2_Title">
            <a:extLst>
              <a:ext uri="{FF2B5EF4-FFF2-40B4-BE49-F238E27FC236}">
                <a16:creationId xmlns:a16="http://schemas.microsoft.com/office/drawing/2014/main" id="{2DE0B1C0-CE53-4BBD-A34E-A10FB876C04E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4151901" y="4496562"/>
            <a:ext cx="635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6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Data refresh</a:t>
            </a:r>
          </a:p>
        </p:txBody>
      </p:sp>
      <p:sp>
        <p:nvSpPr>
          <p:cNvPr id="555" name="OTLSHAPE_SLM_78d836a2a3c74c5aa58b9e11a35825e2_Date">
            <a:extLst>
              <a:ext uri="{FF2B5EF4-FFF2-40B4-BE49-F238E27FC236}">
                <a16:creationId xmlns:a16="http://schemas.microsoft.com/office/drawing/2014/main" id="{017A77C2-DF0F-4D25-9A92-C734B7BCB9E5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5065200" y="4496562"/>
            <a:ext cx="647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6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Jan 31, 2022</a:t>
            </a:r>
          </a:p>
        </p:txBody>
      </p:sp>
      <p:sp>
        <p:nvSpPr>
          <p:cNvPr id="560" name="OTLSHAPE_SLM_692d03eb4cc24a1489c3656989b3981d_Title">
            <a:extLst>
              <a:ext uri="{FF2B5EF4-FFF2-40B4-BE49-F238E27FC236}">
                <a16:creationId xmlns:a16="http://schemas.microsoft.com/office/drawing/2014/main" id="{892BC6DC-4DA6-4E46-898A-916D5BE67288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4969694" y="2485348"/>
            <a:ext cx="635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Publish data</a:t>
            </a:r>
          </a:p>
        </p:txBody>
      </p:sp>
      <p:sp>
        <p:nvSpPr>
          <p:cNvPr id="561" name="OTLSHAPE_SLM_692d03eb4cc24a1489c3656989b3981d_Date">
            <a:extLst>
              <a:ext uri="{FF2B5EF4-FFF2-40B4-BE49-F238E27FC236}">
                <a16:creationId xmlns:a16="http://schemas.microsoft.com/office/drawing/2014/main" id="{8AB0625D-C4EC-4C1C-A633-6B9E80134473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5879649" y="2485348"/>
            <a:ext cx="660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6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Apr 30, 2022</a:t>
            </a:r>
          </a:p>
        </p:txBody>
      </p:sp>
      <p:sp>
        <p:nvSpPr>
          <p:cNvPr id="563" name="OTLSHAPE_SLM_e92fd36076044e0aa5aa542c6565ae9a_Title">
            <a:extLst>
              <a:ext uri="{FF2B5EF4-FFF2-40B4-BE49-F238E27FC236}">
                <a16:creationId xmlns:a16="http://schemas.microsoft.com/office/drawing/2014/main" id="{AC7A4E1E-8992-4169-ACEE-33BE5C374393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6453880" y="4496562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2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Class I</a:t>
            </a:r>
          </a:p>
        </p:txBody>
      </p:sp>
      <p:sp>
        <p:nvSpPr>
          <p:cNvPr id="564" name="OTLSHAPE_SLM_e92fd36076044e0aa5aa542c6565ae9a_Date">
            <a:extLst>
              <a:ext uri="{FF2B5EF4-FFF2-40B4-BE49-F238E27FC236}">
                <a16:creationId xmlns:a16="http://schemas.microsoft.com/office/drawing/2014/main" id="{7947EA13-0AD5-4D63-94B5-A3E567DC5857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7050991" y="4496562"/>
            <a:ext cx="609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6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Sep 5, 2022</a:t>
            </a:r>
          </a:p>
        </p:txBody>
      </p:sp>
      <p:sp>
        <p:nvSpPr>
          <p:cNvPr id="30" name="OTLSHAPE_SLM_6b06120f4cec42b49fc04ca70b83e695_Title">
            <a:extLst>
              <a:ext uri="{FF2B5EF4-FFF2-40B4-BE49-F238E27FC236}">
                <a16:creationId xmlns:a16="http://schemas.microsoft.com/office/drawing/2014/main" id="{7882A81E-2B85-406D-AF18-B0CA66E5FADB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5785898" y="3774482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Class III</a:t>
            </a:r>
          </a:p>
        </p:txBody>
      </p:sp>
      <p:sp>
        <p:nvSpPr>
          <p:cNvPr id="31" name="OTLSHAPE_SLM_6b06120f4cec42b49fc04ca70b83e695_Date">
            <a:extLst>
              <a:ext uri="{FF2B5EF4-FFF2-40B4-BE49-F238E27FC236}">
                <a16:creationId xmlns:a16="http://schemas.microsoft.com/office/drawing/2014/main" id="{2DB3AABA-0FE6-4759-BF32-6AF4595072B2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6447018" y="3774482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6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Jul 1, 2022</a:t>
            </a:r>
          </a:p>
        </p:txBody>
      </p:sp>
      <p:sp>
        <p:nvSpPr>
          <p:cNvPr id="507" name="OTLSHAPE_TB_00000000000000000000000000000000_TimescaleInterval4">
            <a:extLst>
              <a:ext uri="{FF2B5EF4-FFF2-40B4-BE49-F238E27FC236}">
                <a16:creationId xmlns:a16="http://schemas.microsoft.com/office/drawing/2014/main" id="{4CA8F918-8315-4EB1-89A4-21809885FEEA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3863419" y="1949133"/>
            <a:ext cx="182742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26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Q4</a:t>
            </a:r>
          </a:p>
        </p:txBody>
      </p:sp>
      <p:sp>
        <p:nvSpPr>
          <p:cNvPr id="510" name="OTLSHAPE_TB_00000000000000000000000000000000_TimescaleInterval5">
            <a:extLst>
              <a:ext uri="{FF2B5EF4-FFF2-40B4-BE49-F238E27FC236}">
                <a16:creationId xmlns:a16="http://schemas.microsoft.com/office/drawing/2014/main" id="{3896B74D-E62C-4868-8D1B-B0140FD4E492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4705322" y="1940560"/>
            <a:ext cx="301878" cy="2032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26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Q1
2022</a:t>
            </a:r>
          </a:p>
        </p:txBody>
      </p:sp>
      <p:sp>
        <p:nvSpPr>
          <p:cNvPr id="511" name="OTLSHAPE_TB_00000000000000000000000000000000_TimescaleInterval6">
            <a:extLst>
              <a:ext uri="{FF2B5EF4-FFF2-40B4-BE49-F238E27FC236}">
                <a16:creationId xmlns:a16="http://schemas.microsoft.com/office/drawing/2014/main" id="{FE7848DA-0F2C-427C-8EF8-F8A327AE4EA3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5528922" y="1949133"/>
            <a:ext cx="182742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26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Q2</a:t>
            </a:r>
          </a:p>
        </p:txBody>
      </p:sp>
      <p:sp>
        <p:nvSpPr>
          <p:cNvPr id="294" name="OTLSHAPE_TB_00000000000000000000000000000000_TimescaleInterval7">
            <a:extLst>
              <a:ext uri="{FF2B5EF4-FFF2-40B4-BE49-F238E27FC236}">
                <a16:creationId xmlns:a16="http://schemas.microsoft.com/office/drawing/2014/main" id="{F405AFD2-E52C-4B26-A14F-3CBFE2FD442C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6361673" y="1949133"/>
            <a:ext cx="182742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26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Q3</a:t>
            </a:r>
          </a:p>
        </p:txBody>
      </p:sp>
      <p:sp>
        <p:nvSpPr>
          <p:cNvPr id="295" name="OTLSHAPE_TB_00000000000000000000000000000000_TimescaleInterval8">
            <a:extLst>
              <a:ext uri="{FF2B5EF4-FFF2-40B4-BE49-F238E27FC236}">
                <a16:creationId xmlns:a16="http://schemas.microsoft.com/office/drawing/2014/main" id="{1AF6D078-F5E5-4281-8729-A1AC3BA2661B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7203576" y="1949133"/>
            <a:ext cx="182742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26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Q4</a:t>
            </a:r>
          </a:p>
        </p:txBody>
      </p:sp>
      <p:sp>
        <p:nvSpPr>
          <p:cNvPr id="296" name="OTLSHAPE_TB_00000000000000000000000000000000_TimescaleInterval9">
            <a:extLst>
              <a:ext uri="{FF2B5EF4-FFF2-40B4-BE49-F238E27FC236}">
                <a16:creationId xmlns:a16="http://schemas.microsoft.com/office/drawing/2014/main" id="{6BCA8028-6105-4DEC-AAE3-B0DB1501111C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8045478" y="1940560"/>
            <a:ext cx="301878" cy="2032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26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Q1
2023</a:t>
            </a:r>
          </a:p>
        </p:txBody>
      </p:sp>
      <p:sp>
        <p:nvSpPr>
          <p:cNvPr id="297" name="OTLSHAPE_TB_00000000000000000000000000000000_TimescaleInterval10">
            <a:extLst>
              <a:ext uri="{FF2B5EF4-FFF2-40B4-BE49-F238E27FC236}">
                <a16:creationId xmlns:a16="http://schemas.microsoft.com/office/drawing/2014/main" id="{6894600E-E0D0-4D71-A21D-59C7E9B54619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8869079" y="1949133"/>
            <a:ext cx="182742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26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Q2</a:t>
            </a:r>
          </a:p>
        </p:txBody>
      </p:sp>
      <p:sp>
        <p:nvSpPr>
          <p:cNvPr id="298" name="OTLSHAPE_TB_00000000000000000000000000000000_TimescaleInterval11">
            <a:extLst>
              <a:ext uri="{FF2B5EF4-FFF2-40B4-BE49-F238E27FC236}">
                <a16:creationId xmlns:a16="http://schemas.microsoft.com/office/drawing/2014/main" id="{E7555431-039F-4B30-9518-8AE806C3D3D7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9701830" y="1949133"/>
            <a:ext cx="182742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26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Q3</a:t>
            </a:r>
          </a:p>
        </p:txBody>
      </p:sp>
      <p:sp>
        <p:nvSpPr>
          <p:cNvPr id="299" name="OTLSHAPE_TB_00000000000000000000000000000000_TimescaleInterval12">
            <a:extLst>
              <a:ext uri="{FF2B5EF4-FFF2-40B4-BE49-F238E27FC236}">
                <a16:creationId xmlns:a16="http://schemas.microsoft.com/office/drawing/2014/main" id="{E1FECA1B-0599-4C72-AFA6-67D3235D49D6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10543732" y="1949133"/>
            <a:ext cx="182742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26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Q4</a:t>
            </a:r>
          </a:p>
        </p:txBody>
      </p:sp>
      <p:sp>
        <p:nvSpPr>
          <p:cNvPr id="28" name="OTLSHAPE_SLM_8ad9f94d192647c78f8661e2e8fb1f9b_Date">
            <a:extLst>
              <a:ext uri="{FF2B5EF4-FFF2-40B4-BE49-F238E27FC236}">
                <a16:creationId xmlns:a16="http://schemas.microsoft.com/office/drawing/2014/main" id="{C13F8421-F3EB-49E6-8199-D3D71DCAFE0B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7288921" y="5218642"/>
            <a:ext cx="596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6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Oct 1, 2022</a:t>
            </a:r>
          </a:p>
        </p:txBody>
      </p:sp>
      <p:sp>
        <p:nvSpPr>
          <p:cNvPr id="29" name="OTLSHAPE_SLM_b0bb81f737254ddcae41668a61b4cc9c_Date">
            <a:extLst>
              <a:ext uri="{FF2B5EF4-FFF2-40B4-BE49-F238E27FC236}">
                <a16:creationId xmlns:a16="http://schemas.microsoft.com/office/drawing/2014/main" id="{512095E1-0486-41CA-9B56-E9950C5B76AB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3939613" y="5218642"/>
            <a:ext cx="673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6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Sep 30, 2021</a:t>
            </a:r>
          </a:p>
        </p:txBody>
      </p:sp>
      <p:sp>
        <p:nvSpPr>
          <p:cNvPr id="448" name="OTLSHAPE_SLM_97b06d81460540f29d34bf534764c7bf_Date">
            <a:extLst>
              <a:ext uri="{FF2B5EF4-FFF2-40B4-BE49-F238E27FC236}">
                <a16:creationId xmlns:a16="http://schemas.microsoft.com/office/drawing/2014/main" id="{A71FE6C7-E324-400E-80DC-4D28D884E61A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1972124" y="5218642"/>
            <a:ext cx="673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6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Feb 27, 2021</a:t>
            </a:r>
          </a:p>
        </p:txBody>
      </p:sp>
      <p:sp>
        <p:nvSpPr>
          <p:cNvPr id="457" name="OTLSHAPE_SLM_c00a43a0dcee45558d20f456f3fbd4c6_Title">
            <a:extLst>
              <a:ext uri="{FF2B5EF4-FFF2-40B4-BE49-F238E27FC236}">
                <a16:creationId xmlns:a16="http://schemas.microsoft.com/office/drawing/2014/main" id="{C4D0C25A-78E8-4B78-A7CE-267C238298F6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9316735" y="3774482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Push to Class IV</a:t>
            </a:r>
          </a:p>
        </p:txBody>
      </p:sp>
      <p:cxnSp>
        <p:nvCxnSpPr>
          <p:cNvPr id="13" name="OTLSHAPE_TB_00000000000000000000000000000000_Separator1">
            <a:extLst>
              <a:ext uri="{FF2B5EF4-FFF2-40B4-BE49-F238E27FC236}">
                <a16:creationId xmlns:a16="http://schemas.microsoft.com/office/drawing/2014/main" id="{35748A23-B7C9-451F-8801-7B48AE8F596A}"/>
              </a:ext>
            </a:extLst>
          </p:cNvPr>
          <p:cNvCxnSpPr/>
          <p:nvPr>
            <p:custDataLst>
              <p:tags r:id="rId98"/>
            </p:custDataLst>
          </p:nvPr>
        </p:nvCxnSpPr>
        <p:spPr>
          <a:xfrm>
            <a:off x="2125265" y="194056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B_00000000000000000000000000000000_Separator2">
            <a:extLst>
              <a:ext uri="{FF2B5EF4-FFF2-40B4-BE49-F238E27FC236}">
                <a16:creationId xmlns:a16="http://schemas.microsoft.com/office/drawing/2014/main" id="{ED11747D-C4BF-46DB-9CAA-4CB70D89B755}"/>
              </a:ext>
            </a:extLst>
          </p:cNvPr>
          <p:cNvCxnSpPr/>
          <p:nvPr>
            <p:custDataLst>
              <p:tags r:id="rId99"/>
            </p:custDataLst>
          </p:nvPr>
        </p:nvCxnSpPr>
        <p:spPr>
          <a:xfrm>
            <a:off x="2958017" y="194056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B_00000000000000000000000000000000_Separator3">
            <a:extLst>
              <a:ext uri="{FF2B5EF4-FFF2-40B4-BE49-F238E27FC236}">
                <a16:creationId xmlns:a16="http://schemas.microsoft.com/office/drawing/2014/main" id="{BC9ADDC8-5D1B-4F96-B78B-8A59952D1D23}"/>
              </a:ext>
            </a:extLst>
          </p:cNvPr>
          <p:cNvCxnSpPr/>
          <p:nvPr>
            <p:custDataLst>
              <p:tags r:id="rId100"/>
            </p:custDataLst>
          </p:nvPr>
        </p:nvCxnSpPr>
        <p:spPr>
          <a:xfrm>
            <a:off x="3799919" y="194056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B_00000000000000000000000000000000_Separator4">
            <a:extLst>
              <a:ext uri="{FF2B5EF4-FFF2-40B4-BE49-F238E27FC236}">
                <a16:creationId xmlns:a16="http://schemas.microsoft.com/office/drawing/2014/main" id="{734F5490-299B-429E-9671-6C604ECDFE5F}"/>
              </a:ext>
            </a:extLst>
          </p:cNvPr>
          <p:cNvCxnSpPr/>
          <p:nvPr>
            <p:custDataLst>
              <p:tags r:id="rId101"/>
            </p:custDataLst>
          </p:nvPr>
        </p:nvCxnSpPr>
        <p:spPr>
          <a:xfrm>
            <a:off x="4641822" y="194056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B_00000000000000000000000000000000_Separator5">
            <a:extLst>
              <a:ext uri="{FF2B5EF4-FFF2-40B4-BE49-F238E27FC236}">
                <a16:creationId xmlns:a16="http://schemas.microsoft.com/office/drawing/2014/main" id="{0C5FBBC0-DB72-4D45-898F-2C3143CFB2C3}"/>
              </a:ext>
            </a:extLst>
          </p:cNvPr>
          <p:cNvCxnSpPr/>
          <p:nvPr>
            <p:custDataLst>
              <p:tags r:id="rId102"/>
            </p:custDataLst>
          </p:nvPr>
        </p:nvCxnSpPr>
        <p:spPr>
          <a:xfrm>
            <a:off x="5465422" y="194056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B_00000000000000000000000000000000_Separator6">
            <a:extLst>
              <a:ext uri="{FF2B5EF4-FFF2-40B4-BE49-F238E27FC236}">
                <a16:creationId xmlns:a16="http://schemas.microsoft.com/office/drawing/2014/main" id="{50388821-A5A8-4AC8-B423-9C731B3A6855}"/>
              </a:ext>
            </a:extLst>
          </p:cNvPr>
          <p:cNvCxnSpPr/>
          <p:nvPr>
            <p:custDataLst>
              <p:tags r:id="rId103"/>
            </p:custDataLst>
          </p:nvPr>
        </p:nvCxnSpPr>
        <p:spPr>
          <a:xfrm>
            <a:off x="6298173" y="194056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TB_00000000000000000000000000000000_Separator7">
            <a:extLst>
              <a:ext uri="{FF2B5EF4-FFF2-40B4-BE49-F238E27FC236}">
                <a16:creationId xmlns:a16="http://schemas.microsoft.com/office/drawing/2014/main" id="{E1E75438-487B-4864-BA0D-B505C4EFBED9}"/>
              </a:ext>
            </a:extLst>
          </p:cNvPr>
          <p:cNvCxnSpPr/>
          <p:nvPr>
            <p:custDataLst>
              <p:tags r:id="rId104"/>
            </p:custDataLst>
          </p:nvPr>
        </p:nvCxnSpPr>
        <p:spPr>
          <a:xfrm>
            <a:off x="7140076" y="194056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B_00000000000000000000000000000000_Separator8">
            <a:extLst>
              <a:ext uri="{FF2B5EF4-FFF2-40B4-BE49-F238E27FC236}">
                <a16:creationId xmlns:a16="http://schemas.microsoft.com/office/drawing/2014/main" id="{584BD544-BEE0-42D5-97A1-AFAFD7169B17}"/>
              </a:ext>
            </a:extLst>
          </p:cNvPr>
          <p:cNvCxnSpPr/>
          <p:nvPr>
            <p:custDataLst>
              <p:tags r:id="rId105"/>
            </p:custDataLst>
          </p:nvPr>
        </p:nvCxnSpPr>
        <p:spPr>
          <a:xfrm>
            <a:off x="7981978" y="194056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TB_00000000000000000000000000000000_Separator9">
            <a:extLst>
              <a:ext uri="{FF2B5EF4-FFF2-40B4-BE49-F238E27FC236}">
                <a16:creationId xmlns:a16="http://schemas.microsoft.com/office/drawing/2014/main" id="{CDA43ED6-85B2-4764-A463-43F5B09D0FF1}"/>
              </a:ext>
            </a:extLst>
          </p:cNvPr>
          <p:cNvCxnSpPr/>
          <p:nvPr>
            <p:custDataLst>
              <p:tags r:id="rId106"/>
            </p:custDataLst>
          </p:nvPr>
        </p:nvCxnSpPr>
        <p:spPr>
          <a:xfrm>
            <a:off x="8805579" y="194056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TB_00000000000000000000000000000000_Separator10">
            <a:extLst>
              <a:ext uri="{FF2B5EF4-FFF2-40B4-BE49-F238E27FC236}">
                <a16:creationId xmlns:a16="http://schemas.microsoft.com/office/drawing/2014/main" id="{92139BD0-008E-46C9-9E10-9DBD520F1F96}"/>
              </a:ext>
            </a:extLst>
          </p:cNvPr>
          <p:cNvCxnSpPr/>
          <p:nvPr>
            <p:custDataLst>
              <p:tags r:id="rId107"/>
            </p:custDataLst>
          </p:nvPr>
        </p:nvCxnSpPr>
        <p:spPr>
          <a:xfrm>
            <a:off x="9638330" y="194056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B_00000000000000000000000000000000_Separator11">
            <a:extLst>
              <a:ext uri="{FF2B5EF4-FFF2-40B4-BE49-F238E27FC236}">
                <a16:creationId xmlns:a16="http://schemas.microsoft.com/office/drawing/2014/main" id="{2465AEB3-6F69-4B8A-8A9B-1B9DA7F08E8D}"/>
              </a:ext>
            </a:extLst>
          </p:cNvPr>
          <p:cNvCxnSpPr/>
          <p:nvPr>
            <p:custDataLst>
              <p:tags r:id="rId108"/>
            </p:custDataLst>
          </p:nvPr>
        </p:nvCxnSpPr>
        <p:spPr>
          <a:xfrm>
            <a:off x="10480232" y="194056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A41BFA92-F3CD-4A2D-9990-099ABE275ADF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1301665" y="337819"/>
            <a:ext cx="6233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Geographical Swimlane Diagram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14CB258-F23D-4743-A881-C1D0DA1CDB16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1301665" y="878955"/>
            <a:ext cx="6233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Global Initiatives Timeline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7139315-7848-4470-8C78-C0CFA721D70F}"/>
              </a:ext>
            </a:extLst>
          </p:cNvPr>
          <p:cNvGrpSpPr/>
          <p:nvPr/>
        </p:nvGrpSpPr>
        <p:grpSpPr>
          <a:xfrm>
            <a:off x="11407607" y="5413645"/>
            <a:ext cx="274320" cy="274320"/>
            <a:chOff x="11742217" y="5361284"/>
            <a:chExt cx="274320" cy="274320"/>
          </a:xfrm>
        </p:grpSpPr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9AF3B933-E910-443A-AD5C-867A1B883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3"/>
                </a:ext>
              </a:extLst>
            </a:blip>
            <a:stretch>
              <a:fillRect/>
            </a:stretch>
          </p:blipFill>
          <p:spPr>
            <a:xfrm>
              <a:off x="11742217" y="5361284"/>
              <a:ext cx="274320" cy="274320"/>
            </a:xfrm>
            <a:prstGeom prst="rect">
              <a:avLst/>
            </a:prstGeom>
            <a:effectLst/>
          </p:spPr>
        </p:pic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67CCF400-55E7-4BC4-A210-12F7FB229940}"/>
                </a:ext>
              </a:extLst>
            </p:cNvPr>
            <p:cNvSpPr/>
            <p:nvPr/>
          </p:nvSpPr>
          <p:spPr>
            <a:xfrm>
              <a:off x="11742217" y="5361284"/>
              <a:ext cx="274320" cy="274320"/>
            </a:xfrm>
            <a:prstGeom prst="ellipse">
              <a:avLst/>
            </a:prstGeom>
            <a:noFill/>
            <a:ln w="19050">
              <a:solidFill>
                <a:srgbClr val="E6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9CB42BD-7805-4DD2-BDEF-5E7CB44E7F74}"/>
              </a:ext>
            </a:extLst>
          </p:cNvPr>
          <p:cNvGrpSpPr/>
          <p:nvPr/>
        </p:nvGrpSpPr>
        <p:grpSpPr>
          <a:xfrm>
            <a:off x="11407607" y="4651587"/>
            <a:ext cx="274320" cy="274320"/>
            <a:chOff x="11736792" y="4639204"/>
            <a:chExt cx="274320" cy="274320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F28A5867-DBE5-493C-9248-CF1C338B8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5"/>
                </a:ext>
              </a:extLst>
            </a:blip>
            <a:stretch>
              <a:fillRect/>
            </a:stretch>
          </p:blipFill>
          <p:spPr>
            <a:xfrm>
              <a:off x="11736792" y="4639204"/>
              <a:ext cx="274320" cy="274320"/>
            </a:xfrm>
            <a:prstGeom prst="rect">
              <a:avLst/>
            </a:prstGeom>
            <a:effectLst/>
          </p:spPr>
        </p:pic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C8F0246E-4206-40E1-BB42-3364B4926338}"/>
                </a:ext>
              </a:extLst>
            </p:cNvPr>
            <p:cNvSpPr/>
            <p:nvPr/>
          </p:nvSpPr>
          <p:spPr>
            <a:xfrm>
              <a:off x="11736792" y="4639204"/>
              <a:ext cx="274320" cy="274320"/>
            </a:xfrm>
            <a:prstGeom prst="ellipse">
              <a:avLst/>
            </a:prstGeom>
            <a:noFill/>
            <a:ln w="19050">
              <a:solidFill>
                <a:srgbClr val="E6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299C2D7-6024-46CC-9A74-F29BCC439A1C}"/>
              </a:ext>
            </a:extLst>
          </p:cNvPr>
          <p:cNvGrpSpPr/>
          <p:nvPr/>
        </p:nvGrpSpPr>
        <p:grpSpPr>
          <a:xfrm>
            <a:off x="11407607" y="3982682"/>
            <a:ext cx="274320" cy="274321"/>
            <a:chOff x="11736792" y="3917124"/>
            <a:chExt cx="274320" cy="274321"/>
          </a:xfrm>
        </p:grpSpPr>
        <p:pic>
          <p:nvPicPr>
            <p:cNvPr id="167" name="Graphic 166">
              <a:extLst>
                <a:ext uri="{FF2B5EF4-FFF2-40B4-BE49-F238E27FC236}">
                  <a16:creationId xmlns:a16="http://schemas.microsoft.com/office/drawing/2014/main" id="{79F33F21-AB66-4C65-AAA1-C3D8471CB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7"/>
                </a:ext>
              </a:extLst>
            </a:blip>
            <a:stretch>
              <a:fillRect/>
            </a:stretch>
          </p:blipFill>
          <p:spPr>
            <a:xfrm>
              <a:off x="11736792" y="3917125"/>
              <a:ext cx="274320" cy="274320"/>
            </a:xfrm>
            <a:prstGeom prst="rect">
              <a:avLst/>
            </a:prstGeom>
            <a:effectLst/>
          </p:spPr>
        </p:pic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45E8412A-FC5A-4029-AF50-33CA66F5EA6A}"/>
                </a:ext>
              </a:extLst>
            </p:cNvPr>
            <p:cNvSpPr/>
            <p:nvPr/>
          </p:nvSpPr>
          <p:spPr>
            <a:xfrm>
              <a:off x="11736792" y="3917124"/>
              <a:ext cx="274320" cy="274320"/>
            </a:xfrm>
            <a:prstGeom prst="ellipse">
              <a:avLst/>
            </a:prstGeom>
            <a:noFill/>
            <a:ln w="19050">
              <a:solidFill>
                <a:srgbClr val="E6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505D1850-145B-467E-80D2-FE64866E65E0}"/>
              </a:ext>
            </a:extLst>
          </p:cNvPr>
          <p:cNvGrpSpPr/>
          <p:nvPr/>
        </p:nvGrpSpPr>
        <p:grpSpPr>
          <a:xfrm>
            <a:off x="11407607" y="3315695"/>
            <a:ext cx="274320" cy="274320"/>
            <a:chOff x="11736792" y="3272557"/>
            <a:chExt cx="274320" cy="274320"/>
          </a:xfrm>
        </p:grpSpPr>
        <p:pic>
          <p:nvPicPr>
            <p:cNvPr id="165" name="Graphic 164">
              <a:extLst>
                <a:ext uri="{FF2B5EF4-FFF2-40B4-BE49-F238E27FC236}">
                  <a16:creationId xmlns:a16="http://schemas.microsoft.com/office/drawing/2014/main" id="{29BE9B04-3ACC-4336-AA20-90F7C4697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9"/>
                </a:ext>
              </a:extLst>
            </a:blip>
            <a:stretch>
              <a:fillRect/>
            </a:stretch>
          </p:blipFill>
          <p:spPr>
            <a:xfrm>
              <a:off x="11736792" y="3272557"/>
              <a:ext cx="274320" cy="274320"/>
            </a:xfrm>
            <a:prstGeom prst="rect">
              <a:avLst/>
            </a:prstGeom>
            <a:effectLst/>
          </p:spPr>
        </p:pic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AADBE457-0D54-4A04-9ADA-66872776CE62}"/>
                </a:ext>
              </a:extLst>
            </p:cNvPr>
            <p:cNvSpPr/>
            <p:nvPr/>
          </p:nvSpPr>
          <p:spPr>
            <a:xfrm>
              <a:off x="11736792" y="3272557"/>
              <a:ext cx="274320" cy="274320"/>
            </a:xfrm>
            <a:prstGeom prst="ellipse">
              <a:avLst/>
            </a:prstGeom>
            <a:noFill/>
            <a:ln w="19050">
              <a:solidFill>
                <a:srgbClr val="E6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4C4E13BA-0D4C-423B-9083-7454F00716A5}"/>
              </a:ext>
            </a:extLst>
          </p:cNvPr>
          <p:cNvGrpSpPr/>
          <p:nvPr/>
        </p:nvGrpSpPr>
        <p:grpSpPr>
          <a:xfrm>
            <a:off x="11407607" y="2640373"/>
            <a:ext cx="274320" cy="274320"/>
            <a:chOff x="11736792" y="2627990"/>
            <a:chExt cx="274320" cy="279971"/>
          </a:xfrm>
        </p:grpSpPr>
        <p:pic>
          <p:nvPicPr>
            <p:cNvPr id="164" name="Graphic 163">
              <a:extLst>
                <a:ext uri="{FF2B5EF4-FFF2-40B4-BE49-F238E27FC236}">
                  <a16:creationId xmlns:a16="http://schemas.microsoft.com/office/drawing/2014/main" id="{60DAEDC3-555A-4CCE-9429-F64A3EAB0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1"/>
                </a:ext>
              </a:extLst>
            </a:blip>
            <a:stretch>
              <a:fillRect/>
            </a:stretch>
          </p:blipFill>
          <p:spPr>
            <a:xfrm>
              <a:off x="11736792" y="2627990"/>
              <a:ext cx="274320" cy="274320"/>
            </a:xfrm>
            <a:prstGeom prst="rect">
              <a:avLst/>
            </a:prstGeom>
            <a:effectLst/>
          </p:spPr>
        </p:pic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2B45F230-1F56-471D-B549-D1E6A51E9CF7}"/>
                </a:ext>
              </a:extLst>
            </p:cNvPr>
            <p:cNvSpPr/>
            <p:nvPr/>
          </p:nvSpPr>
          <p:spPr>
            <a:xfrm>
              <a:off x="11736792" y="2633641"/>
              <a:ext cx="274320" cy="274320"/>
            </a:xfrm>
            <a:prstGeom prst="ellipse">
              <a:avLst/>
            </a:prstGeom>
            <a:noFill/>
            <a:ln w="19050">
              <a:solidFill>
                <a:srgbClr val="E6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524441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3siJGlkIjoiNCIsIl90YXNrcyI6W3siJGlkIjoiNSIsIl9hdHRhY2hlZE1pbGVzdG9uZXMiOlt7IiRpZCI6IjYiLCJEYXRlIjoiMjAxOS0wMS0xNlQyMzo1OTowMFoiLCJTdHlsZSI6eyIkaWQiOiI3IiwiU2hhcGUiOjE0LCJDb25uZWN0b3JNYXJnaW4iOnsiJGlkIjoiOCIsIlRvcCI6MC4wLCJMZWZ0IjoyLjAsIlJpZ2h0IjoyLjAsIkJvdHRvbSI6MC4wfSwiQ29ubmVjdG9yU3R5bGUiOnsiJGlkIjoiOSIsIkxpbmVDb2xvciI6eyIkaWQiOiIxMCIsIiR0eXBlIjoiTkxSRS5Db21tb24uRG9tLlNvbGlkQ29sb3JCcnVzaCwgTkxSRS5Db21tb24iLCJDb2xvciI6eyIkaWQiOiIxMSIsIkEiOjEyNywiUiI6NzksIkciOjEyOSwiQiI6MTg5fX0sIkxpbmVXZWlnaHQiOjEuMCwiTGluZVR5cGUiOjAsIlBhcmVudFN0eWxlIjpudWxsfSwiSXNCZWxvd1RpbWViYW5kIjp0cnVlLCJQb3NpdGlvbk9uVGFzayI6MywiSGlkZURhdGUiOmZhbHNlLCJTaGFwZVNpemUiOjEsIlNwYWNpbmciOjAuMCwiUGFkZGluZyI6eyIkaWQiOiIxMiIsIlRvcCI6Ny4wLCJMZWZ0IjozLjAsIlJpZ2h0IjowLjAsIkJvdHRvbSI6Mi4wfSwiU2hhcGVTdHlsZSI6eyIkaWQiOiIxMyIsIk1hcmdpbiI6eyIkaWQiOiIxNCIsIlRvcCI6MC4wLCJMZWZ0IjowLjAsIlJpZ2h0IjowLjAsIkJvdHRvbSI6MC4wfSwiUGFkZGluZyI6eyIkaWQiOiIxNSIsIlRvcCI6MC4wLCJMZWZ0IjowLjAsIlJpZ2h0IjowLjAsIkJvdHRvbSI6MC4wfSwiQmFja2dyb3VuZCI6eyIkaWQiOiIxNiIsIkNvbG9yIjp7IiRpZCI6IjE3IiwiQSI6MjU1LCJSIjoxMjcsIkciOjk2LCJCIjowfX0sIklzVmlzaWJsZSI6dHJ1ZSwiV2lkdGgiOjE4LjAsIkhlaWdodCI6MjAuMCwiQm9yZGVyU3R5bGUiOnsiJGlkIjoiMTgiLCJMaW5lQ29sb3IiOm51bGwsIkxpbmVXZWlnaHQiOjAuMCwiTGluZVR5cGUiOjAsIlBhcmVudFN0eWxlIjpudWxsfSwiUGFyZW50U3R5bGUiOm51bGx9LCJUaXRsZVN0eWxlIjp7IiRpZCI6IjE5IiwiRm9udFNldHRpbmdzIjp7IiRpZCI6IjIwIiwiRm9udFNpemUiOjExLCJGb250TmFtZSI6IkNhbGlicmkiLCJJc0JvbGQiOnRydWUsIklzSXRhbGljIjpmYWxzZSwiSXNVbmRlcmxpbmVkIjpmYWxzZSwiUGFyZW50U3R5bGUiOm51bGx9LCJBdXRvU2l6ZSI6MCwiRm9yZWdyb3VuZCI6eyIkaWQiOiIyMSIsIkNvbG9yIjp7IiRpZCI6IjIy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IzIiwiVG9wIjowLjAsIkxlZnQiOjAuMCwiUmlnaHQiOjAuMCwiQm90dG9tIjowLjB9LCJQYWRkaW5nIjp7IiRpZCI6IjI0IiwiVG9wIjowLjAsIkxlZnQiOjAuMCwiUmlnaHQiOjAuMCwiQm90dG9tIjowLjB9LCJCYWNrZ3JvdW5kIjp7IiRpZCI6IjI1IiwiQ29sb3IiOnsiJGlkIjoiMjYiLCJBIjo4OSwiUiI6MCwiRyI6MCwiQiI6MH19LCJJc1Zpc2libGUiOmZhbHNlLCJXaWR0aCI6MC4wLCJIZWlnaHQiOjAuMCwiQm9yZGVyU3R5bGUiOnsiJGlkIjoiMjciLCJMaW5lQ29sb3IiOm51bGwsIkxpbmVXZWlnaHQiOjAuMCwiTGluZVR5cGUiOjAsIlBhcmVudFN0eWxlIjpudWxsfSwiUGFyZW50U3R5bGUiOm51bGx9LCJEYXRlU3R5bGUiOnsiJGlkIjoiMjgiLCJGb250U2V0dGluZ3MiOnsiJGlkIjoiMjkiLCJGb250U2l6ZSI6MTAsIkZvbnROYW1lIjoiQ2FsaWJyaSIsIklzQm9sZCI6ZmFsc2UsIklzSXRhbGljIjpmYWxzZSwiSXNVbmRlcmxpbmVkIjpmYWxzZSwiUGFyZW50U3R5bGUiOm51bGx9LCJBdXRvU2l6ZSI6MCwiRm9yZWdyb3VuZCI6eyIkaWQiOiIzMCIsIkNvbG9yIjp7IiRpZCI6IjMx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zMiIsIlRvcCI6MC4wLCJMZWZ0IjowLjAsIlJpZ2h0IjowLjAsIkJvdHRvbSI6MC4wfSwiUGFkZGluZyI6eyIkaWQiOiIzMyIsIlRvcCI6MC4wLCJMZWZ0IjowLjAsIlJpZ2h0IjowLjAsIkJvdHRvbSI6MC4wfSwiQmFja2dyb3VuZCI6eyIkaWQiOiIzNCIsIkNvbG9yIjp7IiRyZWYiOiIyNiJ9fSwiSXNWaXNpYmxlIjpmYWxzZSwiV2lkdGgiOjAuMCwiSGVpZ2h0IjowLjAsIkJvcmRlclN0eWxlIjp7IiRpZCI6IjM1IiwiTGluZUNvbG9yIjpudWxsLCJMaW5lV2VpZ2h0IjowLjAsIkxpbmVUeXBlIjowLCJQYXJlbnRTdHlsZSI6bnVsbH0sIlBhcmVudFN0eWxlIjpudWxsfSwiRGF0ZUZvcm1hdCI6eyIkaWQiOiIz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NyIsIkZvcm1hdCI6MCwiSXNWaXNpYmxlIjpmYWxzZSwiTGFzdEtub3duVmlzaWJpbGl0eVN0YXRlIjpmYWxzZX0sIklzVmlzaWJsZSI6dHJ1ZSwiUGFyZW50U3R5bGUiOm51bGx9LCJJbmRleCI6OCwiUGVyY2VudGFnZUNvbXBsZXRlIjpudWxsLCJQb3NpdGlvbiI6eyJSYXRpbyI6MC4wLCJJc0N1c3RvbSI6ZmFsc2V9LCJEYXRlRm9ybWF0Ijp7IiRyZWYiOiIzNiJ9LCJXZWVrTnVtYmVyaW5nIjp7IiRpZCI6IjM4IiwiRm9ybWF0IjowLCJJc1Zpc2libGUiOmZhbHNlLCJMYXN0S25vd25WaXNpYmlsaXR5U3RhdGUiOmZhbHNlfSwiUmVsYXRlZFRhc2tJZCI6IjFmM2VjZGI1LTIzMjEtNGQxYy04NThhLWI4ZmIxMjM5MmExMyIsIklkIjoiOTY2YWM4ZTMtOGQ5Ny00YmZlLWFlMjMtODkwYTEyNmIyYTc5IiwiSW1wb3J0SWQiOm51bGwsIlRpdGxlIjoiS2lja29mZiBNZWV0aW5nIiwiTm90ZSI6bnVsbCwiSHlwZXJsaW5rIjp7IiRpZCI6IjM5IiwiQWRkcmVzcyI6IiIsIlN1YkFkZHJlc3MiOiIifSwiSXNDaGFuZ2VkIjpmYWxzZSwiSXNOZXciOmZhbHNlfV0sIlRhc2tEZWZpbml0aW9uIjp7IiRpZCI6IjQwIiwiR3JvdXBOYW1lIjpudWxsLCJTdGFydERhdGUiOiIyMDE5LTAxLTAyVDAwOjAwOjAwWiIsIkVuZERhdGUiOiIyMDE5LTAzLTMxVDE5OjQ0OjAwIiwiUGVyY2VudGFnZUNvbXBsZXRlIjoxMDAuMCwiU3R5bGUiOnsiJGlkIjoiNDEiLCJTaGFwZSI6NywiU2hhcGVUaGlja25lc3MiOjAsIkR1cmF0aW9uRm9ybWF0IjowLCJJbmNsdWRlTm9uV29ya2luZ0RheXNJbkR1cmF0aW9uIjpmYWxzZSwiUGVyY2VudGFnZUNvbXBsZXRlU3R5bGUiOnsiJGlkIjoiNDIiLCJGb250U2V0dGluZ3MiOnsiJGlkIjoiNDMiLCJGb250U2l6ZSI6MTAsIkZvbnROYW1lIjoiQ2FsaWJyaSIsIklzQm9sZCI6dHJ1ZSwiSXNJdGFsaWMiOmZhbHNlLCJJc1VuZGVybGluZWQiOmZhbHNlLCJQYXJlbnRTdHlsZSI6bnVsbH0sIkF1dG9TaXplIjowLCJGb3JlZ3JvdW5kIjp7IiRpZCI6IjQ0IiwiQ29sb3IiOnsiJGlkIjoiNDUiLCJBIjoyNTUsIlIiOjEyNywiRyI6OTYsIkIiOjB9fSwiTWF4V2lkdGgiOjIwMC4wLCJNYXhIZWlnaHQiOiJJbmZpbml0eSIsIlNtYXJ0Rm9yZWdyb3VuZElzQWN0aXZlIjpmYWxzZSwiSG9yaXpvbnRhbEFsaWdubWVudCI6MCwiVmVydGljYWxBbGlnbm1lbnQiOjAsIlNtYXJ0Rm9yZWdyb3VuZCI6bnVsbCwiQmFja2dyb3VuZEZpbGxUeXBlIjowLCJNYXJnaW4iOnsiJGlkIjoiNDYiLCJUb3AiOjAuMCwiTGVmdCI6MC4wLCJSaWdodCI6MC4wLCJCb3R0b20iOjAuMH0sIlBhZGRpbmciOnsiJGlkIjoiNDciLCJUb3AiOjAuMCwiTGVmdCI6MC4wLCJSaWdodCI6MC4wLCJCb3R0b20iOjAuMH0sIkJhY2tncm91bmQiOnsiJGlkIjoiNDgiLCJDb2xvciI6eyIkaWQiOiI0OSIsIkEiOjg5LCJSIjowLCJHIjowLCJCIjowfX0sIklzVmlzaWJsZSI6dHJ1ZSwiV2lkdGgiOjAuMCwiSGVpZ2h0IjowLjAsIkJvcmRlclN0eWxlIjp7IiRpZCI6IjUwIiwiTGluZUNvbG9yIjpudWxsLCJMaW5lV2VpZ2h0IjowLjAsIkxpbmVUeXBlIjowLCJQYXJlbnRTdHlsZSI6bnVsbH0sIlBhcmVudFN0eWxlIjpudWxsfSwiRHVyYXRpb25TdHlsZSI6eyIkaWQiOiI1MSIsIkZvbnRTZXR0aW5ncyI6eyIkaWQiOiI1MiIsIkZvbnRTaXplIjoxMCwiRm9udE5hbWUiOiJDYWxpYnJpIiwiSXNCb2xkIjpmYWxzZSwiSXNJdGFsaWMiOmZhbHNlLCJJc1VuZGVybGluZWQiOmZhbHNlLCJQYXJlbnRTdHlsZSI6bnVsbH0sIkF1dG9TaXplIjowLCJGb3JlZ3JvdW5kIjp7IiRpZCI6IjUzIiwiQ29sb3IiOnsiJGlkIjoiNTQ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1NSIsIlRvcCI6MC4wLCJMZWZ0IjowLjAsIlJpZ2h0IjowLjAsIkJvdHRvbSI6MC4wfSwiUGFkZGluZyI6eyIkaWQiOiI1NiIsIlRvcCI6MC4wLCJMZWZ0IjowLjAsIlJpZ2h0IjowLjAsIkJvdHRvbSI6MC4wfSwiQmFja2dyb3VuZCI6eyIkaWQiOiI1NyIsIkNvbG9yIjp7IiRyZWYiOiI0OSJ9fSwiSXNWaXNpYmxlIjp0cnVlLCJXaWR0aCI6MC4wLCJIZWlnaHQiOjAuMCwiQm9yZGVyU3R5bGUiOnsiJGlkIjoiNTgiLCJMaW5lQ29sb3IiOm51bGwsIkxpbmVXZWlnaHQiOjAuMCwiTGluZVR5cGUiOjAsIlBhcmVudFN0eWxlIjpudWxsfSwiUGFyZW50U3R5bGUiOm51bGx9LCJIb3Jpem9udGFsQ29ubmVjdG9yU3R5bGUiOnsiJGlkIjoiNTkiLCJMaW5lQ29sb3IiOnsiJGlkIjoiNjAiLCIkdHlwZSI6Ik5MUkUuQ29tbW9uLkRvbS5Tb2xpZENvbG9yQnJ1c2gsIE5MUkUuQ29tbW9uIiwiQ29sb3IiOnsiJGlkIjoiNjEiLCJBIjoyNTUsIlIiOjIwNCwiRyI6MjA0LCJCIjoyMDR9fSwiTGluZVdlaWdodCI6MS4wLCJMaW5lVHlwZSI6MCwiUGFyZW50U3R5bGUiOm51bGx9LCJWZXJ0aWNhbENvbm5lY3RvclN0eWxlIjp7IiRpZCI6IjYyIiwiTGluZUNvbG9yIjp7IiRpZCI6IjYzIiwiJHR5cGUiOiJOTFJFLkNvbW1vbi5Eb20uU29saWRDb2xvckJydXNoLCBOTFJFLkNvbW1vbiIsIkNvbG9yIjp7IiRpZCI6IjY0IiwiQSI6MjU1LCJSIjoyMDQsIkciOjIwNCwiQiI6MjA0fX0sIkxpbmVXZWlnaHQiOjAuMCwiTGluZVR5cGUiOjAsIlBhcmVudFN0eWxlIjpudWxsfSwiTWFyZ2luIjpudWxsLCJTdGFydERhdGVQb3NpdGlvbiI6NiwiRW5kRGF0ZVBvc2l0aW9uIjo2LCJEYXRlSXNWaXNpYmxlIjpmYWxzZSwiVGl0bGVQb3NpdGlvbiI6MiwiRHVyYXRpb25Qb3NpdGlvbiI6NiwiUGVyY2VudGFnZUNvbXBsZXRlZFBvc2l0aW9uIjo0LCJTcGFjaW5nIjozLCJJc0JlbG93VGltZWJhbmQiOnRydWUsIlBlcmNlbnRhZ2VDb21wbGV0ZVNoYXBlT3BhY2l0eSI6MzUsIlNoYXBlU3R5bGUiOnsiJGlkIjoiNjUiLCJNYXJnaW4iOnsiJGlkIjoiNjYiLCJUb3AiOjAuMCwiTGVmdCI6NC4wLCJSaWdodCI6NC4wLCJCb3R0b20iOjAuMH0sIlBhZGRpbmciOnsiJGlkIjoiNjciLCJUb3AiOjAuMCwiTGVmdCI6MC4wLCJSaWdodCI6MC4wLCJCb3R0b20iOjAuMH0sIkJhY2tncm91bmQiOnsiJGlkIjoiNjgiLCJDb2xvciI6eyIkaWQiOiI2OSIsIkEiOjI1NSwiUiI6MjU1LCJHIjoxOTIsIkIiOjB9fSwiSXNWaXNpYmxlIjp0cnVlLCJXaWR0aCI6MC4wLCJIZWlnaHQiOjEzLjQyNjY2NjY2NjY2NjY3NywiQm9yZGVyU3R5bGUiOnsiJGlkIjoiNzAiLCJMaW5lQ29sb3IiOnsiJGlkIjoiNzEiLCIkdHlwZSI6Ik5MUkUuQ29tbW9uLkRvbS5Tb2xpZENvbG9yQnJ1c2gsIE5MUkUuQ29tbW9uIiwiQ29sb3IiOnsiJGlkIjoiNzIiLCJBIjoyNTUsIlIiOjI1NSwiRyI6MCwiQiI6MH19LCJMaW5lV2VpZ2h0IjowLjAsIkxpbmVUeXBlIjowLCJQYXJlbnRTdHlsZSI6bnVsbH0sIlBhcmVudFN0eWxlIjpudWxsfSwiVGl0bGVTdHlsZSI6eyIkaWQiOiI3MyIsIkZvbnRTZXR0aW5ncyI6eyIkaWQiOiI3NCIsIkZvbnRTaXplIjoxMSwiRm9udE5hbWUiOiJDYWxpYnJpIiwiSXNCb2xkIjp0cnVlLCJJc0l0YWxpYyI6ZmFsc2UsIklzVW5kZXJsaW5lZCI6ZmFsc2UsIlBhcmVudFN0eWxlIjpudWxsfSwiQXV0b1NpemUiOjAsIkZvcmVncm91bmQiOnsiJGlkIjoiNzUiLCJDb2xvciI6eyIkaWQiOiI3NiIsIkEiOjI1NSwiUiI6MCwiRyI6MCwiQiI6MH19LCJNYXhXaWR0aCI6OTYwLjAsIk1heEhlaWdodCI6IkluZmluaXR5IiwiU21hcnRGb3JlZ3JvdW5kSXNBY3RpdmUiOmZhbHNlLCJIb3Jpem9udGFsQWxpZ25tZW50IjoxLCJWZXJ0aWNhbEFsaWdubWVudCI6MCwiU21hcnRGb3JlZ3JvdW5kIjpudWxsLCJCYWNrZ3JvdW5kRmlsbFR5cGUiOjAsIk1hcmdpbiI6eyIkaWQiOiI3NyIsIlRvcCI6MC4wLCJMZWZ0IjowLjAsIlJpZ2h0IjowLjAsIkJvdHRvbSI6MC4wfSwiUGFkZGluZyI6eyIkaWQiOiI3OCIsIlRvcCI6MC4wLCJMZWZ0IjowLjAsIlJpZ2h0IjowLjAsIkJvdHRvbSI6MC4wfSwiQmFja2dyb3VuZCI6eyIkaWQiOiI3OSIsIkNvbG9yIjp7IiRyZWYiOiI0OSJ9fSwiSXNWaXNpYmxlIjp0cnVlLCJXaWR0aCI6MC4wLCJIZWlnaHQiOjAuMCwiQm9yZGVyU3R5bGUiOnsiJGlkIjoiODAiLCJMaW5lQ29sb3IiOm51bGwsIkxpbmVXZWlnaHQiOjAuMCwiTGluZVR5cGUiOjAsIlBhcmVudFN0eWxlIjpudWxsfSwiUGFyZW50U3R5bGUiOm51bGx9LCJEY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4NSIsIlRvcCI6MC4wLCJMZWZ0IjowLjAsIlJpZ2h0IjowLjAsIkJvdHRvbSI6MC4wfSwiUGFkZGluZyI6eyIkaWQiOiI4NiIsIlRvcCI6MC4wLCJMZWZ0IjowLjAsIlJpZ2h0IjowLjAsIkJvdHRvbSI6MC4wfSwiQmFja2dyb3VuZCI6eyIkaWQiOiI4NyIsIkNvbG9yIjp7IiRyZWYiOiI0OSJ9fSwiSXNWaXNpYmxlIjp0cnVlLCJXaWR0aCI6MC4wLCJIZWlnaHQiOjAuMCwiQm9yZGVyU3R5bGUiOnsiJGlkIjoiODgiLCJMaW5lQ29sb3IiOm51bGwsIkxpbmVXZWlnaHQiOjAuMCwiTGluZVR5cGUiOjAsIlBhcmVudFN0eWxlIjpudWxsfSwiUGFyZW50U3R5bGUiOm51bGx9LCJEYXRlRm9ybWF0Ijp7IiRpZCI6Ijg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kwIiwiRm9ybWF0IjowLCJJc1Zpc2libGUiOmZhbHNlLCJMYXN0S25vd25WaXNpYmlsaXR5U3RhdGUiOmZhbHNlfSwiSXNWaXNpYmxlIjp0cnVlLCJQYXJlbnRTdHlsZSI6bnVsbH0sIkluZGV4Ijo3LCJTbWFydER1cmF0aW9uQWN0aXZhdGVkIjpmYWxzZSwiRGF0ZUZvcm1hdCI6eyIkcmVmIjoiODkifSwiV2Vla051bWJlcmluZyI6eyIkaWQiOiI5MSIsIkZvcm1hdCI6MCwiSXNWaXNpYmxlIjpmYWxzZSwiTGFzdEtub3duVmlzaWJpbGl0eVN0YXRlIjpmYWxzZX0sIklkIjoiMWYzZWNkYjUtMjMyMS00ZDFjLTg1OGEtYjhmYjEyMzkyYTEzIiwiSW1wb3J0SWQiOm51bGwsIlRpdGxlIjoiVmlzaW9uIiwiTm90ZSI6bnVsbCwiSHlwZXJsaW5rIjp7IiRpZCI6IjkyIiwiQWRkcmVzcyI6IiIsIlN1YkFkZHJlc3MiOiIifSwiSXNDaGFuZ2VkIjpmYWxzZSwiSXNOZXciOmZhbHNlfX1dLCJfbWlsZXN0b25lcyI6W10sIklkIjoiMDAwMDAwMDAtMDAwMC0wMDAwLTAwMDAtMDAwMDAwMDAwMDAwIiwiSXNTaW5nbGVJdGVtUm93Ijp0cnVlfSx7IiRpZCI6IjkzIiwiX3Rhc2tzIjpbeyIkaWQiOiI5NCIsIl9hdHRhY2hlZE1pbGVzdG9uZXMiOltdLCJUYXNrRGVmaW5pdGlvbiI6eyIkaWQiOiI5NSIsIkdyb3VwTmFtZSI6bnVsbCwiU3RhcnREYXRlIjoiMjAxOS0wMS0yOFQwMDowMDowMFoiLCJFbmREYXRlIjoiMjAxOS0wMy0zMVQxODo1NzowMCIsIlBlcmNlbnRhZ2VDb21wbGV0ZSI6MTAwLjAsIlN0eWxlIjp7IiRpZCI6Ijk2IiwiU2hhcGUiOjcsIlNoYXBlVGhpY2tuZXNzIjowLCJEdXJhdGlvbkZvcm1hdCI6MCwiSW5jbHVkZU5vbldvcmtpbmdEYXlzSW5EdXJhdGlvbiI6ZmFsc2UsIlBlcmNlbnRhZ2VDb21wbGV0ZVN0eWxlIjp7IiRpZCI6Ijk3IiwiRm9udFNldHRpbmdzIjp7IiRpZCI6Ijk4IiwiRm9udFNpemUiOjEwLCJGb250TmFtZSI6IkNhbGlicmkiLCJJc0JvbGQiOnRydWUsIklzSXRhbGljIjpmYWxzZSwiSXNVbmRlcmxpbmVkIjpmYWxzZSwiUGFyZW50U3R5bGUiOm51bGx9LCJBdXRvU2l6ZSI6MCwiRm9yZWdyb3VuZCI6eyIkaWQiOiI5OSIsIkNvbG9yIjp7IiRpZCI6IjEwMCIsIkEiOjI1NSwiUiI6MTI3LCJHIjo5NiwiQiI6MH19LCJNYXhXaWR0aCI6MjAwLjAsIk1heEhlaWdodCI6IkluZmluaXR5IiwiU21hcnRGb3JlZ3JvdW5kSXNBY3RpdmUiOmZhbHNlLCJIb3Jpem9udGFsQWxpZ25tZW50IjowLCJWZXJ0aWNhbEFsaWdubWVudCI6MCwiU21hcnRGb3JlZ3JvdW5kIjpudWxsLCJCYWNrZ3JvdW5kRmlsbFR5cGUiOjAsIk1hcmdpbiI6eyIkaWQiOiIxMDEiLCJUb3AiOjAuMCwiTGVmdCI6MC4wLCJSaWdodCI6MC4wLCJCb3R0b20iOjAuMH0sIlBhZGRpbmciOnsiJGlkIjoiMTAyIiwiVG9wIjowLjAsIkxlZnQiOjAuMCwiUmlnaHQiOjAuMCwiQm90dG9tIjowLjB9LCJCYWNrZ3JvdW5kIjp7IiRyZWYiOiI0OCJ9LCJJc1Zpc2libGUiOnRydWUsIldpZHRoIjowLjAsIkhlaWdodCI6MC4wLCJCb3JkZXJTdHlsZSI6eyIkaWQiOiIxMDMiLCJMaW5lQ29sb3IiOm51bGwsIkxpbmVXZWlnaHQiOjAuMCwiTGluZVR5cGUiOjAsIlBhcmVudFN0eWxlIjpudWxsfSwiUGFyZW50U3R5bGUiOm51bGx9LCJEdXJhdGlvblN0eWxlIjp7IiRpZCI6IjEwNCIsIkZvbnRTZXR0aW5ncyI6eyIkaWQiOiIxMDUiLCJGb250U2l6ZSI6MTAsIkZvbnROYW1lIjoiQ2FsaWJyaSIsIklzQm9sZCI6ZmFsc2UsIklzSXRhbGljIjpmYWxzZSwiSXNVbmRlcmxpbmVkIjpmYWxzZSwiUGFyZW50U3R5bGUiOm51bGx9LCJBdXRvU2l6ZSI6MCwiRm9yZWdyb3VuZCI6eyIkaWQiOiIxMDYiLCJDb2xvciI6eyIkcmVmIjoiNTQifX0sIk1heFdpZHRoIjoyMDAuMCwiTWF4SGVpZ2h0IjoiSW5maW5pdHkiLCJTbWFydEZvcmVncm91bmRJc0FjdGl2ZSI6ZmFsc2UsIkhvcml6b250YWxBbGlnbm1lbnQiOjAsIlZlcnRpY2FsQWxpZ25tZW50IjowLCJTbWFydEZvcmVncm91bmQiOm51bGwsIkJhY2tncm91bmRGaWxsVHlwZSI6MCwiTWFyZ2luIjp7IiRpZCI6IjEwNyIsIlRvcCI6MC4wLCJMZWZ0IjowLjAsIlJpZ2h0IjowLjAsIkJvdHRvbSI6MC4wfSwiUGFkZGluZyI6eyIkaWQiOiIxMDgiLCJUb3AiOjAuMCwiTGVmdCI6MC4wLCJSaWdodCI6MC4wLCJCb3R0b20iOjAuMH0sIkJhY2tncm91bmQiOnsiJHJlZiI6IjU3In0sIklzVmlzaWJsZSI6dHJ1ZSwiV2lkdGgiOjAuMCwiSGVpZ2h0IjowLjAsIkJvcmRlclN0eWxlIjp7IiRpZCI6IjEwOSIsIkxpbmVDb2xvciI6bnVsbCwiTGluZVdlaWdodCI6MC4wLCJMaW5lVHlwZSI6MCwiUGFyZW50U3R5bGUiOm51bGx9LCJQYXJlbnRTdHlsZSI6bnVsbH0sIkhvcml6b250YWxDb25uZWN0b3JTdHlsZSI6eyIkaWQiOiIxMTAiLCJMaW5lQ29sb3IiOnsiJHJlZiI6IjYwIn0sIkxpbmVXZWlnaHQiOjEuMCwiTGluZVR5cGUiOjAsIlBhcmVudFN0eWxlIjpudWxsfSwiVmVydGljYWxDb25uZWN0b3JTdHlsZSI6eyIkaWQiOiIxMTEiLCJMaW5lQ29sb3IiOnsiJHJlZiI6IjYzIn0sIkxpbmVXZWlnaHQiOjAuMCwiTGluZVR5cGUiOjAsIlBhcmVudFN0eWxlIjpudWxsfSwiTWFyZ2luIjpudWxsLCJTdGFydERhdGVQb3NpdGlvbiI6NiwiRW5kRGF0ZVBvc2l0aW9uIjo2LCJEYXRlSXNWaXNpYmxlIjpmYWxzZSwiVGl0bGVQb3NpdGlvbiI6MiwiRHVyYXRpb25Qb3NpdGlvbiI6NiwiUGVyY2VudGFnZUNvbXBsZXRlZFBvc2l0aW9uIjo0LCJTcGFjaW5nIjozLCJJc0JlbG93VGltZWJhbmQiOnRydWUsIlBlcmNlbnRhZ2VDb21wbGV0ZVNoYXBlT3BhY2l0eSI6MzUsIlNoYXBlU3R5bGUiOnsiJGlkIjoiMTEyIiwiTWFyZ2luIjp7IiRpZCI6IjExMyIsIlRvcCI6MC4wLCJMZWZ0Ijo0LjAsIlJpZ2h0Ijo0LjAsIkJvdHRvbSI6MC4wfSwiUGFkZGluZyI6eyIkaWQiOiIxMTQiLCJUb3AiOjAuMCwiTGVmdCI6MC4wLCJSaWdodCI6MC4wLCJCb3R0b20iOjAuMH0sIkJhY2tncm91bmQiOnsiJGlkIjoiMTE1IiwiQ29sb3IiOnsiJGlkIjoiMTE2IiwiQSI6MjU1LCJSIjoyNTUsIkciOjE5MiwiQiI6MH19LCJJc1Zpc2libGUiOnRydWUsIldpZHRoIjowLjAsIkhlaWdodCI6MTMuNDI2NjY2NjY2NjY2Njc3LCJCb3JkZXJTdHlsZSI6eyIkaWQiOiIxMTciLCJMaW5lQ29sb3IiOnsiJGlkIjoiMTE4IiwiJHR5cGUiOiJOTFJFLkNvbW1vbi5Eb20uU29saWRDb2xvckJydXNoLCBOTFJFLkNvbW1vbiIsIkNvbG9yIjp7IiRpZCI6IjExOSIsIkEiOjI1NSwiUiI6MjU1LCJHIjowLCJCIjowfX0sIkxpbmVXZWlnaHQiOjAuMCwiTGluZVR5cGUiOjAsIlBhcmVudFN0eWxlIjpudWxsfSwiUGFyZW50U3R5bGUiOm51bGx9LCJUaXRsZVN0eWxlIjp7IiRpZCI6IjEyMCIsIkZvbnRTZXR0aW5ncyI6eyIkaWQiOiIxMjEiLCJGb250U2l6ZSI6MTEsIkZvbnROYW1lIjoiQ2FsaWJyaSIsIklzQm9sZCI6dHJ1ZSwiSXNJdGFsaWMiOmZhbHNlLCJJc1VuZGVybGluZWQiOmZhbHNlLCJQYXJlbnRTdHlsZSI6bnVsbH0sIkF1dG9TaXplIjoyLCJGb3JlZ3JvdW5kIjp7IiRpZCI6IjEyMiIsIkNvbG9yIjp7IiRpZCI6IjEyMyIsIkEiOjI1NSwiUiI6MCwiRyI6MCwiQiI6MH19LCJNYXhXaWR0aCI6NDcuNzYwMDAwMDAwMDAwMDA1LCJNYXhIZWlnaHQiOiJJbmZpbml0eSIsIlNtYXJ0Rm9yZWdyb3VuZElzQWN0aXZlIjpmYWxzZSwiSG9yaXpvbnRhbEFsaWdubWVudCI6MSwiVmVydGljYWxBbGlnbm1lbnQiOjAsIlNtYXJ0Rm9yZWdyb3VuZCI6bnVsbCwiQmFja2dyb3VuZEZpbGxUeXBlIjowLCJNYXJnaW4iOnsiJGlkIjoiMTI0IiwiVG9wIjowLjAsIkxlZnQiOjAuMCwiUmlnaHQiOjAuMCwiQm90dG9tIjowLjB9LCJQYWRkaW5nIjp7IiRpZCI6IjEyNSIsIlRvcCI6MC4wLCJMZWZ0IjowLjAsIlJpZ2h0IjowLjAsIkJvdHRvbSI6MC4wfSwiQmFja2dyb3VuZCI6eyIkcmVmIjoiNzkifSwiSXNWaXNpYmxlIjp0cnVlLCJXaWR0aCI6MC4wLCJIZWlnaHQiOjAuMCwiQm9yZGVyU3R5bGUiOnsiJGlkIjoiMTI2IiwiTGluZUNvbG9yIjpudWxsLCJMaW5lV2VpZ2h0IjowLjAsIkxpbmVUeXBlIjowLCJQYXJlbnRTdHlsZSI6bnVsbH0sIlBhcmVudFN0eWxlIjpudWxsfSwiRGF0ZVN0eWxlIjp7IiRpZCI6IjEyNyIsIkZvbnRTZXR0aW5ncyI6eyIkaWQiOiIxMjgiLCJGb250U2l6ZSI6MTAsIkZvbnROYW1lIjoiQ2FsaWJyaSIsIklzQm9sZCI6ZmFsc2UsIklzSXRhbGljIjpmYWxzZSwiSXNVbmRlcmxpbmVkIjpmYWxzZSwiUGFyZW50U3R5bGUiOm51bGx9LCJBdXRvU2l6ZSI6MCwiRm9yZWdyb3VuZCI6eyIkcmVmIjoiODMifSwiTWF4V2lkdGgiOjIwMC4wLCJNYXhIZWlnaHQiOiJJbmZpbml0eSIsIlNtYXJ0Rm9yZWdyb3VuZElzQWN0aXZlIjpmYWxzZSwiSG9yaXpvbnRhbEFsaWdubWVudCI6MiwiVmVydGljYWxBbGlnbm1lbnQiOjAsIlNtYXJ0Rm9yZWdyb3VuZCI6bnVsbCwiQmFja2dyb3VuZEZpbGxUeXBlIjowLCJNYXJnaW4iOnsiJGlkIjoiMTI5IiwiVG9wIjowLjAsIkxlZnQiOjAuMCwiUmlnaHQiOjAuMCwiQm90dG9tIjowLjB9LCJQYWRkaW5nIjp7IiRpZCI6IjEzMCIsIlRvcCI6MC4wLCJMZWZ0IjowLjAsIlJpZ2h0IjowLjAsIkJvdHRvbSI6MC4wfSwiQmFja2dyb3VuZCI6eyIkcmVmIjoiODcifSwiSXNWaXNpYmxlIjp0cnVlLCJXaWR0aCI6MC4wLCJIZWlnaHQiOjAuMCwiQm9yZGVyU3R5bGUiOnsiJGlkIjoiMTMxIiwiTGluZUNvbG9yIjpudWxsLCJMaW5lV2VpZ2h0IjowLjAsIkxpbmVUeXBlIjowLCJQYXJlbnRTdHlsZSI6bnVsbH0sIlBhcmVudFN0eWxlIjpudWxsfSwiRGF0ZUZvcm1hdCI6eyIkaWQiOiIxMzI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MzIiwiRm9ybWF0IjowLCJJc1Zpc2libGUiOmZhbHNlLCJMYXN0S25vd25WaXNpYmlsaXR5U3RhdGUiOmZhbHNlfSwiSXNWaXNpYmxlIjp0cnVlLCJQYXJlbnRTdHlsZSI6bnVsbH0sIkluZGV4Ijo4LCJTbWFydER1cmF0aW9uQWN0aXZhdGVkIjpmYWxzZSwiRGF0ZUZvcm1hdCI6eyIkcmVmIjoiMTMyIn0sIldlZWtOdW1iZXJpbmciOnsiJGlkIjoiMTM0IiwiRm9ybWF0IjowLCJJc1Zpc2libGUiOmZhbHNlLCJMYXN0S25vd25WaXNpYmlsaXR5U3RhdGUiOmZhbHNlfSwiSWQiOiJiZjBiYWI0ZS05OGY1LTQ3NjMtYTgyNS02OGE1ZDIxOWE1YzciLCJJbXBvcnRJZCI6bnVsbCwiVGl0bGUiOiJPYmplY3RpdmVzIiwiTm90ZSI6bnVsbCwiSHlwZXJsaW5rIjp7IiRpZCI6IjEzNSIsIkFkZHJlc3MiOiIiLCJTdWJBZGRyZXNzIjoiIn0sIklzQ2hhbmdlZCI6ZmFsc2UsIklzTmV3IjpmYWxzZX19XSwiX21pbGVzdG9uZXMiOltdLCJJZCI6IjAwMDAwMDAwLTAwMDAtMDAwMC0wMDAwLTAwMDAwMDAwMDAwMCIsIklzU2luZ2xlSXRlbVJvdyI6dHJ1ZX0seyIkaWQiOiIxMzYiLCJfdGFza3MiOlt7IiRpZCI6IjEzNyIsIl9hdHRhY2hlZE1pbGVzdG9uZXMiOltdLCJUYXNrRGVmaW5pdGlvbiI6eyIkaWQiOiIxMzgiLCJHcm91cE5hbWUiOiI1NzkxNTE1Zi04MGFkLTRmNTUtYmRkMy1jMjMyNjg3ODI0MjgiLCJTdGFydERhdGUiOiIyMDE5LTA3LTEzVDIyOjI1OjAwIiwiRW5kRGF0ZSI6IjIwMTktMDktMzBUMDc6MzY6MDBaIiwiUGVyY2VudGFnZUNvbXBsZXRlIjo3NS4wLCJTdHlsZSI6eyIkaWQiOiIxMzkiLCJTaGFwZSI6NywiU2hhcGVUaGlja25lc3MiOjAsIkR1cmF0aW9uRm9ybWF0IjowLCJJbmNsdWRlTm9uV29ya2luZ0RheXNJbkR1cmF0aW9uIjpmYWxzZSwiUGVyY2VudGFnZUNvbXBsZXRlU3R5bGUiOnsiJGlkIjoiMTQwIiwiRm9udFNldHRpbmdzIjp7IiRpZCI6IjE0MSIsIkZvbnRTaXplIjoxMCwiRm9udE5hbWUiOiJDYWxpYnJpIiwiSXNCb2xkIjpmYWxzZSwiSXNJdGFsaWMiOmZhbHNlLCJJc1VuZGVybGluZWQiOmZhbHNlLCJQYXJlbnRTdHlsZSI6bnVsbH0sIkF1dG9TaXplIjowLCJGb3JlZ3JvdW5kIjp7IiRpZCI6IjE0MiIsIkNvbG9yIjp7IiRpZCI6IjE0M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E0NCIsIlRvcCI6MC4wLCJMZWZ0IjowLjAsIlJpZ2h0IjowLjAsIkJvdHRvbSI6MC4wfSwiUGFkZGluZyI6eyIkaWQiOiIxNDUiLCJUb3AiOjAuMCwiTGVmdCI6MC4wLCJSaWdodCI6MC4wLCJCb3R0b20iOjAuMH0sIkJhY2tncm91bmQiOnsiJGlkIjoiMTQ2IiwiQ29sb3IiOnsiJHJlZiI6IjI2In19LCJJc1Zpc2libGUiOnRydWUsIldpZHRoIjowLjAsIkhlaWdodCI6MC4wLCJCb3JkZXJTdHlsZSI6eyIkaWQiOiIxNDciLCJMaW5lQ29sb3IiOm51bGwsIkxpbmVXZWlnaHQiOjAuMCwiTGluZVR5cGUiOjAsIlBhcmVudFN0eWxlIjpudWxsfSwiUGFyZW50U3R5bGUiOm51bGx9LCJEdXJhdGlvblN0eWxlIjp7IiRpZCI6IjE0OCIsIkZvbnRTZXR0aW5ncyI6eyIkaWQiOiIxNDkiLCJGb250U2l6ZSI6MTAsIkZvbnROYW1lIjoiQ2FsaWJyaSIsIklzQm9sZCI6ZmFsc2UsIklzSXRhbGljIjpmYWxzZSwiSXNVbmRlcmxpbmVkIjpmYWxzZSwiUGFyZW50U3R5bGUiOm51bGx9LCJBdXRvU2l6ZSI6MCwiRm9yZWdyb3VuZCI6eyIkaWQiOiIxNTAiLCJDb2xvciI6eyIkaWQiOiIxNTE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xNTIiLCJUb3AiOjAuMCwiTGVmdCI6MC4wLCJSaWdodCI6MC4wLCJCb3R0b20iOjAuMH0sIlBhZGRpbmciOnsiJGlkIjoiMTUzIiwiVG9wIjowLjAsIkxlZnQiOjAuMCwiUmlnaHQiOjAuMCwiQm90dG9tIjowLjB9LCJCYWNrZ3JvdW5kIjp7IiRpZCI6IjE1NCIsIkNvbG9yIjp7IiRyZWYiOiIyNiJ9fSwiSXNWaXNpYmxlIjp0cnVlLCJXaWR0aCI6MC4wLCJIZWlnaHQiOjAuMCwiQm9yZGVyU3R5bGUiOnsiJGlkIjoiMTU1IiwiTGluZUNvbG9yIjpudWxsLCJMaW5lV2VpZ2h0IjowLjAsIkxpbmVUeXBlIjowLCJQYXJlbnRTdHlsZSI6bnVsbH0sIlBhcmVudFN0eWxlIjpudWxsfSwiSG9yaXpvbnRhbENvbm5lY3RvclN0eWxlIjp7IiRpZCI6IjE1NiIsIkxpbmVDb2xvciI6eyIkaWQiOiIxNTciLCIkdHlwZSI6Ik5MUkUuQ29tbW9uLkRvbS5Tb2xpZENvbG9yQnJ1c2gsIE5MUkUuQ29tbW9uIiwiQ29sb3IiOnsiJGlkIjoiMTU4IiwiQSI6MjU1LCJSIjoyMDQsIkciOjIwNCwiQiI6MjA0fX0sIkxpbmVXZWlnaHQiOjEuMCwiTGluZVR5cGUiOjAsIlBhcmVudFN0eWxlIjpudWxsfSwiVmVydGljYWxDb25uZWN0b3JTdHlsZSI6eyIkaWQiOiIxNTkiLCJMaW5lQ29sb3IiOnsiJGlkIjoiMTYwIiwiJHR5cGUiOiJOTFJFLkNvbW1vbi5Eb20uU29saWRDb2xvckJydXNoLCBOTFJFLkNvbW1vbiIsIkNvbG9yIjp7IiRpZCI6IjE2MSIsIkEiOjI1NSwiUiI6MjA0LCJHIjoyMDQsIkIiOjIwNH1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MywiSXNCZWxvd1RpbWViYW5kIjp0cnVlLCJQZXJjZW50YWdlQ29tcGxldGVTaGFwZU9wYWNpdHkiOjM1LCJTaGFwZVN0eWxlIjp7IiRpZCI6IjE2MiIsIk1hcmdpbiI6eyIkaWQiOiIxNjMiLCJUb3AiOjAuMCwiTGVmdCI6NC4wLCJSaWdodCI6NC4wLCJCb3R0b20iOjAuMH0sIlBhZGRpbmciOnsiJGlkIjoiMTY0IiwiVG9wIjowLjAsIkxlZnQiOjAuMCwiUmlnaHQiOjAuMCwiQm90dG9tIjowLjB9LCJCYWNrZ3JvdW5kIjp7IiRpZCI6IjE2NSIsIkNvbG9yIjp7IiRpZCI6IjE2NiIsIkEiOjI1NSwiUiI6MjU1LCJHIjoxOTIsIkIiOjB9fSwiSXNWaXNpYmxlIjp0cnVlLCJXaWR0aCI6MC4wLCJIZWlnaHQiOjEzLjQyNjY2NjY2NjY2NjY3NywiQm9yZGVyU3R5bGUiOnsiJGlkIjoiMTY3IiwiTGluZUNvbG9yIjp7IiRpZCI6IjE2OCIsIiR0eXBlIjoiTkxSRS5Db21tb24uRG9tLlNvbGlkQ29sb3JCcnVzaCwgTkxSRS5Db21tb24iLCJDb2xvciI6eyIkaWQiOiIxNjkiLCJBIjoyNTUsIlIiOjI1NSwiRyI6MCwiQiI6MH19LCJMaW5lV2VpZ2h0IjowLjAsIkxpbmVUeXBlIjowLCJQYXJlbnRTdHlsZSI6bnVsbH0sIlBhcmVudFN0eWxlIjpudWxsfSwiVGl0bGVTdHlsZSI6eyIkaWQiOiIxNzAiLCJGb250U2V0dGluZ3MiOnsiJGlkIjoiMTcxIiwiRm9udFNpemUiOjExLCJGb250TmFtZSI6IkNhbGlicmkiLCJJc0JvbGQiOnRydWUsIklzSXRhbGljIjpmYWxzZSwiSXNVbmRlcmxpbmVkIjpmYWxzZSwiUGFyZW50U3R5bGUiOm51bGx9LCJBdXRvU2l6ZSI6MiwiRm9yZWdyb3VuZCI6eyIkaWQiOiIxNzIiLCJDb2xvciI6eyIkaWQiOiIxNzMiLCJBIjoyNTUsIlIiOjAsIkciOjAsIkIiOjB9fSwiTWF4V2lkdGgiOjkzLjE0LCJNYXhIZWlnaHQiOiJJbmZpbml0eSIsIlNtYXJ0Rm9yZWdyb3VuZElzQWN0aXZlIjpmYWxzZSwiSG9yaXpvbnRhbEFsaWdubWVudCI6MSwiVmVydGljYWxBbGlnbm1lbnQiOjAsIlNtYXJ0Rm9yZWdyb3VuZCI6bnVsbCwiQmFja2dyb3VuZEZpbGxUeXBlIjowLCJNYXJnaW4iOnsiJGlkIjoiMTc0IiwiVG9wIjowLjAsIkxlZnQiOjAuMCwiUmlnaHQiOjAuMCwiQm90dG9tIjowLjB9LCJQYWRkaW5nIjp7IiRpZCI6IjE3NSIsIlRvcCI6MC4wLCJMZWZ0IjowLjAsIlJpZ2h0IjowLjAsIkJvdHRvbSI6MC4wfSwiQmFja2dyb3VuZCI6eyIkaWQiOiIxNzYiLCJDb2xvciI6eyIkcmVmIjoiMjYifX0sIklzVmlzaWJsZSI6dHJ1ZSwiV2lkdGgiOjAuMCwiSGVpZ2h0IjowLjAsIkJvcmRlclN0eWxlIjp7IiRpZCI6IjE3NyIsIkxpbmVDb2xvciI6bnVsbCwiTGluZVdlaWdodCI6MC4wLCJMaW5lVHlwZSI6MCwiUGFyZW50U3R5bGUiOm51bGx9LCJQYXJlbnRTdHlsZSI6bnVsbH0sIkRhdGVTdHlsZSI6eyIkaWQiOiIxNzgiLCJGb250U2V0dGluZ3MiOnsiJGlkIjoiMTc5IiwiRm9udFNpemUiOjEwLCJGb250TmFtZSI6IkNhbGlicmkiLCJJc0JvbGQiOmZhbHNlLCJJc0l0YWxpYyI6ZmFsc2UsIklzVW5kZXJsaW5lZCI6ZmFsc2UsIlBhcmVudFN0eWxlIjpudWxsfSwiQXV0b1NpemUiOjAsIkZvcmVncm91bmQiOnsiJHJlZiI6IjgzIn0sIk1heFdpZHRoIjoyMDAuMCwiTWF4SGVpZ2h0IjoiSW5maW5pdHkiLCJTbWFydEZvcmVncm91bmRJc0FjdGl2ZSI6ZmFsc2UsIkhvcml6b250YWxBbGlnbm1lbnQiOjAsIlZlcnRpY2FsQWxpZ25tZW50IjowLCJTbWFydEZvcmVncm91bmQiOm51bGwsIkJhY2tncm91bmRGaWxsVHlwZSI6MCwiTWFyZ2luIjp7IiRpZCI6IjE4MCIsIlRvcCI6MC4wLCJMZWZ0IjowLjAsIlJpZ2h0IjowLjAsIkJvdHRvbSI6MC4wfSwiUGFkZGluZyI6eyIkaWQiOiIxODEiLCJUb3AiOjAuMCwiTGVmdCI6MC4wLCJSaWdodCI6MC4wLCJCb3R0b20iOjAuMH0sIkJhY2tncm91bmQiOnsiJGlkIjoiMTgyIiwiQ29sb3IiOnsiJHJlZiI6IjI2In19LCJJc1Zpc2libGUiOnRydWUsIldpZHRoIjowLjAsIkhlaWdodCI6MC4wLCJCb3JkZXJTdHlsZSI6eyIkaWQiOiIxODMiLCJMaW5lQ29sb3IiOm51bGwsIkxpbmVXZWlnaHQiOjAuMCwiTGluZVR5cGUiOjAsIlBhcmVudFN0eWxlIjpudWxsfSwiUGFyZW50U3R5bGUiOm51bGx9LCJEYXRlRm9ybWF0Ijp7IiRpZCI6IjE4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ODUiLCJGb3JtYXQiOjAsIklzVmlzaWJsZSI6ZmFsc2UsIkxhc3RLbm93blZpc2liaWxpdHlTdGF0ZSI6ZmFsc2V9LCJJc1Zpc2libGUiOnRydWUsIlBhcmVudFN0eWxlIjpudWxsfSwiSW5kZXgiOjksIlNtYXJ0RHVyYXRpb25BY3RpdmF0ZWQiOmZhbHNlLCJEYXRlRm9ybWF0Ijp7IiRyZWYiOiIxODQifSwiV2Vla051bWJlcmluZyI6eyIkaWQiOiIxODYiLCJGb3JtYXQiOjAsIklzVmlzaWJsZSI6ZmFsc2UsIkxhc3RLbm93blZpc2liaWxpdHlTdGF0ZSI6ZmFsc2V9LCJJZCI6Ijc5ZWViZjBjLWMwM2UtNGVhMC04NTQwLWI4MDg4MjcxN2UwYSIsIkltcG9ydElkIjpudWxsLCJUaXRsZSI6IkJldGEgKyBSZWxlYXNlIFBsYW5zIiwiTm90ZSI6bnVsbCwiSHlwZXJsaW5rIjp7IiRpZCI6IjE4NyIsIkFkZHJlc3MiOiIiLCJTdWJBZGRyZXNzIjoiIn0sIklzQ2hhbmdlZCI6ZmFsc2UsIklzTmV3IjpmYWxzZX19LHsiJGlkIjoiMTg4IiwiX2F0dGFjaGVkTWlsZXN0b25lcyI6W10sIlRhc2tEZWZpbml0aW9uIjp7IiRpZCI6IjE4OSIsIkdyb3VwTmFtZSI6IjU3OTE1MTVmLTgwYWQtNGY1NS1iZGQzLWMyMzI2ODc4MjQyOCIsIlN0YXJ0RGF0ZSI6IjIwMTktMDYtMDRUMDA6MDA6MDBaIiwiRW5kRGF0ZSI6IjIwMTktMDctMTFUMjM6NTg6MDBaIiwiUGVyY2VudGFnZUNvbXBsZXRlIjo3NS4wLCJTdHlsZSI6eyIkaWQiOiIxOTAiLCJTaGFwZSI6NywiU2hhcGVUaGlja25lc3MiOjAsIkR1cmF0aW9uRm9ybWF0IjowLCJJbmNsdWRlTm9uV29ya2luZ0RheXNJbkR1cmF0aW9uIjpmYWxzZSwiUGVyY2VudGFnZUNvbXBsZXRlU3R5bGUiOnsiJGlkIjoiMTkxIiwiRm9udFNldHRpbmdzIjp7IiRpZCI6IjE5MiIsIkZvbnRTaXplIjoxMCwiRm9udE5hbWUiOiJDYWxpYnJpIiwiSXNCb2xkIjpmYWxzZSwiSXNJdGFsaWMiOmZhbHNlLCJJc1VuZGVybGluZWQiOmZhbHNlLCJQYXJlbnRTdHlsZSI6bnVsbH0sIkF1dG9TaXplIjowLCJGb3JlZ3JvdW5kIjp7IiRyZWYiOiIxNDIifSwiTWF4V2lkdGgiOjIwMC4wLCJNYXhIZWlnaHQiOiJJbmZpbml0eSIsIlNtYXJ0Rm9yZWdyb3VuZElzQWN0aXZlIjpmYWxzZSwiSG9yaXpvbnRhbEFsaWdubWVudCI6MCwiVmVydGljYWxBbGlnbm1lbnQiOjAsIlNtYXJ0Rm9yZWdyb3VuZCI6bnVsbCwiQmFja2dyb3VuZEZpbGxUeXBlIjowLCJNYXJnaW4iOnsiJHJlZiI6IjE0NCJ9LCJQYWRkaW5nIjp7IiRyZWYiOiIxNDUifSwiQmFja2dyb3VuZCI6eyIkcmVmIjoiMTQ2In0sIklzVmlzaWJsZSI6dHJ1ZSwiV2lkdGgiOjAuMCwiSGVpZ2h0IjowLjAsIkJvcmRlclN0eWxlIjp7IiRpZCI6IjE5MyIsIkxpbmVDb2xvciI6bnVsbCwiTGluZVdlaWdodCI6MC4wLCJMaW5lVHlwZSI6MCwiUGFyZW50U3R5bGUiOm51bGx9LCJQYXJlbnRTdHlsZSI6bnVsbH0sIkR1cmF0aW9uU3R5bGUiOnsiJGlkIjoiMTk0IiwiRm9udFNldHRpbmdzIjp7IiRpZCI6IjE5NSIsIkZvbnRTaXplIjoxMCwiRm9udE5hbWUiOiJDYWxpYnJpIiwiSXNCb2xkIjpmYWxzZSwiSXNJdGFsaWMiOmZhbHNlLCJJc1VuZGVybGluZWQiOmZhbHNlLCJQYXJlbnRTdHlsZSI6bnVsbH0sIkF1dG9TaXplIjowLCJGb3JlZ3JvdW5kIjp7IiRyZWYiOiIxNTAifSwiTWF4V2lkdGgiOjIwMC4wLCJNYXhIZWlnaHQiOiJJbmZpbml0eSIsIlNtYXJ0Rm9yZWdyb3VuZElzQWN0aXZlIjpmYWxzZSwiSG9yaXpvbnRhbEFsaWdubWVudCI6MCwiVmVydGljYWxBbGlnbm1lbnQiOjAsIlNtYXJ0Rm9yZWdyb3VuZCI6bnVsbCwiQmFja2dyb3VuZEZpbGxUeXBlIjowLCJNYXJnaW4iOnsiJHJlZiI6IjE1MiJ9LCJQYWRkaW5nIjp7IiRyZWYiOiIxNTMifSwiQmFja2dyb3VuZCI6eyIkcmVmIjoiMTU0In0sIklzVmlzaWJsZSI6dHJ1ZSwiV2lkdGgiOjAuMCwiSGVpZ2h0IjowLjAsIkJvcmRlclN0eWxlIjp7IiRpZCI6IjE5NiIsIkxpbmVDb2xvciI6bnVsbCwiTGluZVdlaWdodCI6MC4wLCJMaW5lVHlwZSI6MCwiUGFyZW50U3R5bGUiOm51bGx9LCJQYXJlbnRTdHlsZSI6bnVsbH0sIkhvcml6b250YWxDb25uZWN0b3JTdHlsZSI6eyIkaWQiOiIxOTciLCJMaW5lQ29sb3IiOnsiJHJlZiI6IjE1NyJ9LCJMaW5lV2VpZ2h0IjoxLjAsIkxpbmVUeXBlIjowLCJQYXJlbnRTdHlsZSI6bnVsbH0sIlZlcnRpY2FsQ29ubmVjdG9yU3R5bGUiOnsiJGlkIjoiMTk4IiwiTGluZUNvbG9yIjp7IiRyZWYiOiIxNjAi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MsIklzQmVsb3dUaW1lYmFuZCI6dHJ1ZSwiUGVyY2VudGFnZUNvbXBsZXRlU2hhcGVPcGFjaXR5IjozNSwiU2hhcGVTdHlsZSI6eyIkaWQiOiIxOTkiLCJNYXJnaW4iOnsiJHJlZiI6IjE2MyJ9LCJQYWRkaW5nIjp7IiRyZWYiOiIxNjQifSwiQmFja2dyb3VuZCI6eyIkaWQiOiIyMDAiLCJDb2xvciI6eyIkaWQiOiIyMDEiLCJBIjoyNTUsIlIiOjI1NSwiRyI6MTkyLCJCIjowfX0sIklzVmlzaWJsZSI6dHJ1ZSwiV2lkdGgiOjAuMCwiSGVpZ2h0IjoxMy40MjY2NjY2NjY2NjY2NzcsIkJvcmRlclN0eWxlIjp7IiRpZCI6IjIwMiIsIkxpbmVDb2xvciI6eyIkcmVmIjoiMTY4In0sIkxpbmVXZWlnaHQiOjAuMCwiTGluZVR5cGUiOjAsIlBhcmVudFN0eWxlIjpudWxsfSwiUGFyZW50U3R5bGUiOm51bGx9LCJUaXRsZVN0eWxlIjp7IiRpZCI6IjIwMyIsIkZvbnRTZXR0aW5ncyI6eyIkaWQiOiIyMDQiLCJGb250U2l6ZSI6MTEsIkZvbnROYW1lIjoiQ2FsaWJyaSIsIklzQm9sZCI6dHJ1ZSwiSXNJdGFsaWMiOmZhbHNlLCJJc1VuZGVybGluZWQiOmZhbHNlLCJQYXJlbnRTdHlsZSI6bnVsbH0sIkF1dG9TaXplIjoyLCJGb3JlZ3JvdW5kIjp7IiRpZCI6IjIwNSIsIkNvbG9yIjp7IiRpZCI6IjIwNiIsIkEiOjI1NSwiUiI6MCwiRyI6MCwiQiI6MH19LCJNYXhXaWR0aCI6NTguMDg2NjY2NjY2NjY2NjczLCJNYXhIZWlnaHQiOiJJbmZpbml0eSIsIlNtYXJ0Rm9yZWdyb3VuZElzQWN0aXZlIjpmYWxzZSwiSG9yaXpvbnRhbEFsaWdubWVudCI6MSwiVmVydGljYWxBbGlnbm1lbnQiOjAsIlNtYXJ0Rm9yZWdyb3VuZCI6bnVsbCwiQmFja2dyb3VuZEZpbGxUeXBlIjowLCJNYXJnaW4iOnsiJHJlZiI6IjE3NCJ9LCJQYWRkaW5nIjp7IiRyZWYiOiIxNzUifSwiQmFja2dyb3VuZCI6eyIkcmVmIjoiMTc2In0sIklzVmlzaWJsZSI6dHJ1ZSwiV2lkdGgiOjAuMCwiSGVpZ2h0IjowLjAsIkJvcmRlclN0eWxlIjp7IiRpZCI6IjIwNyIsIkxpbmVDb2xvciI6bnVsbCwiTGluZVdlaWdodCI6MC4wLCJMaW5lVHlwZSI6MCwiUGFyZW50U3R5bGUiOm51bGx9LCJQYXJlbnRTdHlsZSI6bnVsbH0sIkRhdGVTdHlsZSI6eyIkaWQiOiIyMDgiLCJGb250U2V0dGluZ3MiOnsiJGlkIjoiMjA5IiwiRm9udFNpemUiOjEwLCJGb250TmFtZSI6IkNhbGlicmkiLCJJc0JvbGQiOmZhbHNlLCJJc0l0YWxpYyI6ZmFsc2UsIklzVW5kZXJsaW5lZCI6ZmFsc2UsIlBhcmVudFN0eWxlIjpudWxsfSwiQXV0b1NpemUiOjAsIkZvcmVncm91bmQiOnsiJHJlZiI6IjgzIn0sIk1heFdpZHRoIjoyMDAuMCwiTWF4SGVpZ2h0IjoiSW5maW5pdHkiLCJTbWFydEZvcmVncm91bmRJc0FjdGl2ZSI6ZmFsc2UsIkhvcml6b250YWxBbGlnbm1lbnQiOjAsIlZlcnRpY2FsQWxpZ25tZW50IjowLCJTbWFydEZvcmVncm91bmQiOm51bGwsIkJhY2tncm91bmRGaWxsVHlwZSI6MCwiTWFyZ2luIjp7IiRyZWYiOiIxODAifSwiUGFkZGluZyI6eyIkcmVmIjoiMTgxIn0sIkJhY2tncm91bmQiOnsiJHJlZiI6IjE4MiJ9LCJJc1Zpc2libGUiOnRydWUsIldpZHRoIjowLjAsIkhlaWdodCI6MC4wLCJCb3JkZXJTdHlsZSI6eyIkaWQiOiIyMTAiLCJMaW5lQ29sb3IiOm51bGwsIkxpbmVXZWlnaHQiOjAuMCwiTGluZVR5cGUiOjAsIlBhcmVudFN0eWxlIjpudWxsfSwiUGFyZW50U3R5bGUiOm51bGx9LCJEYXRlRm9ybWF0Ijp7IiRyZWYiOiIxODQifSwiV2Vla051bWJlcmluZyI6eyIkaWQiOiIyMTEiLCJGb3JtYXQiOjAsIklzVmlzaWJsZSI6ZmFsc2UsIkxhc3RLbm93blZpc2liaWxpdHlTdGF0ZSI6ZmFsc2V9LCJJc1Zpc2libGUiOnRydWUsIlBhcmVudFN0eWxlIjpudWxsfSwiSW5kZXgiOjEwLCJTbWFydER1cmF0aW9uQWN0aXZhdGVkIjpmYWxzZSwiRGF0ZUZvcm1hdCI6eyIkcmVmIjoiMTg0In0sIldlZWtOdW1iZXJpbmciOnsiJGlkIjoiMjEyIiwiRm9ybWF0IjowLCJJc1Zpc2libGUiOmZhbHNlLCJMYXN0S25vd25WaXNpYmlsaXR5U3RhdGUiOmZhbHNlfSwiSWQiOiJlZWI4M2U1MC0zZmZlLTRhNzItYTIwMy1mZWRlODdmMjMwODEiLCJJbXBvcnRJZCI6bnVsbCwiVGl0bGUiOiJTYWxlcyBCdWRnZXQiLCJOb3RlIjpudWxsLCJIeXBlcmxpbmsiOnsiJGlkIjoiMjEzIiwiQWRkcmVzcyI6IiIsIlN1YkFkZHJlc3MiOiIifSwiSXNDaGFuZ2VkIjpmYWxzZSwiSXNOZXciOmZhbHNlfX0seyIkaWQiOiIyMTQiLCJfYXR0YWNoZWRNaWxlc3RvbmVzIjpbXSwiVGFza0RlZmluaXRpb24iOnsiJGlkIjoiMjE1IiwiR3JvdXBOYW1lIjoiNTc5MTUxNWYtODBhZC00ZjU1LWJkZDMtYzIzMjY4NzgyNDI4IiwiU3RhcnREYXRlIjoiMjAxOS0wNC0wMlQwMDowMDowMFoiLCJFbmREYXRlIjoiMjAxOS0wNi0wMlQxMzowMDowMCIsIlBlcmNlbnRhZ2VDb21wbGV0ZSI6NzUuMCwiU3R5bGUiOnsiJGlkIjoiMjE2IiwiU2hhcGUiOjcsIlNoYXBlVGhpY2tuZXNzIjowLCJEdXJhdGlvbkZvcm1hdCI6MCwiSW5jbHVkZU5vbldvcmtpbmdEYXlzSW5EdXJhdGlvbiI6ZmFsc2UsIlBlcmNlbnRhZ2VDb21wbGV0ZVN0eWxlIjp7IiRpZCI6IjIxNyIsIkZvbnRTZXR0aW5ncyI6eyIkaWQiOiIyMTgiLCJGb250U2l6ZSI6MTAsIkZvbnROYW1lIjoiQ2FsaWJyaSIsIklzQm9sZCI6dHJ1ZSwiSXNJdGFsaWMiOmZhbHNlLCJJc1VuZGVybGluZWQiOmZhbHNlLCJQYXJlbnRTdHlsZSI6bnVsbH0sIkF1dG9TaXplIjowLCJGb3JlZ3JvdW5kIjp7IiRpZCI6IjIxOSIsIkNvbG9yIjp7IiRpZCI6IjIyMCIsIkEiOjI1NSwiUiI6MTI3LCJHIjo5NiwiQiI6MH19LCJNYXhXaWR0aCI6MjAwLjAsIk1heEhlaWdodCI6IkluZmluaXR5IiwiU21hcnRGb3JlZ3JvdW5kSXNBY3RpdmUiOmZhbHNlLCJIb3Jpem9udGFsQWxpZ25tZW50IjowLCJWZXJ0aWNhbEFsaWdubWVudCI6MCwiU21hcnRGb3JlZ3JvdW5kIjpudWxsLCJCYWNrZ3JvdW5kRmlsbFR5cGUiOjAsIk1hcmdpbiI6eyIkaWQiOiIyMjEiLCJUb3AiOjAuMCwiTGVmdCI6MC4wLCJSaWdodCI6MC4wLCJCb3R0b20iOjAuMH0sIlBhZGRpbmciOnsiJGlkIjoiMjIyIiwiVG9wIjowLjAsIkxlZnQiOjAuMCwiUmlnaHQiOjAuMCwiQm90dG9tIjowLjB9LCJCYWNrZ3JvdW5kIjp7IiRyZWYiOiI0OCJ9LCJJc1Zpc2libGUiOnRydWUsIldpZHRoIjowLjAsIkhlaWdodCI6MC4wLCJCb3JkZXJTdHlsZSI6eyIkaWQiOiIyMjMiLCJMaW5lQ29sb3IiOm51bGwsIkxpbmVXZWlnaHQiOjAuMCwiTGluZVR5cGUiOjAsIlBhcmVudFN0eWxlIjpudWxsfSwiUGFyZW50U3R5bGUiOm51bGx9LCJEdXJhdGlvblN0eWxlIjp7IiRpZCI6IjIyNCIsIkZvbnRTZXR0aW5ncyI6eyIkaWQiOiIyMjUiLCJGb250U2l6ZSI6MTAsIkZvbnROYW1lIjoiQ2FsaWJyaSIsIklzQm9sZCI6ZmFsc2UsIklzSXRhbGljIjpmYWxzZSwiSXNVbmRlcmxpbmVkIjpmYWxzZSwiUGFyZW50U3R5bGUiOm51bGx9LCJBdXRvU2l6ZSI6MCwiRm9yZWdyb3VuZCI6eyIkaWQiOiIyMjYiLCJDb2xvciI6eyIkcmVmIjoiNTQifX0sIk1heFdpZHRoIjoyMDAuMCwiTWF4SGVpZ2h0IjoiSW5maW5pdHkiLCJTbWFydEZvcmVncm91bmRJc0FjdGl2ZSI6ZmFsc2UsIkhvcml6b250YWxBbGlnbm1lbnQiOjAsIlZlcnRpY2FsQWxpZ25tZW50IjowLCJTbWFydEZvcmVncm91bmQiOm51bGwsIkJhY2tncm91bmRGaWxsVHlwZSI6MCwiTWFyZ2luIjp7IiRpZCI6IjIyNyIsIlRvcCI6MC4wLCJMZWZ0IjowLjAsIlJpZ2h0IjowLjAsIkJvdHRvbSI6MC4wfSwiUGFkZGluZyI6eyIkaWQiOiIyMjgiLCJUb3AiOjAuMCwiTGVmdCI6MC4wLCJSaWdodCI6MC4wLCJCb3R0b20iOjAuMH0sIkJhY2tncm91bmQiOnsiJHJlZiI6IjU3In0sIklzVmlzaWJsZSI6dHJ1ZSwiV2lkdGgiOjAuMCwiSGVpZ2h0IjowLjAsIkJvcmRlclN0eWxlIjp7IiRpZCI6IjIyOSIsIkxpbmVDb2xvciI6bnVsbCwiTGluZVdlaWdodCI6MC4wLCJMaW5lVHlwZSI6MCwiUGFyZW50U3R5bGUiOm51bGx9LCJQYXJlbnRTdHlsZSI6bnVsbH0sIkhvcml6b250YWxDb25uZWN0b3JTdHlsZSI6eyIkaWQiOiIyMzAiLCJMaW5lQ29sb3IiOnsiJHJlZiI6IjYwIn0sIkxpbmVXZWlnaHQiOjEuMCwiTGluZVR5cGUiOjAsIlBhcmVudFN0eWxlIjpudWxsfSwiVmVydGljYWxDb25uZWN0b3JTdHlsZSI6eyIkaWQiOiIyMzEiLCJMaW5lQ29sb3IiOnsiJHJlZiI6IjYzIn0sIkxpbmVXZWlnaHQiOjAuMCwiTGluZVR5cGUiOjAsIlBhcmVudFN0eWxlIjpudWxsfSwiTWFyZ2luIjpudWxsLCJTdGFydERhdGVQb3NpdGlvbiI6NiwiRW5kRGF0ZVBvc2l0aW9uIjo2LCJEYXRlSXNWaXNpYmxlIjpmYWxzZSwiVGl0bGVQb3NpdGlvbiI6MiwiRHVyYXRpb25Qb3NpdGlvbiI6NiwiUGVyY2VudGFnZUNvbXBsZXRlZFBvc2l0aW9uIjo2LCJTcGFjaW5nIjozLCJJc0JlbG93VGltZWJhbmQiOnRydWUsIlBlcmNlbnRhZ2VDb21wbGV0ZVNoYXBlT3BhY2l0eSI6MzUsIlNoYXBlU3R5bGUiOnsiJGlkIjoiMjMyIiwiTWFyZ2luIjp7IiRpZCI6IjIzMyIsIlRvcCI6MC4wLCJMZWZ0Ijo0LjAsIlJpZ2h0Ijo0LjAsIkJvdHRvbSI6MC4wfSwiUGFkZGluZyI6eyIkaWQiOiIyMzQiLCJUb3AiOjAuMCwiTGVmdCI6MC4wLCJSaWdodCI6MC4wLCJCb3R0b20iOjAuMH0sIkJhY2tncm91bmQiOnsiJGlkIjoiMjM1IiwiQ29sb3IiOnsiJGlkIjoiMjM2IiwiQSI6MjU1LCJSIjoyNTUsIkciOjE5MiwiQiI6MH19LCJJc1Zpc2libGUiOnRydWUsIldpZHRoIjowLjAsIkhlaWdodCI6MTMuNDI2NjY2NjY2NjY2Njc3LCJCb3JkZXJTdHlsZSI6eyIkaWQiOiIyMzciLCJMaW5lQ29sb3IiOnsiJGlkIjoiMjM4IiwiJHR5cGUiOiJOTFJFLkNvbW1vbi5Eb20uU29saWRDb2xvckJydXNoLCBOTFJFLkNvbW1vbiIsIkNvbG9yIjp7IiRpZCI6IjIzOSIsIkEiOjI1NSwiUiI6MjU1LCJHIjowLCJCIjowfX0sIkxpbmVXZWlnaHQiOjAuMCwiTGluZVR5cGUiOjAsIlBhcmVudFN0eWxlIjpudWxsfSwiUGFyZW50U3R5bGUiOm51bGx9LCJUaXRsZVN0eWxlIjp7IiRpZCI6IjI0MCIsIkZvbnRTZXR0aW5ncyI6eyIkaWQiOiIyNDEiLCJGb250U2l6ZSI6MTEsIkZvbnROYW1lIjoiQ2FsaWJyaSIsIklzQm9sZCI6dHJ1ZSwiSXNJdGFsaWMiOmZhbHNlLCJJc1VuZGVybGluZWQiOmZhbHNlLCJQYXJlbnRTdHlsZSI6bnVsbH0sIkF1dG9TaXplIjowLCJGb3JlZ3JvdW5kIjp7IiRpZCI6IjI0MiIsIkNvbG9yIjp7IiRpZCI6IjI0MyIsIkEiOjI1NSwiUiI6MCwiRyI6MCwiQiI6MH19LCJNYXhXaWR0aCI6OTYwLjAsIk1heEhlaWdodCI6IkluZmluaXR5IiwiU21hcnRGb3JlZ3JvdW5kSXNBY3RpdmUiOmZhbHNlLCJIb3Jpem9udGFsQWxpZ25tZW50IjoxLCJWZXJ0aWNhbEFsaWdubWVudCI6MCwiU21hcnRGb3JlZ3JvdW5kIjpudWxsLCJCYWNrZ3JvdW5kRmlsbFR5cGUiOjAsIk1hcmdpbiI6eyIkaWQiOiIyNDQiLCJUb3AiOjAuMCwiTGVmdCI6MC4wLCJSaWdodCI6MC4wLCJCb3R0b20iOjAuMH0sIlBhZGRpbmciOnsiJGlkIjoiMjQ1IiwiVG9wIjowLjAsIkxlZnQiOjAuMCwiUmlnaHQiOjAuMCwiQm90dG9tIjowLjB9LCJCYWNrZ3JvdW5kIjp7IiRyZWYiOiI3OSJ9LCJJc1Zpc2libGUiOnRydWUsIldpZHRoIjowLjAsIkhlaWdodCI6MC4wLCJCb3JkZXJTdHlsZSI6eyIkaWQiOiIyNDYiLCJMaW5lQ29sb3IiOm51bGwsIkxpbmVXZWlnaHQiOjAuMCwiTGluZVR5cGUiOjAsIlBhcmVudFN0eWxlIjpudWxsfSwiUGFyZW50U3R5bGUiOm51bGx9LCJEYXRlU3R5bGUiOnsiJGlkIjoiMjQ3IiwiRm9udFNldHRpbmdzIjp7IiRpZCI6IjI0OCIsIkZvbnRTaXplIjoxMCwiRm9udE5hbWUiOiJDYWxpYnJpIiwiSXNCb2xkIjpmYWxzZSwiSXNJdGFsaWMiOmZhbHNlLCJJc1VuZGVybGluZWQiOmZhbHNlLCJQYXJlbnRTdHlsZSI6bnVsbH0sIkF1dG9TaXplIjowLCJGb3JlZ3JvdW5kIjp7IiRyZWYiOiI4MyJ9LCJNYXhXaWR0aCI6MjAwLjAsIk1heEhlaWdodCI6IkluZmluaXR5IiwiU21hcnRGb3JlZ3JvdW5kSXNBY3RpdmUiOmZhbHNlLCJIb3Jpem9udGFsQWxpZ25tZW50IjoyLCJWZXJ0aWNhbEFsaWdubWVudCI6MCwiU21hcnRGb3JlZ3JvdW5kIjpudWxsLCJCYWNrZ3JvdW5kRmlsbFR5cGUiOjAsIk1hcmdpbiI6eyIkaWQiOiIyNDkiLCJUb3AiOjAuMCwiTGVmdCI6MC4wLCJSaWdodCI6MC4wLCJCb3R0b20iOjAuMH0sIlBhZGRpbmciOnsiJGlkIjoiMjUwIiwiVG9wIjowLjAsIkxlZnQiOjAuMCwiUmlnaHQiOjAuMCwiQm90dG9tIjowLjB9LCJCYWNrZ3JvdW5kIjp7IiRyZWYiOiI4NyJ9LCJJc1Zpc2libGUiOnRydWUsIldpZHRoIjowLjAsIkhlaWdodCI6MC4wLCJCb3JkZXJTdHlsZSI6eyIkaWQiOiIyNTEiLCJMaW5lQ29sb3IiOm51bGwsIkxpbmVXZWlnaHQiOjAuMCwiTGluZVR5cGUiOjAsIlBhcmVudFN0eWxlIjpudWxsfSwiUGFyZW50U3R5bGUiOm51bGx9LCJEYXRlRm9ybWF0Ijp7IiRpZCI6IjI1M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yNTMiLCJGb3JtYXQiOjAsIklzVmlzaWJsZSI6ZmFsc2UsIkxhc3RLbm93blZpc2liaWxpdHlTdGF0ZSI6ZmFsc2V9LCJJc1Zpc2libGUiOnRydWUsIlBhcmVudFN0eWxlIjpudWxsfSwiSW5kZXgiOjExLCJTbWFydER1cmF0aW9uQWN0aXZhdGVkIjpmYWxzZSwiRGF0ZUZvcm1hdCI6eyIkcmVmIjoiMjUyIn0sIldlZWtOdW1iZXJpbmciOnsiJGlkIjoiMjU0IiwiRm9ybWF0IjowLCJJc1Zpc2libGUiOmZhbHNlLCJMYXN0S25vd25WaXNpYmlsaXR5U3RhdGUiOmZhbHNlfSwiSWQiOiIxMThhYTI2Mi1jOWIwLTQ4ZTEtOWUwYi0yZWNjNTFlMzZjMzgiLCJJbXBvcnRJZCI6bnVsbCwiVGl0bGUiOiJTdHJhdGVnaWMgSW50ZW50IiwiTm90ZSI6bnVsbCwiSHlwZXJsaW5rIjp7IiRpZCI6IjI1NSIsIkFkZHJlc3MiOiIiLCJTdWJBZGRyZXNzIjoiIn0sIklzQ2hhbmdlZCI6ZmFsc2UsIklzTmV3IjpmYWxzZX19LHsiJGlkIjoiMjU2IiwiX2F0dGFjaGVkTWlsZXN0b25lcyI6W3siJGlkIjoiMjU3IiwiRGF0ZSI6IjIwMTktMDMtMzFUMjM6NTk6MDAiLCJTdHlsZSI6eyIkaWQiOiIyNTgiLCJTaGFwZSI6MTQsIkNvbm5lY3Rvck1hcmdpbiI6eyIkaWQiOiIyNTkiLCJUb3AiOjAuMCwiTGVmdCI6Mi4wLCJSaWdodCI6Mi4wLCJCb3R0b20iOjAuMH0sIkNvbm5lY3RvclN0eWxlIjp7IiRpZCI6IjI2MCIsIkxpbmVDb2xvciI6eyIkaWQiOiIyNjEiLCIkdHlwZSI6Ik5MUkUuQ29tbW9uLkRvbS5Tb2xpZENvbG9yQnJ1c2gsIE5MUkUuQ29tbW9uIiwiQ29sb3IiOnsiJGlkIjoiMjYyIiwiQSI6MTI3LCJSIjo3OSwiRyI6MTI5LCJCIjoxODl9fSwiTGluZVdlaWdodCI6MS4wLCJMaW5lVHlwZSI6MCwiUGFyZW50U3R5bGUiOm51bGx9LCJJc0JlbG93VGltZWJhbmQiOnRydWUsIlBvc2l0aW9uT25UYXNrIjozLCJIaWRlRGF0ZSI6ZmFsc2UsIlNoYXBlU2l6ZSI6MSwiU3BhY2luZyI6MC4wLCJQYWRkaW5nIjp7IiRpZCI6IjI2MyIsIlRvcCI6Ny4wLCJMZWZ0IjozLjAsIlJpZ2h0IjowLjAsIkJvdHRvbSI6Mi4wfSwiU2hhcGVTdHlsZSI6eyIkaWQiOiIyNjQiLCJNYXJnaW4iOnsiJGlkIjoiMjY1IiwiVG9wIjowLjAsIkxlZnQiOjAuMCwiUmlnaHQiOjAuMCwiQm90dG9tIjowLjB9LCJQYWRkaW5nIjp7IiRpZCI6IjI2NiIsIlRvcCI6MC4wLCJMZWZ0IjowLjAsIlJpZ2h0IjowLjAsIkJvdHRvbSI6MC4wfSwiQmFja2dyb3VuZCI6eyIkaWQiOiIyNjciLCJDb2xvciI6eyIkaWQiOiIyNjgiLCJBIjoyNTUsIlIiOjEyNywiRyI6OTYsIkIiOjB9fSwiSXNWaXNpYmxlIjp0cnVlLCJXaWR0aCI6MTguMCwiSGVpZ2h0IjoyMC4wLCJCb3JkZXJTdHlsZSI6eyIkaWQiOiIyNjkiLCJMaW5lQ29sb3IiOm51bGwsIkxpbmVXZWlnaHQiOjAuMCwiTGluZVR5cGUiOjAsIlBhcmVudFN0eWxlIjpudWxsfSwiUGFyZW50U3R5bGUiOm51bGx9LCJUaXRsZVN0eWxlIjp7IiRpZCI6IjI3MCIsIkZvbnRTZXR0aW5ncyI6eyIkaWQiOiIyNzEiLCJGb250U2l6ZSI6MTEsIkZvbnROYW1lIjoiQ2FsaWJyaSIsIklzQm9sZCI6dHJ1ZSwiSXNJdGFsaWMiOmZhbHNlLCJJc1VuZGVybGluZWQiOmZhbHNlLCJQYXJlbnRTdHlsZSI6bnVsbH0sIkF1dG9TaXplIjowLCJGb3JlZ3JvdW5kIjp7IiRpZCI6IjI3MiIsIkNvbG9yIjp7IiRpZCI6IjI3My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yNzQiLCJUb3AiOjAuMCwiTGVmdCI6MC4wLCJSaWdodCI6MC4wLCJCb3R0b20iOjAuMH0sIlBhZGRpbmciOnsiJGlkIjoiMjc1IiwiVG9wIjowLjAsIkxlZnQiOjAuMCwiUmlnaHQiOjAuMCwiQm90dG9tIjowLjB9LCJCYWNrZ3JvdW5kIjp7IiRyZWYiOiIyNSJ9LCJJc1Zpc2libGUiOmZhbHNlLCJXaWR0aCI6MC4wLCJIZWlnaHQiOjAuMCwiQm9yZGVyU3R5bGUiOnsiJGlkIjoiMjc2IiwiTGluZUNvbG9yIjpudWxsLCJMaW5lV2VpZ2h0IjowLjAsIkxpbmVUeXBlIjowLCJQYXJlbnRTdHlsZSI6bnVsbH0sIlBhcmVudFN0eWxlIjpudWxsfSwiRGF0ZVN0eWxlIjp7IiRpZCI6IjI3NyIsIkZvbnRTZXR0aW5ncyI6eyIkaWQiOiIyNzgiLCJGb250U2l6ZSI6MTAsIkZvbnROYW1lIjoiQ2FsaWJyaSIsIklzQm9sZCI6ZmFsc2UsIklzSXRhbGljIjpmYWxzZSwiSXNVbmRlcmxpbmVkIjpmYWxzZSwiUGFyZW50U3R5bGUiOm51bGx9LCJBdXRvU2l6ZSI6MCwiRm9yZWdyb3VuZCI6eyIkcmVmIjoiMzAifSwiTWF4V2lkdGgiOjIwMC4wLCJNYXhIZWlnaHQiOiJJbmZpbml0eSIsIlNtYXJ0Rm9yZWdyb3VuZElzQWN0aXZlIjpmYWxzZSwiSG9yaXpvbnRhbEFsaWdubWVudCI6MSwiVmVydGljYWxBbGlnbm1lbnQiOjAsIlNtYXJ0Rm9yZWdyb3VuZCI6bnVsbCwiQmFja2dyb3VuZEZpbGxUeXBlIjowLCJNYXJnaW4iOnsiJGlkIjoiMjc5IiwiVG9wIjowLjAsIkxlZnQiOjAuMCwiUmlnaHQiOjAuMCwiQm90dG9tIjowLjB9LCJQYWRkaW5nIjp7IiRpZCI6IjI4MCIsIlRvcCI6MC4wLCJMZWZ0IjowLjAsIlJpZ2h0IjowLjAsIkJvdHRvbSI6MC4wfSwiQmFja2dyb3VuZCI6eyIkcmVmIjoiMzQifSwiSXNWaXNpYmxlIjpmYWxzZSwiV2lkdGgiOjAuMCwiSGVpZ2h0IjowLjAsIkJvcmRlclN0eWxlIjp7IiRpZCI6IjI4MSIsIkxpbmVDb2xvciI6bnVsbCwiTGluZVdlaWdodCI6MC4wLCJMaW5lVHlwZSI6MCwiUGFyZW50U3R5bGUiOm51bGx9LCJQYXJlbnRTdHlsZSI6bnVsbH0sIkRhdGVGb3JtYXQiOnsiJGlkIjoiMjg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4MyIsIkZvcm1hdCI6MCwiSXNWaXNpYmxlIjpmYWxzZSwiTGFzdEtub3duVmlzaWJpbGl0eVN0YXRlIjpmYWxzZX0sIklzVmlzaWJsZSI6dHJ1ZSwiUGFyZW50U3R5bGUiOm51bGx9LCJJbmRleCI6MTMsIlBlcmNlbnRhZ2VDb21wbGV0ZSI6bnVsbCwiUG9zaXRpb24iOnsiUmF0aW8iOjAuMCwiSXNDdXN0b20iOmZhbHNlfSwiRGF0ZUZvcm1hdCI6eyIkcmVmIjoiMjgyIn0sIldlZWtOdW1iZXJpbmciOnsiJGlkIjoiMjg0IiwiRm9ybWF0IjowLCJJc1Zpc2libGUiOmZhbHNlLCJMYXN0S25vd25WaXNpYmlsaXR5U3RhdGUiOmZhbHNlfSwiUmVsYXRlZFRhc2tJZCI6Ijg0MGQxOTA2LWNiMTAtNGIwMS1iZGUxLTViYjc4ZThlMzIzYiIsIklkIjoiMzk5OWYxOGUtMmM2MS00NTRjLWFkZmQtN2VhNDYzZDI1MzZiIiwiSW1wb3J0SWQiOm51bGwsIlRpdGxlIjoiS1BJcyBEZWZpbmVkIiwiTm90ZSI6bnVsbCwiSHlwZXJsaW5rIjp7IiRpZCI6IjI4NSIsIkFkZHJlc3MiOiIiLCJTdWJBZGRyZXNzIjoiIn0sIklzQ2hhbmdlZCI6ZmFsc2UsIklzTmV3IjpmYWxzZX1dLCJUYXNrRGVmaW5pdGlvbiI6eyIkaWQiOiIyODYiLCJHcm91cE5hbWUiOiI1NzkxNTE1Zi04MGFkLTRmNTUtYmRkMy1jMjMyNjg3ODI0MjgiLCJTdGFydERhdGUiOiIyMDE5LTAyLTIzVDE0OjM2OjAwIiwiRW5kRGF0ZSI6IjIwMTktMDQtMDdUMDA6MjQ6MDAiLCJQZXJjZW50YWdlQ29tcGxldGUiOjEwMC4wLCJTdHlsZSI6eyIkaWQiOiIyODciLCJTaGFwZSI6NywiU2hhcGVUaGlja25lc3MiOjAsIkR1cmF0aW9uRm9ybWF0IjowLCJJbmNsdWRlTm9uV29ya2luZ0RheXNJbkR1cmF0aW9uIjpmYWxzZSwiUGVyY2VudGFnZUNvbXBsZXRlU3R5bGUiOnsiJGlkIjoiMjg4IiwiRm9udFNldHRpbmdzIjp7IiRpZCI6IjI4OSIsIkZvbnRTaXplIjoxMCwiRm9udE5hbWUiOiJDYWxpYnJpIiwiSXNCb2xkIjp0cnVlLCJJc0l0YWxpYyI6ZmFsc2UsIklzVW5kZXJsaW5lZCI6ZmFsc2UsIlBhcmVudFN0eWxlIjpudWxsfSwiQXV0b1NpemUiOjAsIkZvcmVncm91bmQiOnsiJGlkIjoiMjkwIiwiQ29sb3IiOnsiJGlkIjoiMjkxIiwiQSI6MjU1LCJSIjoxMjcsIkciOjk2LCJCIjowfX0sIk1heFdpZHRoIjoyMDAuMCwiTWF4SGVpZ2h0IjoiSW5maW5pdHkiLCJTbWFydEZvcmVncm91bmRJc0FjdGl2ZSI6ZmFsc2UsIkhvcml6b250YWxBbGlnbm1lbnQiOjIsIlZlcnRpY2FsQWxpZ25tZW50IjowLCJTbWFydEZvcmVncm91bmQiOm51bGwsIkJhY2tncm91bmRGaWxsVHlwZSI6MCwiTWFyZ2luIjp7IiRpZCI6IjI5MiIsIlRvcCI6MC4wLCJMZWZ0IjowLjAsIlJpZ2h0IjowLjAsIkJvdHRvbSI6MC4wfSwiUGFkZGluZyI6eyIkaWQiOiIyOTMiLCJUb3AiOjAuMCwiTGVmdCI6MC4wLCJSaWdodCI6MC4wLCJCb3R0b20iOjAuMH0sIkJhY2tncm91bmQiOnsiJHJlZiI6IjQ4In0sIklzVmlzaWJsZSI6dHJ1ZSwiV2lkdGgiOjAuMCwiSGVpZ2h0IjowLjAsIkJvcmRlclN0eWxlIjp7IiRpZCI6IjI5NCIsIkxpbmVDb2xvciI6bnVsbCwiTGluZVdlaWdodCI6MC4wLCJMaW5lVHlwZSI6MCwiUGFyZW50U3R5bGUiOm51bGx9LCJQYXJlbnRTdHlsZSI6bnVsbH0sIkR1cmF0aW9uU3R5bGUiOnsiJGlkIjoiMjk1IiwiRm9udFNldHRpbmdzIjp7IiRpZCI6IjI5NiIsIkZvbnRTaXplIjoxMCwiRm9udE5hbWUiOiJDYWxpYnJpIiwiSXNCb2xkIjpmYWxzZSwiSXNJdGFsaWMiOmZhbHNlLCJJc1VuZGVybGluZWQiOmZhbHNlLCJQYXJlbnRTdHlsZSI6bnVsbH0sIkF1dG9TaXplIjowLCJGb3JlZ3JvdW5kIjp7IiRpZCI6IjI5NyIsIkNvbG9yIjp7IiRyZWYiOiI1NCJ9fSwiTWF4V2lkdGgiOjIwMC4wLCJNYXhIZWlnaHQiOiJJbmZpbml0eSIsIlNtYXJ0Rm9yZWdyb3VuZElzQWN0aXZlIjpmYWxzZSwiSG9yaXpvbnRhbEFsaWdubWVudCI6MCwiVmVydGljYWxBbGlnbm1lbnQiOjAsIlNtYXJ0Rm9yZWdyb3VuZCI6bnVsbCwiQmFja2dyb3VuZEZpbGxUeXBlIjowLCJNYXJnaW4iOnsiJGlkIjoiMjk4IiwiVG9wIjowLjAsIkxlZnQiOjAuMCwiUmlnaHQiOjAuMCwiQm90dG9tIjowLjB9LCJQYWRkaW5nIjp7IiRpZCI6IjI5OSIsIlRvcCI6MC4wLCJMZWZ0IjowLjAsIlJpZ2h0IjowLjAsIkJvdHRvbSI6MC4wfSwiQmFja2dyb3VuZCI6eyIkcmVmIjoiNTcifSwiSXNWaXNpYmxlIjp0cnVlLCJXaWR0aCI6MC4wLCJIZWlnaHQiOjAuMCwiQm9yZGVyU3R5bGUiOnsiJGlkIjoiMzAwIiwiTGluZUNvbG9yIjpudWxsLCJMaW5lV2VpZ2h0IjowLjAsIkxpbmVUeXBlIjowLCJQYXJlbnRTdHlsZSI6bnVsbH0sIlBhcmVudFN0eWxlIjpudWxsfSwiSG9yaXpvbnRhbENvbm5lY3RvclN0eWxlIjp7IiRpZCI6IjMwMSIsIkxpbmVDb2xvciI6eyIkcmVmIjoiNjAifSwiTGluZVdlaWdodCI6MS4wLCJMaW5lVHlwZSI6MCwiUGFyZW50U3R5bGUiOm51bGx9LCJWZXJ0aWNhbENvbm5lY3RvclN0eWxlIjp7IiRpZCI6IjMwMiIsIkxpbmVDb2xvciI6eyIkcmVmIjoiNjMifSwiTGluZVdlaWdodCI6MC4wLCJMaW5lVHlwZSI6MCwiUGFyZW50U3R5bGUiOm51bGx9LCJNYXJnaW4iOm51bGwsIlN0YXJ0RGF0ZVBvc2l0aW9uIjo2LCJFbmREYXRlUG9zaXRpb24iOjYsIkRhdGVJc1Zpc2libGUiOmZhbHNlLCJUaXRsZVBvc2l0aW9uIjoyLCJEdXJhdGlvblBvc2l0aW9uIjo2LCJQZXJjZW50YWdlQ29tcGxldGVkUG9zaXRpb24iOjMsIlNwYWNpbmciOjMsIklzQmVsb3dUaW1lYmFuZCI6dHJ1ZSwiUGVyY2VudGFnZUNvbXBsZXRlU2hhcGVPcGFjaXR5IjozNSwiU2hhcGVTdHlsZSI6eyIkaWQiOiIzMDMiLCJNYXJnaW4iOnsiJGlkIjoiMzA0IiwiVG9wIjowLjAsIkxlZnQiOjQuMCwiUmlnaHQiOjQuMCwiQm90dG9tIjowLjB9LCJQYWRkaW5nIjp7IiRpZCI6IjMwNSIsIlRvcCI6MC4wLCJMZWZ0IjowLjAsIlJpZ2h0IjowLjAsIkJvdHRvbSI6MC4wfSwiQmFja2dyb3VuZCI6eyIkaWQiOiIzMDYiLCJDb2xvciI6eyIkaWQiOiIzMDciLCJBIjoyNTUsIlIiOjI1NSwiRyI6MTkyLCJCIjowfX0sIklzVmlzaWJsZSI6dHJ1ZSwiV2lkdGgiOjAuMCwiSGVpZ2h0IjoxMy40MjY2NjY2NjY2NjY2NzcsIkJvcmRlclN0eWxlIjp7IiRpZCI6IjMwOCIsIkxpbmVDb2xvciI6eyIkaWQiOiIzMDkiLCIkdHlwZSI6Ik5MUkUuQ29tbW9uLkRvbS5Tb2xpZENvbG9yQnJ1c2gsIE5MUkUuQ29tbW9uIiwiQ29sb3IiOnsiJGlkIjoiMzEwIiwiQSI6MjU1LCJSIjoyNTUsIkciOjAsIkIiOjB9fSwiTGluZVdlaWdodCI6MC4wLCJMaW5lVHlwZSI6MCwiUGFyZW50U3R5bGUiOm51bGx9LCJQYXJlbnRTdHlsZSI6bnVsbH0sIlRpdGxlU3R5bGUiOnsiJGlkIjoiMzExIiwiRm9udFNldHRpbmdzIjp7IiRpZCI6IjMxMiIsIkZvbnRTaXplIjoxMSwiRm9udE5hbWUiOiJDYWxpYnJpIiwiSXNCb2xkIjp0cnVlLCJJc0l0YWxpYyI6ZmFsc2UsIklzVW5kZXJsaW5lZCI6ZmFsc2UsIlBhcmVudFN0eWxlIjpudWxsfSwiQXV0b1NpemUiOjAsIkZvcmVncm91bmQiOnsiJGlkIjoiMzEzIiwiQ29sb3IiOnsiJGlkIjoiMzE0IiwiQSI6MjU1LCJSIjowLCJHIjowLCJCIjowfX0sIk1heFdpZHRoIjo5NjAuMCwiTWF4SGVpZ2h0IjoiSW5maW5pdHkiLCJTbWFydEZvcmVncm91bmRJc0FjdGl2ZSI6ZmFsc2UsIkhvcml6b250YWxBbGlnbm1lbnQiOjEsIlZlcnRpY2FsQWxpZ25tZW50IjowLCJTbWFydEZvcmVncm91bmQiOm51bGwsIkJhY2tncm91bmRGaWxsVHlwZSI6MCwiTWFyZ2luIjp7IiRpZCI6IjMxNSIsIlRvcCI6MC4wLCJMZWZ0IjowLjAsIlJpZ2h0IjowLjAsIkJvdHRvbSI6MC4wfSwiUGFkZGluZyI6eyIkaWQiOiIzMTYiLCJUb3AiOjAuMCwiTGVmdCI6MC4wLCJSaWdodCI6MC4wLCJCb3R0b20iOjAuMH0sIkJhY2tncm91bmQiOnsiJHJlZiI6Ijc5In0sIklzVmlzaWJsZSI6dHJ1ZSwiV2lkdGgiOjAuMCwiSGVpZ2h0IjowLjAsIkJvcmRlclN0eWxlIjp7IiRpZCI6IjMxNyIsIkxpbmVDb2xvciI6bnVsbCwiTGluZVdlaWdodCI6MC4wLCJMaW5lVHlwZSI6MCwiUGFyZW50U3R5bGUiOm51bGx9LCJQYXJlbnRTdHlsZSI6bnVsbH0sIkRhdGVTdHlsZSI6eyIkaWQiOiIzMTgiLCJGb250U2V0dGluZ3MiOnsiJGlkIjoiMzE5IiwiRm9udFNpemUiOjEwLCJGb250TmFtZSI6IkNhbGlicmkiLCJJc0JvbGQiOmZhbHNlLCJJc0l0YWxpYyI6ZmFsc2UsIklzVW5kZXJsaW5lZCI6ZmFsc2UsIlBhcmVudFN0eWxlIjpudWxsfSwiQXV0b1NpemUiOjAsIkZvcmVncm91bmQiOnsiJHJlZiI6IjgzIn0sIk1heFdpZHRoIjoyMDAuMCwiTWF4SGVpZ2h0IjoiSW5maW5pdHkiLCJTbWFydEZvcmVncm91bmRJc0FjdGl2ZSI6ZmFsc2UsIkhvcml6b250YWxBbGlnbm1lbnQiOjAsIlZlcnRpY2FsQWxpZ25tZW50IjowLCJTbWFydEZvcmVncm91bmQiOm51bGwsIkJhY2tncm91bmRGaWxsVHlwZSI6MCwiTWFyZ2luIjp7IiRpZCI6IjMyMCIsIlRvcCI6MC4wLCJMZWZ0IjowLjAsIlJpZ2h0IjowLjAsIkJvdHRvbSI6MC4wfSwiUGFkZGluZyI6eyIkaWQiOiIzMjEiLCJUb3AiOjAuMCwiTGVmdCI6MC4wLCJSaWdodCI6MC4wLCJCb3R0b20iOjAuMH0sIkJhY2tncm91bmQiOnsiJHJlZiI6Ijg3In0sIklzVmlzaWJsZSI6dHJ1ZSwiV2lkdGgiOjAuMCwiSGVpZ2h0IjowLjAsIkJvcmRlclN0eWxlIjp7IiRpZCI6IjMyMiIsIkxpbmVDb2xvciI6bnVsbCwiTGluZVdlaWdodCI6MC4wLCJMaW5lVHlwZSI6MCwiUGFyZW50U3R5bGUiOm51bGx9LCJQYXJlbnRTdHlsZSI6bnVsbH0sIkRhdGVGb3JtYXQiOnsiJGlkIjoiMzIz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MyNCIsIkZvcm1hdCI6MCwiSXNWaXNpYmxlIjpmYWxzZSwiTGFzdEtub3duVmlzaWJpbGl0eVN0YXRlIjpmYWxzZX0sIklzVmlzaWJsZSI6dHJ1ZSwiUGFyZW50U3R5bGUiOm51bGx9LCJJbmRleCI6MTIsIlNtYXJ0RHVyYXRpb25BY3RpdmF0ZWQiOmZhbHNlLCJEYXRlRm9ybWF0Ijp7IiRyZWYiOiIzMjMifSwiV2Vla051bWJlcmluZyI6eyIkaWQiOiIzMjUiLCJGb3JtYXQiOjAsIklzVmlzaWJsZSI6ZmFsc2UsIkxhc3RLbm93blZpc2liaWxpdHlTdGF0ZSI6ZmFsc2V9LCJJZCI6Ijg0MGQxOTA2LWNiMTAtNGIwMS1iZGUxLTViYjc4ZThlMzIzYiIsIkltcG9ydElkIjpudWxsLCJUaXRsZSI6IkdvYWxzIiwiTm90ZSI6bnVsbCwiSHlwZXJsaW5rIjp7IiRpZCI6IjMyNiIsIkFkZHJlc3MiOiIiLCJTdWJBZGRyZXNzIjoiIn0sIklzQ2hhbmdlZCI6ZmFsc2UsIklzTmV3IjpmYWxzZX19XSwiX21pbGVzdG9uZXMiOltdLCJJZCI6IjU3OTE1MTVmLTgwYWQtNGY1NS1iZGQzLWMyMzI2ODc4MjQyOCIsIklzU2luZ2xlSXRlbVJvdyI6ZmFsc2V9XSwiSW5kZXgiOjAsIklkIjoiYjhhYjMwMWYtMjU5MC00MzI5LWFhODYtYThjOGYyZjE0NDljIiwiSGVhZGVyVGV4dCI6IkRlZmF1bHQiLCJJc0RlZmF1bHQiOnRydWUsIlN0eWxlIjp7IiRpZCI6IjMyNyIsIkhlYWRlclN0eWxlIjp7IiRpZCI6IjMyOCIsIlRleHRTdHlsZSI6eyIkaWQiOiIzMjkiLCJGb250U2V0dGluZ3MiOnsiJGlkIjoiMzMwIiwiRm9udFNpemUiOjExLCJGb250TmFtZSI6IkNhbGlicmkiLCJJc0JvbGQiOmZhbHNlLCJJc0l0YWxpYyI6ZmFsc2UsIklzVW5kZXJsaW5lZCI6ZmFsc2UsIlBhcmVudFN0eWxlIjpudWxsfSwiQXV0b1NpemUiOjAsIkZvcmVncm91bmQiOnsiJGlkIjoiMzMxIiwiQ29sb3IiOnsiJGlkIjoiMzMy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MzMzIiwiVG9wIjowLjAsIkxlZnQiOjAuMCwiUmlnaHQiOjAuMCwiQm90dG9tIjowLjB9LCJQYWRkaW5nIjp7IiRpZCI6IjMzNCIsIlRvcCI6MC4wLCJMZWZ0IjowLjAsIlJpZ2h0IjowLjAsIkJvdHRvbSI6MC4wfSwiQmFja2dyb3VuZCI6bnVsbCwiSXNWaXNpYmxlIjp0cnVlLCJXaWR0aCI6MC4wLCJIZWlnaHQiOjAuMCwiQm9yZGVyU3R5bGUiOm51bGwsIlBhcmVudFN0eWxlIjpudWxsfSwiUmVjdGFuZ2xlU3R5bGUiOnsiJGlkIjoiMzM1IiwiTWFyZ2luIjp7IiRpZCI6IjMzNiIsIlRvcCI6MC4wLCJMZWZ0IjowLjAsIlJpZ2h0IjowLjAsIkJvdHRvbSI6MC4wfSwiUGFkZGluZyI6eyIkaWQiOiIzMzciLCJUb3AiOjAuMCwiTGVmdCI6MC4wLCJSaWdodCI6MC4wLCJCb3R0b20iOjAuMH0sIkJhY2tncm91bmQiOnsiJGlkIjoiMzM4IiwiQ29sb3IiOnsiJGlkIjoiMzM5IiwiQSI6NjMsIlIiOjI1NSwiRyI6MTkyLCJCIjowfX0sIklzVmlzaWJsZSI6dHJ1ZSwiV2lkdGgiOjAuMCwiSGVpZ2h0IjowLjAsIkJvcmRlclN0eWxlIjp7IiRpZCI6IjM0MCIsIkxpbmVDb2xvciI6eyIkaWQiOiIzNDEiLCIkdHlwZSI6Ik5MUkUuQ29tbW9uLkRvbS5Tb2xpZENvbG9yQnJ1c2gsIE5MUkUuQ29tbW9uIiwiQ29sb3IiOnsiJGlkIjoiMzQyIiwiQSI6MjU1LCJSIjoyNTUsIkciOjAsIkIiOjB9fSwiTGluZVdlaWdodCI6MC4wLCJMaW5lVHlwZSI6MCwiUGFyZW50U3R5bGUiOm51bGx9LCJQYXJlbnRTdHlsZSI6bnVsbH0sIk1hcmdpbiI6eyIkaWQiOiIzNDMiLCJUb3AiOjAuMCwiTGVmdCI6MC4wLCJSaWdodCI6MC4wLCJCb3R0b20iOjAuMH0sIlBhZGRpbmciOnsiJGlkIjoiMzQ0IiwiVG9wIjowLjAsIkxlZnQiOjAuMCwiUmlnaHQiOjAuMCwiQm90dG9tIjowLjB9LCJCYWNrZ3JvdW5kIjpudWxsLCJJc1Zpc2libGUiOnRydWUsIldpZHRoIjowLjAsIkhlaWdodCI6MC4wLCJCb3JkZXJTdHlsZSI6bnVsbCwiUGFyZW50U3R5bGUiOm51bGx9LCJCYWNrZ3JvdW5kU3R5bGUiOnsiJGlkIjoiMzQ1IiwiTWFyZ2luIjp7IiRpZCI6IjM0NiIsIlRvcCI6MC4wLCJMZWZ0IjowLjAsIlJpZ2h0IjowLjAsIkJvdHRvbSI6MC4wfSwiUGFkZGluZyI6eyIkaWQiOiIzNDciLCJUb3AiOjAuMCwiTGVmdCI6MC4wLCJSaWdodCI6MC4wLCJCb3R0b20iOjAuMH0sIkJhY2tncm91bmQiOnsiJGlkIjoiMzQ4IiwiQ29sb3IiOnsiJGlkIjoiMzQ5IiwiQSI6NTEsIlIiOjE2NSwiRyI6MTY1LCJCIjoxNjV9fSwiSXNWaXNpYmxlIjp0cnVlLCJXaWR0aCI6MC4wLCJIZWlnaHQiOjAuMCwiQm9yZGVyU3R5bGUiOnsiJGlkIjoiMzUwIiwiTGluZUNvbG9yIjp7IiRpZCI6IjM1MSIsIiR0eXBlIjoiTkxSRS5Db21tb24uRG9tLlNvbGlkQ29sb3JCcnVzaCwgTkxSRS5Db21tb24iLCJDb2xvciI6eyIkaWQiOiIzNTIiLCJBIjoyNTUsIlIiOjI1NSwiRyI6MCwiQiI6MH19LCJMaW5lV2VpZ2h0IjowLjAsIkxpbmVUeXBlIjowLCJQYXJlbnRTdHlsZSI6bnVsbH0sIlBhcmVudFN0eWxlIjpudWxsfSwiTWFyZ2luIjp7IiRpZCI6IjM1MyIsIlRvcCI6MC4wLCJMZWZ0IjowLjAsIlJpZ2h0IjowLjAsIkJvdHRvbSI6MC4wfSwiUGFkZGluZyI6eyIkaWQiOiIzNTQiLCJUb3AiOjAuMCwiTGVmdCI6MC4wLCJSaWdodCI6MC4wLCJCb3R0b20iOjAuMH0sIklzVmlzaWJsZSI6dHJ1ZSwiV2lkdGgiOjAuMCwiSGVpZ2h0IjowLjAsIkJvcmRlclN0eWxlIjpudWxsLCJQYXJlbnRTdHlsZSI6bnVsbH19XSwiSWQiOiI5Y2YwYjlhMy1iNDA2LTQ4NjktYjlhZS03NDhmYjVlZmJiNTEiLCJJbmRleCI6NCwiSGVhZGVyVGV4dCI6IlBsYW5uaW5nIiwiU3R5bGUiOnsiJGlkIjoiMzU1IiwiSGVhZGVyU3R5bGUiOnsiJGlkIjoiMzU2IiwiVGV4dElzVmVydGljYWwiOmZhbHNlLCJUZXh0U3R5bGUiOnsiJGlkIjoiMzU3IiwiRm9udFNldHRpbmdzIjp7IiRpZCI6IjM1OCIsIkZvbnRTaXplIjoxMiwiRm9udE5hbWUiOiJDYWxpYnJpIiwiSXNCb2xkIjp0cnVlLCJJc0l0YWxpYyI6ZmFsc2UsIklzVW5kZXJsaW5lZCI6ZmFsc2UsIlBhcmVudFN0eWxlIjpudWxsfSwiQXV0b1NpemUiOjAsIkZvcmVncm91bmQiOnsiJGlkIjoiMzU5IiwiQ29sb3IiOnsiJGlkIjoiMzYwIiwiQSI6MjU1LCJSIjoyNTUsIkciOjI1NSwiQiI6MjU1fX0sIk1heFdpZHRoIjowLjAsIk1heEhlaWdodCI6MC4wLCJTbWFydEZvcmVncm91bmRJc0FjdGl2ZSI6ZmFsc2UsIkhvcml6b250YWxBbGlnbm1lbnQiOjAsIlZlcnRpY2FsQWxpZ25tZW50IjowLCJTbWFydEZvcmVncm91bmQiOm51bGwsIkJhY2tncm91bmRGaWxsVHlwZSI6MCwiTWFyZ2luIjp7IiRpZCI6IjM2MSIsIlRvcCI6MC4wLCJMZWZ0IjowLjAsIlJpZ2h0IjowLjAsIkJvdHRvbSI6MC4wfSwiUGFkZGluZyI6eyIkaWQiOiIzNjIiLCJUb3AiOjAuMCwiTGVmdCI6MC4wLCJSaWdodCI6MC4wLCJCb3R0b20iOjAuMH0sIkJhY2tncm91bmQiOm51bGwsIklzVmlzaWJsZSI6ZmFsc2UsIldpZHRoIjowLjAsIkhlaWdodCI6MC4wLCJCb3JkZXJTdHlsZSI6bnVsbCwiUGFyZW50U3R5bGUiOm51bGx9LCJSZWN0YW5nbGVTdHlsZSI6eyIkaWQiOiIzNjMiLCJNYXJnaW4iOnsiJGlkIjoiMzY0IiwiVG9wIjowLjAsIkxlZnQiOjAuMCwiUmlnaHQiOjAuMCwiQm90dG9tIjowLjB9LCJQYWRkaW5nIjp7IiRpZCI6IjM2NSIsIlRvcCI6MC4wLCJMZWZ0IjowLjAsIlJpZ2h0IjowLjAsIkJvdHRvbSI6MC4wfSwiQmFja2dyb3VuZCI6eyIkaWQiOiIzNjYiLCJDb2xvciI6eyIkaWQiOiIzNjciLCJBIjoyNTUsIlIiOjI1NSwiRyI6MTkyLCJCIjowfX0sIklzVmlzaWJsZSI6ZmFsc2UsIldpZHRoIjowLjAsIkhlaWdodCI6MC4wLCJCb3JkZXJTdHlsZSI6eyIkaWQiOiIzNjgiLCJMaW5lQ29sb3IiOnsiJGlkIjoiMzY5IiwiJHR5cGUiOiJOTFJFLkNvbW1vbi5Eb20uU29saWRDb2xvckJydXNoLCBOTFJFLkNvbW1vbiIsIkNvbG9yIjp7IiRpZCI6IjM3MCIsIkEiOjI1NSwiUiI6MjIsIkciOjI4LCJCIjozNX19LCJMaW5lV2VpZ2h0IjowLjAsIkxpbmVUeXBlIjowLCJQYXJlbnRTdHlsZSI6bnVsbH0sIlBhcmVudFN0eWxlIjpudWxsfSwiTWFyZ2luIjp7IiRpZCI6IjM3MSIsIlRvcCI6MC4wLCJMZWZ0IjowLjAsIlJpZ2h0IjowLjAsIkJvdHRvbSI6MC4wfSwiUGFkZGluZyI6eyIkaWQiOiIzNzIiLCJUb3AiOjAuMCwiTGVmdCI6MC4wLCJSaWdodCI6MC4wLCJCb3R0b20iOjAuMH0sIkJhY2tncm91bmQiOm51bGwsIklzVmlzaWJsZSI6dHJ1ZSwiV2lkdGgiOjAuMCwiSGVpZ2h0IjowLjAsIkJvcmRlclN0eWxlIjpudWxsLCJQYXJlbnRTdHlsZSI6bnVsbH0sIkJhY2tncm91bmRTdHlsZSI6eyIkaWQiOiIzNzMiLCJNYXJnaW4iOnsiJGlkIjoiMzc0IiwiVG9wIjowLjAsIkxlZnQiOjAuMCwiUmlnaHQiOjAuMCwiQm90dG9tIjowLjB9LCJQYWRkaW5nIjp7IiRpZCI6IjM3NSIsIlRvcCI6MC4wLCJMZWZ0IjowLjAsIlJpZ2h0IjowLjAsIkJvdHRvbSI6MC4wfSwiQmFja2dyb3VuZCI6eyIkaWQiOiIzNzYiLCJDb2xvciI6eyIkaWQiOiIzNzciLCJBIjozOCwiUiI6MjU1LCJHIjoxOTIsIkIiOjB9fSwiSXNWaXNpYmxlIjp0cnVlLCJXaWR0aCI6MC4wLCJIZWlnaHQiOjAuMCwiQm9yZGVyU3R5bGUiOnsiJGlkIjoiMzc4IiwiTGluZUNvbG9yIjp7IiRpZCI6IjM3OSIsIiR0eXBlIjoiTkxSRS5Db21tb24uRG9tLlNvbGlkQ29sb3JCcnVzaCwgTkxSRS5Db21tb24iLCJDb2xvciI6eyIkaWQiOiIzODAiLCJBIjoyNTUsIlIiOjIyLCJHIjoyOCwiQiI6MzV9fSwiTGluZVdlaWdodCI6MC4wLCJMaW5lVHlwZSI6MCwiUGFyZW50U3R5bGUiOm51bGx9LCJQYXJlbnRTdHlsZSI6bnVsbH0sIklzQWJvdmVUaW1lYmFuZCI6ZmFsc2UsIk1hcmdpbiI6eyIkaWQiOiIzODEiLCJUb3AiOjAuMCwiTGVmdCI6MC4wLCJSaWdodCI6MC4wLCJCb3R0b20iOjAuMH0sIlBhZGRpbmciOnsiJGlkIjoiMzgyIiwiVG9wIjowLjAsIkxlZnQiOjAuMCwiUmlnaHQiOjAuMCwiQm90dG9tIjowLjB9LCJJc1Zpc2libGUiOnRydWUsIldpZHRoIjowLjAsIkhlaWdodCI6MC4wLCJCb3JkZXJTdHlsZSI6eyIkaWQiOiIzODMiLCJMaW5lQ29sb3IiOm51bGwsIkxpbmVXZWlnaHQiOjAuMCwiTGluZVR5cGUiOjAsIlBhcmVudFN0eWxlIjpudWxsfSwiUGFyZW50U3R5bGUiOm51bGx9fSx7IiRpZCI6IjM4NCIsIl9hY3Rpdml0aWVzIjpbeyIkaWQiOiIzODUiLCJfcm93cyI6W3siJGlkIjoiMzg2IiwiX3Rhc2tzIjpbeyIkaWQiOiIzODciLCJfYXR0YWNoZWRNaWxlc3RvbmVzIjpbeyIkaWQiOiIzODgiLCJEYXRlIjoiMjAxOS0wMy0zMVQyMzo1OTowMFoiLCJTdHlsZSI6eyIkaWQiOiIzODkiLCJTaGFwZSI6MTQsIkNvbm5lY3Rvck1hcmdpbiI6eyIkaWQiOiIzOTAiLCJUb3AiOjAuMCwiTGVmdCI6Mi4wLCJSaWdodCI6Mi4wLCJCb3R0b20iOjAuMH0sIkNvbm5lY3RvclN0eWxlIjp7IiRpZCI6IjM5MSIsIkxpbmVDb2xvciI6eyIkaWQiOiIzOTIiLCIkdHlwZSI6Ik5MUkUuQ29tbW9uLkRvbS5Tb2xpZENvbG9yQnJ1c2gsIE5MUkUuQ29tbW9uIiwiQ29sb3IiOnsiJGlkIjoiMzkzIiwiQSI6MTI3LCJSIjo3OSwiRyI6MTI5LCJCIjoxODl9fSwiTGluZVdlaWdodCI6MS4wLCJMaW5lVHlwZSI6MCwiUGFyZW50U3R5bGUiOm51bGx9LCJJc0JlbG93VGltZWJhbmQiOnRydWUsIlBvc2l0aW9uT25UYXNrIjozLCJIaWRlRGF0ZSI6ZmFsc2UsIlNoYXBlU2l6ZSI6MSwiU3BhY2luZyI6MC4wLCJQYWRkaW5nIjp7IiRpZCI6IjM5NCIsIlRvcCI6Ny4wLCJMZWZ0IjozLjAsIlJpZ2h0IjowLjAsIkJvdHRvbSI6Mi4wfSwiU2hhcGVTdHlsZSI6eyIkaWQiOiIzOTUiLCJNYXJnaW4iOnsiJHJlZiI6IjI2NSJ9LCJQYWRkaW5nIjp7IiRyZWYiOiIyNjYifSwiQmFja2dyb3VuZCI6eyIkaWQiOiIzOTYiLCJDb2xvciI6eyIkaWQiOiIzOTciLCJBIjoyNTUsIlIiOjEzMiwiRyI6NjAsIkIiOjEyfX0sIklzVmlzaWJsZSI6dHJ1ZSwiV2lkdGgiOjE4LjAsIkhlaWdodCI6MjAuMCwiQm9yZGVyU3R5bGUiOnsiJGlkIjoiMzk4IiwiTGluZUNvbG9yIjpudWxsLCJMaW5lV2VpZ2h0IjowLjAsIkxpbmVUeXBlIjowLCJQYXJlbnRTdHlsZSI6bnVsbH0sIlBhcmVudFN0eWxlIjpudWxsfSwiVGl0bGVTdHlsZSI6eyIkaWQiOiIzOTkiLCJGb250U2V0dGluZ3MiOnsiJGlkIjoiNDAwIiwiRm9udFNpemUiOjExLCJGb250TmFtZSI6IkNhbGlicmkiLCJJc0JvbGQiOnRydWUsIklzSXRhbGljIjpmYWxzZSwiSXNVbmRlcmxpbmVkIjpmYWxzZSwiUGFyZW50U3R5bGUiOm51bGx9LCJBdXRvU2l6ZSI6MCwiRm9yZWdyb3VuZCI6eyIkaWQiOiI0MDEiLCJDb2xvciI6eyIkaWQiOiI0MDIiLCJBIjoyNTUsIlIiOjAsIkciOjAsIkIiOjB9fSwiTWF4V2lkdGgiOjIwMC4wLCJNYXhIZWlnaHQiOiJJbmZpbml0eSIsIlNtYXJ0Rm9yZWdyb3VuZElzQWN0aXZlIjpmYWxzZSwiSG9yaXpvbnRhbEFsaWdubWVudCI6MSwiVmVydGljYWxBbGlnbm1lbnQiOjAsIlNtYXJ0Rm9yZWdyb3VuZCI6bnVsbCwiQmFja2dyb3VuZEZpbGxUeXBlIjowLCJNYXJnaW4iOnsiJHJlZiI6IjI3NCJ9LCJQYWRkaW5nIjp7IiRyZWYiOiIyNzUifSwiQmFja2dyb3VuZCI6eyIkcmVmIjoiMjUifSwiSXNWaXNpYmxlIjp0cnVlLCJXaWR0aCI6MC4wLCJIZWlnaHQiOjAuMCwiQm9yZGVyU3R5bGUiOnsiJGlkIjoiNDAzIiwiTGluZUNvbG9yIjpudWxsLCJMaW5lV2VpZ2h0IjowLjAsIkxpbmVUeXBlIjowLCJQYXJlbnRTdHlsZSI6bnVsbH0sIlBhcmVudFN0eWxlIjpudWxsfSwiRGF0ZVN0eWxlIjp7IiRpZCI6IjQwNCIsIkZvbnRTZXR0aW5ncyI6eyIkaWQiOiI0MDUiLCJGb250U2l6ZSI6MTAsIkZvbnROYW1lIjoiQ2FsaWJyaSIsIklzQm9sZCI6ZmFsc2UsIklzSXRhbGljIjpmYWxzZSwiSXNVbmRlcmxpbmVkIjpmYWxzZSwiUGFyZW50U3R5bGUiOm51bGx9LCJBdXRvU2l6ZSI6MCwiRm9yZWdyb3VuZCI6eyIkcmVmIjoiMzAifSwiTWF4V2lkdGgiOjIwMC4wLCJNYXhIZWlnaHQiOiJJbmZpbml0eSIsIlNtYXJ0Rm9yZWdyb3VuZElzQWN0aXZlIjpmYWxzZSwiSG9yaXpvbnRhbEFsaWdubWVudCI6MSwiVmVydGljYWxBbGlnbm1lbnQiOjAsIlNtYXJ0Rm9yZWdyb3VuZCI6bnVsbCwiQmFja2dyb3VuZEZpbGxUeXBlIjowLCJNYXJnaW4iOnsiJHJlZiI6IjI3OSJ9LCJQYWRkaW5nIjp7IiRyZWYiOiIyODAifSwiQmFja2dyb3VuZCI6eyIkcmVmIjoiMzQifSwiSXNWaXNpYmxlIjpmYWxzZSwiV2lkdGgiOjAuMCwiSGVpZ2h0IjowLjAsIkJvcmRlclN0eWxlIjp7IiRpZCI6IjQwNiIsIkxpbmVDb2xvciI6bnVsbCwiTGluZVdlaWdodCI6MC4wLCJMaW5lVHlwZSI6MCwiUGFyZW50U3R5bGUiOm51bGx9LCJQYXJlbnRTdHlsZSI6bnVsbH0sIkRhdGVGb3JtYXQiOnsiJGlkIjoiNDA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QwOCIsIkZvcm1hdCI6MCwiSXNWaXNpYmxlIjpmYWxzZSwiTGFzdEtub3duVmlzaWJpbGl0eVN0YXRlIjpmYWxzZX0sIklzVmlzaWJsZSI6dHJ1ZSwiUGFyZW50U3R5bGUiOm51bGx9LCJJbmRleCI6MTgsIlBlcmNlbnRhZ2VDb21wbGV0ZSI6bnVsbCwiUG9zaXRpb24iOnsiUmF0aW8iOjAuMCwiSXNDdXN0b20iOmZhbHNlfSwiRGF0ZUZvcm1hdCI6eyIkcmVmIjoiNDA3In0sIldlZWtOdW1iZXJpbmciOnsiJGlkIjoiNDA5IiwiRm9ybWF0IjowLCJJc1Zpc2libGUiOmZhbHNlLCJMYXN0S25vd25WaXNpYmlsaXR5U3RhdGUiOmZhbHNlfSwiUmVsYXRlZFRhc2tJZCI6IjQ0ZGU5NzY1LWU3MjAtNDU1Ny1iODgyLTk3ZjQ3MDliOGMzMCIsIklkIjoiMDcyM2E1MzQtYjhiMC00ZDg0LThhZDQtOWQ5NjBiODMzYjljIiwiSW1wb3J0SWQiOm51bGwsIlRpdGxlIjoiQ29tcGV0aXRvciBSZXZpZXciLCJOb3RlIjpudWxsLCJIeXBlcmxpbmsiOnsiJGlkIjoiNDEwIiwiQWRkcmVzcyI6IiIsIlN1YkFkZHJlc3MiOiIifSwiSXNDaGFuZ2VkIjpmYWxzZSwiSXNOZXciOmZhbHNlfV0sIlRhc2tEZWZpbml0aW9uIjp7IiRpZCI6IjQxMSIsIkdyb3VwTmFtZSI6IjFlZGYzZDYzLWEyZjMtNDM4OC1hZGFhLTQzNTU5YzNlMGY3YSIsIlN0YXJ0RGF0ZSI6IjIwMTktMDItMDJUMjE6MDM6MDAiLCJFbmREYXRlIjoiMjAxOS0wNC0wN1QyMDo1OTowMCIsIlBlcmNlbnRhZ2VDb21wbGV0ZSI6bnVsbCwiU3R5bGUiOnsiJGlkIjoiNDEyIiwiU2hhcGUiOjcsIlNoYXBlVGhpY2tuZXNzIjowLCJEdXJhdGlvbkZvcm1hdCI6MCwiSW5jbHVkZU5vbldvcmtpbmdEYXlzSW5EdXJhdGlvbiI6ZmFsc2UsIlBlcmNlbnRhZ2VDb21wbGV0ZVN0eWxlIjp7IiRpZCI6IjQxMyIsIkZvbnRTZXR0aW5ncyI6eyIkaWQiOiI0MTQiLCJGb250U2l6ZSI6MTAsIkZvbnROYW1lIjoiQ2FsaWJyaSIsIklzQm9sZCI6ZmFsc2UsIklzSXRhbGljIjpmYWxzZSwiSXNVbmRlcmxpbmVkIjpmYWxzZSwiUGFyZW50U3R5bGUiOm51bGx9LCJBdXRvU2l6ZSI6MCwiRm9yZWdyb3VuZCI6eyIkaWQiOiI0MTUiLCJDb2xvciI6eyIkaWQiOiI0MTY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0MTciLCJUb3AiOjAuMCwiTGVmdCI6MC4wLCJSaWdodCI6MC4wLCJCb3R0b20iOjAuMH0sIlBhZGRpbmciOnsiJGlkIjoiNDE4IiwiVG9wIjowLjAsIkxlZnQiOjAuMCwiUmlnaHQiOjAuMCwiQm90dG9tIjowLjB9LCJCYWNrZ3JvdW5kIjp7IiRyZWYiOiI0OCJ9LCJJc1Zpc2libGUiOnRydWUsIldpZHRoIjowLjAsIkhlaWdodCI6MC4wLCJCb3JkZXJTdHlsZSI6eyIkaWQiOiI0MTkiLCJMaW5lQ29sb3IiOm51bGwsIkxpbmVXZWlnaHQiOjAuMCwiTGluZVR5cGUiOjAsIlBhcmVudFN0eWxlIjpudWxsfSwiUGFyZW50U3R5bGUiOm51bGx9LCJEdXJhdGlvblN0eWxlIjp7IiRpZCI6IjQyMCIsIkZvbnRTZXR0aW5ncyI6eyIkaWQiOiI0MjEiLCJGb250U2l6ZSI6MTAsIkZvbnROYW1lIjoiQ2FsaWJyaSIsIklzQm9sZCI6ZmFsc2UsIklzSXRhbGljIjpmYWxzZSwiSXNVbmRlcmxpbmVkIjpmYWxzZSwiUGFyZW50U3R5bGUiOm51bGx9LCJBdXRvU2l6ZSI6MCwiRm9yZWdyb3VuZCI6eyIkaWQiOiI0MjIiLCJDb2xvciI6eyIkcmVmIjoiNTQifX0sIk1heFdpZHRoIjoyMDAuMCwiTWF4SGVpZ2h0IjoiSW5maW5pdHkiLCJTbWFydEZvcmVncm91bmRJc0FjdGl2ZSI6ZmFsc2UsIkhvcml6b250YWxBbGlnbm1lbnQiOjAsIlZlcnRpY2FsQWxpZ25tZW50IjowLCJTbWFydEZvcmVncm91bmQiOm51bGwsIkJhY2tncm91bmRGaWxsVHlwZSI6MCwiTWFyZ2luIjp7IiRpZCI6IjQyMyIsIlRvcCI6MC4wLCJMZWZ0IjowLjAsIlJpZ2h0IjowLjAsIkJvdHRvbSI6MC4wfSwiUGFkZGluZyI6eyIkaWQiOiI0MjQiLCJUb3AiOjAuMCwiTGVmdCI6MC4wLCJSaWdodCI6MC4wLCJCb3R0b20iOjAuMH0sIkJhY2tncm91bmQiOnsiJHJlZiI6IjU3In0sIklzVmlzaWJsZSI6dHJ1ZSwiV2lkdGgiOjAuMCwiSGVpZ2h0IjowLjAsIkJvcmRlclN0eWxlIjp7IiRpZCI6IjQyNSIsIkxpbmVDb2xvciI6bnVsbCwiTGluZVdlaWdodCI6MC4wLCJMaW5lVHlwZSI6MCwiUGFyZW50U3R5bGUiOm51bGx9LCJQYXJlbnRTdHlsZSI6bnVsbH0sIkhvcml6b250YWxDb25uZWN0b3JTdHlsZSI6eyIkaWQiOiI0MjYiLCJMaW5lQ29sb3IiOnsiJHJlZiI6IjYwIn0sIkxpbmVXZWlnaHQiOjEuMCwiTGluZVR5cGUiOjAsIlBhcmVudFN0eWxlIjpudWxsfSwiVmVydGljYWxDb25uZWN0b3JTdHlsZSI6eyIkaWQiOiI0MjciLCJMaW5lQ29sb3IiOnsiJHJlZiI6IjYzIn0sIkxpbmVXZWlnaHQiOjAuMCwiTGluZVR5cGUiOjAsIlBhcmVudFN0eWxlIjpudWxsfSwiTWFyZ2luIjpudWxsLCJTdGFydERhdGVQb3NpdGlvbiI6NiwiRW5kRGF0ZVBvc2l0aW9uIjo2LCJEYXRlSXNWaXNpYmxlIjpmYWxzZSwiVGl0bGVQb3NpdGlvbiI6MiwiRHVyYXRpb25Qb3NpdGlvbiI6NiwiUGVyY2VudGFnZUNvbXBsZXRlZFBvc2l0aW9uIjo2LCJTcGFjaW5nIjozLCJJc0JlbG93VGltZWJhbmQiOnRydWUsIlBlcmNlbnRhZ2VDb21wbGV0ZVNoYXBlT3BhY2l0eSI6MzUsIlNoYXBlU3R5bGUiOnsiJGlkIjoiNDI4IiwiTWFyZ2luIjp7IiRpZCI6IjQyOSIsIlRvcCI6MC4wLCJMZWZ0Ijo0LjAsIlJpZ2h0Ijo0LjAsIkJvdHRvbSI6MC4wfSwiUGFkZGluZyI6eyIkaWQiOiI0MzAiLCJUb3AiOjAuMCwiTGVmdCI6MC4wLCJSaWdodCI6MC4wLCJCb3R0b20iOjAuMH0sIkJhY2tncm91bmQiOnsiJGlkIjoiNDMxIiwiQ29sb3IiOnsiJGlkIjoiNDMyIiwiQSI6MjU1LCJSIjoyMzcsIkciOjEyNSwiQiI6NDl9fSwiSXNWaXNpYmxlIjp0cnVlLCJXaWR0aCI6MC4wLCJIZWlnaHQiOjEzLjQyNjY2NjY2NjY2NjY3NywiQm9yZGVyU3R5bGUiOnsiJGlkIjoiNDMzIiwiTGluZUNvbG9yIjp7IiRpZCI6IjQzNCIsIiR0eXBlIjoiTkxSRS5Db21tb24uRG9tLlNvbGlkQ29sb3JCcnVzaCwgTkxSRS5Db21tb24iLCJDb2xvciI6eyIkaWQiOiI0MzUiLCJBIjoyNTUsIlIiOjI1NSwiRyI6MCwiQiI6MH19LCJMaW5lV2VpZ2h0IjowLjAsIkxpbmVUeXBlIjowLCJQYXJlbnRTdHlsZSI6bnVsbH0sIlBhcmVudFN0eWxlIjpudWxsfSwiVGl0bGVTdHlsZSI6eyIkaWQiOiI0MzYiLCJGb250U2V0dGluZ3MiOnsiJGlkIjoiNDM3IiwiRm9udFNpemUiOjExLCJGb250TmFtZSI6IkNhbGlicmkiLCJJc0JvbGQiOnRydWUsIklzSXRhbGljIjpmYWxzZSwiSXNVbmRlcmxpbmVkIjpmYWxzZSwiUGFyZW50U3R5bGUiOm51bGx9LCJBdXRvU2l6ZSI6MCwiRm9yZWdyb3VuZCI6eyIkaWQiOiI0MzgiLCJDb2xvciI6eyIkaWQiOiI0MzkiLCJBIjoyNTUsIlIiOjI1NSwiRyI6MjU1LCJCIjoyNTV9fSwiTWF4V2lkdGgiOjk2MC4wLCJNYXhIZWlnaHQiOiJJbmZpbml0eSIsIlNtYXJ0Rm9yZWdyb3VuZElzQWN0aXZlIjpmYWxzZSwiSG9yaXpvbnRhbEFsaWdubWVudCI6MSwiVmVydGljYWxBbGlnbm1lbnQiOjAsIlNtYXJ0Rm9yZWdyb3VuZCI6bnVsbCwiQmFja2dyb3VuZEZpbGxUeXBlIjowLCJNYXJnaW4iOnsiJGlkIjoiNDQwIiwiVG9wIjowLjAsIkxlZnQiOjAuMCwiUmlnaHQiOjAuMCwiQm90dG9tIjowLjB9LCJQYWRkaW5nIjp7IiRpZCI6IjQ0MSIsIlRvcCI6MC4wLCJMZWZ0IjowLjAsIlJpZ2h0IjowLjAsIkJvdHRvbSI6MC4wfSwiQmFja2dyb3VuZCI6eyIkcmVmIjoiNzkifSwiSXNWaXNpYmxlIjp0cnVlLCJXaWR0aCI6MC4wLCJIZWlnaHQiOjAuMCwiQm9yZGVyU3R5bGUiOnsiJGlkIjoiNDQyIiwiTGluZUNvbG9yIjpudWxsLCJMaW5lV2VpZ2h0IjowLjAsIkxpbmVUeXBlIjowLCJQYXJlbnRTdHlsZSI6bnVsbH0sIlBhcmVudFN0eWxlIjpudWxsfSwiRGF0ZVN0eWxlIjp7IiRpZCI6IjQ0MyIsIkZvbnRTZXR0aW5ncyI6eyIkaWQiOiI0NDQiLCJGb250U2l6ZSI6MTAsIkZvbnROYW1lIjoiQ2FsaWJyaSIsIklzQm9sZCI6ZmFsc2UsIklzSXRhbGljIjpmYWxzZSwiSXNVbmRlcmxpbmVkIjpmYWxzZSwiUGFyZW50U3R5bGUiOm51bGx9LCJBdXRvU2l6ZSI6MCwiRm9yZWdyb3VuZCI6eyIkcmVmIjoiODMifSwiTWF4V2lkdGgiOjIwMC4wLCJNYXhIZWlnaHQiOiJJbmZpbml0eSIsIlNtYXJ0Rm9yZWdyb3VuZElzQWN0aXZlIjpmYWxzZSwiSG9yaXpvbnRhbEFsaWdubWVudCI6MCwiVmVydGljYWxBbGlnbm1lbnQiOjAsIlNtYXJ0Rm9yZWdyb3VuZCI6bnVsbCwiQmFja2dyb3VuZEZpbGxUeXBlIjowLCJNYXJnaW4iOnsiJGlkIjoiNDQ1IiwiVG9wIjowLjAsIkxlZnQiOjAuMCwiUmlnaHQiOjAuMCwiQm90dG9tIjowLjB9LCJQYWRkaW5nIjp7IiRpZCI6IjQ0NiIsIlRvcCI6MC4wLCJMZWZ0IjowLjAsIlJpZ2h0IjowLjAsIkJvdHRvbSI6MC4wfSwiQmFja2dyb3VuZCI6eyIkcmVmIjoiODcifSwiSXNWaXNpYmxlIjp0cnVlLCJXaWR0aCI6MC4wLCJIZWlnaHQiOjAuMCwiQm9yZGVyU3R5bGUiOnsiJGlkIjoiNDQ3IiwiTGluZUNvbG9yIjpudWxsLCJMaW5lV2VpZ2h0IjowLjAsIkxpbmVUeXBlIjowLCJQYXJlbnRTdHlsZSI6bnVsbH0sIlBhcmVudFN0eWxlIjpudWxsfSwiRGF0ZUZvcm1hdCI6eyIkaWQiOiI0NDg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Q5IiwiRm9ybWF0IjowLCJJc1Zpc2libGUiOmZhbHNlLCJMYXN0S25vd25WaXNpYmlsaXR5U3RhdGUiOmZhbHNlfSwiSXNWaXNpYmxlIjp0cnVlLCJQYXJlbnRTdHlsZSI6bnVsbH0sIkluZGV4IjoxNywiU21hcnREdXJhdGlvbkFjdGl2YXRlZCI6ZmFsc2UsIkRhdGVGb3JtYXQiOnsiJHJlZiI6IjQ0OCJ9LCJXZWVrTnVtYmVyaW5nIjp7IiRpZCI6IjQ1MCIsIkZvcm1hdCI6MCwiSXNWaXNpYmxlIjpmYWxzZSwiTGFzdEtub3duVmlzaWJpbGl0eVN0YXRlIjpmYWxzZX0sIklkIjoiNDRkZTk3NjUtZTcyMC00NTU3LWI4ODItOTdmNDcwOWI4YzMwIiwiSW1wb3J0SWQiOm51bGwsIlRpdGxlIjoiTWFya2V0IEFuYWx5c2lzIiwiTm90ZSI6bnVsbCwiSHlwZXJsaW5rIjp7IiRpZCI6IjQ1MSIsIkFkZHJlc3MiOiIiLCJTdWJBZGRyZXNzIjoiIn0sIklzQ2hhbmdlZCI6ZmFsc2UsIklzTmV3IjpmYWxzZX19LHsiJGlkIjoiNDUyIiwiX2F0dGFjaGVkTWlsZXN0b25lcyI6W10sIlRhc2tEZWZpbml0aW9uIjp7IiRpZCI6IjQ1MyIsIkdyb3VwTmFtZSI6IjFlZGYzZDYzLWEyZjMtNDM4OC1hZGFhLTQzNTU5YzNlMGY3YSIsIlN0YXJ0RGF0ZSI6IjIwMTktMDQtMDJUMDA6MDA6MDBaIiwiRW5kRGF0ZSI6IjIwMTktMDQtMjhUMDc6MTg6MDBaIiwiUGVyY2VudGFnZUNvbXBsZXRlIjpudWxsLCJTdHlsZSI6eyIkaWQiOiI0NTQiLCJTaGFwZSI6NywiU2hhcGVUaGlja25lc3MiOjAsIkR1cmF0aW9uRm9ybWF0IjowLCJJbmNsdWRlTm9uV29ya2luZ0RheXNJbkR1cmF0aW9uIjpmYWxzZSwiUGVyY2VudGFnZUNvbXBsZXRlU3R5bGUiOnsiJGlkIjoiNDU1IiwiRm9udFNldHRpbmdzIjp7IiRpZCI6IjQ1NiIsIkZvbnRTaXplIjoxMCwiRm9udE5hbWUiOiJDYWxpYnJpIiwiSXNCb2xkIjpmYWxzZSwiSXNJdGFsaWMiOmZhbHNlLCJJc1VuZGVybGluZWQiOmZhbHNlLCJQYXJlbnRTdHlsZSI6bnVsbH0sIkF1dG9TaXplIjowLCJGb3JlZ3JvdW5kIjp7IiRyZWYiOiI0MTUifSwiTWF4V2lkdGgiOjIwMC4wLCJNYXhIZWlnaHQiOiJJbmZpbml0eSIsIlNtYXJ0Rm9yZWdyb3VuZElzQWN0aXZlIjpmYWxzZSwiSG9yaXpvbnRhbEFsaWdubWVudCI6MCwiVmVydGljYWxBbGlnbm1lbnQiOjAsIlNtYXJ0Rm9yZWdyb3VuZCI6bnVsbCwiQmFja2dyb3VuZEZpbGxUeXBlIjowLCJNYXJnaW4iOnsiJGlkIjoiNDU3IiwiVG9wIjowLjAsIkxlZnQiOjAuMCwiUmlnaHQiOjAuMCwiQm90dG9tIjowLjB9LCJQYWRkaW5nIjp7IiRpZCI6IjQ1OCIsIlRvcCI6MC4wLCJMZWZ0IjowLjAsIlJpZ2h0IjowLjAsIkJvdHRvbSI6MC4wfSwiQmFja2dyb3VuZCI6eyIkcmVmIjoiNDgifSwiSXNWaXNpYmxlIjp0cnVlLCJXaWR0aCI6MC4wLCJIZWlnaHQiOjAuMCwiQm9yZGVyU3R5bGUiOnsiJGlkIjoiNDU5IiwiTGluZUNvbG9yIjpudWxsLCJMaW5lV2VpZ2h0IjowLjAsIkxpbmVUeXBlIjowLCJQYXJlbnRTdHlsZSI6bnVsbH0sIlBhcmVudFN0eWxlIjpudWxsfSwiRHVyYXRpb25TdHlsZSI6eyIkaWQiOiI0NjAiLCJGb250U2V0dGluZ3MiOnsiJGlkIjoiNDYxIiwiRm9udFNpemUiOjEwLCJGb250TmFtZSI6IkNhbGlicmkiLCJJc0JvbGQiOmZhbHNlLCJJc0l0YWxpYyI6ZmFsc2UsIklzVW5kZXJsaW5lZCI6ZmFsc2UsIlBhcmVudFN0eWxlIjpudWxsfSwiQXV0b1NpemUiOjAsIkZvcmVncm91bmQiOnsiJGlkIjoiNDYyIiwiQ29sb3IiOnsiJHJlZiI6IjU0In19LCJNYXhXaWR0aCI6MjAwLjAsIk1heEhlaWdodCI6IkluZmluaXR5IiwiU21hcnRGb3JlZ3JvdW5kSXNBY3RpdmUiOmZhbHNlLCJIb3Jpem9udGFsQWxpZ25tZW50IjowLCJWZXJ0aWNhbEFsaWdubWVudCI6MCwiU21hcnRGb3JlZ3JvdW5kIjpudWxsLCJCYWNrZ3JvdW5kRmlsbFR5cGUiOjAsIk1hcmdpbiI6eyIkaWQiOiI0NjMiLCJUb3AiOjAuMCwiTGVmdCI6MC4wLCJSaWdodCI6MC4wLCJCb3R0b20iOjAuMH0sIlBhZGRpbmciOnsiJGlkIjoiNDY0IiwiVG9wIjowLjAsIkxlZnQiOjAuMCwiUmlnaHQiOjAuMCwiQm90dG9tIjowLjB9LCJCYWNrZ3JvdW5kIjp7IiRyZWYiOiI1NyJ9LCJJc1Zpc2libGUiOnRydWUsIldpZHRoIjowLjAsIkhlaWdodCI6MC4wLCJCb3JkZXJTdHlsZSI6eyIkaWQiOiI0NjUiLCJMaW5lQ29sb3IiOm51bGwsIkxpbmVXZWlnaHQiOjAuMCwiTGluZVR5cGUiOjAsIlBhcmVudFN0eWxlIjpudWxsfSwiUGFyZW50U3R5bGUiOm51bGx9LCJIb3Jpem9udGFsQ29ubmVjdG9yU3R5bGUiOnsiJGlkIjoiNDY2IiwiTGluZUNvbG9yIjp7IiRyZWYiOiI2MCJ9LCJMaW5lV2VpZ2h0IjoxLjAsIkxpbmVUeXBlIjowLCJQYXJlbnRTdHlsZSI6bnVsbH0sIlZlcnRpY2FsQ29ubmVjdG9yU3R5bGUiOnsiJGlkIjoiNDY3IiwiTGluZUNvbG9yIjp7IiRyZWYiOiI2My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MywiSXNCZWxvd1RpbWViYW5kIjp0cnVlLCJQZXJjZW50YWdlQ29tcGxldGVTaGFwZU9wYWNpdHkiOjM1LCJTaGFwZVN0eWxlIjp7IiRpZCI6IjQ2OCIsIk1hcmdpbiI6eyIkaWQiOiI0NjkiLCJUb3AiOjAuMCwiTGVmdCI6NC4wLCJSaWdodCI6NC4wLCJCb3R0b20iOjAuMH0sIlBhZGRpbmciOnsiJGlkIjoiNDcwIiwiVG9wIjowLjAsIkxlZnQiOjAuMCwiUmlnaHQiOjAuMCwiQm90dG9tIjowLjB9LCJCYWNrZ3JvdW5kIjp7IiRpZCI6IjQ3MSIsIkNvbG9yIjp7IiRpZCI6IjQ3MiIsIkEiOjI1NSwiUiI6MjM3LCJHIjoxMjUsIkIiOjQ5fX0sIklzVmlzaWJsZSI6dHJ1ZSwiV2lkdGgiOjAuMCwiSGVpZ2h0IjoxMy40MjY2NjY2NjY2NjY2NzcsIkJvcmRlclN0eWxlIjp7IiRpZCI6IjQ3MyIsIkxpbmVDb2xvciI6eyIkaWQiOiI0NzQiLCIkdHlwZSI6Ik5MUkUuQ29tbW9uLkRvbS5Tb2xpZENvbG9yQnJ1c2gsIE5MUkUuQ29tbW9uIiwiQ29sb3IiOnsiJGlkIjoiNDc1IiwiQSI6MjU1LCJSIjoyNTUsIkciOjAsIkIiOjB9fSwiTGluZVdlaWdodCI6MC4wLCJMaW5lVHlwZSI6MCwiUGFyZW50U3R5bGUiOm51bGx9LCJQYXJlbnRTdHlsZSI6bnVsbH0sIlRpdGxlU3R5bGUiOnsiJGlkIjoiNDc2IiwiRm9udFNldHRpbmdzIjp7IiRpZCI6IjQ3NyIsIkZvbnRTaXplIjoxMSwiRm9udE5hbWUiOiJDYWxpYnJpIiwiSXNCb2xkIjp0cnVlLCJJc0l0YWxpYyI6ZmFsc2UsIklzVW5kZXJsaW5lZCI6ZmFsc2UsIlBhcmVudFN0eWxlIjpudWxsfSwiQXV0b1NpemUiOjAsIkZvcmVncm91bmQiOnsiJGlkIjoiNDc4IiwiQ29sb3IiOnsiJGlkIjoiNDc5IiwiQSI6MjU1LCJSIjoyNTUsIkciOjI1NSwiQiI6MjU1fX0sIk1heFdpZHRoIjo5NjAuMCwiTWF4SGVpZ2h0IjoiSW5maW5pdHkiLCJTbWFydEZvcmVncm91bmRJc0FjdGl2ZSI6ZmFsc2UsIkhvcml6b250YWxBbGlnbm1lbnQiOjEsIlZlcnRpY2FsQWxpZ25tZW50IjowLCJTbWFydEZvcmVncm91bmQiOm51bGwsIkJhY2tncm91bmRGaWxsVHlwZSI6MCwiTWFyZ2luIjp7IiRpZCI6IjQ4MCIsIlRvcCI6MC4wLCJMZWZ0IjowLjAsIlJpZ2h0IjowLjAsIkJvdHRvbSI6MC4wfSwiUGFkZGluZyI6eyIkaWQiOiI0ODEiLCJUb3AiOjAuMCwiTGVmdCI6MC4wLCJSaWdodCI6MC4wLCJCb3R0b20iOjAuMH0sIkJhY2tncm91bmQiOnsiJHJlZiI6Ijc5In0sIklzVmlzaWJsZSI6dHJ1ZSwiV2lkdGgiOjAuMCwiSGVpZ2h0IjowLjAsIkJvcmRlclN0eWxlIjp7IiRpZCI6IjQ4MiIsIkxpbmVDb2xvciI6bnVsbCwiTGluZVdlaWdodCI6MC4wLCJMaW5lVHlwZSI6MCwiUGFyZW50U3R5bGUiOm51bGx9LCJQYXJlbnRTdHlsZSI6bnVsbH0sIkRhdGVTdHlsZSI6eyIkaWQiOiI0ODMiLCJGb250U2V0dGluZ3MiOnsiJGlkIjoiNDg0IiwiRm9udFNpemUiOjEwLCJGb250TmFtZSI6IkNhbGlicmkiLCJJc0JvbGQiOmZhbHNlLCJJc0l0YWxpYyI6ZmFsc2UsIklzVW5kZXJsaW5lZCI6ZmFsc2UsIlBhcmVudFN0eWxlIjpudWxsfSwiQXV0b1NpemUiOjAsIkZvcmVncm91bmQiOnsiJHJlZiI6IjgzIn0sIk1heFdpZHRoIjoyMDAuMCwiTWF4SGVpZ2h0IjoiSW5maW5pdHkiLCJTbWFydEZvcmVncm91bmRJc0FjdGl2ZSI6ZmFsc2UsIkhvcml6b250YWxBbGlnbm1lbnQiOjAsIlZlcnRpY2FsQWxpZ25tZW50IjowLCJTbWFydEZvcmVncm91bmQiOm51bGwsIkJhY2tncm91bmRGaWxsVHlwZSI6MCwiTWFyZ2luIjp7IiRpZCI6IjQ4NSIsIlRvcCI6MC4wLCJMZWZ0IjowLjAsIlJpZ2h0IjowLjAsIkJvdHRvbSI6MC4wfSwiUGFkZGluZyI6eyIkaWQiOiI0ODYiLCJUb3AiOjAuMCwiTGVmdCI6MC4wLCJSaWdodCI6MC4wLCJCb3R0b20iOjAuMH0sIkJhY2tncm91bmQiOnsiJHJlZiI6Ijg3In0sIklzVmlzaWJsZSI6dHJ1ZSwiV2lkdGgiOjAuMCwiSGVpZ2h0IjowLjAsIkJvcmRlclN0eWxlIjp7IiRpZCI6IjQ4NyIsIkxpbmVDb2xvciI6bnVsbCwiTGluZVdlaWdodCI6MC4wLCJMaW5lVHlwZSI6MCwiUGFyZW50U3R5bGUiOm51bGx9LCJQYXJlbnRTdHlsZSI6bnVsbH0sIkRhdGVGb3JtYXQiOnsiJGlkIjoiNDg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Q4OSIsIkZvcm1hdCI6MCwiSXNWaXNpYmxlIjpmYWxzZSwiTGFzdEtub3duVmlzaWJpbGl0eVN0YXRlIjpmYWxzZX0sIklzVmlzaWJsZSI6dHJ1ZSwiUGFyZW50U3R5bGUiOm51bGx9LCJJbmRleCI6MTgsIlNtYXJ0RHVyYXRpb25BY3RpdmF0ZWQiOmZhbHNlLCJEYXRlRm9ybWF0Ijp7IiRyZWYiOiI0ODgifSwiV2Vla051bWJlcmluZyI6eyIkaWQiOiI0OTAiLCJGb3JtYXQiOjAsIklzVmlzaWJsZSI6ZmFsc2UsIkxhc3RLbm93blZpc2liaWxpdHlTdGF0ZSI6ZmFsc2V9LCJJZCI6IjhkMzhhYmY2LTQzNGYtNDliNS05ZGMyLTRhZTFlZTM2OTM1ZSIsIkltcG9ydElkIjpudWxsLCJUaXRsZSI6IlNXT1QiLCJOb3RlIjpudWxsLCJIeXBlcmxpbmsiOnsiJGlkIjoiNDkxIiwiQWRkcmVzcyI6IiIsIlN1YkFkZHJlc3MiOiIifSwiSXNDaGFuZ2VkIjpmYWxzZSwiSXNOZXciOmZhbHNlfX1dLCJfbWlsZXN0b25lcyI6W10sIklkIjoiMWVkZjNkNjMtYTJmMy00Mzg4LWFkYWEtNDM1NTljM2UwZjdhIiwiSXNTaW5nbGVJdGVtUm93IjpmYWxzZX0seyIkaWQiOiI0OTIiLCJfdGFza3MiOlt7IiRpZCI6IjQ5MyIsIl9hdHRhY2hlZE1pbGVzdG9uZXMiOlt7IiRpZCI6IjQ5NCIsIkRhdGUiOiIyMDE5LTA2LTA3VDIzOjU5OjAwWiIsIlN0eWxlIjp7IiRpZCI6IjQ5NSIsIlNoYXBlIjoxNCwiQ29ubmVjdG9yTWFyZ2luIjp7IiRpZCI6IjQ5NiIsIlRvcCI6MC4wLCJMZWZ0IjoyLjAsIlJpZ2h0IjoyLjAsIkJvdHRvbSI6MC4wfSwiQ29ubmVjdG9yU3R5bGUiOnsiJGlkIjoiNDk3IiwiTGluZUNvbG9yIjp7IiRpZCI6IjQ5OCIsIiR0eXBlIjoiTkxSRS5Db21tb24uRG9tLlNvbGlkQ29sb3JCcnVzaCwgTkxSRS5Db21tb24iLCJDb2xvciI6eyIkaWQiOiI0OTkiLCJBIjoxMjcsIlIiOjc5LCJHIjoxMjksIkIiOjE4OX19LCJMaW5lV2VpZ2h0IjoxLjAsIkxpbmVUeXBlIjowLCJQYXJlbnRTdHlsZSI6bnVsbH0sIklzQmVsb3dUaW1lYmFuZCI6dHJ1ZSwiUG9zaXRpb25PblRhc2siOjMsIkhpZGVEYXRlIjpmYWxzZSwiU2hhcGVTaXplIjoxLCJTcGFjaW5nIjowLjAsIlBhZGRpbmciOnsiJHJlZiI6IjM5NCJ9LCJTaGFwZVN0eWxlIjp7IiRpZCI6IjUwMCIsIk1hcmdpbiI6eyIkcmVmIjoiMjY1In0sIlBhZGRpbmciOnsiJHJlZiI6IjI2NiJ9LCJCYWNrZ3JvdW5kIjp7IiRpZCI6IjUwMSIsIkNvbG9yIjp7IiRpZCI6IjUwMiIsIkEiOjI1NSwiUiI6MTMyLCJHIjo2MCwiQiI6MTJ9fSwiSXNWaXNpYmxlIjp0cnVlLCJXaWR0aCI6MTguMCwiSGVpZ2h0IjoyMC4wLCJCb3JkZXJTdHlsZSI6eyIkaWQiOiI1MDMiLCJMaW5lQ29sb3IiOm51bGwsIkxpbmVXZWlnaHQiOjAuMCwiTGluZVR5cGUiOjAsIlBhcmVudFN0eWxlIjpudWxsfSwiUGFyZW50U3R5bGUiOm51bGx9LCJUaXRsZVN0eWxlIjp7IiRpZCI6IjUwNCIsIkZvbnRTZXR0aW5ncyI6eyIkaWQiOiI1MDUiLCJGb250U2l6ZSI6MTEsIkZvbnROYW1lIjoiQ2FsaWJyaSIsIklzQm9sZCI6dHJ1ZSwiSXNJdGFsaWMiOmZhbHNlLCJJc1VuZGVybGluZWQiOmZhbHNlLCJQYXJlbnRTdHlsZSI6bnVsbH0sIkF1dG9TaXplIjoyLCJGb3JlZ3JvdW5kIjp7IiRpZCI6IjUwNiIsIkNvbG9yIjp7IiRpZCI6IjUwNyIsIkEiOjI1NSwiUiI6MCwiRyI6MCwiQiI6MH19LCJNYXhXaWR0aCI6MTAwLjU1MDAwMDAwMDAwMDAxLCJNYXhIZWlnaHQiOiJJbmZpbml0eSIsIlNtYXJ0Rm9yZWdyb3VuZElzQWN0aXZlIjpmYWxzZSwiSG9yaXpvbnRhbEFsaWdubWVudCI6MSwiVmVydGljYWxBbGlnbm1lbnQiOjAsIlNtYXJ0Rm9yZWdyb3VuZCI6bnVsbCwiQmFja2dyb3VuZEZpbGxUeXBlIjowLCJNYXJnaW4iOnsiJHJlZiI6IjI3NCJ9LCJQYWRkaW5nIjp7IiRyZWYiOiIyNzUifSwiQmFja2dyb3VuZCI6eyIkcmVmIjoiMjUifSwiSXNWaXNpYmxlIjp0cnVlLCJXaWR0aCI6MC4wLCJIZWlnaHQiOjAuMCwiQm9yZGVyU3R5bGUiOnsiJGlkIjoiNTA4IiwiTGluZUNvbG9yIjpudWxsLCJMaW5lV2VpZ2h0IjowLjAsIkxpbmVUeXBlIjowLCJQYXJlbnRTdHlsZSI6bnVsbH0sIlBhcmVudFN0eWxlIjpudWxsfSwiRGF0ZVN0eWxlIjp7IiRpZCI6IjUwOSIsIkZvbnRTZXR0aW5ncyI6eyIkaWQiOiI1MTAiLCJGb250U2l6ZSI6MTAsIkZvbnROYW1lIjoiQ2FsaWJyaSIsIklzQm9sZCI6ZmFsc2UsIklzSXRhbGljIjpmYWxzZSwiSXNVbmRlcmxpbmVkIjpmYWxzZSwiUGFyZW50U3R5bGUiOm51bGx9LCJBdXRvU2l6ZSI6MCwiRm9yZWdyb3VuZCI6eyIkcmVmIjoiMzAifSwiTWF4V2lkdGgiOjIwMC4wLCJNYXhIZWlnaHQiOiJJbmZpbml0eSIsIlNtYXJ0Rm9yZWdyb3VuZElzQWN0aXZlIjpmYWxzZSwiSG9yaXpvbnRhbEFsaWdubWVudCI6MSwiVmVydGljYWxBbGlnbm1lbnQiOjAsIlNtYXJ0Rm9yZWdyb3VuZCI6bnVsbCwiQmFja2dyb3VuZEZpbGxUeXBlIjowLCJNYXJnaW4iOnsiJHJlZiI6IjI3OSJ9LCJQYWRkaW5nIjp7IiRyZWYiOiIyODAifSwiQmFja2dyb3VuZCI6eyIkcmVmIjoiMzQifSwiSXNWaXNpYmxlIjpmYWxzZSwiV2lkdGgiOjAuMCwiSGVpZ2h0IjowLjAsIkJvcmRlclN0eWxlIjp7IiRpZCI6IjUxMSIsIkxpbmVDb2xvciI6bnVsbCwiTGluZVdlaWdodCI6MC4wLCJMaW5lVHlwZSI6MCwiUGFyZW50U3R5bGUiOm51bGx9LCJQYXJlbnRTdHlsZSI6bnVsbH0sIkRhdGVGb3JtYXQiOnsiJGlkIjoiNTE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xMyIsIkZvcm1hdCI6MCwiSXNWaXNpYmxlIjpmYWxzZSwiTGFzdEtub3duVmlzaWJpbGl0eVN0YXRlIjpmYWxzZX0sIklzVmlzaWJsZSI6dHJ1ZSwiUGFyZW50U3R5bGUiOm51bGx9LCJJbmRleCI6MjAsIlBlcmNlbnRhZ2VDb21wbGV0ZSI6bnVsbCwiUG9zaXRpb24iOnsiUmF0aW8iOjAuMCwiSXNDdXN0b20iOmZhbHNlfSwiRGF0ZUZvcm1hdCI6eyIkcmVmIjoiNTEyIn0sIldlZWtOdW1iZXJpbmciOnsiJGlkIjoiNTE0IiwiRm9ybWF0IjowLCJJc1Zpc2libGUiOmZhbHNlLCJMYXN0S25vd25WaXNpYmlsaXR5U3RhdGUiOmZhbHNlfSwiUmVsYXRlZFRhc2tJZCI6ImM3NzcwZWIzLWU0MzQtNDQ1MC04M2ViLWYwY2RhNTMyNDFjNyIsIklkIjoiNWYyMmUyOTUtMjY5Zi00MmU5LWIxY2UtOThiNDExOGFiM2QwIiwiSW1wb3J0SWQiOm51bGwsIlRpdGxlIjoiUHJpY2UgTGlzdCAoSHlwb3RoZXNpcykiLCJOb3RlIjpudWxsLCJIeXBlcmxpbmsiOnsiJGlkIjoiNTE1IiwiQWRkcmVzcyI6IiIsIlN1YkFkZHJlc3MiOiIifSwiSXNDaGFuZ2VkIjpmYWxzZSwiSXNOZXciOmZhbHNlfV0sIlRhc2tEZWZpbml0aW9uIjp7IiRpZCI6IjUxNiIsIkdyb3VwTmFtZSI6ImRhYjlkNDkxLWM3MWItNGQ5OS1hZWExLTNjYWMwMWQyMjcyZiIsIlN0YXJ0RGF0ZSI6IjIwMTktMDQtMDJUMDA6MDA6MDBaIiwiRW5kRGF0ZSI6IjIwMTktMDYtMTBUMjM6NTk6MDBaIiwiUGVyY2VudGFnZUNvbXBsZXRlIjpudWxsLCJTdHlsZSI6eyIkaWQiOiI1MTciLCJTaGFwZSI6NywiU2hhcGVUaGlja25lc3MiOjAsIkR1cmF0aW9uRm9ybWF0IjowLCJJbmNsdWRlTm9uV29ya2luZ0RheXNJbkR1cmF0aW9uIjpmYWxzZSwiUGVyY2VudGFnZUNvbXBsZXRlU3R5bGUiOnsiJGlkIjoiNTE4IiwiRm9udFNldHRpbmdzIjp7IiRpZCI6IjUxOSIsIkZvbnRTaXplIjoxMCwiRm9udE5hbWUiOiJDYWxpYnJpIiwiSXNCb2xkIjpmYWxzZSwiSXNJdGFsaWMiOmZhbHNlLCJJc1VuZGVybGluZWQiOmZhbHNlLCJQYXJlbnRTdHlsZSI6bnVsbH0sIkF1dG9TaXplIjowLCJGb3JlZ3JvdW5kIjp7IiRyZWYiOiI0MTUifSwiTWF4V2lkdGgiOjIwMC4wLCJNYXhIZWlnaHQiOiJJbmZpbml0eSIsIlNtYXJ0Rm9yZWdyb3VuZElzQWN0aXZlIjpmYWxzZSwiSG9yaXpvbnRhbEFsaWdubWVudCI6MCwiVmVydGljYWxBbGlnbm1lbnQiOjAsIlNtYXJ0Rm9yZWdyb3VuZCI6bnVsbCwiQmFja2dyb3VuZEZpbGxUeXBlIjowLCJNYXJnaW4iOnsiJGlkIjoiNTIwIiwiVG9wIjowLjAsIkxlZnQiOjAuMCwiUmlnaHQiOjAuMCwiQm90dG9tIjowLjB9LCJQYWRkaW5nIjp7IiRpZCI6IjUyMSIsIlRvcCI6MC4wLCJMZWZ0IjowLjAsIlJpZ2h0IjowLjAsIkJvdHRvbSI6MC4wfSwiQmFja2dyb3VuZCI6eyIkcmVmIjoiNDgifSwiSXNWaXNpYmxlIjp0cnVlLCJXaWR0aCI6MC4wLCJIZWlnaHQiOjAuMCwiQm9yZGVyU3R5bGUiOnsiJGlkIjoiNTIyIiwiTGluZUNvbG9yIjpudWxsLCJMaW5lV2VpZ2h0IjowLjAsIkxpbmVUeXBlIjowLCJQYXJlbnRTdHlsZSI6bnVsbH0sIlBhcmVudFN0eWxlIjpudWxsfSwiRHVyYXRpb25TdHlsZSI6eyIkaWQiOiI1MjMiLCJGb250U2V0dGluZ3MiOnsiJGlkIjoiNTI0IiwiRm9udFNpemUiOjEwLCJGb250TmFtZSI6IkNhbGlicmkiLCJJc0JvbGQiOmZhbHNlLCJJc0l0YWxpYyI6ZmFsc2UsIklzVW5kZXJsaW5lZCI6ZmFsc2UsIlBhcmVudFN0eWxlIjpudWxsfSwiQXV0b1NpemUiOjAsIkZvcmVncm91bmQiOnsiJGlkIjoiNTI1IiwiQ29sb3IiOnsiJHJlZiI6IjU0In19LCJNYXhXaWR0aCI6MjAwLjAsIk1heEhlaWdodCI6IkluZmluaXR5IiwiU21hcnRGb3JlZ3JvdW5kSXNBY3RpdmUiOmZhbHNlLCJIb3Jpem9udGFsQWxpZ25tZW50IjowLCJWZXJ0aWNhbEFsaWdubWVudCI6MCwiU21hcnRGb3JlZ3JvdW5kIjpudWxsLCJCYWNrZ3JvdW5kRmlsbFR5cGUiOjAsIk1hcmdpbiI6eyIkaWQiOiI1MjYiLCJUb3AiOjAuMCwiTGVmdCI6MC4wLCJSaWdodCI6MC4wLCJCb3R0b20iOjAuMH0sIlBhZGRpbmciOnsiJGlkIjoiNTI3IiwiVG9wIjowLjAsIkxlZnQiOjAuMCwiUmlnaHQiOjAuMCwiQm90dG9tIjowLjB9LCJCYWNrZ3JvdW5kIjp7IiRyZWYiOiI1NyJ9LCJJc1Zpc2libGUiOnRydWUsIldpZHRoIjowLjAsIkhlaWdodCI6MC4wLCJCb3JkZXJTdHlsZSI6eyIkaWQiOiI1MjgiLCJMaW5lQ29sb3IiOm51bGwsIkxpbmVXZWlnaHQiOjAuMCwiTGluZVR5cGUiOjAsIlBhcmVudFN0eWxlIjpudWxsfSwiUGFyZW50U3R5bGUiOm51bGx9LCJIb3Jpem9udGFsQ29ubmVjdG9yU3R5bGUiOnsiJGlkIjoiNTI5IiwiTGluZUNvbG9yIjp7IiRyZWYiOiI2MCJ9LCJMaW5lV2VpZ2h0IjoxLjAsIkxpbmVUeXBlIjowLCJQYXJlbnRTdHlsZSI6bnVsbH0sIlZlcnRpY2FsQ29ubmVjdG9yU3R5bGUiOnsiJGlkIjoiNTMwIiwiTGluZUNvbG9yIjp7IiRyZWYiOiI2My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MywiSXNCZWxvd1RpbWViYW5kIjp0cnVlLCJQZXJjZW50YWdlQ29tcGxldGVTaGFwZU9wYWNpdHkiOjM1LCJTaGFwZVN0eWxlIjp7IiRpZCI6IjUzMSIsIk1hcmdpbiI6eyIkaWQiOiI1MzIiLCJUb3AiOjAuMCwiTGVmdCI6NC4wLCJSaWdodCI6NC4wLCJCb3R0b20iOjAuMH0sIlBhZGRpbmciOnsiJGlkIjoiNTMzIiwiVG9wIjowLjAsIkxlZnQiOjAuMCwiUmlnaHQiOjAuMCwiQm90dG9tIjowLjB9LCJCYWNrZ3JvdW5kIjp7IiRpZCI6IjUzNCIsIkNvbG9yIjp7IiRpZCI6IjUzNSIsIkEiOjI1NSwiUiI6MjM3LCJHIjoxMjUsIkIiOjQ5fX0sIklzVmlzaWJsZSI6dHJ1ZSwiV2lkdGgiOjAuMCwiSGVpZ2h0IjoxMy40MjY2NjY2NjY2NjY2NzcsIkJvcmRlclN0eWxlIjp7IiRpZCI6IjUzNiIsIkxpbmVDb2xvciI6eyIkaWQiOiI1MzciLCIkdHlwZSI6Ik5MUkUuQ29tbW9uLkRvbS5Tb2xpZENvbG9yQnJ1c2gsIE5MUkUuQ29tbW9uIiwiQ29sb3IiOnsiJGlkIjoiNTM4IiwiQSI6MjU1LCJSIjoyNTUsIkciOjAsIkIiOjB9fSwiTGluZVdlaWdodCI6MC4wLCJMaW5lVHlwZSI6MCwiUGFyZW50U3R5bGUiOm51bGx9LCJQYXJlbnRTdHlsZSI6bnVsbH0sIlRpdGxlU3R5bGUiOnsiJGlkIjoiNTM5IiwiRm9udFNldHRpbmdzIjp7IiRpZCI6IjU0MCIsIkZvbnRTaXplIjoxMSwiRm9udE5hbWUiOiJDYWxpYnJpIiwiSXNCb2xkIjp0cnVlLCJJc0l0YWxpYyI6ZmFsc2UsIklzVW5kZXJsaW5lZCI6ZmFsc2UsIlBhcmVudFN0eWxlIjpudWxsfSwiQXV0b1NpemUiOjIsIkZvcmVncm91bmQiOnsiJGlkIjoiNTQxIiwiQ29sb3IiOnsiJGlkIjoiNTQyIiwiQSI6MjU1LCJSIjoyNTUsIkciOjI1NSwiQiI6MjU1fX0sIk1heFdpZHRoIjo3MS41MjMzMzMzMzMzMzMzNDEsIk1heEhlaWdodCI6IkluZmluaXR5IiwiU21hcnRGb3JlZ3JvdW5kSXNBY3RpdmUiOmZhbHNlLCJIb3Jpem9udGFsQWxpZ25tZW50IjoxLCJWZXJ0aWNhbEFsaWdubWVudCI6MCwiU21hcnRGb3JlZ3JvdW5kIjpudWxsLCJCYWNrZ3JvdW5kRmlsbFR5cGUiOjAsIk1hcmdpbiI6eyIkaWQiOiI1NDMiLCJUb3AiOjAuMCwiTGVmdCI6MC4wLCJSaWdodCI6MC4wLCJCb3R0b20iOjAuMH0sIlBhZGRpbmciOnsiJGlkIjoiNTQ0IiwiVG9wIjowLjAsIkxlZnQiOjAuMCwiUmlnaHQiOjAuMCwiQm90dG9tIjowLjB9LCJCYWNrZ3JvdW5kIjp7IiRyZWYiOiI3OSJ9LCJJc1Zpc2libGUiOnRydWUsIldpZHRoIjowLjAsIkhlaWdodCI6MC4wLCJCb3JkZXJTdHlsZSI6eyIkaWQiOiI1NDUiLCJMaW5lQ29sb3IiOm51bGwsIkxpbmVXZWlnaHQiOjAuMCwiTGluZVR5cGUiOjAsIlBhcmVudFN0eWxlIjpudWxsfSwiUGFyZW50U3R5bGUiOm51bGx9LCJEYXRlU3R5bGUiOnsiJGlkIjoiNTQ2IiwiRm9udFNldHRpbmdzIjp7IiRpZCI6IjU0NyIsIkZvbnRTaXplIjoxMCwiRm9udE5hbWUiOiJDYWxpYnJpIiwiSXNCb2xkIjpmYWxzZSwiSXNJdGFsaWMiOmZhbHNlLCJJc1VuZGVybGluZWQiOmZhbHNlLCJQYXJlbnRTdHlsZSI6bnVsbH0sIkF1dG9TaXplIjowLCJGb3JlZ3JvdW5kIjp7IiRyZWYiOiI4MyJ9LCJNYXhXaWR0aCI6MjAwLjAsIk1heEhlaWdodCI6IkluZmluaXR5IiwiU21hcnRGb3JlZ3JvdW5kSXNBY3RpdmUiOmZhbHNlLCJIb3Jpem9udGFsQWxpZ25tZW50IjoyLCJWZXJ0aWNhbEFsaWdubWVudCI6MCwiU21hcnRGb3JlZ3JvdW5kIjpudWxsLCJCYWNrZ3JvdW5kRmlsbFR5cGUiOjAsIk1hcmdpbiI6eyIkaWQiOiI1NDgiLCJUb3AiOjAuMCwiTGVmdCI6MC4wLCJSaWdodCI6MC4wLCJCb3R0b20iOjAuMH0sIlBhZGRpbmciOnsiJGlkIjoiNTQ5IiwiVG9wIjowLjAsIkxlZnQiOjAuMCwiUmlnaHQiOjAuMCwiQm90dG9tIjowLjB9LCJCYWNrZ3JvdW5kIjp7IiRyZWYiOiI4NyJ9LCJJc1Zpc2libGUiOnRydWUsIldpZHRoIjowLjAsIkhlaWdodCI6MC4wLCJCb3JkZXJTdHlsZSI6eyIkaWQiOiI1NTAiLCJMaW5lQ29sb3IiOm51bGwsIkxpbmVXZWlnaHQiOjAuMCwiTGluZVR5cGUiOjAsIlBhcmVudFN0eWxlIjpudWxsfSwiUGFyZW50U3R5bGUiOm51bGx9LCJEYXRlRm9ybWF0Ijp7IiRpZCI6IjU1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NTIiLCJGb3JtYXQiOjAsIklzVmlzaWJsZSI6ZmFsc2UsIkxhc3RLbm93blZpc2liaWxpdHlTdGF0ZSI6ZmFsc2V9LCJJc1Zpc2libGUiOnRydWUsIlBhcmVudFN0eWxlIjpudWxsfSwiSW5kZXgiOjE5LCJTbWFydER1cmF0aW9uQWN0aXZhdGVkIjpmYWxzZSwiRGF0ZUZvcm1hdCI6eyIkcmVmIjoiNTUxIn0sIldlZWtOdW1iZXJpbmciOnsiJGlkIjoiNTUzIiwiRm9ybWF0IjowLCJJc1Zpc2libGUiOmZhbHNlLCJMYXN0S25vd25WaXNpYmlsaXR5U3RhdGUiOmZhbHNlfSwiSWQiOiJjNzc3MGViMy1lNDM0LTQ0NTAtODNlYi1mMGNkYTUzMjQxYzciLCJJbXBvcnRJZCI6bnVsbCwiVGl0bGUiOiJCdXNpbmVzcyBNb2RlbCIsIk5vdGUiOm51bGwsIkh5cGVybGluayI6eyIkaWQiOiI1NTQiLCJBZGRyZXNzIjoiIiwiU3ViQWRkcmVzcyI6IiJ9LCJJc0NoYW5nZWQiOmZhbHNlLCJJc05ldyI6ZmFsc2V9fSx7IiRpZCI6IjU1NSIsIl9hdHRhY2hlZE1pbGVzdG9uZXMiOlt7IiRpZCI6IjU1NiIsIkRhdGUiOiIyMDE5LTA3LTI4VDIzOjU5OjAwWiIsIlN0eWxlIjp7IiRpZCI6IjU1NyIsIlNoYXBlIjoxNCwiQ29ubmVjdG9yTWFyZ2luIjp7IiRpZCI6IjU1OCIsIlRvcCI6MC4wLCJMZWZ0IjoyLjAsIlJpZ2h0IjoyLjAsIkJvdHRvbSI6MC4wfSwiQ29ubmVjdG9yU3R5bGUiOnsiJGlkIjoiNTU5IiwiTGluZUNvbG9yIjp7IiRpZCI6IjU2MCIsIiR0eXBlIjoiTkxSRS5Db21tb24uRG9tLlNvbGlkQ29sb3JCcnVzaCwgTkxSRS5Db21tb24iLCJDb2xvciI6eyIkaWQiOiI1NjEiLCJBIjoxMjcsIlIiOjc5LCJHIjoxMjksIkIiOjE4OX19LCJMaW5lV2VpZ2h0IjoxLjAsIkxpbmVUeXBlIjowLCJQYXJlbnRTdHlsZSI6bnVsbH0sIklzQmVsb3dUaW1lYmFuZCI6dHJ1ZSwiUG9zaXRpb25PblRhc2siOjMsIkhpZGVEYXRlIjpmYWxzZSwiU2hhcGVTaXplIjoxLCJTcGFjaW5nIjowLjAsIlBhZGRpbmciOnsiJGlkIjoiNTYyIiwiVG9wIjo3LjAsIkxlZnQiOjMuMCwiUmlnaHQiOjAuMCwiQm90dG9tIjoyLjB9LCJTaGFwZVN0eWxlIjp7IiRpZCI6IjU2MyIsIk1hcmdpbiI6eyIkcmVmIjoiMjY1In0sIlBhZGRpbmciOnsiJHJlZiI6IjI2NiJ9LCJCYWNrZ3JvdW5kIjp7IiRpZCI6IjU2NCIsIkNvbG9yIjp7IiRpZCI6IjU2NSIsIkEiOjI1NSwiUiI6MTMyLCJHIjo2MCwiQiI6MTJ9fSwiSXNWaXNpYmxlIjp0cnVlLCJXaWR0aCI6MTguMCwiSGVpZ2h0IjoyMC4wLCJCb3JkZXJTdHlsZSI6eyIkaWQiOiI1NjYiLCJMaW5lQ29sb3IiOm51bGwsIkxpbmVXZWlnaHQiOjAuMCwiTGluZVR5cGUiOjAsIlBhcmVudFN0eWxlIjpudWxsfSwiUGFyZW50U3R5bGUiOm51bGx9LCJUaXRsZVN0eWxlIjp7IiRpZCI6IjU2NyIsIkZvbnRTZXR0aW5ncyI6eyIkaWQiOiI1NjgiLCJGb250U2l6ZSI6MTEsIkZvbnROYW1lIjoiQ2FsaWJyaSIsIklzQm9sZCI6dHJ1ZSwiSXNJdGFsaWMiOmZhbHNlLCJJc1VuZGVybGluZWQiOmZhbHNlLCJQYXJlbnRTdHlsZSI6bnVsbH0sIkF1dG9TaXplIjowLCJGb3JlZ3JvdW5kIjp7IiRpZCI6IjU2OSIsIkNvbG9yIjp7IiRpZCI6IjU3MCIsIkEiOjI1NSwiUiI6MCwiRyI6MCwiQiI6MH19LCJNYXhXaWR0aCI6MjAwLjAsIk1heEhlaWdodCI6IkluZmluaXR5IiwiU21hcnRGb3JlZ3JvdW5kSXNBY3RpdmUiOmZhbHNlLCJIb3Jpem9udGFsQWxpZ25tZW50IjoxLCJWZXJ0aWNhbEFsaWdubWVudCI6MCwiU21hcnRGb3JlZ3JvdW5kIjpudWxsLCJCYWNrZ3JvdW5kRmlsbFR5cGUiOjAsIk1hcmdpbiI6eyIkcmVmIjoiMjc0In0sIlBhZGRpbmciOnsiJHJlZiI6IjI3NSJ9LCJCYWNrZ3JvdW5kIjp7IiRyZWYiOiIyNSJ9LCJJc1Zpc2libGUiOnRydWUsIldpZHRoIjowLjAsIkhlaWdodCI6MC4wLCJCb3JkZXJTdHlsZSI6eyIkaWQiOiI1NzEiLCJMaW5lQ29sb3IiOm51bGwsIkxpbmVXZWlnaHQiOjAuMCwiTGluZVR5cGUiOjAsIlBhcmVudFN0eWxlIjpudWxsfSwiUGFyZW50U3R5bGUiOm51bGx9LCJEYXRlU3R5bGUiOnsiJGlkIjoiNTcyIiwiRm9udFNldHRpbmdzIjp7IiRpZCI6IjU3MyIsIkZvbnRTaXplIjoxMCwiRm9udE5hbWUiOiJDYWxpYnJpIiwiSXNCb2xkIjpmYWxzZSwiSXNJdGFsaWMiOmZhbHNlLCJJc1VuZGVybGluZWQiOmZhbHNlLCJQYXJlbnRTdHlsZSI6bnVsbH0sIkF1dG9TaXplIjowLCJGb3JlZ3JvdW5kIjp7IiRyZWYiOiIzMCJ9LCJNYXhXaWR0aCI6MjAwLjAsIk1heEhlaWdodCI6IkluZmluaXR5IiwiU21hcnRGb3JlZ3JvdW5kSXNBY3RpdmUiOmZhbHNlLCJIb3Jpem9udGFsQWxpZ25tZW50IjoxLCJWZXJ0aWNhbEFsaWdubWVudCI6MCwiU21hcnRGb3JlZ3JvdW5kIjpudWxsLCJCYWNrZ3JvdW5kRmlsbFR5cGUiOjAsIk1hcmdpbiI6eyIkcmVmIjoiMjc5In0sIlBhZGRpbmciOnsiJHJlZiI6IjI4MCJ9LCJCYWNrZ3JvdW5kIjp7IiRyZWYiOiIzNCJ9LCJJc1Zpc2libGUiOmZhbHNlLCJXaWR0aCI6MC4wLCJIZWlnaHQiOjAuMCwiQm9yZGVyU3R5bGUiOnsiJGlkIjoiNTc0IiwiTGluZUNvbG9yIjpudWxsLCJMaW5lV2VpZ2h0IjowLjAsIkxpbmVUeXBlIjowLCJQYXJlbnRTdHlsZSI6bnVsbH0sIlBhcmVudFN0eWxlIjpudWxsfSwiRGF0ZUZvcm1hdCI6eyIkaWQiOiI1NzU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c2IiwiRm9ybWF0IjowLCJJc1Zpc2libGUiOmZhbHNlLCJMYXN0S25vd25WaXNpYmlsaXR5U3RhdGUiOmZhbHNlfSwiSXNWaXNpYmxlIjp0cnVlLCJQYXJlbnRTdHlsZSI6bnVsbH0sIkluZGV4IjoyMSwiUGVyY2VudGFnZUNvbXBsZXRlIjpudWxsLCJQb3NpdGlvbiI6eyJSYXRpbyI6MC4wLCJJc0N1c3RvbSI6ZmFsc2V9LCJEYXRlRm9ybWF0Ijp7IiRyZWYiOiI1NzUifSwiV2Vla051bWJlcmluZyI6eyIkaWQiOiI1NzciLCJGb3JtYXQiOjAsIklzVmlzaWJsZSI6ZmFsc2UsIkxhc3RLbm93blZpc2liaWxpdHlTdGF0ZSI6ZmFsc2V9LCJSZWxhdGVkVGFza0lkIjoiNDBjNzY5NmMtOGIzYS00YjFkLWI4M2QtNzY3MzBlNWQ5MmMyIiwiSWQiOiI4ZWQyOGI5MS04M2RlLTQ1ODgtYTQ2ZS1kNDMyMzA2NmMyOGYiLCJJbXBvcnRJZCI6bnVsbCwiVGl0bGUiOiJGaW5hbCBQcmljZSBMaXN0IiwiTm90ZSI6bnVsbCwiSHlwZXJsaW5rIjp7IiRpZCI6IjU3OCIsIkFkZHJlc3MiOiIiLCJTdWJBZGRyZXNzIjoiIn0sIklzQ2hhbmdlZCI6ZmFsc2UsIklzTmV3IjpmYWxzZX1dLCJUYXNrRGVmaW5pdGlvbiI6eyIkaWQiOiI1NzkiLCJHcm91cE5hbWUiOiJkYWI5ZDQ5MS1jNzFiLTRkOTktYWVhMS0zY2FjMDFkMjI3MmYiLCJTdGFydERhdGUiOiIyMDE5LTA2LTA1VDIzOjUxOjAwIiwiRW5kRGF0ZSI6IjIwMTktMDgtMDVUMTI6NTU6MDBaIiwiUGVyY2VudGFnZUNvbXBsZXRlIjpudWxsLCJTdHlsZSI6eyIkaWQiOiI1ODAiLCJTaGFwZSI6NywiU2hhcGVUaGlja25lc3MiOjAsIkR1cmF0aW9uRm9ybWF0IjowLCJJbmNsdWRlTm9uV29ya2luZ0RheXNJbkR1cmF0aW9uIjpmYWxzZSwiUGVyY2VudGFnZUNvbXBsZXRlU3R5bGUiOnsiJGlkIjoiNTgxIiwiRm9udFNldHRpbmdzIjp7IiRpZCI6IjU4MiIsIkZvbnRTaXplIjoxMCwiRm9udE5hbWUiOiJDYWxpYnJpIiwiSXNCb2xkIjpmYWxzZSwiSXNJdGFsaWMiOmZhbHNlLCJJc1VuZGVybGluZWQiOmZhbHNlLCJQYXJlbnRTdHlsZSI6bnVsbH0sIkF1dG9TaXplIjowLCJGb3JlZ3JvdW5kIjp7IiRyZWYiOiI0MTUifSwiTWF4V2lkdGgiOjIwMC4wLCJNYXhIZWlnaHQiOiJJbmZpbml0eSIsIlNtYXJ0Rm9yZWdyb3VuZElzQWN0aXZlIjpmYWxzZSwiSG9yaXpvbnRhbEFsaWdubWVudCI6MCwiVmVydGljYWxBbGlnbm1lbnQiOjAsIlNtYXJ0Rm9yZWdyb3VuZCI6bnVsbCwiQmFja2dyb3VuZEZpbGxUeXBlIjowLCJNYXJnaW4iOnsiJGlkIjoiNTgzIiwiVG9wIjowLjAsIkxlZnQiOjAuMCwiUmlnaHQiOjAuMCwiQm90dG9tIjowLjB9LCJQYWRkaW5nIjp7IiRpZCI6IjU4NCIsIlRvcCI6MC4wLCJMZWZ0IjowLjAsIlJpZ2h0IjowLjAsIkJvdHRvbSI6MC4wfSwiQmFja2dyb3VuZCI6eyIkcmVmIjoiNDgifSwiSXNWaXNpYmxlIjp0cnVlLCJXaWR0aCI6MC4wLCJIZWlnaHQiOjAuMCwiQm9yZGVyU3R5bGUiOnsiJGlkIjoiNTg1IiwiTGluZUNvbG9yIjpudWxsLCJMaW5lV2VpZ2h0IjowLjAsIkxpbmVUeXBlIjowLCJQYXJlbnRTdHlsZSI6bnVsbH0sIlBhcmVudFN0eWxlIjpudWxsfSwiRHVyYXRpb25TdHlsZSI6eyIkaWQiOiI1ODYiLCJGb250U2V0dGluZ3MiOnsiJGlkIjoiNTg3IiwiRm9udFNpemUiOjEwLCJGb250TmFtZSI6IkNhbGlicmkiLCJJc0JvbGQiOmZhbHNlLCJJc0l0YWxpYyI6ZmFsc2UsIklzVW5kZXJsaW5lZCI6ZmFsc2UsIlBhcmVudFN0eWxlIjpudWxsfSwiQXV0b1NpemUiOjAsIkZvcmVncm91bmQiOnsiJGlkIjoiNTg4IiwiQ29sb3IiOnsiJHJlZiI6IjU0In19LCJNYXhXaWR0aCI6MjAwLjAsIk1heEhlaWdodCI6IkluZmluaXR5IiwiU21hcnRGb3JlZ3JvdW5kSXNBY3RpdmUiOmZhbHNlLCJIb3Jpem9udGFsQWxpZ25tZW50IjowLCJWZXJ0aWNhbEFsaWdubWVudCI6MCwiU21hcnRGb3JlZ3JvdW5kIjpudWxsLCJCYWNrZ3JvdW5kRmlsbFR5cGUiOjAsIk1hcmdpbiI6eyIkaWQiOiI1ODkiLCJUb3AiOjAuMCwiTGVmdCI6MC4wLCJSaWdodCI6MC4wLCJCb3R0b20iOjAuMH0sIlBhZGRpbmciOnsiJGlkIjoiNTkwIiwiVG9wIjowLjAsIkxlZnQiOjAuMCwiUmlnaHQiOjAuMCwiQm90dG9tIjowLjB9LCJCYWNrZ3JvdW5kIjp7IiRyZWYiOiI1NyJ9LCJJc1Zpc2libGUiOnRydWUsIldpZHRoIjowLjAsIkhlaWdodCI6MC4wLCJCb3JkZXJTdHlsZSI6eyIkaWQiOiI1OTEiLCJMaW5lQ29sb3IiOm51bGwsIkxpbmVXZWlnaHQiOjAuMCwiTGluZVR5cGUiOjAsIlBhcmVudFN0eWxlIjpudWxsfSwiUGFyZW50U3R5bGUiOm51bGx9LCJIb3Jpem9udGFsQ29ubmVjdG9yU3R5bGUiOnsiJGlkIjoiNTkyIiwiTGluZUNvbG9yIjp7IiRyZWYiOiI2MCJ9LCJMaW5lV2VpZ2h0IjoxLjAsIkxpbmVUeXBlIjowLCJQYXJlbnRTdHlsZSI6bnVsbH0sIlZlcnRpY2FsQ29ubmVjdG9yU3R5bGUiOnsiJGlkIjoiNTkzIiwiTGluZUNvbG9yIjp7IiRyZWYiOiI2My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MywiSXNCZWxvd1RpbWViYW5kIjp0cnVlLCJQZXJjZW50YWdlQ29tcGxldGVTaGFwZU9wYWNpdHkiOjM1LCJTaGFwZVN0eWxlIjp7IiRpZCI6IjU5NCIsIk1hcmdpbiI6eyIkaWQiOiI1OTUiLCJUb3AiOjAuMCwiTGVmdCI6NC4wLCJSaWdodCI6NC4wLCJCb3R0b20iOjAuMH0sIlBhZGRpbmciOnsiJGlkIjoiNTk2IiwiVG9wIjowLjAsIkxlZnQiOjAuMCwiUmlnaHQiOjAuMCwiQm90dG9tIjowLjB9LCJCYWNrZ3JvdW5kIjp7IiRpZCI6IjU5NyIsIkNvbG9yIjp7IiRpZCI6IjU5OCIsIkEiOjI1NSwiUiI6MjM3LCJHIjoxMjUsIkIiOjQ5fX0sIklzVmlzaWJsZSI6dHJ1ZSwiV2lkdGgiOjAuMCwiSGVpZ2h0IjoxMy40MjY2NjY2NjY2NjY2NzcsIkJvcmRlclN0eWxlIjp7IiRpZCI6IjU5OSIsIkxpbmVDb2xvciI6eyIkaWQiOiI2MDAiLCIkdHlwZSI6Ik5MUkUuQ29tbW9uLkRvbS5Tb2xpZENvbG9yQnJ1c2gsIE5MUkUuQ29tbW9uIiwiQ29sb3IiOnsiJGlkIjoiNjAxIiwiQSI6MjU1LCJSIjoyNTUsIkciOjAsIkIiOjB9fSwiTGluZVdlaWdodCI6MC4wLCJMaW5lVHlwZSI6MCwiUGFyZW50U3R5bGUiOm51bGx9LCJQYXJlbnRTdHlsZSI6bnVsbH0sIlRpdGxlU3R5bGUiOnsiJGlkIjoiNjAyIiwiRm9udFNldHRpbmdzIjp7IiRpZCI6IjYwMyIsIkZvbnRTaXplIjoxMSwiRm9udE5hbWUiOiJDYWxpYnJpIiwiSXNCb2xkIjp0cnVlLCJJc0l0YWxpYyI6ZmFsc2UsIklzVW5kZXJsaW5lZCI6ZmFsc2UsIlBhcmVudFN0eWxlIjpudWxsfSwiQXV0b1NpemUiOjIsIkZvcmVncm91bmQiOnsiJGlkIjoiNjA0IiwiQ29sb3IiOnsiJGlkIjoiNjA1IiwiQSI6MjU1LCJSIjoyNTUsIkciOjI1NSwiQiI6MjU1fX0sIk1heFdpZHRoIjo2Ni4yNzMzMzMzMzMzMzMzNDEsIk1heEhlaWdodCI6IkluZmluaXR5IiwiU21hcnRGb3JlZ3JvdW5kSXNBY3RpdmUiOmZhbHNlLCJIb3Jpem9udGFsQWxpZ25tZW50IjoxLCJWZXJ0aWNhbEFsaWdubWVudCI6MCwiU21hcnRGb3JlZ3JvdW5kIjpudWxsLCJCYWNrZ3JvdW5kRmlsbFR5cGUiOjAsIk1hcmdpbiI6eyIkaWQiOiI2MDYiLCJUb3AiOjAuMCwiTGVmdCI6MC4wLCJSaWdodCI6MC4wLCJCb3R0b20iOjAuMH0sIlBhZGRpbmciOnsiJGlkIjoiNjA3IiwiVG9wIjowLjAsIkxlZnQiOjAuMCwiUmlnaHQiOjAuMCwiQm90dG9tIjowLjB9LCJCYWNrZ3JvdW5kIjp7IiRyZWYiOiI3OSJ9LCJJc1Zpc2libGUiOnRydWUsIldpZHRoIjowLjAsIkhlaWdodCI6MC4wLCJCb3JkZXJTdHlsZSI6eyIkaWQiOiI2MDgiLCJMaW5lQ29sb3IiOm51bGwsIkxpbmVXZWlnaHQiOjAuMCwiTGluZVR5cGUiOjAsIlBhcmVudFN0eWxlIjpudWxsfSwiUGFyZW50U3R5bGUiOm51bGx9LCJEYXRlU3R5bGUiOnsiJGlkIjoiNjA5IiwiRm9udFNldHRpbmdzIjp7IiRpZCI6IjYxMCIsIkZvbnRTaXplIjoxMCwiRm9udE5hbWUiOiJDYWxpYnJpIiwiSXNCb2xkIjpmYWxzZSwiSXNJdGFsaWMiOmZhbHNlLCJJc1VuZGVybGluZWQiOmZhbHNlLCJQYXJlbnRTdHlsZSI6bnVsbH0sIkF1dG9TaXplIjowLCJGb3JlZ3JvdW5kIjp7IiRyZWYiOiI4MyJ9LCJNYXhXaWR0aCI6MjAwLjAsIk1heEhlaWdodCI6IkluZmluaXR5IiwiU21hcnRGb3JlZ3JvdW5kSXNBY3RpdmUiOmZhbHNlLCJIb3Jpem9udGFsQWxpZ25tZW50IjoyLCJWZXJ0aWNhbEFsaWdubWVudCI6MCwiU21hcnRGb3JlZ3JvdW5kIjpudWxsLCJCYWNrZ3JvdW5kRmlsbFR5cGUiOjAsIk1hcmdpbiI6eyIkaWQiOiI2MTEiLCJUb3AiOjAuMCwiTGVmdCI6MC4wLCJSaWdodCI6MC4wLCJCb3R0b20iOjAuMH0sIlBhZGRpbmciOnsiJGlkIjoiNjEyIiwiVG9wIjowLjAsIkxlZnQiOjAuMCwiUmlnaHQiOjAuMCwiQm90dG9tIjowLjB9LCJCYWNrZ3JvdW5kIjp7IiRyZWYiOiI4NyJ9LCJJc1Zpc2libGUiOnRydWUsIldpZHRoIjowLjAsIkhlaWdodCI6MC4wLCJCb3JkZXJTdHlsZSI6eyIkaWQiOiI2MTMiLCJMaW5lQ29sb3IiOm51bGwsIkxpbmVXZWlnaHQiOjAuMCwiTGluZVR5cGUiOjAsIlBhcmVudFN0eWxlIjpudWxsfSwiUGFyZW50U3R5bGUiOm51bGx9LCJEYXRlRm9ybWF0Ijp7IiRpZCI6IjYx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MTUiLCJGb3JtYXQiOjAsIklzVmlzaWJsZSI6ZmFsc2UsIkxhc3RLbm93blZpc2liaWxpdHlTdGF0ZSI6ZmFsc2V9LCJJc1Zpc2libGUiOnRydWUsIlBhcmVudFN0eWxlIjpudWxsfSwiSW5kZXgiOjIwLCJTbWFydER1cmF0aW9uQWN0aXZhdGVkIjpmYWxzZSwiRGF0ZUZvcm1hdCI6eyIkcmVmIjoiNjE0In0sIldlZWtOdW1iZXJpbmciOnsiJGlkIjoiNjE2IiwiRm9ybWF0IjowLCJJc1Zpc2libGUiOmZhbHNlLCJMYXN0S25vd25WaXNpYmlsaXR5U3RhdGUiOmZhbHNlfSwiSWQiOiI0MGM3Njk2Yy04YjNhLTRiMWQtYjgzZC03NjczMGU1ZDkyYzIiLCJJbXBvcnRJZCI6bnVsbCwiVGl0bGUiOiJQcmljZSBSZXNlYXJjaCIsIk5vdGUiOm51bGwsIkh5cGVybGluayI6eyIkaWQiOiI2MTciLCJBZGRyZXNzIjoiIiwiU3ViQWRkcmVzcyI6IiJ9LCJJc0NoYW5nZWQiOmZhbHNlLCJJc05ldyI6ZmFsc2V9fV0sIl9taWxlc3RvbmVzIjpbXSwiSWQiOiJkYWI5ZDQ5MS1jNzFiLTRkOTktYWVhMS0zY2FjMDFkMjI3MmYiLCJJc1NpbmdsZUl0ZW1Sb3ciOmZhbHNlfSx7IiRpZCI6IjYxOCIsIl90YXNrcyI6W3siJGlkIjoiNjE5IiwiX2F0dGFjaGVkTWlsZXN0b25lcyI6W10sIlRhc2tEZWZpbml0aW9uIjp7IiRpZCI6IjYyMCIsIkdyb3VwTmFtZSI6bnVsbCwiU3RhcnREYXRlIjoiMjAxOS0wNy0wN1QwMDowMDowMFoiLCJFbmREYXRlIjoiMjAxOS0wOS0xNFQyMzo1OTowMFoiLCJQZXJjZW50YWdlQ29tcGxldGUiOm51bGwsIlN0eWxlIjp7IiRpZCI6IjYyMSIsIlNoYXBlIjo3LCJTaGFwZVRoaWNrbmVzcyI6MCwiRHVyYXRpb25Gb3JtYXQiOjAsIkluY2x1ZGVOb25Xb3JraW5nRGF5c0luRHVyYXRpb24iOmZhbHNlLCJQZXJjZW50YWdlQ29tcGxldGVTdHlsZSI6eyIkaWQiOiI2MjIiLCJGb250U2V0dGluZ3MiOnsiJGlkIjoiNjIzIiwiRm9udFNpemUiOjEwLCJGb250TmFtZSI6IkNhbGlicmkiLCJJc0JvbGQiOmZhbHNlLCJJc0l0YWxpYyI6ZmFsc2UsIklzVW5kZXJsaW5lZCI6ZmFsc2UsIlBhcmVudFN0eWxlIjpudWxsfSwiQXV0b1NpemUiOjAsIkZvcmVncm91bmQiOnsiJHJlZiI6IjQxNSJ9LCJNYXhXaWR0aCI6MjAwLjAsIk1heEhlaWdodCI6IkluZmluaXR5IiwiU21hcnRGb3JlZ3JvdW5kSXNBY3RpdmUiOmZhbHNlLCJIb3Jpem9udGFsQWxpZ25tZW50IjowLCJWZXJ0aWNhbEFsaWdubWVudCI6MCwiU21hcnRGb3JlZ3JvdW5kIjpudWxsLCJCYWNrZ3JvdW5kRmlsbFR5cGUiOjAsIk1hcmdpbiI6eyIkaWQiOiI2MjQiLCJUb3AiOjAuMCwiTGVmdCI6MC4wLCJSaWdodCI6MC4wLCJCb3R0b20iOjAuMH0sIlBhZGRpbmciOnsiJGlkIjoiNjI1IiwiVG9wIjowLjAsIkxlZnQiOjAuMCwiUmlnaHQiOjAuMCwiQm90dG9tIjowLjB9LCJCYWNrZ3JvdW5kIjp7IiRyZWYiOiI0OCJ9LCJJc1Zpc2libGUiOnRydWUsIldpZHRoIjowLjAsIkhlaWdodCI6MC4wLCJCb3JkZXJTdHlsZSI6eyIkaWQiOiI2MjYiLCJMaW5lQ29sb3IiOm51bGwsIkxpbmVXZWlnaHQiOjAuMCwiTGluZVR5cGUiOjAsIlBhcmVudFN0eWxlIjpudWxsfSwiUGFyZW50U3R5bGUiOm51bGx9LCJEdXJhdGlvblN0eWxlIjp7IiRpZCI6IjYyNyIsIkZvbnRTZXR0aW5ncyI6eyIkaWQiOiI2MjgiLCJGb250U2l6ZSI6MTAsIkZvbnROYW1lIjoiQ2FsaWJyaSIsIklzQm9sZCI6ZmFsc2UsIklzSXRhbGljIjpmYWxzZSwiSXNVbmRlcmxpbmVkIjpmYWxzZSwiUGFyZW50U3R5bGUiOm51bGx9LCJBdXRvU2l6ZSI6MCwiRm9yZWdyb3VuZCI6eyIkaWQiOiI2MjkiLCJDb2xvciI6eyIkcmVmIjoiNTQifX0sIk1heFdpZHRoIjoyMDAuMCwiTWF4SGVpZ2h0IjoiSW5maW5pdHkiLCJTbWFydEZvcmVncm91bmRJc0FjdGl2ZSI6ZmFsc2UsIkhvcml6b250YWxBbGlnbm1lbnQiOjAsIlZlcnRpY2FsQWxpZ25tZW50IjowLCJTbWFydEZvcmVncm91bmQiOm51bGwsIkJhY2tncm91bmRGaWxsVHlwZSI6MCwiTWFyZ2luIjp7IiRpZCI6IjYzMCIsIlRvcCI6MC4wLCJMZWZ0IjowLjAsIlJpZ2h0IjowLjAsIkJvdHRvbSI6MC4wfSwiUGFkZGluZyI6eyIkaWQiOiI2MzEiLCJUb3AiOjAuMCwiTGVmdCI6MC4wLCJSaWdodCI6MC4wLCJCb3R0b20iOjAuMH0sIkJhY2tncm91bmQiOnsiJHJlZiI6IjU3In0sIklzVmlzaWJsZSI6dHJ1ZSwiV2lkdGgiOjAuMCwiSGVpZ2h0IjowLjAsIkJvcmRlclN0eWxlIjp7IiRpZCI6IjYzMiIsIkxpbmVDb2xvciI6bnVsbCwiTGluZVdlaWdodCI6MC4wLCJMaW5lVHlwZSI6MCwiUGFyZW50U3R5bGUiOm51bGx9LCJQYXJlbnRTdHlsZSI6bnVsbH0sIkhvcml6b250YWxDb25uZWN0b3JTdHlsZSI6eyIkaWQiOiI2MzMiLCJMaW5lQ29sb3IiOnsiJHJlZiI6IjYwIn0sIkxpbmVXZWlnaHQiOjEuMCwiTGluZVR5cGUiOjAsIlBhcmVudFN0eWxlIjpudWxsfSwiVmVydGljYWxDb25uZWN0b3JTdHlsZSI6eyIkaWQiOiI2MzQiLCJMaW5lQ29sb3IiOnsiJHJlZiI6IjYzIn0sIkxpbmVXZWlnaHQiOjAuMCwiTGluZVR5cGUiOjAsIlBhcmVudFN0eWxlIjpudWxsfSwiTWFyZ2luIjpudWxsLCJTdGFydERhdGVQb3NpdGlvbiI6NiwiRW5kRGF0ZVBvc2l0aW9uIjo2LCJEYXRlSXNWaXNpYmxlIjpmYWxzZSwiVGl0bGVQb3NpdGlvbiI6MiwiRHVyYXRpb25Qb3NpdGlvbiI6NiwiUGVyY2VudGFnZUNvbXBsZXRlZFBvc2l0aW9uIjo2LCJTcGFjaW5nIjozLCJJc0JlbG93VGltZWJhbmQiOnRydWUsIlBlcmNlbnRhZ2VDb21wbGV0ZVNoYXBlT3BhY2l0eSI6MzUsIlNoYXBlU3R5bGUiOnsiJGlkIjoiNjM1IiwiTWFyZ2luIjp7IiRpZCI6IjYzNiIsIlRvcCI6MC4wLCJMZWZ0Ijo0LjAsIlJpZ2h0Ijo0LjAsIkJvdHRvbSI6MC4wfSwiUGFkZGluZyI6eyIkaWQiOiI2MzciLCJUb3AiOjAuMCwiTGVmdCI6MC4wLCJSaWdodCI6MC4wLCJCb3R0b20iOjAuMH0sIkJhY2tncm91bmQiOnsiJGlkIjoiNjM4IiwiQ29sb3IiOnsiJGlkIjoiNjM5IiwiQSI6MjU1LCJSIjoyMzcsIkciOjEyNSwiQiI6NDl9fSwiSXNWaXNpYmxlIjp0cnVlLCJXaWR0aCI6MC4wLCJIZWlnaHQiOjEzLjQyNjY2NjY2NjY2NjY3NywiQm9yZGVyU3R5bGUiOnsiJGlkIjoiNjQwIiwiTGluZUNvbG9yIjp7IiRpZCI6IjY0MSIsIiR0eXBlIjoiTkxSRS5Db21tb24uRG9tLlNvbGlkQ29sb3JCcnVzaCwgTkxSRS5Db21tb24iLCJDb2xvciI6eyIkaWQiOiI2NDIiLCJBIjoyNTUsIlIiOjI1NSwiRyI6MCwiQiI6MH19LCJMaW5lV2VpZ2h0IjowLjAsIkxpbmVUeXBlIjowLCJQYXJlbnRTdHlsZSI6bnVsbH0sIlBhcmVudFN0eWxlIjpudWxsfSwiVGl0bGVTdHlsZSI6eyIkaWQiOiI2NDMiLCJGb250U2V0dGluZ3MiOnsiJGlkIjoiNjQ0IiwiRm9udFNpemUiOjExLCJGb250TmFtZSI6IkNhbGlicmkiLCJJc0JvbGQiOnRydWUsIklzSXRhbGljIjpmYWxzZSwiSXNVbmRlcmxpbmVkIjpmYWxzZSwiUGFyZW50U3R5bGUiOm51bGx9LCJBdXRvU2l6ZSI6MCwiRm9yZWdyb3VuZCI6eyIkaWQiOiI2NDUiLCJDb2xvciI6eyIkaWQiOiI2NDYiLCJBIjoyNTUsIlIiOjI1NSwiRyI6MjU1LCJCIjoyNTV9fSwiTWF4V2lkdGgiOjk2MC4wLCJNYXhIZWlnaHQiOiJJbmZpbml0eSIsIlNtYXJ0Rm9yZWdyb3VuZElzQWN0aXZlIjpmYWxzZSwiSG9yaXpvbnRhbEFsaWdubWVudCI6MSwiVmVydGljYWxBbGlnbm1lbnQiOjAsIlNtYXJ0Rm9yZWdyb3VuZCI6bnVsbCwiQmFja2dyb3VuZEZpbGxUeXBlIjowLCJNYXJnaW4iOnsiJGlkIjoiNjQ3IiwiVG9wIjowLjAsIkxlZnQiOjAuMCwiUmlnaHQiOjAuMCwiQm90dG9tIjowLjB9LCJQYWRkaW5nIjp7IiRpZCI6IjY0OCIsIlRvcCI6MC4wLCJMZWZ0IjowLjAsIlJpZ2h0IjowLjAsIkJvdHRvbSI6MC4wfSwiQmFja2dyb3VuZCI6eyIkcmVmIjoiNzkifSwiSXNWaXNpYmxlIjp0cnVlLCJXaWR0aCI6MC4wLCJIZWlnaHQiOjAuMCwiQm9yZGVyU3R5bGUiOnsiJGlkIjoiNjQ5IiwiTGluZUNvbG9yIjpudWxsLCJMaW5lV2VpZ2h0IjowLjAsIkxpbmVUeXBlIjowLCJQYXJlbnRTdHlsZSI6bnVsbH0sIlBhcmVudFN0eWxlIjpudWxsfSwiRGF0ZVN0eWxlIjp7IiRpZCI6IjY1MCIsIkZvbnRTZXR0aW5ncyI6eyIkaWQiOiI2NTEiLCJGb250U2l6ZSI6MTAsIkZvbnROYW1lIjoiQ2FsaWJyaSIsIklzQm9sZCI6ZmFsc2UsIklzSXRhbGljIjpmYWxzZSwiSXNVbmRlcmxpbmVkIjpmYWxzZSwiUGFyZW50U3R5bGUiOm51bGx9LCJBdXRvU2l6ZSI6MCwiRm9yZWdyb3VuZCI6eyIkcmVmIjoiODMifSwiTWF4V2lkdGgiOjIwMC4wLCJNYXhIZWlnaHQiOiJJbmZpbml0eSIsIlNtYXJ0Rm9yZWdyb3VuZElzQWN0aXZlIjpmYWxzZSwiSG9yaXpvbnRhbEFsaWdubWVudCI6MiwiVmVydGljYWxBbGlnbm1lbnQiOjAsIlNtYXJ0Rm9yZWdyb3VuZCI6bnVsbCwiQmFja2dyb3VuZEZpbGxUeXBlIjowLCJNYXJnaW4iOnsiJGlkIjoiNjUyIiwiVG9wIjowLjAsIkxlZnQiOjAuMCwiUmlnaHQiOjAuMCwiQm90dG9tIjowLjB9LCJQYWRkaW5nIjp7IiRpZCI6IjY1MyIsIlRvcCI6MC4wLCJMZWZ0IjowLjAsIlJpZ2h0IjowLjAsIkJvdHRvbSI6MC4wfSwiQmFja2dyb3VuZCI6eyIkcmVmIjoiODcifSwiSXNWaXNpYmxlIjp0cnVlLCJXaWR0aCI6MC4wLCJIZWlnaHQiOjAuMCwiQm9yZGVyU3R5bGUiOnsiJGlkIjoiNjU0IiwiTGluZUNvbG9yIjpudWxsLCJMaW5lV2VpZ2h0IjowLjAsIkxpbmVUeXBlIjowLCJQYXJlbnRTdHlsZSI6bnVsbH0sIlBhcmVudFN0eWxlIjpudWxsfSwiRGF0ZUZvcm1hdCI6eyIkaWQiOiI2NTU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U2IiwiRm9ybWF0IjowLCJJc1Zpc2libGUiOmZhbHNlLCJMYXN0S25vd25WaXNpYmlsaXR5U3RhdGUiOmZhbHNlfSwiSXNWaXNpYmxlIjp0cnVlLCJQYXJlbnRTdHlsZSI6bnVsbH0sIkluZGV4IjoyMSwiU21hcnREdXJhdGlvbkFjdGl2YXRlZCI6ZmFsc2UsIkRhdGVGb3JtYXQiOnsiJHJlZiI6IjY1NSJ9LCJXZWVrTnVtYmVyaW5nIjp7IiRpZCI6IjY1NyIsIkZvcm1hdCI6MCwiSXNWaXNpYmxlIjpmYWxzZSwiTGFzdEtub3duVmlzaWJpbGl0eVN0YXRlIjpmYWxzZX0sIklkIjoiZjFiMDNiOWYtYWRiMi00NmQ2LWI3NGUtZWY2NmQyYzY2MmQxIiwiSW1wb3J0SWQiOm51bGwsIlRpdGxlIjoiT2JqZWN0aXZlcyIsIk5vdGUiOm51bGwsIkh5cGVybGluayI6eyIkaWQiOiI2NTgiLCJBZGRyZXNzIjoiIiwiU3ViQWRkcmVzcyI6IiJ9LCJJc0NoYW5nZWQiOmZhbHNlLCJJc05ldyI6ZmFsc2V9fV0sIl9taWxlc3RvbmVzIjpbXSwiSWQiOiIwMDAwMDAwMC0wMDAwLTAwMDAtMDAwMC0wMDAwMDAwMDAwMDAiLCJJc1NpbmdsZUl0ZW1Sb3ciOnRydWV9LHsiJGlkIjoiNjU5IiwiX3Rhc2tzIjpbeyIkaWQiOiI2NjAiLCJfYXR0YWNoZWRNaWxlc3RvbmVzIjpbXSwiVGFza0RlZmluaXRpb24iOnsiJGlkIjoiNjYxIiwiR3JvdXBOYW1lIjoiIiwiU3RhcnREYXRlIjoiMjAxOS0wOC0wM1QwMDowMDowMFoiLCJFbmREYXRlIjoiMjAxOS0xMC0yOFQwNTozODowMFoiLCJQZXJjZW50YWdlQ29tcGxldGUiOjc1LjAsIlN0eWxlIjp7IiRpZCI6IjY2MiIsIlNoYXBlIjo3LCJTaGFwZVRoaWNrbmVzcyI6MCwiRHVyYXRpb25Gb3JtYXQiOjAsIkluY2x1ZGVOb25Xb3JraW5nRGF5c0luRHVyYXRpb24iOmZhbHNlLCJQZXJjZW50YWdlQ29tcGxldGVTdHlsZSI6eyIkaWQiOiI2NjMiLCJGb250U2V0dGluZ3MiOnsiJGlkIjoiNjY0IiwiRm9udFNpemUiOjEwLCJGb250TmFtZSI6IkNhbGlicmkiLCJJc0JvbGQiOmZhbHNlLCJJc0l0YWxpYyI6ZmFsc2UsIklzVW5kZXJsaW5lZCI6ZmFsc2UsIlBhcmVudFN0eWxlIjpudWxsfSwiQXV0b1NpemUiOjAsIkZvcmVncm91bmQiOnsiJHJlZiI6IjE0MiJ9LCJNYXhXaWR0aCI6MjAwLjAsIk1heEhlaWdodCI6IkluZmluaXR5IiwiU21hcnRGb3JlZ3JvdW5kSXNBY3RpdmUiOmZhbHNlLCJIb3Jpem9udGFsQWxpZ25tZW50IjowLCJWZXJ0aWNhbEFsaWdubWVudCI6MCwiU21hcnRGb3JlZ3JvdW5kIjpudWxsLCJCYWNrZ3JvdW5kRmlsbFR5cGUiOjAsIk1hcmdpbiI6eyIkcmVmIjoiMTQ0In0sIlBhZGRpbmciOnsiJHJlZiI6IjE0NSJ9LCJCYWNrZ3JvdW5kIjp7IiRyZWYiOiIxNDYifSwiSXNWaXNpYmxlIjp0cnVlLCJXaWR0aCI6MC4wLCJIZWlnaHQiOjAuMCwiQm9yZGVyU3R5bGUiOnsiJGlkIjoiNjY1IiwiTGluZUNvbG9yIjpudWxsLCJMaW5lV2VpZ2h0IjowLjAsIkxpbmVUeXBlIjowLCJQYXJlbnRTdHlsZSI6bnVsbH0sIlBhcmVudFN0eWxlIjpudWxsfSwiRHVyYXRpb25TdHlsZSI6eyIkaWQiOiI2NjYiLCJGb250U2V0dGluZ3MiOnsiJGlkIjoiNjY3IiwiRm9udFNpemUiOjEwLCJGb250TmFtZSI6IkNhbGlicmkiLCJJc0JvbGQiOmZhbHNlLCJJc0l0YWxpYyI6ZmFsc2UsIklzVW5kZXJsaW5lZCI6ZmFsc2UsIlBhcmVudFN0eWxlIjpudWxsfSwiQXV0b1NpemUiOjAsIkZvcmVncm91bmQiOnsiJHJlZiI6IjE1MCJ9LCJNYXhXaWR0aCI6MjAwLjAsIk1heEhlaWdodCI6IkluZmluaXR5IiwiU21hcnRGb3JlZ3JvdW5kSXNBY3RpdmUiOmZhbHNlLCJIb3Jpem9udGFsQWxpZ25tZW50IjowLCJWZXJ0aWNhbEFsaWdubWVudCI6MCwiU21hcnRGb3JlZ3JvdW5kIjpudWxsLCJCYWNrZ3JvdW5kRmlsbFR5cGUiOjAsIk1hcmdpbiI6eyIkcmVmIjoiMTUyIn0sIlBhZGRpbmciOnsiJHJlZiI6IjE1MyJ9LCJCYWNrZ3JvdW5kIjp7IiRyZWYiOiIxNTQifSwiSXNWaXNpYmxlIjp0cnVlLCJXaWR0aCI6MC4wLCJIZWlnaHQiOjAuMCwiQm9yZGVyU3R5bGUiOnsiJGlkIjoiNjY4IiwiTGluZUNvbG9yIjpudWxsLCJMaW5lV2VpZ2h0IjowLjAsIkxpbmVUeXBlIjowLCJQYXJlbnRTdHlsZSI6bnVsbH0sIlBhcmVudFN0eWxlIjpudWxsfSwiSG9yaXpvbnRhbENvbm5lY3RvclN0eWxlIjp7IiRpZCI6IjY2OSIsIkxpbmVDb2xvciI6eyIkcmVmIjoiMTU3In0sIkxpbmVXZWlnaHQiOjEuMCwiTGluZVR5cGUiOjAsIlBhcmVudFN0eWxlIjpudWxsfSwiVmVydGljYWxDb25uZWN0b3JTdHlsZSI6eyIkaWQiOiI2NzAiLCJMaW5lQ29sb3IiOnsiJHJlZiI6IjE2MC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MywiSXNCZWxvd1RpbWViYW5kIjp0cnVlLCJQZXJjZW50YWdlQ29tcGxldGVTaGFwZU9wYWNpdHkiOjM1LCJTaGFwZVN0eWxlIjp7IiRpZCI6IjY3MSIsIk1hcmdpbiI6eyIkcmVmIjoiMTYzIn0sIlBhZGRpbmciOnsiJHJlZiI6IjE2NCJ9LCJCYWNrZ3JvdW5kIjp7IiRpZCI6IjY3MiIsIkNvbG9yIjp7IiRpZCI6IjY3MyIsIkEiOjI1NSwiUiI6MjM3LCJHIjoxMjUsIkIiOjQ5fX0sIklzVmlzaWJsZSI6dHJ1ZSwiV2lkdGgiOjAuMCwiSGVpZ2h0IjoxMy40MjY2NjY2NjY2NjY2NzcsIkJvcmRlclN0eWxlIjp7IiRpZCI6IjY3NCIsIkxpbmVDb2xvciI6eyIkcmVmIjoiMTY4In0sIkxpbmVXZWlnaHQiOjAuMCwiTGluZVR5cGUiOjAsIlBhcmVudFN0eWxlIjpudWxsfSwiUGFyZW50U3R5bGUiOm51bGx9LCJUaXRsZVN0eWxlIjp7IiRpZCI6IjY3NSIsIkZvbnRTZXR0aW5ncyI6eyIkaWQiOiI2NzYiLCJGb250U2l6ZSI6MTEsIkZvbnROYW1lIjoiQ2FsaWJyaSIsIklzQm9sZCI6dHJ1ZSwiSXNJdGFsaWMiOmZhbHNlLCJJc1VuZGVybGluZWQiOmZhbHNlLCJQYXJlbnRTdHlsZSI6bnVsbH0sIkF1dG9TaXplIjoyLCJGb3JlZ3JvdW5kIjp7IiRpZCI6IjY3NyIsIkNvbG9yIjp7IiRpZCI6IjY3OCIsIkEiOjI1NSwiUiI6MjU1LCJHIjoyNTUsIkIiOjI1NX19LCJNYXhXaWR0aCI6OTUuOTQwMDAwMDAwMDAwMDEyLCJNYXhIZWlnaHQiOiJJbmZpbml0eSIsIlNtYXJ0Rm9yZWdyb3VuZElzQWN0aXZlIjpmYWxzZSwiSG9yaXpvbnRhbEFsaWdubWVudCI6MSwiVmVydGljYWxBbGlnbm1lbnQiOjAsIlNtYXJ0Rm9yZWdyb3VuZCI6bnVsbCwiQmFja2dyb3VuZEZpbGxUeXBlIjowLCJNYXJnaW4iOnsiJHJlZiI6IjE3NCJ9LCJQYWRkaW5nIjp7IiRyZWYiOiIxNzUifSwiQmFja2dyb3VuZCI6eyIkcmVmIjoiMTc2In0sIklzVmlzaWJsZSI6dHJ1ZSwiV2lkdGgiOjAuMCwiSGVpZ2h0IjowLjAsIkJvcmRlclN0eWxlIjp7IiRpZCI6IjY3OSIsIkxpbmVDb2xvciI6bnVsbCwiTGluZVdlaWdodCI6MC4wLCJMaW5lVHlwZSI6MCwiUGFyZW50U3R5bGUiOm51bGx9LCJQYXJlbnRTdHlsZSI6bnVsbH0sIkRhdGVTdHlsZSI6eyIkaWQiOiI2ODAiLCJGb250U2V0dGluZ3MiOnsiJGlkIjoiNjgxIiwiRm9udFNpemUiOjEwLCJGb250TmFtZSI6IkNhbGlicmkiLCJJc0JvbGQiOmZhbHNlLCJJc0l0YWxpYyI6ZmFsc2UsIklzVW5kZXJsaW5lZCI6ZmFsc2UsIlBhcmVudFN0eWxlIjpudWxsfSwiQXV0b1NpemUiOjAsIkZvcmVncm91bmQiOnsiJHJlZiI6IjgzIn0sIk1heFdpZHRoIjoyMDAuMCwiTWF4SGVpZ2h0IjoiSW5maW5pdHkiLCJTbWFydEZvcmVncm91bmRJc0FjdGl2ZSI6ZmFsc2UsIkhvcml6b250YWxBbGlnbm1lbnQiOjAsIlZlcnRpY2FsQWxpZ25tZW50IjowLCJTbWFydEZvcmVncm91bmQiOm51bGwsIkJhY2tncm91bmRGaWxsVHlwZSI6MCwiTWFyZ2luIjp7IiRyZWYiOiIxODAifSwiUGFkZGluZyI6eyIkcmVmIjoiMTgxIn0sIkJhY2tncm91bmQiOnsiJHJlZiI6IjE4MiJ9LCJJc1Zpc2libGUiOnRydWUsIldpZHRoIjowLjAsIkhlaWdodCI6MC4wLCJCb3JkZXJTdHlsZSI6eyIkaWQiOiI2ODIiLCJMaW5lQ29sb3IiOm51bGwsIkxpbmVXZWlnaHQiOjAuMCwiTGluZVR5cGUiOjAsIlBhcmVudFN0eWxlIjpudWxsfSwiUGFyZW50U3R5bGUiOm51bGx9LCJEYXRlRm9ybWF0Ijp7IiRyZWYiOiIxODQifSwiV2Vla051bWJlcmluZyI6eyIkaWQiOiI2ODMiLCJGb3JtYXQiOjAsIklzVmlzaWJsZSI6ZmFsc2UsIkxhc3RLbm93blZpc2liaWxpdHlTdGF0ZSI6ZmFsc2V9LCJJc1Zpc2libGUiOnRydWUsIlBhcmVudFN0eWxlIjpudWxsfSwiSW5kZXgiOjIyLCJTbWFydER1cmF0aW9uQWN0aXZhdGVkIjpmYWxzZSwiRGF0ZUZvcm1hdCI6eyIkcmVmIjoiMTg0In0sIldlZWtOdW1iZXJpbmciOnsiJGlkIjoiNjg0IiwiRm9ybWF0IjowLCJJc1Zpc2libGUiOmZhbHNlLCJMYXN0S25vd25WaXNpYmlsaXR5U3RhdGUiOmZhbHNlfSwiSWQiOiJjNjA5MTAwOS02ZDVhLTRiNmYtOWRlNy02YjYzZmVhZGNmOTQiLCJJbXBvcnRJZCI6bnVsbCwiVGl0bGUiOiJTYWxlcyBUcmVuZHMgQW5hbHlzaXMiLCJOb3RlIjpudWxsLCJIeXBlcmxpbmsiOnsiJGlkIjoiNjg1IiwiQWRkcmVzcyI6IiIsIlN1YkFkZHJlc3MiOiIifSwiSXNDaGFuZ2VkIjpmYWxzZSwiSXNOZXciOmZhbHNlfX1dLCJfbWlsZXN0b25lcyI6W10sIklkIjoiMDAwMDAwMDAtMDAwMC0wMDAwLTAwMDAtMDAwMDAwMDAwMDAwIiwiSXNTaW5nbGVJdGVtUm93Ijp0cnVlfV0sIkluZGV4IjowLCJJZCI6IjBjZjVjZTMzLTY1MzYtNDk5MC1hNmM4LTQ1YmM5N2YyMzhkNSIsIkhlYWRlclRleHQiOiJEZWZhdWx0IiwiSXNEZWZhdWx0Ijp0cnVlLCJTdHlsZSI6eyIkaWQiOiI2ODYiLCJIZWFkZXJTdHlsZSI6eyIkaWQiOiI2ODciLCJUZXh0U3R5bGUiOnsiJGlkIjoiNjg4IiwiRm9udFNldHRpbmdzIjp7IiRpZCI6IjY4OSIsIkZvbnRTaXplIjoxMSwiRm9udE5hbWUiOiJDYWxpYnJpIiwiSXNCb2xkIjpmYWxzZSwiSXNJdGFsaWMiOmZhbHNlLCJJc1VuZGVybGluZWQiOmZhbHNlLCJQYXJlbnRTdHlsZSI6bnVsbH0sIkF1dG9TaXplIjowLCJGb3JlZ3JvdW5kIjp7IiRpZCI6IjY5MCIsIkNvbG9yIjp7IiRpZCI6IjY5MS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Y5MiIsIlRvcCI6MC4wLCJMZWZ0IjowLjAsIlJpZ2h0IjowLjAsIkJvdHRvbSI6MC4wfSwiUGFkZGluZyI6eyIkaWQiOiI2OTMiLCJUb3AiOjAuMCwiTGVmdCI6MC4wLCJSaWdodCI6MC4wLCJCb3R0b20iOjAuMH0sIkJhY2tncm91bmQiOm51bGwsIklzVmlzaWJsZSI6dHJ1ZSwiV2lkdGgiOjAuMCwiSGVpZ2h0IjowLjAsIkJvcmRlclN0eWxlIjpudWxsLCJQYXJlbnRTdHlsZSI6bnVsbH0sIlJlY3RhbmdsZVN0eWxlIjp7IiRpZCI6IjY5NCIsIk1hcmdpbiI6eyIkaWQiOiI2OTUiLCJUb3AiOjAuMCwiTGVmdCI6MC4wLCJSaWdodCI6MC4wLCJCb3R0b20iOjAuMH0sIlBhZGRpbmciOnsiJGlkIjoiNjk2IiwiVG9wIjowLjAsIkxlZnQiOjAuMCwiUmlnaHQiOjAuMCwiQm90dG9tIjowLjB9LCJCYWNrZ3JvdW5kIjp7IiRpZCI6IjY5NyIsIkNvbG9yIjp7IiRpZCI6IjY5OCIsIkEiOjYzLCJSIjoyMzcsIkciOjEyNSwiQiI6NDl9fSwiSXNWaXNpYmxlIjp0cnVlLCJXaWR0aCI6MC4wLCJIZWlnaHQiOjAuMCwiQm9yZGVyU3R5bGUiOnsiJGlkIjoiNjk5IiwiTGluZUNvbG9yIjp7IiRpZCI6IjcwMCIsIiR0eXBlIjoiTkxSRS5Db21tb24uRG9tLlNvbGlkQ29sb3JCcnVzaCwgTkxSRS5Db21tb24iLCJDb2xvciI6eyIkaWQiOiI3MDEiLCJBIjoyNTUsIlIiOjI1NSwiRyI6MCwiQiI6MH19LCJMaW5lV2VpZ2h0IjowLjAsIkxpbmVUeXBlIjowLCJQYXJlbnRTdHlsZSI6bnVsbH0sIlBhcmVudFN0eWxlIjpudWxsfSwiTWFyZ2luIjp7IiRpZCI6IjcwMiIsIlRvcCI6MC4wLCJMZWZ0IjowLjAsIlJpZ2h0IjowLjAsIkJvdHRvbSI6MC4wfSwiUGFkZGluZyI6eyIkaWQiOiI3MDMiLCJUb3AiOjAuMCwiTGVmdCI6MC4wLCJSaWdodCI6MC4wLCJCb3R0b20iOjAuMH0sIkJhY2tncm91bmQiOm51bGwsIklzVmlzaWJsZSI6dHJ1ZSwiV2lkdGgiOjAuMCwiSGVpZ2h0IjowLjAsIkJvcmRlclN0eWxlIjpudWxsLCJQYXJlbnRTdHlsZSI6bnVsbH0sIkJhY2tncm91bmRTdHlsZSI6eyIkaWQiOiI3MDQiLCJNYXJnaW4iOnsiJGlkIjoiNzA1IiwiVG9wIjowLjAsIkxlZnQiOjAuMCwiUmlnaHQiOjAuMCwiQm90dG9tIjowLjB9LCJQYWRkaW5nIjp7IiRpZCI6IjcwNiIsIlRvcCI6MC4wLCJMZWZ0IjowLjAsIlJpZ2h0IjowLjAsIkJvdHRvbSI6MC4wfSwiQmFja2dyb3VuZCI6eyIkaWQiOiI3MDciLCJDb2xvciI6eyIkaWQiOiI3MDgiLCJBIjo1MSwiUiI6MTY1LCJHIjoxNjUsIkIiOjE2NX19LCJJc1Zpc2libGUiOnRydWUsIldpZHRoIjowLjAsIkhlaWdodCI6MC4wLCJCb3JkZXJTdHlsZSI6eyIkaWQiOiI3MDkiLCJMaW5lQ29sb3IiOnsiJGlkIjoiNzEwIiwiJHR5cGUiOiJOTFJFLkNvbW1vbi5Eb20uU29saWRDb2xvckJydXNoLCBOTFJFLkNvbW1vbiIsIkNvbG9yIjp7IiRpZCI6IjcxMSIsIkEiOjI1NSwiUiI6MjU1LCJHIjowLCJCIjowfX0sIkxpbmVXZWlnaHQiOjAuMCwiTGluZVR5cGUiOjAsIlBhcmVudFN0eWxlIjpudWxsfSwiUGFyZW50U3R5bGUiOm51bGx9LCJNYXJnaW4iOnsiJGlkIjoiNzEyIiwiVG9wIjowLjAsIkxlZnQiOjAuMCwiUmlnaHQiOjAuMCwiQm90dG9tIjowLjB9LCJQYWRkaW5nIjp7IiRpZCI6IjcxMyIsIlRvcCI6MC4wLCJMZWZ0IjowLjAsIlJpZ2h0IjowLjAsIkJvdHRvbSI6MC4wfSwiSXNWaXNpYmxlIjp0cnVlLCJXaWR0aCI6MC4wLCJIZWlnaHQiOjAuMCwiQm9yZGVyU3R5bGUiOm51bGwsIlBhcmVudFN0eWxlIjpudWxsfX1dLCJJZCI6IjA4OWQ3ZWI5LTg4MjctNDUyNy05NDhhLTFlZjQ2NDZlODc0NiIsIkluZGV4IjoxMywiSGVhZGVyVGV4dCI6IlN0cmF0ZWd5IiwiU3R5bGUiOnsiJGlkIjoiNzE0IiwiSGVhZGVyU3R5bGUiOnsiJGlkIjoiNzE1IiwiVGV4dElzVmVydGljYWwiOmZhbHNlLCJUZXh0U3R5bGUiOnsiJGlkIjoiNzE2IiwiRm9udFNldHRpbmdzIjp7IiRpZCI6IjcxNyIsIkZvbnRTaXplIjoxMiwiRm9udE5hbWUiOiJDYWxpYnJpIiwiSXNCb2xkIjp0cnVlLCJJc0l0YWxpYyI6ZmFsc2UsIklzVW5kZXJsaW5lZCI6ZmFsc2UsIlBhcmVudFN0eWxlIjpudWxsfSwiQXV0b1NpemUiOjAsIkZvcmVncm91bmQiOnsiJGlkIjoiNzE4IiwiQ29sb3IiOnsiJGlkIjoiNzE5IiwiQSI6MjU1LCJSIjoyNTUsIkciOjI1NSwiQiI6MjU1fX0sIk1heFdpZHRoIjowLjAsIk1heEhlaWdodCI6MC4wLCJTbWFydEZvcmVncm91bmRJc0FjdGl2ZSI6ZmFsc2UsIkhvcml6b250YWxBbGlnbm1lbnQiOjAsIlZlcnRpY2FsQWxpZ25tZW50IjowLCJTbWFydEZvcmVncm91bmQiOm51bGwsIkJhY2tncm91bmRGaWxsVHlwZSI6MCwiTWFyZ2luIjp7IiRyZWYiOiIzNjEifSwiUGFkZGluZyI6eyIkcmVmIjoiMzYyIn0sIkJhY2tncm91bmQiOm51bGwsIklzVmlzaWJsZSI6ZmFsc2UsIldpZHRoIjowLjAsIkhlaWdodCI6MC4wLCJCb3JkZXJTdHlsZSI6bnVsbCwiUGFyZW50U3R5bGUiOm51bGx9LCJSZWN0YW5nbGVTdHlsZSI6eyIkaWQiOiI3MjAiLCJNYXJnaW4iOnsiJHJlZiI6IjM2NCJ9LCJQYWRkaW5nIjp7IiRyZWYiOiIzNjUifSwiQmFja2dyb3VuZCI6eyIkaWQiOiI3MjEiLCJDb2xvciI6eyIkaWQiOiI3MjIiLCJBIjoyNTUsIlIiOjIzNywiRyI6MTI1LCJCIjo0OX19LCJJc1Zpc2libGUiOmZhbHNlLCJXaWR0aCI6MC4wLCJIZWlnaHQiOjAuMCwiQm9yZGVyU3R5bGUiOnsiJGlkIjoiNzIzIiwiTGluZUNvbG9yIjp7IiRpZCI6IjcyNCIsIiR0eXBlIjoiTkxSRS5Db21tb24uRG9tLlNvbGlkQ29sb3JCcnVzaCwgTkxSRS5Db21tb24iLCJDb2xvciI6eyIkaWQiOiI3MjUiLCJBIjoyNTUsIlIiOjIxLCJHIjozNywiQiI6NjZ9fSwiTGluZVdlaWdodCI6MC4wLCJMaW5lVHlwZSI6MCwiUGFyZW50U3R5bGUiOm51bGx9LCJQYXJlbnRTdHlsZSI6bnVsbH0sIk1hcmdpbiI6eyIkcmVmIjoiMzcxIn0sIlBhZGRpbmciOnsiJHJlZiI6IjM3MiJ9LCJCYWNrZ3JvdW5kIjpudWxsLCJJc1Zpc2libGUiOnRydWUsIldpZHRoIjowLjAsIkhlaWdodCI6MC4wLCJCb3JkZXJTdHlsZSI6bnVsbCwiUGFyZW50U3R5bGUiOm51bGx9LCJCYWNrZ3JvdW5kU3R5bGUiOnsiJGlkIjoiNzI2IiwiTWFyZ2luIjp7IiRyZWYiOiIzNzQifSwiUGFkZGluZyI6eyIkcmVmIjoiMzc1In0sIkJhY2tncm91bmQiOnsiJGlkIjoiNzI3IiwiQ29sb3IiOnsiJGlkIjoiNzI4IiwiQSI6MzgsIlIiOjIzNywiRyI6MTI1LCJCIjo0OX19LCJJc1Zpc2libGUiOnRydWUsIldpZHRoIjowLjAsIkhlaWdodCI6MC4wLCJCb3JkZXJTdHlsZSI6eyIkaWQiOiI3MjkiLCJMaW5lQ29sb3IiOnsiJGlkIjoiNzMwIiwiJHR5cGUiOiJOTFJFLkNvbW1vbi5Eb20uU29saWRDb2xvckJydXNoLCBOTFJFLkNvbW1vbiIsIkNvbG9yIjp7IiRpZCI6IjczMSIsIkEiOjI1NSwiUiI6MjEsIkciOjM3LCJCIjo2Nn19LCJMaW5lV2VpZ2h0IjowLjAsIkxpbmVUeXBlIjowLCJQYXJlbnRTdHlsZSI6bnVsbH0sIlBhcmVudFN0eWxlIjpudWxsfSwiSXNBYm92ZVRpbWViYW5kIjpmYWxzZSwiTWFyZ2luIjp7IiRpZCI6IjczMiIsIlRvcCI6MC4wLCJMZWZ0IjowLjAsIlJpZ2h0IjowLjAsIkJvdHRvbSI6MC4wfSwiUGFkZGluZyI6eyIkaWQiOiI3MzMiLCJUb3AiOjAuMCwiTGVmdCI6MC4wLCJSaWdodCI6MC4wLCJCb3R0b20iOjAuMH0sIklzVmlzaWJsZSI6dHJ1ZSwiV2lkdGgiOjAuMCwiSGVpZ2h0IjowLjAsIkJvcmRlclN0eWxlIjp7IiRpZCI6IjczNCIsIkxpbmVDb2xvciI6bnVsbCwiTGluZVdlaWdodCI6MC4wLCJMaW5lVHlwZSI6MCwiUGFyZW50U3R5bGUiOm51bGx9LCJQYXJlbnRTdHlsZSI6bnVsbH19LHsiJGlkIjoiNzM1IiwiX2FjdGl2aXRpZXMiOlt7IiRpZCI6IjczNiIsIl9yb3dzIjpbeyIkaWQiOiI3MzciLCJfdGFza3MiOlt7IiRpZCI6IjczOCIsIl9hdHRhY2hlZE1pbGVzdG9uZXMiOltdLCJUYXNrRGVmaW5pdGlvbiI6eyIkaWQiOiI3MzkiLCJHcm91cE5hbWUiOiIyZGQ4MDU3Ni1lM2QzLTRmYmQtYWY0ZC01ZWZjYmIyMTQzMjEiLCJTdGFydERhdGUiOiIyMDE5LTAyLTE3VDA5OjEzOjAwIiwiRW5kRGF0ZSI6IjIwMTktMDMtMzFUMjA6MDE6MDAiLCJQZXJjZW50YWdlQ29tcGxldGUiOjc1LjAsIlN0eWxlIjp7IiRpZCI6Ijc0MCIsIlNoYXBlIjo3LCJTaGFwZVRoaWNrbmVzcyI6MywiRHVyYXRpb25Gb3JtYXQiOjUsIkluY2x1ZGVOb25Xb3JraW5nRGF5c0luRHVyYXRpb24iOmZhbHNlLCJQZXJjZW50YWdlQ29tcGxldGVTdHlsZSI6eyIkaWQiOiI3NDEiLCJGb250U2V0dGluZ3MiOnsiJGlkIjoiNzQyIiwiRm9udFNpemUiOjEwLCJGb250TmFtZSI6IkNhbGlicmkiLCJJc0JvbGQiOnRydWUsIklzSXRhbGljIjpmYWxzZSwiSXNVbmRlcmxpbmVkIjpmYWxzZSwiUGFyZW50U3R5bGUiOm51bGx9LCJBdXRvU2l6ZSI6MCwiRm9yZWdyb3VuZCI6eyIkaWQiOiI3NDMiLCJDb2xvciI6eyIkaWQiOiI3NDQiLCJBIjoyNTUsIlIiOjU2LCJHIjo4NywiQiI6MzV9fSwiTWF4V2lkdGgiOjIwMC4wLCJNYXhIZWlnaHQiOiJJbmZpbml0eSIsIlNtYXJ0Rm9yZWdyb3VuZElzQWN0aXZlIjpmYWxzZSwiSG9yaXpvbnRhbEFsaWdubWVudCI6MiwiVmVydGljYWxBbGlnbm1lbnQiOjAsIlNtYXJ0Rm9yZWdyb3VuZCI6bnVsbCwiQmFja2dyb3VuZEZpbGxUeXBlIjowLCJNYXJnaW4iOnsiJGlkIjoiNzQ1IiwiVG9wIjowLjAsIkxlZnQiOjAuMCwiUmlnaHQiOjAuMCwiQm90dG9tIjowLjB9LCJQYWRkaW5nIjp7IiRpZCI6Ijc0NiIsIlRvcCI6MC4wLCJMZWZ0IjowLjAsIlJpZ2h0IjowLjAsIkJvdHRvbSI6MC4wfSwiQmFja2dyb3VuZCI6eyIkcmVmIjoiNDgifSwiSXNWaXNpYmxlIjp0cnVlLCJXaWR0aCI6MC4wLCJIZWlnaHQiOjAuMCwiQm9yZGVyU3R5bGUiOnsiJGlkIjoiNzQ3IiwiTGluZUNvbG9yIjpudWxsLCJMaW5lV2VpZ2h0IjowLjAsIkxpbmVUeXBlIjowLCJQYXJlbnRTdHlsZSI6bnVsbH0sIlBhcmVudFN0eWxlIjpudWxsfSwiRHVyYXRpb25TdHlsZSI6eyIkaWQiOiI3NDgiLCJGb250U2V0dGluZ3MiOnsiJGlkIjoiNzQ5IiwiRm9udFNpemUiOjEwLCJGb250TmFtZSI6IkNhbGlicmkiLCJJc0JvbGQiOnRydWUsIklzSXRhbGljIjpmYWxzZSwiSXNVbmRlcmxpbmVkIjpmYWxzZSwiUGFyZW50U3R5bGUiOm51bGx9LCJBdXRvU2l6ZSI6MCwiRm9yZWdyb3VuZCI6eyIkaWQiOiI3NTAiLCJDb2xvciI6eyIkaWQiOiI3NTEiLCJBIjoyNTUsIlIiOjU2LCJHIjo4NywiQiI6MzV9fSwiTWF4V2lkdGgiOjIwMC4wLCJNYXhIZWlnaHQiOiJJbmZpbml0eSIsIlNtYXJ0Rm9yZWdyb3VuZElzQWN0aXZlIjpmYWxzZSwiSG9yaXpvbnRhbEFsaWdubWVudCI6MCwiVmVydGljYWxBbGlnbm1lbnQiOjAsIlNtYXJ0Rm9yZWdyb3VuZCI6bnVsbCwiQmFja2dyb3VuZEZpbGxUeXBlIjowLCJNYXJnaW4iOnsiJGlkIjoiNzUyIiwiVG9wIjowLjAsIkxlZnQiOjAuMCwiUmlnaHQiOjAuMCwiQm90dG9tIjowLjB9LCJQYWRkaW5nIjp7IiRpZCI6Ijc1MyIsIlRvcCI6MC4wLCJMZWZ0IjowLjAsIlJpZ2h0IjowLjAsIkJvdHRvbSI6MC4wfSwiQmFja2dyb3VuZCI6eyIkcmVmIjoiNTcifSwiSXNWaXNpYmxlIjp0cnVlLCJXaWR0aCI6MC4wLCJIZWlnaHQiOjAuMCwiQm9yZGVyU3R5bGUiOnsiJGlkIjoiNzU0IiwiTGluZUNvbG9yIjpudWxsLCJMaW5lV2VpZ2h0IjowLjAsIkxpbmVUeXBlIjowLCJQYXJlbnRTdHlsZSI6bnVsbH0sIlBhcmVudFN0eWxlIjpudWxsfSwiSG9yaXpvbnRhbENvbm5lY3RvclN0eWxlIjp7IiRpZCI6Ijc1NSIsIkxpbmVDb2xvciI6eyIkcmVmIjoiNjAifSwiTGluZVdlaWdodCI6MS4wLCJMaW5lVHlwZSI6MCwiUGFyZW50U3R5bGUiOm51bGx9LCJWZXJ0aWNhbENvbm5lY3RvclN0eWxlIjp7IiRpZCI6Ijc1NiIsIkxpbmVDb2xvciI6eyIkcmVmIjoiNjMifSwiTGluZVdlaWdodCI6MC4wLCJMaW5lVHlwZSI6MCwiUGFyZW50U3R5bGUiOm51bGx9LCJNYXJnaW4iOm51bGwsIlN0YXJ0RGF0ZVBvc2l0aW9uIjo2LCJFbmREYXRlUG9zaXRpb24iOjYsIkRhdGVJc1Zpc2libGUiOmZhbHNlLCJUaXRsZVBvc2l0aW9uIjoxLCJEdXJhdGlvblBvc2l0aW9uIjowLCJQZXJjZW50YWdlQ29tcGxldGVkUG9zaXRpb24iOjMsIlNwYWNpbmciOjMsIklzQmVsb3dUaW1lYmFuZCI6dHJ1ZSwiUGVyY2VudGFnZUNvbXBsZXRlU2hhcGVPcGFjaXR5IjozNSwiU2hhcGVTdHlsZSI6eyIkaWQiOiI3NTciLCJNYXJnaW4iOnsiJGlkIjoiNzU4IiwiVG9wIjowLjAsIkxlZnQiOjQuMCwiUmlnaHQiOjQuMCwiQm90dG9tIjowLjB9LCJQYWRkaW5nIjp7IiRpZCI6Ijc1OSIsIlRvcCI6MC4wLCJMZWZ0IjowLjAsIlJpZ2h0IjowLjAsIkJvdHRvbSI6MC4wfSwiQmFja2dyb3VuZCI6eyIkaWQiOiI3NjAiLCJDb2xvciI6eyIkaWQiOiI3NjEiLCJBIjoyNTUsIlIiOjExMiwiRyI6MTczLCJCIjo3MX19LCJJc1Zpc2libGUiOnRydWUsIldpZHRoIjowLjAsIkhlaWdodCI6MTMuNDI2NjkyOTYyNjQ2NDg0LCJCb3JkZXJTdHlsZSI6eyIkaWQiOiI3NjIiLCJMaW5lQ29sb3IiOnsiJGlkIjoiNzYzIiwiJHR5cGUiOiJOTFJFLkNvbW1vbi5Eb20uU29saWRDb2xvckJydXNoLCBOTFJFLkNvbW1vbiIsIkNvbG9yIjp7IiRpZCI6Ijc2NCIsIkEiOjI1NSwiUiI6MjU1LCJHIjowLCJCIjowfX0sIkxpbmVXZWlnaHQiOjAuMCwiTGluZVR5cGUiOjAsIlBhcmVudFN0eWxlIjpudWxsfSwiUGFyZW50U3R5bGUiOm51bGx9LCJUaXRsZVN0eWxlIjp7IiRpZCI6Ijc2NSIsIkZvbnRTZXR0aW5ncyI6eyIkaWQiOiI3NjYiLCJGb250U2l6ZSI6MTEsIkZvbnROYW1lIjoiQ2FsaWJyaSIsIklzQm9sZCI6dHJ1ZSwiSXNJdGFsaWMiOmZhbHNlLCJJc1VuZGVybGluZWQiOmZhbHNlLCJQYXJlbnRTdHlsZSI6bnVsbH0sIkF1dG9TaXplIjowLCJGb3JlZ3JvdW5kIjp7IiRpZCI6Ijc2NyIsIkNvbG9yIjp7IiRpZCI6Ijc2OCIsIkEiOjI1NSwiUiI6MCwiRyI6MCwiQiI6MH19LCJNYXhXaWR0aCI6NzIwLjAsIk1heEhlaWdodCI6IkluZmluaXR5IiwiU21hcnRGb3JlZ3JvdW5kSXNBY3RpdmUiOmZhbHNlLCJIb3Jpem9udGFsQWxpZ25tZW50IjowLCJWZXJ0aWNhbEFsaWdubWVudCI6MCwiU21hcnRGb3JlZ3JvdW5kIjpudWxsLCJCYWNrZ3JvdW5kRmlsbFR5cGUiOjAsIk1hcmdpbiI6eyIkaWQiOiI3NjkiLCJUb3AiOjAuMCwiTGVmdCI6MC4wLCJSaWdodCI6MC4wLCJCb3R0b20iOjAuMH0sIlBhZGRpbmciOnsiJGlkIjoiNzcwIiwiVG9wIjowLjAsIkxlZnQiOjAuMCwiUmlnaHQiOjAuMCwiQm90dG9tIjowLjB9LCJCYWNrZ3JvdW5kIjp7IiRyZWYiOiI3OSJ9LCJJc1Zpc2libGUiOnRydWUsIldpZHRoIjowLjAsIkhlaWdodCI6MC4wLCJCb3JkZXJTdHlsZSI6eyIkaWQiOiI3NzEiLCJMaW5lQ29sb3IiOm51bGwsIkxpbmVXZWlnaHQiOjAuMCwiTGluZVR5cGUiOjAsIlBhcmVudFN0eWxlIjpudWxsfSwiUGFyZW50U3R5bGUiOm51bGx9LCJEYXRlU3R5bGUiOnsiJGlkIjoiNzcyIiwiRm9udFNldHRpbmdzIjp7IiRpZCI6Ijc3MyIsIkZvbnRTaXplIjoxMCwiRm9udE5hbWUiOiJDYWxpYnJpIiwiSXNCb2xkIjpmYWxzZSwiSXNJdGFsaWMiOmZhbHNlLCJJc1VuZGVybGluZWQiOmZhbHNlLCJQYXJlbnRTdHlsZSI6bnVsbH0sIkF1dG9TaXplIjowLCJGb3JlZ3JvdW5kIjp7IiRyZWYiOiI4MyJ9LCJNYXhXaWR0aCI6MjAwLjAsIk1heEhlaWdodCI6IkluZmluaXR5IiwiU21hcnRGb3JlZ3JvdW5kSXNBY3RpdmUiOmZhbHNlLCJIb3Jpem9udGFsQWxpZ25tZW50IjowLCJWZXJ0aWNhbEFsaWdubWVudCI6MCwiU21hcnRGb3JlZ3JvdW5kIjpudWxsLCJCYWNrZ3JvdW5kRmlsbFR5cGUiOjAsIk1hcmdpbiI6eyIkaWQiOiI3NzQiLCJUb3AiOjAuMCwiTGVmdCI6MC4wLCJSaWdodCI6MC4wLCJCb3R0b20iOjAuMH0sIlBhZGRpbmciOnsiJGlkIjoiNzc1IiwiVG9wIjowLjAsIkxlZnQiOjAuMCwiUmlnaHQiOjAuMCwiQm90dG9tIjowLjB9LCJCYWNrZ3JvdW5kIjp7IiRyZWYiOiI4NyJ9LCJJc1Zpc2libGUiOnRydWUsIldpZHRoIjowLjAsIkhlaWdodCI6MC4wLCJCb3JkZXJTdHlsZSI6eyIkaWQiOiI3NzYiLCJMaW5lQ29sb3IiOm51bGwsIkxpbmVXZWlnaHQiOjAuMCwiTGluZVR5cGUiOjAsIlBhcmVudFN0eWxlIjpudWxsfSwiUGFyZW50U3R5bGUiOm51bGx9LCJEYXRlRm9ybWF0Ijp7IiRpZCI6Ijc3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3NzgiLCJGb3JtYXQiOjAsIklzVmlzaWJsZSI6ZmFsc2UsIkxhc3RLbm93blZpc2liaWxpdHlTdGF0ZSI6ZmFsc2V9LCJJc1Zpc2libGUiOnRydWUsIlBhcmVudFN0eWxlIjpudWxsfSwiSW5kZXgiOjI5LCJTbWFydER1cmF0aW9uQWN0aXZhdGVkIjpmYWxzZSwiRGF0ZUZvcm1hdCI6eyIkcmVmIjoiNzc3In0sIldlZWtOdW1iZXJpbmciOnsiJGlkIjoiNzc5IiwiRm9ybWF0IjowLCJJc1Zpc2libGUiOmZhbHNlLCJMYXN0S25vd25WaXNpYmlsaXR5U3RhdGUiOmZhbHNlfSwiSWQiOiI3MWZlYjA4OS03YzJiLTQ3ZDItODY3OC0zNjZkMDY2MTkxM2IiLCJJbXBvcnRJZCI6bnVsbCwiVGl0bGUiOiJQcm9kdWN0IFJvYWRtYXAiLCJOb3RlIjpudWxsLCJIeXBlcmxpbmsiOnsiJGlkIjoiNzgwIiwiQWRkcmVzcyI6IiIsIlN1YkFkZHJlc3MiOiIifSwiSXNDaGFuZ2VkIjpmYWxzZSwiSXNOZXciOmZhbHNlfX0seyIkaWQiOiI3ODEiLCJfYXR0YWNoZWRNaWxlc3RvbmVzIjpbeyIkaWQiOiI3ODIiLCJEYXRlIjoiMjAxOS0wNS0yMFQwMDowMDowMFoiLCJTdHlsZSI6eyIkaWQiOiI3ODMiLCJTaGFwZSI6MTQsIkNvbm5lY3Rvck1hcmdpbiI6eyIkaWQiOiI3ODQiLCJUb3AiOjAuMCwiTGVmdCI6Mi4wLCJSaWdodCI6Mi4wLCJCb3R0b20iOjAuMH0sIkNvbm5lY3RvclN0eWxlIjp7IiRpZCI6Ijc4NSIsIkxpbmVDb2xvciI6eyIkaWQiOiI3ODYiLCIkdHlwZSI6Ik5MUkUuQ29tbW9uLkRvbS5Tb2xpZENvbG9yQnJ1c2gsIE5MUkUuQ29tbW9uIiwiQ29sb3IiOnsiJGlkIjoiNzg3IiwiQSI6MjU1LCJSIjo1NiwiRyI6ODcsIkIiOjM1fX0sIkxpbmVXZWlnaHQiOjEuMCwiTGluZVR5cGUiOjAsIlBhcmVudFN0eWxlIjpudWxsfSwiSXNCZWxvd1RpbWViYW5kIjp0cnVlLCJQb3NpdGlvbk9uVGFzayI6MywiSGlkZURhdGUiOmZhbHNlLCJTaGFwZVNpemUiOjEsIlNwYWNpbmciOjAuMCwiUGFkZGluZyI6eyIkaWQiOiI3ODgiLCJUb3AiOjcuMCwiTGVmdCI6My4wLCJSaWdodCI6MC4wLCJCb3R0b20iOjIuMH0sIlNoYXBlU3R5bGUiOnsiJGlkIjoiNzg5IiwiTWFyZ2luIjp7IiRpZCI6Ijc5MCIsIlRvcCI6MC4wLCJMZWZ0IjowLjAsIlJpZ2h0IjowLjAsIkJvdHRvbSI6MC4wfSwiUGFkZGluZyI6eyIkaWQiOiI3OTEiLCJUb3AiOjAuMCwiTGVmdCI6MC4wLCJSaWdodCI6MC4wLCJCb3R0b20iOjAuMH0sIkJhY2tncm91bmQiOnsiJGlkIjoiNzkyIiwiQ29sb3IiOnsiJGlkIjoiNzkzIiwiQSI6MjU1LCJSIjo1NiwiRyI6ODcsIkIiOjM1fX0sIklzVmlzaWJsZSI6dHJ1ZSwiV2lkdGgiOjEzLjAsIkhlaWdodCI6MTMuMCwiQm9yZGVyU3R5bGUiOnsiJGlkIjoiNzk0IiwiTGluZUNvbG9yIjpudWxsLCJMaW5lV2VpZ2h0IjowLjAsIkxpbmVUeXBlIjowLCJQYXJlbnRTdHlsZSI6bnVsbH0sIlBhcmVudFN0eWxlIjpudWxsfSwiVGl0bGVTdHlsZSI6eyIkaWQiOiI3OTUiLCJGb250U2V0dGluZ3MiOnsiJGlkIjoiNzk2IiwiRm9udFNpemUiOjExLCJGb250TmFtZSI6IkNhbGlicmkiLCJJc0JvbGQiOnRydWUsIklzSXRhbGljIjpmYWxzZSwiSXNVbmRlcmxpbmVkIjpmYWxzZSwiUGFyZW50U3R5bGUiOm51bGx9LCJBdXRvU2l6ZSI6MCwiRm9yZWdyb3VuZCI6eyIkaWQiOiI3OTciLCJDb2xvciI6eyIkaWQiOiI3OTg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zk5IiwiVG9wIjowLjAsIkxlZnQiOjAuMCwiUmlnaHQiOjAuMCwiQm90dG9tIjowLjB9LCJQYWRkaW5nIjp7IiRpZCI6IjgwMCIsIlRvcCI6MC4wLCJMZWZ0IjowLjAsIlJpZ2h0IjowLjAsIkJvdHRvbSI6MC4wfSwiQmFja2dyb3VuZCI6eyIkcmVmIjoiMjUifSwiSXNWaXNpYmxlIjp0cnVlLCJXaWR0aCI6MC4wLCJIZWlnaHQiOjAuMCwiQm9yZGVyU3R5bGUiOnsiJGlkIjoiODAxIiwiTGluZUNvbG9yIjpudWxsLCJMaW5lV2VpZ2h0IjowLjAsIkxpbmVUeXBlIjowLCJQYXJlbnRTdHlsZSI6bnVsbH0sIlBhcmVudFN0eWxlIjpudWxsfSwiRGF0ZVN0eWxlIjp7IiRpZCI6IjgwMiIsIkZvbnRTZXR0aW5ncyI6eyIkaWQiOiI4MDMiLCJGb250U2l6ZSI6MTAsIkZvbnROYW1lIjoiQ2FsaWJyaSIsIklzQm9sZCI6ZmFsc2UsIklzSXRhbGljIjpmYWxzZSwiSXNVbmRlcmxpbmVkIjpmYWxzZSwiUGFyZW50U3R5bGUiOm51bGx9LCJBdXRvU2l6ZSI6MCwiRm9yZWdyb3VuZCI6eyIkaWQiOiI4MDQiLCJDb2xvciI6eyIkaWQiOiI4MDU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gwNiIsIlRvcCI6MC4wLCJMZWZ0IjowLjAsIlJpZ2h0IjowLjAsIkJvdHRvbSI6MC4wfSwiUGFkZGluZyI6eyIkaWQiOiI4MDciLCJUb3AiOjAuMCwiTGVmdCI6MC4wLCJSaWdodCI6MC4wLCJCb3R0b20iOjAuMH0sIkJhY2tncm91bmQiOnsiJHJlZiI6IjM0In0sIklzVmlzaWJsZSI6dHJ1ZSwiV2lkdGgiOjAuMCwiSGVpZ2h0IjowLjAsIkJvcmRlclN0eWxlIjp7IiRpZCI6IjgwOCIsIkxpbmVDb2xvciI6bnVsbCwiTGluZVdlaWdodCI6MC4wLCJMaW5lVHlwZSI6MCwiUGFyZW50U3R5bGUiOm51bGx9LCJQYXJlbnRTdHlsZSI6bnVsbH0sIkRhdGVGb3JtYXQiOnsiJGlkIjoiODA5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ODEwIiwiRGF0ZVBhcnRJc1Zpc2libGUiOnRydWUsIlRpbWVQYXJ0SXNWaXNpYmxlIjpmYWxzZX19LCJXZWVrTnVtYmVyaW5nIjp7IiRpZCI6IjgxMSIsIkZvcm1hdCI6MCwiSXNWaXNpYmxlIjpmYWxzZSwiTGFzdEtub3duVmlzaWJpbGl0eVN0YXRlIjpmYWxzZX0sIklzVmlzaWJsZSI6dHJ1ZSwiUGFyZW50U3R5bGUiOm51bGx9LCJJbmRleCI6MzEsIlBlcmNlbnRhZ2VDb21wbGV0ZSI6bnVsbCwiUG9zaXRpb24iOnsiUmF0aW8iOjAuMCwiSXNDdXN0b20iOmZhbHNlfSwiRGF0ZUZvcm1hdCI6eyIkcmVmIjoiODA5In0sIldlZWtOdW1iZXJpbmciOnsiJGlkIjoiODEyIiwiRm9ybWF0IjowLCJJc1Zpc2libGUiOmZhbHNlLCJMYXN0S25vd25WaXNpYmlsaXR5U3RhdGUiOmZhbHNlfSwiUmVsYXRlZFRhc2tJZCI6ImZhODg4NmI3LTY5YTUtNGMwMi04MTdhLWFiYTU0NTc2ZTkyMSIsIklkIjoiM2VmODEwNzgtNjY1MS00OTQxLTkwNGUtNjFhZGE2YjQxMTQzIiwiSW1wb3J0SWQiOm51bGwsIlRpdGxlIjoiQWxwaGEiLCJOb3RlIjpudWxsLCJIeXBlcmxpbmsiOnsiJGlkIjoiODEzIiwiQWRkcmVzcyI6IiIsIlN1YkFkZHJlc3MiOiIifSwiSXNDaGFuZ2VkIjpmYWxzZSwiSXNOZXciOmZhbHNlfSx7IiRpZCI6IjgxNCIsIkRhdGUiOiIyMDE5LTA2LTMwVDIzOjU5OjAwWiIsIlN0eWxlIjp7IiRpZCI6IjgxNSIsIlNoYXBlIjoxNCwiQ29ubmVjdG9yTWFyZ2luIjp7IiRpZCI6IjgxNiIsIlRvcCI6MC4wLCJMZWZ0IjoyLjAsIlJpZ2h0IjoyLjAsIkJvdHRvbSI6MC4wfSwiQ29ubmVjdG9yU3R5bGUiOnsiJGlkIjoiODE3IiwiTGluZUNvbG9yIjp7IiRpZCI6IjgxOCIsIiR0eXBlIjoiTkxSRS5Db21tb24uRG9tLlNvbGlkQ29sb3JCcnVzaCwgTkxSRS5Db21tb24iLCJDb2xvciI6eyIkaWQiOiI4MTkiLCJBIjoyNTUsIlIiOjU2LCJHIjo4NywiQiI6MzV9fSwiTGluZVdlaWdodCI6MS4wLCJMaW5lVHlwZSI6MCwiUGFyZW50U3R5bGUiOm51bGx9LCJJc0JlbG93VGltZWJhbmQiOnRydWUsIlBvc2l0aW9uT25UYXNrIjozLCJIaWRlRGF0ZSI6ZmFsc2UsIlNoYXBlU2l6ZSI6MSwiU3BhY2luZyI6MC4wLCJQYWRkaW5nIjp7IiRyZWYiOiI3ODgifSwiU2hhcGVTdHlsZSI6eyIkaWQiOiI4MjAiLCJNYXJnaW4iOnsiJHJlZiI6Ijc5MCJ9LCJQYWRkaW5nIjp7IiRyZWYiOiI3OTEifSwiQmFja2dyb3VuZCI6eyIkaWQiOiI4MjEiLCJDb2xvciI6eyIkaWQiOiI4MjIiLCJBIjoyNTUsIlIiOjU2LCJHIjo4NywiQiI6MzV9fSwiSXNWaXNpYmxlIjp0cnVlLCJXaWR0aCI6MTMuMCwiSGVpZ2h0IjoxMy4wLCJCb3JkZXJTdHlsZSI6eyIkaWQiOiI4MjMiLCJMaW5lQ29sb3IiOm51bGwsIkxpbmVXZWlnaHQiOjAuMCwiTGluZVR5cGUiOjAsIlBhcmVudFN0eWxlIjpudWxsfSwiUGFyZW50U3R5bGUiOm51bGx9LCJUaXRsZVN0eWxlIjp7IiRpZCI6IjgyNCIsIkZvbnRTZXR0aW5ncyI6eyIkaWQiOiI4MjUiLCJGb250U2l6ZSI6MTEsIkZvbnROYW1lIjoiQ2FsaWJyaSIsIklzQm9sZCI6dHJ1ZSwiSXNJdGFsaWMiOmZhbHNlLCJJc1VuZGVybGluZWQiOmZhbHNlLCJQYXJlbnRTdHlsZSI6bnVsbH0sIkF1dG9TaXplIjowLCJGb3JlZ3JvdW5kIjp7IiRpZCI6IjgyNiIsIkNvbG9yIjp7IiRpZCI6IjgyNyIsIkEiOjI1NSwiUiI6MCwiRyI6MCwiQiI6MH19LCJNYXhXaWR0aCI6MjAwLjAsIk1heEhlaWdodCI6IkluZmluaXR5IiwiU21hcnRGb3JlZ3JvdW5kSXNBY3RpdmUiOmZhbHNlLCJIb3Jpem9udGFsQWxpZ25tZW50IjoxLCJWZXJ0aWNhbEFsaWdubWVudCI6MCwiU21hcnRGb3JlZ3JvdW5kIjpudWxsLCJCYWNrZ3JvdW5kRmlsbFR5cGUiOjAsIk1hcmdpbiI6eyIkcmVmIjoiNzk5In0sIlBhZGRpbmciOnsiJHJlZiI6IjgwMCJ9LCJCYWNrZ3JvdW5kIjp7IiRyZWYiOiIyNSJ9LCJJc1Zpc2libGUiOnRydWUsIldpZHRoIjowLjAsIkhlaWdodCI6MC4wLCJCb3JkZXJTdHlsZSI6eyIkaWQiOiI4MjgiLCJMaW5lQ29sb3IiOm51bGwsIkxpbmVXZWlnaHQiOjAuMCwiTGluZVR5cGUiOjAsIlBhcmVudFN0eWxlIjpudWxsfSwiUGFyZW50U3R5bGUiOm51bGx9LCJEYXRlU3R5bGUiOnsiJGlkIjoiODI5IiwiRm9udFNldHRpbmdzIjp7IiRpZCI6IjgzMCIsIkZvbnRTaXplIjoxMCwiRm9udE5hbWUiOiJDYWxpYnJpIiwiSXNCb2xkIjpmYWxzZSwiSXNJdGFsaWMiOmZhbHNlLCJJc1VuZGVybGluZWQiOmZhbHNlLCJQYXJlbnRTdHlsZSI6bnVsbH0sIkF1dG9TaXplIjowLCJGb3JlZ3JvdW5kIjp7IiRpZCI6IjgzMSIsIkNvbG9yIjp7IiRpZCI6IjgzMiIsIkEiOjI1NSwiUiI6NjgsIkciOjg0LCJCIjoxMDZ9fSwiTWF4V2lkdGgiOjIwMC4wLCJNYXhIZWlnaHQiOiJJbmZpbml0eSIsIlNtYXJ0Rm9yZWdyb3VuZElzQWN0aXZlIjpmYWxzZSwiSG9yaXpvbnRhbEFsaWdubWVudCI6MSwiVmVydGljYWxBbGlnbm1lbnQiOjAsIlNtYXJ0Rm9yZWdyb3VuZCI6bnVsbCwiQmFja2dyb3VuZEZpbGxUeXBlIjowLCJNYXJnaW4iOnsiJHJlZiI6IjgwNiJ9LCJQYWRkaW5nIjp7IiRyZWYiOiI4MDcifSwiQmFja2dyb3VuZCI6eyIkcmVmIjoiMzQifSwiSXNWaXNpYmxlIjp0cnVlLCJXaWR0aCI6MC4wLCJIZWlnaHQiOjAuMCwiQm9yZGVyU3R5bGUiOnsiJGlkIjoiODMzIiwiTGluZUNvbG9yIjpudWxsLCJMaW5lV2VpZ2h0IjowLjAsIkxpbmVUeXBlIjowLCJQYXJlbnRTdHlsZSI6bnVsbH0sIlBhcmVudFN0eWxlIjpudWxsfSwiRGF0ZUZvcm1hdCI6eyIkaWQiOiI4MzQ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4MzUiLCJEYXRlUGFydElzVmlzaWJsZSI6dHJ1ZSwiVGltZVBhcnRJc1Zpc2libGUiOmZhbHNlfX0sIldlZWtOdW1iZXJpbmciOnsiJGlkIjoiODM2IiwiRm9ybWF0IjowLCJJc1Zpc2libGUiOmZhbHNlLCJMYXN0S25vd25WaXNpYmlsaXR5U3RhdGUiOmZhbHNlfSwiSXNWaXNpYmxlIjp0cnVlLCJQYXJlbnRTdHlsZSI6bnVsbH0sIkluZGV4IjozMiwiUGVyY2VudGFnZUNvbXBsZXRlIjpudWxsLCJQb3NpdGlvbiI6eyJSYXRpbyI6MC4wLCJJc0N1c3RvbSI6ZmFsc2V9LCJEYXRlRm9ybWF0Ijp7IiRyZWYiOiI4MzQifSwiV2Vla051bWJlcmluZyI6eyIkaWQiOiI4MzciLCJGb3JtYXQiOjAsIklzVmlzaWJsZSI6ZmFsc2UsIkxhc3RLbm93blZpc2liaWxpdHlTdGF0ZSI6ZmFsc2V9LCJSZWxhdGVkVGFza0lkIjoiZmE4ODg2YjctNjlhNS00YzAyLTgxN2EtYWJhNTQ1NzZlOTIxIiwiSWQiOiI3MzYwOWQ2ZS04YzY0LTQwNWUtYWY5YS0xMTE5MDA5NDVkYWEiLCJJbXBvcnRJZCI6bnVsbCwiVGl0bGUiOiJQcml2YXRlIEJldGEiLCJOb3RlIjpudWxsLCJIeXBlcmxpbmsiOnsiJGlkIjoiODM4IiwiQWRkcmVzcyI6IiIsIlN1YkFkZHJlc3MiOiIifSwiSXNDaGFuZ2VkIjpmYWxzZSwiSXNOZXciOmZhbHNlfSx7IiRpZCI6IjgzOSIsIkRhdGUiOiIyMDE5LTA4LTEwVDIzOjU5OjAwWiIsIlN0eWxlIjp7IiRpZCI6Ijg0MCIsIlNoYXBlIjoxNCwiQ29ubmVjdG9yTWFyZ2luIjp7IiRpZCI6Ijg0MSIsIlRvcCI6MC4wLCJMZWZ0IjoyLjAsIlJpZ2h0IjoyLjAsIkJvdHRvbSI6MC4wfSwiQ29ubmVjdG9yU3R5bGUiOnsiJGlkIjoiODQyIiwiTGluZUNvbG9yIjp7IiRpZCI6Ijg0MyIsIiR0eXBlIjoiTkxSRS5Db21tb24uRG9tLlNvbGlkQ29sb3JCcnVzaCwgTkxSRS5Db21tb24iLCJDb2xvciI6eyIkaWQiOiI4NDQiLCJBIjoyNTUsIlIiOjU2LCJHIjo4NywiQiI6MzV9fSwiTGluZVdlaWdodCI6MS4wLCJMaW5lVHlwZSI6MCwiUGFyZW50U3R5bGUiOm51bGx9LCJJc0JlbG93VGltZWJhbmQiOnRydWUsIlBvc2l0aW9uT25UYXNrIjozLCJIaWRlRGF0ZSI6ZmFsc2UsIlNoYXBlU2l6ZSI6MSwiU3BhY2luZyI6MC4wLCJQYWRkaW5nIjp7IiRyZWYiOiI3ODgifSwiU2hhcGVTdHlsZSI6eyIkaWQiOiI4NDUiLCJNYXJnaW4iOnsiJHJlZiI6Ijc5MCJ9LCJQYWRkaW5nIjp7IiRyZWYiOiI3OTEifSwiQmFja2dyb3VuZCI6eyIkaWQiOiI4NDYiLCJDb2xvciI6eyIkaWQiOiI4NDciLCJBIjoyNTUsIlIiOjU2LCJHIjo4NywiQiI6MzV9fSwiSXNWaXNpYmxlIjp0cnVlLCJXaWR0aCI6MTMuMCwiSGVpZ2h0IjoxMy4wLCJCb3JkZXJTdHlsZSI6eyIkaWQiOiI4NDgiLCJMaW5lQ29sb3IiOm51bGwsIkxpbmVXZWlnaHQiOjAuMCwiTGluZVR5cGUiOjAsIlBhcmVudFN0eWxlIjpudWxsfSwiUGFyZW50U3R5bGUiOm51bGx9LCJUaXRsZVN0eWxlIjp7IiRpZCI6Ijg0OSIsIkZvbnRTZXR0aW5ncyI6eyIkaWQiOiI4NTAiLCJGb250U2l6ZSI6MTEsIkZvbnROYW1lIjoiQ2FsaWJyaSIsIklzQm9sZCI6dHJ1ZSwiSXNJdGFsaWMiOmZhbHNlLCJJc1VuZGVybGluZWQiOmZhbHNlLCJQYXJlbnRTdHlsZSI6bnVsbH0sIkF1dG9TaXplIjowLCJGb3JlZ3JvdW5kIjp7IiRpZCI6Ijg1MSIsIkNvbG9yIjp7IiRpZCI6Ijg1MiIsIkEiOjI1NSwiUiI6MCwiRyI6MCwiQiI6MH19LCJNYXhXaWR0aCI6MjAwLjAsIk1heEhlaWdodCI6IkluZmluaXR5IiwiU21hcnRGb3JlZ3JvdW5kSXNBY3RpdmUiOmZhbHNlLCJIb3Jpem9udGFsQWxpZ25tZW50IjoxLCJWZXJ0aWNhbEFsaWdubWVudCI6MCwiU21hcnRGb3JlZ3JvdW5kIjpudWxsLCJCYWNrZ3JvdW5kRmlsbFR5cGUiOjAsIk1hcmdpbiI6eyIkcmVmIjoiNzk5In0sIlBhZGRpbmciOnsiJHJlZiI6IjgwMCJ9LCJCYWNrZ3JvdW5kIjp7IiRyZWYiOiIyNSJ9LCJJc1Zpc2libGUiOnRydWUsIldpZHRoIjowLjAsIkhlaWdodCI6MC4wLCJCb3JkZXJTdHlsZSI6eyIkaWQiOiI4NTMiLCJMaW5lQ29sb3IiOm51bGwsIkxpbmVXZWlnaHQiOjAuMCwiTGluZVR5cGUiOjAsIlBhcmVudFN0eWxlIjpudWxsfSwiUGFyZW50U3R5bGUiOm51bGx9LCJEYXRlU3R5bGUiOnsiJGlkIjoiODU0IiwiRm9udFNldHRpbmdzIjp7IiRpZCI6Ijg1NSIsIkZvbnRTaXplIjoxMCwiRm9udE5hbWUiOiJDYWxpYnJpIiwiSXNCb2xkIjpmYWxzZSwiSXNJdGFsaWMiOmZhbHNlLCJJc1VuZGVybGluZWQiOmZhbHNlLCJQYXJlbnRTdHlsZSI6bnVsbH0sIkF1dG9TaXplIjowLCJGb3JlZ3JvdW5kIjp7IiRpZCI6Ijg1NiIsIkNvbG9yIjp7IiRpZCI6Ijg1NyIsIkEiOjI1NSwiUiI6NjgsIkciOjg0LCJCIjoxMDZ9fSwiTWF4V2lkdGgiOjIwMC4wLCJNYXhIZWlnaHQiOiJJbmZpbml0eSIsIlNtYXJ0Rm9yZWdyb3VuZElzQWN0aXZlIjpmYWxzZSwiSG9yaXpvbnRhbEFsaWdubWVudCI6MSwiVmVydGljYWxBbGlnbm1lbnQiOjAsIlNtYXJ0Rm9yZWdyb3VuZCI6bnVsbCwiQmFja2dyb3VuZEZpbGxUeXBlIjowLCJNYXJnaW4iOnsiJHJlZiI6IjgwNiJ9LCJQYWRkaW5nIjp7IiRyZWYiOiI4MDcifSwiQmFja2dyb3VuZCI6eyIkcmVmIjoiMzQifSwiSXNWaXNpYmxlIjp0cnVlLCJXaWR0aCI6MC4wLCJIZWlnaHQiOjAuMCwiQm9yZGVyU3R5bGUiOnsiJGlkIjoiODU4IiwiTGluZUNvbG9yIjpudWxsLCJMaW5lV2VpZ2h0IjowLjAsIkxpbmVUeXBlIjowLCJQYXJlbnRTdHlsZSI6bnVsbH0sIlBhcmVudFN0eWxlIjpudWxsfSwiRGF0ZUZvcm1hdCI6eyIkaWQiOiI4NTk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4NjAiLCJEYXRlUGFydElzVmlzaWJsZSI6dHJ1ZSwiVGltZVBhcnRJc1Zpc2libGUiOmZhbHNlfX0sIldlZWtOdW1iZXJpbmciOnsiJGlkIjoiODYxIiwiRm9ybWF0IjowLCJJc1Zpc2libGUiOmZhbHNlLCJMYXN0S25vd25WaXNpYmlsaXR5U3RhdGUiOmZhbHNlfSwiSXNWaXNpYmxlIjp0cnVlLCJQYXJlbnRTdHlsZSI6bnVsbH0sIkluZGV4IjozMywiUGVyY2VudGFnZUNvbXBsZXRlIjpudWxsLCJQb3NpdGlvbiI6eyJSYXRpbyI6MC4wLCJJc0N1c3RvbSI6ZmFsc2V9LCJEYXRlRm9ybWF0Ijp7IiRyZWYiOiI4NTkifSwiV2Vla051bWJlcmluZyI6eyIkaWQiOiI4NjIiLCJGb3JtYXQiOjAsIklzVmlzaWJsZSI6ZmFsc2UsIkxhc3RLbm93blZpc2liaWxpdHlTdGF0ZSI6ZmFsc2V9LCJSZWxhdGVkVGFza0lkIjoiZmE4ODg2YjctNjlhNS00YzAyLTgxN2EtYWJhNTQ1NzZlOTIxIiwiSWQiOiI2NDI3NTNjZS0zMzYyLTQ1MjQtYmRhNy1lNGVlMTA5YTVmOWQiLCJJbXBvcnRJZCI6bnVsbCwiVGl0bGUiOiJQdWJsaWMgQmV0YSIsIk5vdGUiOm51bGwsIkh5cGVybGluayI6eyIkaWQiOiI4NjMiLCJBZGRyZXNzIjoiIiwiU3ViQWRkcmVzcyI6IiJ9LCJJc0NoYW5nZWQiOmZhbHNlLCJJc05ldyI6ZmFsc2V9XSwiVGFza0RlZmluaXRpb24iOnsiJGlkIjoiODY0IiwiR3JvdXBOYW1lIjoiMmRkODA1NzYtZTNkMy00ZmJkLWFmNGQtNWVmY2JiMjE0MzIxIiwiU3RhcnREYXRlIjoiMjAxOS0wNC0wMVQwMjozNDowMCIsIkVuZERhdGUiOiIyMDE5LTA5LTAxVDIyOjA4OjAwIiwiUGVyY2VudGFnZUNvbXBsZXRlIjpudWxsLCJTdHlsZSI6eyIkaWQiOiI4NjUiLCJTaGFwZSI6NywiU2hhcGVUaGlja25lc3MiOjMsIkR1cmF0aW9uRm9ybWF0Ijo1LCJJbmNsdWRlTm9uV29ya2luZ0RheXNJbkR1cmF0aW9uIjpmYWxzZSwiUGVyY2VudGFnZUNvbXBsZXRlU3R5bGUiOnsiJGlkIjoiODY2IiwiRm9udFNldHRpbmdzIjp7IiRpZCI6Ijg2NyIsIkZvbnRTaXplIjoxMCwiRm9udE5hbWUiOiJDYWxpYnJpIiwiSXNCb2xkIjpmYWxzZSwiSXNJdGFsaWMiOmZhbHNlLCJJc1VuZGVybGluZWQiOmZhbHNlLCJQYXJlbnRTdHlsZSI6bnVsbH0sIkF1dG9TaXplIjowLCJGb3JlZ3JvdW5kIjp7IiRyZWYiOiI0MTUifSwiTWF4V2lkdGgiOjIwMC4wLCJNYXhIZWlnaHQiOiJJbmZpbml0eSIsIlNtYXJ0Rm9yZWdyb3VuZElzQWN0aXZlIjpmYWxzZSwiSG9yaXpvbnRhbEFsaWdubWVudCI6MCwiVmVydGljYWxBbGlnbm1lbnQiOjAsIlNtYXJ0Rm9yZWdyb3VuZCI6bnVsbCwiQmFja2dyb3VuZEZpbGxUeXBlIjowLCJNYXJnaW4iOnsiJHJlZiI6Ijc0NSJ9LCJQYWRkaW5nIjp7IiRyZWYiOiI3NDYifSwiQmFja2dyb3VuZCI6eyIkcmVmIjoiNDgifSwiSXNWaXNpYmxlIjp0cnVlLCJXaWR0aCI6MC4wLCJIZWlnaHQiOjAuMCwiQm9yZGVyU3R5bGUiOnsiJGlkIjoiODY4IiwiTGluZUNvbG9yIjpudWxsLCJMaW5lV2VpZ2h0IjowLjAsIkxpbmVUeXBlIjowLCJQYXJlbnRTdHlsZSI6bnVsbH0sIlBhcmVudFN0eWxlIjpudWxsfSwiRHVyYXRpb25TdHlsZSI6eyIkaWQiOiI4NjkiLCJGb250U2V0dGluZ3MiOnsiJGlkIjoiODcwIiwiRm9udFNpemUiOjEwLCJGb250TmFtZSI6IkNhbGlicmkiLCJJc0JvbGQiOnRydWUsIklzSXRhbGljIjpmYWxzZSwiSXNVbmRlcmxpbmVkIjpmYWxzZSwiUGFyZW50U3R5bGUiOm51bGx9LCJBdXRvU2l6ZSI6MCwiRm9yZWdyb3VuZCI6eyIkaWQiOiI4NzEiLCJDb2xvciI6eyIkaWQiOiI4NzIiLCJBIjoyNTUsIlIiOjU2LCJHIjo4NywiQiI6MzV9fSwiTWF4V2lkdGgiOjIwMC4wLCJNYXhIZWlnaHQiOiJJbmZpbml0eSIsIlNtYXJ0Rm9yZWdyb3VuZElzQWN0aXZlIjpmYWxzZSwiSG9yaXpvbnRhbEFsaWdubWVudCI6MCwiVmVydGljYWxBbGlnbm1lbnQiOjAsIlNtYXJ0Rm9yZWdyb3VuZCI6bnVsbCwiQmFja2dyb3VuZEZpbGxUeXBlIjowLCJNYXJnaW4iOnsiJHJlZiI6Ijc1MiJ9LCJQYWRkaW5nIjp7IiRyZWYiOiI3NTMifSwiQmFja2dyb3VuZCI6eyIkcmVmIjoiNTcifSwiSXNWaXNpYmxlIjp0cnVlLCJXaWR0aCI6MC4wLCJIZWlnaHQiOjAuMCwiQm9yZGVyU3R5bGUiOnsiJGlkIjoiODczIiwiTGluZUNvbG9yIjpudWxsLCJMaW5lV2VpZ2h0IjowLjAsIkxpbmVUeXBlIjowLCJQYXJlbnRTdHlsZSI6bnVsbH0sIlBhcmVudFN0eWxlIjpudWxsfSwiSG9yaXpvbnRhbENvbm5lY3RvclN0eWxlIjp7IiRpZCI6Ijg3NCIsIkxpbmVDb2xvciI6eyIkcmVmIjoiNjAifSwiTGluZVdlaWdodCI6MS4wLCJMaW5lVHlwZSI6MCwiUGFyZW50U3R5bGUiOm51bGx9LCJWZXJ0aWNhbENvbm5lY3RvclN0eWxlIjp7IiRpZCI6Ijg3NSIsIkxpbmVDb2xvciI6eyIkcmVmIjoiNjMifSwiTGluZVdlaWdodCI6MC4wLCJMaW5lVHlwZSI6MCwiUGFyZW50U3R5bGUiOm51bGx9LCJNYXJnaW4iOm51bGwsIlN0YXJ0RGF0ZVBvc2l0aW9uIjo2LCJFbmREYXRlUG9zaXRpb24iOjYsIkRhdGVJc1Zpc2libGUiOmZhbHNlLCJUaXRsZVBvc2l0aW9uIjoxLCJEdXJhdGlvblBvc2l0aW9uIjowLCJQZXJjZW50YWdlQ29tcGxldGVkUG9zaXRpb24iOjYsIlNwYWNpbmciOjMsIklzQmVsb3dUaW1lYmFuZCI6dHJ1ZSwiUGVyY2VudGFnZUNvbXBsZXRlU2hhcGVPcGFjaXR5IjozNSwiU2hhcGVTdHlsZSI6eyIkaWQiOiI4NzYiLCJNYXJnaW4iOnsiJHJlZiI6Ijc1OCJ9LCJQYWRkaW5nIjp7IiRyZWYiOiI3NTkifSwiQmFja2dyb3VuZCI6eyIkaWQiOiI4NzciLCJDb2xvciI6eyIkaWQiOiI4NzgiLCJBIjoyNTUsIlIiOjExMiwiRyI6MTczLCJCIjo3MX19LCJJc1Zpc2libGUiOnRydWUsIldpZHRoIjowLjAsIkhlaWdodCI6MTMuNDI2NjkyOTYyNjQ2NDg0LCJCb3JkZXJTdHlsZSI6eyIkaWQiOiI4NzkiLCJMaW5lQ29sb3IiOnsiJGlkIjoiODgwIiwiJHR5cGUiOiJOTFJFLkNvbW1vbi5Eb20uU29saWRDb2xvckJydXNoLCBOTFJFLkNvbW1vbiIsIkNvbG9yIjp7IiRpZCI6Ijg4MSIsIkEiOjI1NSwiUiI6MjU1LCJHIjowLCJCIjowfX0sIkxpbmVXZWlnaHQiOjAuMCwiTGluZVR5cGUiOjAsIlBhcmVudFN0eWxlIjpudWxsfSwiUGFyZW50U3R5bGUiOm51bGx9LCJUaXRsZVN0eWxlIjp7IiRpZCI6Ijg4MiIsIkZvbnRTZXR0aW5ncyI6eyIkaWQiOiI4ODMiLCJGb250U2l6ZSI6MTEsIkZvbnROYW1lIjoiQ2FsaWJyaSIsIklzQm9sZCI6dHJ1ZSwiSXNJdGFsaWMiOmZhbHNlLCJJc1VuZGVybGluZWQiOmZhbHNlLCJQYXJlbnRTdHlsZSI6bnVsbH0sIkF1dG9TaXplIjowLCJGb3JlZ3JvdW5kIjp7IiRpZCI6Ijg4NCIsIkNvbG9yIjp7IiRpZCI6Ijg4NSIsIkEiOjI1NSwiUiI6MCwiRyI6MCwiQiI6MH19LCJNYXhXaWR0aCI6NzIwLjAsIk1heEhlaWdodCI6IkluZmluaXR5IiwiU21hcnRGb3JlZ3JvdW5kSXNBY3RpdmUiOmZhbHNlLCJIb3Jpem9udGFsQWxpZ25tZW50IjowLCJWZXJ0aWNhbEFsaWdubWVudCI6MCwiU21hcnRGb3JlZ3JvdW5kIjpudWxsLCJCYWNrZ3JvdW5kRmlsbFR5cGUiOjAsIk1hcmdpbiI6eyIkcmVmIjoiNzY5In0sIlBhZGRpbmciOnsiJHJlZiI6Ijc3MCJ9LCJCYWNrZ3JvdW5kIjp7IiRyZWYiOiI3OSJ9LCJJc1Zpc2libGUiOnRydWUsIldpZHRoIjowLjAsIkhlaWdodCI6MC4wLCJCb3JkZXJTdHlsZSI6eyIkaWQiOiI4ODYiLCJMaW5lQ29sb3IiOm51bGwsIkxpbmVXZWlnaHQiOjAuMCwiTGluZVR5cGUiOjAsIlBhcmVudFN0eWxlIjpudWxsfSwiUGFyZW50U3R5bGUiOm51bGx9LCJEYXRlU3R5bGUiOnsiJGlkIjoiODg3IiwiRm9udFNldHRpbmdzIjp7IiRpZCI6Ijg4OCIsIkZvbnRTaXplIjoxMCwiRm9udE5hbWUiOiJDYWxpYnJpIiwiSXNCb2xkIjpmYWxzZSwiSXNJdGFsaWMiOmZhbHNlLCJJc1VuZGVybGluZWQiOmZhbHNlLCJQYXJlbnRTdHlsZSI6bnVsbH0sIkF1dG9TaXplIjowLCJGb3JlZ3JvdW5kIjp7IiRyZWYiOiI4MyJ9LCJNYXhXaWR0aCI6MjAwLjAsIk1heEhlaWdodCI6IkluZmluaXR5IiwiU21hcnRGb3JlZ3JvdW5kSXNBY3RpdmUiOmZhbHNlLCJIb3Jpem9udGFsQWxpZ25tZW50IjowLCJWZXJ0aWNhbEFsaWdubWVudCI6MCwiU21hcnRGb3JlZ3JvdW5kIjpudWxsLCJCYWNrZ3JvdW5kRmlsbFR5cGUiOjAsIk1hcmdpbiI6eyIkcmVmIjoiNzc0In0sIlBhZGRpbmciOnsiJHJlZiI6Ijc3NSJ9LCJCYWNrZ3JvdW5kIjp7IiRyZWYiOiI4NyJ9LCJJc1Zpc2libGUiOnRydWUsIldpZHRoIjowLjAsIkhlaWdodCI6MC4wLCJCb3JkZXJTdHlsZSI6eyIkaWQiOiI4ODkiLCJMaW5lQ29sb3IiOm51bGwsIkxpbmVXZWlnaHQiOjAuMCwiTGluZVR5cGUiOjAsIlBhcmVudFN0eWxlIjpudWxsfSwiUGFyZW50U3R5bGUiOm51bGx9LCJEYXRlRm9ybWF0Ijp7IiRpZCI6Ijg5M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OTEiLCJGb3JtYXQiOjAsIklzVmlzaWJsZSI6ZmFsc2UsIkxhc3RLbm93blZpc2liaWxpdHlTdGF0ZSI6ZmFsc2V9LCJJc1Zpc2libGUiOnRydWUsIlBhcmVudFN0eWxlIjpudWxsfSwiSW5kZXgiOjMwLCJTbWFydER1cmF0aW9uQWN0aXZhdGVkIjpmYWxzZSwiRGF0ZUZvcm1hdCI6eyIkcmVmIjoiODkwIn0sIldlZWtOdW1iZXJpbmciOnsiJGlkIjoiODkyIiwiRm9ybWF0IjowLCJJc1Zpc2libGUiOmZhbHNlLCJMYXN0S25vd25WaXNpYmlsaXR5U3RhdGUiOmZhbHNlfSwiSWQiOiJmYTg4ODZiNy02OWE1LTRjMDItODE3YS1hYmE1NDU3NmU5MjEiLCJJbXBvcnRJZCI6bnVsbCwiVGl0bGUiOiJEZXZlbG9wbWVudCIsIk5vdGUiOm51bGwsIkh5cGVybGluayI6eyIkaWQiOiI4OTMiLCJBZGRyZXNzIjoiIiwiU3ViQWRkcmVzcyI6IiJ9LCJJc0NoYW5nZWQiOmZhbHNlLCJJc05ldyI6ZmFsc2V9fSx7IiRpZCI6Ijg5NCIsIl9hdHRhY2hlZE1pbGVzdG9uZXMiOltdLCJUYXNrRGVmaW5pdGlvbiI6eyIkaWQiOiI4OTUiLCJHcm91cE5hbWUiOiIyZGQ4MDU3Ni1lM2QzLTRmYmQtYWY0ZC01ZWZjYmIyMTQzMjEiLCJTdGFydERhdGUiOiIyMDE5LTA5LTAxVDE0OjUyOjAwIiwiRW5kRGF0ZSI6IjIwMTktMTAtMjFUMDE6NTE6MDAiLCJQZXJjZW50YWdlQ29tcGxldGUiOm51bGwsIlN0eWxlIjp7IiRpZCI6Ijg5NiIsIlNoYXBlIjo3LCJTaGFwZVRoaWNrbmVzcyI6MywiRHVyYXRpb25Gb3JtYXQiOjUsIkluY2x1ZGVOb25Xb3JraW5nRGF5c0luRHVyYXRpb24iOmZhbHNlLCJQZXJjZW50YWdlQ29tcGxldGVTdHlsZSI6eyIkaWQiOiI4OTciLCJGb250U2V0dGluZ3MiOnsiJGlkIjoiODk4IiwiRm9udFNpemUiOjEwLCJGb250TmFtZSI6IkNhbGlicmkiLCJJc0JvbGQiOmZhbHNlLCJJc0l0YWxpYyI6ZmFsc2UsIklzVW5kZXJsaW5lZCI6ZmFsc2UsIlBhcmVudFN0eWxlIjpudWxsfSwiQXV0b1NpemUiOjAsIkZvcmVncm91bmQiOnsiJHJlZiI6IjE0MiJ9LCJNYXhXaWR0aCI6MjAwLjAsIk1heEhlaWdodCI6IkluZmluaXR5IiwiU21hcnRGb3JlZ3JvdW5kSXNBY3RpdmUiOmZhbHNlLCJIb3Jpem9udGFsQWxpZ25tZW50IjowLCJWZXJ0aWNhbEFsaWdubWVudCI6MCwiU21hcnRGb3JlZ3JvdW5kIjpudWxsLCJCYWNrZ3JvdW5kRmlsbFR5cGUiOjAsIk1hcmdpbiI6eyIkcmVmIjoiNzQ1In0sIlBhZGRpbmciOnsiJHJlZiI6Ijc0NiJ9LCJCYWNrZ3JvdW5kIjp7IiRyZWYiOiIxNDYifSwiSXNWaXNpYmxlIjp0cnVlLCJXaWR0aCI6MC4wLCJIZWlnaHQiOjAuMCwiQm9yZGVyU3R5bGUiOnsiJGlkIjoiODk5IiwiTGluZUNvbG9yIjpudWxsLCJMaW5lV2VpZ2h0IjowLjAsIkxpbmVUeXBlIjowLCJQYXJlbnRTdHlsZSI6bnVsbH0sIlBhcmVudFN0eWxlIjpudWxsfSwiRHVyYXRpb25TdHlsZSI6eyIkaWQiOiI5MDAiLCJGb250U2V0dGluZ3MiOnsiJGlkIjoiOTAxIiwiRm9udFNpemUiOjEwLCJGb250TmFtZSI6IkNhbGlicmkiLCJJc0JvbGQiOnRydWUsIklzSXRhbGljIjpmYWxzZSwiSXNVbmRlcmxpbmVkIjpmYWxzZSwiUGFyZW50U3R5bGUiOm51bGx9LCJBdXRvU2l6ZSI6MCwiRm9yZWdyb3VuZCI6eyIkaWQiOiI5MDIiLCJDb2xvciI6eyIkaWQiOiI5MDM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3NTIifSwiUGFkZGluZyI6eyIkcmVmIjoiNzUzIn0sIkJhY2tncm91bmQiOnsiJHJlZiI6IjE1NCJ9LCJJc1Zpc2libGUiOnRydWUsIldpZHRoIjowLjAsIkhlaWdodCI6MC4wLCJCb3JkZXJTdHlsZSI6eyIkaWQiOiI5MDQiLCJMaW5lQ29sb3IiOm51bGwsIkxpbmVXZWlnaHQiOjAuMCwiTGluZVR5cGUiOjAsIlBhcmVudFN0eWxlIjpudWxsfSwiUGFyZW50U3R5bGUiOm51bGx9LCJIb3Jpem9udGFsQ29ubmVjdG9yU3R5bGUiOnsiJGlkIjoiOTA1IiwiTGluZUNvbG9yIjp7IiRyZWYiOiIxNTcifSwiTGluZVdlaWdodCI6MS4wLCJMaW5lVHlwZSI6MCwiUGFyZW50U3R5bGUiOm51bGx9LCJWZXJ0aWNhbENvbm5lY3RvclN0eWxlIjp7IiRpZCI6IjkwNiIsIkxpbmVDb2xvciI6eyIkcmVmIjoiMTYwIn0sIkxpbmVXZWlnaHQiOjAuMCwiTGluZVR5cGUiOjAsIlBhcmVudFN0eWxlIjpudWxsfSwiTWFyZ2luIjpudWxsLCJTdGFydERhdGVQb3NpdGlvbiI6NiwiRW5kRGF0ZVBvc2l0aW9uIjo2LCJEYXRlSXNWaXNpYmxlIjpmYWxzZSwiVGl0bGVQb3NpdGlvbiI6MSwiRHVyYXRpb25Qb3NpdGlvbiI6NiwiUGVyY2VudGFnZUNvbXBsZXRlZFBvc2l0aW9uIjo2LCJTcGFjaW5nIjozLCJJc0JlbG93VGltZWJhbmQiOnRydWUsIlBlcmNlbnRhZ2VDb21wbGV0ZVNoYXBlT3BhY2l0eSI6MzUsIlNoYXBlU3R5bGUiOnsiJGlkIjoiOTA3IiwiTWFyZ2luIjp7IiRyZWYiOiI3NTgifSwiUGFkZGluZyI6eyIkcmVmIjoiNzU5In0sIkJhY2tncm91bmQiOnsiJGlkIjoiOTA4IiwiQ29sb3IiOnsiJGlkIjoiOTA5IiwiQSI6MjU1LCJSIjoxMTIsIkciOjE3MywiQiI6NzF9fSwiSXNWaXNpYmxlIjp0cnVlLCJXaWR0aCI6MC4wLCJIZWlnaHQiOjEzLjQyNjY5Mjk2MjY0NjQ4NCwiQm9yZGVyU3R5bGUiOnsiJGlkIjoiOTEwIiwiTGluZUNvbG9yIjp7IiRyZWYiOiIxNjgifSwiTGluZVdlaWdodCI6MC4wLCJMaW5lVHlwZSI6MCwiUGFyZW50U3R5bGUiOm51bGx9LCJQYXJlbnRTdHlsZSI6bnVsbH0sIlRpdGxlU3R5bGUiOnsiJGlkIjoiOTExIiwiRm9udFNldHRpbmdzIjp7IiRpZCI6IjkxMiIsIkZvbnRTaXplIjoxMSwiRm9udE5hbWUiOiJDYWxpYnJpIiwiSXNCb2xkIjp0cnVlLCJJc0l0YWxpYyI6ZmFsc2UsIklzVW5kZXJsaW5lZCI6ZmFsc2UsIlBhcmVudFN0eWxlIjpudWxsfSwiQXV0b1NpemUiOjAsIkZvcmVncm91bmQiOnsiJGlkIjoiOTEzIiwiQ29sb3IiOnsiJGlkIjoiOTE0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3NjkifSwiUGFkZGluZyI6eyIkcmVmIjoiNzcwIn0sIkJhY2tncm91bmQiOnsiJHJlZiI6IjE3NiJ9LCJJc1Zpc2libGUiOnRydWUsIldpZHRoIjowLjAsIkhlaWdodCI6MC4wLCJCb3JkZXJTdHlsZSI6eyIkaWQiOiI5MTUiLCJMaW5lQ29sb3IiOm51bGwsIkxpbmVXZWlnaHQiOjAuMCwiTGluZVR5cGUiOjAsIlBhcmVudFN0eWxlIjpudWxsfSwiUGFyZW50U3R5bGUiOm51bGx9LCJEYXRlU3R5bGUiOnsiJGlkIjoiOTE2IiwiRm9udFNldHRpbmdzIjp7IiRpZCI6IjkxNyIsIkZvbnRTaXplIjoxMCwiRm9udE5hbWUiOiJDYWxpYnJpIiwiSXNCb2xkIjpmYWxzZSwiSXNJdGFsaWMiOmZhbHNlLCJJc1VuZGVybGluZWQiOmZhbHNlLCJQYXJlbnRTdHlsZSI6bnVsbH0sIkF1dG9TaXplIjowLCJGb3JlZ3JvdW5kIjp7IiRyZWYiOiI4MyJ9LCJNYXhXaWR0aCI6MjAwLjAsIk1heEhlaWdodCI6IkluZmluaXR5IiwiU21hcnRGb3JlZ3JvdW5kSXNBY3RpdmUiOmZhbHNlLCJIb3Jpem9udGFsQWxpZ25tZW50IjoyLCJWZXJ0aWNhbEFsaWdubWVudCI6MCwiU21hcnRGb3JlZ3JvdW5kIjpudWxsLCJCYWNrZ3JvdW5kRmlsbFR5cGUiOjAsIk1hcmdpbiI6eyIkcmVmIjoiNzc0In0sIlBhZGRpbmciOnsiJHJlZiI6Ijc3NSJ9LCJCYWNrZ3JvdW5kIjp7IiRyZWYiOiIxODIifSwiSXNWaXNpYmxlIjp0cnVlLCJXaWR0aCI6MC4wLCJIZWlnaHQiOjAuMCwiQm9yZGVyU3R5bGUiOnsiJGlkIjoiOTE4IiwiTGluZUNvbG9yIjpudWxsLCJMaW5lV2VpZ2h0IjowLjAsIkxpbmVUeXBlIjowLCJQYXJlbnRTdHlsZSI6bnVsbH0sIlBhcmVudFN0eWxlIjpudWxsfSwiRGF0ZUZvcm1hdCI6eyIkaWQiOiI5MTk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TIwIiwiRm9ybWF0IjowLCJJc1Zpc2libGUiOmZhbHNlLCJMYXN0S25vd25WaXNpYmlsaXR5U3RhdGUiOmZhbHNlfSwiSXNWaXNpYmxlIjp0cnVlLCJQYXJlbnRTdHlsZSI6bnVsbH0sIkluZGV4IjozMSwiU21hcnREdXJhdGlvbkFjdGl2YXRlZCI6ZmFsc2UsIkRhdGVGb3JtYXQiOnsiJHJlZiI6IjkxOSJ9LCJXZWVrTnVtYmVyaW5nIjp7IiRpZCI6IjkyMSIsIkZvcm1hdCI6MCwiSXNWaXNpYmxlIjpmYWxzZSwiTGFzdEtub3duVmlzaWJpbGl0eVN0YXRlIjpmYWxzZX0sIklkIjoiYTAwMDUwMTMtZDE0My00ZWNhLTg3OTktZmUwMDIxYTI2NmUwIiwiSW1wb3J0SWQiOm51bGwsIlRpdGxlIjoiUkMiLCJOb3RlIjpudWxsLCJIeXBlcmxpbmsiOnsiJGlkIjoiOTIyIiwiQWRkcmVzcyI6IiIsIlN1YkFkZHJlc3MiOiIifSwiSXNDaGFuZ2VkIjpmYWxzZSwiSXNOZXciOmZhbHNlfX0seyIkaWQiOiI5MjMiLCJfYXR0YWNoZWRNaWxlc3RvbmVzIjpbeyIkaWQiOiI5MjQiLCJEYXRlIjoiMjAxOS0xMS0xNVQyMzo1OTowMFoiLCJTdHlsZSI6eyIkaWQiOiI5MjUiLCJTaGFwZSI6MTQsIkNvbm5lY3Rvck1hcmdpbiI6eyIkaWQiOiI5MjYiLCJUb3AiOjAuMCwiTGVmdCI6Mi4wLCJSaWdodCI6Mi4wLCJCb3R0b20iOjAuMH0sIkNvbm5lY3RvclN0eWxlIjp7IiRpZCI6IjkyNyIsIkxpbmVDb2xvciI6eyIkaWQiOiI5MjgiLCIkdHlwZSI6Ik5MUkUuQ29tbW9uLkRvbS5Tb2xpZENvbG9yQnJ1c2gsIE5MUkUuQ29tbW9uIiwiQ29sb3IiOnsiJGlkIjoiOTI5IiwiQSI6MTI3LCJSIjo3OSwiRyI6MTI5LCJCIjoxODl9fSwiTGluZVdlaWdodCI6MS4wLCJMaW5lVHlwZSI6MCwiUGFyZW50U3R5bGUiOm51bGx9LCJJc0JlbG93VGltZWJhbmQiOnRydWUsIlBvc2l0aW9uT25UYXNrIjozLCJIaWRlRGF0ZSI6ZmFsc2UsIlNoYXBlU2l6ZSI6MSwiU3BhY2luZyI6MC4wLCJQYWRkaW5nIjp7IiRpZCI6IjkzMCIsIlRvcCI6Ny4wLCJMZWZ0IjozLjAsIlJpZ2h0IjowLjAsIkJvdHRvbSI6Mi4wfSwiU2hhcGVTdHlsZSI6eyIkaWQiOiI5MzEiLCJNYXJnaW4iOnsiJHJlZiI6Ijc5MCJ9LCJQYWRkaW5nIjp7IiRyZWYiOiI3OTEifSwiQmFja2dyb3VuZCI6eyIkaWQiOiI5MzIiLCJDb2xvciI6eyIkaWQiOiI5MzMiLCJBIjoyNTUsIlIiOjU2LCJHIjo4NywiQiI6MzV9fSwiSXNWaXNpYmxlIjp0cnVlLCJXaWR0aCI6MTMuMCwiSGVpZ2h0IjoxMy4wLCJCb3JkZXJTdHlsZSI6eyIkaWQiOiI5MzQiLCJMaW5lQ29sb3IiOm51bGwsIkxpbmVXZWlnaHQiOjAuMCwiTGluZVR5cGUiOjAsIlBhcmVudFN0eWxlIjpudWxsfSwiUGFyZW50U3R5bGUiOm51bGx9LCJUaXRsZVN0eWxlIjp7IiRpZCI6IjkzNSIsIkZvbnRTZXR0aW5ncyI6eyIkaWQiOiI5MzYiLCJGb250U2l6ZSI6MTEsIkZvbnROYW1lIjoiQ2FsaWJyaSIsIklzQm9sZCI6dHJ1ZSwiSXNJdGFsaWMiOmZhbHNlLCJJc1VuZGVybGluZWQiOmZhbHNlLCJQYXJlbnRTdHlsZSI6bnVsbH0sIkF1dG9TaXplIjowLCJGb3JlZ3JvdW5kIjp7IiRpZCI6IjkzNyIsIkNvbG9yIjp7IiRpZCI6IjkzOCIsIkEiOjI1NSwiUiI6MCwiRyI6MCwiQiI6MH19LCJNYXhXaWR0aCI6MjAwLjAsIk1heEhlaWdodCI6IkluZmluaXR5IiwiU21hcnRGb3JlZ3JvdW5kSXNBY3RpdmUiOmZhbHNlLCJIb3Jpem9udGFsQWxpZ25tZW50IjoxLCJWZXJ0aWNhbEFsaWdubWVudCI6MCwiU21hcnRGb3JlZ3JvdW5kIjpudWxsLCJCYWNrZ3JvdW5kRmlsbFR5cGUiOjAsIk1hcmdpbiI6eyIkcmVmIjoiNzk5In0sIlBhZGRpbmciOnsiJHJlZiI6IjgwMCJ9LCJCYWNrZ3JvdW5kIjp7IiRyZWYiOiIyNSJ9LCJJc1Zpc2libGUiOnRydWUsIldpZHRoIjowLjAsIkhlaWdodCI6MC4wLCJCb3JkZXJTdHlsZSI6eyIkaWQiOiI5MzkiLCJMaW5lQ29sb3IiOm51bGwsIkxpbmVXZWlnaHQiOjAuMCwiTGluZVR5cGUiOjAsIlBhcmVudFN0eWxlIjpudWxsfSwiUGFyZW50U3R5bGUiOm51bGx9LCJEYXRlU3R5bGUiOnsiJGlkIjoiOTQwIiwiRm9udFNldHRpbmdzIjp7IiRpZCI6Ijk0MSIsIkZvbnRTaXplIjoxMCwiRm9udE5hbWUiOiJDYWxpYnJpIiwiSXNCb2xkIjpmYWxzZSwiSXNJdGFsaWMiOmZhbHNlLCJJc1VuZGVybGluZWQiOmZhbHNlLCJQYXJlbnRTdHlsZSI6bnVsbH0sIkF1dG9TaXplIjowLCJGb3JlZ3JvdW5kIjp7IiRpZCI6Ijk0MiIsIkNvbG9yIjp7IiRpZCI6Ijk0MyIsIkEiOjI1NSwiUiI6NjgsIkciOjg0LCJCIjoxMDZ9fSwiTWF4V2lkdGgiOjIwMC4wLCJNYXhIZWlnaHQiOiJJbmZpbml0eSIsIlNtYXJ0Rm9yZWdyb3VuZElzQWN0aXZlIjpmYWxzZSwiSG9yaXpvbnRhbEFsaWdubWVudCI6MSwiVmVydGljYWxBbGlnbm1lbnQiOjAsIlNtYXJ0Rm9yZWdyb3VuZCI6bnVsbCwiQmFja2dyb3VuZEZpbGxUeXBlIjowLCJNYXJnaW4iOnsiJHJlZiI6IjgwNiJ9LCJQYWRkaW5nIjp7IiRyZWYiOiI4MDcifSwiQmFja2dyb3VuZCI6eyIkcmVmIjoiMzQifSwiSXNWaXNpYmxlIjp0cnVlLCJXaWR0aCI6MC4wLCJIZWlnaHQiOjAuMCwiQm9yZGVyU3R5bGUiOnsiJGlkIjoiOTQ0IiwiTGluZUNvbG9yIjpudWxsLCJMaW5lV2VpZ2h0IjowLjAsIkxpbmVUeXBlIjowLCJQYXJlbnRTdHlsZSI6bnVsbH0sIlBhcmVudFN0eWxlIjpudWxsfSwiRGF0ZUZvcm1hdCI6eyIkaWQiOiI5NDU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5NDYiLCJEYXRlUGFydElzVmlzaWJsZSI6dHJ1ZSwiVGltZVBhcnRJc1Zpc2libGUiOmZhbHNlfX0sIldlZWtOdW1iZXJpbmciOnsiJGlkIjoiOTQ3IiwiRm9ybWF0IjowLCJJc1Zpc2libGUiOmZhbHNlLCJMYXN0S25vd25WaXNpYmlsaXR5U3RhdGUiOmZhbHNlfSwiSXNWaXNpYmxlIjp0cnVlLCJQYXJlbnRTdHlsZSI6bnVsbH0sIkluZGV4IjozMywiUGVyY2VudGFnZUNvbXBsZXRlIjpudWxsLCJQb3NpdGlvbiI6eyJSYXRpbyI6MC4wLCJJc0N1c3RvbSI6ZmFsc2V9LCJEYXRlRm9ybWF0Ijp7IiRyZWYiOiI5NDUifSwiV2Vla051bWJlcmluZyI6eyIkaWQiOiI5NDgiLCJGb3JtYXQiOjAsIklzVmlzaWJsZSI6ZmFsc2UsIkxhc3RLbm93blZpc2liaWxpdHlTdGF0ZSI6ZmFsc2V9LCJSZWxhdGVkVGFza0lkIjoiZGI4NDFiMmQtYzBiNS00MzRlLTgzMDAtOGNkNGQ0ZTU0MGJjIiwiSWQiOiJjZGVjMDQ5MC0zOWQwLTQ4MzgtYmExMy1hNjE3ZmM5Y2RlY2QiLCJJbXBvcnRJZCI6bnVsbCwiVGl0bGUiOiJTdGFnaW5nIiwiTm90ZSI6bnVsbCwiSHlwZXJsaW5rIjp7IiRpZCI6Ijk0OSIsIkFkZHJlc3MiOiIiLCJTdWJBZGRyZXNzIjoiIn0sIklzQ2hhbmdlZCI6ZmFsc2UsIklzTmV3IjpmYWxzZX0seyIkaWQiOiI5NTAiLCJEYXRlIjoiMjAxOS0xMi0yMFQyMzo1OTowMFoiLCJTdHlsZSI6eyIkaWQiOiI5NTEiLCJTaGFwZSI6MTQsIkNvbm5lY3Rvck1hcmdpbiI6eyIkaWQiOiI5NTIiLCJUb3AiOjAuMCwiTGVmdCI6Mi4wLCJSaWdodCI6Mi4wLCJCb3R0b20iOjAuMH0sIkNvbm5lY3RvclN0eWxlIjp7IiRpZCI6Ijk1MyIsIkxpbmVDb2xvciI6eyIkaWQiOiI5NTQiLCIkdHlwZSI6Ik5MUkUuQ29tbW9uLkRvbS5Tb2xpZENvbG9yQnJ1c2gsIE5MUkUuQ29tbW9uIiwiQ29sb3IiOnsiJGlkIjoiOTU1IiwiQSI6MTI3LCJSIjo3OSwiRyI6MTI5LCJCIjoxODl9fSwiTGluZVdlaWdodCI6MS4wLCJMaW5lVHlwZSI6MCwiUGFyZW50U3R5bGUiOm51bGx9LCJJc0JlbG93VGltZWJhbmQiOnRydWUsIlBvc2l0aW9uT25UYXNrIjozLCJIaWRlRGF0ZSI6ZmFsc2UsIlNoYXBlU2l6ZSI6MSwiU3BhY2luZyI6MC4wLCJQYWRkaW5nIjp7IiRyZWYiOiI5MzAifSwiU2hhcGVTdHlsZSI6eyIkaWQiOiI5NTYiLCJNYXJnaW4iOnsiJHJlZiI6Ijc5MCJ9LCJQYWRkaW5nIjp7IiRyZWYiOiI3OTEifSwiQmFja2dyb3VuZCI6eyIkaWQiOiI5NTciLCJDb2xvciI6eyIkaWQiOiI5NTgiLCJBIjoyNTUsIlIiOjU2LCJHIjo4NywiQiI6MzV9fSwiSXNWaXNpYmxlIjp0cnVlLCJXaWR0aCI6MTMuMCwiSGVpZ2h0IjoxMy4wLCJCb3JkZXJTdHlsZSI6eyIkaWQiOiI5NTkiLCJMaW5lQ29sb3IiOm51bGwsIkxpbmVXZWlnaHQiOjAuMCwiTGluZVR5cGUiOjAsIlBhcmVudFN0eWxlIjpudWxsfSwiUGFyZW50U3R5bGUiOm51bGx9LCJUaXRsZVN0eWxlIjp7IiRpZCI6Ijk2MCIsIkZvbnRTZXR0aW5ncyI6eyIkaWQiOiI5NjEiLCJGb250U2l6ZSI6MTEsIkZvbnROYW1lIjoiQ2FsaWJyaSIsIklzQm9sZCI6dHJ1ZSwiSXNJdGFsaWMiOmZhbHNlLCJJc1VuZGVybGluZWQiOmZhbHNlLCJQYXJlbnRTdHlsZSI6bnVsbH0sIkF1dG9TaXplIjowLCJGb3JlZ3JvdW5kIjp7IiRpZCI6Ijk2MiIsIkNvbG9yIjp7IiRpZCI6Ijk2MyIsIkEiOjI1NSwiUiI6MCwiRyI6MCwiQiI6MH19LCJNYXhXaWR0aCI6MjAwLjAsIk1heEhlaWdodCI6IkluZmluaXR5IiwiU21hcnRGb3JlZ3JvdW5kSXNBY3RpdmUiOmZhbHNlLCJIb3Jpem9udGFsQWxpZ25tZW50IjoxLCJWZXJ0aWNhbEFsaWdubWVudCI6MCwiU21hcnRGb3JlZ3JvdW5kIjpudWxsLCJCYWNrZ3JvdW5kRmlsbFR5cGUiOjAsIk1hcmdpbiI6eyIkcmVmIjoiNzk5In0sIlBhZGRpbmciOnsiJHJlZiI6IjgwMCJ9LCJCYWNrZ3JvdW5kIjp7IiRyZWYiOiIyNSJ9LCJJc1Zpc2libGUiOnRydWUsIldpZHRoIjowLjAsIkhlaWdodCI6MC4wLCJCb3JkZXJTdHlsZSI6eyIkaWQiOiI5NjQiLCJMaW5lQ29sb3IiOm51bGwsIkxpbmVXZWlnaHQiOjAuMCwiTGluZVR5cGUiOjAsIlBhcmVudFN0eWxlIjpudWxsfSwiUGFyZW50U3R5bGUiOm51bGx9LCJEYXRlU3R5bGUiOnsiJGlkIjoiOTY1IiwiRm9udFNldHRpbmdzIjp7IiRpZCI6Ijk2NiIsIkZvbnRTaXplIjoxMCwiRm9udE5hbWUiOiJDYWxpYnJpIiwiSXNCb2xkIjpmYWxzZSwiSXNJdGFsaWMiOmZhbHNlLCJJc1VuZGVybGluZWQiOmZhbHNlLCJQYXJlbnRTdHlsZSI6bnVsbH0sIkF1dG9TaXplIjowLCJGb3JlZ3JvdW5kIjp7IiRpZCI6Ijk2NyIsIkNvbG9yIjp7IiRpZCI6Ijk2OCIsIkEiOjI1NSwiUiI6NjgsIkciOjg0LCJCIjoxMDZ9fSwiTWF4V2lkdGgiOjIwMC4wLCJNYXhIZWlnaHQiOiJJbmZpbml0eSIsIlNtYXJ0Rm9yZWdyb3VuZElzQWN0aXZlIjpmYWxzZSwiSG9yaXpvbnRhbEFsaWdubWVudCI6MSwiVmVydGljYWxBbGlnbm1lbnQiOjAsIlNtYXJ0Rm9yZWdyb3VuZCI6bnVsbCwiQmFja2dyb3VuZEZpbGxUeXBlIjowLCJNYXJnaW4iOnsiJHJlZiI6IjgwNiJ9LCJQYWRkaW5nIjp7IiRyZWYiOiI4MDcifSwiQmFja2dyb3VuZCI6eyIkcmVmIjoiMzQifSwiSXNWaXNpYmxlIjp0cnVlLCJXaWR0aCI6MC4wLCJIZWlnaHQiOjAuMCwiQm9yZGVyU3R5bGUiOnsiJGlkIjoiOTY5IiwiTGluZUNvbG9yIjpudWxsLCJMaW5lV2VpZ2h0IjowLjAsIkxpbmVUeXBlIjowLCJQYXJlbnRTdHlsZSI6bnVsbH0sIlBhcmVudFN0eWxlIjpudWxsfSwiRGF0ZUZvcm1hdCI6eyIkaWQiOiI5NzA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5NzEiLCJEYXRlUGFydElzVmlzaWJsZSI6dHJ1ZSwiVGltZVBhcnRJc1Zpc2libGUiOmZhbHNlfX0sIldlZWtOdW1iZXJpbmciOnsiJGlkIjoiOTcyIiwiRm9ybWF0IjowLCJJc1Zpc2libGUiOmZhbHNlLCJMYXN0S25vd25WaXNpYmlsaXR5U3RhdGUiOmZhbHNlfSwiSXNWaXNpYmxlIjp0cnVlLCJQYXJlbnRTdHlsZSI6bnVsbH0sIkluZGV4IjozNCwiUGVyY2VudGFnZUNvbXBsZXRlIjpudWxsLCJQb3NpdGlvbiI6eyJSYXRpbyI6MC4wLCJJc0N1c3RvbSI6ZmFsc2V9LCJEYXRlRm9ybWF0Ijp7IiRyZWYiOiI5NzAifSwiV2Vla051bWJlcmluZyI6eyIkaWQiOiI5NzMiLCJGb3JtYXQiOjAsIklzVmlzaWJsZSI6ZmFsc2UsIkxhc3RLbm93blZpc2liaWxpdHlTdGF0ZSI6ZmFsc2V9LCJSZWxhdGVkVGFza0lkIjoiZGI4NDFiMmQtYzBiNS00MzRlLTgzMDAtOGNkNGQ0ZTU0MGJjIiwiSWQiOiJlZjU5NGRlMy1iZjA5LTRmMWMtYjkzZi05ZTdkMTJlZTQ2OWIiLCJJbXBvcnRJZCI6bnVsbCwiVGl0bGUiOiJHbyBMaXZlISIsIk5vdGUiOm51bGwsIkh5cGVybGluayI6eyIkaWQiOiI5NzQiLCJBZGRyZXNzIjoiIiwiU3ViQWRkcmVzcyI6IiJ9LCJJc0NoYW5nZWQiOmZhbHNlLCJJc05ldyI6ZmFsc2V9XSwiVGFza0RlZmluaXRpb24iOnsiJGlkIjoiOTc1IiwiR3JvdXBOYW1lIjoiMmRkODA1NzYtZTNkMy00ZmJkLWFmNGQtNWVmY2JiMjE0MzIxIiwiU3RhcnREYXRlIjoiMjAxOS0xMC0yMVQwMTo1NTowMCIsIkVuZERhdGUiOiIyMDE5LTEyLTI1VDAzOjQ0OjAwIiwiUGVyY2VudGFnZUNvbXBsZXRlIjpudWxsLCJTdHlsZSI6eyIkaWQiOiI5NzYiLCJTaGFwZSI6NywiU2hhcGVUaGlja25lc3MiOjMsIkR1cmF0aW9uRm9ybWF0IjowLCJJbmNsdWRlTm9uV29ya2luZ0RheXNJbkR1cmF0aW9uIjpmYWxzZSwiUGVyY2VudGFnZUNvbXBsZXRlU3R5bGUiOnsiJGlkIjoiOTc3IiwiRm9udFNldHRpbmdzIjp7IiRpZCI6Ijk3OCIsIkZvbnRTaXplIjoxMCwiRm9udE5hbWUiOiJDYWxpYnJpIiwiSXNCb2xkIjpmYWxzZSwiSXNJdGFsaWMiOmZhbHNlLCJJc1VuZGVybGluZWQiOmZhbHNlLCJQYXJlbnRTdHlsZSI6bnVsbH0sIkF1dG9TaXplIjowLCJGb3JlZ3JvdW5kIjp7IiRyZWYiOiIxNDIifSwiTWF4V2lkdGgiOjIwMC4wLCJNYXhIZWlnaHQiOiJJbmZpbml0eSIsIlNtYXJ0Rm9yZWdyb3VuZElzQWN0aXZlIjpmYWxzZSwiSG9yaXpvbnRhbEFsaWdubWVudCI6MCwiVmVydGljYWxBbGlnbm1lbnQiOjAsIlNtYXJ0Rm9yZWdyb3VuZCI6bnVsbCwiQmFja2dyb3VuZEZpbGxUeXBlIjowLCJNYXJnaW4iOnsiJHJlZiI6Ijc0NSJ9LCJQYWRkaW5nIjp7IiRyZWYiOiI3NDYifSwiQmFja2dyb3VuZCI6eyIkcmVmIjoiMTQ2In0sIklzVmlzaWJsZSI6dHJ1ZSwiV2lkdGgiOjAuMCwiSGVpZ2h0IjowLjAsIkJvcmRlclN0eWxlIjp7IiRpZCI6Ijk3OSIsIkxpbmVDb2xvciI6bnVsbCwiTGluZVdlaWdodCI6MC4wLCJMaW5lVHlwZSI6MCwiUGFyZW50U3R5bGUiOm51bGx9LCJQYXJlbnRTdHlsZSI6bnVsbH0sIkR1cmF0aW9uU3R5bGUiOnsiJGlkIjoiOTgwIiwiRm9udFNldHRpbmdzIjp7IiRpZCI6Ijk4MSIsIkZvbnRTaXplIjoxMCwiRm9udE5hbWUiOiJDYWxpYnJpIiwiSXNCb2xkIjpmYWxzZSwiSXNJdGFsaWMiOmZhbHNlLCJJc1VuZGVybGluZWQiOmZhbHNlLCJQYXJlbnRTdHlsZSI6bnVsbH0sIkF1dG9TaXplIjowLCJGb3JlZ3JvdW5kIjp7IiRyZWYiOiIxNTAifSwiTWF4V2lkdGgiOjIwMC4wLCJNYXhIZWlnaHQiOiJJbmZpbml0eSIsIlNtYXJ0Rm9yZWdyb3VuZElzQWN0aXZlIjpmYWxzZSwiSG9yaXpvbnRhbEFsaWdubWVudCI6MCwiVmVydGljYWxBbGlnbm1lbnQiOjAsIlNtYXJ0Rm9yZWdyb3VuZCI6bnVsbCwiQmFja2dyb3VuZEZpbGxUeXBlIjowLCJNYXJnaW4iOnsiJHJlZiI6Ijc1MiJ9LCJQYWRkaW5nIjp7IiRyZWYiOiI3NTMifSwiQmFja2dyb3VuZCI6eyIkcmVmIjoiMTU0In0sIklzVmlzaWJsZSI6dHJ1ZSwiV2lkdGgiOjAuMCwiSGVpZ2h0IjowLjAsIkJvcmRlclN0eWxlIjp7IiRpZCI6Ijk4MiIsIkxpbmVDb2xvciI6bnVsbCwiTGluZVdlaWdodCI6MC4wLCJMaW5lVHlwZSI6MCwiUGFyZW50U3R5bGUiOm51bGx9LCJQYXJlbnRTdHlsZSI6bnVsbH0sIkhvcml6b250YWxDb25uZWN0b3JTdHlsZSI6eyIkaWQiOiI5ODMiLCJMaW5lQ29sb3IiOnsiJHJlZiI6IjE1NyJ9LCJMaW5lV2VpZ2h0IjoxLjAsIkxpbmVUeXBlIjowLCJQYXJlbnRTdHlsZSI6bnVsbH0sIlZlcnRpY2FsQ29ubmVjdG9yU3R5bGUiOnsiJGlkIjoiOTg0IiwiTGluZUNvbG9yIjp7IiRyZWYiOiIxNjAifSwiTGluZVdlaWdodCI6MC4wLCJMaW5lVHlwZSI6MCwiUGFyZW50U3R5bGUiOm51bGx9LCJNYXJnaW4iOm51bGwsIlN0YXJ0RGF0ZVBvc2l0aW9uIjo2LCJFbmREYXRlUG9zaXRpb24iOjYsIkRhdGVJc1Zpc2libGUiOmZhbHNlLCJUaXRsZVBvc2l0aW9uIjoxLCJEdXJhdGlvblBvc2l0aW9uIjo2LCJQZXJjZW50YWdlQ29tcGxldGVkUG9zaXRpb24iOjYsIlNwYWNpbmciOjMsIklzQmVsb3dUaW1lYmFuZCI6dHJ1ZSwiUGVyY2VudGFnZUNvbXBsZXRlU2hhcGVPcGFjaXR5IjozNSwiU2hhcGVTdHlsZSI6eyIkaWQiOiI5ODUiLCJNYXJnaW4iOnsiJHJlZiI6Ijc1OCJ9LCJQYWRkaW5nIjp7IiRyZWYiOiI3NTkifSwiQmFja2dyb3VuZCI6eyIkaWQiOiI5ODYiLCJDb2xvciI6eyIkaWQiOiI5ODciLCJBIjoyNTUsIlIiOjExMiwiRyI6MTczLCJCIjo3MX19LCJJc1Zpc2libGUiOnRydWUsIldpZHRoIjowLjAsIkhlaWdodCI6MTMuNDI2NjkyOTYyNjQ2NDg0LCJCb3JkZXJTdHlsZSI6eyIkaWQiOiI5ODgiLCJMaW5lQ29sb3IiOnsiJHJlZiI6IjE2OCJ9LCJMaW5lV2VpZ2h0IjowLjAsIkxpbmVUeXBlIjowLCJQYXJlbnRTdHlsZSI6bnVsbH0sIlBhcmVudFN0eWxlIjpudWxsfSwiVGl0bGVTdHlsZSI6eyIkaWQiOiI5ODkiLCJGb250U2V0dGluZ3MiOnsiJGlkIjoiOTkwIiwiRm9udFNpemUiOjExLCJGb250TmFtZSI6IkNhbGlicmkiLCJJc0JvbGQiOnRydWUsIklzSXRhbGljIjpmYWxzZSwiSXNVbmRlcmxpbmVkIjpmYWxzZSwiUGFyZW50U3R5bGUiOm51bGx9LCJBdXRvU2l6ZSI6MiwiRm9yZWdyb3VuZCI6eyIkaWQiOiI5OTEiLCJDb2xvciI6eyIkaWQiOiI5OTIiLCJBIjoyNTUsIlIiOjAsIkciOjAsIkIiOjB9fSwiTWF4V2lkdGgiOjcwLjc3MDAwMDAwMDAwMDAxLCJNYXhIZWlnaHQiOiJJbmZpbml0eSIsIlNtYXJ0Rm9yZWdyb3VuZElzQWN0aXZlIjpmYWxzZSwiSG9yaXpvbnRhbEFsaWdubWVudCI6MCwiVmVydGljYWxBbGlnbm1lbnQiOjAsIlNtYXJ0Rm9yZWdyb3VuZCI6bnVsbCwiQmFja2dyb3VuZEZpbGxUeXBlIjowLCJNYXJnaW4iOnsiJHJlZiI6Ijc2OSJ9LCJQYWRkaW5nIjp7IiRyZWYiOiI3NzAifSwiQmFja2dyb3VuZCI6eyIkcmVmIjoiMTc2In0sIklzVmlzaWJsZSI6dHJ1ZSwiV2lkdGgiOjAuMCwiSGVpZ2h0IjowLjAsIkJvcmRlclN0eWxlIjp7IiRpZCI6Ijk5MyIsIkxpbmVDb2xvciI6bnVsbCwiTGluZVdlaWdodCI6MC4wLCJMaW5lVHlwZSI6MCwiUGFyZW50U3R5bGUiOm51bGx9LCJQYXJlbnRTdHlsZSI6bnVsbH0sIkRhdGVTdHlsZSI6eyIkaWQiOiI5OTQiLCJGb250U2V0dGluZ3MiOnsiJGlkIjoiOTk1IiwiRm9udFNpemUiOjEwLCJGb250TmFtZSI6IkNhbGlicmkiLCJJc0JvbGQiOmZhbHNlLCJJc0l0YWxpYyI6ZmFsc2UsIklzVW5kZXJsaW5lZCI6ZmFsc2UsIlBhcmVudFN0eWxlIjpudWxsfSwiQXV0b1NpemUiOjAsIkZvcmVncm91bmQiOnsiJHJlZiI6IjgzIn0sIk1heFdpZHRoIjoyMDAuMCwiTWF4SGVpZ2h0IjoiSW5maW5pdHkiLCJTbWFydEZvcmVncm91bmRJc0FjdGl2ZSI6ZmFsc2UsIkhvcml6b250YWxBbGlnbm1lbnQiOjIsIlZlcnRpY2FsQWxpZ25tZW50IjowLCJTbWFydEZvcmVncm91bmQiOm51bGwsIkJhY2tncm91bmRGaWxsVHlwZSI6MCwiTWFyZ2luIjp7IiRyZWYiOiI3NzQifSwiUGFkZGluZyI6eyIkcmVmIjoiNzc1In0sIkJhY2tncm91bmQiOnsiJHJlZiI6IjE4MiJ9LCJJc1Zpc2libGUiOnRydWUsIldpZHRoIjowLjAsIkhlaWdodCI6MC4wLCJCb3JkZXJTdHlsZSI6eyIkaWQiOiI5OTYiLCJMaW5lQ29sb3IiOm51bGwsIkxpbmVXZWlnaHQiOjAuMCwiTGluZVR5cGUiOjAsIlBhcmVudFN0eWxlIjpudWxsfSwiUGFyZW50U3R5bGUiOm51bGx9LCJEYXRlRm9ybWF0Ijp7IiRpZCI6Ijk5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5OTgiLCJGb3JtYXQiOjAsIklzVmlzaWJsZSI6ZmFsc2UsIkxhc3RLbm93blZpc2liaWxpdHlTdGF0ZSI6ZmFsc2V9LCJJc1Zpc2libGUiOnRydWUsIlBhcmVudFN0eWxlIjpudWxsfSwiSW5kZXgiOjMyLCJTbWFydER1cmF0aW9uQWN0aXZhdGVkIjpmYWxzZSwiRGF0ZUZvcm1hdCI6eyIkcmVmIjoiOTk3In0sIldlZWtOdW1iZXJpbmciOnsiJGlkIjoiOTk5IiwiRm9ybWF0IjowLCJJc1Zpc2libGUiOmZhbHNlLCJMYXN0S25vd25WaXNpYmlsaXR5U3RhdGUiOmZhbHNlfSwiSWQiOiJkYjg0MWIyZC1jMGI1LTQzNGUtODMwMC04Y2Q0ZDRlNTQwYmMiLCJJbXBvcnRJZCI6bnVsbCwiVGl0bGUiOiJSZWxlYXNlIHRvIFdlYiIsIk5vdGUiOm51bGwsIkh5cGVybGluayI6eyIkaWQiOiIxMDAwIiwiQWRkcmVzcyI6IiIsIlN1YkFkZHJlc3MiOiIifSwiSXNDaGFuZ2VkIjpmYWxzZSwiSXNOZXciOmZhbHNlfX1dLCJfbWlsZXN0b25lcyI6W10sIklkIjoiMmRkODA1NzYtZTNkMy00ZmJkLWFmNGQtNWVmY2JiMjE0MzIxIiwiSXNTaW5nbGVJdGVtUm93IjpmYWxzZX1dLCJJbmRleCI6MCwiSWQiOiIzNTg0YjBjYy04MGZkLTQ5NjUtOTAzMS01Y2QxNjlhZWY3ZDMiLCJIZWFkZXJUZXh0IjoiRGVmYXVsdCIsIklzRGVmYXVsdCI6dHJ1ZSwiU3R5bGUiOnsiJGlkIjoiMTAwMSIsIkhlYWRlclN0eWxlIjp7IiRpZCI6IjEwMDIiLCJUZXh0U3R5bGUiOnsiJGlkIjoiMTAwMyIsIkZvbnRTZXR0aW5ncyI6eyIkaWQiOiIxMDA0IiwiRm9udFNpemUiOjExLCJGb250TmFtZSI6IkNhbGlicmkiLCJJc0JvbGQiOmZhbHNlLCJJc0l0YWxpYyI6ZmFsc2UsIklzVW5kZXJsaW5lZCI6ZmFsc2UsIlBhcmVudFN0eWxlIjpudWxsfSwiQXV0b1NpemUiOjAsIkZvcmVncm91bmQiOnsiJGlkIjoiMTAwNSIsIkNvbG9yIjp7IiRpZCI6IjEwMDY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xMDA3IiwiVG9wIjowLjAsIkxlZnQiOjAuMCwiUmlnaHQiOjAuMCwiQm90dG9tIjowLjB9LCJQYWRkaW5nIjp7IiRpZCI6IjEwMDgiLCJUb3AiOjAuMCwiTGVmdCI6MC4wLCJSaWdodCI6MC4wLCJCb3R0b20iOjAuMH0sIkJhY2tncm91bmQiOm51bGwsIklzVmlzaWJsZSI6dHJ1ZSwiV2lkdGgiOjAuMCwiSGVpZ2h0IjowLjAsIkJvcmRlclN0eWxlIjpudWxsLCJQYXJlbnRTdHlsZSI6bnVsbH0sIlJlY3RhbmdsZVN0eWxlIjp7IiRpZCI6IjEwMDkiLCJNYXJnaW4iOnsiJGlkIjoiMTAxMCIsIlRvcCI6MC4wLCJMZWZ0IjowLjAsIlJpZ2h0IjowLjAsIkJvdHRvbSI6MC4wfSwiUGFkZGluZyI6eyIkaWQiOiIxMDExIiwiVG9wIjowLjAsIkxlZnQiOjAuMCwiUmlnaHQiOjAuMCwiQm90dG9tIjowLjB9LCJCYWNrZ3JvdW5kIjp7IiRpZCI6IjEwMTIiLCJDb2xvciI6eyIkaWQiOiIxMDEzIiwiQSI6NjMsIlIiOjExMiwiRyI6MTczLCJCIjo3MX19LCJJc1Zpc2libGUiOnRydWUsIldpZHRoIjowLjAsIkhlaWdodCI6MC4wLCJCb3JkZXJTdHlsZSI6eyIkaWQiOiIxMDE0IiwiTGluZUNvbG9yIjp7IiRpZCI6IjEwMTUiLCIkdHlwZSI6Ik5MUkUuQ29tbW9uLkRvbS5Tb2xpZENvbG9yQnJ1c2gsIE5MUkUuQ29tbW9uIiwiQ29sb3IiOnsiJGlkIjoiMTAxNiIsIkEiOjI1NSwiUiI6MjU1LCJHIjowLCJCIjowfX0sIkxpbmVXZWlnaHQiOjAuMCwiTGluZVR5cGUiOjAsIlBhcmVudFN0eWxlIjpudWxsfSwiUGFyZW50U3R5bGUiOm51bGx9LCJNYXJnaW4iOnsiJGlkIjoiMTAxNyIsIlRvcCI6MC4wLCJMZWZ0IjowLjAsIlJpZ2h0IjowLjAsIkJvdHRvbSI6MC4wfSwiUGFkZGluZyI6eyIkaWQiOiIxMDE4IiwiVG9wIjowLjAsIkxlZnQiOjAuMCwiUmlnaHQiOjAuMCwiQm90dG9tIjowLjB9LCJCYWNrZ3JvdW5kIjpudWxsLCJJc1Zpc2libGUiOnRydWUsIldpZHRoIjowLjAsIkhlaWdodCI6MC4wLCJCb3JkZXJTdHlsZSI6bnVsbCwiUGFyZW50U3R5bGUiOm51bGx9LCJCYWNrZ3JvdW5kU3R5bGUiOnsiJGlkIjoiMTAxOSIsIk1hcmdpbiI6eyIkaWQiOiIxMDIwIiwiVG9wIjowLjAsIkxlZnQiOjAuMCwiUmlnaHQiOjAuMCwiQm90dG9tIjowLjB9LCJQYWRkaW5nIjp7IiRpZCI6IjEwMjEiLCJUb3AiOjAuMCwiTGVmdCI6MC4wLCJSaWdodCI6MC4wLCJCb3R0b20iOjAuMH0sIkJhY2tncm91bmQiOnsiJGlkIjoiMTAyMiIsIkNvbG9yIjp7IiRpZCI6IjEwMjMiLCJBIjo1MSwiUiI6MTY1LCJHIjoxNjUsIkIiOjE2NX19LCJJc1Zpc2libGUiOnRydWUsIldpZHRoIjowLjAsIkhlaWdodCI6MC4wLCJCb3JkZXJTdHlsZSI6eyIkaWQiOiIxMDI0IiwiTGluZUNvbG9yIjp7IiRpZCI6IjEwMjUiLCIkdHlwZSI6Ik5MUkUuQ29tbW9uLkRvbS5Tb2xpZENvbG9yQnJ1c2gsIE5MUkUuQ29tbW9uIiwiQ29sb3IiOnsiJGlkIjoiMTAyNiIsIkEiOjI1NSwiUiI6MjU1LCJHIjowLCJCIjowfX0sIkxpbmVXZWlnaHQiOjAuMCwiTGluZVR5cGUiOjAsIlBhcmVudFN0eWxlIjpudWxsfSwiUGFyZW50U3R5bGUiOm51bGx9LCJNYXJnaW4iOnsiJGlkIjoiMTAyNyIsIlRvcCI6MC4wLCJMZWZ0IjowLjAsIlJpZ2h0IjowLjAsIkJvdHRvbSI6MC4wfSwiUGFkZGluZyI6eyIkaWQiOiIxMDI4IiwiVG9wIjowLjAsIkxlZnQiOjAuMCwiUmlnaHQiOjAuMCwiQm90dG9tIjowLjB9LCJJc1Zpc2libGUiOnRydWUsIldpZHRoIjowLjAsIkhlaWdodCI6MC4wLCJCb3JkZXJTdHlsZSI6bnVsbCwiUGFyZW50U3R5bGUiOm51bGx9fV0sIklkIjoiZmZlZTFlNzktYjg1OS00M2EyLThjMzktNDU0ZWE4ODBmZGE4IiwiSW5kZXgiOjIzLCJIZWFkZXJUZXh0IjoiU2VydmljZSBEZXZlbG9wbWVudCIsIlN0eWxlIjp7IiRpZCI6IjEwMjkiLCJIZWFkZXJTdHlsZSI6eyIkaWQiOiIxMDMwIiwiVGV4dElzVmVydGljYWwiOmZhbHNlLCJUZXh0U3R5bGUiOnsiJGlkIjoiMTAzMSIsIkZvbnRTZXR0aW5ncyI6eyIkaWQiOiIxMDMyIiwiRm9udFNpemUiOjEyLCJGb250TmFtZSI6IkNhbGlicmkiLCJJc0JvbGQiOnRydWUsIklzSXRhbGljIjpmYWxzZSwiSXNVbmRlcmxpbmVkIjpmYWxzZSwiUGFyZW50U3R5bGUiOm51bGx9LCJBdXRvU2l6ZSI6MCwiRm9yZWdyb3VuZCI6eyIkaWQiOiIxMDMzIiwiQ29sb3IiOnsiJGlkIjoiMTAzNCIsIkEiOjI1NSwiUiI6MjU1LCJHIjoyNTUsIkIiOjI1NX19LCJNYXhXaWR0aCI6MC4wLCJNYXhIZWlnaHQiOjAuMCwiU21hcnRGb3JlZ3JvdW5kSXNBY3RpdmUiOmZhbHNlLCJIb3Jpem9udGFsQWxpZ25tZW50IjowLCJWZXJ0aWNhbEFsaWdubWVudCI6MCwiU21hcnRGb3JlZ3JvdW5kIjpudWxsLCJCYWNrZ3JvdW5kRmlsbFR5cGUiOjAsIk1hcmdpbiI6eyIkaWQiOiIxMDM1IiwiVG9wIjowLjAsIkxlZnQiOjAuMCwiUmlnaHQiOjAuMCwiQm90dG9tIjowLjB9LCJQYWRkaW5nIjp7IiRpZCI6IjEwMzYiLCJUb3AiOjAuMCwiTGVmdCI6MC4wLCJSaWdodCI6MC4wLCJCb3R0b20iOjAuMH0sIkJhY2tncm91bmQiOm51bGwsIklzVmlzaWJsZSI6ZmFsc2UsIldpZHRoIjowLjAsIkhlaWdodCI6MC4wLCJCb3JkZXJTdHlsZSI6bnVsbCwiUGFyZW50U3R5bGUiOm51bGx9LCJSZWN0YW5nbGVTdHlsZSI6eyIkaWQiOiIxMDM3IiwiTWFyZ2luIjp7IiRpZCI6IjEwMzgiLCJUb3AiOjAuMCwiTGVmdCI6MC4wLCJSaWdodCI6MC4wLCJCb3R0b20iOjAuMH0sIlBhZGRpbmciOnsiJGlkIjoiMTAzOSIsIlRvcCI6MC4wLCJMZWZ0IjowLjAsIlJpZ2h0IjowLjAsIkJvdHRvbSI6MC4wfSwiQmFja2dyb3VuZCI6eyIkaWQiOiIxMDQwIiwiQ29sb3IiOnsiJGlkIjoiMTA0MSIsIkEiOjI1NSwiUiI6MTEyLCJHIjoxNzMsIkIiOjcxfX0sIklzVmlzaWJsZSI6ZmFsc2UsIldpZHRoIjowLjAsIkhlaWdodCI6MC4wLCJCb3JkZXJTdHlsZSI6eyIkaWQiOiIxMDQyIiwiTGluZUNvbG9yIjp7IiRpZCI6IjEwNDMiLCIkdHlwZSI6Ik5MUkUuQ29tbW9uLkRvbS5Tb2xpZENvbG9yQnJ1c2gsIE5MUkUuQ29tbW9uIiwiQ29sb3IiOnsiJGlkIjoiMTA0NCIsIkEiOjI1NSwiUiI6NTUsIkciOjU1LCJCIjo1NX19LCJMaW5lV2VpZ2h0IjowLjAsIkxpbmVUeXBlIjowLCJQYXJlbnRTdHlsZSI6bnVsbH0sIlBhcmVudFN0eWxlIjpudWxsfSwiTWFyZ2luIjp7IiRpZCI6IjEwNDUiLCJUb3AiOjAuMCwiTGVmdCI6MC4wLCJSaWdodCI6MC4wLCJCb3R0b20iOjAuMH0sIlBhZGRpbmciOnsiJGlkIjoiMTA0NiIsIlRvcCI6MC4wLCJMZWZ0IjowLjAsIlJpZ2h0IjowLjAsIkJvdHRvbSI6MC4wfSwiQmFja2dyb3VuZCI6bnVsbCwiSXNWaXNpYmxlIjp0cnVlLCJXaWR0aCI6MC4wLCJIZWlnaHQiOjAuMCwiQm9yZGVyU3R5bGUiOm51bGwsIlBhcmVudFN0eWxlIjpudWxsfSwiQmFja2dyb3VuZFN0eWxlIjp7IiRpZCI6IjEwNDciLCJNYXJnaW4iOnsiJGlkIjoiMTA0OCIsIlRvcCI6MC4wLCJMZWZ0IjowLjAsIlJpZ2h0IjowLjAsIkJvdHRvbSI6MC4wfSwiUGFkZGluZyI6eyIkaWQiOiIxMDQ5IiwiVG9wIjowLjAsIkxlZnQiOjAuMCwiUmlnaHQiOjAuMCwiQm90dG9tIjowLjB9LCJCYWNrZ3JvdW5kIjp7IiRpZCI6IjEwNTAiLCJDb2xvciI6eyIkaWQiOiIxMDUxIiwiQSI6MzgsIlIiOjExMiwiRyI6MTczLCJCIjo3MX19LCJJc1Zpc2libGUiOnRydWUsIldpZHRoIjowLjAsIkhlaWdodCI6MC4wLCJCb3JkZXJTdHlsZSI6eyIkaWQiOiIxMDUyIiwiTGluZUNvbG9yIjp7IiRpZCI6IjEwNTMiLCIkdHlwZSI6Ik5MUkUuQ29tbW9uLkRvbS5Tb2xpZENvbG9yQnJ1c2gsIE5MUkUuQ29tbW9uIiwiQ29sb3IiOnsiJGlkIjoiMTA1NCIsIkEiOjI1NSwiUiI6NTUsIkciOjU1LCJCIjo1NX19LCJMaW5lV2VpZ2h0IjowLjAsIkxpbmVUeXBlIjowLCJQYXJlbnRTdHlsZSI6bnVsbH0sIlBhcmVudFN0eWxlIjpudWxsfSwiSXNBYm92ZVRpbWViYW5kIjpmYWxzZSwiTWFyZ2luIjp7IiRpZCI6IjEwNTUiLCJUb3AiOjAuMCwiTGVmdCI6MC4wLCJSaWdodCI6MC4wLCJCb3R0b20iOjAuMH0sIlBhZGRpbmciOnsiJGlkIjoiMTA1NiIsIlRvcCI6MC4wLCJMZWZ0IjowLjAsIlJpZ2h0IjowLjAsIkJvdHRvbSI6MC4wfSwiSXNWaXNpYmxlIjp0cnVlLCJXaWR0aCI6MC4wLCJIZWlnaHQiOjAuMCwiQm9yZGVyU3R5bGUiOnsiJGlkIjoiMTA1NyIsIkxpbmVDb2xvciI6bnVsbCwiTGluZVdlaWdodCI6MC4wLCJMaW5lVHlwZSI6MCwiUGFyZW50U3R5bGUiOm51bGx9LCJQYXJlbnRTdHlsZSI6bnVsbH19LHsiJGlkIjoiMTA1OCIsIl9hY3Rpdml0aWVzIjpbeyIkaWQiOiIxMDU5IiwiX3Jvd3MiOlt7IiRpZCI6IjEwNjAiLCJfdGFza3MiOltdLCJfbWlsZXN0b25lcyI6W3siJGlkIjoiMTA2MSIsIklkIjoiMjdlMGU5MGMtOGU2MS00NjBmLTg4ZGEtOTNhYjQwNGZjODVkIiwiSW5kZXgiOjM0LCJHcm91cElkIjoiOTM5OTMwZGQtYWQ5ZS00ZWYwLWI5NWEtNDI1MWZmNWQ3ZGQ1IiwiVGl0bGUiOiJTYWxlcyBEYXNoYm9hcmQiLCJEYXRlVGltZSI6IjIwMTktMTItMjBUMjM6NTk6MDAiLCJQZXJjZW50YWdlQ29tcGxldGUiOm51bGwsIk5vdGUiOm51bGwsIlN0eWxlIjp7IiRpZCI6IjEwNjIiLCJUaXRsZVBvc2l0aW9uIjoiTGVmdCIsIkRhdGVQb3NpdGlvbiI6IkxlZnQiLCJTaGFwZVR5cGUiOjYsIlNoYXBlU2l6ZSI6MywiU2hhcGVTdHlsZSI6eyIkaWQiOiIxMDYzIiwiTWFyZ2luIjp7IiRyZWYiOiIyNjUifSwiUGFkZGluZyI6eyIkcmVmIjoiMjY2In0sIkJhY2tncm91bmQiOnsiJGlkIjoiMTA2NCIsIkNvbG9yIjp7IiRpZCI6IjEwNjUiLCJBIjoyNTUsIlIiOjY4LCJHIjoxMTQsIkIiOjE5Nn19LCJJc1Zpc2libGUiOnRydWUsIldpZHRoIjoxNC42ODI1MTk5MTI3MTk3MjcsIkhlaWdodCI6MTYuMzEzOTM2MjMzNTIwNTA4LCJCb3JkZXJTdHlsZSI6eyIkaWQiOiIxMDY2IiwiTGluZUNvbG9yIjpudWxsLCJMaW5lV2VpZ2h0IjowLjAsIkxpbmVUeXBlIjowLCJQYXJlbnRTdHlsZSI6bnVsbH0sIlBhcmVudFN0eWxlIjpudWxsfSwiVGl0bGVTdHlsZSI6eyIkaWQiOiIxMDY3IiwiRm9udFNldHRpbmdzIjp7IiRpZCI6IjEwNjgiLCJGb250U2l6ZSI6MTEsIkZvbnROYW1lIjoiQ2FsaWJyaSIsIklzQm9sZCI6dHJ1ZSwiSXNJdGFsaWMiOmZhbHNlLCJJc1VuZGVybGluZWQiOmZhbHNlLCJQYXJlbnRTdHlsZSI6bnVsbH0sIkF1dG9TaXplIjowLCJGb3JlZ3JvdW5kIjp7IiRpZCI6IjEwNjkiLCJDb2xvciI6eyIkaWQiOiIxMDcwIiwiQSI6MjU1LCJSIjowLCJHIjowLCJCIjowfX0sIk1heFdpZHRoIjoyMDAuMCwiTWF4SGVpZ2h0IjoiSW5maW5pdHkiLCJTbWFydEZvcmVncm91bmRJc0FjdGl2ZSI6ZmFsc2UsIkhvcml6b250YWxBbGlnbm1lbnQiOjIsIlZlcnRpY2FsQWxpZ25tZW50IjowLCJTbWFydEZvcmVncm91bmQiOm51bGwsIkJhY2tncm91bmRGaWxsVHlwZSI6MCwiTWFyZ2luIjp7IiRyZWYiOiIyNzQifSwiUGFkZGluZyI6eyIkcmVmIjoiMjc1In0sIkJhY2tncm91bmQiOnsiJHJlZiI6IjI1In0sIklzVmlzaWJsZSI6dHJ1ZSwiV2lkdGgiOjAuMCwiSGVpZ2h0IjowLjAsIkJvcmRlclN0eWxlIjpudWxsLCJQYXJlbnRTdHlsZSI6bnVsbH0sIkRhdGVTdHlsZSI6eyIkaWQiOiIxMDcxIiwiRm9udFNldHRpbmdzIjp7IiRpZCI6IjEwNzIiLCJGb250U2l6ZSI6MTAsIkZvbnROYW1lIjoiQ2FsaWJyaSIsIklzQm9sZCI6ZmFsc2UsIklzSXRhbGljIjpmYWxzZSwiSXNVbmRlcmxpbmVkIjpmYWxzZSwiUGFyZW50U3R5bGUiOm51bGx9LCJBdXRvU2l6ZSI6MCwiRm9yZWdyb3VuZCI6eyIkcmVmIjoiMzAifSwiTWF4V2lkdGgiOjIwMC4wLCJNYXhIZWlnaHQiOiJJbmZpbml0eSIsIlNtYXJ0Rm9yZWdyb3VuZElzQWN0aXZlIjpmYWxzZSwiSG9yaXpvbnRhbEFsaWdubWVudCI6MiwiVmVydGljYWxBbGlnbm1lbnQiOjAsIlNtYXJ0Rm9yZWdyb3VuZCI6bnVsbCwiQmFja2dyb3VuZEZpbGxUeXBlIjowLCJNYXJnaW4iOnsiJHJlZiI6IjI3OSJ9LCJQYWRkaW5nIjp7IiRyZWYiOiIyODAifSwiQmFja2dyb3VuZCI6eyIkcmVmIjoiMzQifSwiSXNWaXNpYmxlIjpmYWxzZSwiV2lkdGgiOjAuMCwiSGVpZ2h0IjowLjAsIkJvcmRlclN0eWxlIjpudWxsLCJQYXJlbnRTdHlsZSI6bnVsbH0sIkRhdGVGb3JtYXQiOnsiJHJlZiI6IjI4MiJ9LCJXZWVrTnVtYmVyaW5nIjp7IiRpZCI6IjEwNzMiLCJGb3JtYXQiOjAsIklzVmlzaWJsZSI6ZmFsc2UsIkxhc3RLbm93blZpc2liaWxpdHlTdGF0ZSI6ZmFsc2V9LCJJc1Zpc2libGUiOnRydWUsIlBhcmVudFN0eWxlIjpudWxsfSwiSHlwZXJsaW5rIjp7IiRpZCI6IjEwNzQiLCJBZGRyZXNzIjoiIiwiU3ViQWRkcmVzcyI6IiJ9LCJJbXBvcnRJZCI6bnVsbH0seyIkaWQiOiIxMDc1IiwiSWQiOiIwNWY1ZTIyYi0wNzEwLTQyYTEtYTFkYy01OTYxNWJiNGM0NjkiLCJJbmRleCI6MzUsIkdyb3VwSWQiOiI5Mzk5MzBkZC1hZDllLTRlZjAtYjk1YS00MjUxZmY1ZDdkZDUiLCJUaXRsZSI6IlNlcnZpY2UgTWV0cmljcyIsIkRhdGVUaW1lIjoiMjAxOS0wNC0wMVQwMDowMDowMCIsIlBlcmNlbnRhZ2VDb21wbGV0ZSI6bnVsbCwiTm90ZSI6bnVsbCwiU3R5bGUiOnsiJGlkIjoiMTA3NiIsIlRpdGxlUG9zaXRpb24iOiJMZWZ0IiwiRGF0ZVBvc2l0aW9uIjoiTGVmdCIsIlNoYXBlVHlwZSI6NiwiU2hhcGVTaXplIjozLCJTaGFwZVN0eWxlIjp7IiRpZCI6IjEwNzciLCJNYXJnaW4iOnsiJHJlZiI6IjI2NSJ9LCJQYWRkaW5nIjp7IiRyZWYiOiIyNjYifSwiQmFja2dyb3VuZCI6eyIkaWQiOiIxMDc4IiwiQ29sb3IiOnsiJGlkIjoiMTA3OSIsIkEiOjI1NSwiUiI6NjgsIkciOjExNCwiQiI6MTk2fX0sIklzVmlzaWJsZSI6dHJ1ZSwiV2lkdGgiOjE0LjY4MjUxOTkxMjcxOTcyNywiSGVpZ2h0IjoxNi4zMTM5MzYyMzM1MjA1MDgsIkJvcmRlclN0eWxlIjp7IiRpZCI6IjEwODAiLCJMaW5lQ29sb3IiOm51bGwsIkxpbmVXZWlnaHQiOjAuMCwiTGluZVR5cGUiOjAsIlBhcmVudFN0eWxlIjpudWxsfSwiUGFyZW50U3R5bGUiOm51bGx9LCJUaXRsZVN0eWxlIjp7IiRpZCI6IjEwODEiLCJGb250U2V0dGluZ3MiOnsiJGlkIjoiMTA4MiIsIkZvbnRTaXplIjoxMSwiRm9udE5hbWUiOiJDYWxpYnJpIiwiSXNCb2xkIjp0cnVlLCJJc0l0YWxpYyI6ZmFsc2UsIklzVW5kZXJsaW5lZCI6ZmFsc2UsIlBhcmVudFN0eWxlIjpudWxsfSwiQXV0b1NpemUiOjAsIkZvcmVncm91bmQiOnsiJGlkIjoiMTA4MyIsIkNvbG9yIjp7IiRpZCI6IjEwODQiLCJBIjoyNTUsIlIiOjAsIkciOjAsIkIiOjB9fSwiTWF4V2lkdGgiOjIwMC4wLCJNYXhIZWlnaHQiOiJJbmZpbml0eSIsIlNtYXJ0Rm9yZWdyb3VuZElzQWN0aXZlIjpmYWxzZSwiSG9yaXpvbnRhbEFsaWdubWVudCI6MiwiVmVydGljYWxBbGlnbm1lbnQiOjAsIlNtYXJ0Rm9yZWdyb3VuZCI6bnVsbCwiQmFja2dyb3VuZEZpbGxUeXBlIjowLCJNYXJnaW4iOnsiJHJlZiI6IjI3NCJ9LCJQYWRkaW5nIjp7IiRyZWYiOiIyNzUifSwiQmFja2dyb3VuZCI6eyIkcmVmIjoiMjUifSwiSXNWaXNpYmxlIjp0cnVlLCJXaWR0aCI6MC4wLCJIZWlnaHQiOjAuMCwiQm9yZGVyU3R5bGUiOm51bGwsIlBhcmVudFN0eWxlIjpudWxsfSwiRGF0ZVN0eWxlIjp7IiRpZCI6IjEwODUiLCJGb250U2V0dGluZ3MiOnsiJGlkIjoiMTA4NiIsIkZvbnRTaXplIjoxMCwiRm9udE5hbWUiOiJDYWxpYnJpIiwiSXNCb2xkIjpmYWxzZSwiSXNJdGFsaWMiOmZhbHNlLCJJc1VuZGVybGluZWQiOmZhbHNlLCJQYXJlbnRTdHlsZSI6bnVsbH0sIkF1dG9TaXplIjowLCJGb3JlZ3JvdW5kIjp7IiRyZWYiOiIzMCJ9LCJNYXhXaWR0aCI6MjAwLjAsIk1heEhlaWdodCI6IkluZmluaXR5IiwiU21hcnRGb3JlZ3JvdW5kSXNBY3RpdmUiOmZhbHNlLCJIb3Jpem9udGFsQWxpZ25tZW50IjoyLCJWZXJ0aWNhbEFsaWdubWVudCI6MCwiU21hcnRGb3JlZ3JvdW5kIjpudWxsLCJCYWNrZ3JvdW5kRmlsbFR5cGUiOjAsIk1hcmdpbiI6eyIkcmVmIjoiMjc5In0sIlBhZGRpbmciOnsiJHJlZiI6IjI4MCJ9LCJCYWNrZ3JvdW5kIjp7IiRyZWYiOiIzNCJ9LCJJc1Zpc2libGUiOmZhbHNlLCJXaWR0aCI6MC4wLCJIZWlnaHQiOjAuMCwiQm9yZGVyU3R5bGUiOm51bGwsIlBhcmVudFN0eWxlIjpudWxsfSwiRGF0ZUZvcm1hdCI6eyIkcmVmIjoiMjgyIn0sIldlZWtOdW1iZXJpbmciOnsiJGlkIjoiMTA4NyIsIkZvcm1hdCI6MCwiSXNWaXNpYmxlIjpmYWxzZSwiTGFzdEtub3duVmlzaWJpbGl0eVN0YXRlIjpmYWxzZX0sIklzVmlzaWJsZSI6dHJ1ZSwiUGFyZW50U3R5bGUiOm51bGx9LCJIeXBlcmxpbmsiOnsiJGlkIjoiMTA4OCIsIkFkZHJlc3MiOiIiLCJTdWJBZGRyZXNzIjoiIn0sIkltcG9ydElkIjpudWxsfSx7IiRpZCI6IjEwODkiLCJJZCI6IjM4ZjdjYWY5LWI3NDAtNDY3NC1iNTA0LTBkMGFiMjA0ZjlmOSIsIkluZGV4IjozNiwiR3JvdXBJZCI6IjkzOTkzMGRkLWFkOWUtNGVmMC1iOTVhLTQyNTFmZjVkN2RkNSIsIlRpdGxlIjoiU2VydmljZSBEYXNoYm9hcmQiLCJEYXRlVGltZSI6IjIwMTktMDgtMTBUMjM6NTk6MDAiLCJQZXJjZW50YWdlQ29tcGxldGUiOm51bGwsIk5vdGUiOm51bGwsIlN0eWxlIjp7IiRpZCI6IjEwOTAiLCJUaXRsZVBvc2l0aW9uIjoiTGVmdCIsIkRhdGVQb3NpdGlvbiI6IkxlZnQiLCJTaGFwZVR5cGUiOjYsIlNoYXBlU2l6ZSI6MywiU2hhcGVTdHlsZSI6eyIkaWQiOiIxMDkxIiwiTWFyZ2luIjp7IiRyZWYiOiIyNjUifSwiUGFkZGluZyI6eyIkcmVmIjoiMjY2In0sIkJhY2tncm91bmQiOnsiJGlkIjoiMTA5MiIsIkNvbG9yIjp7IiRpZCI6IjEwOTMiLCJBIjoyNTUsIlIiOjY4LCJHIjoxMTQsIkIiOjE5Nn19LCJJc1Zpc2libGUiOnRydWUsIldpZHRoIjoxNC42ODI1MTk5MTI3MTk3MjcsIkhlaWdodCI6MTYuMzEzOTM2MjMzNTIwNTA4LCJCb3JkZXJTdHlsZSI6eyIkaWQiOiIxMDk0IiwiTGluZUNvbG9yIjpudWxsLCJMaW5lV2VpZ2h0IjowLjAsIkxpbmVUeXBlIjowLCJQYXJlbnRTdHlsZSI6bnVsbH0sIlBhcmVudFN0eWxlIjpudWxsfSwiVGl0bGVTdHlsZSI6eyIkaWQiOiIxMDk1IiwiRm9udFNldHRpbmdzIjp7IiRpZCI6IjEwOTYiLCJGb250U2l6ZSI6MTEsIkZvbnROYW1lIjoiQ2FsaWJyaSIsIklzQm9sZCI6dHJ1ZSwiSXNJdGFsaWMiOmZhbHNlLCJJc1VuZGVybGluZWQiOmZhbHNlLCJQYXJlbnRTdHlsZSI6bnVsbH0sIkF1dG9TaXplIjowLCJGb3JlZ3JvdW5kIjp7IiRpZCI6IjEwOTciLCJDb2xvciI6eyIkaWQiOiIxMDk4IiwiQSI6MjU1LCJSIjowLCJHIjowLCJCIjowfX0sIk1heFdpZHRoIjoyMDAuMCwiTWF4SGVpZ2h0IjoiSW5maW5pdHkiLCJTbWFydEZvcmVncm91bmRJc0FjdGl2ZSI6ZmFsc2UsIkhvcml6b250YWxBbGlnbm1lbnQiOjIsIlZlcnRpY2FsQWxpZ25tZW50IjowLCJTbWFydEZvcmVncm91bmQiOm51bGwsIkJhY2tncm91bmRGaWxsVHlwZSI6MCwiTWFyZ2luIjp7IiRyZWYiOiIyNzQifSwiUGFkZGluZyI6eyIkcmVmIjoiMjc1In0sIkJhY2tncm91bmQiOnsiJHJlZiI6IjI1In0sIklzVmlzaWJsZSI6dHJ1ZSwiV2lkdGgiOjAuMCwiSGVpZ2h0IjowLjAsIkJvcmRlclN0eWxlIjpudWxsLCJQYXJlbnRTdHlsZSI6bnVsbH0sIkRhdGVTdHlsZSI6eyIkaWQiOiIxMDk5IiwiRm9udFNldHRpbmdzIjp7IiRpZCI6IjExMDAiLCJGb250U2l6ZSI6MTAsIkZvbnROYW1lIjoiQ2FsaWJyaSIsIklzQm9sZCI6ZmFsc2UsIklzSXRhbGljIjpmYWxzZSwiSXNVbmRlcmxpbmVkIjpmYWxzZSwiUGFyZW50U3R5bGUiOm51bGx9LCJBdXRvU2l6ZSI6MCwiRm9yZWdyb3VuZCI6eyIkcmVmIjoiMzAifSwiTWF4V2lkdGgiOjIwMC4wLCJNYXhIZWlnaHQiOiJJbmZpbml0eSIsIlNtYXJ0Rm9yZWdyb3VuZElzQWN0aXZlIjpmYWxzZSwiSG9yaXpvbnRhbEFsaWdubWVudCI6MiwiVmVydGljYWxBbGlnbm1lbnQiOjAsIlNtYXJ0Rm9yZWdyb3VuZCI6bnVsbCwiQmFja2dyb3VuZEZpbGxUeXBlIjowLCJNYXJnaW4iOnsiJHJlZiI6IjI3OSJ9LCJQYWRkaW5nIjp7IiRyZWYiOiIyODAifSwiQmFja2dyb3VuZCI6eyIkcmVmIjoiMzQifSwiSXNWaXNpYmxlIjpmYWxzZSwiV2lkdGgiOjAuMCwiSGVpZ2h0IjowLjAsIkJvcmRlclN0eWxlIjpudWxsLCJQYXJlbnRTdHlsZSI6bnVsbH0sIkRhdGVGb3JtYXQiOnsiJHJlZiI6IjI4MiJ9LCJXZWVrTnVtYmVyaW5nIjp7IiRpZCI6IjExMDEiLCJGb3JtYXQiOjAsIklzVmlzaWJsZSI6ZmFsc2UsIkxhc3RLbm93blZpc2liaWxpdHlTdGF0ZSI6ZmFsc2V9LCJJc1Zpc2libGUiOnRydWUsIlBhcmVudFN0eWxlIjpudWxsfSwiSHlwZXJsaW5rIjp7IiRpZCI6IjExMDIiLCJBZGRyZXNzIjoiIiwiU3ViQWRkcmVzcyI6IiJ9LCJJbXBvcnRJZCI6bnVsbH0seyIkaWQiOiIxMTAzIiwiSWQiOiI1MDI0ZGE1Zi00ZDg4LTQxNzQtOGE4OS01NDQxMjZmOWRhODIiLCJJbmRleCI6MzcsIkdyb3VwSWQiOiI5Mzk5MzBkZC1hZDllLTRlZjAtYjk1YS00MjUxZmY1ZDdkZDUiLCJUaXRsZSI6IlJlYWwtdGltZSBBbmFseXRpY3MiLCJEYXRlVGltZSI6IjIwMTktMTAtMTlUMDA6MDA6MDAiLCJQZXJjZW50YWdlQ29tcGxldGUiOm51bGwsIk5vdGUiOm51bGwsIlN0eWxlIjp7IiRpZCI6IjExMDQiLCJUaXRsZVBvc2l0aW9uIjoiTGVmdCIsIkRhdGVQb3NpdGlvbiI6IkxlZnQiLCJTaGFwZVR5cGUiOjYsIlNoYXBlU2l6ZSI6MywiU2hhcGVTdHlsZSI6eyIkaWQiOiIxMTA1IiwiTWFyZ2luIjp7IiRyZWYiOiIyNjUifSwiUGFkZGluZyI6eyIkcmVmIjoiMjY2In0sIkJhY2tncm91bmQiOnsiJGlkIjoiMTEwNiIsIkNvbG9yIjp7IiRpZCI6IjExMDciLCJBIjoyNTUsIlIiOjY4LCJHIjoxMTQsIkIiOjE5Nn19LCJJc1Zpc2libGUiOnRydWUsIldpZHRoIjoxNC42ODI1MTk5MTI3MTk3MjcsIkhlaWdodCI6MTYuMzEzOTM2MjMzNTIwNTA4LCJCb3JkZXJTdHlsZSI6eyIkaWQiOiIxMTA4IiwiTGluZUNvbG9yIjpudWxsLCJMaW5lV2VpZ2h0IjowLjAsIkxpbmVUeXBlIjowLCJQYXJlbnRTdHlsZSI6bnVsbH0sIlBhcmVudFN0eWxlIjpudWxsfSwiVGl0bGVTdHlsZSI6eyIkaWQiOiIxMTA5IiwiRm9udFNldHRpbmdzIjp7IiRpZCI6IjExMTAiLCJGb250U2l6ZSI6MTEsIkZvbnROYW1lIjoiQ2FsaWJyaSIsIklzQm9sZCI6dHJ1ZSwiSXNJdGFsaWMiOmZhbHNlLCJJc1VuZGVybGluZWQiOmZhbHNlLCJQYXJlbnRTdHlsZSI6bnVsbH0sIkF1dG9TaXplIjowLCJGb3JlZ3JvdW5kIjp7IiRpZCI6IjExMTEiLCJDb2xvciI6eyIkaWQiOiIxMTEyIiwiQSI6MjU1LCJSIjowLCJHIjowLCJCIjowfX0sIk1heFdpZHRoIjoyMDAuMCwiTWF4SGVpZ2h0IjoiSW5maW5pdHkiLCJTbWFydEZvcmVncm91bmRJc0FjdGl2ZSI6ZmFsc2UsIkhvcml6b250YWxBbGlnbm1lbnQiOjIsIlZlcnRpY2FsQWxpZ25tZW50IjowLCJTbWFydEZvcmVncm91bmQiOm51bGwsIkJhY2tncm91bmRGaWxsVHlwZSI6MCwiTWFyZ2luIjp7IiRyZWYiOiIyNzQifSwiUGFkZGluZyI6eyIkcmVmIjoiMjc1In0sIkJhY2tncm91bmQiOnsiJHJlZiI6IjI1In0sIklzVmlzaWJsZSI6dHJ1ZSwiV2lkdGgiOjAuMCwiSGVpZ2h0IjowLjAsIkJvcmRlclN0eWxlIjpudWxsLCJQYXJlbnRTdHlsZSI6bnVsbH0sIkRhdGVTdHlsZSI6eyIkaWQiOiIxMTEzIiwiRm9udFNldHRpbmdzIjp7IiRpZCI6IjExMTQiLCJGb250U2l6ZSI6MTAsIkZvbnROYW1lIjoiQ2FsaWJyaSIsIklzQm9sZCI6ZmFsc2UsIklzSXRhbGljIjpmYWxzZSwiSXNVbmRlcmxpbmVkIjpmYWxzZSwiUGFyZW50U3R5bGUiOm51bGx9LCJBdXRvU2l6ZSI6MCwiRm9yZWdyb3VuZCI6eyIkcmVmIjoiMzAifSwiTWF4V2lkdGgiOjIwMC4wLCJNYXhIZWlnaHQiOiJJbmZpbml0eSIsIlNtYXJ0Rm9yZWdyb3VuZElzQWN0aXZlIjpmYWxzZSwiSG9yaXpvbnRhbEFsaWdubWVudCI6MiwiVmVydGljYWxBbGlnbm1lbnQiOjAsIlNtYXJ0Rm9yZWdyb3VuZCI6bnVsbCwiQmFja2dyb3VuZEZpbGxUeXBlIjowLCJNYXJnaW4iOnsiJHJlZiI6IjI3OSJ9LCJQYWRkaW5nIjp7IiRyZWYiOiIyODAifSwiQmFja2dyb3VuZCI6eyIkcmVmIjoiMzQifSwiSXNWaXNpYmxlIjpmYWxzZSwiV2lkdGgiOjAuMCwiSGVpZ2h0IjowLjAsIkJvcmRlclN0eWxlIjpudWxsLCJQYXJlbnRTdHlsZSI6bnVsbH0sIkRhdGVGb3JtYXQiOnsiJHJlZiI6IjI4MiJ9LCJXZWVrTnVtYmVyaW5nIjp7IiRpZCI6IjExMTUiLCJGb3JtYXQiOjAsIklzVmlzaWJsZSI6ZmFsc2UsIkxhc3RLbm93blZpc2liaWxpdHlTdGF0ZSI6ZmFsc2V9LCJJc1Zpc2libGUiOnRydWUsIlBhcmVudFN0eWxlIjpudWxsfSwiSHlwZXJsaW5rIjp7IiRpZCI6IjExMTYiLCJBZGRyZXNzIjoiIiwiU3ViQWRkcmVzcyI6IiJ9LCJJbXBvcnRJZCI6bnVsbH0seyIkaWQiOiIxMTE3IiwiSWQiOiI0MmMxYTBjYS0wZWM3LTQ2ODAtYTU4Yi1iZDNjNDlmOTEyNWIiLCJJbmRleCI6MzgsIkdyb3VwSWQiOiI5Mzk5MzBkZC1hZDllLTRlZjAtYjk1YS00MjUxZmY1ZDdkZDUiLCJUaXRsZSI6IlF1YWxpdHkgTWV0cmljcyIsIkRhdGVUaW1lIjoiMjAxOS0wNS0xOVQyMzo1OTowMCIsIlBlcmNlbnRhZ2VDb21wbGV0ZSI6bnVsbCwiTm90ZSI6bnVsbCwiU3R5bGUiOnsiJGlkIjoiMTExOCIsIlRpdGxlUG9zaXRpb24iOiJMZWZ0IiwiRGF0ZVBvc2l0aW9uIjoiTGVmdCIsIlNoYXBlVHlwZSI6NiwiU2hhcGVTaXplIjozLCJTaGFwZVN0eWxlIjp7IiRpZCI6IjExMTkiLCJNYXJnaW4iOnsiJHJlZiI6IjI2NSJ9LCJQYWRkaW5nIjp7IiRyZWYiOiIyNjYifSwiQmFja2dyb3VuZCI6eyIkaWQiOiIxMTIwIiwiQ29sb3IiOnsiJGlkIjoiMTEyMSIsIkEiOjI1NSwiUiI6NjgsIkciOjExNCwiQiI6MTk2fX0sIklzVmlzaWJsZSI6dHJ1ZSwiV2lkdGgiOjE0LjY4MjUxOTkxMjcxOTcyNywiSGVpZ2h0IjoxNi4zMTM5MzYyMzM1MjA1MDgsIkJvcmRlclN0eWxlIjp7IiRpZCI6IjExMjIiLCJMaW5lQ29sb3IiOm51bGwsIkxpbmVXZWlnaHQiOjAuMCwiTGluZVR5cGUiOjAsIlBhcmVudFN0eWxlIjpudWxsfSwiUGFyZW50U3R5bGUiOm51bGx9LCJUaXRsZVN0eWxlIjp7IiRpZCI6IjExMjMiLCJGb250U2V0dGluZ3MiOnsiJGlkIjoiMTEyNCIsIkZvbnRTaXplIjoxMSwiRm9udE5hbWUiOiJDYWxpYnJpIiwiSXNCb2xkIjp0cnVlLCJJc0l0YWxpYyI6ZmFsc2UsIklzVW5kZXJsaW5lZCI6ZmFsc2UsIlBhcmVudFN0eWxlIjpudWxsfSwiQXV0b1NpemUiOjAsIkZvcmVncm91bmQiOnsiJGlkIjoiMTEyNSIsIkNvbG9yIjp7IiRpZCI6IjExMjYiLCJBIjoyNTUsIlIiOjAsIkciOjAsIkIiOjB9fSwiTWF4V2lkdGgiOjIwMC4wLCJNYXhIZWlnaHQiOiJJbmZpbml0eSIsIlNtYXJ0Rm9yZWdyb3VuZElzQWN0aXZlIjpmYWxzZSwiSG9yaXpvbnRhbEFsaWdubWVudCI6MiwiVmVydGljYWxBbGlnbm1lbnQiOjAsIlNtYXJ0Rm9yZWdyb3VuZCI6bnVsbCwiQmFja2dyb3VuZEZpbGxUeXBlIjowLCJNYXJnaW4iOnsiJHJlZiI6IjI3NCJ9LCJQYWRkaW5nIjp7IiRyZWYiOiIyNzUifSwiQmFja2dyb3VuZCI6eyIkcmVmIjoiMjUifSwiSXNWaXNpYmxlIjp0cnVlLCJXaWR0aCI6MC4wLCJIZWlnaHQiOjAuMCwiQm9yZGVyU3R5bGUiOm51bGwsIlBhcmVudFN0eWxlIjpudWxsfSwiRGF0ZVN0eWxlIjp7IiRpZCI6IjExMjciLCJGb250U2V0dGluZ3MiOnsiJGlkIjoiMTEyOCIsIkZvbnRTaXplIjoxMCwiRm9udE5hbWUiOiJDYWxpYnJpIiwiSXNCb2xkIjpmYWxzZSwiSXNJdGFsaWMiOmZhbHNlLCJJc1VuZGVybGluZWQiOmZhbHNlLCJQYXJlbnRTdHlsZSI6bnVsbH0sIkF1dG9TaXplIjowLCJGb3JlZ3JvdW5kIjp7IiRyZWYiOiIzMCJ9LCJNYXhXaWR0aCI6MjAwLjAsIk1heEhlaWdodCI6IkluZmluaXR5IiwiU21hcnRGb3JlZ3JvdW5kSXNBY3RpdmUiOmZhbHNlLCJIb3Jpem9udGFsQWxpZ25tZW50IjoyLCJWZXJ0aWNhbEFsaWdubWVudCI6MCwiU21hcnRGb3JlZ3JvdW5kIjpudWxsLCJCYWNrZ3JvdW5kRmlsbFR5cGUiOjAsIk1hcmdpbiI6eyIkcmVmIjoiMjc5In0sIlBhZGRpbmciOnsiJHJlZiI6IjI4MCJ9LCJCYWNrZ3JvdW5kIjp7IiRyZWYiOiIzNCJ9LCJJc1Zpc2libGUiOmZhbHNlLCJXaWR0aCI6MC4wLCJIZWlnaHQiOjAuMCwiQm9yZGVyU3R5bGUiOm51bGwsIlBhcmVudFN0eWxlIjpudWxsfSwiRGF0ZUZvcm1hdCI6eyIkaWQiOiIxMTI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xMzAiLCJGb3JtYXQiOjAsIklzVmlzaWJsZSI6ZmFsc2UsIkxhc3RLbm93blZpc2liaWxpdHlTdGF0ZSI6ZmFsc2V9LCJJc1Zpc2libGUiOnRydWUsIlBhcmVudFN0eWxlIjpudWxsfSwiSHlwZXJsaW5rIjp7IiRpZCI6IjExMzEiLCJBZGRyZXNzIjoiIiwiU3ViQWRkcmVzcyI6IiJ9LCJJbXBvcnRJZCI6bnVsbH1dLCJJZCI6IjkzOTkzMGRkLWFkOWUtNGVmMC1iOTVhLTQyNTFmZjVkN2RkNSIsIklzU2luZ2xlSXRlbVJvdyI6ZmFsc2V9LHsiJGlkIjoiMTEzMiIsIl90YXNrcyI6W10sIl9taWxlc3RvbmVzIjpbeyIkaWQiOiIxMTMzIiwiSWQiOiIwZmU2ZTZjNC1kMzQ5LTQyN2MtODFjYS1jY2Y1NzZiYTQ2MGMiLCJJbmRleCI6MzksIkdyb3VwSWQiOiJiYzI4OTJmMS1kNDBlLTRmMDUtYTkzYy1jOWQ2NTJhMzhkMDUiLCJUaXRsZSI6IkNvbnZlcnNpb24gTWV0cmljcyIsIkRhdGVUaW1lIjoiMjAxOS0xMC0xOFQyMTo1ODowMCIsIlBlcmNlbnRhZ2VDb21wbGV0ZSI6bnVsbCwiTm90ZSI6bnVsbCwiU3R5bGUiOnsiJGlkIjoiMTEzNCIsIlRpdGxlUG9zaXRpb24iOiJMZWZ0IiwiRGF0ZVBvc2l0aW9uIjoiTGVmdCIsIlNoYXBlVHlwZSI6NiwiU2hhcGVTaXplIjozLCJTaGFwZVN0eWxlIjp7IiRpZCI6IjExMzUiLCJNYXJnaW4iOnsiJHJlZiI6IjI2NSJ9LCJQYWRkaW5nIjp7IiRyZWYiOiIyNjYifSwiQmFja2dyb3VuZCI6eyIkaWQiOiIxMTM2IiwiQ29sb3IiOnsiJGlkIjoiMTEzNyIsIkEiOjI1NSwiUiI6NjgsIkciOjExNCwiQiI6MTk2fX0sIklzVmlzaWJsZSI6dHJ1ZSwiV2lkdGgiOjE0LjY4MjUxOTkxMjcxOTcyNywiSGVpZ2h0IjoxNi4zMTM5MzYyMzM1MjA1MDgsIkJvcmRlclN0eWxlIjp7IiRpZCI6IjExMzgiLCJMaW5lQ29sb3IiOm51bGwsIkxpbmVXZWlnaHQiOjAuMCwiTGluZVR5cGUiOjAsIlBhcmVudFN0eWxlIjpudWxsfSwiUGFyZW50U3R5bGUiOm51bGx9LCJUaXRsZVN0eWxlIjp7IiRpZCI6IjExMzkiLCJGb250U2V0dGluZ3MiOnsiJGlkIjoiMTE0MCIsIkZvbnRTaXplIjoxMSwiRm9udE5hbWUiOiJDYWxpYnJpIiwiSXNCb2xkIjp0cnVlLCJJc0l0YWxpYyI6ZmFsc2UsIklzVW5kZXJsaW5lZCI6ZmFsc2UsIlBhcmVudFN0eWxlIjpudWxsfSwiQXV0b1NpemUiOjAsIkZvcmVncm91bmQiOnsiJGlkIjoiMTE0MSIsIkNvbG9yIjp7IiRpZCI6IjExNDIiLCJBIjoyNTUsIlIiOjAsIkciOjAsIkIiOjB9fSwiTWF4V2lkdGgiOjIwMC4wLCJNYXhIZWlnaHQiOiJJbmZpbml0eSIsIlNtYXJ0Rm9yZWdyb3VuZElzQWN0aXZlIjpmYWxzZSwiSG9yaXpvbnRhbEFsaWdubWVudCI6MiwiVmVydGljYWxBbGlnbm1lbnQiOjAsIlNtYXJ0Rm9yZWdyb3VuZCI6bnVsbCwiQmFja2dyb3VuZEZpbGxUeXBlIjowLCJNYXJnaW4iOnsiJHJlZiI6IjI3NCJ9LCJQYWRkaW5nIjp7IiRyZWYiOiIyNzUifSwiQmFja2dyb3VuZCI6eyIkcmVmIjoiMjUifSwiSXNWaXNpYmxlIjp0cnVlLCJXaWR0aCI6MC4wLCJIZWlnaHQiOjAuMCwiQm9yZGVyU3R5bGUiOm51bGwsIlBhcmVudFN0eWxlIjpudWxsfSwiRGF0ZVN0eWxlIjp7IiRpZCI6IjExNDMiLCJGb250U2V0dGluZ3MiOnsiJGlkIjoiMTE0NCIsIkZvbnRTaXplIjoxMCwiRm9udE5hbWUiOiJDYWxpYnJpIiwiSXNCb2xkIjpmYWxzZSwiSXNJdGFsaWMiOmZhbHNlLCJJc1VuZGVybGluZWQiOmZhbHNlLCJQYXJlbnRTdHlsZSI6bnVsbH0sIkF1dG9TaXplIjowLCJGb3JlZ3JvdW5kIjp7IiRyZWYiOiIzMCJ9LCJNYXhXaWR0aCI6MjAwLjAsIk1heEhlaWdodCI6IkluZmluaXR5IiwiU21hcnRGb3JlZ3JvdW5kSXNBY3RpdmUiOmZhbHNlLCJIb3Jpem9udGFsQWxpZ25tZW50IjoyLCJWZXJ0aWNhbEFsaWdubWVudCI6MCwiU21hcnRGb3JlZ3JvdW5kIjpudWxsLCJCYWNrZ3JvdW5kRmlsbFR5cGUiOjAsIk1hcmdpbiI6eyIkcmVmIjoiMjc5In0sIlBhZGRpbmciOnsiJHJlZiI6IjI4MCJ9LCJCYWNrZ3JvdW5kIjp7IiRyZWYiOiIzNCJ9LCJJc1Zpc2libGUiOmZhbHNlLCJXaWR0aCI6MC4wLCJIZWlnaHQiOjAuMCwiQm9yZGVyU3R5bGUiOm51bGwsIlBhcmVudFN0eWxlIjpudWxsfSwiRGF0ZUZvcm1hdCI6eyIkcmVmIjoiMjgyIn0sIldlZWtOdW1iZXJpbmciOnsiJGlkIjoiMTE0NSIsIkZvcm1hdCI6MCwiSXNWaXNpYmxlIjpmYWxzZSwiTGFzdEtub3duVmlzaWJpbGl0eVN0YXRlIjpmYWxzZX0sIklzVmlzaWJsZSI6dHJ1ZSwiUGFyZW50U3R5bGUiOm51bGx9LCJIeXBlcmxpbmsiOnsiJGlkIjoiMTE0NiIsIkFkZHJlc3MiOiIiLCJTdWJBZGRyZXNzIjoiIn0sIkltcG9ydElkIjpudWxsfSx7IiRpZCI6IjExNDciLCJJZCI6Ijc2OTU2MTdhLTE0YTgtNGM5NS1hMjY5LWM2Y2Q0YjRmMzM1YSIsIkluZGV4Ijo0MCwiR3JvdXBJZCI6ImJjMjg5MmYxLWQ0MGUtNGYwNS1hOTNjLWM5ZDY1MmEzOGQwNSIsIlRpdGxlIjoiUmVhbC10aW1lIFJlcG9ydGluZyIsIkRhdGVUaW1lIjoiMjAxOS0xMi0yMVQwMDowMDowMCIsIlBlcmNlbnRhZ2VDb21wbGV0ZSI6bnVsbCwiTm90ZSI6bnVsbCwiU3R5bGUiOnsiJGlkIjoiMTE0OCIsIlRpdGxlUG9zaXRpb24iOiJMZWZ0IiwiRGF0ZVBvc2l0aW9uIjoiTGVmdCIsIlNoYXBlVHlwZSI6NiwiU2hhcGVTaXplIjozLCJTaGFwZVN0eWxlIjp7IiRpZCI6IjExNDkiLCJNYXJnaW4iOnsiJHJlZiI6IjI2NSJ9LCJQYWRkaW5nIjp7IiRyZWYiOiIyNjYifSwiQmFja2dyb3VuZCI6eyIkaWQiOiIxMTUwIiwiQ29sb3IiOnsiJGlkIjoiMTE1MSIsIkEiOjI1NSwiUiI6NjgsIkciOjExNCwiQiI6MTk2fX0sIklzVmlzaWJsZSI6dHJ1ZSwiV2lkdGgiOjE0LjY4MjUxOTkxMjcxOTcyNywiSGVpZ2h0IjoxNi4zMTM5MzYyMzM1MjA1MDgsIkJvcmRlclN0eWxlIjp7IiRpZCI6IjExNTIiLCJMaW5lQ29sb3IiOm51bGwsIkxpbmVXZWlnaHQiOjAuMCwiTGluZVR5cGUiOjAsIlBhcmVudFN0eWxlIjpudWxsfSwiUGFyZW50U3R5bGUiOm51bGx9LCJUaXRsZVN0eWxlIjp7IiRpZCI6IjExNTMiLCJGb250U2V0dGluZ3MiOnsiJGlkIjoiMTE1NCIsIkZvbnRTaXplIjoxMSwiRm9udE5hbWUiOiJDYWxpYnJpIiwiSXNCb2xkIjp0cnVlLCJJc0l0YWxpYyI6ZmFsc2UsIklzVW5kZXJsaW5lZCI6ZmFsc2UsIlBhcmVudFN0eWxlIjpudWxsfSwiQXV0b1NpemUiOjAsIkZvcmVncm91bmQiOnsiJGlkIjoiMTE1NSIsIkNvbG9yIjp7IiRpZCI6IjExNTYiLCJBIjoyNTUsIlIiOjAsIkciOjAsIkIiOjB9fSwiTWF4V2lkdGgiOjIwMC4wLCJNYXhIZWlnaHQiOiJJbmZpbml0eSIsIlNtYXJ0Rm9yZWdyb3VuZElzQWN0aXZlIjpmYWxzZSwiSG9yaXpvbnRhbEFsaWdubWVudCI6MiwiVmVydGljYWxBbGlnbm1lbnQiOjAsIlNtYXJ0Rm9yZWdyb3VuZCI6bnVsbCwiQmFja2dyb3VuZEZpbGxUeXBlIjowLCJNYXJnaW4iOnsiJHJlZiI6IjI3NCJ9LCJQYWRkaW5nIjp7IiRyZWYiOiIyNzUifSwiQmFja2dyb3VuZCI6eyIkcmVmIjoiMjUifSwiSXNWaXNpYmxlIjp0cnVlLCJXaWR0aCI6MC4wLCJIZWlnaHQiOjAuMCwiQm9yZGVyU3R5bGUiOm51bGwsIlBhcmVudFN0eWxlIjpudWxsfSwiRGF0ZVN0eWxlIjp7IiRpZCI6IjExNTciLCJGb250U2V0dGluZ3MiOnsiJGlkIjoiMTE1OCIsIkZvbnRTaXplIjoxMCwiRm9udE5hbWUiOiJDYWxpYnJpIiwiSXNCb2xkIjpmYWxzZSwiSXNJdGFsaWMiOmZhbHNlLCJJc1VuZGVybGluZWQiOmZhbHNlLCJQYXJlbnRTdHlsZSI6bnVsbH0sIkF1dG9TaXplIjowLCJGb3JlZ3JvdW5kIjp7IiRyZWYiOiIzMCJ9LCJNYXhXaWR0aCI6MjAwLjAsIk1heEhlaWdodCI6IkluZmluaXR5IiwiU21hcnRGb3JlZ3JvdW5kSXNBY3RpdmUiOmZhbHNlLCJIb3Jpem9udGFsQWxpZ25tZW50IjoyLCJWZXJ0aWNhbEFsaWdubWVudCI6MCwiU21hcnRGb3JlZ3JvdW5kIjpudWxsLCJCYWNrZ3JvdW5kRmlsbFR5cGUiOjAsIk1hcmdpbiI6eyIkcmVmIjoiMjc5In0sIlBhZGRpbmciOnsiJHJlZiI6IjI4MCJ9LCJCYWNrZ3JvdW5kIjp7IiRyZWYiOiIzNCJ9LCJJc1Zpc2libGUiOmZhbHNlLCJXaWR0aCI6MC4wLCJIZWlnaHQiOjAuMCwiQm9yZGVyU3R5bGUiOm51bGwsIlBhcmVudFN0eWxlIjpudWxsfSwiRGF0ZUZvcm1hdCI6eyIkcmVmIjoiMjgyIn0sIldlZWtOdW1iZXJpbmciOnsiJGlkIjoiMTE1OSIsIkZvcm1hdCI6MCwiSXNWaXNpYmxlIjpmYWxzZSwiTGFzdEtub3duVmlzaWJpbGl0eVN0YXRlIjpmYWxzZX0sIklzVmlzaWJsZSI6dHJ1ZSwiUGFyZW50U3R5bGUiOm51bGx9LCJIeXBlcmxpbmsiOnsiJGlkIjoiMTE2MCIsIkFkZHJlc3MiOiIiLCJTdWJBZGRyZXNzIjoiIn0sIkltcG9ydElkIjpudWxsfSx7IiRpZCI6IjExNjEiLCJJZCI6IjkwODI5OGY0LTY2NzYtNDcyYS04YjM0LTE0ZmEyY2I5Mzc2YiIsIkluZGV4Ijo0MSwiR3JvdXBJZCI6ImJjMjg5MmYxLWQ0MGUtNGYwNS1hOTNjLWM5ZDY1MmEzOGQwNSIsIlRpdGxlIjoiTWlsZXN0b25lIiwiRGF0ZVRpbWUiOiIyMDE5LTA4LTIyVDIzOjU5OjAwWiIsIlBlcmNlbnRhZ2VDb21wbGV0ZSI6bnVsbCwiTm90ZSI6bnVsbCwiU3R5bGUiOnsiJGlkIjoiMTE2MiIsIlRpdGxlUG9zaXRpb24iOiJMZWZ0IiwiRGF0ZVBvc2l0aW9uIjoiTGVmdCIsIlNoYXBlVHlwZSI6MTQsIlNoYXBlU2l6ZSI6MSwiU2hhcGVTdHlsZSI6eyIkaWQiOiIxMTYzIiwiTWFyZ2luIjp7IiRyZWYiOiIyNjUifSwiUGFkZGluZyI6eyIkcmVmIjoiMjY2In0sIkJhY2tncm91bmQiOnsiJGlkIjoiMTE2NCIsIkNvbG9yIjp7IiRpZCI6IjExNjUiLCJBIjoyNTUsIlIiOjY4LCJHIjoxMTQsIkIiOjE5Nn19LCJJc1Zpc2libGUiOnRydWUsIldpZHRoIjoxOC4wLCJIZWlnaHQiOjIwLjAsIkJvcmRlclN0eWxlIjp7IiRpZCI6IjExNjYiLCJMaW5lQ29sb3IiOm51bGwsIkxpbmVXZWlnaHQiOjAuMCwiTGluZVR5cGUiOjAsIlBhcmVudFN0eWxlIjpudWxsfSwiUGFyZW50U3R5bGUiOm51bGx9LCJUaXRsZVN0eWxlIjp7IiRpZCI6IjExNjciLCJGb250U2V0dGluZ3MiOnsiJGlkIjoiMTE2OCIsIkZvbnRTaXplIjoxMSwiRm9udE5hbWUiOiJDYWxpYnJpIiwiSXNCb2xkIjp0cnVlLCJJc0l0YWxpYyI6ZmFsc2UsIklzVW5kZXJsaW5lZCI6ZmFsc2UsIlBhcmVudFN0eWxlIjpudWxsfSwiQXV0b1NpemUiOjAsIkZvcmVncm91bmQiOnsiJGlkIjoiMTE2OSIsIkNvbG9yIjp7IiRpZCI6IjExNzAiLCJBIjoyNTUsIlIiOjAsIkciOjAsIkIiOjB9fSwiTWF4V2lkdGgiOjIwMC4wLCJNYXhIZWlnaHQiOiJJbmZpbml0eSIsIlNtYXJ0Rm9yZWdyb3VuZElzQWN0aXZlIjpmYWxzZSwiSG9yaXpvbnRhbEFsaWdubWVudCI6MiwiVmVydGljYWxBbGlnbm1lbnQiOjAsIlNtYXJ0Rm9yZWdyb3VuZCI6bnVsbCwiQmFja2dyb3VuZEZpbGxUeXBlIjowLCJNYXJnaW4iOnsiJHJlZiI6IjI3NCJ9LCJQYWRkaW5nIjp7IiRyZWYiOiIyNzUifSwiQmFja2dyb3VuZCI6eyIkcmVmIjoiMjUifSwiSXNWaXNpYmxlIjp0cnVlLCJXaWR0aCI6MC4wLCJIZWlnaHQiOjAuMCwiQm9yZGVyU3R5bGUiOm51bGwsIlBhcmVudFN0eWxlIjpudWxsfSwiRGF0ZVN0eWxlIjp7IiRpZCI6IjExNzEiLCJGb250U2V0dGluZ3MiOnsiJGlkIjoiMTE3MiIsIkZvbnRTaXplIjoxMCwiRm9udE5hbWUiOiJDYWxpYnJpIiwiSXNCb2xkIjpmYWxzZSwiSXNJdGFsaWMiOmZhbHNlLCJJc1VuZGVybGluZWQiOmZhbHNlLCJQYXJlbnRTdHlsZSI6bnVsbH0sIkF1dG9TaXplIjowLCJGb3JlZ3JvdW5kIjp7IiRyZWYiOiIzMCJ9LCJNYXhXaWR0aCI6MjAwLjAsIk1heEhlaWdodCI6IkluZmluaXR5IiwiU21hcnRGb3JlZ3JvdW5kSXNBY3RpdmUiOmZhbHNlLCJIb3Jpem9udGFsQWxpZ25tZW50IjoyLCJWZXJ0aWNhbEFsaWdubWVudCI6MCwiU21hcnRGb3JlZ3JvdW5kIjpudWxsLCJCYWNrZ3JvdW5kRmlsbFR5cGUiOjAsIk1hcmdpbiI6eyIkcmVmIjoiMjc5In0sIlBhZGRpbmciOnsiJHJlZiI6IjI4MCJ9LCJCYWNrZ3JvdW5kIjp7IiRyZWYiOiIzNCJ9LCJJc1Zpc2libGUiOmZhbHNlLCJXaWR0aCI6MC4wLCJIZWlnaHQiOjAuMCwiQm9yZGVyU3R5bGUiOm51bGwsIlBhcmVudFN0eWxlIjpudWxsfSwiRGF0ZUZvcm1hdCI6eyIkaWQiOiIxMTcz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xNzQiLCJGb3JtYXQiOjAsIklzVmlzaWJsZSI6ZmFsc2UsIkxhc3RLbm93blZpc2liaWxpdHlTdGF0ZSI6ZmFsc2V9LCJJc1Zpc2libGUiOmZhbHNlLCJQYXJlbnRTdHlsZSI6bnVsbH0sIkh5cGVybGluayI6eyIkaWQiOiIxMTc1IiwiQWRkcmVzcyI6IiIsIlN1YkFkZHJlc3MiOiIifSwiSW1wb3J0SWQiOm51bGx9XSwiSWQiOiJiYzI4OTJmMS1kNDBlLTRmMDUtYTkzYy1jOWQ2NTJhMzhkMDUiLCJJc1NpbmdsZUl0ZW1Sb3ciOmZhbHNlfSx7IiRpZCI6IjExNzYiLCJfdGFza3MiOltdLCJfbWlsZXN0b25lcyI6W3siJGlkIjoiMTE3NyIsIklkIjoiMTBmN2M1ZGYtODA4ZC00MThiLTliYmEtNWVkNWFhYjU5MGUzIiwiSW5kZXgiOjQyLCJHcm91cElkIjoiIiwiVGl0bGUiOiJSZXBvcnRpbmciLCJEYXRlVGltZSI6IjIwMTktMTItMTJUMDA6MDA6MDAiLCJQZXJjZW50YWdlQ29tcGxldGUiOm51bGwsIk5vdGUiOm51bGwsIlN0eWxlIjp7IiRpZCI6IjExNzgiLCJUaXRsZVBvc2l0aW9uIjoiTGVmdCIsIkRhdGVQb3NpdGlvbiI6IkxlZnQiLCJTaGFwZVR5cGUiOjE0LCJTaGFwZVNpemUiOjEsIlNoYXBlU3R5bGUiOnsiJGlkIjoiMTE3OSIsIk1hcmdpbiI6eyIkcmVmIjoiMjY1In0sIlBhZGRpbmciOnsiJHJlZiI6IjI2NiJ9LCJCYWNrZ3JvdW5kIjp7IiRpZCI6IjExODAiLCJDb2xvciI6eyIkaWQiOiIxMTgxIiwiQSI6MjU1LCJSIjo2OCwiRyI6MTE0LCJCIjoxOTZ9fSwiSXNWaXNpYmxlIjp0cnVlLCJXaWR0aCI6MTguMCwiSGVpZ2h0IjoyMC4wLCJCb3JkZXJTdHlsZSI6eyIkaWQiOiIxMTgyIiwiTGluZUNvbG9yIjpudWxsLCJMaW5lV2VpZ2h0IjowLjAsIkxpbmVUeXBlIjowLCJQYXJlbnRTdHlsZSI6bnVsbH0sIlBhcmVudFN0eWxlIjpudWxsfSwiVGl0bGVTdHlsZSI6eyIkaWQiOiIxMTgzIiwiRm9udFNldHRpbmdzIjp7IiRpZCI6IjExODQiLCJGb250U2l6ZSI6MTEsIkZvbnROYW1lIjoiQ2FsaWJyaSIsIklzQm9sZCI6dHJ1ZSwiSXNJdGFsaWMiOmZhbHNlLCJJc1VuZGVybGluZWQiOmZhbHNlLCJQYXJlbnRTdHlsZSI6bnVsbH0sIkF1dG9TaXplIjowLCJGb3JlZ3JvdW5kIjp7IiRpZCI6IjExODUiLCJDb2xvciI6eyIkaWQiOiIxMTg2IiwiQSI6MjU1LCJSIjowLCJHIjowLCJCIjowfX0sIk1heFdpZHRoIjoyMDAuMCwiTWF4SGVpZ2h0IjoiSW5maW5pdHkiLCJTbWFydEZvcmVncm91bmRJc0FjdGl2ZSI6ZmFsc2UsIkhvcml6b250YWxBbGlnbm1lbnQiOjIsIlZlcnRpY2FsQWxpZ25tZW50IjowLCJTbWFydEZvcmVncm91bmQiOm51bGwsIkJhY2tncm91bmRGaWxsVHlwZSI6MCwiTWFyZ2luIjp7IiRyZWYiOiIyNzQifSwiUGFkZGluZyI6eyIkcmVmIjoiMjc1In0sIkJhY2tncm91bmQiOnsiJHJlZiI6IjI1In0sIklzVmlzaWJsZSI6dHJ1ZSwiV2lkdGgiOjAuMCwiSGVpZ2h0IjowLjAsIkJvcmRlclN0eWxlIjpudWxsLCJQYXJlbnRTdHlsZSI6bnVsbH0sIkRhdGVTdHlsZSI6eyIkaWQiOiIxMTg3IiwiRm9udFNldHRpbmdzIjp7IiRpZCI6IjExODgiLCJGb250U2l6ZSI6MTAsIkZvbnROYW1lIjoiQ2FsaWJyaSIsIklzQm9sZCI6ZmFsc2UsIklzSXRhbGljIjpmYWxzZSwiSXNVbmRlcmxpbmVkIjpmYWxzZSwiUGFyZW50U3R5bGUiOm51bGx9LCJBdXRvU2l6ZSI6MCwiRm9yZWdyb3VuZCI6eyIkcmVmIjoiMzAifSwiTWF4V2lkdGgiOjIwMC4wLCJNYXhIZWlnaHQiOiJJbmZpbml0eSIsIlNtYXJ0Rm9yZWdyb3VuZElzQWN0aXZlIjpmYWxzZSwiSG9yaXpvbnRhbEFsaWdubWVudCI6MiwiVmVydGljYWxBbGlnbm1lbnQiOjAsIlNtYXJ0Rm9yZWdyb3VuZCI6bnVsbCwiQmFja2dyb3VuZEZpbGxUeXBlIjowLCJNYXJnaW4iOnsiJHJlZiI6IjI3OSJ9LCJQYWRkaW5nIjp7IiRyZWYiOiIyODAifSwiQmFja2dyb3VuZCI6eyIkcmVmIjoiMzQifSwiSXNWaXNpYmxlIjpmYWxzZSwiV2lkdGgiOjAuMCwiSGVpZ2h0IjowLjAsIkJvcmRlclN0eWxlIjpudWxsLCJQYXJlbnRTdHlsZSI6bnVsbH0sIkRhdGVGb3JtYXQiOnsiJHJlZiI6IjI4MiJ9LCJXZWVrTnVtYmVyaW5nIjp7IiRpZCI6IjExODkiLCJGb3JtYXQiOjAsIklzVmlzaWJsZSI6ZmFsc2UsIkxhc3RLbm93blZpc2liaWxpdHlTdGF0ZSI6ZmFsc2V9LCJJc1Zpc2libGUiOmZhbHNlLCJQYXJlbnRTdHlsZSI6bnVsbH0sIkh5cGVybGluayI6eyIkaWQiOiIxMTkwIiwiQWRkcmVzcyI6IiIsIlN1YkFkZHJlc3MiOiIifSwiSW1wb3J0SWQiOm51bGx9XSwiSWQiOiIwMDAwMDAwMC0wMDAwLTAwMDAtMDAwMC0wMDAwMDAwMDAwMDAiLCJJc1NpbmdsZUl0ZW1Sb3ciOnRydWV9XSwiSW5kZXgiOjAsIklkIjoiNWVmOTFmNGUtNGFiYy00MzZiLWE3OTAtYWE1NWYyYzgxNDViIiwiSGVhZGVyVGV4dCI6IkRlZmF1bHQiLCJJc0RlZmF1bHQiOnRydWUsIlN0eWxlIjp7IiRpZCI6IjExOTEiLCJIZWFkZXJTdHlsZSI6eyIkaWQiOiIxMTkyIiwiVGV4dFN0eWxlIjp7IiRpZCI6IjExOTMiLCJGb250U2V0dGluZ3MiOnsiJGlkIjoiMTE5NCIsIkZvbnRTaXplIjoxMSwiRm9udE5hbWUiOiJDYWxpYnJpIiwiSXNCb2xkIjpmYWxzZSwiSXNJdGFsaWMiOmZhbHNlLCJJc1VuZGVybGluZWQiOmZhbHNlLCJQYXJlbnRTdHlsZSI6bnVsbH0sIkF1dG9TaXplIjowLCJGb3JlZ3JvdW5kIjp7IiRpZCI6IjExOTUiLCJDb2xvciI6eyIkaWQiOiIxMTk2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MTE5NyIsIlRvcCI6MC4wLCJMZWZ0IjowLjAsIlJpZ2h0IjowLjAsIkJvdHRvbSI6MC4wfSwiUGFkZGluZyI6eyIkaWQiOiIxMTk4IiwiVG9wIjowLjAsIkxlZnQiOjAuMCwiUmlnaHQiOjAuMCwiQm90dG9tIjowLjB9LCJCYWNrZ3JvdW5kIjpudWxsLCJJc1Zpc2libGUiOnRydWUsIldpZHRoIjowLjAsIkhlaWdodCI6MC4wLCJCb3JkZXJTdHlsZSI6bnVsbCwiUGFyZW50U3R5bGUiOm51bGx9LCJSZWN0YW5nbGVTdHlsZSI6eyIkaWQiOiIxMTk5IiwiTWFyZ2luIjp7IiRpZCI6IjEyMDAiLCJUb3AiOjAuMCwiTGVmdCI6MC4wLCJSaWdodCI6MC4wLCJCb3R0b20iOjAuMH0sIlBhZGRpbmciOnsiJGlkIjoiMTIwMSIsIlRvcCI6MC4wLCJMZWZ0IjowLjAsIlJpZ2h0IjowLjAsIkJvdHRvbSI6MC4wfSwiQmFja2dyb3VuZCI6eyIkaWQiOiIxMjAyIiwiQ29sb3IiOnsiJGlkIjoiMTIwMyIsIkEiOjYzLCJSIjo2OCwiRyI6MTE0LCJCIjoxOTZ9fSwiSXNWaXNpYmxlIjp0cnVlLCJXaWR0aCI6MC4wLCJIZWlnaHQiOjAuMCwiQm9yZGVyU3R5bGUiOnsiJGlkIjoiMTIwNCIsIkxpbmVDb2xvciI6eyIkaWQiOiIxMjA1IiwiJHR5cGUiOiJOTFJFLkNvbW1vbi5Eb20uU29saWRDb2xvckJydXNoLCBOTFJFLkNvbW1vbiIsIkNvbG9yIjp7IiRpZCI6IjEyMDYiLCJBIjoyNTUsIlIiOjI1NSwiRyI6MCwiQiI6MH19LCJMaW5lV2VpZ2h0IjowLjAsIkxpbmVUeXBlIjowLCJQYXJlbnRTdHlsZSI6bnVsbH0sIlBhcmVudFN0eWxlIjpudWxsfSwiTWFyZ2luIjp7IiRpZCI6IjEyMDciLCJUb3AiOjAuMCwiTGVmdCI6MC4wLCJSaWdodCI6MC4wLCJCb3R0b20iOjAuMH0sIlBhZGRpbmciOnsiJGlkIjoiMTIwOCIsIlRvcCI6MC4wLCJMZWZ0IjowLjAsIlJpZ2h0IjowLjAsIkJvdHRvbSI6MC4wfSwiQmFja2dyb3VuZCI6bnVsbCwiSXNWaXNpYmxlIjp0cnVlLCJXaWR0aCI6MC4wLCJIZWlnaHQiOjAuMCwiQm9yZGVyU3R5bGUiOm51bGwsIlBhcmVudFN0eWxlIjpudWxsfSwiQmFja2dyb3VuZFN0eWxlIjp7IiRpZCI6IjEyMDkiLCJNYXJnaW4iOnsiJGlkIjoiMTIxMCIsIlRvcCI6MC4wLCJMZWZ0IjowLjAsIlJpZ2h0IjowLjAsIkJvdHRvbSI6MC4wfSwiUGFkZGluZyI6eyIkaWQiOiIxMjExIiwiVG9wIjowLjAsIkxlZnQiOjAuMCwiUmlnaHQiOjAuMCwiQm90dG9tIjowLjB9LCJCYWNrZ3JvdW5kIjp7IiRpZCI6IjEyMTIiLCJDb2xvciI6eyIkaWQiOiIxMjEzIiwiQSI6NTEsIlIiOjE2NSwiRyI6MTY1LCJCIjoxNjV9fSwiSXNWaXNpYmxlIjp0cnVlLCJXaWR0aCI6MC4wLCJIZWlnaHQiOjAuMCwiQm9yZGVyU3R5bGUiOnsiJGlkIjoiMTIxNCIsIkxpbmVDb2xvciI6eyIkaWQiOiIxMjE1IiwiJHR5cGUiOiJOTFJFLkNvbW1vbi5Eb20uU29saWRDb2xvckJydXNoLCBOTFJFLkNvbW1vbiIsIkNvbG9yIjp7IiRpZCI6IjEyMTYiLCJBIjoyNTUsIlIiOjI1NSwiRyI6MCwiQiI6MH19LCJMaW5lV2VpZ2h0IjowLjAsIkxpbmVUeXBlIjowLCJQYXJlbnRTdHlsZSI6bnVsbH0sIlBhcmVudFN0eWxlIjpudWxsfSwiTWFyZ2luIjp7IiRpZCI6IjEyMTciLCJUb3AiOjAuMCwiTGVmdCI6MC4wLCJSaWdodCI6MC4wLCJCb3R0b20iOjAuMH0sIlBhZGRpbmciOnsiJGlkIjoiMTIxOCIsIlRvcCI6MC4wLCJMZWZ0IjowLjAsIlJpZ2h0IjowLjAsIkJvdHRvbSI6MC4wfSwiSXNWaXNpYmxlIjp0cnVlLCJXaWR0aCI6MC4wLCJIZWlnaHQiOjAuMCwiQm9yZGVyU3R5bGUiOm51bGwsIlBhcmVudFN0eWxlIjpudWxsfX1dLCJJZCI6ImE4OGYxNDVlLTRkMjgtNDQyMC1hMmJhLWE2ODVhZjA4NTU0NiIsIkluZGV4IjozMywiSGVhZGVyVGV4dCI6IkJ1c2luZXNzIEludGVsbGlnZW5jZSIsIlN0eWxlIjp7IiRpZCI6IjEyMTkiLCJIZWFkZXJTdHlsZSI6eyIkaWQiOiIxMjIwIiwiVGV4dElzVmVydGljYWwiOmZhbHNlLCJUZXh0U3R5bGUiOnsiJGlkIjoiMTIyMSIsIkZvbnRTZXR0aW5ncyI6eyIkaWQiOiIxMjIyIiwiRm9udFNpemUiOjEyLCJGb250TmFtZSI6IkNhbGlicmkiLCJJc0JvbGQiOnRydWUsIklzSXRhbGljIjpmYWxzZSwiSXNVbmRlcmxpbmVkIjpmYWxzZSwiUGFyZW50U3R5bGUiOm51bGx9LCJBdXRvU2l6ZSI6MCwiRm9yZWdyb3VuZCI6eyIkaWQiOiIxMjIzIiwiQ29sb3IiOnsiJGlkIjoiMTIyNCIsIkEiOjI1NSwiUiI6MjU1LCJHIjoyNTUsIkIiOjI1NX19LCJNYXhXaWR0aCI6MC4wLCJNYXhIZWlnaHQiOjAuMCwiU21hcnRGb3JlZ3JvdW5kSXNBY3RpdmUiOmZhbHNlLCJIb3Jpem9udGFsQWxpZ25tZW50IjowLCJWZXJ0aWNhbEFsaWdubWVudCI6MCwiU21hcnRGb3JlZ3JvdW5kIjpudWxsLCJCYWNrZ3JvdW5kRmlsbFR5cGUiOjAsIk1hcmdpbiI6eyIkcmVmIjoiMzYxIn0sIlBhZGRpbmciOnsiJHJlZiI6IjM2MiJ9LCJCYWNrZ3JvdW5kIjpudWxsLCJJc1Zpc2libGUiOmZhbHNlLCJXaWR0aCI6MC4wLCJIZWlnaHQiOjAuMCwiQm9yZGVyU3R5bGUiOm51bGwsIlBhcmVudFN0eWxlIjpudWxsfSwiUmVjdGFuZ2xlU3R5bGUiOnsiJGlkIjoiMTIyNSIsIk1hcmdpbiI6eyIkcmVmIjoiMzY0In0sIlBhZGRpbmciOnsiJHJlZiI6IjM2NSJ9LCJCYWNrZ3JvdW5kIjp7IiRpZCI6IjEyMjYiLCJDb2xvciI6eyIkaWQiOiIxMjI3IiwiQSI6MjU1LCJSIjo2OCwiRyI6MTE0LCJCIjoxOTZ9fSwiSXNWaXNpYmxlIjpmYWxzZSwiV2lkdGgiOjAuMCwiSGVpZ2h0IjowLjAsIkJvcmRlclN0eWxlIjp7IiRpZCI6IjEyMjgiLCJMaW5lQ29sb3IiOnsiJGlkIjoiMTIyOSIsIiR0eXBlIjoiTkxSRS5Db21tb24uRG9tLlNvbGlkQ29sb3JCcnVzaCwgTkxSRS5Db21tb24iLCJDb2xvciI6eyIkaWQiOiIxMjMwIiwiQSI6MjU1LCJSIjo4OCwiRyI6MzksIkIiOjd9fSwiTGluZVdlaWdodCI6MC4wLCJMaW5lVHlwZSI6MCwiUGFyZW50U3R5bGUiOm51bGx9LCJQYXJlbnRTdHlsZSI6bnVsbH0sIk1hcmdpbiI6eyIkcmVmIjoiMzcxIn0sIlBhZGRpbmciOnsiJHJlZiI6IjM3MiJ9LCJCYWNrZ3JvdW5kIjpudWxsLCJJc1Zpc2libGUiOnRydWUsIldpZHRoIjowLjAsIkhlaWdodCI6MC4wLCJCb3JkZXJTdHlsZSI6bnVsbCwiUGFyZW50U3R5bGUiOm51bGx9LCJCYWNrZ3JvdW5kU3R5bGUiOnsiJGlkIjoiMTIzMSIsIk1hcmdpbiI6eyIkcmVmIjoiMzc0In0sIlBhZGRpbmciOnsiJHJlZiI6IjM3NSJ9LCJCYWNrZ3JvdW5kIjp7IiRpZCI6IjEyMzIiLCJDb2xvciI6eyIkaWQiOiIxMjMzIiwiQSI6MzgsIlIiOjY4LCJHIjoxMTQsIkIiOjE5Nn19LCJJc1Zpc2libGUiOnRydWUsIldpZHRoIjowLjAsIkhlaWdodCI6MC4wLCJCb3JkZXJTdHlsZSI6eyIkaWQiOiIxMjM0IiwiTGluZUNvbG9yIjp7IiRpZCI6IjEyMzUiLCIkdHlwZSI6Ik5MUkUuQ29tbW9uLkRvbS5Tb2xpZENvbG9yQnJ1c2gsIE5MUkUuQ29tbW9uIiwiQ29sb3IiOnsiJGlkIjoiMTIzNiIsIkEiOjI1NSwiUiI6ODgsIkciOjM5LCJCIjo3fX0sIkxpbmVXZWlnaHQiOjAuMCwiTGluZVR5cGUiOjAsIlBhcmVudFN0eWxlIjpudWxsfSwiUGFyZW50U3R5bGUiOm51bGx9LCJJc0Fib3ZlVGltZWJhbmQiOmZhbHNlLCJNYXJnaW4iOnsiJGlkIjoiMTIzNyIsIlRvcCI6MC4wLCJMZWZ0IjowLjAsIlJpZ2h0IjowLjAsIkJvdHRvbSI6MC4wfSwiUGFkZGluZyI6eyIkaWQiOiIxMjM4IiwiVG9wIjowLjAsIkxlZnQiOjAuMCwiUmlnaHQiOjAuMCwiQm90dG9tIjowLjB9LCJJc1Zpc2libGUiOnRydWUsIldpZHRoIjowLjAsIkhlaWdodCI6MC4wLCJCb3JkZXJTdHlsZSI6eyIkaWQiOiIxMjM5IiwiTGluZUNvbG9yIjpudWxsLCJMaW5lV2VpZ2h0IjowLjAsIkxpbmVUeXBlIjowLCJQYXJlbnRTdHlsZSI6bnVsbH0sIlBhcmVudFN0eWxlIjpudWxsfX1dLCJDdWx0dXJlSW5mb05hbWUiOiJlbi1VUyIsIlN0eWxlTmFtZSI6bnVsbCwiVmVyc2lvbiI6eyIkaWQiOiIxMjQwIiwiVmVyc2lvbiI6IjMuNC4yIiwiT3JpZ2luYWxBc3NlbWJseVZlcnNpb24iOiIzLjIwLjA0LjAwIiwiRWRpdGlvbiI6IlBybyIsIkxhc3RTYXZlZEVkaXRpb24iOjIsIklzUGx1c0VkaXRpb24iOnRydWUsIklzUHJvRWRpdGlvbiI6dHJ1ZX0sIkVmZmVjdCI6MCwiU3R5bGUiOnsiJGlkIjoiMTI0MSIsIlRpbWViYW5kU3R5bGUiOnsiJGlkIjoiMTI0MiIsIlNjYWxlTWFya2luZyI6MCwiU2hhcGUiOjAsIlNoYXBlU3R5bGUiOnsiJGlkIjoiMTI0MyIsIk1hcmdpbiI6eyIkaWQiOiIxMjQ0IiwiVG9wIjowLjAsIkxlZnQiOjEyLjAsIlJpZ2h0IjoxMi4wLCJCb3R0b20iOjAuMH0sIlBhZGRpbmciOnsiJGlkIjoiMTI0NSIsIlRvcCI6Ny4wLCJMZWZ0IjowLjAsIlJpZ2h0IjowLjAsIkJvdHRvbSI6Ny4wfSwiQmFja2dyb3VuZCI6eyIkaWQiOiIxMjQ2IiwiQ29sb3IiOnsiJGlkIjoiMTI0NyIsIkEiOjI1NSwiUiI6NjQsIkciOjY0LCJCIjo2NH19LCJJc1Zpc2libGUiOnRydWUsIldpZHRoIjo4NTguMCwiSGVpZ2h0IjozMC4wLCJCb3JkZXJTdHlsZSI6eyIkaWQiOiIxMjQ4IiwiTGluZUNvbG9yIjp7IiRpZCI6IjEyNDkiLCIkdHlwZSI6Ik5MUkUuQ29tbW9uLkRvbS5Tb2xpZENvbG9yQnJ1c2gsIE5MUkUuQ29tbW9uIiwiQ29sb3IiOnsiJGlkIjoiMTI1MCIsIkEiOjI1NSwiUiI6MjU1LCJHIjowLCJCIjowfX0sIkxpbmVXZWlnaHQiOjAuMCwiTGluZVR5cGUiOjAsIlBhcmVudFN0eWxlIjpudWxsfSwiUGFyZW50U3R5bGUiOm51bGx9LCJNaWRkbGVUaWVyU2hhcGVTdHlsZSI6eyIkaWQiOiIxMjUxIiwiTWFyZ2luIjp7IiRyZWYiOiIxMjQ0In0sIlBhZGRpbmciOnsiJHJlZiI6IjEyNDUifSwiQmFja2dyb3VuZCI6eyIkcmVmIjoiMTI0NiJ9LCJJc1Zpc2libGUiOnRydWUsIldpZHRoIjo4NTguMCwiSGVpZ2h0IjozMC4wLCJCb3JkZXJTdHlsZSI6bnVsbCwiUGFyZW50U3R5bGUiOm51bGx9LCJCb3R0b21UaWVyU2hhcGVTdHlsZSI6eyIkaWQiOiIxMjUyIiwiTWFyZ2luIjp7IiRyZWYiOiIxMjQ0In0sIlBhZGRpbmciOnsiJHJlZiI6IjEyNDUifSwiQmFja2dyb3VuZCI6eyIkcmVmIjoiMTI0NiJ9LCJJc1Zpc2libGUiOnRydWUsIldpZHRoIjo4NTguMCwiSGVpZ2h0IjozMC4wLCJCb3JkZXJTdHlsZSI6bnVsbCwiUGFyZW50U3R5bGUiOm51bGx9LCJSaWdodEVuZENhcHNTdHlsZSI6eyIkaWQiOiIxMjUzIiwiRm9udFNldHRpbmdzIjp7IiRpZCI6IjEyNTQiLCJGb250U2l6ZSI6MSwiRm9udE5hbWUiOiJDYWxpYnJpIiwiSXNCb2xkIjp0cnVlLCJJc0l0YWxpYyI6ZmFsc2UsIklzVW5kZXJsaW5lZCI6ZmFsc2UsIlBhcmVudFN0eWxlIjpudWxsfSwiQXV0b1NpemUiOjAsIkZvcmVncm91bmQiOnsiJGlkIjoiMTI1NSIsIkNvbG9yIjp7IiRpZCI6IjEyN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yNTciLCJUb3AiOjAuMCwiTGVmdCI6MC4wLCJSaWdodCI6MjUuMCwiQm90dG9tIjowLjB9LCJQYWRkaW5nIjp7IiRpZCI6IjEyNTgiLCJUb3AiOjAuMCwiTGVmdCI6MC4wLCJSaWdodCI6MC4wLCJCb3R0b20iOjAuMH0sIkJhY2tncm91bmQiOnsiJGlkIjoiMTI1OSIsIkNvbG9yIjp7IiRyZWYiOiIyNiJ9fSwiSXNWaXNpYmxlIjpmYWxzZSwiV2lkdGgiOjAuMCwiSGVpZ2h0IjowLjAsIkJvcmRlclN0eWxlIjpudWxsLCJQYXJlbnRTdHlsZSI6bnVsbH0sIkxlZnRFbmRDYXBzU3R5bGUiOnsiJGlkIjoiMTI2MCIsIkZvbnRTZXR0aW5ncyI6eyIkaWQiOiIxMjYxIiwiRm9udFNpemUiOjMyLCJGb250TmFtZSI6IkNhbGlicmkiLCJJc0JvbGQiOnRydWUsIklzSXRhbGljIjpmYWxzZSwiSXNVbmRlcmxpbmVkIjpmYWxzZSwiUGFyZW50U3R5bGUiOm51bGx9LCJBdXRvU2l6ZSI6MCwiRm9yZWdyb3VuZCI6eyIkaWQiOiIxMjYyIiwiQ29sb3IiOnsiJGlkIjoiMTI2My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TI2NCIsIlRvcCI6MC4wLCJMZWZ0IjoyNS4wLCJSaWdodCI6MC4wLCJCb3R0b20iOjAuMH0sIlBhZGRpbmciOnsiJGlkIjoiMTI2NSIsIlRvcCI6MC4wLCJMZWZ0IjowLjAsIlJpZ2h0IjowLjAsIkJvdHRvbSI6MC4wfSwiQmFja2dyb3VuZCI6eyIkaWQiOiIxMjY2IiwiQ29sb3IiOnsiJHJlZiI6IjI2In19LCJJc1Zpc2libGUiOmZhbHNlLCJXaWR0aCI6MC4wLCJIZWlnaHQiOjAuMCwiQm9yZGVyU3R5bGUiOm51bGwsIlBhcmVudFN0eWxlIjpudWxsfSwiVG9kYXlUZXh0U3R5bGUiOnsiJGlkIjoiMTI2NyIsIkZvbnRTZXR0aW5ncyI6eyIkaWQiOiIxMjY4IiwiRm9udFNpemUiOjEyLCJGb250TmFtZSI6IkNhbGlicmkiLCJJc0JvbGQiOmZhbHNlLCJJc0l0YWxpYyI6ZmFsc2UsIklzVW5kZXJsaW5lZCI6ZmFsc2UsIlBhcmVudFN0eWxlIjpudWxsfSwiQXV0b1NpemUiOjAsIkZvcmVncm91bmQiOnsiJGlkIjoiMTI2OSIsIkNvbG9yIjp7IiRpZCI6IjEyNzA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TI3MSIsIlRvcCI6MC4wLCJMZWZ0IjowLjAsIlJpZ2h0IjowLjAsIkJvdHRvbSI6MC4wfSwiUGFkZGluZyI6eyIkaWQiOiIxMjcyIiwiVG9wIjowLjAsIkxlZnQiOjAuMCwiUmlnaHQiOjAuMCwiQm90dG9tIjowLjB9LCJCYWNrZ3JvdW5kIjp7IiRpZCI6IjEyNzMiLCJDb2xvciI6eyIkcmVmIjoiMjYifX0sIklzVmlzaWJsZSI6dHJ1ZSwiV2lkdGgiOjAuMCwiSGVpZ2h0IjowLjAsIkJvcmRlclN0eWxlIjpudWxsLCJQYXJlbnRTdHlsZSI6bnVsbH0sIlRvZGF5TWFya2VyU3R5bGUiOnsiJGlkIjoiMTI3NCIsIk1hcmdpbiI6eyIkaWQiOiIxMjc1IiwiVG9wIjowLjAsIkxlZnQiOjAuMCwiUmlnaHQiOjAuMCwiQm90dG9tIjowLjB9LCJQYWRkaW5nIjp7IiRpZCI6IjEyNzYiLCJUb3AiOjAuMCwiTGVmdCI6MC4wLCJSaWdodCI6MC4wLCJCb3R0b20iOjAuMH0sIkJhY2tncm91bmQiOnsiJGlkIjoiMTI3NyIsIkNvbG9yIjp7IiRpZCI6IjEyNzgiLCJBIjoyNTUsIlIiOjI1NSwiRyI6MCwiQiI6MH19LCJJc1Zpc2libGUiOnRydWUsIldpZHRoIjowLjAsIkhlaWdodCI6MC4wLCJCb3JkZXJTdHlsZSI6bnVsbCwiUGFyZW50U3R5bGUiOm51bGx9LCJTY2FsZVN0eWxlIjp7IiRpZCI6IjEyNzkiLCJTaGFwZSI6MCwiU2hvd1NlZ21lbnRTZXBhcmF0b3JzIjp0cnVlLCJTZWdtZW50U2VwYXJhdG9yT3BhY2l0eSI6MzAsIkhhc0JlZW5WaXNpYmxlQmVmb3JlIjp0cnVlLCJGb250U2V0dGluZ3MiOnsiJGlkIjoiMTI4MCIsIkZvbnRTaXplIjoxNCwiRm9udE5hbWUiOiJDYWxpYnJpIiwiSXNCb2xkIjpmYWxzZSwiSXNJdGFsaWMiOmZhbHNlLCJJc1VuZGVybGluZWQiOmZhbHNlLCJQYXJlbnRTdHlsZSI6bnVsbH0sIkF1dG9TaXplIjowLCJGb3JlZ3JvdW5kIjp7IiRpZCI6IjEyODEiLCJDb2xvciI6eyIkaWQiOiIxMjgy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EyODMiLCJUb3AiOjAuMCwiTGVmdCI6NS4wLCJSaWdodCI6MC4wLCJCb3R0b20iOjAuMH0sIlBhZGRpbmciOnsiJGlkIjoiMTI4NCIsIlRvcCI6MC4wLCJMZWZ0IjowLjAsIlJpZ2h0IjowLjAsIkJvdHRvbSI6MC4wfSwiQmFja2dyb3VuZCI6eyIkaWQiOiIxMjg1IiwiQ29sb3IiOnsiJHJlZiI6IjI2In19LCJJc1Zpc2libGUiOnRydWUsIldpZHRoIjowLjAsIkhlaWdodCI6MC4wLCJCb3JkZXJTdHlsZSI6bnVsbCwiUGFyZW50U3R5bGUiOm51bGx9LCJTaW5nbGVTY2FsZVNoYXBlU3R5bGUiOnsiJGlkIjoiMTI4NiIsIlNoYXBlIjowLCJIZWlnaHQiOjMwLjB9LCJNaWRkbGVUaWVyU2NhbGVTdHlsZSI6eyIkaWQiOiIxMjg3IiwiU2hhcGUiOjAsIlNob3dTZWdtZW50U2VwYXJhdG9ycyI6dHJ1ZSwiU2VnbWVudFNlcGFyYXRvck9wYWNpdHkiOjMwLCJIYXNCZWVuVmlzaWJsZUJlZm9yZSI6ZmFsc2UsIkZvbnRTZXR0aW5ncyI6eyIkaWQiOiIxMjg4IiwiRm9udFNpemUiOjE0LCJGb250TmFtZSI6IkNhbGlicmkiLCJJc0JvbGQiOmZhbHNlLCJJc0l0YWxpYyI6ZmFsc2UsIklzVW5kZXJsaW5lZCI6ZmFsc2UsIlBhcmVudFN0eWxlIjpudWxsfSwiQXV0b1NpemUiOjAsIkZvcmVncm91bmQiOnsiJHJlZiI6IjEyODEifSwiTWF4V2lkdGgiOjIwMC4wLCJNYXhIZWlnaHQiOiJJbmZpbml0eSIsIlNtYXJ0Rm9yZWdyb3VuZElzQWN0aXZlIjpmYWxzZSwiSG9yaXpvbnRhbEFsaWdubWVudCI6MCwiVmVydGljYWxBbGlnbm1lbnQiOjEsIlNtYXJ0Rm9yZWdyb3VuZCI6bnVsbCwiQmFja2dyb3VuZEZpbGxUeXBlIjowLCJNYXJnaW4iOnsiJHJlZiI6IjEyODMifSwiUGFkZGluZyI6eyIkcmVmIjoiMTI4NCJ9LCJCYWNrZ3JvdW5kIjp7IiRyZWYiOiIxMjg1In0sIklzVmlzaWJsZSI6ZmFsc2UsIldpZHRoIjowLjAsIkhlaWdodCI6MC4wLCJCb3JkZXJTdHlsZSI6bnVsbCwiUGFyZW50U3R5bGUiOm51bGx9LCJCb3R0b21UaWVyU2NhbGVTdHlsZSI6eyIkaWQiOiIxMjg5IiwiU2hhcGUiOjAsIlNob3dTZWdtZW50U2VwYXJhdG9ycyI6dHJ1ZSwiU2VnbWVudFNlcGFyYXRvck9wYWNpdHkiOjMwLCJIYXNCZWVuVmlzaWJsZUJlZm9yZSI6ZmFsc2UsIkZvbnRTZXR0aW5ncyI6eyIkaWQiOiIxMjkwIiwiRm9udFNpemUiOjE0LCJGb250TmFtZSI6IkNhbGlicmkiLCJJc0JvbGQiOmZhbHNlLCJJc0l0YWxpYyI6ZmFsc2UsIklzVW5kZXJsaW5lZCI6ZmFsc2UsIlBhcmVudFN0eWxlIjpudWxsfSwiQXV0b1NpemUiOjAsIkZvcmVncm91bmQiOnsiJHJlZiI6IjEyODEifSwiTWF4V2lkdGgiOjIwMC4wLCJNYXhIZWlnaHQiOiJJbmZpbml0eSIsIlNtYXJ0Rm9yZWdyb3VuZElzQWN0aXZlIjpmYWxzZSwiSG9yaXpvbnRhbEFsaWdubWVudCI6MCwiVmVydGljYWxBbGlnbm1lbnQiOjEsIlNtYXJ0Rm9yZWdyb3VuZCI6bnVsbCwiQmFja2dyb3VuZEZpbGxUeXBlIjowLCJNYXJnaW4iOnsiJHJlZiI6IjEyODMifSwiUGFkZGluZyI6eyIkcmVmIjoiMTI4NCJ9LCJCYWNrZ3JvdW5kIjp7IiRyZWYiOiIxMjg1In0sIklzVmlzaWJsZSI6ZmFsc2UsIldpZHRoIjowLjAsIkhlaWdodCI6MC4wLCJCb3JkZXJTdHlsZSI6bnVsbCwiUGFyZW50U3R5bGUiOm51bGx9LCJFbGFwc2VkVGltZUJhY2tncm91bmQiOnsiJGlkIjoiMTI5MSIsIkNvbG9yIjp7IiRpZCI6IjEyOTIiLCJBIjoxOTEsIlIiOjI1NSwiRyI6MCwiQiI6MH19LCJBcHBlbmRZZWFyT25ZZWFyQ2hhbmdlIjp0cnVlLCJFbGFwc2VkVGltZUZvcm1hdCI6MiwiVG9kYXlNYXJrZXJQb3NpdGlvbiI6MCwiUXVpY2tQb3NpdGlvbiI6MywiQWJzb2x1dGVQb3NpdGlvbiI6MTUxLjIsIk1hcmdpbiI6eyIkaWQiOiIxMjkzIiwiVG9wIjowLjAsIkxlZnQiOjEwLjAsIlJpZ2h0IjoxMC4wLCJCb3R0b20iOjAuMH0sIlBhZGRpbmciOnsiJGlkIjoiMTI5NCIsIlRvcCI6MC4wLCJMZWZ0IjowLjAsIlJpZ2h0IjowLjAsIkJvdHRvbSI6MC4wfSwiQmFja2dyb3VuZCI6eyIkaWQiOiIxMjk1IiwiQ29sb3IiOnsiJGlkIjoiMTI5NiIsIkEiOjI1NSwiUiI6NDcsIkciOjU0LCJCIjoxNTN9fSwiSXNWaXNpYmxlIjp0cnVlLCJXaWR0aCI6MC4wLCJIZWlnaHQiOjAuMCwiQm9yZGVyU3R5bGUiOm51bGwsIlBhcmVudFN0eWxlIjpudWxsfSwiRGVmYXVsdE1pbGVzdG9uZVN0eWxlIjp7IiRpZCI6IjEyOTciLCJTaGFwZSI6MCwiQ29ubmVjdG9yTWFyZ2luIjp7IiRpZCI6IjEyOTgiLCJUb3AiOjAuMCwiTGVmdCI6Mi4wLCJSaWdodCI6Mi4wLCJCb3R0b20iOjAuMH0sIkNvbm5lY3RvclN0eWxlIjp7IiRpZCI6IjEyOTkiLCJMaW5lQ29sb3IiOnsiJGlkIjoiMTMwMCIsIiR0eXBlIjoiTkxSRS5Db21tb24uRG9tLlNvbGlkQ29sb3JCcnVzaCwgTkxSRS5Db21tb24iLCJDb2xvciI6eyIkaWQiOiIxMzAxIiwiQSI6MTI3LCJSIjo3OSwiRyI6MTI5LCJCIjoxODl9fSwiTGluZVdlaWdodCI6MS4wLCJMaW5lVHlwZSI6MCwiUGFyZW50U3R5bGUiOm51bGx9LCJJc0JlbG93VGltZWJhbmQiOmZhbHNlLCJQb3NpdGlvbk9uVGFzayI6MCwiSGlkZURhdGUiOmZhbHNlLCJTaGFwZVNpemUiOjEsIlNwYWNpbmciOjEuMCwiUGFkZGluZyI6eyIkaWQiOiIxMzAyIiwiVG9wIjo3LjAsIkxlZnQiOjMuMCwiUmlnaHQiOjAuMCwiQm90dG9tIjoyLjB9LCJTaGFwZVN0eWxlIjp7IiRpZCI6IjEzMDMiLCJNYXJnaW4iOnsiJHJlZiI6IjI2NSJ9LCJQYWRkaW5nIjp7IiRyZWYiOiIyNjYifSwiQmFja2dyb3VuZCI6eyIkaWQiOiIxMzA0IiwiQ29sb3IiOnsiJGlkIjoiMTMwNSIsIkEiOjI1NSwiUiI6MCwiRyI6MTE0LCJCIjoxODh9fSwiSXNWaXNpYmxlIjp0cnVlLCJXaWR0aCI6MTguMCwiSGVpZ2h0IjoyMC4wLCJCb3JkZXJTdHlsZSI6eyIkaWQiOiIxMzA2IiwiTGluZUNvbG9yIjp7IiRpZCI6IjEzMDciLCIkdHlwZSI6Ik5MUkUuQ29tbW9uLkRvbS5Tb2xpZENvbG9yQnJ1c2gsIE5MUkUuQ29tbW9uIiwiQ29sb3IiOnsiJGlkIjoiMTMwOCIsIkEiOjI1NSwiUiI6MjU1LCJHIjowLCJCIjowfX0sIkxpbmVXZWlnaHQiOjAuMCwiTGluZVR5cGUiOjAsIlBhcmVudFN0eWxlIjpudWxsfSwiUGFyZW50U3R5bGUiOm51bGx9LCJUaXRsZVN0eWxlIjp7IiRpZCI6IjEzMDkiLCJGb250U2V0dGluZ3MiOnsiJGlkIjoiMTMxMCIsIkZvbnRTaXplIjoxMSwiRm9udE5hbWUiOiJDYWxpYnJpIiwiSXNCb2xkIjp0cnVlLCJJc0l0YWxpYyI6ZmFsc2UsIklzVW5kZXJsaW5lZCI6ZmFsc2UsIlBhcmVudFN0eWxlIjpudWxsfSwiQXV0b1NpemUiOjAsIkZvcmVncm91bmQiOnsiJGlkIjoiMTMxMSIsIkNvbG9yIjp7IiRpZCI6IjEzMTIiLCJBIjoyNTUsIlIiOjAsIkciOjAsIkIiOjB9fSwiTWF4V2lkdGgiOjIwMC4wLCJNYXhIZWlnaHQiOiJJbmZpbml0eSIsIlNtYXJ0Rm9yZWdyb3VuZElzQWN0aXZlIjpmYWxzZSwiSG9yaXpvbnRhbEFsaWdubWVudCI6MSwiVmVydGljYWxBbGlnbm1lbnQiOjAsIlNtYXJ0Rm9yZWdyb3VuZCI6bnVsbCwiQmFja2dyb3VuZEZpbGxUeXBlIjowLCJNYXJnaW4iOnsiJHJlZiI6IjI3NCJ9LCJQYWRkaW5nIjp7IiRyZWYiOiIyNzUifSwiQmFja2dyb3VuZCI6eyIkcmVmIjoiMjUifSwiSXNWaXNpYmxlIjp0cnVlLCJXaWR0aCI6MC4wLCJIZWlnaHQiOjAuMCwiQm9yZGVyU3R5bGUiOm51bGwsIlBhcmVudFN0eWxlIjpudWxsfSwiRGF0ZVN0eWxlIjp7IiRpZCI6IjEzMTMiLCJGb250U2V0dGluZ3MiOnsiJGlkIjoiMTMxNCIsIkZvbnRTaXplIjoxMCwiRm9udE5hbWUiOiJDYWxpYnJpIiwiSXNCb2xkIjpmYWxzZSwiSXNJdGFsaWMiOmZhbHNlLCJJc1VuZGVybGluZWQiOmZhbHNlLCJQYXJlbnRTdHlsZSI6bnVsbH0sIkF1dG9TaXplIjowLCJGb3JlZ3JvdW5kIjp7IiRyZWYiOiIzMCJ9LCJNYXhXaWR0aCI6MjAwLjAsIk1heEhlaWdodCI6IkluZmluaXR5IiwiU21hcnRGb3JlZ3JvdW5kSXNBY3RpdmUiOmZhbHNlLCJIb3Jpem9udGFsQWxpZ25tZW50IjowLCJWZXJ0aWNhbEFsaWdubWVudCI6MCwiU21hcnRGb3JlZ3JvdW5kIjpudWxsLCJCYWNrZ3JvdW5kRmlsbFR5cGUiOjAsIk1hcmdpbiI6eyIkcmVmIjoiMjc5In0sIlBhZGRpbmciOnsiJHJlZiI6IjI4MCJ9LCJCYWNrZ3JvdW5kIjp7IiRyZWYiOiIzNCJ9LCJJc1Zpc2libGUiOmZhbHNlLCJXaWR0aCI6MC4wLCJIZWlnaHQiOjAuMCwiQm9yZGVyU3R5bGUiOm51bGwsIlBhcmVudFN0eWxlIjpudWxsfSwiRGF0ZUZvcm1hdCI6eyIkcmVmIjoiMjgyIn0sIldlZWtOdW1iZXJpbmciOnsiJGlkIjoiMTMxNSIsIkZvcm1hdCI6MCwiSXNWaXNpYmxlIjpmYWxzZSwiTGFzdEtub3duVmlzaWJpbGl0eVN0YXRlIjpmYWxzZX0sIklzVmlzaWJsZSI6dHJ1ZSwiUGFyZW50U3R5bGUiOm51bGx9LCJEZWZhdWx0VGFza1N0eWxlIjp7IiRpZCI6IjEzMTYiLCJTaGFwZSI6NywiU2hhcGVUaGlja25lc3MiOjAsIkR1cmF0aW9uRm9ybWF0Ijo1LCJJbmNsdWRlTm9uV29ya2luZ0RheXNJbkR1cmF0aW9uIjpmYWxzZSwiUGVyY2VudGFnZUNvbXBsZXRlU3R5bGUiOnsiJGlkIjoiMTMxNyIsIkZvbnRTZXR0aW5ncyI6eyIkaWQiOiIxMzE4IiwiRm9udFNpemUiOjEwLCJGb250TmFtZSI6IkNhbGlicmkiLCJJc0JvbGQiOmZhbHNlLCJJc0l0YWxpYyI6ZmFsc2UsIklzVW5kZXJsaW5lZCI6ZmFsc2UsIlBhcmVudFN0eWxlIjpudWxsfSwiQXV0b1NpemUiOjAsIkZvcmVncm91bmQiOnsiJHJlZiI6IjE0MiJ9LCJNYXhXaWR0aCI6MjAwLjAsIk1heEhlaWdodCI6IkluZmluaXR5IiwiU21hcnRGb3JlZ3JvdW5kSXNBY3RpdmUiOmZhbHNlLCJIb3Jpem9udGFsQWxpZ25tZW50IjowLCJWZXJ0aWNhbEFsaWdubWVudCI6MCwiU21hcnRGb3JlZ3JvdW5kIjpudWxsLCJCYWNrZ3JvdW5kRmlsbFR5cGUiOjAsIk1hcmdpbiI6eyIkcmVmIjoiMTQ0In0sIlBhZGRpbmciOnsiJHJlZiI6IjE0NSJ9LCJCYWNrZ3JvdW5kIjp7IiRyZWYiOiIxNDYifSwiSXNWaXNpYmxlIjp0cnVlLCJXaWR0aCI6MC4wLCJIZWlnaHQiOjAuMCwiQm9yZGVyU3R5bGUiOm51bGwsIlBhcmVudFN0eWxlIjpudWxsfSwiRHVyYXRpb25TdHlsZSI6eyIkaWQiOiIxMzE5IiwiRm9udFNldHRpbmdzIjp7IiRpZCI6IjEzMjAiLCJGb250U2l6ZSI6MTAsIkZvbnROYW1lIjoiQ2FsaWJyaSIsIklzQm9sZCI6ZmFsc2UsIklzSXRhbGljIjpmYWxzZSwiSXNVbmRlcmxpbmVkIjpmYWxzZSwiUGFyZW50U3R5bGUiOm51bGx9LCJBdXRvU2l6ZSI6MCwiRm9yZWdyb3VuZCI6eyIkcmVmIjoiMTUwIn0sIk1heFdpZHRoIjoyMDAuMCwiTWF4SGVpZ2h0IjoiSW5maW5pdHkiLCJTbWFydEZvcmVncm91bmRJc0FjdGl2ZSI6ZmFsc2UsIkhvcml6b250YWxBbGlnbm1lbnQiOjAsIlZlcnRpY2FsQWxpZ25tZW50IjowLCJTbWFydEZvcmVncm91bmQiOm51bGwsIkJhY2tncm91bmRGaWxsVHlwZSI6MCwiTWFyZ2luIjp7IiRyZWYiOiIxNTIifSwiUGFkZGluZyI6eyIkcmVmIjoiMTUzIn0sIkJhY2tncm91bmQiOnsiJHJlZiI6IjE1NCJ9LCJJc1Zpc2libGUiOnRydWUsIldpZHRoIjowLjAsIkhlaWdodCI6MC4wLCJCb3JkZXJTdHlsZSI6bnVsbCwiUGFyZW50U3R5bGUiOm51bGx9LCJIb3Jpem9udGFsQ29ubmVjdG9yU3R5bGUiOnsiJGlkIjoiMTMyMSIsIkxpbmVDb2xvciI6eyIkcmVmIjoiMTU3In0sIkxpbmVXZWlnaHQiOjEuMCwiTGluZVR5cGUiOjAsIlBhcmVudFN0eWxlIjpudWxsfSwiVmVydGljYWxDb25uZWN0b3JTdHlsZSI6eyIkaWQiOiIxMzIyIiwiTGluZUNvbG9yIjp7IiRyZWYiOiIxNjAifSwiTGluZVdlaWdodCI6MC4wLCJMaW5lVHlwZSI6MCwiUGFyZW50U3R5bGUiOm51bGx9LCJNYXJnaW4iOm51bGwsIlN0YXJ0RGF0ZVBvc2l0aW9uIjo2LCJFbmREYXRlUG9zaXRpb24iOjYsIkRhdGVJc1Zpc2libGUiOmZhbHNlLCJUaXRsZVBvc2l0aW9uIjo1LCJEdXJhdGlvblBvc2l0aW9uIjo2LCJQZXJjZW50YWdlQ29tcGxldGVkUG9zaXRpb24iOjYsIlNwYWNpbmciOjMsIklzQmVsb3dUaW1lYmFuZCI6dHJ1ZSwiUGVyY2VudGFnZUNvbXBsZXRlU2hhcGVPcGFjaXR5IjozNSwiU2hhcGVTdHlsZSI6eyIkaWQiOiIxMzIzIiwiTWFyZ2luIjp7IiRyZWYiOiIxNjMifSwiUGFkZGluZyI6eyIkcmVmIjoiMTY0In0sIkJhY2tncm91bmQiOnsiJGlkIjoiMTMyNCIsIkNvbG9yIjp7IiRpZCI6IjEzMjUiLCJBIjoyNTUsIlIiOjAsIkciOjExNCwiQiI6MTg4fX0sIklzVmlzaWJsZSI6dHJ1ZSwiV2lkdGgiOjAuMCwiSGVpZ2h0IjoxMC4wLCJCb3JkZXJTdHlsZSI6eyIkaWQiOiIxMzI2IiwiTGluZUNvbG9yIjp7IiRyZWYiOiIxNjgifSwiTGluZVdlaWdodCI6MC4wLCJMaW5lVHlwZSI6MCwiUGFyZW50U3R5bGUiOm51bGx9LCJQYXJlbnRTdHlsZSI6bnVsbH0sIlRpdGxlU3R5bGUiOnsiJGlkIjoiMTMyNyIsIkZvbnRTZXR0aW5ncyI6eyIkaWQiOiIxMzI4IiwiRm9udFNpemUiOjExLCJGb250TmFtZSI6IkNhbGlicmkiLCJJc0JvbGQiOnRydWUsIklzSXRhbGljIjpmYWxzZSwiSXNVbmRlcmxpbmVkIjpmYWxzZSwiUGFyZW50U3R5bGUiOm51bGx9LCJBdXRvU2l6ZSI6MCwiRm9yZWdyb3VuZCI6eyIkaWQiOiIxMzI5IiwiQ29sb3IiOnsiJGlkIjoiMTMzMCIsIkEiOjI1NSwiUiI6MCwiRyI6MCwiQiI6MH19LCJNYXhXaWR0aCI6OTYwLjAsIk1heEhlaWdodCI6IkluZmluaXR5IiwiU21hcnRGb3JlZ3JvdW5kSXNBY3RpdmUiOmZhbHNlLCJIb3Jpem9udGFsQWxpZ25tZW50IjowLCJWZXJ0aWNhbEFsaWdubWVudCI6MCwiU21hcnRGb3JlZ3JvdW5kIjpudWxsLCJCYWNrZ3JvdW5kRmlsbFR5cGUiOjAsIk1hcmdpbiI6eyIkcmVmIjoiMTc0In0sIlBhZGRpbmciOnsiJHJlZiI6IjE3NSJ9LCJCYWNrZ3JvdW5kIjp7IiRyZWYiOiIxNzYifSwiSXNWaXNpYmxlIjp0cnVlLCJXaWR0aCI6MC4wLCJIZWlnaHQiOjAuMCwiQm9yZGVyU3R5bGUiOm51bGwsIlBhcmVudFN0eWxlIjpudWxsfSwiRGF0ZVN0eWxlIjp7IiRpZCI6IjEzMzEiLCJGb250U2V0dGluZ3MiOnsiJGlkIjoiMTMzMiIsIkZvbnRTaXplIjoxMCwiRm9udE5hbWUiOiJDYWxpYnJpIiwiSXNCb2xkIjpmYWxzZSwiSXNJdGFsaWMiOmZhbHNlLCJJc1VuZGVybGluZWQiOmZhbHNlLCJQYXJlbnRTdHlsZSI6bnVsbH0sIkF1dG9TaXplIjowLCJGb3JlZ3JvdW5kIjp7IiRyZWYiOiI4MyJ9LCJNYXhXaWR0aCI6MjAwLjAsIk1heEhlaWdodCI6IkluZmluaXR5IiwiU21hcnRGb3JlZ3JvdW5kSXNBY3RpdmUiOmZhbHNlLCJIb3Jpem9udGFsQWxpZ25tZW50IjowLCJWZXJ0aWNhbEFsaWdubWVudCI6MCwiU21hcnRGb3JlZ3JvdW5kIjpudWxsLCJCYWNrZ3JvdW5kRmlsbFR5cGUiOjAsIk1hcmdpbiI6eyIkcmVmIjoiMTgwIn0sIlBhZGRpbmciOnsiJHJlZiI6IjE4MSJ9LCJCYWNrZ3JvdW5kIjp7IiRyZWYiOiIxODIifSwiSXNWaXNpYmxlIjp0cnVlLCJXaWR0aCI6MC4wLCJIZWlnaHQiOjAuMCwiQm9yZGVyU3R5bGUiOm51bGwsIlBhcmVudFN0eWxlIjpudWxsfSwiRGF0ZUZvcm1hdCI6eyIkcmVmIjoiMTg0In0sIldlZWtOdW1iZXJpbmciOnsiJGlkIjoiMTMzMyIsIkZvcm1hdCI6MCwiSXNWaXNpYmxlIjpmYWxzZSwiTGFzdEtub3duVmlzaWJpbGl0eVN0YXRlIjpmYWxzZX0sIklzVmlzaWJsZSI6dHJ1ZSwiUGFyZW50U3R5bGUiOm51bGwsIl9leHBsaWNpdGx5U2V0Ijp7IiRpZCI6IjEzMzQ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3JpZGxpbmVQYW5lbFN0eWxlIjp7IiRpZCI6IjEzMzUiLCJHcmlkbGluZVN0eWxlIjp7IiRpZCI6IjEzMzYiLCJMaW5lQ29sb3IiOnsiJGlkIjoiMTMzNyIsIiR0eXBlIjoiTkxSRS5Db21tb24uRG9tLlNvbGlkQ29sb3JCcnVzaCwgTkxSRS5Db21tb24iLCJDb2xvciI6eyIkaWQiOiIxMzM4IiwiQSI6MzgsIlIiOjAsIkciOjAsIkIiOjB9fSwiTGluZVdlaWdodCI6MS4wLCJMaW5lVHlwZSI6MCwiUGFyZW50U3R5bGUiOm51bGx9LCJNYXJnaW4iOnsiJGlkIjoiMTMzOSIsIlRvcCI6MC4wLCJMZWZ0IjowLjAsIlJpZ2h0IjowLjAsIkJvdHRvbSI6MC4wfSwiUGFkZGluZyI6eyIkaWQiOiIxMzQwIiwiVG9wIjowLjAsIkxlZnQiOjAuMCwiUmlnaHQiOjAuMCwiQm90dG9tIjowLjB9LCJCYWNrZ3JvdW5kIjpudWxsLCJJc1Zpc2libGUiOnRydWUsIldpZHRoIjowLjAsIkhlaWdodCI6MC4wLCJCb3JkZXJTdHlsZSI6eyIkaWQiOiIxMzQxIiwiTGluZUNvbG9yIjpudWxsLCJMaW5lV2VpZ2h0IjowLjAsIkxpbmVUeXBlIjowLCJQYXJlbnRTdHlsZSI6bnVsbH0sIlBhcmVudFN0eWxlIjpudWxsfSwiQWN0aXZpdHlMaW5lUGFuZWxTdHlsZSI6eyIkaWQiOiIxMzQyIiwiQWN0aXZpdHlMaW5lU3R5bGUiOnsiJGlkIjoiMTM0MyIsIkxpbmVDb2xvciI6eyIkaWQiOiIxMzQ0IiwiJHR5cGUiOiJOTFJFLkNvbW1vbi5Eb20uU29saWRDb2xvckJydXNoLCBOTFJFLkNvbW1vbiIsIkNvbG9yIjp7IiRpZCI6IjEzNDUiLCJBIjozOCwiUiI6NjgsIkciOjExNCwiQiI6MTk2fX0sIkxpbmVXZWlnaHQiOjEuMCwiTGluZVR5cGUiOjAsIlBhcmVudFN0eWxlIjpudWxsfSwiTWFyZ2luIjp7IiRpZCI6IjEzNDYiLCJUb3AiOjAuMCwiTGVmdCI6MC4wLCJSaWdodCI6MC4wLCJCb3R0b20iOjAuMH0sIlBhZGRpbmciOnsiJGlkIjoiMTM0NyIsIlRvcCI6MC4wLCJMZWZ0IjowLjAsIlJpZ2h0IjowLjAsIkJvdHRvbSI6MC4wfSwiQmFja2dyb3VuZCI6bnVsbCwiSXNWaXNpYmxlIjp0cnVlLCJXaWR0aCI6MC4wLCJIZWlnaHQiOjAuMCwiQm9yZGVyU3R5bGUiOm51bGwsIlBhcmVudFN0eWxlIjpudWxsfSwiU2hvd0VsYXBzZWRUaW1lR3JhZGllbnRTdHlsZSI6ZmFsc2UsIlRpbWViYW5kUmVzZXJ2ZWRMZWZ0QXJlYVN0eWxlIjp7IiRpZCI6IjEzNDgiLCJBY3Rpdml0eUhlYWRlcldpZHRoIjowLjAsIklzU2V0IjpmYWxzZX0sIkRlZmF1bHRTd2ltbGFuZVN0eWxlIjp7IiRpZCI6IjEzNDkiLCJIZWFkZXJTdHlsZSI6eyIkaWQiOiIxMzUwIiwiVGV4dFN0eWxlIjp7IiRpZCI6IjEzNTEiLCJGb250U2V0dGluZ3MiOnsiJGlkIjoiMTM1MiIsIkZvbnRTaXplIjoxMiwiRm9udE5hbWUiOiJDYWxpYnJpIiwiSXNCb2xkIjpmYWxzZSwiSXNJdGFsaWMiOmZhbHNlLCJJc1VuZGVybGluZWQiOmZhbHNlLCJQYXJlbnRTdHlsZSI6bnVsbH0sIkF1dG9TaXplIjowLCJGb3JlZ3JvdW5kIjp7IiRpZCI6IjEzNTMiLCJDb2xvciI6eyIkaWQiOiIxMzU0IiwiQSI6MjU1LCJSIjozMiwiRyI6NTYsIkIiOjEwMH19LCJNYXhXaWR0aCI6MC4wLCJNYXhIZWlnaHQiOjAuMCwiU21hcnRGb3JlZ3JvdW5kSXNBY3RpdmUiOmZhbHNlLCJIb3Jpem9udGFsQWxpZ25tZW50IjowLCJWZXJ0aWNhbEFsaWdubWVudCI6MCwiU21hcnRGb3JlZ3JvdW5kIjpudWxsLCJCYWNrZ3JvdW5kRmlsbFR5cGUiOjAsIk1hcmdpbiI6eyIkaWQiOiIxMzU1IiwiVG9wIjowLjAsIkxlZnQiOjAuMCwiUmlnaHQiOjAuMCwiQm90dG9tIjowLjB9LCJQYWRkaW5nIjp7IiRpZCI6IjEzNTYiLCJUb3AiOjAuMCwiTGVmdCI6MC4wLCJSaWdodCI6MC4wLCJCb3R0b20iOjAuMH0sIkJhY2tncm91bmQiOm51bGwsIklzVmlzaWJsZSI6ZmFsc2UsIldpZHRoIjowLjAsIkhlaWdodCI6MC4wLCJCb3JkZXJTdHlsZSI6bnVsbCwiUGFyZW50U3R5bGUiOm51bGx9LCJSZWN0YW5nbGVTdHlsZSI6eyIkaWQiOiIxMzU3IiwiTWFyZ2luIjp7IiRpZCI6IjEzNTgiLCJUb3AiOjAuMCwiTGVmdCI6MC4wLCJSaWdodCI6MC4wLCJCb3R0b20iOjAuMH0sIlBhZGRpbmciOnsiJGlkIjoiMTM1OSIsIlRvcCI6MC4wLCJMZWZ0IjowLjAsIlJpZ2h0IjowLjAsIkJvdHRvbSI6MC4wfSwiQmFja2dyb3VuZCI6eyIkaWQiOiIxMzYwIiwiQ29sb3IiOnsiJGlkIjoiMTM2MSIsIkEiOjEyNywiUiI6OTEsIkciOjE1NSwiQiI6MjEzfX0sIklzVmlzaWJsZSI6ZmFsc2UsIldpZHRoIjowLjAsIkhlaWdodCI6MC4wLCJCb3JkZXJTdHlsZSI6eyIkaWQiOiIxMzYyIiwiTGluZUNvbG9yIjp7IiRpZCI6IjEzNjMiLCIkdHlwZSI6Ik5MUkUuQ29tbW9uLkRvbS5Tb2xpZENvbG9yQnJ1c2gsIE5MUkUuQ29tbW9uIiwiQ29sb3IiOnsiJGlkIjoiMTM2NCIsIkEiOjI1NSwiUiI6MjU1LCJHIjowLCJCIjowfX0sIkxpbmVXZWlnaHQiOjAuMCwiTGluZVR5cGUiOjAsIlBhcmVudFN0eWxlIjpudWxsfSwiUGFyZW50U3R5bGUiOm51bGx9LCJNYXJnaW4iOnsiJGlkIjoiMTM2NSIsIlRvcCI6MC4wLCJMZWZ0IjowLjAsIlJpZ2h0IjowLjAsIkJvdHRvbSI6MC4wfSwiUGFkZGluZyI6eyIkaWQiOiIxMzY2IiwiVG9wIjowLjAsIkxlZnQiOjAuMCwiUmlnaHQiOjAuMCwiQm90dG9tIjowLjB9LCJCYWNrZ3JvdW5kIjpudWxsLCJJc1Zpc2libGUiOnRydWUsIldpZHRoIjowLjAsIkhlaWdodCI6MC4wLCJCb3JkZXJTdHlsZSI6bnVsbCwiUGFyZW50U3R5bGUiOm51bGx9LCJCYWNrZ3JvdW5kU3R5bGUiOnsiJGlkIjoiMTM2NyIsIk1hcmdpbiI6eyIkaWQiOiIxMzY4IiwiVG9wIjowLjAsIkxlZnQiOjAuMCwiUmlnaHQiOjAuMCwiQm90dG9tIjowLjB9LCJQYWRkaW5nIjp7IiRpZCI6IjEzNjkiLCJUb3AiOjAuMCwiTGVmdCI6MC4wLCJSaWdodCI6MC4wLCJCb3R0b20iOjAuMH0sIkJhY2tncm91bmQiOnsiJGlkIjoiMTM3MCIsIkNvbG9yIjp7IiRpZCI6IjEzNzEiLCJBIjozOCwiUiI6OTEsIkciOjE1NSwiQiI6MjEzfX0sIklzVmlzaWJsZSI6dHJ1ZSwiV2lkdGgiOjAuMCwiSGVpZ2h0IjowLjAsIkJvcmRlclN0eWxlIjp7IiRpZCI6IjEzNzIiLCJMaW5lQ29sb3IiOnsiJGlkIjoiMTM3MyIsIiR0eXBlIjoiTkxSRS5Db21tb24uRG9tLlNvbGlkQ29sb3JCcnVzaCwgTkxSRS5Db21tb24iLCJDb2xvciI6eyIkaWQiOiIxMzc0IiwiQSI6MjU1LCJSIjoyNTUsIkciOjAsIkIiOjB9fSwiTGluZVdlaWdodCI6MC4wLCJMaW5lVHlwZSI6MCwiUGFyZW50U3R5bGUiOm51bGx9LCJQYXJlbnRTdHlsZSI6bnVsbH0sIklzQWJvdmVUaW1lYmFuZCI6ZmFsc2UsIk1hcmdpbiI6eyIkaWQiOiIxMzc1IiwiVG9wIjowLjAsIkxlZnQiOjAuMCwiUmlnaHQiOjAuMCwiQm90dG9tIjowLjB9LCJQYWRkaW5nIjp7IiRpZCI6IjEzNzYiLCJUb3AiOjAuMCwiTGVmdCI6MC4wLCJSaWdodCI6MC4wLCJCb3R0b20iOjAuMH0sIklzVmlzaWJsZSI6dHJ1ZSwiV2lkdGgiOjAuMCwiSGVpZ2h0IjowLjAsIkJvcmRlclN0eWxlIjpudWxsLCJQYXJlbnRTdHlsZSI6bnVsbH19LCJTY2FsZSI6eyIkaWQiOiIxMzc3IiwiU3RhcnREYXRlIjoiMDAwMS0wMS0wMVQwMDowMDowMCIsIkVuZERhdGUiOiIyMDIwLTAzLTIyVDIzOjU5OjAwIiwiRm9ybWF0IjoiTU1NIiwiVHlwZSI6MywiQXV0b0RhdGVSYW5nZSI6dHJ1ZSwiV29ya2luZ0RheXMiOjMxLCJGaXNjYWxZZWFyIjp7IiRpZCI6IjEzNzgiLCJTdGFydE1vbnRoIjoxLCJVc2VTdGFydGluZ1llYXJGb3JOdW1iZXJpbmciOnRydWUsIlNob3dGaXNjYWxZZWFyTGFiZWwiOnRydWV9LCJUb2RheU1hcmtlclRleHQiOiJUb2RheSIsIkF1dG9TY2FsZVR5cGUiOmZhbHNlfSwiU2NhbGVWMiI6eyIkaWQiOiIxMzc5IiwiU3RhcnREYXRlIjoiMDAwMS0wMS0wMVQwMDowMDowMCIsIkVuZERhdGUiOiIyMDIwLTAzLTIyVDIzOjU5OjAwIiwiQXV0b0RhdGVSYW5nZSI6dHJ1ZSwiV29ya2luZ0RheXMiOjMxLCJGaXNjYWxZZWFyIjp7IiRyZWYiOiIxMzc4In0sIlRvZGF5TWFya2VyVGV4dCI6IlRvZGF5IiwiQXV0b1NjYWxlVHlwZSI6ZmFsc2UsIlRpbWViYW5kU2NhbGVzIjp7IiRpZCI6IjEzODAiLCJUb3BTY2FsZUxheWVyIjp7IiRpZCI6IjEzODEiLCJGb3JtYXQiOiJNTU0iLCJUeXBlIjozfSwiTWlkZGxlU2NhbGVMYXllciI6eyIkaWQiOiIxMzgyIiwiRm9ybWF0IjpudWxsLCJUeXBlIjowfSwiQm90dG9tU2NhbGVMYXllciI6eyIkaWQiOiIxMzgzIiwiRm9ybWF0IjpudWxsLCJUeXBlIjowfX19LCJNaWxlc3RvbmVzIjpbeyIkaWQiOiIxMzg0IiwiRGF0ZSI6IjIwMTktMDMtMzFUMjM6NTk6MDBaIiwiU3R5bGUiOnsiJGlkIjoiMTM4NSIsIlNoYXBlIjo1LCJDb25uZWN0b3JNYXJnaW4iOnsiJHJlZiI6IjEyOTgifSwiQ29ubmVjdG9yU3R5bGUiOnsiJGlkIjoiMTM4NiIsIkxpbmVDb2xvciI6eyIkaWQiOiIxMzg3IiwiJHR5cGUiOiJOTFJFLkNvbW1vbi5Eb20uU29saWRDb2xvckJydXNoLCBOTFJFLkNvbW1vbiIsIkNvbG9yIjp7IiRpZCI6IjEzODgiLCJBIjoxMjcsIlIiOjc5LCJHIjoxMjksIkIiOjE4OX19LCJMaW5lV2VpZ2h0IjoxLjAsIkxpbmVUeXBlIjowLCJQYXJlbnRTdHlsZSI6bnVsbH0sIklzQmVsb3dUaW1lYmFuZCI6ZmFsc2UsIlBvc2l0aW9uT25UYXNrIjowLCJIaWRlRGF0ZSI6ZmFsc2UsIlNoYXBlU2l6ZSI6MSwiU3BhY2luZyI6MS4wLCJQYWRkaW5nIjp7IiRyZWYiOiIxMzAyIn0sIlNoYXBlU3R5bGUiOnsiJGlkIjoiMTM4OSIsIk1hcmdpbiI6eyIkcmVmIjoiMjY1In0sIlBhZGRpbmciOnsiJHJlZiI6IjI2NiJ9LCJCYWNrZ3JvdW5kIjp7IiRpZCI6IjEzOTAiLCJDb2xvciI6eyIkaWQiOiIxMzkxIiwiQSI6MjU1LCJSIjoxNzgsIkciOjE0LCJCIjoxOH19LCJJc1Zpc2libGUiOnRydWUsIldpZHRoIjoxOC4wLCJIZWlnaHQiOjIwLjAsIkJvcmRlclN0eWxlIjp7IiRpZCI6IjEzOTIiLCJMaW5lQ29sb3IiOnsiJHJlZiI6IjEzMDcifSwiTGluZVdlaWdodCI6MC4wLCJMaW5lVHlwZSI6MCwiUGFyZW50U3R5bGUiOm51bGx9LCJQYXJlbnRTdHlsZSI6bnVsbH0sIlRpdGxlU3R5bGUiOnsiJGlkIjoiMTM5MyIsIkZvbnRTZXR0aW5ncyI6eyIkaWQiOiIxMzk0IiwiRm9udFNpemUiOjExLCJGb250TmFtZSI6IkNhbGlicmkiLCJJc0JvbGQiOnRydWUsIklzSXRhbGljIjpmYWxzZSwiSXNVbmRlcmxpbmVkIjpmYWxzZSwiUGFyZW50U3R5bGUiOm51bGx9LCJBdXRvU2l6ZSI6MCwiRm9yZWdyb3VuZCI6eyIkaWQiOiIxMzk1IiwiQ29sb3IiOnsiJGlkIjoiMTM5NiIsIkEiOjI1NSwiUiI6MCwiRyI6MCwiQiI6MH19LCJNYXhXaWR0aCI6MjAwLjAsIk1heEhlaWdodCI6IkluZmluaXR5IiwiU21hcnRGb3JlZ3JvdW5kSXNBY3RpdmUiOmZhbHNlLCJIb3Jpem9udGFsQWxpZ25tZW50IjoxLCJWZXJ0aWNhbEFsaWdubWVudCI6MCwiU21hcnRGb3JlZ3JvdW5kIjpudWxsLCJCYWNrZ3JvdW5kRmlsbFR5cGUiOjAsIk1hcmdpbiI6eyIkcmVmIjoiMjc0In0sIlBhZGRpbmciOnsiJHJlZiI6IjI3NSJ9LCJCYWNrZ3JvdW5kIjp7IiRyZWYiOiIyNSJ9LCJJc1Zpc2libGUiOnRydWUsIldpZHRoIjowLjAsIkhlaWdodCI6MC4wLCJCb3JkZXJTdHlsZSI6eyIkaWQiOiIxMzk3IiwiTGluZUNvbG9yIjpudWxsLCJMaW5lV2VpZ2h0IjowLjAsIkxpbmVUeXBlIjowLCJQYXJlbnRTdHlsZSI6bnVsbH0sIlBhcmVudFN0eWxlIjpudWxsfSwiRGF0ZVN0eWxlIjp7IiRpZCI6IjEzOTgiLCJGb250U2V0dGluZ3MiOnsiJGlkIjoiMTM5OSIsIkZvbnRTaXplIjoxMCwiRm9udE5hbWUiOiJDYWxpYnJpIiwiSXNCb2xkIjpmYWxzZSwiSXNJdGFsaWMiOmZhbHNlLCJJc1VuZGVybGluZWQiOmZhbHNlLCJQYXJlbnRTdHlsZSI6bnVsbH0sIkF1dG9TaXplIjowLCJGb3JlZ3JvdW5kIjp7IiRpZCI6IjE0MDAiLCJDb2xvciI6eyIkaWQiOiIxNDAx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cmVmIjoiMjc5In0sIlBhZGRpbmciOnsiJHJlZiI6IjI4MCJ9LCJCYWNrZ3JvdW5kIjp7IiRyZWYiOiIzNCJ9LCJJc1Zpc2libGUiOmZhbHNlLCJXaWR0aCI6MC4wLCJIZWlnaHQiOjAuMCwiQm9yZGVyU3R5bGUiOnsiJGlkIjoiMTQwMiIsIkxpbmVDb2xvciI6bnVsbCwiTGluZVdlaWdodCI6MC4wLCJMaW5lVHlwZSI6MCwiUGFyZW50U3R5bGUiOm51bGx9LCJQYXJlbnRTdHlsZSI6bnVsbH0sIkRhdGVGb3JtYXQiOnsiJGlkIjoiMTQwMyIsIkZvcm1hdFN0cmluZyI6Inl5eXkvTU1NIiwiU2VwYXJhdG9yIjoiLyIsIlVzZUludGVybmF0aW9uYWxEYXRlRm9ybWF0IjpmYWxzZSwiRGF0ZUlzVmlzaWJsZSI6dHJ1ZSwiVGltZUlzVmlzaWJsZSI6ZmFsc2UsIkhvdXJEaWdpdHMiOjEsIkFtUG1EZXNpZ25hdG9yIjoyLCJUcmltMDBNaW51dGVzIjpmYWxzZSwiTGFzdEtub3duVmlzaWJpbGl0eVN0YXRlIjp7IiRpZCI6IjE0MDQiLCJEYXRlUGFydElzVmlzaWJsZSI6dHJ1ZSwiVGltZVBhcnRJc1Zpc2libGUiOmZhbHNlfX0sIldlZWtOdW1iZXJpbmciOnsiJGlkIjoiMTQwNSIsIkZvcm1hdCI6MCwiSXNWaXNpYmxlIjpmYWxzZSwiTGFzdEtub3duVmlzaWJpbGl0eVN0YXRlIjpmYWxzZX0sIklzVmlzaWJsZSI6dHJ1ZSwiUGFyZW50U3R5bGUiOm51bGx9LCJJbmRleCI6MCwiUGVyY2VudGFnZUNvbXBsZXRlIjpudWxsLCJQb3NpdGlvbiI6eyJSYXRpbyI6MC4wLCJJc0N1c3RvbSI6ZmFsc2V9LCJEYXRlRm9ybWF0Ijp7IiRyZWYiOiIxNDAzIn0sIldlZWtOdW1iZXJpbmciOnsiJGlkIjoiMTQwNiIsIkZvcm1hdCI6MCwiSXNWaXNpYmxlIjpmYWxzZSwiTGFzdEtub3duVmlzaWJpbGl0eVN0YXRlIjpmYWxzZX0sIlJlbGF0ZWRUYXNrSWQiOiIwMDAwMDAwMC0wMDAwLTAwMDAtMDAwMC0wMDAwMDAwMDAwMDAiLCJJZCI6ImFkNTJlNzM5LTc5NzktNDZkNy1iZDQ2LTNiMDA2YzA2Mzk0ZCIsIkltcG9ydElkIjpudWxsLCJUaXRsZSI6IlExIFJldmlldyIsIk5vdGUiOm51bGwsIkh5cGVybGluayI6eyIkaWQiOiIxNDA3IiwiQWRkcmVzcyI6IiIsIlN1YkFkZHJlc3MiOiIifSwiSXNDaGFuZ2VkIjpmYWxzZSwiSXNOZXciOmZhbHNlfSx7IiRpZCI6IjE0MDgiLCJEYXRlIjoiMjAxOS0wNy0wNVQwMDowMDowMFoiLCJTdHlsZSI6eyIkaWQiOiIxNDA5IiwiU2hhcGUiOjUsIkNvbm5lY3Rvck1hcmdpbiI6eyIkcmVmIjoiMTI5OCJ9LCJDb25uZWN0b3JTdHlsZSI6eyIkaWQiOiIxNDEwIiwiTGluZUNvbG9yIjp7IiRpZCI6IjE0MTEiLCIkdHlwZSI6Ik5MUkUuQ29tbW9uLkRvbS5Tb2xpZENvbG9yQnJ1c2gsIE5MUkUuQ29tbW9uIiwiQ29sb3IiOnsiJGlkIjoiMTQxMiIsIkEiOjEyNywiUiI6MTc4LCJHIjoxNCwiQiI6MTh9fSwiTGluZVdlaWdodCI6MS4wLCJMaW5lVHlwZSI6MCwiUGFyZW50U3R5bGUiOm51bGx9LCJJc0JlbG93VGltZWJhbmQiOmZhbHNlLCJQb3NpdGlvbk9uVGFzayI6MCwiSGlkZURhdGUiOmZhbHNlLCJTaGFwZVNpemUiOjEsIlNwYWNpbmciOjEuMCwiUGFkZGluZyI6eyIkcmVmIjoiMTMwMiJ9LCJTaGFwZVN0eWxlIjp7IiRpZCI6IjE0MTMiLCJNYXJnaW4iOnsiJHJlZiI6IjI2NSJ9LCJQYWRkaW5nIjp7IiRyZWYiOiIyNjYifSwiQmFja2dyb3VuZCI6eyIkaWQiOiIxNDE0IiwiQ29sb3IiOnsiJGlkIjoiMTQxNSIsIkEiOjI1NSwiUiI6MTc4LCJHIjoxNCwiQiI6MTh9fSwiSXNWaXNpYmxlIjp0cnVlLCJXaWR0aCI6MTguMCwiSGVpZ2h0IjoyMC4wLCJCb3JkZXJTdHlsZSI6eyIkaWQiOiIxNDE2IiwiTGluZUNvbG9yIjp7IiRyZWYiOiIxMzA3In0sIkxpbmVXZWlnaHQiOjAuMCwiTGluZVR5cGUiOjAsIlBhcmVudFN0eWxlIjpudWxsfSwiUGFyZW50U3R5bGUiOm51bGx9LCJUaXRsZVN0eWxlIjp7IiRpZCI6IjE0MTciLCJGb250U2V0dGluZ3MiOnsiJGlkIjoiMTQxOCIsIkZvbnRTaXplIjoxMSwiRm9udE5hbWUiOiJDYWxpYnJpIiwiSXNCb2xkIjp0cnVlLCJJc0l0YWxpYyI6ZmFsc2UsIklzVW5kZXJsaW5lZCI6ZmFsc2UsIlBhcmVudFN0eWxlIjpudWxsfSwiQXV0b1NpemUiOjAsIkZvcmVncm91bmQiOnsiJGlkIjoiMTQxOSIsIkNvbG9yIjp7IiRpZCI6IjE0MjAiLCJBIjoyNTUsIlIiOjAsIkciOjAsIkIiOjB9fSwiTWF4V2lkdGgiOjIwMC4wLCJNYXhIZWlnaHQiOiJJbmZpbml0eSIsIlNtYXJ0Rm9yZWdyb3VuZElzQWN0aXZlIjpmYWxzZSwiSG9yaXpvbnRhbEFsaWdubWVudCI6MSwiVmVydGljYWxBbGlnbm1lbnQiOjAsIlNtYXJ0Rm9yZWdyb3VuZCI6bnVsbCwiQmFja2dyb3VuZEZpbGxUeXBlIjowLCJNYXJnaW4iOnsiJHJlZiI6IjI3NCJ9LCJQYWRkaW5nIjp7IiRyZWYiOiIyNzUifSwiQmFja2dyb3VuZCI6eyIkcmVmIjoiMjUifSwiSXNWaXNpYmxlIjp0cnVlLCJXaWR0aCI6MC4wLCJIZWlnaHQiOjAuMCwiQm9yZGVyU3R5bGUiOnsiJGlkIjoiMTQyMSIsIkxpbmVDb2xvciI6bnVsbCwiTGluZVdlaWdodCI6MC4wLCJMaW5lVHlwZSI6MCwiUGFyZW50U3R5bGUiOm51bGx9LCJQYXJlbnRTdHlsZSI6bnVsbH0sIkRhdGVTdHlsZSI6eyIkaWQiOiIxNDIyIiwiRm9udFNldHRpbmdzIjp7IiRpZCI6IjE0MjMiLCJGb250U2l6ZSI6MTAsIkZvbnROYW1lIjoiQ2FsaWJyaSIsIklzQm9sZCI6ZmFsc2UsIklzSXRhbGljIjpmYWxzZSwiSXNVbmRlcmxpbmVkIjpmYWxzZSwiUGFyZW50U3R5bGUiOm51bGx9LCJBdXRvU2l6ZSI6MCwiRm9yZWdyb3VuZCI6eyIkaWQiOiIxNDI0IiwiQ29sb3IiOnsiJGlkIjoiMTQyN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HJlZiI6IjI3OSJ9LCJQYWRkaW5nIjp7IiRyZWYiOiIyODAifSwiQmFja2dyb3VuZCI6eyIkcmVmIjoiMzQifSwiSXNWaXNpYmxlIjpmYWxzZSwiV2lkdGgiOjAuMCwiSGVpZ2h0IjowLjAsIkJvcmRlclN0eWxlIjp7IiRpZCI6IjE0MjYiLCJMaW5lQ29sb3IiOm51bGwsIkxpbmVXZWlnaHQiOjAuMCwiTGluZVR5cGUiOjAsIlBhcmVudFN0eWxlIjpudWxsfSwiUGFyZW50U3R5bGUiOm51bGx9LCJEYXRlRm9ybWF0Ijp7IiRpZCI6IjE0MjciLCJGb3JtYXRTdHJpbmciOiJ5eXl5L01NTSIsIlNlcGFyYXRvciI6Ii8iLCJVc2VJbnRlcm5hdGlvbmFsRGF0ZUZvcm1hdCI6ZmFsc2UsIkRhdGVJc1Zpc2libGUiOnRydWUsIlRpbWVJc1Zpc2libGUiOmZhbHNlLCJIb3VyRGlnaXRzIjoxLCJBbVBtRGVzaWduYXRvciI6MiwiVHJpbTAwTWludXRlcyI6ZmFsc2UsIkxhc3RLbm93blZpc2liaWxpdHlTdGF0ZSI6eyIkaWQiOiIxNDI4IiwiRGF0ZVBhcnRJc1Zpc2libGUiOnRydWUsIlRpbWVQYXJ0SXNWaXNpYmxlIjpmYWxzZX19LCJXZWVrTnVtYmVyaW5nIjp7IiRpZCI6IjE0MjkiLCJGb3JtYXQiOjAsIklzVmlzaWJsZSI6ZmFsc2UsIkxhc3RLbm93blZpc2liaWxpdHlTdGF0ZSI6ZmFsc2V9LCJJc1Zpc2libGUiOnRydWUsIlBhcmVudFN0eWxlIjpudWxsfSwiSW5kZXgiOjEsIlBlcmNlbnRhZ2VDb21wbGV0ZSI6bnVsbCwiUG9zaXRpb24iOnsiUmF0aW8iOjAuMDg5OTcxMTI4MjE2NDk2MjIxLCJJc0N1c3RvbSI6ZmFsc2V9LCJEYXRlRm9ybWF0Ijp7IiRyZWYiOiIxNDI3In0sIldlZWtOdW1iZXJpbmciOnsiJGlkIjoiMTQzMCIsIkZvcm1hdCI6MCwiSXNWaXNpYmxlIjpmYWxzZSwiTGFzdEtub3duVmlzaWJpbGl0eVN0YXRlIjpmYWxzZX0sIlJlbGF0ZWRUYXNrSWQiOiIwMDAwMDAwMC0wMDAwLTAwMDAtMDAwMC0wMDAwMDAwMDAwMDAiLCJJZCI6IjRhMDc2ZWJkLTI1YzEtNDY5OC05ZWJmLTU5MDBhNWI0NDQ3ZSIsIkltcG9ydElkIjpudWxsLCJUaXRsZSI6IlEyIFJldmlldyIsIk5vdGUiOm51bGwsIkh5cGVybGluayI6eyIkaWQiOiIxNDMxIiwiQWRkcmVzcyI6IiIsIlN1YkFkZHJlc3MiOiIifSwiSXNDaGFuZ2VkIjpmYWxzZSwiSXNOZXciOmZhbHNlfSx7IiRpZCI6IjE0MzIiLCJEYXRlIjoiMjAxOS0wOS0yN1QyMzo1OTowMFoiLCJTdHlsZSI6eyIkaWQiOiIxNDMzIiwiU2hhcGUiOjUsIkNvbm5lY3Rvck1hcmdpbiI6eyIkcmVmIjoiMTI5OCJ9LCJDb25uZWN0b3JTdHlsZSI6eyIkaWQiOiIxNDM0IiwiTGluZUNvbG9yIjp7IiRpZCI6IjE0MzUiLCIkdHlwZSI6Ik5MUkUuQ29tbW9uLkRvbS5Tb2xpZENvbG9yQnJ1c2gsIE5MUkUuQ29tbW9uIiwiQ29sb3IiOnsiJGlkIjoiMTQzNiIsIkEiOjEyNywiUiI6NzksIkciOjEyOSwiQiI6MTg5fX0sIkxpbmVXZWlnaHQiOjEuMCwiTGluZVR5cGUiOjAsIlBhcmVudFN0eWxlIjpudWxsfSwiSXNCZWxvd1RpbWViYW5kIjpmYWxzZSwiUG9zaXRpb25PblRhc2siOjAsIkhpZGVEYXRlIjpmYWxzZSwiU2hhcGVTaXplIjoxLCJTcGFjaW5nIjoxLjAsIlBhZGRpbmciOnsiJHJlZiI6IjEzMDIifSwiU2hhcGVTdHlsZSI6eyIkaWQiOiIxNDM3IiwiTWFyZ2luIjp7IiRyZWYiOiIyNjUifSwiUGFkZGluZyI6eyIkcmVmIjoiMjY2In0sIkJhY2tncm91bmQiOnsiJGlkIjoiMTQzOCIsIkNvbG9yIjp7IiRpZCI6IjE0MzkiLCJBIjoyNTUsIlIiOjE3OCwiRyI6MTQsIkIiOjE4fX0sIklzVmlzaWJsZSI6dHJ1ZSwiV2lkdGgiOjE4LjAsIkhlaWdodCI6MjAuMCwiQm9yZGVyU3R5bGUiOnsiJGlkIjoiMTQ0MCIsIkxpbmVDb2xvciI6eyIkcmVmIjoiMTMwNyJ9LCJMaW5lV2VpZ2h0IjowLjAsIkxpbmVUeXBlIjowLCJQYXJlbnRTdHlsZSI6bnVsbH0sIlBhcmVudFN0eWxlIjpudWxsfSwiVGl0bGVTdHlsZSI6eyIkaWQiOiIxNDQxIiwiRm9udFNldHRpbmdzIjp7IiRpZCI6IjE0NDIiLCJGb250U2l6ZSI6MTEsIkZvbnROYW1lIjoiQ2FsaWJyaSIsIklzQm9sZCI6dHJ1ZSwiSXNJdGFsaWMiOmZhbHNlLCJJc1VuZGVybGluZWQiOmZhbHNlLCJQYXJlbnRTdHlsZSI6bnVsbH0sIkF1dG9TaXplIjowLCJGb3JlZ3JvdW5kIjp7IiRpZCI6IjE0NDMiLCJDb2xvciI6eyIkaWQiOiIxNDQ0IiwiQSI6MjU1LCJSIjowLCJHIjowLCJCIjowfX0sIk1heFdpZHRoIjoyMDAuMCwiTWF4SGVpZ2h0IjoiSW5maW5pdHkiLCJTbWFydEZvcmVncm91bmRJc0FjdGl2ZSI6ZmFsc2UsIkhvcml6b250YWxBbGlnbm1lbnQiOjEsIlZlcnRpY2FsQWxpZ25tZW50IjowLCJTbWFydEZvcmVncm91bmQiOm51bGwsIkJhY2tncm91bmRGaWxsVHlwZSI6MCwiTWFyZ2luIjp7IiRyZWYiOiIyNzQifSwiUGFkZGluZyI6eyIkcmVmIjoiMjc1In0sIkJhY2tncm91bmQiOnsiJHJlZiI6IjI1In0sIklzVmlzaWJsZSI6dHJ1ZSwiV2lkdGgiOjAuMCwiSGVpZ2h0IjowLjAsIkJvcmRlclN0eWxlIjp7IiRpZCI6IjE0NDUiLCJMaW5lQ29sb3IiOm51bGwsIkxpbmVXZWlnaHQiOjAuMCwiTGluZVR5cGUiOjAsIlBhcmVudFN0eWxlIjpudWxsfSwiUGFyZW50U3R5bGUiOm51bGx9LCJEYXRlU3R5bGUiOnsiJGlkIjoiMTQ0NiIsIkZvbnRTZXR0aW5ncyI6eyIkaWQiOiIxNDQ3IiwiRm9udFNpemUiOjEwLCJGb250TmFtZSI6IkNhbGlicmkiLCJJc0JvbGQiOmZhbHNlLCJJc0l0YWxpYyI6ZmFsc2UsIklzVW5kZXJsaW5lZCI6ZmFsc2UsIlBhcmVudFN0eWxlIjpudWxsfSwiQXV0b1NpemUiOjAsIkZvcmVncm91bmQiOnsiJGlkIjoiMTQ0OCIsIkNvbG9yIjp7IiRpZCI6IjE0NDk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yZWYiOiIyNzkifSwiUGFkZGluZyI6eyIkcmVmIjoiMjgwIn0sIkJhY2tncm91bmQiOnsiJHJlZiI6IjM0In0sIklzVmlzaWJsZSI6ZmFsc2UsIldpZHRoIjowLjAsIkhlaWdodCI6MC4wLCJCb3JkZXJTdHlsZSI6eyIkaWQiOiIxNDUwIiwiTGluZUNvbG9yIjpudWxsLCJMaW5lV2VpZ2h0IjowLjAsIkxpbmVUeXBlIjowLCJQYXJlbnRTdHlsZSI6bnVsbH0sIlBhcmVudFN0eWxlIjpudWxsfSwiRGF0ZUZvcm1hdCI6eyIkaWQiOiIxNDUxIiwiRm9ybWF0U3RyaW5nIjoieXl5eS9NTU0iLCJTZXBhcmF0b3IiOiIvIiwiVXNlSW50ZXJuYXRpb25hbERhdGVGb3JtYXQiOmZhbHNlLCJEYXRlSXNWaXNpYmxlIjp0cnVlLCJUaW1lSXNWaXNpYmxlIjpmYWxzZSwiSG91ckRpZ2l0cyI6MSwiQW1QbURlc2lnbmF0b3IiOjIsIlRyaW0wME1pbnV0ZXMiOmZhbHNlLCJMYXN0S25vd25WaXNpYmlsaXR5U3RhdGUiOnsiJGlkIjoiMTQ1MiIsIkRhdGVQYXJ0SXNWaXNpYmxlIjp0cnVlLCJUaW1lUGFydElzVmlzaWJsZSI6ZmFsc2V9fSwiV2Vla051bWJlcmluZyI6eyIkaWQiOiIxNDUzIiwiRm9ybWF0IjowLCJJc1Zpc2libGUiOmZhbHNlLCJMYXN0S25vd25WaXNpYmlsaXR5U3RhdGUiOmZhbHNlfSwiSXNWaXNpYmxlIjp0cnVlLCJQYXJlbnRTdHlsZSI6bnVsbH0sIkluZGV4IjoyLCJQZXJjZW50YWdlQ29tcGxldGUiOm51bGwsIlBvc2l0aW9uIjp7IlJhdGlvIjowLjAsIklzQ3VzdG9tIjpmYWxzZX0sIkRhdGVGb3JtYXQiOnsiJHJlZiI6IjE0NTEifSwiV2Vla051bWJlcmluZyI6eyIkaWQiOiIxNDU0IiwiRm9ybWF0IjowLCJJc1Zpc2libGUiOmZhbHNlLCJMYXN0S25vd25WaXNpYmlsaXR5U3RhdGUiOmZhbHNlfSwiUmVsYXRlZFRhc2tJZCI6IjAwMDAwMDAwLTAwMDAtMDAwMC0wMDAwLTAwMDAwMDAwMDAwMCIsIklkIjoiZGI0MzkzZmEtZmIyMC00MjlkLWE3NjYtN2FkMzkyNzFhZjUwIiwiSW1wb3J0SWQiOm51bGwsIlRpdGxlIjoiUTMgUmV2aWV3IiwiTm90ZSI6bnVsbCwiSHlwZXJsaW5rIjp7IiRpZCI6IjE0NTUiLCJBZGRyZXNzIjoiIiwiU3ViQWRkcmVzcyI6IiJ9LCJJc0NoYW5nZWQiOmZhbHNlLCJJc05ldyI6ZmFsc2V9LHsiJGlkIjoiMTQ1NiIsIkRhdGUiOiIyMDE5LTEyLTIwVDIzOjU5OjAwWiIsIlN0eWxlIjp7IiRpZCI6IjE0NTciLCJTaGFwZSI6NSwiQ29ubmVjdG9yTWFyZ2luIjp7IiRyZWYiOiIxMjk4In0sIkNvbm5lY3RvclN0eWxlIjp7IiRpZCI6IjE0NTgiLCJMaW5lQ29sb3IiOnsiJGlkIjoiMTQ1OSIsIiR0eXBlIjoiTkxSRS5Db21tb24uRG9tLlNvbGlkQ29sb3JCcnVzaCwgTkxSRS5Db21tb24iLCJDb2xvciI6eyIkaWQiOiIxNDYwIiwiQSI6MTI3LCJSIjo3OSwiRyI6MTI5LCJCIjoxODl9fSwiTGluZVdlaWdodCI6MS4wLCJMaW5lVHlwZSI6MCwiUGFyZW50U3R5bGUiOm51bGx9LCJJc0JlbG93VGltZWJhbmQiOmZhbHNlLCJQb3NpdGlvbk9uVGFzayI6MCwiSGlkZURhdGUiOmZhbHNlLCJTaGFwZVNpemUiOjEsIlNwYWNpbmciOjEuMCwiUGFkZGluZyI6eyIkcmVmIjoiMTMwMiJ9LCJTaGFwZVN0eWxlIjp7IiRpZCI6IjE0NjEiLCJNYXJnaW4iOnsiJHJlZiI6IjI2NSJ9LCJQYWRkaW5nIjp7IiRyZWYiOiIyNjYifSwiQmFja2dyb3VuZCI6eyIkaWQiOiIxNDYyIiwiQ29sb3IiOnsiJGlkIjoiMTQ2MyIsIkEiOjI1NSwiUiI6MTc4LCJHIjoxNCwiQiI6MTh9fSwiSXNWaXNpYmxlIjp0cnVlLCJXaWR0aCI6MTguMCwiSGVpZ2h0IjoyMC4wLCJCb3JkZXJTdHlsZSI6eyIkaWQiOiIxNDY0IiwiTGluZUNvbG9yIjp7IiRyZWYiOiIxMzA3In0sIkxpbmVXZWlnaHQiOjAuMCwiTGluZVR5cGUiOjAsIlBhcmVudFN0eWxlIjpudWxsfSwiUGFyZW50U3R5bGUiOm51bGx9LCJUaXRsZVN0eWxlIjp7IiRpZCI6IjE0NjUiLCJGb250U2V0dGluZ3MiOnsiJGlkIjoiMTQ2NiIsIkZvbnRTaXplIjoxMSwiRm9udE5hbWUiOiJDYWxpYnJpIiwiSXNCb2xkIjp0cnVlLCJJc0l0YWxpYyI6ZmFsc2UsIklzVW5kZXJsaW5lZCI6ZmFsc2UsIlBhcmVudFN0eWxlIjpudWxsfSwiQXV0b1NpemUiOjAsIkZvcmVncm91bmQiOnsiJGlkIjoiMTQ2NyIsIkNvbG9yIjp7IiRpZCI6IjE0NjgiLCJBIjoyNTUsIlIiOjAsIkciOjAsIkIiOjB9fSwiTWF4V2lkdGgiOjIwMC4wLCJNYXhIZWlnaHQiOiJJbmZpbml0eSIsIlNtYXJ0Rm9yZWdyb3VuZElzQWN0aXZlIjpmYWxzZSwiSG9yaXpvbnRhbEFsaWdubWVudCI6MSwiVmVydGljYWxBbGlnbm1lbnQiOjAsIlNtYXJ0Rm9yZWdyb3VuZCI6bnVsbCwiQmFja2dyb3VuZEZpbGxUeXBlIjowLCJNYXJnaW4iOnsiJHJlZiI6IjI3NCJ9LCJQYWRkaW5nIjp7IiRyZWYiOiIyNzUifSwiQmFja2dyb3VuZCI6eyIkcmVmIjoiMjUifSwiSXNWaXNpYmxlIjp0cnVlLCJXaWR0aCI6MC4wLCJIZWlnaHQiOjAuMCwiQm9yZGVyU3R5bGUiOnsiJGlkIjoiMTQ2OSIsIkxpbmVDb2xvciI6bnVsbCwiTGluZVdlaWdodCI6MC4wLCJMaW5lVHlwZSI6MCwiUGFyZW50U3R5bGUiOm51bGx9LCJQYXJlbnRTdHlsZSI6bnVsbH0sIkRhdGVTdHlsZSI6eyIkaWQiOiIxNDcwIiwiRm9udFNldHRpbmdzIjp7IiRpZCI6IjE0NzEiLCJGb250U2l6ZSI6MTAsIkZvbnROYW1lIjoiQ2FsaWJyaSIsIklzQm9sZCI6ZmFsc2UsIklzSXRhbGljIjpmYWxzZSwiSXNVbmRlcmxpbmVkIjpmYWxzZSwiUGFyZW50U3R5bGUiOm51bGx9LCJBdXRvU2l6ZSI6MCwiRm9yZWdyb3VuZCI6eyIkaWQiOiIxNDcyIiwiQ29sb3IiOnsiJGlkIjoiMTQ3MyIsIkEiOjI1NSwiUiI6NjgsIkciOjg0LCJCIjoxMDZ9fSwiTWF4V2lkdGgiOjIwMC4wLCJNYXhIZWlnaHQiOiJJbmZpbml0eSIsIlNtYXJ0Rm9yZWdyb3VuZElzQWN0aXZlIjpmYWxzZSwiSG9yaXpvbnRhbEFsaWdubWVudCI6MSwiVmVydGljYWxBbGlnbm1lbnQiOjAsIlNtYXJ0Rm9yZWdyb3VuZCI6bnVsbCwiQmFja2dyb3VuZEZpbGxUeXBlIjowLCJNYXJnaW4iOnsiJHJlZiI6IjI3OSJ9LCJQYWRkaW5nIjp7IiRyZWYiOiIyODAifSwiQmFja2dyb3VuZCI6eyIkcmVmIjoiMzQifSwiSXNWaXNpYmxlIjpmYWxzZSwiV2lkdGgiOjAuMCwiSGVpZ2h0IjowLjAsIkJvcmRlclN0eWxlIjp7IiRpZCI6IjE0NzQiLCJMaW5lQ29sb3IiOm51bGwsIkxpbmVXZWlnaHQiOjAuMCwiTGluZVR5cGUiOjAsIlBhcmVudFN0eWxlIjpudWxsfSwiUGFyZW50U3R5bGUiOm51bGx9LCJEYXRlRm9ybWF0Ijp7IiRpZCI6IjE0NzUiLCJGb3JtYXRTdHJpbmciOiJ5eXl5L01NTSIsIlNlcGFyYXRvciI6Ii8iLCJVc2VJbnRlcm5hdGlvbmFsRGF0ZUZvcm1hdCI6ZmFsc2UsIkRhdGVJc1Zpc2libGUiOnRydWUsIlRpbWVJc1Zpc2libGUiOmZhbHNlLCJIb3VyRGlnaXRzIjoxLCJBbVBtRGVzaWduYXRvciI6MiwiVHJpbTAwTWludXRlcyI6ZmFsc2UsIkxhc3RLbm93blZpc2liaWxpdHlTdGF0ZSI6eyIkaWQiOiIxNDc2IiwiRGF0ZVBhcnRJc1Zpc2libGUiOnRydWUsIlRpbWVQYXJ0SXNWaXNpYmxlIjpmYWxzZX19LCJXZWVrTnVtYmVyaW5nIjp7IiRpZCI6IjE0NzciLCJGb3JtYXQiOjAsIklzVmlzaWJsZSI6ZmFsc2UsIkxhc3RLbm93blZpc2liaWxpdHlTdGF0ZSI6ZmFsc2V9LCJJc1Zpc2libGUiOnRydWUsIlBhcmVudFN0eWxlIjpudWxsfSwiSW5kZXgiOjMsIlBlcmNlbnRhZ2VDb21wbGV0ZSI6bnVsbCwiUG9zaXRpb24iOnsiUmF0aW8iOjAuMCwiSXNDdXN0b20iOmZhbHNlfSwiRGF0ZUZvcm1hdCI6eyIkcmVmIjoiMTQ3NSJ9LCJXZWVrTnVtYmVyaW5nIjp7IiRpZCI6IjE0NzgiLCJGb3JtYXQiOjAsIklzVmlzaWJsZSI6ZmFsc2UsIkxhc3RLbm93blZpc2liaWxpdHlTdGF0ZSI6ZmFsc2V9LCJSZWxhdGVkVGFza0lkIjoiMDAwMDAwMDAtMDAwMC0wMDAwLTAwMDAtMDAwMDAwMDAwMDAwIiwiSWQiOiJkMTNmMTg2NS00NzE4LTRiYmItODRlMy0xMjllZWU5YzQyNzkiLCJJbXBvcnRJZCI6bnVsbCwiVGl0bGUiOiJRNCBSZXZpZXciLCJOb3RlIjpudWxsLCJIeXBlcmxpbmsiOnsiJGlkIjoiMTQ3OSIsIkFkZHJlc3MiOiIiLCJTdWJBZGRyZXNzIjoiIn0sIklzQ2hhbmdlZCI6ZmFsc2UsIklzTmV3IjpmYWxzZX1dLCJUYXNrcyI6W10sIlN3aW1sYW5lcyI6W10sIk1zUHJvamVjdEl0ZW1zVHJlZSI6bnVsbCwiTWV0YWRhdGEiOnsiJGlkIjoiMTQ4MCIsIlJlY2VudENvbG9yc0NvbGxlY3Rpb24iOiJbXSIsIk1zcExhdGVzdEltcG9ydEl0ZW1zIjoie1wiJGlkXCI6XCIxXCIsXCJSb290XCI6e1wiSW1wb3J0SWRcIjpudWxsLFwiSXNJbXBvcnRlZFwiOmZhbHNlLFwiQ2hpbGRyZW5cIjpbXX19IiwiTXNwU3luY0J5VWlkIjoiRmFsc2UiLCJNc3BDb2x1bW5zTWFwcGluZyI6Ilt7XCIkaWRcIjpcIjFcIixcIlNlbGVjdGVkTWFwcGluZ1wiOjEsXCJDb2x1bW5IZWFkZXJcIjpcIlN3aW1sYW5lXCJ9LHtcIiRpZFwiOlwiMlwiLFwiU2VsZWN0ZWRNYXBwaW5nXCI6MixcIkNvbHVtbkhlYWRlclwiOlwiTmFtZVwifSx7XCIkaWRcIjpcIjNcIixcIlNlbGVjdGVkTWFwcGluZ1wiOjMsXCJDb2x1bW5IZWFkZXJcIjpcIlN0YXJ0XCJ9LHtcIiRpZFwiOlwiNFwiLFwiU2VsZWN0ZWRNYXBwaW5nXCI6NCxcIkNvbHVtbkhlYWRlclwiOlwiRmluaXNoXCJ9LHtcIiRpZFwiOlwiNVwiLFwiU2VsZWN0ZWRNYXBwaW5nXCI6NSxcIkNvbHVtbkhlYWRlclwiOlwiUGVyY2VudENvbXBsZXRlXCJ9XSJ9LCJTZXR0aW5ncyI6eyIkaWQiOiIxNDgxIiwiSW1wYU9wdGlvbnMiOnsiJGlkIjoiMTQ4MiIsIkxlZnRUb1JpZ2h0IjpmYWxzZSwiUGF5bG9hZE9wdGlvbnMiOjJ9LCJVc2VDb21wcmVzc2lvbiI6ZmFsc2UsIkNvbXByZXNpb25QZXJjZW50YWdlIjo1MC4wLCJJbmFjdGl2ZUludGVydmFsV2lkdGhUaHJlc2hvbGQiOjMwLjAsIkluYWN0aXZlSW50ZXJ2YWxXaWR0aCI6MS4wLCJTcGxpdFRhc2tzIjpmYWxzZSwiVXNlQ2x1c3RlciI6ZmFsc2UsIkVwc2lsb24iOjUuMCwiTWluUG9pbnRzVG9Gb3JtQUNsdXN0ZXIiOjIsIkdlbmVyYXRlSW52aXNpYmxlU2hhcGVzIjpmYWxzZSwiU21hcnRUaW1lbGluZVRhc2tQZXJjZW50YWdlRml0IjpmYWxzZX0sIklzTmV3IjpmYWxzZSwiSW1wb3J0VHlwZSI6MCwiRmlsZVBhdGgiOm51bGwsIlRpbWVDb25maWd1cmF0aW9uIjp7IiRpZCI6IjE0ODMiLCJVc2VUaW1lIjpmYWxzZSwiV29ya0RheVN0YXJ0IjoiMDA6MDA6MDAiLCJXb3JrRGF5RW5kIjoiMjM6NTk6MDAifSwiTGFzdFVzZWRUZW1wbGF0ZUlkIjoiODJhNzc2MDYtYjY0YS00ODVkLWFmNDEtMWFlMzc4YzlhNWQ0IiwiRmlyc3RXZWVrT2ZZZWFyIjowLCJQbGFjZU1pbGVzdG9uZUF0VGhlQmVnaW5uaW5nT2ZUaGVEYXkiOmZhbHNl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3siJGlkIjoiNCIsIl90YXNrcyI6W3siJGlkIjoiNSIsIl9hdHRhY2hlZE1pbGVzdG9uZXMiOltdLCJUYXNrRGVmaW5pdGlvbiI6eyIkaWQiOiI2IiwiR3JvdXBOYW1lIjoiMWI3NmQwOGEtMWM0Mi00Njk1LTlkNTgtMmJmMmM2YzBmYTU0IiwiU3RhcnREYXRlIjoiMjAxOC0wMS0wMVQyMzozMjowMFoiLCJFbmREYXRlIjoiMjAyMi0wNy0wMVQyMzozMjowMFoiLCJQZXJjZW50YWdlQ29tcGxldGUiOjAuMCwiU3R5bGUiOnsiJGlkIjoiNyIsIlNoYXBlIjozLCJTaGFwZVRoaWNrbmVzcyI6MSwiRHVyYXRpb25Gb3JtYXQiOjQsIkluY2x1ZGVOb25Xb3JraW5nRGF5c0luRHVyYXRpb24iOmZhbHNlLCJQZXJjZW50YWdlQ29tcGxldGVTdHlsZSI6eyIkaWQiOiI4IiwiRm9udFNldHRpbmdzIjp7IiRpZCI6IjkiLCJGb250U2l6ZSI6OSwiRm9udE5hbWUiOiJBcmlhbCIsIklzQm9sZCI6ZmFsc2UsIklzSXRhbGljIjpmYWxzZSwiSXNVbmRlcmxpbmVkIjpmYWxzZSwiUGFyZW50U3R5bGUiOm51bGx9LCJBdXRvU2l6ZSI6MCwiRm9yZWdyb3VuZCI6eyIkaWQiOiIxMCIsIkNvbG9yIjp7IiRpZCI6IjExIiwiQSI6MjU1LCJSIjoxOTEsIkciOjE5MSwiQiI6MTkxfX0sIk1heFdpZHRoIjo5NjAuMCwiTWF4SGVpZ2h0IjoiSW5maW5pdHkiLCJTbWFydEZvcmVncm91bmRJc0FjdGl2ZSI6ZmFsc2UsIkhvcml6b250YWxBbGlnbm1lbnQiOjAsIlZlcnRpY2FsQWxpZ25tZW50IjowLCJTbWFydEZvcmVncm91bmQiOm51bGwsIkJhY2tncm91bmRGaWxsVHlwZSI6MCwiTWFyZ2luIjp7IiRpZCI6IjEyIiwiVG9wIjowLjAsIkxlZnQiOjAuMCwiUmlnaHQiOjAuMCwiQm90dG9tIjowLjB9LCJQYWRkaW5nIjp7IiRpZCI6IjEzIiwiVG9wIjowLjAsIkxlZnQiOjAuMCwiUmlnaHQiOjAuMCwiQm90dG9tIjowLjB9LCJCYWNrZ3JvdW5kIjp7IiRpZCI6IjE0IiwiQ29sb3IiOnsiJGlkIjoiMTUiLCJBIjo4OSwiUiI6MjgsIkciOjE3MywiQiI6MjI4fX0sIklzVmlzaWJsZSI6dHJ1ZSwiV2lkdGgiOjAuMCwiSGVpZ2h0IjowLjAsIkJvcmRlclN0eWxlIjp7IiRpZCI6IjE2IiwiTGluZUNvbG9yIjpudWxsLCJMaW5lV2VpZ2h0IjowLjAsIkxpbmVUeXBlIjowLCJQYXJlbnRTdHlsZSI6bnVsbH0sIlBhcmVudFN0eWxlIjpudWxsfSwiRHVyYXRpb25TdHlsZSI6eyIkaWQiOiIxNyIsIkZvbnRTZXR0aW5ncyI6eyIkaWQiOiIxOCIsIkZvbnRTaXplIjo5LCJGb250TmFtZSI6IkNvcmJlbCIsIklzQm9sZCI6dHJ1ZSwiSXNJdGFsaWMiOmZhbHNlLCJJc1VuZGVybGluZWQiOmZhbHNlLCJQYXJlbnRTdHlsZSI6bnVsbH0sIkF1dG9TaXplIjowLCJGb3JlZ3JvdW5kIjp7IiRpZCI6IjE5IiwiQ29sb3IiOnsiJGlkIjoiMjAiLCJBIjoyNTUsIlIiOjUxLCJHIjo5MSwiQiI6MTE2fX0sIk1heFdpZHRoIjo5NjAuMCwiTWF4SGVpZ2h0IjoiSW5maW5pdHkiLCJTbWFydEZvcmVncm91bmRJc0FjdGl2ZSI6ZmFsc2UsIkhvcml6b250YWxBbGlnbm1lbnQiOjAsIlZlcnRpY2FsQWxpZ25tZW50IjowLCJTbWFydEZvcmVncm91bmQiOm51bGwsIkJhY2tncm91bmRGaWxsVHlwZSI6MCwiTWFyZ2luIjp7IiRpZCI6IjIxIiwiVG9wIjowLjAsIkxlZnQiOjAuMCwiUmlnaHQiOjAuMCwiQm90dG9tIjowLjB9LCJQYWRkaW5nIjp7IiRpZCI6IjIyIiwiVG9wIjowLjAsIkxlZnQiOjAuMCwiUmlnaHQiOjAuMCwiQm90dG9tIjowLjB9LCJCYWNrZ3JvdW5kIjp7IiRpZCI6IjIzIiwiQ29sb3IiOnsiJGlkIjoiMjQiLCJBIjowLCJSIjoyNTUsIkciOjI1NSwiQiI6MjU1fX0sIklzVmlzaWJsZSI6ZmFsc2UsIldpZHRoIjowLjAsIkhlaWdodCI6MC4wLCJCb3JkZXJTdHlsZSI6eyIkaWQiOiIyNSIsIkxpbmVDb2xvciI6bnVsbCwiTGluZVdlaWdodCI6MC4wLCJMaW5lVHlwZSI6MCwiUGFyZW50U3R5bGUiOm51bGx9LCJQYXJlbnRTdHlsZSI6bnVsbH0sIkhvcml6b250YWxDb25uZWN0b3JTdHlsZSI6eyIkaWQiOiIyNiIsIkxpbmVDb2xvciI6eyIkaWQiOiIyNyIsIiR0eXBlIjoiTkxSRS5Db21tb24uRG9tLlNvbGlkQ29sb3JCcnVzaCwgTkxSRS5Db21tb24iLCJDb2xvciI6eyIkaWQiOiIyOCIsIkEiOjI1NSwiUiI6MjA0LCJHIjoyMDQsIkIiOjIwNH19LCJMaW5lV2VpZ2h0IjoxLjAsIkxpbmVUeXBlIjowLCJQYXJlbnRTdHlsZSI6bnVsbH0sIlZlcnRpY2FsQ29ubmVjdG9yU3R5bGUiOnsiJGlkIjoiMjkiLCJMaW5lQ29sb3IiOnsiJGlkIjoiMzAiLCIkdHlwZSI6Ik5MUkUuQ29tbW9uLkRvbS5Tb2xpZENvbG9yQnJ1c2gsIE5MUkUuQ29tbW9uIiwiQ29sb3IiOnsiJGlkIjoiMzEiLCJBIjoyNTUsIlIiOjIwNCwiRyI6MjA0LCJCIjoyMDR9fSwiTGluZVdlaWdodCI6MS4wLCJMaW5lVHlwZSI6MCwiUGFyZW50U3R5bGUiOm51bGx9LCJNYXJnaW4iOm51bGwsIlN0YXJ0RGF0ZVBvc2l0aW9uIjo2LCJFbmREYXRlUG9zaXRpb24iOjYsIkRhdGVJc1Zpc2libGUiOmZhbHNlLCJUaXRsZVBvc2l0aW9uIjoyLCJEdXJhdGlvblBvc2l0aW9uIjoxLCJQZXJjZW50YWdlQ29tcGxldGVkUG9zaXRpb24iOjYsIlNwYWNpbmciOjUsIklzQmVsb3dUaW1lYmFuZCI6dHJ1ZSwiUGVyY2VudGFnZUNvbXBsZXRlU2hhcGVPcGFjaXR5IjozNSwiU2hhcGVTdHlsZSI6eyIkaWQiOiIzMiIsIk1hcmdpbiI6eyIkaWQiOiIzMyIsIlRvcCI6MC4wLCJMZWZ0Ijo0LjAsIlJpZ2h0Ijo0LjAsIkJvdHRvbSI6MC4wfSwiUGFkZGluZyI6eyIkaWQiOiIzNCIsIlRvcCI6MC4wLCJMZWZ0IjowLjAsIlJpZ2h0IjowLjAsIkJvdHRvbSI6MC4wfSwiQmFja2dyb3VuZCI6eyIkaWQiOiIzNSIsIkNvbG9yIjp7IiRpZCI6IjM2IiwiQSI6MjU1LCJSIjoyOCwiRyI6MTczLCJCIjoyMjh9fSwiSXNWaXNpYmxlIjp0cnVlLCJXaWR0aCI6MC4wLCJIZWlnaHQiOjE2LjAsIkJvcmRlclN0eWxlIjp7IiRpZCI6IjM3IiwiTGluZUNvbG9yIjp7IiRpZCI6IjM4IiwiJHR5cGUiOiJOTFJFLkNvbW1vbi5Eb20uU29saWRDb2xvckJydXNoLCBOTFJFLkNvbW1vbiIsIkNvbG9yIjp7IiRpZCI6IjM5IiwiQSI6MjU1LCJSIjoyNTUsIkciOjAsIkIiOjB9fSwiTGluZVdlaWdodCI6MC4wLCJMaW5lVHlwZSI6MCwiUGFyZW50U3R5bGUiOm51bGx9LCJQYXJlbnRTdHlsZSI6bnVsbH0sIlRpdGxlU3R5bGUiOnsiJGlkIjoiNDAiLCJGb250U2V0dGluZ3MiOnsiJGlkIjoiNDEiLCJGb250U2l6ZSI6MTAsIkZvbnROYW1lIjoiQ2FsaWJyaSIsIklzQm9sZCI6ZmFsc2UsIklzSXRhbGljIjpmYWxzZSwiSXNVbmRlcmxpbmVkIjpmYWxzZSwiUGFyZW50U3R5bGUiOm51bGx9LCJBdXRvU2l6ZSI6MCwiRm9yZWdyb3VuZCI6eyIkaWQiOiI0MiIsIkNvbG9yIjp7IiRpZCI6IjQzIiwiQSI6MjU1LCJSIjoyNTUsIkciOjI1NSwiQiI6MjU1fX0sIk1heFdpZHRoIjo3MjAuMCwiTWF4SGVpZ2h0IjoiSW5maW5pdHkiLCJTbWFydEZvcmVncm91bmRJc0FjdGl2ZSI6ZmFsc2UsIkhvcml6b250YWxBbGlnbm1lbnQiOjEsIlZlcnRpY2FsQWxpZ25tZW50IjowLCJTbWFydEZvcmVncm91bmQiOm51bGwsIkJhY2tncm91bmRGaWxsVHlwZSI6MCwiTWFyZ2luIjp7IiRpZCI6IjQ0IiwiVG9wIjowLjAsIkxlZnQiOjAuMCwiUmlnaHQiOjAuMCwiQm90dG9tIjowLjB9LCJQYWRkaW5nIjp7IiRpZCI6IjQ1IiwiVG9wIjowLjAsIkxlZnQiOjAuMCwiUmlnaHQiOjAuMCwiQm90dG9tIjowLjB9LCJCYWNrZ3JvdW5kIjp7IiRpZCI6IjQ2IiwiQ29sb3IiOnsiJGlkIjoiNDciLCJBIjowLCJSIjoyNTUsIkciOjI1NSwiQiI6MjU1fX0sIklzVmlzaWJsZSI6dHJ1ZSwiV2lkdGgiOjAuMCwiSGVpZ2h0IjowLjAsIkJvcmRlclN0eWxlIjp7IiRpZCI6IjQ4IiwiTGluZUNvbG9yIjpudWxsLCJMaW5lV2VpZ2h0IjowLjAsIkxpbmVUeXBlIjowLCJQYXJlbnRTdHlsZSI6bnVsbH0sIlBhcmVudFN0eWxlIjpudWxsfSwiRGF0ZVN0eWxlIjp7IiRpZCI6IjQ5IiwiRm9udFNldHRpbmdzIjp7IiRpZCI6IjUwIiwiRm9udFNpemUiOjksIkZvbnROYW1lIjoiQXJpYWwiLCJJc0JvbGQiOmZhbHNlLCJJc0l0YWxpYyI6ZmFsc2UsIklzVW5kZXJsaW5lZCI6ZmFsc2UsIlBhcmVudFN0eWxlIjpudWxsfSwiQXV0b1NpemUiOjAsIkZvcmVncm91bmQiOnsiJGlkIjoiNTEiLCJDb2xvciI6eyIkaWQiOiI1MiIsIkEiOjI1NSwiUiI6MTY1LCJHIjoxNjUsIkIiOjE2NX19LCJNYXhXaWR0aCI6OTYwLjAsIk1heEhlaWdodCI6IkluZmluaXR5IiwiU21hcnRGb3JlZ3JvdW5kSXNBY3RpdmUiOmZhbHNlLCJIb3Jpem9udGFsQWxpZ25tZW50IjowLCJWZXJ0aWNhbEFsaWdubWVudCI6MCwiU21hcnRGb3JlZ3JvdW5kIjpudWxsLCJCYWNrZ3JvdW5kRmlsbFR5cGUiOjAsIk1hcmdpbiI6eyIkaWQiOiI1MyIsIlRvcCI6MC4wLCJMZWZ0IjowLjAsIlJpZ2h0IjowLjAsIkJvdHRvbSI6MC4wfSwiUGFkZGluZyI6eyIkaWQiOiI1NCIsIlRvcCI6MC4wLCJMZWZ0IjowLjAsIlJpZ2h0IjowLjAsIkJvdHRvbSI6MC4wfSwiQmFja2dyb3VuZCI6eyIkaWQiOiI1NSIsIkNvbG9yIjp7IiRpZCI6IjU2IiwiQSI6ODksIlIiOjAsIkciOjAsIkIiOjB9fSwiSXNWaXNpYmxlIjpmYWxzZSwiV2lkdGgiOjAuMCwiSGVpZ2h0IjowLjAsIkJvcmRlclN0eWxlIjp7IiRpZCI6IjU3IiwiTGluZUNvbG9yIjpudWxsLCJMaW5lV2VpZ2h0IjowLjAsIkxpbmVUeXBlIjowLCJQYXJlbnRTdHlsZSI6bnVsbH0sIlBhcmVudFN0eWxlIjpudWxsfSwiRGF0ZUZvcm1hdCI6eyIkaWQiOiI1OCIsIkZvcm1hdFN0cmluZyI6In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5IiwiRm9ybWF0IjowLCJJc1Zpc2libGUiOmZhbHNlLCJMYXN0S25vd25WaXNpYmlsaXR5U3RhdGUiOmZhbHNlfSwiSXNWaXNpYmxlIjp0cnVlLCJQYXJlbnRTdHlsZSI6bnVsbH0sIkluZGV4Ijo0LCJTbWFydER1cmF0aW9uQWN0aXZhdGVkIjpmYWxzZSwiRGF0ZUZvcm1hdCI6eyIkcmVmIjoiNTgifSwiV2Vla051bWJlcmluZyI6eyIkaWQiOiI2MCIsIkZvcm1hdCI6MCwiSXNWaXNpYmxlIjpmYWxzZSwiTGFzdEtub3duVmlzaWJpbGl0eVN0YXRlIjpmYWxzZX0sIklkIjoiNGY2ZTFlODgtNTM5NS00NzUzLThkMGUtNzRjOGNhYzkzYzNlIiwiSW1wb3J0SWQiOm51bGwsIlRpdGxlIjoiRGlzY292ZXJ5IiwiTm90ZSI6bnVsbCwiSHlwZXJsaW5rIjp7IiRpZCI6IjYxIiwiQWRkcmVzcyI6IiIsIlN1YkFkZHJlc3MiOiIifSwiSXNDaGFuZ2VkIjpmYWxzZSwiSXNOZXciOmZhbHNlfX0seyIkaWQiOiI2MiIsIl9hdHRhY2hlZE1pbGVzdG9uZXMiOltdLCJUYXNrRGVmaW5pdGlvbiI6eyIkaWQiOiI2MyIsIkdyb3VwTmFtZSI6IjFiNzZkMDhhLTFjNDItNDY5NS05ZDU4LTJiZjJjNmMwZmE1NCIsIlN0YXJ0RGF0ZSI6IjIwMjItMDctMDFUMTc6NDY6MDBaIiwiRW5kRGF0ZSI6IjIwMjgtMDEtMDFUMTc6NDY6MDAiLCJQZXJjZW50YWdlQ29tcGxldGUiOjAuMCwiU3R5bGUiOnsiJGlkIjoiNjQiLCJTaGFwZSI6NCwiU2hhcGVUaGlja25lc3MiOjEsIkR1cmF0aW9uRm9ybWF0Ijo0LCJJbmNsdWRlTm9uV29ya2luZ0RheXNJbkR1cmF0aW9uIjpmYWxzZSwiUGVyY2VudGFnZUNvbXBsZXRlU3R5bGUiOnsiJGlkIjoiNjUiLCJGb250U2V0dGluZ3MiOnsiJGlkIjoiNjY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NjciLCJDb2xvciI6eyIkaWQiOiI2OCIsIkEiOjg5LCJSIjoyOCwiRyI6MTczLCJCIjoyMjh9fSwiSXNWaXNpYmxlIjp0cnVlLCJXaWR0aCI6MC4wLCJIZWlnaHQiOjAuMCwiQm9yZGVyU3R5bGUiOnsiJGlkIjoiNjkiLCJMaW5lQ29sb3IiOm51bGwsIkxpbmVXZWlnaHQiOjAuMCwiTGluZVR5cGUiOjAsIlBhcmVudFN0eWxlIjpudWxsfSwiUGFyZW50U3R5bGUiOm51bGx9LCJEdXJhdGlvblN0eWxlIjp7IiRpZCI6IjcwIiwiRm9udFNldHRpbmdzIjp7IiRpZCI6IjcxIiwiRm9udFNpemUiOjksIkZvbnROYW1lIjoiQ29yYmVsIiwiSXNCb2xkIjp0cnVlLCJJc0l0YWxpYyI6ZmFsc2UsIklzVW5kZXJsaW5lZCI6ZmFsc2UsIlBhcmVudFN0eWxlIjpudWxsfSwiQXV0b1NpemUiOjAsIkZvcmVncm91bmQiOnsiJGlkIjoiNzIiLCJDb2xvciI6eyIkaWQiOiI3MyIsIkEiOjI1NSwiUiI6NTEsIkciOjkxLCJCIjoxMTZ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NzQiLCJDb2xvciI6eyIkaWQiOiI3NSIsIkEiOjAsIlIiOjI1NSwiRyI6MjU1LCJCIjoyNTV9fSwiSXNWaXNpYmxlIjpmYWxzZSwiV2lkdGgiOjAuMCwiSGVpZ2h0IjowLjAsIkJvcmRlclN0eWxlIjp7IiRpZCI6Ijc2IiwiTGluZUNvbG9yIjpudWxsLCJMaW5lV2VpZ2h0IjowLjAsIkxpbmVUeXBlIjowLCJQYXJlbnRTdHlsZSI6bnVsbH0sIlBhcmVudFN0eWxlIjpudWxsfSwiSG9yaXpvbnRhbENvbm5lY3RvclN0eWxlIjp7IiRpZCI6Ijc3IiwiTGluZUNvbG9yIjp7IiRyZWYiOiIyNyJ9LCJMaW5lV2VpZ2h0IjoxLjAsIkxpbmVUeXBlIjowLCJQYXJlbnRTdHlsZSI6bnVsbH0sIlZlcnRpY2FsQ29ubmVjdG9yU3R5bGUiOnsiJGlkIjoiNzgiLCJMaW5lQ29sb3IiOnsiJGlkIjoiNzkiLCIkdHlwZSI6Ik5MUkUuQ29tbW9uLkRvbS5Tb2xpZENvbG9yQnJ1c2gsIE5MUkUuQ29tbW9uIiwiQ29sb3IiOnsiJGlkIjoiODAiLCJBIjoyNTUsIlIiOjIwNCwiRyI6MjA0LCJCIjoyMDR9fSwiTGluZVdlaWdodCI6MS4wLCJMaW5lVHlwZSI6MCwiUGFyZW50U3R5bGUiOm51bGx9LCJNYXJnaW4iOm51bGwsIlN0YXJ0RGF0ZVBvc2l0aW9uIjo2LCJFbmREYXRlUG9zaXRpb24iOjYsIkRhdGVJc1Zpc2libGUiOmZhbHNlLCJUaXRsZVBvc2l0aW9uIjoyLCJEdXJhdGlvblBvc2l0aW9uIjoxLCJQZXJjZW50YWdlQ29tcGxldGVkUG9zaXRpb24iOjYsIlNwYWNpbmciOjUsIklzQmVsb3dUaW1lYmFuZCI6dHJ1ZSwiUGVyY2VudGFnZUNvbXBsZXRlU2hhcGVPcGFjaXR5IjozNSwiU2hhcGVTdHlsZSI6eyIkaWQiOiI4MSIsIk1hcmdpbiI6eyIkcmVmIjoiMzMifSwiUGFkZGluZyI6eyIkcmVmIjoiMzQifSwiQmFja2dyb3VuZCI6eyIkaWQiOiI4MiIsIkNvbG9yIjp7IiRpZCI6IjgzIiwiQSI6MjU1LCJSIjoyOCwiRyI6MTczLCJCIjoyMjh9fSwiSXNWaXNpYmxlIjp0cnVlLCJXaWR0aCI6MC4wLCJIZWlnaHQiOjE2LjAsIkJvcmRlclN0eWxlIjp7IiRpZCI6Ijg0IiwiTGluZUNvbG9yIjp7IiRyZWYiOiIzOCJ9LCJMaW5lV2VpZ2h0IjowLjAsIkxpbmVUeXBlIjowLCJQYXJlbnRTdHlsZSI6bnVsbH0sIlBhcmVudFN0eWxlIjpudWxsfSwiVGl0bGVTdHlsZSI6eyIkaWQiOiI4NSIsIkZvbnRTZXR0aW5ncyI6eyIkaWQiOiI4NiIsIkZvbnRTaXplIjoxMCwiRm9udE5hbWUiOiJDYWxpYnJpIiwiSXNCb2xkIjpmYWxzZSwiSXNJdGFsaWMiOmZhbHNlLCJJc1VuZGVybGluZWQiOmZhbHNlLCJQYXJlbnRTdHlsZSI6bnVsbH0sIkF1dG9TaXplIjowLCJGb3JlZ3JvdW5kIjp7IiRpZCI6Ijg3IiwiQ29sb3IiOnsiJGlkIjoiODgiLCJBIjoyNTUsIlIiOjI1NSwiRyI6MjU1LCJCIjoyNTV9fSwiTWF4V2lkdGgiOjcyMC4wLCJNYXhIZWlnaHQiOiJJbmZpbml0eSIsIlNtYXJ0Rm9yZWdyb3VuZElzQWN0aXZlIjpmYWxzZSwiSG9yaXpvbnRhbEFsaWdubWVudCI6MSwiVmVydGljYWxBbGlnbm1lbnQiOjAsIlNtYXJ0Rm9yZWdyb3VuZCI6bnVsbCwiQmFja2dyb3VuZEZpbGxUeXBlIjowLCJNYXJnaW4iOnsiJHJlZiI6IjQ0In0sIlBhZGRpbmciOnsiJHJlZiI6IjQ1In0sIkJhY2tncm91bmQiOnsiJGlkIjoiODkiLCJDb2xvciI6eyIkaWQiOiI5MCIsIkEiOjAsIlIiOjI1NSwiRyI6MjU1LCJCIjoyNTV9fSwiSXNWaXNpYmxlIjp0cnVlLCJXaWR0aCI6MC4wLCJIZWlnaHQiOjAuMCwiQm9yZGVyU3R5bGUiOnsiJGlkIjoiOTEiLCJMaW5lQ29sb3IiOm51bGwsIkxpbmVXZWlnaHQiOjAuMCwiTGluZVR5cGUiOjAsIlBhcmVudFN0eWxlIjpudWxsfSwiUGFyZW50U3R5bGUiOm51bGx9LCJEYXRlU3R5bGUiOnsiJGlkIjoiOTIiLCJGb250U2V0dGluZ3MiOnsiJGlkIjoiOTMiLCJGb250U2l6ZSI6OSwiRm9udE5hbWUiOiJBcmlhbCIsIklzQm9sZCI6ZmFsc2UsIklzSXRhbGljIjpmYWxzZSwiSXNVbmRlcmxpbmVkIjpmYWxzZSwiUGFyZW50U3R5bGUiOm51bGx9LCJBdXRvU2l6ZSI6MCwiRm9yZWdyb3VuZCI6eyIkcmVmIjoiNTEifSwiTWF4V2lkdGgiOjk2MC4wLCJNYXhIZWlnaHQiOiJJbmZpbml0eSIsIlNtYXJ0Rm9yZWdyb3VuZElzQWN0aXZlIjpmYWxzZSwiSG9yaXpvbnRhbEFsaWdubWVudCI6MCwiVmVydGljYWxBbGlnbm1lbnQiOjAsIlNtYXJ0Rm9yZWdyb3VuZCI6bnVsbCwiQmFja2dyb3VuZEZpbGxUeXBlIjowLCJNYXJnaW4iOnsiJHJlZiI6IjUzIn0sIlBhZGRpbmciOnsiJHJlZiI6IjU0In0sIkJhY2tncm91bmQiOnsiJHJlZiI6IjU1In0sIklzVmlzaWJsZSI6ZmFsc2UsIldpZHRoIjowLjAsIkhlaWdodCI6MC4wLCJCb3JkZXJTdHlsZSI6eyIkaWQiOiI5NCIsIkxpbmVDb2xvciI6bnVsbCwiTGluZVdlaWdodCI6MC4wLCJMaW5lVHlwZSI6MCwiUGFyZW50U3R5bGUiOm51bGx9LCJQYXJlbnRTdHlsZSI6bnVsbH0sIkRhdGVGb3JtYXQiOnsiJHJlZiI6IjU4In0sIldlZWtOdW1iZXJpbmciOnsiJGlkIjoiOTUiLCJGb3JtYXQiOjAsIklzVmlzaWJsZSI6ZmFsc2UsIkxhc3RLbm93blZpc2liaWxpdHlTdGF0ZSI6ZmFsc2V9LCJJc1Zpc2libGUiOnRydWUsIlBhcmVudFN0eWxlIjpudWxsfSwiSW5kZXgiOjUsIlNtYXJ0RHVyYXRpb25BY3RpdmF0ZWQiOmZhbHNlLCJEYXRlRm9ybWF0Ijp7IiRyZWYiOiI1OCJ9LCJXZWVrTnVtYmVyaW5nIjp7IiRpZCI6Ijk2IiwiRm9ybWF0IjowLCJJc1Zpc2libGUiOmZhbHNlLCJMYXN0S25vd25WaXNpYmlsaXR5U3RhdGUiOmZhbHNlfSwiSWQiOiJjZjg3NTgwOS0wMGI1LTRhZWQtODdiMy00MzY1MGQ4ZmVlMDgiLCJJbXBvcnRJZCI6bnVsbCwiVGl0bGUiOiJQcmUtY2xpbmljYWwiLCJOb3RlIjpudWxsLCJIeXBlcmxpbmsiOnsiJGlkIjoiOTciLCJBZGRyZXNzIjoiIiwiU3ViQWRkcmVzcyI6IiJ9LCJJc0NoYW5nZWQiOmZhbHNlLCJJc05ldyI6ZmFsc2V9fSx7IiRpZCI6Ijk4IiwiX2F0dGFjaGVkTWlsZXN0b25lcyI6W10sIlRhc2tEZWZpbml0aW9uIjp7IiRpZCI6Ijk5IiwiR3JvdXBOYW1lIjoiMWI3NmQwOGEtMWM0Mi00Njk1LTlkNTgtMmJmMmM2YzBmYTU0IiwiU3RhcnREYXRlIjoiMjAyOC0wMS0wMVQwMTowMTowMFoiLCJFbmREYXRlIjoiMjA1NC0wNy0wMVQwMTowMTowMFoiLCJQZXJjZW50YWdlQ29tcGxldGUiOjAuMCwiU3R5bGUiOnsiJGlkIjoiMTAwIiwiU2hhcGUiOjQsIlNoYXBlVGhpY2tuZXNzIjoyLCJEdXJhdGlvbkZvcm1hdCI6NCwiSW5jbHVkZU5vbldvcmtpbmdEYXlzSW5EdXJhdGlvbiI6ZmFsc2UsIlBlcmNlbnRhZ2VDb21wbGV0ZVN0eWxlIjp7IiRpZCI6IjEwMSIsIkZvbnRTZXR0aW5ncyI6eyIkaWQiOiIxMDI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MTAzIiwiQ29sb3IiOnsiJGlkIjoiMTA0IiwiQSI6ODksIlIiOjI4LCJHIjoxNzMsIkIiOjIyOH19LCJJc1Zpc2libGUiOnRydWUsIldpZHRoIjowLjAsIkhlaWdodCI6MC4wLCJCb3JkZXJTdHlsZSI6eyIkaWQiOiIxMDUiLCJMaW5lQ29sb3IiOm51bGwsIkxpbmVXZWlnaHQiOjAuMCwiTGluZVR5cGUiOjAsIlBhcmVudFN0eWxlIjpudWxsfSwiUGFyZW50U3R5bGUiOm51bGx9LCJEdXJhdGlvblN0eWxlIjp7IiRpZCI6IjEwNiIsIkZvbnRTZXR0aW5ncyI6eyIkaWQiOiIxMDciLCJGb250U2l6ZSI6OSwiRm9udE5hbWUiOiJDb3JiZWwiLCJJc0JvbGQiOnRydWUsIklzSXRhbGljIjpmYWxzZSwiSXNVbmRlcmxpbmVkIjpmYWxzZSwiUGFyZW50U3R5bGUiOm51bGx9LCJBdXRvU2l6ZSI6MCwiRm9yZWdyb3VuZCI6eyIkaWQiOiIxMDgiLCJDb2xvciI6eyIkaWQiOiIxMDkiLCJBIjoyNTUsIlIiOjUxLCJHIjo5MSwiQiI6MTE2fX0sIk1heFdpZHRoIjo5Nj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pZCI6IjExMCIsIkNvbG9yIjp7IiRpZCI6IjExMSIsIkEiOjAsIlIiOjI1NSwiRyI6MjU1LCJCIjoyNTV9fSwiSXNWaXNpYmxlIjpmYWxzZSwiV2lkdGgiOjAuMCwiSGVpZ2h0IjowLjAsIkJvcmRlclN0eWxlIjp7IiRpZCI6IjExMiIsIkxpbmVDb2xvciI6bnVsbCwiTGluZVdlaWdodCI6MC4wLCJMaW5lVHlwZSI6MCwiUGFyZW50U3R5bGUiOm51bGx9LCJQYXJlbnRTdHlsZSI6bnVsbH0sIkhvcml6b250YWxDb25uZWN0b3JTdHlsZSI6eyIkaWQiOiIxMTMiLCJMaW5lQ29sb3IiOnsiJHJlZiI6IjI3In0sIkxpbmVXZWlnaHQiOjEuMCwiTGluZVR5cGUiOjAsIlBhcmVudFN0eWxlIjpudWxsfSwiVmVydGljYWxDb25uZWN0b3JTdHlsZSI6eyIkaWQiOiIxMTQiLCJMaW5lQ29sb3IiOnsiJHJlZiI6Ijc5In0sIkxpbmVXZWlnaHQiOjEuMCwiTGluZVR5cGUiOjAsIlBhcmVudFN0eWxlIjpudWxsfSwiTWFyZ2luIjpudWxsLCJTdGFydERhdGVQb3NpdGlvbiI6NiwiRW5kRGF0ZVBvc2l0aW9uIjo2LCJEYXRlSXNWaXNpYmxlIjpmYWxzZSwiVGl0bGVQb3NpdGlvbiI6MiwiRHVyYXRpb25Qb3NpdGlvbiI6MSwiUGVyY2VudGFnZUNvbXBsZXRlZFBvc2l0aW9uIjo2LCJTcGFjaW5nIjo1LCJJc0JlbG93VGltZWJhbmQiOnRydWUsIlBlcmNlbnRhZ2VDb21wbGV0ZVNoYXBlT3BhY2l0eSI6MzUsIlNoYXBlU3R5bGUiOnsiJGlkIjoiMTE1IiwiTWFyZ2luIjp7IiRyZWYiOiIzMyJ9LCJQYWRkaW5nIjp7IiRyZWYiOiIzNCJ9LCJCYWNrZ3JvdW5kIjp7IiRpZCI6IjExNiIsIkNvbG9yIjp7IiRpZCI6IjExNyIsIkEiOjI1NSwiUiI6MjgsIkciOjE3MywiQiI6MjI4fX0sIklzVmlzaWJsZSI6dHJ1ZSwiV2lkdGgiOjAuMCwiSGVpZ2h0IjoyMi4wLCJCb3JkZXJTdHlsZSI6eyIkaWQiOiIxMTgiLCJMaW5lQ29sb3IiOnsiJHJlZiI6IjM4In0sIkxpbmVXZWlnaHQiOjAuMCwiTGluZVR5cGUiOjAsIlBhcmVudFN0eWxlIjpudWxsfSwiUGFyZW50U3R5bGUiOm51bGx9LCJUaXRsZVN0eWxlIjp7IiRpZCI6IjExOSIsIkZvbnRTZXR0aW5ncyI6eyIkaWQiOiIxMjAiLCJGb250U2l6ZSI6MTAsIkZvbnROYW1lIjoiQ2FsaWJyaSIsIklzQm9sZCI6ZmFsc2UsIklzSXRhbGljIjpmYWxzZSwiSXNVbmRlcmxpbmVkIjpmYWxzZSwiUGFyZW50U3R5bGUiOm51bGx9LCJBdXRvU2l6ZSI6MCwiRm9yZWdyb3VuZCI6eyIkaWQiOiIxMjEiLCJDb2xvciI6eyIkaWQiOiIxMjIiLCJBIjoyNTUsIlIiOjI1NSwiRyI6MjU1LCJCIjoyNTV9fSwiTWF4V2lkdGgiOjcyMC4wLCJNYXhIZWlnaHQiOiJJbmZpbml0eSIsIlNtYXJ0Rm9yZWdyb3VuZElzQWN0aXZlIjpmYWxzZSwiSG9yaXpvbnRhbEFsaWdubWVudCI6MSwiVmVydGljYWxBbGlnbm1lbnQiOjAsIlNtYXJ0Rm9yZWdyb3VuZCI6bnVsbCwiQmFja2dyb3VuZEZpbGxUeXBlIjowLCJNYXJnaW4iOnsiJHJlZiI6IjQ0In0sIlBhZGRpbmciOnsiJHJlZiI6IjQ1In0sIkJhY2tncm91bmQiOnsiJGlkIjoiMTIzIiwiQ29sb3IiOnsiJGlkIjoiMTI0IiwiQSI6MCwiUiI6MjU1LCJHIjoyNTUsIkIiOjI1NX19LCJJc1Zpc2libGUiOnRydWUsIldpZHRoIjowLjAsIkhlaWdodCI6MC4wLCJCb3JkZXJTdHlsZSI6eyIkaWQiOiIxMjUiLCJMaW5lQ29sb3IiOm51bGwsIkxpbmVXZWlnaHQiOjAuMCwiTGluZVR5cGUiOjAsIlBhcmVudFN0eWxlIjpudWxsfSwiUGFyZW50U3R5bGUiOm51bGx9LCJEYXRlU3R5bGUiOnsiJGlkIjoiMTI2IiwiRm9udFNldHRpbmdzIjp7IiRpZCI6IjEyNyIsIkZvbnRTaXplIjo5LCJGb250TmFtZSI6IkFyaWFsIiwiSXNCb2xkIjpmYWxzZSwiSXNJdGFsaWMiOmZhbHNlLCJJc1VuZGVybGluZWQiOmZhbHNlLCJQYXJlbnRTdHlsZSI6bnVsbH0sIkF1dG9TaXplIjowLCJGb3JlZ3JvdW5kIjp7IiRyZWYiOiI1MSJ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cmVmIjoiNTUifSwiSXNWaXNpYmxlIjpmYWxzZSwiV2lkdGgiOjAuMCwiSGVpZ2h0IjowLjAsIkJvcmRlclN0eWxlIjp7IiRpZCI6IjEyOCIsIkxpbmVDb2xvciI6bnVsbCwiTGluZVdlaWdodCI6MC4wLCJMaW5lVHlwZSI6MCwiUGFyZW50U3R5bGUiOm51bGx9LCJQYXJlbnRTdHlsZSI6bnVsbH0sIkRhdGVGb3JtYXQiOnsiJHJlZiI6IjU4In0sIldlZWtOdW1iZXJpbmciOnsiJGlkIjoiMTI5IiwiRm9ybWF0IjowLCJJc1Zpc2libGUiOmZhbHNlLCJMYXN0S25vd25WaXNpYmlsaXR5U3RhdGUiOmZhbHNlfSwiSXNWaXNpYmxlIjp0cnVlLCJQYXJlbnRTdHlsZSI6bnVsbH0sIkluZGV4Ijo2LCJTbWFydER1cmF0aW9uQWN0aXZhdGVkIjpmYWxzZSwiRGF0ZUZvcm1hdCI6eyIkcmVmIjoiNTgifSwiV2Vla051bWJlcmluZyI6eyIkaWQiOiIxMzAiLCJGb3JtYXQiOjAsIklzVmlzaWJsZSI6ZmFsc2UsIkxhc3RLbm93blZpc2liaWxpdHlTdGF0ZSI6ZmFsc2V9LCJJZCI6ImYwMGI0NmYyLWZlNmMtNDhlNi1iZmYxLWU1MzIyODBlZjI5OSIsIkltcG9ydElkIjpudWxsLCJUaXRsZSI6IkNsaW5pY2FsIFRyaWFscyIsIk5vdGUiOm51bGwsIkh5cGVybGluayI6eyIkaWQiOiIxMzEiLCJBZGRyZXNzIjoiIiwiU3ViQWRkcmVzcyI6IiJ9LCJJc0NoYW5nZWQiOmZhbHNlLCJJc05ldyI6ZmFsc2V9fSx7IiRpZCI6IjEzMiIsIl9hdHRhY2hlZE1pbGVzdG9uZXMiOltdLCJUYXNrRGVmaW5pdGlvbiI6eyIkaWQiOiIxMzMiLCJHcm91cE5hbWUiOiIxYjc2ZDA4YS0xYzQyLTQ2OTUtOWQ1OC0yYmYyYzZjMGZhNTQiLCJTdGFydERhdGUiOiIyMDU0LTA3LTAxVDA4OjI4OjAwWiIsIkVuZERhdGUiOiIyMDY3LTAxLTAxVDA4OjI4OjAwWiIsIlBlcmNlbnRhZ2VDb21wbGV0ZSI6MC4wLCJTdHlsZSI6eyIkaWQiOiIxMzQiLCJTaGFwZSI6NCwiU2hhcGVUaGlja25lc3MiOjEsIkR1cmF0aW9uRm9ybWF0Ijo0LCJJbmNsdWRlTm9uV29ya2luZ0RheXNJbkR1cmF0aW9uIjpmYWxzZSwiUGVyY2VudGFnZUNvbXBsZXRlU3R5bGUiOnsiJGlkIjoiMTM1IiwiRm9udFNldHRpbmdzIjp7IiRpZCI6IjEzNiIsIkZvbnRTaXplIjo5LCJGb250TmFtZSI6IkFyaWFsIiwiSXNCb2xkIjpmYWxzZSwiSXNJdGFsaWMiOmZhbHNlLCJJc1VuZGVybGluZWQiOmZhbHNlLCJQYXJlbnRTdHlsZSI6bnVsbH0sIkF1dG9TaXplIjowLCJGb3JlZ3JvdW5kIjp7IiRyZWYiOiIxMCJ9LCJNYXhXaWR0aCI6OTY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aWQiOiIxMzciLCJDb2xvciI6eyIkaWQiOiIxMzgiLCJBIjo4OSwiUiI6MjgsIkciOjE3MywiQiI6MjI4fX0sIklzVmlzaWJsZSI6dHJ1ZSwiV2lkdGgiOjAuMCwiSGVpZ2h0IjowLjAsIkJvcmRlclN0eWxlIjp7IiRpZCI6IjEzOSIsIkxpbmVDb2xvciI6bnVsbCwiTGluZVdlaWdodCI6MC4wLCJMaW5lVHlwZSI6MCwiUGFyZW50U3R5bGUiOm51bGx9LCJQYXJlbnRTdHlsZSI6bnVsbH0sIkR1cmF0aW9uU3R5bGUiOnsiJGlkIjoiMTQwIiwiRm9udFNldHRpbmdzIjp7IiRpZCI6IjE0MSIsIkZvbnRTaXplIjo5LCJGb250TmFtZSI6IkNvcmJlbCIsIklzQm9sZCI6dHJ1ZSwiSXNJdGFsaWMiOmZhbHNlLCJJc1VuZGVybGluZWQiOmZhbHNlLCJQYXJlbnRTdHlsZSI6bnVsbH0sIkF1dG9TaXplIjowLCJGb3JlZ3JvdW5kIjp7IiRpZCI6IjE0MiIsIkNvbG9yIjp7IiRpZCI6IjE0MyIsIkEiOjI1NSwiUiI6NTEsIkciOjkxLCJCIjoxMTZ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MTQ0IiwiQ29sb3IiOnsiJGlkIjoiMTQ1IiwiQSI6MCwiUiI6MjU1LCJHIjoyNTUsIkIiOjI1NX19LCJJc1Zpc2libGUiOmZhbHNlLCJXaWR0aCI6MC4wLCJIZWlnaHQiOjAuMCwiQm9yZGVyU3R5bGUiOnsiJGlkIjoiMTQ2IiwiTGluZUNvbG9yIjpudWxsLCJMaW5lV2VpZ2h0IjowLjAsIkxpbmVUeXBlIjowLCJQYXJlbnRTdHlsZSI6bnVsbH0sIlBhcmVudFN0eWxlIjpudWxsfSwiSG9yaXpvbnRhbENvbm5lY3RvclN0eWxlIjp7IiRpZCI6IjE0NyIsIkxpbmVDb2xvciI6eyIkcmVmIjoiMjcifSwiTGluZVdlaWdodCI6MS4wLCJMaW5lVHlwZSI6MCwiUGFyZW50U3R5bGUiOm51bGx9LCJWZXJ0aWNhbENvbm5lY3RvclN0eWxlIjp7IiRpZCI6IjE0OCIsIkxpbmVDb2xvciI6eyIkcmVmIjoiNzkifSwiTGluZVdlaWdodCI6MS4wLCJMaW5lVHlwZSI6MCwiUGFyZW50U3R5bGUiOm51bGx9LCJNYXJnaW4iOm51bGwsIlN0YXJ0RGF0ZVBvc2l0aW9uIjo2LCJFbmREYXRlUG9zaXRpb24iOjYsIkRhdGVJc1Zpc2libGUiOmZhbHNlLCJUaXRsZVBvc2l0aW9uIjoyLCJEdXJhdGlvblBvc2l0aW9uIjoxLCJQZXJjZW50YWdlQ29tcGxldGVkUG9zaXRpb24iOjYsIlNwYWNpbmciOjUsIklzQmVsb3dUaW1lYmFuZCI6dHJ1ZSwiUGVyY2VudGFnZUNvbXBsZXRlU2hhcGVPcGFjaXR5IjozNSwiU2hhcGVTdHlsZSI6eyIkaWQiOiIxNDkiLCJNYXJnaW4iOnsiJHJlZiI6IjMzIn0sIlBhZGRpbmciOnsiJHJlZiI6IjM0In0sIkJhY2tncm91bmQiOnsiJGlkIjoiMTUwIiwiQ29sb3IiOnsiJGlkIjoiMTUxIiwiQSI6MjU1LCJSIjoyOCwiRyI6MTczLCJCIjoyMjh9fSwiSXNWaXNpYmxlIjp0cnVlLCJXaWR0aCI6MC4wLCJIZWlnaHQiOjE2LjAsIkJvcmRlclN0eWxlIjp7IiRpZCI6IjE1MiIsIkxpbmVDb2xvciI6eyIkcmVmIjoiMzgifSwiTGluZVdlaWdodCI6MC4wLCJMaW5lVHlwZSI6MCwiUGFyZW50U3R5bGUiOm51bGx9LCJQYXJlbnRTdHlsZSI6bnVsbH0sIlRpdGxlU3R5bGUiOnsiJGlkIjoiMTUzIiwiRm9udFNldHRpbmdzIjp7IiRpZCI6IjE1NCIsIkZvbnRTaXplIjoxMCwiRm9udE5hbWUiOiJDYWxpYnJpIiwiSXNCb2xkIjpmYWxzZSwiSXNJdGFsaWMiOmZhbHNlLCJJc1VuZGVybGluZWQiOmZhbHNlLCJQYXJlbnRTdHlsZSI6bnVsbH0sIkF1dG9TaXplIjowLCJGb3JlZ3JvdW5kIjp7IiRpZCI6IjE1NSIsIkNvbG9yIjp7IiRpZCI6IjE1Ni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cmVmIjoiNDQifSwiUGFkZGluZyI6eyIkcmVmIjoiNDUifSwiQmFja2dyb3VuZCI6eyIkaWQiOiIxNTciLCJDb2xvciI6eyIkaWQiOiIxNTgiLCJBIjowLCJSIjoyNTUsIkciOjI1NSwiQiI6MjU1fX0sIklzVmlzaWJsZSI6dHJ1ZSwiV2lkdGgiOjAuMCwiSGVpZ2h0IjowLjAsIkJvcmRlclN0eWxlIjp7IiRpZCI6IjE1OSIsIkxpbmVDb2xvciI6bnVsbCwiTGluZVdlaWdodCI6MC4wLCJMaW5lVHlwZSI6MCwiUGFyZW50U3R5bGUiOm51bGx9LCJQYXJlbnRTdHlsZSI6bnVsbH0sIkRhdGVTdHlsZSI6eyIkaWQiOiIxNjAiLCJGb250U2V0dGluZ3MiOnsiJGlkIjoiMTYxIiwiRm9udFNpemUiOjksIkZvbnROYW1lIjoiQXJpYWwiLCJJc0JvbGQiOmZhbHNlLCJJc0l0YWxpYyI6ZmFsc2UsIklzVW5kZXJsaW5lZCI6ZmFsc2UsIlBhcmVudFN0eWxlIjpudWxsfSwiQXV0b1NpemUiOjAsIkZvcmVncm91bmQiOnsiJHJlZiI6IjUxIn0sIk1heFdpZHRoIjo5NjAuMCwiTWF4SGVpZ2h0IjoiSW5maW5pdHkiLCJTbWFydEZvcmVncm91bmRJc0FjdGl2ZSI6ZmFsc2UsIkhvcml6b250YWxBbGlnbm1lbnQiOjAsIlZlcnRpY2FsQWxpZ25tZW50IjowLCJTbWFydEZvcmVncm91bmQiOm51bGwsIkJhY2tncm91bmRGaWxsVHlwZSI6MCwiTWFyZ2luIjp7IiRyZWYiOiI1MyJ9LCJQYWRkaW5nIjp7IiRyZWYiOiI1NCJ9LCJCYWNrZ3JvdW5kIjp7IiRyZWYiOiI1NSJ9LCJJc1Zpc2libGUiOmZhbHNlLCJXaWR0aCI6MC4wLCJIZWlnaHQiOjAuMCwiQm9yZGVyU3R5bGUiOnsiJGlkIjoiMTYyIiwiTGluZUNvbG9yIjpudWxsLCJMaW5lV2VpZ2h0IjowLjAsIkxpbmVUeXBlIjowLCJQYXJlbnRTdHlsZSI6bnVsbH0sIlBhcmVudFN0eWxlIjpudWxsfSwiRGF0ZUZvcm1hdCI6eyIkcmVmIjoiNTgifSwiV2Vla051bWJlcmluZyI6eyIkaWQiOiIxNjMiLCJGb3JtYXQiOjAsIklzVmlzaWJsZSI6ZmFsc2UsIkxhc3RLbm93blZpc2liaWxpdHlTdGF0ZSI6ZmFsc2V9LCJJc1Zpc2libGUiOnRydWUsIlBhcmVudFN0eWxlIjpudWxsfSwiSW5kZXgiOjcsIlNtYXJ0RHVyYXRpb25BY3RpdmF0ZWQiOmZhbHNlLCJEYXRlRm9ybWF0Ijp7IiRyZWYiOiI1OCJ9LCJXZWVrTnVtYmVyaW5nIjp7IiRpZCI6IjE2NCIsIkZvcm1hdCI6MCwiSXNWaXNpYmxlIjpmYWxzZSwiTGFzdEtub3duVmlzaWJpbGl0eVN0YXRlIjpmYWxzZX0sIklkIjoiNmZhOTA2YzgtOWU5Ni00ZWJmLWFkZmQtYzk4YzcyMzZlZDBmIiwiSW1wb3J0SWQiOm51bGwsIlRpdGxlIjoiTGljZW5zaW5nIEFwcHJvdmFsIiwiTm90ZSI6bnVsbCwiSHlwZXJsaW5rIjp7IiRpZCI6IjE2NSIsIkFkZHJlc3MiOiIiLCJTdWJBZGRyZXNzIjoiIn0sIklzQ2hhbmdlZCI6ZmFsc2UsIklzTmV3IjpmYWxzZX19LHsiJGlkIjoiMTY2IiwiX2F0dGFjaGVkTWlsZXN0b25lcyI6W10sIlRhc2tEZWZpbml0aW9uIjp7IiRpZCI6IjE2NyIsIkdyb3VwTmFtZSI6IjFiNzZkMDhhLTFjNDItNDY5NS05ZDU4LTJiZjJjNmMwZmE1NCIsIlN0YXJ0RGF0ZSI6IjIwNjYtMTEtMDdUMTk6MDk6MDAiLCJFbmREYXRlIjoiMjA2OS0wNC0yMlQwMDo1NjowMCIsIlBlcmNlbnRhZ2VDb21wbGV0ZSI6MC4wLCJTdHlsZSI6eyIkaWQiOiIxNjgiLCJTaGFwZSI6NCwiU2hhcGVUaGlja25lc3MiOjMsIkR1cmF0aW9uRm9ybWF0Ijo0LCJJbmNsdWRlTm9uV29ya2luZ0RheXNJbkR1cmF0aW9uIjpmYWxzZSwiUGVyY2VudGFnZUNvbXBsZXRlU3R5bGUiOnsiJGlkIjoiMTY5IiwiRm9udFNldHRpbmdzIjp7IiRpZCI6IjE3MCIsIkZvbnRTaXplIjo5LCJGb250TmFtZSI6IkFyaWFsIiwiSXNCb2xkIjpmYWxzZSwiSXNJdGFsaWMiOmZhbHNlLCJJc1VuZGVybGluZWQiOmZhbHNlLCJQYXJlbnRTdHlsZSI6bnVsbH0sIkF1dG9TaXplIjowLCJGb3JlZ3JvdW5kIjp7IiRyZWYiOiIxMCJ9LCJNYXhXaWR0aCI6OTYwLjAsIk1heEhlaWdodCI6IkluZmluaXR5IiwiU21hcnRGb3JlZ3JvdW5kSXNBY3RpdmUiOmZhbHNlLCJIb3Jpem9udGFsQWxpZ25tZW50IjowLCJWZXJ0aWNhbEFsaWdubWVudCI6MCwiU21hcnRGb3JlZ3JvdW5kIjpudWxsLCJCYWNrZ3JvdW5kRmlsbFR5cGUiOjAsIk1hcmdpbiI6eyIkaWQiOiIxNzEiLCJUb3AiOjAuMCwiTGVmdCI6MC4wLCJSaWdodCI6MC4wLCJCb3R0b20iOjAuMH0sIlBhZGRpbmciOnsiJGlkIjoiMTcyIiwiVG9wIjowLjAsIkxlZnQiOjAuMCwiUmlnaHQiOjAuMCwiQm90dG9tIjowLjB9LCJCYWNrZ3JvdW5kIjp7IiRpZCI6IjE3MyIsIkNvbG9yIjp7IiRpZCI6IjE3NCIsIkEiOjg5LCJSIjoyOCwiRyI6MTczLCJCIjoyMjh9fSwiSXNWaXNpYmxlIjp0cnVlLCJXaWR0aCI6MC4wLCJIZWlnaHQiOjAuMCwiQm9yZGVyU3R5bGUiOnsiJGlkIjoiMTc1IiwiTGluZUNvbG9yIjpudWxsLCJMaW5lV2VpZ2h0IjowLjAsIkxpbmVUeXBlIjowLCJQYXJlbnRTdHlsZSI6bnVsbH0sIlBhcmVudFN0eWxlIjpudWxsfSwiRHVyYXRpb25TdHlsZSI6eyIkaWQiOiIxNzYiLCJGb250U2V0dGluZ3MiOnsiJGlkIjoiMTc3IiwiRm9udFNpemUiOjksIkZvbnROYW1lIjoiQ29yYmVsIiwiSXNCb2xkIjp0cnVlLCJJc0l0YWxpYyI6ZmFsc2UsIklzVW5kZXJsaW5lZCI6ZmFsc2UsIlBhcmVudFN0eWxlIjpudWxsfSwiQXV0b1NpemUiOjAsIkZvcmVncm91bmQiOnsiJGlkIjoiMTc4IiwiQ29sb3IiOnsiJGlkIjoiMTc5IiwiQSI6MjU1LCJSIjo3OCwiRyI6NTksIkIiOjQ4fX0sIk1heFdpZHRoIjo5NjAuMCwiTWF4SGVpZ2h0IjoiSW5maW5pdHkiLCJTbWFydEZvcmVncm91bmRJc0FjdGl2ZSI6ZmFsc2UsIkhvcml6b250YWxBbGlnbm1lbnQiOjAsIlZlcnRpY2FsQWxpZ25tZW50IjowLCJTbWFydEZvcmVncm91bmQiOm51bGwsIkJhY2tncm91bmRGaWxsVHlwZSI6MCwiTWFyZ2luIjp7IiRpZCI6IjE4MCIsIlRvcCI6MC4wLCJMZWZ0IjowLjAsIlJpZ2h0IjowLjAsIkJvdHRvbSI6MC4wfSwiUGFkZGluZyI6eyIkaWQiOiIxODEiLCJUb3AiOjAuMCwiTGVmdCI6MC4wLCJSaWdodCI6MC4wLCJCb3R0b20iOjAuMH0sIkJhY2tncm91bmQiOnsiJGlkIjoiMTgyIiwiQ29sb3IiOnsiJGlkIjoiMTgzIiwiQSI6MCwiUiI6MjU1LCJHIjoyNTUsIkIiOjI1NX19LCJJc1Zpc2libGUiOmZhbHNlLCJXaWR0aCI6MC4wLCJIZWlnaHQiOjAuMCwiQm9yZGVyU3R5bGUiOnsiJGlkIjoiMTg0IiwiTGluZUNvbG9yIjpudWxsLCJMaW5lV2VpZ2h0IjowLjAsIkxpbmVUeXBlIjowLCJQYXJlbnRTdHlsZSI6bnVsbH0sIlBhcmVudFN0eWxlIjpudWxsfSwiSG9yaXpvbnRhbENvbm5lY3RvclN0eWxlIjp7IiRpZCI6IjE4NSIsIkxpbmVDb2xvciI6eyIkcmVmIjoiMjcifSwiTGluZVdlaWdodCI6MS4wLCJMaW5lVHlwZSI6MCwiUGFyZW50U3R5bGUiOm51bGx9LCJWZXJ0aWNhbENvbm5lY3RvclN0eWxlIjp7IiRpZCI6IjE4NiIsIkxpbmVDb2xvciI6eyIkcmVmIjoiNzkifSwiTGluZVdlaWdodCI6MS4wLCJMaW5lVHlwZSI6MCwiUGFyZW50U3R5bGUiOm51bGx9LCJNYXJnaW4iOm51bGwsIlN0YXJ0RGF0ZVBvc2l0aW9uIjo2LCJFbmREYXRlUG9zaXRpb24iOjYsIkRhdGVJc1Zpc2libGUiOmZhbHNlLCJUaXRsZVBvc2l0aW9uIjowLCJEdXJhdGlvblBvc2l0aW9uIjo2LCJQZXJjZW50YWdlQ29tcGxldGVkUG9zaXRpb24iOjYsIlNwYWNpbmciOjUsIklzQmVsb3dUaW1lYmFuZCI6dHJ1ZSwiUGVyY2VudGFnZUNvbXBsZXRlU2hhcGVPcGFjaXR5IjozNSwiU2hhcGVTdHlsZSI6eyIkaWQiOiIxODciLCJNYXJnaW4iOnsiJGlkIjoiMTg4IiwiVG9wIjowLjAsIkxlZnQiOjQuMCwiUmlnaHQiOjQuMCwiQm90dG9tIjowLjB9LCJQYWRkaW5nIjp7IiRpZCI6IjE4OSIsIlRvcCI6MC4wLCJMZWZ0IjowLjAsIlJpZ2h0IjowLjAsIkJvdHRvbSI6MC4wfSwiQmFja2dyb3VuZCI6eyIkaWQiOiIxOTAiLCJDb2xvciI6eyIkaWQiOiIxOTEiLCJBIjoyNTUsIlIiOjI4LCJHIjoxNzMsIkIiOjIyOH19LCJJc1Zpc2libGUiOnRydWUsIldpZHRoIjowLjAsIkhlaWdodCI6MjIuMCwiQm9yZGVyU3R5bGUiOnsiJGlkIjoiMTkyIiwiTGluZUNvbG9yIjp7IiRyZWYiOiIzOCJ9LCJMaW5lV2VpZ2h0IjowLjAsIkxpbmVUeXBlIjowLCJQYXJlbnRTdHlsZSI6bnVsbH0sIlBhcmVudFN0eWxlIjpudWxsfSwiVGl0bGVTdHlsZSI6eyIkaWQiOiIxOTMiLCJGb250U2V0dGluZ3MiOnsiJGlkIjoiMTk0IiwiRm9udFNpemUiOjEwLCJGb250TmFtZSI6IkNhbGlicmkiLCJJc0JvbGQiOmZhbHNlLCJJc0l0YWxpYyI6ZmFsc2UsIklzVW5kZXJsaW5lZCI6ZmFsc2UsIlBhcmVudFN0eWxlIjpudWxsfSwiQXV0b1NpemUiOjAsIkZvcmVncm91bmQiOnsiJGlkIjoiMTk1IiwiQ29sb3IiOnsiJGlkIjoiMTk2IiwiQSI6MjU1LCJSIjo1MSwiRyI6OTEsIkIiOjExNn19LCJNYXhXaWR0aCI6OTYwLjAsIk1heEhlaWdodCI6IkluZmluaXR5IiwiU21hcnRGb3JlZ3JvdW5kSXNBY3RpdmUiOmZhbHNlLCJIb3Jpem9udGFsQWxpZ25tZW50IjowLCJWZXJ0aWNhbEFsaWdubWVudCI6MCwiU21hcnRGb3JlZ3JvdW5kIjpudWxsLCJCYWNrZ3JvdW5kRmlsbFR5cGUiOjAsIk1hcmdpbiI6eyIkaWQiOiIxOTciLCJUb3AiOjAuMCwiTGVmdCI6MC4wLCJSaWdodCI6MC4wLCJCb3R0b20iOjAuMH0sIlBhZGRpbmciOnsiJGlkIjoiMTk4IiwiVG9wIjowLjAsIkxlZnQiOjAuMCwiUmlnaHQiOjAuMCwiQm90dG9tIjowLjB9LCJCYWNrZ3JvdW5kIjp7IiRpZCI6IjE5OSIsIkNvbG9yIjp7IiRpZCI6IjIwMCIsIkEiOjAsIlIiOjI1NSwiRyI6MjU1LCJCIjoyNTV9fSwiSXNWaXNpYmxlIjp0cnVlLCJXaWR0aCI6MC4wLCJIZWlnaHQiOjAuMCwiQm9yZGVyU3R5bGUiOnsiJGlkIjoiMjAxIiwiTGluZUNvbG9yIjpudWxsLCJMaW5lV2VpZ2h0IjowLjAsIkxpbmVUeXBlIjowLCJQYXJlbnRTdHlsZSI6bnVsbH0sIlBhcmVudFN0eWxlIjpudWxsfSwiRGF0ZVN0eWxlIjp7IiRpZCI6IjIwMiIsIkZvbnRTZXR0aW5ncyI6eyIkaWQiOiIyMDMiLCJGb250U2l6ZSI6OSwiRm9udE5hbWUiOiJBcmlhbCIsIklzQm9sZCI6ZmFsc2UsIklzSXRhbGljIjpmYWxzZSwiSXNVbmRlcmxpbmVkIjpmYWxzZSwiUGFyZW50U3R5bGUiOm51bGx9LCJBdXRvU2l6ZSI6MCwiRm9yZWdyb3VuZCI6eyIkcmVmIjoiNTEifSwiTWF4V2lkdGgiOjk2MC4wLCJNYXhIZWlnaHQiOiJJbmZpbml0eSIsIlNtYXJ0Rm9yZWdyb3VuZElzQWN0aXZlIjpmYWxzZSwiSG9yaXpvbnRhbEFsaWdubWVudCI6MCwiVmVydGljYWxBbGlnbm1lbnQiOjAsIlNtYXJ0Rm9yZWdyb3VuZCI6bnVsbCwiQmFja2dyb3VuZEZpbGxUeXBlIjowLCJNYXJnaW4iOnsiJGlkIjoiMjA0IiwiVG9wIjowLjAsIkxlZnQiOjAuMCwiUmlnaHQiOjAuMCwiQm90dG9tIjowLjB9LCJQYWRkaW5nIjp7IiRpZCI6IjIwNSIsIlRvcCI6MC4wLCJMZWZ0IjowLjAsIlJpZ2h0IjowLjAsIkJvdHRvbSI6MC4wfSwiQmFja2dyb3VuZCI6eyIkcmVmIjoiNTUifSwiSXNWaXNpYmxlIjp0cnVlLCJXaWR0aCI6MC4wLCJIZWlnaHQiOjAuMCwiQm9yZGVyU3R5bGUiOnsiJGlkIjoiMjA2IiwiTGluZUNvbG9yIjpudWxsLCJMaW5lV2VpZ2h0IjowLjAsIkxpbmVUeXBlIjowLCJQYXJlbnRTdHlsZSI6bnVsbH0sIlBhcmVudFN0eWxlIjpudWxsfSwiRGF0ZUZvcm1hdCI6eyIkaWQiOiIyMDc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A4IiwiRm9ybWF0IjowLCJJc1Zpc2libGUiOmZhbHNlLCJMYXN0S25vd25WaXNpYmlsaXR5U3RhdGUiOmZhbHNlfSwiSXNWaXNpYmxlIjp0cnVlLCJQYXJlbnRTdHlsZSI6bnVsbH0sIkluZGV4Ijo4LCJTbWFydER1cmF0aW9uQWN0aXZhdGVkIjpmYWxzZSwiRGF0ZUZvcm1hdCI6eyIkcmVmIjoiMjA3In0sIldlZWtOdW1iZXJpbmciOnsiJGlkIjoiMjA5IiwiRm9ybWF0IjowLCJJc1Zpc2libGUiOmZhbHNlLCJMYXN0S25vd25WaXNpYmlsaXR5U3RhdGUiOmZhbHNlfSwiSWQiOiJiNmY3MGFmNS0wOWUwLTQwYTktOGM4ZS1lOTJjZjAwNGQ2OTAiLCJJbXBvcnRJZCI6bnVsbCwiVGl0bGUiOiJBdmFpbGFiaWxpdHkgIiwiTm90ZSI6bnVsbCwiSHlwZXJsaW5rIjp7IiRpZCI6IjIxMCIsIkFkZHJlc3MiOm51bGwsIlN1YkFkZHJlc3MiOm51bGx9LCJJc0NoYW5nZWQiOmZhbHNlLCJJc05ldyI6ZmFsc2V9fV0sIl9taWxlc3RvbmVzIjpbXSwiSWQiOiIxYjc2ZDA4YS0xYzQyLTQ2OTUtOWQ1OC0yYmYyYzZjMGZhNTQiLCJJc1NpbmdsZUl0ZW1Sb3ciOmZhbHNlfV0sIkluZGV4IjowLCJJZCI6ImQ3MWU1MGVlLTY2YTItNDJjNC05YjIzLWYzMjMxMzE2YjliZiIsIkhlYWRlclRleHQiOiJEZWZhdWx0IiwiSXNEZWZhdWx0Ijp0cnVlLCJTdHlsZSI6eyIkaWQiOiIyMTEiLCJIZWFkZXJTdHlsZSI6eyIkaWQiOiIyMTIiLCJUZXh0U3R5bGUiOnsiJGlkIjoiMjEzIiwiRm9udFNldHRpbmdzIjp7IiRpZCI6IjIxNCIsIkZvbnRTaXplIjoxMSwiRm9udE5hbWUiOiJDYWxpYnJpIiwiSXNCb2xkIjpmYWxzZSwiSXNJdGFsaWMiOmZhbHNlLCJJc1VuZGVybGluZWQiOmZhbHNlLCJQYXJlbnRTdHlsZSI6bnVsbH0sIkF1dG9TaXplIjowLCJGb3JlZ3JvdW5kIjp7IiRpZCI6IjIxNSIsIkNvbG9yIjp7IiRpZCI6IjIxNi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IxNyIsIlRvcCI6MC4wLCJMZWZ0IjowLjAsIlJpZ2h0IjowLjAsIkJvdHRvbSI6MC4wfSwiUGFkZGluZyI6eyIkaWQiOiIyMTgiLCJUb3AiOjAuMCwiTGVmdCI6MC4wLCJSaWdodCI6MC4wLCJCb3R0b20iOjAuMH0sIkJhY2tncm91bmQiOm51bGwsIklzVmlzaWJsZSI6dHJ1ZSwiV2lkdGgiOjAuMCwiSGVpZ2h0IjowLjAsIkJvcmRlclN0eWxlIjpudWxsLCJQYXJlbnRTdHlsZSI6bnVsbH0sIlJlY3RhbmdsZVN0eWxlIjp7IiRpZCI6IjIxOSIsIk1hcmdpbiI6eyIkaWQiOiIyMjAiLCJUb3AiOjAuMCwiTGVmdCI6MC4wLCJSaWdodCI6MC4wLCJCb3R0b20iOjAuMH0sIlBhZGRpbmciOnsiJGlkIjoiMjIxIiwiVG9wIjowLjAsIkxlZnQiOjAuMCwiUmlnaHQiOjAuMCwiQm90dG9tIjowLjB9LCJCYWNrZ3JvdW5kIjp7IiRpZCI6IjIyMiIsIkNvbG9yIjp7IiRpZCI6IjIyMyIsIkEiOjYzLCJSIjoyNDMsIkciOjI0MywiQiI6MjQzfX0sIklzVmlzaWJsZSI6dHJ1ZSwiV2lkdGgiOjAuMCwiSGVpZ2h0IjowLjAsIkJvcmRlclN0eWxlIjp7IiRpZCI6IjIyNCIsIkxpbmVDb2xvciI6eyIkaWQiOiIyMjUiLCIkdHlwZSI6Ik5MUkUuQ29tbW9uLkRvbS5Tb2xpZENvbG9yQnJ1c2gsIE5MUkUuQ29tbW9uIiwiQ29sb3IiOnsiJGlkIjoiMjI2IiwiQSI6MjU1LCJSIjoyNTUsIkciOjAsIkIiOjB9fSwiTGluZVdlaWdodCI6MC4wLCJMaW5lVHlwZSI6MCwiUGFyZW50U3R5bGUiOm51bGx9LCJQYXJlbnRTdHlsZSI6bnVsbH0sIk1hcmdpbiI6eyIkaWQiOiIyMjciLCJUb3AiOjAuMCwiTGVmdCI6MC4wLCJSaWdodCI6MC4wLCJCb3R0b20iOjAuMH0sIlBhZGRpbmciOnsiJGlkIjoiMjI4IiwiVG9wIjowLjAsIkxlZnQiOjAuMCwiUmlnaHQiOjAuMCwiQm90dG9tIjowLjB9LCJCYWNrZ3JvdW5kIjpudWxsLCJJc1Zpc2libGUiOnRydWUsIldpZHRoIjowLjAsIkhlaWdodCI6MC4wLCJCb3JkZXJTdHlsZSI6bnVsbCwiUGFyZW50U3R5bGUiOm51bGx9LCJCYWNrZ3JvdW5kU3R5bGUiOnsiJGlkIjoiMjI5IiwiTWFyZ2luIjp7IiRpZCI6IjIzMCIsIlRvcCI6MC4wLCJMZWZ0IjowLjAsIlJpZ2h0IjowLjAsIkJvdHRvbSI6MC4wfSwiUGFkZGluZyI6eyIkaWQiOiIyMzEiLCJUb3AiOjAuMCwiTGVmdCI6MC4wLCJSaWdodCI6MC4wLCJCb3R0b20iOjAuMH0sIkJhY2tncm91bmQiOnsiJGlkIjoiMjMyIiwiQ29sb3IiOnsiJGlkIjoiMjMzIiwiQSI6NTEsIlIiOjE2NSwiRyI6MTY1LCJCIjoxNjV9fSwiSXNWaXNpYmxlIjp0cnVlLCJXaWR0aCI6MC4wLCJIZWlnaHQiOjAuMCwiQm9yZGVyU3R5bGUiOnsiJGlkIjoiMjM0IiwiTGluZUNvbG9yIjp7IiRpZCI6IjIzNSIsIiR0eXBlIjoiTkxSRS5Db21tb24uRG9tLlNvbGlkQ29sb3JCcnVzaCwgTkxSRS5Db21tb24iLCJDb2xvciI6eyIkaWQiOiIyMzYiLCJBIjoyNTUsIlIiOjI1NSwiRyI6MCwiQiI6MH19LCJMaW5lV2VpZ2h0IjowLjAsIkxpbmVUeXBlIjowLCJQYXJlbnRTdHlsZSI6bnVsbH0sIlBhcmVudFN0eWxlIjpudWxsfSwiTWFyZ2luIjp7IiRpZCI6IjIzNyIsIlRvcCI6MC4wLCJMZWZ0IjowLjAsIlJpZ2h0IjowLjAsIkJvdHRvbSI6MC4wfSwiUGFkZGluZyI6eyIkaWQiOiIyMzgiLCJUb3AiOjAuMCwiTGVmdCI6MC4wLCJSaWdodCI6MC4wLCJCb3R0b20iOjAuMH0sIklzVmlzaWJsZSI6dHJ1ZSwiV2lkdGgiOjAuMCwiSGVpZ2h0IjowLjAsIkJvcmRlclN0eWxlIjpudWxsLCJQYXJlbnRTdHlsZSI6bnVsbH19XSwiSWQiOiI4ZDllZWZlMS1mMjZlLTRjNWEtYTAwOC0zNDJjMWE5NzlmYTYiLCJJbmRleCI6MCwiSGVhZGVyVGV4dCI6IkxpZmVjeWNsZSIsIlN0eWxlIjp7IiRpZCI6IjIzOSIsIkhlYWRlclN0eWxlIjp7IiRpZCI6IjI0MCIsIlRleHRJc1ZlcnRpY2FsIjpmYWxzZSwiVGV4dFN0eWxlIjp7IiRpZCI6IjI0MSIsIkZvbnRTZXR0aW5ncyI6eyIkaWQiOiIyNDIiLCJGb250U2l6ZSI6MTEsIkZvbnROYW1lIjoiQ2FsaWJyaSIsIklzQm9sZCI6dHJ1ZSwiSXNJdGFsaWMiOmZhbHNlLCJJc1VuZGVybGluZWQiOmZhbHNlLCJQYXJlbnRTdHlsZSI6bnVsbH0sIkF1dG9TaXplIjowLCJGb3JlZ3JvdW5kIjp7IiRpZCI6IjI0MyIsIkNvbG9yIjp7IiRpZCI6IjI0NCIsIkEiOjI1NSwiUiI6MjU1LCJHIjoyNTUsIkIiOjI1NX19LCJNYXhXaWR0aCI6IkluZmluaXR5IiwiTWF4SGVpZ2h0IjoiSW5maW5pdHkiLCJTbWFydEZvcmVncm91bmRJc0FjdGl2ZSI6ZmFsc2UsIkhvcml6b250YWxBbGlnbm1lbnQiOjAsIlZlcnRpY2FsQWxpZ25tZW50IjowLCJTbWFydEZvcmVncm91bmQiOm51bGwsIkJhY2tncm91bmRGaWxsVHlwZSI6MCwiTWFyZ2luIjp7IiRpZCI6IjI0NSIsIlRvcCI6MC4wLCJMZWZ0IjowLjAsIlJpZ2h0IjowLjAsIkJvdHRvbSI6MC4wfSwiUGFkZGluZyI6eyIkaWQiOiIyNDYiLCJUb3AiOjAuMCwiTGVmdCI6MC4wLCJSaWdodCI6MC4wLCJCb3R0b20iOjAuMH0sIkJhY2tncm91bmQiOm51bGwsIklzVmlzaWJsZSI6dHJ1ZSwiV2lkdGgiOjAuMCwiSGVpZ2h0IjowLjAsIkJvcmRlclN0eWxlIjpudWxsLCJQYXJlbnRTdHlsZSI6bnVsbH0sIlJlY3RhbmdsZVN0eWxlIjp7IiRpZCI6IjI0NyIsIk1hcmdpbiI6eyIkaWQiOiIyNDgiLCJUb3AiOjAuMCwiTGVmdCI6MC4wLCJSaWdodCI6MC4wLCJCb3R0b20iOjAuMH0sIlBhZGRpbmciOnsiJGlkIjoiMjQ5IiwiVG9wIjowLjAsIkxlZnQiOjAuMCwiUmlnaHQiOjAuMCwiQm90dG9tIjowLjB9LCJCYWNrZ3JvdW5kIjp7IiRpZCI6IjI1MCIsIkNvbG9yIjp7IiRpZCI6IjI1MSIsIkEiOjE3OCwiUiI6MjgsIkciOjE3MywiQiI6MjI4fX0sIklzVmlzaWJsZSI6dHJ1ZSwiV2lkdGgiOjAuMCwiSGVpZ2h0IjowLjAsIkJvcmRlclN0eWxlIjp7IiRpZCI6IjI1MiIsIkxpbmVDb2xvciI6eyIkaWQiOiIyNTMiLCIkdHlwZSI6Ik5MUkUuQ29tbW9uLkRvbS5Tb2xpZENvbG9yQnJ1c2gsIE5MUkUuQ29tbW9uIiwiQ29sb3IiOnsiJGlkIjoiMjU0IiwiQSI6MjU1LCJSIjoyMiwiRyI6MjgsIkIiOjM1fX0sIkxpbmVXZWlnaHQiOjAuMCwiTGluZVR5cGUiOjAsIlBhcmVudFN0eWxlIjpudWxsfSwiUGFyZW50U3R5bGUiOm51bGx9LCJNYXJnaW4iOnsiJGlkIjoiMjU1IiwiVG9wIjowLjAsIkxlZnQiOjAuMCwiUmlnaHQiOjAuMCwiQm90dG9tIjowLjB9LCJQYWRkaW5nIjp7IiRpZCI6IjI1NiIsIlRvcCI6MC4wLCJMZWZ0IjowLjAsIlJpZ2h0IjowLjAsIkJvdHRvbSI6MC4wfSwiQmFja2dyb3VuZCI6bnVsbCwiSXNWaXNpYmxlIjp0cnVlLCJXaWR0aCI6MC4wLCJIZWlnaHQiOjAuMCwiQm9yZGVyU3R5bGUiOm51bGwsIlBhcmVudFN0eWxlIjpudWxsfSwiQmFja2dyb3VuZFN0eWxlIjp7IiRpZCI6IjI1NyIsIk1hcmdpbiI6eyIkaWQiOiIyNTgiLCJUb3AiOjAuMCwiTGVmdCI6MC4wLCJSaWdodCI6MC4wLCJCb3R0b20iOjAuMH0sIlBhZGRpbmciOnsiJGlkIjoiMjU5IiwiVG9wIjowLjAsIkxlZnQiOjAuMCwiUmlnaHQiOjAuMCwiQm90dG9tIjowLjB9LCJCYWNrZ3JvdW5kIjp7IiRpZCI6IjI2MCIsIkNvbG9yIjp7IiRpZCI6IjI2MSIsIkEiOjI1NSwiUiI6MjQzLCJHIjoyNDMsIkIiOjI0M319LCJJc1Zpc2libGUiOnRydWUsIldpZHRoIjowLjAsIkhlaWdodCI6MC4wLCJCb3JkZXJTdHlsZSI6eyIkaWQiOiIyNjIiLCJMaW5lQ29sb3IiOnsiJGlkIjoiMjYzIiwiJHR5cGUiOiJOTFJFLkNvbW1vbi5Eb20uU29saWRDb2xvckJydXNoLCBOTFJFLkNvbW1vbiIsIkNvbG9yIjp7IiRpZCI6IjI2NCIsIkEiOjI1NSwiUiI6MjIsIkciOjI4LCJCIjozNX19LCJMaW5lV2VpZ2h0IjowLjAsIkxpbmVUeXBlIjowLCJQYXJlbnRTdHlsZSI6bnVsbH0sIlBhcmVudFN0eWxlIjpudWxsfSwiSXNBYm92ZVRpbWViYW5kIjpmYWxzZSwiTWFyZ2luIjp7IiRpZCI6IjI2NSIsIlRvcCI6MC4wLCJMZWZ0IjowLjAsIlJpZ2h0IjowLjAsIkJvdHRvbSI6MC4wfSwiUGFkZGluZyI6eyIkaWQiOiIyNjYiLCJUb3AiOjAuMCwiTGVmdCI6MC4wLCJSaWdodCI6MC4wLCJCb3R0b20iOjAuMH0sIklzVmlzaWJsZSI6dHJ1ZSwiV2lkdGgiOjAuMCwiSGVpZ2h0IjowLjAsIkJvcmRlclN0eWxlIjp7IiRpZCI6IjI2NyIsIkxpbmVDb2xvciI6bnVsbCwiTGluZVdlaWdodCI6MC4wLCJMaW5lVHlwZSI6MCwiUGFyZW50U3R5bGUiOm51bGx9LCJQYXJlbnRTdHlsZSI6bnVsbH19LHsiJGlkIjoiMjY4IiwiX2FjdGl2aXRpZXMiOlt7IiRpZCI6IjI2OSIsIl9yb3dzIjpbeyIkaWQiOiIyNzAiLCJfdGFza3MiOlt7IiRpZCI6IjI3MSIsIl9hdHRhY2hlZE1pbGVzdG9uZXMiOltdLCJUYXNrRGVmaW5pdGlvbiI6eyIkaWQiOiIyNzIiLCJHcm91cE5hbWUiOm51bGwsIlN0YXJ0RGF0ZSI6IjIwMTgtMDEtMDFUMDg6NDk6MDBaIiwiRW5kRGF0ZSI6IjIwMjItMDctMDFUMDg6NDk6MDBaIiwiUGVyY2VudGFnZUNvbXBsZXRlIjowLjAsIlN0eWxlIjp7IiRpZCI6IjI3MyIsIlNoYXBlIjozLCJTaGFwZVRoaWNrbmVzcyI6MiwiRHVyYXRpb25Gb3JtYXQiOjQsIkluY2x1ZGVOb25Xb3JraW5nRGF5c0luRHVyYXRpb24iOmZhbHNlLCJQZXJjZW50YWdlQ29tcGxldGVTdHlsZSI6eyIkaWQiOiIyNzQiLCJGb250U2V0dGluZ3MiOnsiJGlkIjoiMjc1IiwiRm9udFNpemUiOjksIkZvbnROYW1lIjoiQXJpYWwiLCJJc0JvbGQiOmZhbHNlLCJJc0l0YWxpYyI6ZmFsc2UsIklzVW5kZXJsaW5lZCI6ZmFsc2UsIlBhcmVudFN0eWxlIjpudWxsfSwiQXV0b1NpemUiOjAsIkZvcmVncm91bmQiOnsiJHJlZiI6IjEwIn0sIk1heFdpZHRoIjo5NjAuMCwiTWF4SGVpZ2h0IjoiSW5maW5pdHkiLCJTbWFydEZvcmVncm91bmRJc0FjdGl2ZSI6ZmFsc2UsIkhvcml6b250YWxBbGlnbm1lbnQiOjAsIlZlcnRpY2FsQWxpZ25tZW50IjowLCJTbWFydEZvcmVncm91bmQiOm51bGwsIkJhY2tncm91bmRGaWxsVHlwZSI6MCwiTWFyZ2luIjp7IiRyZWYiOiIxMiJ9LCJQYWRkaW5nIjp7IiRyZWYiOiIxMyJ9LCJCYWNrZ3JvdW5kIjp7IiRpZCI6IjI3NiIsIkNvbG9yIjp7IiRpZCI6IjI3NyIsIkEiOjg5LCJSIjoyOCwiRyI6MTczLCJCIjoyMjh9fSwiSXNWaXNpYmxlIjp0cnVlLCJXaWR0aCI6MC4wLCJIZWlnaHQiOjAuMCwiQm9yZGVyU3R5bGUiOnsiJGlkIjoiMjc4IiwiTGluZUNvbG9yIjpudWxsLCJMaW5lV2VpZ2h0IjowLjAsIkxpbmVUeXBlIjowLCJQYXJlbnRTdHlsZSI6bnVsbH0sIlBhcmVudFN0eWxlIjpudWxsfSwiRHVyYXRpb25TdHlsZSI6eyIkaWQiOiIyNzkiLCJGb250U2V0dGluZ3MiOnsiJGlkIjoiMjgwIiwiRm9udFNpemUiOjksIkZvbnROYW1lIjoiQ29yYmVsIiwiSXNCb2xkIjp0cnVlLCJJc0l0YWxpYyI6ZmFsc2UsIklzVW5kZXJsaW5lZCI6ZmFsc2UsIlBhcmVudFN0eWxlIjpudWxsfSwiQXV0b1NpemUiOjAsIkZvcmVncm91bmQiOnsiJGlkIjoiMjgxIiwiQ29sb3IiOnsiJGlkIjoiMjgyIiwiQSI6MjU1LCJSIjoyMjMsIkciOjIyMywiQiI6MjIzfX0sIk1heFdpZHRoIjo5Nj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pZCI6IjI4MyIsIkNvbG9yIjp7IiRpZCI6IjI4NCIsIkEiOjAsIlIiOjI1NSwiRyI6MjU1LCJCIjoyNTV9fSwiSXNWaXNpYmxlIjpmYWxzZSwiV2lkdGgiOjAuMCwiSGVpZ2h0IjowLjAsIkJvcmRlclN0eWxlIjp7IiRpZCI6IjI4NSIsIkxpbmVDb2xvciI6bnVsbCwiTGluZVdlaWdodCI6MC4wLCJMaW5lVHlwZSI6MCwiUGFyZW50U3R5bGUiOm51bGx9LCJQYXJlbnRTdHlsZSI6bnVsbH0sIkhvcml6b250YWxDb25uZWN0b3JTdHlsZSI6eyIkaWQiOiIyODYiLCJMaW5lQ29sb3IiOnsiJHJlZiI6IjI3In0sIkxpbmVXZWlnaHQiOjEuMCwiTGluZVR5cGUiOjAsIlBhcmVudFN0eWxlIjpudWxsfSwiVmVydGljYWxDb25uZWN0b3JTdHlsZSI6eyIkaWQiOiIyODciLCJMaW5lQ29sb3IiOnsiJHJlZiI6Ijc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yODgiLCJNYXJnaW4iOnsiJHJlZiI6IjMzIn0sIlBhZGRpbmciOnsiJHJlZiI6IjM0In0sIkJhY2tncm91bmQiOnsiJGlkIjoiMjg5IiwiQ29sb3IiOnsiJGlkIjoiMjkwIiwiQSI6MjU1LCJSIjo2NiwiRyI6MTg2LCJCIjoxNTF9fSwiSXNWaXNpYmxlIjp0cnVlLCJXaWR0aCI6MC4wLCJIZWlnaHQiOjIyLjAsIkJvcmRlclN0eWxlIjp7IiRpZCI6IjI5MSIsIkxpbmVDb2xvciI6eyIkcmVmIjoiMzgifSwiTGluZVdlaWdodCI6MC4wLCJMaW5lVHlwZSI6MCwiUGFyZW50U3R5bGUiOm51bGx9LCJQYXJlbnRTdHlsZSI6bnVsbH0sIlRpdGxlU3R5bGUiOnsiJGlkIjoiMjkyIiwiRm9udFNldHRpbmdzIjp7IiRpZCI6IjI5MyIsIkZvbnRTaXplIjo5LCJGb250TmFtZSI6IkNhbGlicmkiLCJJc0JvbGQiOnRydWUsIklzSXRhbGljIjpmYWxzZSwiSXNVbmRlcmxpbmVkIjpmYWxzZSwiUGFyZW50U3R5bGUiOm51bGx9LCJBdXRvU2l6ZSI6MiwiRm9yZWdyb3VuZCI6eyIkaWQiOiIyOTQiLCJDb2xvciI6eyIkaWQiOiIyOTUiLCJBIjoyNTUsIlIiOjI1NSwiRyI6MjU1LCJCIjoyNTV9fSwiTWF4V2lkdGgiOjEwMi44ODQ1MTMwMDcyNjk5Ni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I5NiIsIkNvbG9yIjp7IiRpZCI6IjI5NyIsIkEiOjAsIlIiOjI1NSwiRyI6MjU1LCJCIjoyNTV9fSwiSXNWaXNpYmxlIjp0cnVlLCJXaWR0aCI6MC4wLCJIZWlnaHQiOjAuMCwiQm9yZGVyU3R5bGUiOnsiJGlkIjoiMjk4IiwiTGluZUNvbG9yIjpudWxsLCJMaW5lV2VpZ2h0IjowLjAsIkxpbmVUeXBlIjowLCJQYXJlbnRTdHlsZSI6bnVsbH0sIlBhcmVudFN0eWxlIjpudWxsfSwiRGF0ZVN0eWxlIjp7IiRpZCI6IjI5OSIsIkZvbnRTZXR0aW5ncyI6eyIkaWQiOiIzMDAiLCJGb250U2l6ZSI6MTEsIkZvbnROYW1lIjoiQ29yYmVsIiwiSXNCb2xkIjpmYWxzZSwiSXNJdGFsaWMiOmZhbHNlLCJJc1VuZGVybGluZWQiOmZhbHNlLCJQYXJlbnRTdHlsZSI6bnVsbH0sIkF1dG9TaXplIjowLCJGb3JlZ3JvdW5kIjp7IiRpZCI6IjMwMSIsIkNvbG9yIjp7IiRpZCI6IjMw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zMDMiLCJDb2xvciI6eyIkaWQiOiIzMDQiLCJBIjowLCJSIjoyNTUsIkciOjI1NSwiQiI6MjU1fX0sIklzVmlzaWJsZSI6dHJ1ZSwiV2lkdGgiOjAuMCwiSGVpZ2h0IjowLjAsIkJvcmRlclN0eWxlIjp7IiRpZCI6IjMwNSIsIkxpbmVDb2xvciI6bnVsbCwiTGluZVdlaWdodCI6MC4wLCJMaW5lVHlwZSI6MCwiUGFyZW50U3R5bGUiOm51bGx9LCJQYXJlbnRTdHlsZSI6bnVsbH0sIkRhdGVGb3JtYXQiOnsiJGlkIjoiMzA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A3IiwiRm9ybWF0IjowLCJJc1Zpc2libGUiOmZhbHNlLCJMYXN0S25vd25WaXNpYmlsaXR5U3RhdGUiOmZhbHNlfSwiSXNWaXNpYmxlIjp0cnVlLCJQYXJlbnRTdHlsZSI6bnVsbH0sIkluZGV4Ijo5LCJTbWFydER1cmF0aW9uQWN0aXZhdGVkIjpmYWxzZSwiRGF0ZUZvcm1hdCI6eyIkcmVmIjoiMzA2In0sIldlZWtOdW1iZXJpbmciOnsiJGlkIjoiMzA4IiwiRm9ybWF0IjowLCJJc1Zpc2libGUiOmZhbHNlLCJMYXN0S25vd25WaXNpYmlsaXR5U3RhdGUiOmZhbHNlfSwiSWQiOiJiMzJhNDkxZi1lZWE5LTQ0OWEtOTUyOS1lMWQwM2FhZjU1NjEiLCJJbXBvcnRJZCI6bnVsbCwiVGl0bGUiOiIxMEsgQ2FuZGlkYXRlcyIsIk5vdGUiOm51bGwsIkh5cGVybGluayI6eyIkaWQiOiIzMDkiLCJBZGRyZXNzIjpudWxsLCJTdWJBZGRyZXNzIjpudWxsfSwiSXNDaGFuZ2VkIjpmYWxzZSwiSXNOZXciOmZhbHNlfX1dLCJfbWlsZXN0b25lcyI6W10sIklkIjoiMDAwMDAwMDAtMDAwMC0wMDAwLTAwMDAtMDAwMDAwMDAwMDAwIiwiSXNTaW5nbGVJdGVtUm93Ijp0cnVlfSx7IiRpZCI6IjMxMCIsIl90YXNrcyI6W3siJGlkIjoiMzExIiwiX2F0dGFjaGVkTWlsZXN0b25lcyI6W10sIlRhc2tEZWZpbml0aW9uIjp7IiRpZCI6IjMxMiIsIkdyb3VwTmFtZSI6bnVsbCwiU3RhcnREYXRlIjoiMjAyMi0wNy0wMVQyMDozOTowMFoiLCJFbmREYXRlIjoiMjAyOC0wMS0wMVQyMDozOTowMFoiLCJQZXJjZW50YWdlQ29tcGxldGUiOjAuMCwiU3R5bGUiOnsiJGlkIjoiMzEzIiwiU2hhcGUiOjMsIlNoYXBlVGhpY2tuZXNzIjoyLCJEdXJhdGlvbkZvcm1hdCI6NCwiSW5jbHVkZU5vbldvcmtpbmdEYXlzSW5EdXJhdGlvbiI6ZmFsc2UsIlBlcmNlbnRhZ2VDb21wbGV0ZVN0eWxlIjp7IiRpZCI6IjMxNCIsIkZvbnRTZXR0aW5ncyI6eyIkaWQiOiIzMTU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GlkIjoiMzE2IiwiVG9wIjowLjAsIkxlZnQiOjAuMCwiUmlnaHQiOjAuMCwiQm90dG9tIjowLjB9LCJQYWRkaW5nIjp7IiRpZCI6IjMxNyIsIlRvcCI6MC4wLCJMZWZ0IjowLjAsIlJpZ2h0IjowLjAsIkJvdHRvbSI6MC4wfSwiQmFja2dyb3VuZCI6eyIkaWQiOiIzMTgiLCJDb2xvciI6eyIkaWQiOiIzMTkiLCJBIjo4OSwiUiI6MjgsIkciOjE3MywiQiI6MjI4fX0sIklzVmlzaWJsZSI6dHJ1ZSwiV2lkdGgiOjAuMCwiSGVpZ2h0IjowLjAsIkJvcmRlclN0eWxlIjp7IiRpZCI6IjMyMCIsIkxpbmVDb2xvciI6bnVsbCwiTGluZVdlaWdodCI6MC4wLCJMaW5lVHlwZSI6MCwiUGFyZW50U3R5bGUiOm51bGx9LCJQYXJlbnRTdHlsZSI6bnVsbH0sIkR1cmF0aW9uU3R5bGUiOnsiJGlkIjoiMzIxIiwiRm9udFNldHRpbmdzIjp7IiRpZCI6IjMyMiIsIkZvbnRTaXplIjo5LCJGb250TmFtZSI6IkNvcmJlbCIsIklzQm9sZCI6dHJ1ZSwiSXNJdGFsaWMiOmZhbHNlLCJJc1VuZGVybGluZWQiOmZhbHNlLCJQYXJlbnRTdHlsZSI6bnVsbH0sIkF1dG9TaXplIjowLCJGb3JlZ3JvdW5kIjp7IiRpZCI6IjMyMyIsIkNvbG9yIjp7IiRpZCI6IjMyNCIsIkEiOjI1NSwiUiI6MjIzLCJHIjoyMjMsIkIiOjIyM319LCJNYXhXaWR0aCI6OTYwLjAsIk1heEhlaWdodCI6IkluZmluaXR5IiwiU21hcnRGb3JlZ3JvdW5kSXNBY3RpdmUiOmZhbHNlLCJIb3Jpem9udGFsQWxpZ25tZW50IjowLCJWZXJ0aWNhbEFsaWdubWVudCI6MCwiU21hcnRGb3JlZ3JvdW5kIjpudWxsLCJCYWNrZ3JvdW5kRmlsbFR5cGUiOjAsIk1hcmdpbiI6eyIkaWQiOiIzMjUiLCJUb3AiOjAuMCwiTGVmdCI6MC4wLCJSaWdodCI6MC4wLCJCb3R0b20iOjAuMH0sIlBhZGRpbmciOnsiJGlkIjoiMzI2IiwiVG9wIjowLjAsIkxlZnQiOjAuMCwiUmlnaHQiOjAuMCwiQm90dG9tIjowLjB9LCJCYWNrZ3JvdW5kIjp7IiRpZCI6IjMyNyIsIkNvbG9yIjp7IiRpZCI6IjMyOCIsIkEiOjAsIlIiOjI1NSwiRyI6MjU1LCJCIjoyNTV9fSwiSXNWaXNpYmxlIjpmYWxzZSwiV2lkdGgiOjAuMCwiSGVpZ2h0IjowLjAsIkJvcmRlclN0eWxlIjp7IiRpZCI6IjMyOSIsIkxpbmVDb2xvciI6bnVsbCwiTGluZVdlaWdodCI6MC4wLCJMaW5lVHlwZSI6MCwiUGFyZW50U3R5bGUiOm51bGx9LCJQYXJlbnRTdHlsZSI6bnVsbH0sIkhvcml6b250YWxDb25uZWN0b3JTdHlsZSI6eyIkaWQiOiIzMzAiLCJMaW5lQ29sb3IiOnsiJHJlZiI6IjI3In0sIkxpbmVXZWlnaHQiOjEuMCwiTGluZVR5cGUiOjAsIlBhcmVudFN0eWxlIjpudWxsfSwiVmVydGljYWxDb25uZWN0b3JTdHlsZSI6eyIkaWQiOiIzMzEiLCJMaW5lQ29sb3IiOnsiJHJlZiI6Ijc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zMzIiLCJNYXJnaW4iOnsiJGlkIjoiMzMzIiwiVG9wIjowLjAsIkxlZnQiOjQuMCwiUmlnaHQiOjQuMCwiQm90dG9tIjowLjB9LCJQYWRkaW5nIjp7IiRpZCI6IjMzNCIsIlRvcCI6MC4wLCJMZWZ0IjowLjAsIlJpZ2h0IjowLjAsIkJvdHRvbSI6MC4wfSwiQmFja2dyb3VuZCI6eyIkaWQiOiIzMzUiLCJDb2xvciI6eyIkaWQiOiIzMzYiLCJBIjoyNTUsIlIiOjY2LCJHIjoxODYsIkIiOjE1MX19LCJJc1Zpc2libGUiOnRydWUsIldpZHRoIjowLjAsIkhlaWdodCI6MjIuMCwiQm9yZGVyU3R5bGUiOnsiJGlkIjoiMzM3IiwiTGluZUNvbG9yIjp7IiRpZCI6IjMzOCIsIiR0eXBlIjoiTkxSRS5Db21tb24uRG9tLlNvbGlkQ29sb3JCcnVzaCwgTkxSRS5Db21tb24iLCJDb2xvciI6eyIkaWQiOiIzMzkiLCJBIjoyNTUsIlIiOjE3LCJHIjoxMjYsIkIiOjE2N319LCJMaW5lV2VpZ2h0IjowLjAsIkxpbmVUeXBlIjowLCJQYXJlbnRTdHlsZSI6bnVsbH0sIlBhcmVudFN0eWxlIjpudWxsfSwiVGl0bGVTdHlsZSI6eyIkaWQiOiIzNDAiLCJGb250U2V0dGluZ3MiOnsiJGlkIjoiMzQxIiwiRm9udFNpemUiOjksIkZvbnROYW1lIjoiQ2FsaWJyaSIsIklzQm9sZCI6dHJ1ZSwiSXNJdGFsaWMiOmZhbHNlLCJJc1VuZGVybGluZWQiOmZhbHNlLCJQYXJlbnRTdHlsZSI6bnVsbH0sIkF1dG9TaXplIjowLCJGb3JlZ3JvdW5kIjp7IiRyZWYiOiIyOTQifSwiTWF4V2lkdGgiOjc3Ny42LCJNYXhIZWlnaHQiOiJJbmZpbml0eSIsIlNtYXJ0Rm9yZWdyb3VuZElzQWN0aXZlIjpmYWxzZSwiSG9yaXpvbnRhbEFsaWdubWVudCI6MSwiVmVydGljYWxBbGlnbm1lbnQiOjAsIlNtYXJ0Rm9yZWdyb3VuZCI6bnVsbCwiQmFja2dyb3VuZEZpbGxUeXBlIjowLCJNYXJnaW4iOnsiJGlkIjoiMzQyIiwiVG9wIjowLjAsIkxlZnQiOjAuMCwiUmlnaHQiOjAuMCwiQm90dG9tIjowLjB9LCJQYWRkaW5nIjp7IiRpZCI6IjM0MyIsIlRvcCI6MC4wLCJMZWZ0IjowLjAsIlJpZ2h0IjowLjAsIkJvdHRvbSI6MC4wfSwiQmFja2dyb3VuZCI6eyIkaWQiOiIzNDQiLCJDb2xvciI6eyIkaWQiOiIzNDUiLCJBIjowLCJSIjoyNTUsIkciOjI1NSwiQiI6MjU1fX0sIklzVmlzaWJsZSI6dHJ1ZSwiV2lkdGgiOjAuMCwiSGVpZ2h0IjowLjAsIkJvcmRlclN0eWxlIjp7IiRpZCI6IjM0NiIsIkxpbmVDb2xvciI6bnVsbCwiTGluZVdlaWdodCI6MC4wLCJMaW5lVHlwZSI6MCwiUGFyZW50U3R5bGUiOm51bGx9LCJQYXJlbnRTdHlsZSI6bnVsbH0sIkRhdGVTdHlsZSI6eyIkaWQiOiIzNDciLCJGb250U2V0dGluZ3MiOnsiJGlkIjoiMzQ4IiwiRm9udFNpemUiOjExLCJGb250TmFtZSI6IkNvcmJlbCIsIklzQm9sZCI6ZmFsc2UsIklzSXRhbGljIjpmYWxzZSwiSXNVbmRlcmxpbmVkIjpmYWxzZSwiUGFyZW50U3R5bGUiOm51bGx9LCJBdXRvU2l6ZSI6MCwiRm9yZWdyb3VuZCI6eyIkaWQiOiIzNDkiLCJDb2xvciI6eyIkaWQiOiIzNTAiLCJBIjoyNTUsIlIiOjExNSwiRyI6MTE1LCJCIjoxMTV9fSwiTWF4V2lkdGgiOjk2MC4wLCJNYXhIZWlnaHQiOiJJbmZpbml0eSIsIlNtYXJ0Rm9yZWdyb3VuZElzQWN0aXZlIjpmYWxzZSwiSG9yaXpvbnRhbEFsaWdubWVudCI6MCwiVmVydGljYWxBbGlnbm1lbnQiOjAsIlNtYXJ0Rm9yZWdyb3VuZCI6bnVsbCwiQmFja2dyb3VuZEZpbGxUeXBlIjowLCJNYXJnaW4iOnsiJGlkIjoiMzUxIiwiVG9wIjowLjAsIkxlZnQiOjAuMCwiUmlnaHQiOjAuMCwiQm90dG9tIjowLjB9LCJQYWRkaW5nIjp7IiRpZCI6IjM1MiIsIlRvcCI6MC4wLCJMZWZ0IjowLjAsIlJpZ2h0IjowLjAsIkJvdHRvbSI6MC4wfSwiQmFja2dyb3VuZCI6eyIkaWQiOiIzNTMiLCJDb2xvciI6eyIkaWQiOiIzNTQiLCJBIjowLCJSIjoyNTUsIkciOjI1NSwiQiI6MjU1fX0sIklzVmlzaWJsZSI6dHJ1ZSwiV2lkdGgiOjAuMCwiSGVpZ2h0IjowLjAsIkJvcmRlclN0eWxlIjp7IiRpZCI6IjM1NSIsIkxpbmVDb2xvciI6bnVsbCwiTGluZVdlaWdodCI6MC4wLCJMaW5lVHlwZSI6MCwiUGFyZW50U3R5bGUiOm51bGx9LCJQYXJlbnRTdHlsZSI6bnVsbH0sIkRhdGVGb3JtYXQiOnsiJGlkIjoiMzU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U3IiwiRm9ybWF0IjowLCJJc1Zpc2libGUiOmZhbHNlLCJMYXN0S25vd25WaXNpYmlsaXR5U3RhdGUiOmZhbHNlfSwiSXNWaXNpYmxlIjp0cnVlLCJQYXJlbnRTdHlsZSI6bnVsbH0sIkluZGV4IjoxMCwiU21hcnREdXJhdGlvbkFjdGl2YXRlZCI6ZmFsc2UsIkRhdGVGb3JtYXQiOnsiJHJlZiI6IjM1NiJ9LCJXZWVrTnVtYmVyaW5nIjp7IiRpZCI6IjM1OCIsIkZvcm1hdCI6MCwiSXNWaXNpYmxlIjpmYWxzZSwiTGFzdEtub3duVmlzaWJpbGl0eVN0YXRlIjpmYWxzZX0sIklkIjoiMTZlNGY2Y2UtNWI0Yy00M2FiLTllOTYtMGM1NzAxMWMyYTlkIiwiSW1wb3J0SWQiOm51bGwsIlRpdGxlIjoiMjAgQ2FuZGlkYXRlcyIsIk5vdGUiOm51bGwsIkh5cGVybGluayI6eyIkaWQiOiIzNTkiLCJBZGRyZXNzIjpudWxsLCJTdWJBZGRyZXNzIjpudWxsfSwiSXNDaGFuZ2VkIjpmYWxzZSwiSXNOZXciOmZhbHNlfX1dLCJfbWlsZXN0b25lcyI6W10sIklkIjoiMDAwMDAwMDAtMDAwMC0wMDAwLTAwMDAtMDAwMDAwMDAwMDAwIiwiSXNTaW5nbGVJdGVtUm93Ijp0cnVlfSx7IiRpZCI6IjM2MCIsIl90YXNrcyI6W3siJGlkIjoiMzYxIiwiX2F0dGFjaGVkTWlsZXN0b25lcyI6W10sIlRhc2tEZWZpbml0aW9uIjp7IiRpZCI6IjM2MiIsIkdyb3VwTmFtZSI6bnVsbCwiU3RhcnREYXRlIjoiMjAyOC0wMS0wMVQxOToxNDowMFoiLCJFbmREYXRlIjoiMjAzNS0wMS0wMVQxOToxNDowMFoiLCJQZXJjZW50YWdlQ29tcGxldGUiOjAuMCwiU3R5bGUiOnsiJGlkIjoiMzYzIiwiU2hhcGUiOjMsIlNoYXBlVGhpY2tuZXNzIjoyLCJEdXJhdGlvbkZvcm1hdCI6NCwiSW5jbHVkZU5vbldvcmtpbmdEYXlzSW5EdXJhdGlvbiI6ZmFsc2UsIlBlcmNlbnRhZ2VDb21wbGV0ZVN0eWxlIjp7IiRpZCI6IjM2NCIsIkZvbnRTZXR0aW5ncyI6eyIkaWQiOiIzNjU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MzY2IiwiQ29sb3IiOnsiJGlkIjoiMzY3IiwiQSI6ODksIlIiOjI4LCJHIjoxNzMsIkIiOjIyOH19LCJJc1Zpc2libGUiOnRydWUsIldpZHRoIjowLjAsIkhlaWdodCI6MC4wLCJCb3JkZXJTdHlsZSI6eyIkaWQiOiIzNjgiLCJMaW5lQ29sb3IiOm51bGwsIkxpbmVXZWlnaHQiOjAuMCwiTGluZVR5cGUiOjAsIlBhcmVudFN0eWxlIjpudWxsfSwiUGFyZW50U3R5bGUiOm51bGx9LCJEdXJhdGlvblN0eWxlIjp7IiRpZCI6IjM2OSIsIkZvbnRTZXR0aW5ncyI6eyIkaWQiOiIzNzAiLCJGb250U2l6ZSI6OSwiRm9udE5hbWUiOiJDb3JiZWwiLCJJc0JvbGQiOnRydWUsIklzSXRhbGljIjpmYWxzZSwiSXNVbmRlcmxpbmVkIjpmYWxzZSwiUGFyZW50U3R5bGUiOm51bGx9LCJBdXRvU2l6ZSI6MCwiRm9yZWdyb3VuZCI6eyIkaWQiOiIzNzEiLCJDb2xvciI6eyIkaWQiOiIzNzIiLCJBIjoyNTUsIlIiOjIyMywiRyI6MjIzLCJCIjoyMjN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MzczIiwiQ29sb3IiOnsiJGlkIjoiMzc0IiwiQSI6MCwiUiI6MjU1LCJHIjoyNTUsIkIiOjI1NX19LCJJc1Zpc2libGUiOmZhbHNlLCJXaWR0aCI6MC4wLCJIZWlnaHQiOjAuMCwiQm9yZGVyU3R5bGUiOnsiJGlkIjoiMzc1IiwiTGluZUNvbG9yIjpudWxsLCJMaW5lV2VpZ2h0IjowLjAsIkxpbmVUeXBlIjowLCJQYXJlbnRTdHlsZSI6bnVsbH0sIlBhcmVudFN0eWxlIjpudWxsfSwiSG9yaXpvbnRhbENvbm5lY3RvclN0eWxlIjp7IiRpZCI6IjM3NiIsIkxpbmVDb2xvciI6eyIkcmVmIjoiMjcifSwiTGluZVdlaWdodCI6MS4wLCJMaW5lVHlwZSI6MCwiUGFyZW50U3R5bGUiOm51bGx9LCJWZXJ0aWNhbENvbm5lY3RvclN0eWxlIjp7IiRpZCI6IjM3NyIsIkxpbmVDb2xvciI6eyIkcmVmIjoiNzk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M3OCIsIk1hcmdpbiI6eyIkcmVmIjoiMzMifSwiUGFkZGluZyI6eyIkcmVmIjoiMzQifSwiQmFja2dyb3VuZCI6eyIkaWQiOiIzNzkiLCJDb2xvciI6eyIkaWQiOiIzODAiLCJBIjoyNTUsIlIiOjY2LCJHIjoxODYsIkIiOjE1MX19LCJJc1Zpc2libGUiOnRydWUsIldpZHRoIjowLjAsIkhlaWdodCI6MjIuMCwiQm9yZGVyU3R5bGUiOnsiJGlkIjoiMzgxIiwiTGluZUNvbG9yIjp7IiRpZCI6IjM4MiIsIiR0eXBlIjoiTkxSRS5Db21tb24uRG9tLlNvbGlkQ29sb3JCcnVzaCwgTkxSRS5Db21tb24iLCJDb2xvciI6eyIkaWQiOiIzODMiLCJBIjoyNTUsIlIiOjE3LCJHIjoxMjYsIkIiOjE2N319LCJMaW5lV2VpZ2h0IjowLjAsIkxpbmVUeXBlIjowLCJQYXJlbnRTdHlsZSI6bnVsbH0sIlBhcmVudFN0eWxlIjpudWxsfSwiVGl0bGVTdHlsZSI6eyIkaWQiOiIzODQiLCJGb250U2V0dGluZ3MiOnsiJGlkIjoiMzg1IiwiRm9udFNpemUiOjksIkZvbnROYW1lIjoiQ2FsaWJyaSIsIklzQm9sZCI6dHJ1ZSwiSXNJdGFsaWMiOmZhbHNlLCJJc1VuZGVybGluZWQiOmZhbHNlLCJQYXJlbnRTdHlsZSI6bnVsbH0sIkF1dG9TaXplIjowLCJGb3JlZ3JvdW5kIjp7IiRyZWYiOiIyOTQifSwiTWF4V2lkdGgiOjU4My4yLCJNYXhIZWlnaHQiOiJJbmZpbml0eSIsIlNtYXJ0Rm9yZWdyb3VuZElzQWN0aXZlIjpmYWxzZSwiSG9yaXpvbnRhbEFsaWdubWVudCI6MSwiVmVydGljYWxBbGlnbm1lbnQiOjAsIlNtYXJ0Rm9yZWdyb3VuZCI6bnVsbCwiQmFja2dyb3VuZEZpbGxUeXBlIjowLCJNYXJnaW4iOnsiJHJlZiI6IjQ0In0sIlBhZGRpbmciOnsiJHJlZiI6IjQ1In0sIkJhY2tncm91bmQiOnsiJGlkIjoiMzg2IiwiQ29sb3IiOnsiJGlkIjoiMzg3IiwiQSI6MCwiUiI6MjU1LCJHIjoyNTUsIkIiOjI1NX19LCJJc1Zpc2libGUiOnRydWUsIldpZHRoIjowLjAsIkhlaWdodCI6MC4wLCJCb3JkZXJTdHlsZSI6eyIkaWQiOiIzODgiLCJMaW5lQ29sb3IiOm51bGwsIkxpbmVXZWlnaHQiOjAuMCwiTGluZVR5cGUiOjAsIlBhcmVudFN0eWxlIjpudWxsfSwiUGFyZW50U3R5bGUiOm51bGx9LCJEYXRlU3R5bGUiOnsiJGlkIjoiMzg5IiwiRm9udFNldHRpbmdzIjp7IiRpZCI6IjM5MCIsIkZvbnRTaXplIjoxMSwiRm9udE5hbWUiOiJDb3JiZWwiLCJJc0JvbGQiOmZhbHNlLCJJc0l0YWxpYyI6ZmFsc2UsIklzVW5kZXJsaW5lZCI6ZmFsc2UsIlBhcmVudFN0eWxlIjpudWxsfSwiQXV0b1NpemUiOjAsIkZvcmVncm91bmQiOnsiJGlkIjoiMzkxIiwiQ29sb3IiOnsiJGlkIjoiMzkyIiwiQSI6MjU1LCJSIjoxMTUsIkciOjExNSwiQiI6MTE1fX0sIk1heFdpZHRoIjo5NjAuMCwiTWF4SGVpZ2h0IjoiSW5maW5pdHkiLCJTbWFydEZvcmVncm91bmRJc0FjdGl2ZSI6ZmFsc2UsIkhvcml6b250YWxBbGlnbm1lbnQiOjAsIlZlcnRpY2FsQWxpZ25tZW50IjowLCJTbWFydEZvcmVncm91bmQiOm51bGwsIkJhY2tncm91bmRGaWxsVHlwZSI6MCwiTWFyZ2luIjp7IiRyZWYiOiI1MyJ9LCJQYWRkaW5nIjp7IiRyZWYiOiI1NCJ9LCJCYWNrZ3JvdW5kIjp7IiRpZCI6IjM5MyIsIkNvbG9yIjp7IiRpZCI6IjM5NCIsIkEiOjAsIlIiOjI1NSwiRyI6MjU1LCJCIjoyNTV9fSwiSXNWaXNpYmxlIjp0cnVlLCJXaWR0aCI6MC4wLCJIZWlnaHQiOjAuMCwiQm9yZGVyU3R5bGUiOnsiJGlkIjoiMzk1IiwiTGluZUNvbG9yIjpudWxsLCJMaW5lV2VpZ2h0IjowLjAsIkxpbmVUeXBlIjowLCJQYXJlbnRTdHlsZSI6bnVsbH0sIlBhcmVudFN0eWxlIjpudWxsfSwiRGF0ZUZvcm1hdCI6eyIkaWQiOiIzOTYiLCJGb3JtYXRTdHJpbmciOiJ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OTciLCJGb3JtYXQiOjAsIklzVmlzaWJsZSI6ZmFsc2UsIkxhc3RLbm93blZpc2liaWxpdHlTdGF0ZSI6ZmFsc2V9LCJJc1Zpc2libGUiOnRydWUsIlBhcmVudFN0eWxlIjpudWxsfSwiSW5kZXgiOjExLCJTbWFydER1cmF0aW9uQWN0aXZhdGVkIjpmYWxzZSwiRGF0ZUZvcm1hdCI6eyIkcmVmIjoiMzk2In0sIldlZWtOdW1iZXJpbmciOnsiJGlkIjoiMzk4IiwiRm9ybWF0IjowLCJJc1Zpc2libGUiOmZhbHNlLCJMYXN0S25vd25WaXNpYmlsaXR5U3RhdGUiOmZhbHNlfSwiSWQiOiIzZjY0NTViMy1jMjFkLTQ2OGEtOGU4NC1jODllOTgzZTQxMzEiLCJJbXBvcnRJZCI6bnVsbCwiVGl0bGUiOiIxMCBDYW5kaWRhdGVzIiwiTm90ZSI6bnVsbCwiSHlwZXJsaW5rIjp7IiRpZCI6IjM5OSIsIkFkZHJlc3MiOm51bGwsIlN1YkFkZHJlc3MiOm51bGx9LCJJc0NoYW5nZWQiOmZhbHNlLCJJc05ldyI6ZmFsc2V9fV0sIl9taWxlc3RvbmVzIjpbXSwiSWQiOiIwMDAwMDAwMC0wMDAwLTAwMDAtMDAwMC0wMDAwMDAwMDAwMDAiLCJJc1NpbmdsZUl0ZW1Sb3ciOnRydWV9LHsiJGlkIjoiNDAwIiwiX3Rhc2tzIjpbeyIkaWQiOiI0MDEiLCJfYXR0YWNoZWRNaWxlc3RvbmVzIjpbXSwiVGFza0RlZmluaXRpb24iOnsiJGlkIjoiNDAyIiwiR3JvdXBOYW1lIjpudWxsLCJTdGFydERhdGUiOiIyMDM1LTAxLTAxVDExOjQxOjAwWiIsIkVuZERhdGUiOiIyMDQzLTA3LTAxVDExOjQxOjAwWiIsIlBlcmNlbnRhZ2VDb21wbGV0ZSI6MC4wLCJTdHlsZSI6eyIkaWQiOiI0MDMiLCJTaGFwZSI6MywiU2hhcGVUaGlja25lc3MiOjIsIkR1cmF0aW9uRm9ybWF0Ijo0LCJJbmNsdWRlTm9uV29ya2luZ0RheXNJbkR1cmF0aW9uIjpmYWxzZSwiUGVyY2VudGFnZUNvbXBsZXRlU3R5bGUiOnsiJGlkIjoiNDA0IiwiRm9udFNldHRpbmdzIjp7IiRpZCI6IjQwNSIsIkZvbnRTaXplIjo5LCJGb250TmFtZSI6IkFyaWFsIiwiSXNCb2xkIjpmYWxzZSwiSXNJdGFsaWMiOmZhbHNlLCJJc1VuZGVybGluZWQiOmZhbHNlLCJQYXJlbnRTdHlsZSI6bnVsbH0sIkF1dG9TaXplIjowLCJGb3JlZ3JvdW5kIjp7IiRyZWYiOiIxMCJ9LCJNYXhXaWR0aCI6OTY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aWQiOiI0MDYiLCJDb2xvciI6eyIkaWQiOiI0MDciLCJBIjo4OSwiUiI6MjgsIkciOjE3MywiQiI6MjI4fX0sIklzVmlzaWJsZSI6dHJ1ZSwiV2lkdGgiOjAuMCwiSGVpZ2h0IjowLjAsIkJvcmRlclN0eWxlIjp7IiRpZCI6IjQwOCIsIkxpbmVDb2xvciI6bnVsbCwiTGluZVdlaWdodCI6MC4wLCJMaW5lVHlwZSI6MCwiUGFyZW50U3R5bGUiOm51bGx9LCJQYXJlbnRTdHlsZSI6bnVsbH0sIkR1cmF0aW9uU3R5bGUiOnsiJGlkIjoiNDA5IiwiRm9udFNldHRpbmdzIjp7IiRpZCI6IjQxMCIsIkZvbnRTaXplIjo5LCJGb250TmFtZSI6IkNvcmJlbCIsIklzQm9sZCI6dHJ1ZSwiSXNJdGFsaWMiOmZhbHNlLCJJc1VuZGVybGluZWQiOmZhbHNlLCJQYXJlbnRTdHlsZSI6bnVsbH0sIkF1dG9TaXplIjowLCJGb3JlZ3JvdW5kIjp7IiRpZCI6IjQxMSIsIkNvbG9yIjp7IiRpZCI6IjQxMiIsIkEiOjI1NSwiUiI6MjIzLCJHIjoyMjMsIkIiOjIyM319LCJNYXhXaWR0aCI6OTYwLjAsIk1heEhlaWdodCI6IkluZmluaXR5IiwiU21hcnRGb3JlZ3JvdW5kSXNBY3RpdmUiOmZhbHNlLCJIb3Jpem9udGFsQWxpZ25tZW50IjowLCJWZXJ0aWNhbEFsaWdubWVudCI6MCwiU21hcnRGb3JlZ3JvdW5kIjpudWxsLCJCYWNrZ3JvdW5kRmlsbFR5cGUiOjAsIk1hcmdpbiI6eyIkcmVmIjoiMjEifSwiUGFkZGluZyI6eyIkcmVmIjoiMjIifSwiQmFja2dyb3VuZCI6eyIkaWQiOiI0MTMiLCJDb2xvciI6eyIkaWQiOiI0MTQiLCJBIjowLCJSIjoyNTUsIkciOjI1NSwiQiI6MjU1fX0sIklzVmlzaWJsZSI6ZmFsc2UsIldpZHRoIjowLjAsIkhlaWdodCI6MC4wLCJCb3JkZXJTdHlsZSI6eyIkaWQiOiI0MTUiLCJMaW5lQ29sb3IiOm51bGwsIkxpbmVXZWlnaHQiOjAuMCwiTGluZVR5cGUiOjAsIlBhcmVudFN0eWxlIjpudWxsfSwiUGFyZW50U3R5bGUiOm51bGx9LCJIb3Jpem9udGFsQ29ubmVjdG9yU3R5bGUiOnsiJGlkIjoiNDE2IiwiTGluZUNvbG9yIjp7IiRyZWYiOiIyNyJ9LCJMaW5lV2VpZ2h0IjoxLjAsIkxpbmVUeXBlIjowLCJQYXJlbnRTdHlsZSI6bnVsbH0sIlZlcnRpY2FsQ29ubmVjdG9yU3R5bGUiOnsiJGlkIjoiNDE3IiwiTGluZUNvbG9yIjp7IiRyZWYiOiI3OSJ9LCJMaW5lV2VpZ2h0Ijow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nRydWUsIlBlcmNlbnRhZ2VDb21wbGV0ZVNoYXBlT3BhY2l0eSI6MzUsIlNoYXBlU3R5bGUiOnsiJGlkIjoiNDE4IiwiTWFyZ2luIjp7IiRyZWYiOiIzMyJ9LCJQYWRkaW5nIjp7IiRyZWYiOiIzNCJ9LCJCYWNrZ3JvdW5kIjp7IiRpZCI6IjQxOSIsIkNvbG9yIjp7IiRpZCI6IjQyMCIsIkEiOjI1NSwiUiI6NjYsIkciOjE4NiwiQiI6MTUxfX0sIklzVmlzaWJsZSI6dHJ1ZSwiV2lkdGgiOjAuMCwiSGVpZ2h0IjoyMi4wLCJCb3JkZXJTdHlsZSI6eyIkaWQiOiI0MjEiLCJMaW5lQ29sb3IiOnsiJGlkIjoiNDIyIiwiJHR5cGUiOiJOTFJFLkNvbW1vbi5Eb20uU29saWRDb2xvckJydXNoLCBOTFJFLkNvbW1vbiIsIkNvbG9yIjp7IiRpZCI6IjQyMyIsIkEiOjI1NSwiUiI6MTcsIkciOjEyNiwiQiI6MTY3fX0sIkxpbmVXZWlnaHQiOjAuMCwiTGluZVR5cGUiOjAsIlBhcmVudFN0eWxlIjpudWxsfSwiUGFyZW50U3R5bGUiOm51bGx9LCJUaXRsZVN0eWxlIjp7IiRpZCI6IjQyNCIsIkZvbnRTZXR0aW5ncyI6eyIkaWQiOiI0MjUiLCJGb250U2l6ZSI6OSwiRm9udE5hbWUiOiJDYWxpYnJpIiwiSXNCb2xkIjp0cnVlLCJJc0l0YWxpYyI6ZmFsc2UsIklzVW5kZXJsaW5lZCI6ZmFsc2UsIlBhcmVudFN0eWxlIjpudWxsfSwiQXV0b1NpemUiOjIsIkZvcmVncm91bmQiOnsiJHJlZiI6IjI5NCJ9LCJNYXhXaWR0aCI6NzMuMzM2MDU5NzIyOTAwNC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QyNiIsIkNvbG9yIjp7IiRpZCI6IjQyNyIsIkEiOjAsIlIiOjI1NSwiRyI6MjU1LCJCIjoyNTV9fSwiSXNWaXNpYmxlIjp0cnVlLCJXaWR0aCI6MC4wLCJIZWlnaHQiOjAuMCwiQm9yZGVyU3R5bGUiOnsiJGlkIjoiNDI4IiwiTGluZUNvbG9yIjpudWxsLCJMaW5lV2VpZ2h0IjowLjAsIkxpbmVUeXBlIjowLCJQYXJlbnRTdHlsZSI6bnVsbH0sIlBhcmVudFN0eWxlIjpudWxsfSwiRGF0ZVN0eWxlIjp7IiRpZCI6IjQyOSIsIkZvbnRTZXR0aW5ncyI6eyIkaWQiOiI0MzAiLCJGb250U2l6ZSI6MTEsIkZvbnROYW1lIjoiQ29yYmVsIiwiSXNCb2xkIjpmYWxzZSwiSXNJdGFsaWMiOmZhbHNlLCJJc1VuZGVybGluZWQiOmZhbHNlLCJQYXJlbnRTdHlsZSI6bnVsbH0sIkF1dG9TaXplIjowLCJGb3JlZ3JvdW5kIjp7IiRpZCI6IjQzMSIsIkNvbG9yIjp7IiRpZCI6IjQz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0MzMiLCJDb2xvciI6eyIkaWQiOiI0MzQiLCJBIjowLCJSIjoyNTUsIkciOjI1NSwiQiI6MjU1fX0sIklzVmlzaWJsZSI6dHJ1ZSwiV2lkdGgiOjAuMCwiSGVpZ2h0IjowLjAsIkJvcmRlclN0eWxlIjp7IiRpZCI6IjQzNSIsIkxpbmVDb2xvciI6bnVsbCwiTGluZVdlaWdodCI6MC4wLCJMaW5lVHlwZSI6MCwiUGFyZW50U3R5bGUiOm51bGx9LCJQYXJlbnRTdHlsZSI6bnVsbH0sIkRhdGVGb3JtYXQiOnsiJGlkIjoiNDM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M3IiwiRm9ybWF0IjowLCJJc1Zpc2libGUiOmZhbHNlLCJMYXN0S25vd25WaXNpYmlsaXR5U3RhdGUiOmZhbHNlfSwiSXNWaXNpYmxlIjp0cnVlLCJQYXJlbnRTdHlsZSI6bnVsbH0sIkluZGV4IjoxMiwiU21hcnREdXJhdGlvbkFjdGl2YXRlZCI6ZmFsc2UsIkRhdGVGb3JtYXQiOnsiJHJlZiI6IjQzNiJ9LCJXZWVrTnVtYmVyaW5nIjp7IiRpZCI6IjQzOCIsIkZvcm1hdCI6MCwiSXNWaXNpYmxlIjpmYWxzZSwiTGFzdEtub3duVmlzaWJpbGl0eVN0YXRlIjpmYWxzZX0sIklkIjoiYThiMzk0ZDUtNThhYy00YTg4LTk1M2UtOWRhMTFmZTk0NTNjIiwiSW1wb3J0SWQiOm51bGwsIlRpdGxlIjoiMi01IENhbmRpZGF0ZXMiLCJOb3RlIjpudWxsLCJIeXBlcmxpbmsiOnsiJGlkIjoiNDM5IiwiQWRkcmVzcyI6bnVsbCwiU3ViQWRkcmVzcyI6bnVsbH0sIklzQ2hhbmdlZCI6ZmFsc2UsIklzTmV3IjpmYWxzZX19XSwiX21pbGVzdG9uZXMiOltdLCJJZCI6IjAwMDAwMDAwLTAwMDAtMDAwMC0wMDAwLTAwMDAwMDAwMDAwMCIsIklzU2luZ2xlSXRlbVJvdyI6dHJ1ZX0seyIkaWQiOiI0NDAiLCJfdGFza3MiOlt7IiRpZCI6IjQ0MSIsIl9hdHRhY2hlZE1pbGVzdG9uZXMiOltdLCJUYXNrRGVmaW5pdGlvbiI6eyIkaWQiOiI0NDIiLCJHcm91cE5hbWUiOm51bGwsIlN0YXJ0RGF0ZSI6IjIwNDMtMDctMDFUMDY6MDk6MDBaIiwiRW5kRGF0ZSI6IjIwNTQtMDctMDFUMDY6MDk6MDBaIiwiUGVyY2VudGFnZUNvbXBsZXRlIjowLjAsIlN0eWxlIjp7IiRpZCI6IjQ0MyIsIlNoYXBlIjozLCJTaGFwZVRoaWNrbmVzcyI6MiwiRHVyYXRpb25Gb3JtYXQiOjQsIkluY2x1ZGVOb25Xb3JraW5nRGF5c0luRHVyYXRpb24iOmZhbHNlLCJQZXJjZW50YWdlQ29tcGxldGVTdHlsZSI6eyIkaWQiOiI0NDQiLCJGb250U2V0dGluZ3MiOnsiJGlkIjoiNDQ1IiwiRm9udFNpemUiOjksIkZvbnROYW1lIjoiQXJpYWwiLCJJc0JvbGQiOmZhbHNlLCJJc0l0YWxpYyI6ZmFsc2UsIklzVW5kZXJsaW5lZCI6ZmFsc2UsIlBhcmVudFN0eWxlIjpudWxsfSwiQXV0b1NpemUiOjAsIkZvcmVncm91bmQiOnsiJHJlZiI6IjEwIn0sIk1heFdpZHRoIjo5NjAuMCwiTWF4SGVpZ2h0IjoiSW5maW5pdHkiLCJTbWFydEZvcmVncm91bmRJc0FjdGl2ZSI6ZmFsc2UsIkhvcml6b250YWxBbGlnbm1lbnQiOjAsIlZlcnRpY2FsQWxpZ25tZW50IjowLCJTbWFydEZvcmVncm91bmQiOm51bGwsIkJhY2tncm91bmRGaWxsVHlwZSI6MCwiTWFyZ2luIjp7IiRyZWYiOiIxMiJ9LCJQYWRkaW5nIjp7IiRyZWYiOiIxMyJ9LCJCYWNrZ3JvdW5kIjp7IiRpZCI6IjQ0NiIsIkNvbG9yIjp7IiRpZCI6IjQ0NyIsIkEiOjg5LCJSIjoyOCwiRyI6MTczLCJCIjoyMjh9fSwiSXNWaXNpYmxlIjp0cnVlLCJXaWR0aCI6MC4wLCJIZWlnaHQiOjAuMCwiQm9yZGVyU3R5bGUiOnsiJGlkIjoiNDQ4IiwiTGluZUNvbG9yIjpudWxsLCJMaW5lV2VpZ2h0IjowLjAsIkxpbmVUeXBlIjowLCJQYXJlbnRTdHlsZSI6bnVsbH0sIlBhcmVudFN0eWxlIjpudWxsfSwiRHVyYXRpb25TdHlsZSI6eyIkaWQiOiI0NDkiLCJGb250U2V0dGluZ3MiOnsiJGlkIjoiNDUwIiwiRm9udFNpemUiOjksIkZvbnROYW1lIjoiQ29yYmVsIiwiSXNCb2xkIjp0cnVlLCJJc0l0YWxpYyI6ZmFsc2UsIklzVW5kZXJsaW5lZCI6ZmFsc2UsIlBhcmVudFN0eWxlIjpudWxsfSwiQXV0b1NpemUiOjAsIkZvcmVncm91bmQiOnsiJGlkIjoiNDUxIiwiQ29sb3IiOnsiJGlkIjoiNDUyIiwiQSI6MjU1LCJSIjoyMjMsIkciOjIyMywiQiI6MjIzfX0sIk1heFdpZHRoIjo5Nj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pZCI6IjQ1MyIsIkNvbG9yIjp7IiRpZCI6IjQ1NCIsIkEiOjAsIlIiOjI1NSwiRyI6MjU1LCJCIjoyNTV9fSwiSXNWaXNpYmxlIjpmYWxzZSwiV2lkdGgiOjAuMCwiSGVpZ2h0IjowLjAsIkJvcmRlclN0eWxlIjp7IiRpZCI6IjQ1NSIsIkxpbmVDb2xvciI6bnVsbCwiTGluZVdlaWdodCI6MC4wLCJMaW5lVHlwZSI6MCwiUGFyZW50U3R5bGUiOm51bGx9LCJQYXJlbnRTdHlsZSI6bnVsbH0sIkhvcml6b250YWxDb25uZWN0b3JTdHlsZSI6eyIkaWQiOiI0NTYiLCJMaW5lQ29sb3IiOnsiJHJlZiI6IjI3In0sIkxpbmVXZWlnaHQiOjEuMCwiTGluZVR5cGUiOjAsIlBhcmVudFN0eWxlIjpudWxsfSwiVmVydGljYWxDb25uZWN0b3JTdHlsZSI6eyIkaWQiOiI0NTciLCJMaW5lQ29sb3IiOnsiJHJlZiI6Ijc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0NTgiLCJNYXJnaW4iOnsiJHJlZiI6IjMzIn0sIlBhZGRpbmciOnsiJHJlZiI6IjM0In0sIkJhY2tncm91bmQiOnsiJGlkIjoiNDU5IiwiQ29sb3IiOnsiJGlkIjoiNDYwIiwiQSI6MjU1LCJSIjo2NiwiRyI6MTg2LCJCIjoxNTF9fSwiSXNWaXNpYmxlIjp0cnVlLCJXaWR0aCI6MC4wLCJIZWlnaHQiOjIyLjAsIkJvcmRlclN0eWxlIjp7IiRpZCI6IjQ2MSIsIkxpbmVDb2xvciI6eyIkaWQiOiI0NjIiLCIkdHlwZSI6Ik5MUkUuQ29tbW9uLkRvbS5Tb2xpZENvbG9yQnJ1c2gsIE5MUkUuQ29tbW9uIiwiQ29sb3IiOnsiJGlkIjoiNDYzIiwiQSI6MjU1LCJSIjoxNywiRyI6MTI2LCJCIjoxNjd9fSwiTGluZVdlaWdodCI6MC4wLCJMaW5lVHlwZSI6MCwiUGFyZW50U3R5bGUiOm51bGx9LCJQYXJlbnRTdHlsZSI6bnVsbH0sIlRpdGxlU3R5bGUiOnsiJGlkIjoiNDY0IiwiRm9udFNldHRpbmdzIjp7IiRpZCI6IjQ2NSIsIkZvbnRTaXplIjo5LCJGb250TmFtZSI6IkNhbGlicmkiLCJJc0JvbGQiOnRydWUsIklzSXRhbGljIjpmYWxzZSwiSXNVbmRlcmxpbmVkIjpmYWxzZSwiUGFyZW50U3R5bGUiOm51bGx9LCJBdXRvU2l6ZSI6MCwiRm9yZWdyb3VuZCI6eyIkcmVmIjoiMjk0In0sIk1heFdpZHRoIjo1ODMuMi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Q2NiIsIkNvbG9yIjp7IiRpZCI6IjQ2NyIsIkEiOjAsIlIiOjI1NSwiRyI6MjU1LCJCIjoyNTV9fSwiSXNWaXNpYmxlIjp0cnVlLCJXaWR0aCI6MC4wLCJIZWlnaHQiOjAuMCwiQm9yZGVyU3R5bGUiOnsiJGlkIjoiNDY4IiwiTGluZUNvbG9yIjpudWxsLCJMaW5lV2VpZ2h0IjowLjAsIkxpbmVUeXBlIjowLCJQYXJlbnRTdHlsZSI6bnVsbH0sIlBhcmVudFN0eWxlIjpudWxsfSwiRGF0ZVN0eWxlIjp7IiRpZCI6IjQ2OSIsIkZvbnRTZXR0aW5ncyI6eyIkaWQiOiI0NzAiLCJGb250U2l6ZSI6MTEsIkZvbnROYW1lIjoiQ29yYmVsIiwiSXNCb2xkIjpmYWxzZSwiSXNJdGFsaWMiOmZhbHNlLCJJc1VuZGVybGluZWQiOmZhbHNlLCJQYXJlbnRTdHlsZSI6bnVsbH0sIkF1dG9TaXplIjowLCJGb3JlZ3JvdW5kIjp7IiRpZCI6IjQ3MSIsIkNvbG9yIjp7IiRpZCI6IjQ3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0NzMiLCJDb2xvciI6eyIkaWQiOiI0NzQiLCJBIjowLCJSIjoyNTUsIkciOjI1NSwiQiI6MjU1fX0sIklzVmlzaWJsZSI6dHJ1ZSwiV2lkdGgiOjAuMCwiSGVpZ2h0IjowLjAsIkJvcmRlclN0eWxlIjp7IiRpZCI6IjQ3NSIsIkxpbmVDb2xvciI6bnVsbCwiTGluZVdlaWdodCI6MC4wLCJMaW5lVHlwZSI6MCwiUGFyZW50U3R5bGUiOm51bGx9LCJQYXJlbnRTdHlsZSI6bnVsbH0sIkRhdGVGb3JtYXQiOnsiJGlkIjoiNDc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c3IiwiRm9ybWF0IjowLCJJc1Zpc2libGUiOmZhbHNlLCJMYXN0S25vd25WaXNpYmlsaXR5U3RhdGUiOmZhbHNlfSwiSXNWaXNpYmxlIjp0cnVlLCJQYXJlbnRTdHlsZSI6bnVsbH0sIkluZGV4IjoxMywiU21hcnREdXJhdGlvbkFjdGl2YXRlZCI6ZmFsc2UsIkRhdGVGb3JtYXQiOnsiJHJlZiI6IjQ3NiJ9LCJXZWVrTnVtYmVyaW5nIjp7IiRpZCI6IjQ3OCIsIkZvcm1hdCI6MCwiSXNWaXNpYmxlIjpmYWxzZSwiTGFzdEtub3duVmlzaWJpbGl0eVN0YXRlIjpmYWxzZX0sIklkIjoiYzE0YWYzMDctYmY2MS00MDljLThhMmYtYTY1MGQ1MDJhZmRmIiwiSW1wb3J0SWQiOm51bGwsIlRpdGxlIjoiMS0yIERydWcgQ2FuZGlkYXRlcyIsIk5vdGUiOm51bGwsIkh5cGVybGluayI6eyIkaWQiOiI0NzkiLCJBZGRyZXNzIjpudWxsLCJTdWJBZGRyZXNzIjpudWxsfSwiSXNDaGFuZ2VkIjpmYWxzZSwiSXNOZXciOmZhbHNlfX1dLCJfbWlsZXN0b25lcyI6W10sIklkIjoiMDAwMDAwMDAtMDAwMC0wMDAwLTAwMDAtMDAwMDAwMDAwMDAwIiwiSXNTaW5nbGVJdGVtUm93Ijp0cnVlfSx7IiRpZCI6IjQ4MCIsIl90YXNrcyI6W3siJGlkIjoiNDgxIiwiX2F0dGFjaGVkTWlsZXN0b25lcyI6W10sIlRhc2tEZWZpbml0aW9uIjp7IiRpZCI6IjQ4MiIsIkdyb3VwTmFtZSI6bnVsbCwiU3RhcnREYXRlIjoiMjA1NC0wNy0wMVQxNDowNTowMFoiLCJFbmREYXRlIjoiMjA2Ny0wMS0wMVQxNDowNTowMFoiLCJQZXJjZW50YWdlQ29tcGxldGUiOjAuMCwiU3R5bGUiOnsiJGlkIjoiNDgzIiwiU2hhcGUiOjMsIlNoYXBlVGhpY2tuZXNzIjoyLCJEdXJhdGlvbkZvcm1hdCI6NCwiSW5jbHVkZU5vbldvcmtpbmdEYXlzSW5EdXJhdGlvbiI6ZmFsc2UsIlBlcmNlbnRhZ2VDb21wbGV0ZVN0eWxlIjp7IiRpZCI6IjQ4NCIsIkZvbnRTZXR0aW5ncyI6eyIkaWQiOiI0ODU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NDg2IiwiQ29sb3IiOnsiJGlkIjoiNDg3IiwiQSI6ODksIlIiOjI4LCJHIjoxNzMsIkIiOjIyOH19LCJJc1Zpc2libGUiOnRydWUsIldpZHRoIjowLjAsIkhlaWdodCI6MC4wLCJCb3JkZXJTdHlsZSI6eyIkaWQiOiI0ODgiLCJMaW5lQ29sb3IiOm51bGwsIkxpbmVXZWlnaHQiOjAuMCwiTGluZVR5cGUiOjAsIlBhcmVudFN0eWxlIjpudWxsfSwiUGFyZW50U3R5bGUiOm51bGx9LCJEdXJhdGlvblN0eWxlIjp7IiRpZCI6IjQ4OSIsIkZvbnRTZXR0aW5ncyI6eyIkaWQiOiI0OTAiLCJGb250U2l6ZSI6OSwiRm9udE5hbWUiOiJDb3JiZWwiLCJJc0JvbGQiOnRydWUsIklzSXRhbGljIjpmYWxzZSwiSXNVbmRlcmxpbmVkIjpmYWxzZSwiUGFyZW50U3R5bGUiOm51bGx9LCJBdXRvU2l6ZSI6MCwiRm9yZWdyb3VuZCI6eyIkaWQiOiI0OTEiLCJDb2xvciI6eyIkaWQiOiI0OTIiLCJBIjoyNTUsIlIiOjIyMywiRyI6MjIzLCJCIjoyMjN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NDkzIiwiQ29sb3IiOnsiJGlkIjoiNDk0IiwiQSI6MCwiUiI6MjU1LCJHIjoyNTUsIkIiOjI1NX19LCJJc1Zpc2libGUiOmZhbHNlLCJXaWR0aCI6MC4wLCJIZWlnaHQiOjAuMCwiQm9yZGVyU3R5bGUiOnsiJGlkIjoiNDk1IiwiTGluZUNvbG9yIjpudWxsLCJMaW5lV2VpZ2h0IjowLjAsIkxpbmVUeXBlIjowLCJQYXJlbnRTdHlsZSI6bnVsbH0sIlBhcmVudFN0eWxlIjpudWxsfSwiSG9yaXpvbnRhbENvbm5lY3RvclN0eWxlIjp7IiRpZCI6IjQ5NiIsIkxpbmVDb2xvciI6eyIkcmVmIjoiMjcifSwiTGluZVdlaWdodCI6MS4wLCJMaW5lVHlwZSI6MCwiUGFyZW50U3R5bGUiOm51bGx9LCJWZXJ0aWNhbENvbm5lY3RvclN0eWxlIjp7IiRpZCI6IjQ5NyIsIkxpbmVDb2xvciI6eyIkcmVmIjoiNzk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Q5OCIsIk1hcmdpbiI6eyIkcmVmIjoiMzMifSwiUGFkZGluZyI6eyIkcmVmIjoiMzQifSwiQmFja2dyb3VuZCI6eyIkaWQiOiI0OTkiLCJDb2xvciI6eyIkaWQiOiI1MDAiLCJBIjoyNTUsIlIiOjY2LCJHIjoxODYsIkIiOjE1MX19LCJJc1Zpc2libGUiOnRydWUsIldpZHRoIjowLjAsIkhlaWdodCI6MjIuMCwiQm9yZGVyU3R5bGUiOnsiJGlkIjoiNTAxIiwiTGluZUNvbG9yIjp7IiRpZCI6IjUwMiIsIiR0eXBlIjoiTkxSRS5Db21tb24uRG9tLlNvbGlkQ29sb3JCcnVzaCwgTkxSRS5Db21tb24iLCJDb2xvciI6eyIkaWQiOiI1MDMiLCJBIjoyNTUsIlIiOjE3LCJHIjoxMjYsIkIiOjE2N319LCJMaW5lV2VpZ2h0IjowLjAsIkxpbmVUeXBlIjowLCJQYXJlbnRTdHlsZSI6bnVsbH0sIlBhcmVudFN0eWxlIjpudWxsfSwiVGl0bGVTdHlsZSI6eyIkaWQiOiI1MDQiLCJGb250U2V0dGluZ3MiOnsiJGlkIjoiNTA1IiwiRm9udFNpemUiOjksIkZvbnROYW1lIjoiQ2FsaWJyaSIsIklzQm9sZCI6dHJ1ZSwiSXNJdGFsaWMiOmZhbHNlLCJJc1VuZGVybGluZWQiOmZhbHNlLCJQYXJlbnRTdHlsZSI6bnVsbH0sIkF1dG9TaXplIjowLCJGb3JlZ3JvdW5kIjp7IiRyZWYiOiIyOTQifSwiTWF4V2lkdGgiOjQzOC4xNjY3OTE4ODU4MDAwOC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UwNiIsIkNvbG9yIjp7IiRpZCI6IjUwNyIsIkEiOjAsIlIiOjI1NSwiRyI6MjU1LCJCIjoyNTV9fSwiSXNWaXNpYmxlIjp0cnVlLCJXaWR0aCI6MC4wLCJIZWlnaHQiOjAuMCwiQm9yZGVyU3R5bGUiOnsiJGlkIjoiNTA4IiwiTGluZUNvbG9yIjpudWxsLCJMaW5lV2VpZ2h0IjowLjAsIkxpbmVUeXBlIjowLCJQYXJlbnRTdHlsZSI6bnVsbH0sIlBhcmVudFN0eWxlIjpudWxsfSwiRGF0ZVN0eWxlIjp7IiRpZCI6IjUwOSIsIkZvbnRTZXR0aW5ncyI6eyIkaWQiOiI1MTAiLCJGb250U2l6ZSI6MTEsIkZvbnROYW1lIjoiQ29yYmVsIiwiSXNCb2xkIjpmYWxzZSwiSXNJdGFsaWMiOmZhbHNlLCJJc1VuZGVybGluZWQiOmZhbHNlLCJQYXJlbnRTdHlsZSI6bnVsbH0sIkF1dG9TaXplIjowLCJGb3JlZ3JvdW5kIjp7IiRpZCI6IjUxMSIsIkNvbG9yIjp7IiRpZCI6IjUx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1MTMiLCJDb2xvciI6eyIkaWQiOiI1MTQiLCJBIjowLCJSIjoyNTUsIkciOjI1NSwiQiI6MjU1fX0sIklzVmlzaWJsZSI6dHJ1ZSwiV2lkdGgiOjAuMCwiSGVpZ2h0IjowLjAsIkJvcmRlclN0eWxlIjp7IiRpZCI6IjUxNSIsIkxpbmVDb2xvciI6bnVsbCwiTGluZVdlaWdodCI6MC4wLCJMaW5lVHlwZSI6MCwiUGFyZW50U3R5bGUiOm51bGx9LCJQYXJlbnRTdHlsZSI6bnVsbH0sIkRhdGVGb3JtYXQiOnsiJGlkIjoiNTE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E3IiwiRm9ybWF0IjowLCJJc1Zpc2libGUiOmZhbHNlLCJMYXN0S25vd25WaXNpYmlsaXR5U3RhdGUiOmZhbHNlfSwiSXNWaXNpYmxlIjp0cnVlLCJQYXJlbnRTdHlsZSI6bnVsbH0sIkluZGV4IjoxNCwiU21hcnREdXJhdGlvbkFjdGl2YXRlZCI6ZmFsc2UsIkRhdGVGb3JtYXQiOnsiJHJlZiI6IjUxNiJ9LCJXZWVrTnVtYmVyaW5nIjp7IiRpZCI6IjUxOCIsIkZvcm1hdCI6MCwiSXNWaXNpYmxlIjpmYWxzZSwiTGFzdEtub3duVmlzaWJpbGl0eVN0YXRlIjpmYWxzZX0sIklkIjoiOGI3ZDAwNDktMzM2ZC00ODVlLWFmNzYtNjMxNDRhZmYyYmZhIiwiSW1wb3J0SWQiOm51bGwsIlRpdGxlIjoiMSBEcnVnIiwiTm90ZSI6bnVsbCwiSHlwZXJsaW5rIjp7IiRpZCI6IjUxOSIsIkFkZHJlc3MiOm51bGwsIlN1YkFkZHJlc3MiOm51bGx9LCJJc0NoYW5nZWQiOmZhbHNlLCJJc05ldyI6ZmFsc2V9fV0sIl9taWxlc3RvbmVzIjpbXSwiSWQiOiIwMDAwMDAwMC0wMDAwLTAwMDAtMDAwMC0wMDAwMDAwMDAwMDAiLCJJc1NpbmdsZUl0ZW1Sb3ciOnRydWV9XSwiSW5kZXgiOjAsIklkIjoiZGU5NDdlOGQtZTJhYy00NjM0LThiMzctZmI4ZjNiYWYwZWMyIiwiSGVhZGVyVGV4dCI6IkRlZmF1bHQiLCJJc0RlZmF1bHQiOnRydWUsIlN0eWxlIjp7IiRpZCI6IjUyMCIsIkhlYWRlclN0eWxlIjp7IiRpZCI6IjUyMSIsIlRleHRTdHlsZSI6eyIkaWQiOiI1MjIiLCJGb250U2V0dGluZ3MiOnsiJGlkIjoiNTIzIiwiRm9udFNpemUiOjExLCJGb250TmFtZSI6IkNhbGlicmkiLCJJc0JvbGQiOmZhbHNlLCJJc0l0YWxpYyI6ZmFsc2UsIklzVW5kZXJsaW5lZCI6ZmFsc2UsIlBhcmVudFN0eWxlIjpudWxsfSwiQXV0b1NpemUiOjAsIkZvcmVncm91bmQiOnsiJGlkIjoiNTI0IiwiQ29sb3IiOnsiJGlkIjoiNTI1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NTI2IiwiVG9wIjowLjAsIkxlZnQiOjAuMCwiUmlnaHQiOjAuMCwiQm90dG9tIjowLjB9LCJQYWRkaW5nIjp7IiRpZCI6IjUyNyIsIlRvcCI6MC4wLCJMZWZ0IjowLjAsIlJpZ2h0IjowLjAsIkJvdHRvbSI6MC4wfSwiQmFja2dyb3VuZCI6bnVsbCwiSXNWaXNpYmxlIjp0cnVlLCJXaWR0aCI6MC4wLCJIZWlnaHQiOjAuMCwiQm9yZGVyU3R5bGUiOm51bGwsIlBhcmVudFN0eWxlIjpudWxsfSwiUmVjdGFuZ2xlU3R5bGUiOnsiJGlkIjoiNTI4IiwiTWFyZ2luIjp7IiRpZCI6IjUyOSIsIlRvcCI6MC4wLCJMZWZ0IjowLjAsIlJpZ2h0IjowLjAsIkJvdHRvbSI6MC4wfSwiUGFkZGluZyI6eyIkaWQiOiI1MzAiLCJUb3AiOjAuMCwiTGVmdCI6MC4wLCJSaWdodCI6MC4wLCJCb3R0b20iOjAuMH0sIkJhY2tncm91bmQiOnsiJGlkIjoiNTMxIiwiQ29sb3IiOnsiJGlkIjoiNTMyIiwiQSI6NjMsIlIiOjI0MywiRyI6MjQzLCJCIjoyNDN9fSwiSXNWaXNpYmxlIjp0cnVlLCJXaWR0aCI6MC4wLCJIZWlnaHQiOjAuMCwiQm9yZGVyU3R5bGUiOnsiJGlkIjoiNTMzIiwiTGluZUNvbG9yIjp7IiRpZCI6IjUzNCIsIiR0eXBlIjoiTkxSRS5Db21tb24uRG9tLlNvbGlkQ29sb3JCcnVzaCwgTkxSRS5Db21tb24iLCJDb2xvciI6eyIkaWQiOiI1MzUiLCJBIjoyNTUsIlIiOjI1NSwiRyI6MCwiQiI6MH19LCJMaW5lV2VpZ2h0IjowLjAsIkxpbmVUeXBlIjowLCJQYXJlbnRTdHlsZSI6bnVsbH0sIlBhcmVudFN0eWxlIjpudWxsfSwiTWFyZ2luIjp7IiRpZCI6IjUzNiIsIlRvcCI6MC4wLCJMZWZ0IjowLjAsIlJpZ2h0IjowLjAsIkJvdHRvbSI6MC4wfSwiUGFkZGluZyI6eyIkaWQiOiI1MzciLCJUb3AiOjAuMCwiTGVmdCI6MC4wLCJSaWdodCI6MC4wLCJCb3R0b20iOjAuMH0sIkJhY2tncm91bmQiOm51bGwsIklzVmlzaWJsZSI6dHJ1ZSwiV2lkdGgiOjAuMCwiSGVpZ2h0IjowLjAsIkJvcmRlclN0eWxlIjpudWxsLCJQYXJlbnRTdHlsZSI6bnVsbH0sIkJhY2tncm91bmRTdHlsZSI6eyIkaWQiOiI1MzgiLCJNYXJnaW4iOnsiJGlkIjoiNTM5IiwiVG9wIjowLjAsIkxlZnQiOjAuMCwiUmlnaHQiOjAuMCwiQm90dG9tIjowLjB9LCJQYWRkaW5nIjp7IiRpZCI6IjU0MCIsIlRvcCI6MC4wLCJMZWZ0IjowLjAsIlJpZ2h0IjowLjAsIkJvdHRvbSI6MC4wfSwiQmFja2dyb3VuZCI6eyIkaWQiOiI1NDEiLCJDb2xvciI6eyIkaWQiOiI1NDIiLCJBIjo1MSwiUiI6MTY1LCJHIjoxNjUsIkIiOjE2NX19LCJJc1Zpc2libGUiOnRydWUsIldpZHRoIjowLjAsIkhlaWdodCI6MC4wLCJCb3JkZXJTdHlsZSI6eyIkaWQiOiI1NDMiLCJMaW5lQ29sb3IiOnsiJGlkIjoiNTQ0IiwiJHR5cGUiOiJOTFJFLkNvbW1vbi5Eb20uU29saWRDb2xvckJydXNoLCBOTFJFLkNvbW1vbiIsIkNvbG9yIjp7IiRpZCI6IjU0NSIsIkEiOjI1NSwiUiI6MjU1LCJHIjowLCJCIjowfX0sIkxpbmVXZWlnaHQiOjAuMCwiTGluZVR5cGUiOjAsIlBhcmVudFN0eWxlIjpudWxsfSwiUGFyZW50U3R5bGUiOm51bGx9LCJNYXJnaW4iOnsiJGlkIjoiNTQ2IiwiVG9wIjowLjAsIkxlZnQiOjAuMCwiUmlnaHQiOjAuMCwiQm90dG9tIjowLjB9LCJQYWRkaW5nIjp7IiRpZCI6IjU0NyIsIlRvcCI6MC4wLCJMZWZ0IjowLjAsIlJpZ2h0IjowLjAsIkJvdHRvbSI6MC4wfSwiSXNWaXNpYmxlIjp0cnVlLCJXaWR0aCI6MC4wLCJIZWlnaHQiOjAuMCwiQm9yZGVyU3R5bGUiOm51bGwsIlBhcmVudFN0eWxlIjpudWxsfX1dLCJJZCI6ImZiOTk3YzNlLTRlMzAtNDIyZS04YjdkLWYxZWI2OGYyODE1MCIsIkluZGV4IjoxLCJIZWFkZXJUZXh0IjoiU2VsZWN0aW9uIiwiU3R5bGUiOnsiJGlkIjoiNTQ4IiwiSGVhZGVyU3R5bGUiOnsiJGlkIjoiNTQ5IiwiVGV4dElzVmVydGljYWwiOmZhbHNlLCJUZXh0U3R5bGUiOnsiJGlkIjoiNTUwIiwiRm9udFNldHRpbmdzIjp7IiRpZCI6IjU1MSIsIkZvbnRTaXplIjoxMSwiRm9udE5hbWUiOiJDYWxpYnJpIiwiSXNCb2xkIjp0cnVlLCJJc0l0YWxpYyI6ZmFsc2UsIklzVW5kZXJsaW5lZCI6ZmFsc2UsIlBhcmVudFN0eWxlIjpudWxsfSwiQXV0b1NpemUiOjAsIkZvcmVncm91bmQiOnsiJGlkIjoiNTUyIiwiQ29sb3IiOnsiJGlkIjoiNTUzIiwiQSI6MjU1LCJSIjoyNTUsIkciOjI1NSwiQiI6MjU1fX0sIk1heFdpZHRoIjoiSW5maW5pdHkiLCJNYXhIZWlnaHQiOiJJbmZpbml0eSIsIlNtYXJ0Rm9yZWdyb3VuZElzQWN0aXZlIjpmYWxzZSwiSG9yaXpvbnRhbEFsaWdubWVudCI6MCwiVmVydGljYWxBbGlnbm1lbnQiOjAsIlNtYXJ0Rm9yZWdyb3VuZCI6bnVsbCwiQmFja2dyb3VuZEZpbGxUeXBlIjowLCJNYXJnaW4iOnsiJHJlZiI6IjI0NSJ9LCJQYWRkaW5nIjp7IiRyZWYiOiIyNDYifSwiQmFja2dyb3VuZCI6bnVsbCwiSXNWaXNpYmxlIjp0cnVlLCJXaWR0aCI6MC4wLCJIZWlnaHQiOjAuMCwiQm9yZGVyU3R5bGUiOm51bGwsIlBhcmVudFN0eWxlIjpudWxsfSwiUmVjdGFuZ2xlU3R5bGUiOnsiJGlkIjoiNTU0IiwiTWFyZ2luIjp7IiRyZWYiOiIyNDgifSwiUGFkZGluZyI6eyIkcmVmIjoiMjQ5In0sIkJhY2tncm91bmQiOnsiJGlkIjoiNTU1IiwiQ29sb3IiOnsiJGlkIjoiNTU2IiwiQSI6MTc4LCJSIjo2NiwiRyI6MTg2LCJCIjoxNTF9fSwiSXNWaXNpYmxlIjp0cnVlLCJXaWR0aCI6MC4wLCJIZWlnaHQiOjAuMCwiQm9yZGVyU3R5bGUiOnsiJGlkIjoiNTU3IiwiTGluZUNvbG9yIjp7IiRpZCI6IjU1OCIsIiR0eXBlIjoiTkxSRS5Db21tb24uRG9tLlNvbGlkQ29sb3JCcnVzaCwgTkxSRS5Db21tb24iLCJDb2xvciI6eyIkaWQiOiI1NTkiLCJBIjoyNTUsIlIiOjIxLCJHIjozNywiQiI6NjZ9fSwiTGluZVdlaWdodCI6MC4wLCJMaW5lVHlwZSI6MCwiUGFyZW50U3R5bGUiOm51bGx9LCJQYXJlbnRTdHlsZSI6bnVsbH0sIk1hcmdpbiI6eyIkcmVmIjoiMjU1In0sIlBhZGRpbmciOnsiJHJlZiI6IjI1NiJ9LCJCYWNrZ3JvdW5kIjpudWxsLCJJc1Zpc2libGUiOnRydWUsIldpZHRoIjowLjAsIkhlaWdodCI6MC4wLCJCb3JkZXJTdHlsZSI6bnVsbCwiUGFyZW50U3R5bGUiOm51bGx9LCJCYWNrZ3JvdW5kU3R5bGUiOnsiJGlkIjoiNTYwIiwiTWFyZ2luIjp7IiRyZWYiOiIyNTgifSwiUGFkZGluZyI6eyIkcmVmIjoiMjU5In0sIkJhY2tncm91bmQiOnsiJGlkIjoiNTYxIiwiQ29sb3IiOnsiJGlkIjoiNTYyIiwiQSI6MjU1LCJSIjoyNDMsIkciOjI0MywiQiI6MjQzfX0sIklzVmlzaWJsZSI6dHJ1ZSwiV2lkdGgiOjAuMCwiSGVpZ2h0IjowLjAsIkJvcmRlclN0eWxlIjp7IiRpZCI6IjU2MyIsIkxpbmVDb2xvciI6eyIkaWQiOiI1NjQiLCIkdHlwZSI6Ik5MUkUuQ29tbW9uLkRvbS5Tb2xpZENvbG9yQnJ1c2gsIE5MUkUuQ29tbW9uIiwiQ29sb3IiOnsiJGlkIjoiNTY1IiwiQSI6MjU1LCJSIjoyMSwiRyI6MzcsIkIiOjY2fX0sIkxpbmVXZWlnaHQiOjAuMCwiTGluZVR5cGUiOjAsIlBhcmVudFN0eWxlIjpudWxsfSwiUGFyZW50U3R5bGUiOm51bGx9LCJJc0Fib3ZlVGltZWJhbmQiOmZhbHNlLCJNYXJnaW4iOnsiJGlkIjoiNTY2IiwiVG9wIjowLjAsIkxlZnQiOjAuMCwiUmlnaHQiOjAuMCwiQm90dG9tIjowLjB9LCJQYWRkaW5nIjp7IiRpZCI6IjU2NyIsIlRvcCI6MC4wLCJMZWZ0IjowLjAsIlJpZ2h0IjowLjAsIkJvdHRvbSI6MC4wfSwiSXNWaXNpYmxlIjp0cnVlLCJXaWR0aCI6MC4wLCJIZWlnaHQiOjAuMCwiQm9yZGVyU3R5bGUiOnsiJGlkIjoiNTY4IiwiTGluZUNvbG9yIjpudWxsLCJMaW5lV2VpZ2h0IjowLjAsIkxpbmVUeXBlIjowLCJQYXJlbnRTdHlsZSI6bnVsbH0sIlBhcmVudFN0eWxlIjpudWxsfX0seyIkaWQiOiI1NjkiLCJfYWN0aXZpdGllcyI6W3siJGlkIjoiNTcwIiwiX3Jvd3MiOlt7IiRpZCI6IjU3MSIsIl90YXNrcyI6W10sIl9taWxlc3RvbmVzIjpbeyIkaWQiOiI1NzIiLCJJZCI6IjcxZDkwODZkLWM1ZTQtNGE3MC1hODRjLTY5NDYzZWU4ZTk0MyIsIkluZGV4IjoxNSwiR3JvdXBJZCI6ImNmNzBmM2I0LTIzN2ItNDgzZS1iZTI0LTJiOGNlMTBkZWNjOCIsIlRpdGxlIjoiUGhhc2UgMSBSZXZpZXciLCJEYXRlVGltZSI6IjIwMzQtMTItMjBUMTE6MDI6MDBaIiwiUGVyY2VudGFnZUNvbXBsZXRlIjpudWxsLCJOb3RlIjpudWxsLCJTdHlsZSI6eyIkaWQiOiI1NzMiLCJUaXRsZVBvc2l0aW9uIjoiTGVmdCIsIkRhdGVQb3NpdGlvbiI6IkxlZnQiLCJTaGFwZVR5cGUiOjEsIlNoYXBlU2l6ZSI6MSwiU2hhcGVTdHlsZSI6eyIkaWQiOiI1NzQiLCJNYXJnaW4iOnsiJGlkIjoiNTc1IiwiVG9wIjowLjAsIkxlZnQiOjAuMCwiUmlnaHQiOjAuMCwiQm90dG9tIjowLjB9LCJQYWRkaW5nIjp7IiRpZCI6IjU3NiIsIlRvcCI6MC4wLCJMZWZ0IjowLjAsIlJpZ2h0IjowLjAsIkJvdHRvbSI6MC4wfSwiQmFja2dyb3VuZCI6eyIkaWQiOiI1NzciLCJDb2xvciI6eyIkaWQiOiI1NzgiLCJBIjoyNTUsIlIiOjUxLCJHIjo5MSwiQiI6MTE2fX0sIklzVmlzaWJsZSI6dHJ1ZSwiV2lkdGgiOjE4LjAsIkhlaWdodCI6MjAuMCwiQm9yZGVyU3R5bGUiOnsiJGlkIjoiNTc5IiwiTGluZUNvbG9yIjp7IiRpZCI6IjU4MCIsIiR0eXBlIjoiTkxSRS5Db21tb24uRG9tLlNvbGlkQ29sb3JCcnVzaCwgTkxSRS5Db21tb24iLCJDb2xvciI6eyIkaWQiOiI1ODEiLCJBIjoyNTUsIlIiOjE3LCJHIjoxMjYsIkIiOjE2N319LCJMaW5lV2VpZ2h0IjowLjAsIkxpbmVUeXBlIjowLCJQYXJlbnRTdHlsZSI6bnVsbH0sIlBhcmVudFN0eWxlIjpudWxsfSwiVGl0bGVTdHlsZSI6eyIkaWQiOiI1ODIiLCJGb250U2V0dGluZ3MiOnsiJGlkIjoiNTgzIiwiRm9udFNpemUiOjExLCJGb250TmFtZSI6IkNhbGlicmkiLCJJc0JvbGQiOnRydWUsIklzSXRhbGljIjpmYWxzZSwiSXNVbmRlcmxpbmVkIjpmYWxzZSwiUGFyZW50U3R5bGUiOm51bGx9LCJBdXRvU2l6ZSI6MiwiRm9yZWdyb3VuZCI6eyIkaWQiOiI1ODQiLCJDb2xvciI6eyIkaWQiOiI1ODUiLCJBIjoyNTUsIlIiOjUxLCJHIjo5MSwiQiI6MTE2fX0sIk1heFdpZHRoIjoxMDEuNDEzNjE5OTk1MTE3MTksIk1heEhlaWdodCI6IkluZmluaXR5IiwiU21hcnRGb3JlZ3JvdW5kSXNBY3RpdmUiOmZhbHNlLCJIb3Jpem9udGFsQWxpZ25tZW50IjoyLCJWZXJ0aWNhbEFsaWdubWVudCI6MCwiU21hcnRGb3JlZ3JvdW5kIjpudWxsLCJCYWNrZ3JvdW5kRmlsbFR5cGUiOjAsIk1hcmdpbiI6eyIkaWQiOiI1ODYiLCJUb3AiOjAuMCwiTGVmdCI6MC4wLCJSaWdodCI6MC4wLCJCb3R0b20iOjAuMH0sIlBhZGRpbmciOnsiJGlkIjoiNTg3IiwiVG9wIjowLjAsIkxlZnQiOjAuMCwiUmlnaHQiOjAuMCwiQm90dG9tIjowLjB9LCJCYWNrZ3JvdW5kIjp7IiRpZCI6IjU4OCIsIkNvbG9yIjp7IiRpZCI6IjU4OSIsIkEiOjAsIlIiOjI1NSwiRyI6MjU1LCJCIjoyNTV9fSwiSXNWaXNpYmxlIjp0cnVlLCJXaWR0aCI6MC4wLCJIZWlnaHQiOjAuMCwiQm9yZGVyU3R5bGUiOm51bGwsIlBhcmVudFN0eWxlIjpudWxsfSwiRGF0ZVN0eWxlIjp7IiRpZCI6IjU5MCIsIkZvbnRTZXR0aW5ncyI6eyIkaWQiOiI1OTEiLCJGb250U2l6ZSI6OSwiRm9udE5hbWUiOiJDYWxpYnJpIiwiSXNCb2xkIjpmYWxzZSwiSXNJdGFsaWMiOmZhbHNlLCJJc1VuZGVybGluZWQiOmZhbHNlLCJQYXJlbnRTdHlsZSI6bnVsbH0sIkF1dG9TaXplIjoyLCJGb3JlZ3JvdW5kIjp7IiRpZCI6IjU5MiIsIkNvbG9yIjp7IiRpZCI6IjU5MyIsIkEiOjI1NSwiUiI6NTEsIkciOjkxLCJCIjoxMTZ9fSwiTWF4V2lkdGgiOjk4LjgxMzMwODcxNTgyMDMxMywiTWF4SGVpZ2h0IjoiSW5maW5pdHkiLCJTbWFydEZvcmVncm91bmRJc0FjdGl2ZSI6ZmFsc2UsIkhvcml6b250YWxBbGlnbm1lbnQiOjIsIlZlcnRpY2FsQWxpZ25tZW50IjowLCJTbWFydEZvcmVncm91bmQiOm51bGwsIkJhY2tncm91bmRGaWxsVHlwZSI6MCwiTWFyZ2luIjp7IiRpZCI6IjU5NCIsIlRvcCI6MC4wLCJMZWZ0IjowLjAsIlJpZ2h0IjowLjAsIkJvdHRvbSI6MC4wfSwiUGFkZGluZyI6eyIkaWQiOiI1OTUiLCJUb3AiOjAuMCwiTGVmdCI6MC4wLCJSaWdodCI6MC4wLCJCb3R0b20iOjAuMH0sIkJhY2tncm91bmQiOnsiJGlkIjoiNTk2IiwiQ29sb3IiOnsiJGlkIjoiNTk3IiwiQSI6MCwiUiI6MjU1LCJHIjoyNTUsIkIiOjI1NX19LCJJc1Zpc2libGUiOnRydWUsIldpZHRoIjowLjAsIkhlaWdodCI6MC4wLCJCb3JkZXJTdHlsZSI6bnVsbCwiUGFyZW50U3R5bGUiOm51bGx9LCJEYXRlRm9ybWF0Ijp7IiRpZCI6IjU5OCIsIkZvcm1hdFN0cmluZyI6Ik1NTS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OTkiLCJGb3JtYXQiOjAsIklzVmlzaWJsZSI6ZmFsc2UsIkxhc3RLbm93blZpc2liaWxpdHlTdGF0ZSI6ZmFsc2V9LCJJc1Zpc2libGUiOnRydWUsIlBhcmVudFN0eWxlIjpudWxsfSwiSHlwZXJsaW5rIjp7IiRpZCI6IjYwMCIsIkFkZHJlc3MiOiIiLCJTdWJBZGRyZXNzIjoiIn0sIkltcG9ydElkIjpudWxsfSx7IiRpZCI6IjYwMSIsIklkIjoiMDZlY2IwYjAtOTU5OC00YWRhLWE5MTQtY2FlNjQ5MTUwN2U4IiwiSW5kZXgiOjE2LCJHcm91cElkIjoiY2Y3MGYzYjQtMjM3Yi00ODNlLWJlMjQtMmI4Y2UxMGRlY2M4IiwiVGl0bGUiOiJQaGFzZSAyIFJldmlldyIsIkRhdGVUaW1lIjoiMjA0My0wNy0xOFQxMjozNjowMFoiLCJQZXJjZW50YWdlQ29tcGxldGUiOm51bGwsIk5vdGUiOm51bGwsIlN0eWxlIjp7IiRpZCI6IjYwMiIsIlRpdGxlUG9zaXRpb24iOiJMZWZ0IiwiRGF0ZVBvc2l0aW9uIjoiTGVmdCIsIlNoYXBlVHlwZSI6MSwiU2hhcGVTaXplIjoxLCJTaGFwZVN0eWxlIjp7IiRpZCI6IjYwMyIsIk1hcmdpbiI6eyIkaWQiOiI2MDQiLCJUb3AiOjAuMCwiTGVmdCI6MC4wLCJSaWdodCI6MC4wLCJCb3R0b20iOjAuMH0sIlBhZGRpbmciOnsiJGlkIjoiNjA1IiwiVG9wIjowLjAsIkxlZnQiOjAuMCwiUmlnaHQiOjAuMCwiQm90dG9tIjowLjB9LCJCYWNrZ3JvdW5kIjp7IiRpZCI6IjYwNiIsIkNvbG9yIjp7IiRpZCI6IjYwNyIsIkEiOjI1NSwiUiI6NTEsIkciOjkxLCJCIjoxMTZ9fSwiSXNWaXNpYmxlIjp0cnVlLCJXaWR0aCI6MTguMCwiSGVpZ2h0IjoyMC4wLCJCb3JkZXJTdHlsZSI6eyIkaWQiOiI2MDgiLCJMaW5lQ29sb3IiOnsiJGlkIjoiNjA5IiwiJHR5cGUiOiJOTFJFLkNvbW1vbi5Eb20uU29saWRDb2xvckJydXNoLCBOTFJFLkNvbW1vbiIsIkNvbG9yIjp7IiRpZCI6IjYxMCIsIkEiOjI1NSwiUiI6MTcsIkciOjEyNiwiQiI6MTY3fX0sIkxpbmVXZWlnaHQiOjAuMCwiTGluZVR5cGUiOjAsIlBhcmVudFN0eWxlIjpudWxsfSwiUGFyZW50U3R5bGUiOm51bGx9LCJUaXRsZVN0eWxlIjp7IiRpZCI6IjYxMSIsIkZvbnRTZXR0aW5ncyI6eyIkaWQiOiI2MTIiLCJGb250U2l6ZSI6MTEsIkZvbnROYW1lIjoiQ2FsaWJyaSIsIklzQm9sZCI6dHJ1ZSwiSXNJdGFsaWMiOmZhbHNlLCJJc1VuZGVybGluZWQiOmZhbHNlLCJQYXJlbnRTdHlsZSI6bnVsbH0sIkF1dG9TaXplIjoyLCJGb3JlZ3JvdW5kIjp7IiRpZCI6IjYxMyIsIkNvbG9yIjp7IiRpZCI6IjYxNCIsIkEiOjI1NSwiUiI6NTEsIkciOjkxLCJCIjoxMTZ9fSwiTWF4V2lkdGgiOjE5Mi40MjU5MDMzMjAzMTI1LCJNYXhIZWlnaHQiOiJJbmZpbml0eSIsIlNtYXJ0Rm9yZWdyb3VuZElzQWN0aXZlIjpmYWxzZSwiSG9yaXpvbnRhbEFsaWdubWVudCI6MiwiVmVydGljYWxBbGlnbm1lbnQiOjAsIlNtYXJ0Rm9yZWdyb3VuZCI6bnVsbCwiQmFja2dyb3VuZEZpbGxUeXBlIjowLCJNYXJnaW4iOnsiJGlkIjoiNjE1IiwiVG9wIjowLjAsIkxlZnQiOjAuMCwiUmlnaHQiOjAuMCwiQm90dG9tIjowLjB9LCJQYWRkaW5nIjp7IiRpZCI6IjYxNiIsIlRvcCI6MC4wLCJMZWZ0IjowLjAsIlJpZ2h0IjowLjAsIkJvdHRvbSI6MC4wfSwiQmFja2dyb3VuZCI6eyIkaWQiOiI2MTciLCJDb2xvciI6eyIkaWQiOiI2MTgiLCJBIjowLCJSIjoyNTUsIkciOjI1NSwiQiI6MjU1fX0sIklzVmlzaWJsZSI6dHJ1ZSwiV2lkdGgiOjAuMCwiSGVpZ2h0IjowLjAsIkJvcmRlclN0eWxlIjpudWxsLCJQYXJlbnRTdHlsZSI6bnVsbH0sIkRhdGVTdHlsZSI6eyIkaWQiOiI2MTkiLCJGb250U2V0dGluZ3MiOnsiJGlkIjoiNjIwIiwiRm9udFNpemUiOjksIkZvbnROYW1lIjoiQ2FsaWJyaSIsIklzQm9sZCI6ZmFsc2UsIklzSXRhbGljIjpmYWxzZSwiSXNVbmRlcmxpbmVkIjpmYWxzZSwiUGFyZW50U3R5bGUiOm51bGx9LCJBdXRvU2l6ZSI6MiwiRm9yZWdyb3VuZCI6eyIkaWQiOiI2MjEiLCJDb2xvciI6eyIkaWQiOiI2MjIiLCJBIjoyNTUsIlIiOjUxLCJHIjo5MSwiQiI6MTE2fX0sIk1heFdpZHRoIjo4NS44MTE1NzY4NDMyNjE3MTksIk1heEhlaWdodCI6IkluZmluaXR5IiwiU21hcnRGb3JlZ3JvdW5kSXNBY3RpdmUiOmZhbHNlLCJIb3Jpem9udGFsQWxpZ25tZW50IjoyLCJWZXJ0aWNhbEFsaWdubWVudCI6MCwiU21hcnRGb3JlZ3JvdW5kIjpudWxsLCJCYWNrZ3JvdW5kRmlsbFR5cGUiOjAsIk1hcmdpbiI6eyIkaWQiOiI2MjMiLCJUb3AiOjAuMCwiTGVmdCI6MC4wLCJSaWdodCI6MC4wLCJCb3R0b20iOjAuMH0sIlBhZGRpbmciOnsiJGlkIjoiNjI0IiwiVG9wIjowLjAsIkxlZnQiOjAuMCwiUmlnaHQiOjAuMCwiQm90dG9tIjowLjB9LCJCYWNrZ3JvdW5kIjp7IiRpZCI6IjYyNSIsIkNvbG9yIjp7IiRpZCI6IjYyNiIsIkEiOjAsIlIiOjI1NSwiRyI6MjU1LCJCIjoyNTV9fSwiSXNWaXNpYmxlIjp0cnVlLCJXaWR0aCI6MC4wLCJIZWlnaHQiOjAuMCwiQm9yZGVyU3R5bGUiOm51bGwsIlBhcmVudFN0eWxlIjpudWxsfSwiRGF0ZUZvcm1hdCI6eyIkaWQiOiI2Mjc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I4IiwiRm9ybWF0IjowLCJJc1Zpc2libGUiOmZhbHNlLCJMYXN0S25vd25WaXNpYmlsaXR5U3RhdGUiOmZhbHNlfSwiSXNWaXNpYmxlIjp0cnVlLCJQYXJlbnRTdHlsZSI6bnVsbH0sIkh5cGVybGluayI6eyIkaWQiOiI2MjkiLCJBZGRyZXNzIjoiIiwiU3ViQWRkcmVzcyI6IiJ9LCJJbXBvcnRJZCI6bnVsbH0seyIkaWQiOiI2MzAiLCJJZCI6IjA2YTI5OGQyLTI1M2UtNDM3OC1iMTA3LTk5Y2NkZGUxMDcyMCIsIkluZGV4IjoxNywiR3JvdXBJZCI6ImNmNzBmM2I0LTIzN2ItNDgzZS1iZTI0LTJiOGNlMTBkZWNjOCIsIlRpdGxlIjoiUGhhc2UgMyBSZXZpZXciLCJEYXRlVGltZSI6IjIwNTQtMDctMDFUMDE6MzQ6MDBaIiwiUGVyY2VudGFnZUNvbXBsZXRlIjpudWxsLCJOb3RlIjpudWxsLCJTdHlsZSI6eyIkaWQiOiI2MzEiLCJUaXRsZVBvc2l0aW9uIjoiTGVmdCIsIkRhdGVQb3NpdGlvbiI6IkxlZnQiLCJTaGFwZVR5cGUiOjEsIlNoYXBlU2l6ZSI6MSwiU2hhcGVTdHlsZSI6eyIkaWQiOiI2MzIiLCJNYXJnaW4iOnsiJGlkIjoiNjMzIiwiVG9wIjowLjAsIkxlZnQiOjAuMCwiUmlnaHQiOjAuMCwiQm90dG9tIjowLjB9LCJQYWRkaW5nIjp7IiRpZCI6IjYzNCIsIlRvcCI6MC4wLCJMZWZ0IjowLjAsIlJpZ2h0IjowLjAsIkJvdHRvbSI6MC4wfSwiQmFja2dyb3VuZCI6eyIkaWQiOiI2MzUiLCJDb2xvciI6eyIkaWQiOiI2MzYiLCJBIjoyNTUsIlIiOjUxLCJHIjo5MSwiQiI6MTE2fX0sIklzVmlzaWJsZSI6dHJ1ZSwiV2lkdGgiOjE4LjAsIkhlaWdodCI6MjAuMCwiQm9yZGVyU3R5bGUiOnsiJGlkIjoiNjM3IiwiTGluZUNvbG9yIjp7IiRpZCI6IjYzOCIsIiR0eXBlIjoiTkxSRS5Db21tb24uRG9tLlNvbGlkQ29sb3JCcnVzaCwgTkxSRS5Db21tb24iLCJDb2xvciI6eyIkaWQiOiI2MzkiLCJBIjoyNTUsIlIiOjE3LCJHIjoxMjYsIkIiOjE2N319LCJMaW5lV2VpZ2h0IjowLjAsIkxpbmVUeXBlIjowLCJQYXJlbnRTdHlsZSI6bnVsbH0sIlBhcmVudFN0eWxlIjpudWxsfSwiVGl0bGVTdHlsZSI6eyIkaWQiOiI2NDAiLCJGb250U2V0dGluZ3MiOnsiJGlkIjoiNjQxIiwiRm9udFNpemUiOjExLCJGb250TmFtZSI6IkNhbGlicmkiLCJJc0JvbGQiOnRydWUsIklzSXRhbGljIjpmYWxzZSwiSXNVbmRlcmxpbmVkIjpmYWxzZSwiUGFyZW50U3R5bGUiOm51bGx9LCJBdXRvU2l6ZSI6MiwiRm9yZWdyb3VuZCI6eyIkaWQiOiI2NDIiLCJDb2xvciI6eyIkaWQiOiI2NDMiLCJBIjoyNTUsIlIiOjUxLCJHIjo5MSwiQiI6MTE2fX0sIk1heFdpZHRoIjoxODkuODI1NTE1NzQ3MDcwMzEsIk1heEhlaWdodCI6IkluZmluaXR5IiwiU21hcnRGb3JlZ3JvdW5kSXNBY3RpdmUiOmZhbHNlLCJIb3Jpem9udGFsQWxpZ25tZW50IjoyLCJWZXJ0aWNhbEFsaWdubWVudCI6MCwiU21hcnRGb3JlZ3JvdW5kIjpudWxsLCJCYWNrZ3JvdW5kRmlsbFR5cGUiOjAsIk1hcmdpbiI6eyIkaWQiOiI2NDQiLCJUb3AiOjAuMCwiTGVmdCI6MC4wLCJSaWdodCI6MC4wLCJCb3R0b20iOjAuMH0sIlBhZGRpbmciOnsiJGlkIjoiNjQ1IiwiVG9wIjowLjAsIkxlZnQiOjAuMCwiUmlnaHQiOjAuMCwiQm90dG9tIjowLjB9LCJCYWNrZ3JvdW5kIjp7IiRpZCI6IjY0NiIsIkNvbG9yIjp7IiRpZCI6IjY0NyIsIkEiOjAsIlIiOjI1NSwiRyI6MjU1LCJCIjoyNTV9fSwiSXNWaXNpYmxlIjp0cnVlLCJXaWR0aCI6MC4wLCJIZWlnaHQiOjAuMCwiQm9yZGVyU3R5bGUiOm51bGwsIlBhcmVudFN0eWxlIjpudWxsfSwiRGF0ZVN0eWxlIjp7IiRpZCI6IjY0OCIsIkZvbnRTZXR0aW5ncyI6eyIkaWQiOiI2NDkiLCJGb250U2l6ZSI6OSwiRm9udE5hbWUiOiJDYWxpYnJpIiwiSXNCb2xkIjpmYWxzZSwiSXNJdGFsaWMiOmZhbHNlLCJJc1VuZGVybGluZWQiOmZhbHNlLCJQYXJlbnRTdHlsZSI6bnVsbH0sIkF1dG9TaXplIjoyLCJGb3JlZ3JvdW5kIjp7IiRpZCI6IjY1MCIsIkNvbG9yIjp7IiRpZCI6IjY1MSIsIkEiOjI1NSwiUiI6NTEsIkciOjkxLCJCIjoxMTZ9fSwiTWF4V2lkdGgiOjg4LjQxMTg4ODEyMjU1ODYsIk1heEhlaWdodCI6IkluZmluaXR5IiwiU21hcnRGb3JlZ3JvdW5kSXNBY3RpdmUiOmZhbHNlLCJIb3Jpem9udGFsQWxpZ25tZW50IjoyLCJWZXJ0aWNhbEFsaWdubWVudCI6MCwiU21hcnRGb3JlZ3JvdW5kIjpudWxsLCJCYWNrZ3JvdW5kRmlsbFR5cGUiOjAsIk1hcmdpbiI6eyIkaWQiOiI2NTIiLCJUb3AiOjAuMCwiTGVmdCI6MC4wLCJSaWdodCI6MC4wLCJCb3R0b20iOjAuMH0sIlBhZGRpbmciOnsiJGlkIjoiNjUzIiwiVG9wIjowLjAsIkxlZnQiOjAuMCwiUmlnaHQiOjAuMCwiQm90dG9tIjowLjB9LCJCYWNrZ3JvdW5kIjp7IiRpZCI6IjY1NCIsIkNvbG9yIjp7IiRpZCI6IjY1NSIsIkEiOjAsIlIiOjI1NSwiRyI6MjU1LCJCIjoyNTV9fSwiSXNWaXNpYmxlIjp0cnVlLCJXaWR0aCI6MC4wLCJIZWlnaHQiOjAuMCwiQm9yZGVyU3R5bGUiOm51bGwsIlBhcmVudFN0eWxlIjpudWxsfSwiRGF0ZUZvcm1hdCI6eyIkaWQiOiI2NTY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U3IiwiRm9ybWF0IjowLCJJc1Zpc2libGUiOmZhbHNlLCJMYXN0S25vd25WaXNpYmlsaXR5U3RhdGUiOmZhbHNlfSwiSXNWaXNpYmxlIjp0cnVlLCJQYXJlbnRTdHlsZSI6bnVsbH0sIkh5cGVybGluayI6eyIkaWQiOiI2NTgiLCJBZGRyZXNzIjoiIiwiU3ViQWRkcmVzcyI6IiJ9LCJJbXBvcnRJZCI6bnVsbH1dLCJJZCI6ImNmNzBmM2I0LTIzN2ItNDgzZS1iZTI0LTJiOGNlMTBkZWNjOCIsIklzU2luZ2xlSXRlbVJvdyI6ZmFsc2V9XSwiSW5kZXgiOjAsIklkIjoiOGRhZTU4ODYtZjI1NS00NjE5LTgyMDYtZmM4NDU2MjJjMzY5IiwiSGVhZGVyVGV4dCI6IkRlZmF1bHQiLCJJc0RlZmF1bHQiOnRydWUsIlN0eWxlIjp7IiRpZCI6IjY1OSIsIkhlYWRlclN0eWxlIjp7IiRpZCI6IjY2MCIsIlRleHRTdHlsZSI6eyIkaWQiOiI2NjEiLCJGb250U2V0dGluZ3MiOnsiJGlkIjoiNjYyIiwiRm9udFNpemUiOjExLCJGb250TmFtZSI6IkNhbGlicmkiLCJJc0JvbGQiOmZhbHNlLCJJc0l0YWxpYyI6ZmFsc2UsIklzVW5kZXJsaW5lZCI6ZmFsc2UsIlBhcmVudFN0eWxlIjpudWxsfSwiQXV0b1NpemUiOjAsIkZvcmVncm91bmQiOnsiJGlkIjoiNjYzIiwiQ29sb3IiOnsiJGlkIjoiNjY0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NjY1IiwiVG9wIjowLjAsIkxlZnQiOjAuMCwiUmlnaHQiOjAuMCwiQm90dG9tIjowLjB9LCJQYWRkaW5nIjp7IiRpZCI6IjY2NiIsIlRvcCI6MC4wLCJMZWZ0IjowLjAsIlJpZ2h0IjowLjAsIkJvdHRvbSI6MC4wfSwiQmFja2dyb3VuZCI6bnVsbCwiSXNWaXNpYmxlIjp0cnVlLCJXaWR0aCI6MC4wLCJIZWlnaHQiOjAuMCwiQm9yZGVyU3R5bGUiOm51bGwsIlBhcmVudFN0eWxlIjpudWxsfSwiUmVjdGFuZ2xlU3R5bGUiOnsiJGlkIjoiNjY3IiwiTWFyZ2luIjp7IiRpZCI6IjY2OCIsIlRvcCI6MC4wLCJMZWZ0IjowLjAsIlJpZ2h0IjowLjAsIkJvdHRvbSI6MC4wfSwiUGFkZGluZyI6eyIkaWQiOiI2NjkiLCJUb3AiOjAuMCwiTGVmdCI6MC4wLCJSaWdodCI6MC4wLCJCb3R0b20iOjAuMH0sIkJhY2tncm91bmQiOnsiJGlkIjoiNjcwIiwiQ29sb3IiOnsiJGlkIjoiNjcxIiwiQSI6NjMsIlIiOjI0MywiRyI6MjQzLCJCIjoyNDN9fSwiSXNWaXNpYmxlIjp0cnVlLCJXaWR0aCI6MC4wLCJIZWlnaHQiOjAuMCwiQm9yZGVyU3R5bGUiOnsiJGlkIjoiNjcyIiwiTGluZUNvbG9yIjp7IiRpZCI6IjY3MyIsIiR0eXBlIjoiTkxSRS5Db21tb24uRG9tLlNvbGlkQ29sb3JCcnVzaCwgTkxSRS5Db21tb24iLCJDb2xvciI6eyIkaWQiOiI2NzQiLCJBIjoyNTUsIlIiOjI1NSwiRyI6MCwiQiI6MH19LCJMaW5lV2VpZ2h0IjowLjAsIkxpbmVUeXBlIjowLCJQYXJlbnRTdHlsZSI6bnVsbH0sIlBhcmVudFN0eWxlIjpudWxsfSwiTWFyZ2luIjp7IiRpZCI6IjY3NSIsIlRvcCI6MC4wLCJMZWZ0IjowLjAsIlJpZ2h0IjowLjAsIkJvdHRvbSI6MC4wfSwiUGFkZGluZyI6eyIkaWQiOiI2NzYiLCJUb3AiOjAuMCwiTGVmdCI6MC4wLCJSaWdodCI6MC4wLCJCb3R0b20iOjAuMH0sIkJhY2tncm91bmQiOm51bGwsIklzVmlzaWJsZSI6dHJ1ZSwiV2lkdGgiOjAuMCwiSGVpZ2h0IjowLjAsIkJvcmRlclN0eWxlIjpudWxsLCJQYXJlbnRTdHlsZSI6bnVsbH0sIkJhY2tncm91bmRTdHlsZSI6eyIkaWQiOiI2NzciLCJNYXJnaW4iOnsiJGlkIjoiNjc4IiwiVG9wIjowLjAsIkxlZnQiOjAuMCwiUmlnaHQiOjAuMCwiQm90dG9tIjowLjB9LCJQYWRkaW5nIjp7IiRpZCI6IjY3OSIsIlRvcCI6MC4wLCJMZWZ0IjowLjAsIlJpZ2h0IjowLjAsIkJvdHRvbSI6MC4wfSwiQmFja2dyb3VuZCI6eyIkaWQiOiI2ODAiLCJDb2xvciI6eyIkaWQiOiI2ODEiLCJBIjo1MSwiUiI6MTY1LCJHIjoxNjUsIkIiOjE2NX19LCJJc1Zpc2libGUiOnRydWUsIldpZHRoIjowLjAsIkhlaWdodCI6MC4wLCJCb3JkZXJTdHlsZSI6eyIkaWQiOiI2ODIiLCJMaW5lQ29sb3IiOnsiJGlkIjoiNjgzIiwiJHR5cGUiOiJOTFJFLkNvbW1vbi5Eb20uU29saWRDb2xvckJydXNoLCBOTFJFLkNvbW1vbiIsIkNvbG9yIjp7IiRpZCI6IjY4NCIsIkEiOjI1NSwiUiI6MjU1LCJHIjowLCJCIjowfX0sIkxpbmVXZWlnaHQiOjAuMCwiTGluZVR5cGUiOjAsIlBhcmVudFN0eWxlIjpudWxsfSwiUGFyZW50U3R5bGUiOm51bGx9LCJNYXJnaW4iOnsiJGlkIjoiNjg1IiwiVG9wIjowLjAsIkxlZnQiOjAuMCwiUmlnaHQiOjAuMCwiQm90dG9tIjowLjB9LCJQYWRkaW5nIjp7IiRpZCI6IjY4NiIsIlRvcCI6MC4wLCJMZWZ0IjowLjAsIlJpZ2h0IjowLjAsIkJvdHRvbSI6MC4wfSwiSXNWaXNpYmxlIjp0cnVlLCJXaWR0aCI6MC4wLCJIZWlnaHQiOjAuMCwiQm9yZGVyU3R5bGUiOm51bGwsIlBhcmVudFN0eWxlIjpudWxsfX1dLCJJZCI6IjRhNWEyOGY1LTRmZDktNDE5Yy04MTEwLTlkMjZiMjFmNjJiZiIsIkluZGV4IjoyLCJIZWFkZXJUZXh0IjoiUmV2aWV3cyIsIlN0eWxlIjp7IiRpZCI6IjY4NyIsIkhlYWRlclN0eWxlIjp7IiRpZCI6IjY4OCIsIlRleHRJc1ZlcnRpY2FsIjpmYWxzZSwiVGV4dFN0eWxlIjp7IiRpZCI6IjY4OSIsIkZvbnRTZXR0aW5ncyI6eyIkaWQiOiI2OTAiLCJGb250U2l6ZSI6MTEsIkZvbnROYW1lIjoiQ2FsaWJyaSIsIklzQm9sZCI6dHJ1ZSwiSXNJdGFsaWMiOmZhbHNlLCJJc1VuZGVybGluZWQiOmZhbHNlLCJQYXJlbnRTdHlsZSI6bnVsbH0sIkF1dG9TaXplIjowLCJGb3JlZ3JvdW5kIjp7IiRpZCI6IjY5MSIsIkNvbG9yIjp7IiRpZCI6IjY5MiIsIkEiOjI1NSwiUiI6MjU1LCJHIjoyNTUsIkIiOjI1NX19LCJNYXhXaWR0aCI6IkluZmluaXR5IiwiTWF4SGVpZ2h0IjowLjAsIlNtYXJ0Rm9yZWdyb3VuZElzQWN0aXZlIjpmYWxzZSwiSG9yaXpvbnRhbEFsaWdubWVudCI6MCwiVmVydGljYWxBbGlnbm1lbnQiOjAsIlNtYXJ0Rm9yZWdyb3VuZCI6bnVsbCwiQmFja2dyb3VuZEZpbGxUeXBlIjowLCJNYXJnaW4iOnsiJGlkIjoiNjkzIiwiVG9wIjowLjAsIkxlZnQiOjAuMCwiUmlnaHQiOjAuMCwiQm90dG9tIjowLjB9LCJQYWRkaW5nIjp7IiRpZCI6IjY5NCIsIlRvcCI6MC4wLCJMZWZ0IjowLjAsIlJpZ2h0IjowLjAsIkJvdHRvbSI6MC4wfSwiQmFja2dyb3VuZCI6bnVsbCwiSXNWaXNpYmxlIjpmYWxzZSwiV2lkdGgiOjAuMCwiSGVpZ2h0IjowLjAsIkJvcmRlclN0eWxlIjpudWxsLCJQYXJlbnRTdHlsZSI6bnVsbH0sIlJlY3RhbmdsZVN0eWxlIjp7IiRpZCI6IjY5NSIsIk1hcmdpbiI6eyIkaWQiOiI2OTYiLCJUb3AiOjAuMCwiTGVmdCI6MC4wLCJSaWdodCI6MC4wLCJCb3R0b20iOjAuMH0sIlBhZGRpbmciOnsiJGlkIjoiNjk3IiwiVG9wIjowLjAsIkxlZnQiOjAuMCwiUmlnaHQiOjAuMCwiQm90dG9tIjowLjB9LCJCYWNrZ3JvdW5kIjp7IiRpZCI6IjY5OCIsIkNvbG9yIjp7IiRpZCI6IjY5OSIsIkEiOjE1MywiUiI6NTEsIkciOjkxLCJCIjoxMTZ9fSwiSXNWaXNpYmxlIjpmYWxzZSwiV2lkdGgiOjAuMCwiSGVpZ2h0IjowLjAsIkJvcmRlclN0eWxlIjp7IiRpZCI6IjcwMCIsIkxpbmVDb2xvciI6eyIkaWQiOiI3MDEiLCIkdHlwZSI6Ik5MUkUuQ29tbW9uLkRvbS5Tb2xpZENvbG9yQnJ1c2gsIE5MUkUuQ29tbW9uIiwiQ29sb3IiOnsiJGlkIjoiNzAyIiwiQSI6MjU1LCJSIjoxOSwiRyI6MTgsIkIiOjIyfX0sIkxpbmVXZWlnaHQiOjAuMCwiTGluZVR5cGUiOjAsIlBhcmVudFN0eWxlIjpudWxsfSwiUGFyZW50U3R5bGUiOm51bGx9LCJNYXJnaW4iOnsiJGlkIjoiNzAzIiwiVG9wIjowLjAsIkxlZnQiOjAuMCwiUmlnaHQiOjAuMCwiQm90dG9tIjowLjB9LCJQYWRkaW5nIjp7IiRpZCI6IjcwNCIsIlRvcCI6MC4wLCJMZWZ0IjowLjAsIlJpZ2h0IjowLjAsIkJvdHRvbSI6MC4wfSwiQmFja2dyb3VuZCI6bnVsbCwiSXNWaXNpYmxlIjp0cnVlLCJXaWR0aCI6MC4wLCJIZWlnaHQiOjAuMCwiQm9yZGVyU3R5bGUiOm51bGwsIlBhcmVudFN0eWxlIjpudWxsfSwiQmFja2dyb3VuZFN0eWxlIjp7IiRpZCI6IjcwNSIsIk1hcmdpbiI6eyIkaWQiOiI3MDYiLCJUb3AiOjAuMCwiTGVmdCI6MC4wLCJSaWdodCI6MC4wLCJCb3R0b20iOjAuMH0sIlBhZGRpbmciOnsiJGlkIjoiNzA3IiwiVG9wIjowLjAsIkxlZnQiOjAuMCwiUmlnaHQiOjAuMCwiQm90dG9tIjowLjB9LCJCYWNrZ3JvdW5kIjp7IiRpZCI6IjcwOCIsIkNvbG9yIjp7IiRpZCI6IjcwOSIsIkEiOjI1NSwiUiI6MjQzLCJHIjoyNDMsIkIiOjI0M319LCJJc1Zpc2libGUiOnRydWUsIldpZHRoIjowLjAsIkhlaWdodCI6MC4wLCJCb3JkZXJTdHlsZSI6eyIkaWQiOiI3MTAiLCJMaW5lQ29sb3IiOnsiJGlkIjoiNzExIiwiJHR5cGUiOiJOTFJFLkNvbW1vbi5Eb20uU29saWRDb2xvckJydXNoLCBOTFJFLkNvbW1vbiIsIkNvbG9yIjp7IiRpZCI6IjcxMiIsIkEiOjI1NSwiUiI6MTksIkciOjE4LCJCIjoyMn19LCJMaW5lV2VpZ2h0IjowLjAsIkxpbmVUeXBlIjowLCJQYXJlbnRTdHlsZSI6bnVsbH0sIlBhcmVudFN0eWxlIjpudWxsfSwiSXNBYm92ZVRpbWViYW5kIjpmYWxzZSwiTWFyZ2luIjp7IiRpZCI6IjcxMyIsIlRvcCI6MC4wLCJMZWZ0IjowLjAsIlJpZ2h0IjowLjAsIkJvdHRvbSI6MC4wfSwiUGFkZGluZyI6eyIkaWQiOiI3MTQiLCJUb3AiOjAuMCwiTGVmdCI6MC4wLCJSaWdodCI6MC4wLCJCb3R0b20iOjAuMH0sIklzVmlzaWJsZSI6dHJ1ZSwiV2lkdGgiOjAuMCwiSGVpZ2h0IjowLjAsIkJvcmRlclN0eWxlIjp7IiRpZCI6IjcxNSIsIkxpbmVDb2xvciI6bnVsbCwiTGluZVdlaWdodCI6MC4wLCJMaW5lVHlwZSI6MCwiUGFyZW50U3R5bGUiOm51bGx9LCJQYXJlbnRTdHlsZSI6bnVsbH19XSwiQ3VsdHVyZUluZm9OYW1lIjoiZW4tVVMiLCJTdHlsZU5hbWUiOm51bGwsIlZlcnNpb24iOnsiJGlkIjoiNzE2IiwiVmVyc2lvbiI6IjMuNC4yIiwiT3JpZ2luYWxBc3NlbWJseVZlcnNpb24iOiIzLjIwLjA0LjAwIiwiRWRpdGlvbiI6IlBybyIsIkxhc3RTYXZlZEVkaXRpb24iOjIsIklzUGx1c0VkaXRpb24iOnRydWUsIklzUHJvRWRpdGlvbiI6dHJ1ZX0sIkVmZmVjdCI6MCwiU3R5bGUiOnsiJGlkIjoiNzE3IiwiVGltZWJhbmRTdHlsZSI6eyIkaWQiOiI3MTgiLCJTY2FsZU1hcmtpbmciOjAsIlNoYXBlIjowLCJTaGFwZVN0eWxlIjp7IiRpZCI6IjcxOSIsIk1hcmdpbiI6eyIkaWQiOiI3MjAiLCJUb3AiOjAuMCwiTGVmdCI6MTIuMCwiUmlnaHQiOjEyLjAsIkJvdHRvbSI6MC4wfSwiUGFkZGluZyI6eyIkaWQiOiI3MjEiLCJUb3AiOjcuMCwiTGVmdCI6MC4wLCJSaWdodCI6MC4wLCJCb3R0b20iOjcuMH0sIkJhY2tncm91bmQiOnsiJGlkIjoiNzIyIiwiQ29sb3IiOnsiJGlkIjoiNzIzIiwiQSI6MjU1LCJSIjo1MSwiRyI6OTEsIkIiOjExNn19LCJJc1Zpc2libGUiOnRydWUsIldpZHRoIjo4NTguMCwiSGVpZ2h0IjozMC4wLCJCb3JkZXJTdHlsZSI6eyIkaWQiOiI3MjQiLCJMaW5lQ29sb3IiOnsiJGlkIjoiNzI1IiwiJHR5cGUiOiJOTFJFLkNvbW1vbi5Eb20uU29saWRDb2xvckJydXNoLCBOTFJFLkNvbW1vbiIsIkNvbG9yIjp7IiRpZCI6IjcyNiIsIkEiOjI1NSwiUiI6MjU1LCJHIjowLCJCIjowfX0sIkxpbmVXZWlnaHQiOjAuMCwiTGluZVR5cGUiOjAsIlBhcmVudFN0eWxlIjpudWxsfSwiUGFyZW50U3R5bGUiOm51bGx9LCJNaWRkbGVUaWVyU2hhcGVTdHlsZSI6eyIkaWQiOiI3MjciLCJNYXJnaW4iOnsiJHJlZiI6IjcyMCJ9LCJQYWRkaW5nIjp7IiRyZWYiOiI3MjEifSwiQmFja2dyb3VuZCI6eyIkcmVmIjoiNzIyIn0sIklzVmlzaWJsZSI6dHJ1ZSwiV2lkdGgiOjg1OC4wLCJIZWlnaHQiOjMwLjAsIkJvcmRlclN0eWxlIjpudWxsLCJQYXJlbnRTdHlsZSI6bnVsbH0sIkJvdHRvbVRpZXJTaGFwZVN0eWxlIjp7IiRpZCI6IjcyOCIsIk1hcmdpbiI6eyIkcmVmIjoiNzIwIn0sIlBhZGRpbmciOnsiJHJlZiI6IjcyMSJ9LCJCYWNrZ3JvdW5kIjp7IiRyZWYiOiI3MjIifSwiSXNWaXNpYmxlIjp0cnVlLCJXaWR0aCI6ODU4LjAsIkhlaWdodCI6MzAuMCwiQm9yZGVyU3R5bGUiOm51bGwsIlBhcmVudFN0eWxlIjpudWxsfSwiUmlnaHRFbmRDYXBzU3R5bGUiOnsiJGlkIjoiNzI5IiwiRm9udFNldHRpbmdzIjp7IiRpZCI6IjczMCIsIkZvbnRTaXplIjoxLCJGb250TmFtZSI6IkFyaWFsIiwiSXNCb2xkIjp0cnVlLCJJc0l0YWxpYyI6ZmFsc2UsIklzVW5kZXJsaW5lZCI6ZmFsc2UsIlBhcmVudFN0eWxlIjpudWxsfSwiQXV0b1NpemUiOjAsIkZvcmVncm91bmQiOnsiJGlkIjoiNzMxIiwiQ29sb3IiOnsiJGlkIjoiNzMyIiwiQSI6MjU1LCJSIjo1NSwiRyI6NTMsIkIiOjY5fX0sIk1heFdpZHRoIjoiSW5maW5pdHkiLCJNYXhIZWlnaHQiOiJJbmZpbml0eSIsIlNtYXJ0Rm9yZWdyb3VuZElzQWN0aXZlIjpmYWxzZSwiSG9yaXpvbnRhbEFsaWdubWVudCI6MCwiVmVydGljYWxBbGlnbm1lbnQiOjAsIlNtYXJ0Rm9yZWdyb3VuZCI6bnVsbCwiQmFja2dyb3VuZEZpbGxUeXBlIjowLCJNYXJnaW4iOnsiJGlkIjoiNzMzIiwiVG9wIjowLjAsIkxlZnQiOjAuMCwiUmlnaHQiOjI1LjAsIkJvdHRvbSI6MC4wfSwiUGFkZGluZyI6eyIkaWQiOiI3MzQiLCJUb3AiOjAuMCwiTGVmdCI6MC4wLCJSaWdodCI6MC4wLCJCb3R0b20iOjAuMH0sIkJhY2tncm91bmQiOnsiJGlkIjoiNzM1IiwiQ29sb3IiOnsiJHJlZiI6IjU2In19LCJJc1Zpc2libGUiOmZhbHNlLCJXaWR0aCI6MC4wLCJIZWlnaHQiOjAuMCwiQm9yZGVyU3R5bGUiOm51bGwsIlBhcmVudFN0eWxlIjpudWxsfSwiTGVmdEVuZENhcHNTdHlsZSI6eyIkaWQiOiI3MzYiLCJGb250U2V0dGluZ3MiOnsiJGlkIjoiNzM3IiwiRm9udFNpemUiOjE2LCJGb250TmFtZSI6IkFyaWFsIiwiSXNCb2xkIjp0cnVlLCJJc0l0YWxpYyI6ZmFsc2UsIklzVW5kZXJsaW5lZCI6ZmFsc2UsIlBhcmVudFN0eWxlIjpudWxsfSwiQXV0b1NpemUiOjAsIkZvcmVncm91bmQiOnsiJGlkIjoiNzM4IiwiQ29sb3IiOnsiJGlkIjoiNzM5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3NDAiLCJUb3AiOjAuMCwiTGVmdCI6NTIuMCwiUmlnaHQiOjAuMCwiQm90dG9tIjowLjB9LCJQYWRkaW5nIjp7IiRpZCI6Ijc0MSIsIlRvcCI6MC4wLCJMZWZ0IjowLjAsIlJpZ2h0IjowLjAsIkJvdHRvbSI6MC4wfSwiQmFja2dyb3VuZCI6eyIkaWQiOiI3NDIiLCJDb2xvciI6eyIkcmVmIjoiNTYifX0sIklzVmlzaWJsZSI6ZmFsc2UsIldpZHRoIjowLjAsIkhlaWdodCI6MC4wLCJCb3JkZXJTdHlsZSI6bnVsbCwiUGFyZW50U3R5bGUiOm51bGx9LCJUb2RheVRleHRTdHlsZSI6eyIkaWQiOiI3NDMiLCJGb250U2V0dGluZ3MiOnsiJGlkIjoiNzQ0IiwiRm9udFNpemUiOjExLCJGb250TmFtZSI6IkFyaWFsIiwiSXNCb2xkIjpmYWxzZSwiSXNJdGFsaWMiOmZhbHNlLCJJc1VuZGVybGluZWQiOmZhbHNlLCJQYXJlbnRTdHlsZSI6bnVsbH0sIkF1dG9TaXplIjowLCJGb3JlZ3JvdW5kIjp7IiRpZCI6Ijc0NSIsIkNvbG9yIjp7IiRpZCI6Ijc0N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3NDciLCJUb3AiOjAuMCwiTGVmdCI6MC4wLCJSaWdodCI6MC4wLCJCb3R0b20iOjAuMH0sIlBhZGRpbmciOnsiJGlkIjoiNzQ4IiwiVG9wIjowLjAsIkxlZnQiOjAuMCwiUmlnaHQiOjAuMCwiQm90dG9tIjowLjB9LCJCYWNrZ3JvdW5kIjp7IiRpZCI6Ijc0OSIsIkNvbG9yIjp7IiRyZWYiOiI1NiJ9fSwiSXNWaXNpYmxlIjp0cnVlLCJXaWR0aCI6MC4wLCJIZWlnaHQiOjAuMCwiQm9yZGVyU3R5bGUiOm51bGwsIlBhcmVudFN0eWxlIjpudWxsfSwiVG9kYXlNYXJrZXJTdHlsZSI6eyIkaWQiOiI3NTAiLCJNYXJnaW4iOnsiJGlkIjoiNzUxIiwiVG9wIjowLjAsIkxlZnQiOjAuMCwiUmlnaHQiOjAuMCwiQm90dG9tIjowLjB9LCJQYWRkaW5nIjp7IiRpZCI6Ijc1MiIsIlRvcCI6MC4wLCJMZWZ0IjowLjAsIlJpZ2h0IjowLjAsIkJvdHRvbSI6MC4wfSwiQmFja2dyb3VuZCI6eyIkaWQiOiI3NTMiLCJDb2xvciI6eyIkaWQiOiI3NTQiLCJBIjoyNTUsIlIiOjI1NSwiRyI6MCwiQiI6MH19LCJJc1Zpc2libGUiOnRydWUsIldpZHRoIjowLjAsIkhlaWdodCI6MC4wLCJCb3JkZXJTdHlsZSI6bnVsbCwiUGFyZW50U3R5bGUiOm51bGx9LCJTY2FsZVN0eWxlIjp7IiRpZCI6Ijc1NSIsIlNoYXBlIjowLCJTaG93U2VnbWVudFNlcGFyYXRvcnMiOnRydWUsIlNlZ21lbnRTZXBhcmF0b3JPcGFjaXR5IjozMCwiSGFzQmVlblZpc2libGVCZWZvcmUiOnRydWUsIkZvbnRTZXR0aW5ncyI6eyIkaWQiOiI3NTYiLCJGb250U2l6ZSI6MTQsIkZvbnROYW1lIjoiU2Vnb2UgVUkiLCJJc0JvbGQiOmZhbHNlLCJJc0l0YWxpYyI6ZmFsc2UsIklzVW5kZXJsaW5lZCI6ZmFsc2UsIlBhcmVudFN0eWxlIjpudWxsfSwiQXV0b1NpemUiOjAsIkZvcmVncm91bmQiOnsiJGlkIjoiNzU3IiwiQ29sb3IiOnsiJGlkIjoiNzU4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c1OSIsIlRvcCI6MC4wLCJMZWZ0Ijo1LjAsIlJpZ2h0IjowLjAsIkJvdHRvbSI6MC4wfSwiUGFkZGluZyI6eyIkaWQiOiI3NjAiLCJUb3AiOjAuMCwiTGVmdCI6MC4wLCJSaWdodCI6MC4wLCJCb3R0b20iOjAuMH0sIkJhY2tncm91bmQiOnsiJGlkIjoiNzYxIiwiQ29sb3IiOnsiJHJlZiI6IjU2In19LCJJc1Zpc2libGUiOnRydWUsIldpZHRoIjowLjAsIkhlaWdodCI6MC4wLCJCb3JkZXJTdHlsZSI6bnVsbCwiUGFyZW50U3R5bGUiOm51bGx9LCJTaW5nbGVTY2FsZVNoYXBlU3R5bGUiOnsiJGlkIjoiNzYyIiwiU2hhcGUiOjAsIkhlaWdodCI6MzAuMH0sIk1pZGRsZVRpZXJTY2FsZVN0eWxlIjp7IiRpZCI6Ijc2MyIsIlNoYXBlIjowLCJTaG93U2VnbWVudFNlcGFyYXRvcnMiOnRydWUsIlNlZ21lbnRTZXBhcmF0b3JPcGFjaXR5IjozMCwiSGFzQmVlblZpc2libGVCZWZvcmUiOmZhbHNlLCJGb250U2V0dGluZ3MiOnsiJGlkIjoiNzY0IiwiRm9udFNpemUiOjE0LCJGb250TmFtZSI6IlNlZ29lIFVJIiwiSXNCb2xkIjpmYWxzZSwiSXNJdGFsaWMiOmZhbHNlLCJJc1VuZGVybGluZWQiOmZhbHNlLCJQYXJlbnRTdHlsZSI6bnVsbH0sIkF1dG9TaXplIjowLCJGb3JlZ3JvdW5kIjp7IiRyZWYiOiI3NTcifSwiTWF4V2lkdGgiOjIwMC4wLCJNYXhIZWlnaHQiOiJJbmZpbml0eSIsIlNtYXJ0Rm9yZWdyb3VuZElzQWN0aXZlIjpmYWxzZSwiSG9yaXpvbnRhbEFsaWdubWVudCI6MCwiVmVydGljYWxBbGlnbm1lbnQiOjEsIlNtYXJ0Rm9yZWdyb3VuZCI6bnVsbCwiQmFja2dyb3VuZEZpbGxUeXBlIjowLCJNYXJnaW4iOnsiJHJlZiI6Ijc1OSJ9LCJQYWRkaW5nIjp7IiRyZWYiOiI3NjAifSwiQmFja2dyb3VuZCI6eyIkcmVmIjoiNzYxIn0sIklzVmlzaWJsZSI6ZmFsc2UsIldpZHRoIjowLjAsIkhlaWdodCI6MC4wLCJCb3JkZXJTdHlsZSI6bnVsbCwiUGFyZW50U3R5bGUiOm51bGx9LCJCb3R0b21UaWVyU2NhbGVTdHlsZSI6eyIkaWQiOiI3NjUiLCJTaGFwZSI6MCwiU2hvd1NlZ21lbnRTZXBhcmF0b3JzIjp0cnVlLCJTZWdtZW50U2VwYXJhdG9yT3BhY2l0eSI6MzAsIkhhc0JlZW5WaXNpYmxlQmVmb3JlIjpmYWxzZSwiRm9udFNldHRpbmdzIjp7IiRpZCI6Ijc2NiIsIkZvbnRTaXplIjoxNCwiRm9udE5hbWUiOiJTZWdvZSBVSSIsIklzQm9sZCI6ZmFsc2UsIklzSXRhbGljIjpmYWxzZSwiSXNVbmRlcmxpbmVkIjpmYWxzZSwiUGFyZW50U3R5bGUiOm51bGx9LCJBdXRvU2l6ZSI6MCwiRm9yZWdyb3VuZCI6eyIkcmVmIjoiNzU3In0sIk1heFdpZHRoIjoyMDAuMCwiTWF4SGVpZ2h0IjoiSW5maW5pdHkiLCJTbWFydEZvcmVncm91bmRJc0FjdGl2ZSI6ZmFsc2UsIkhvcml6b250YWxBbGlnbm1lbnQiOjAsIlZlcnRpY2FsQWxpZ25tZW50IjoxLCJTbWFydEZvcmVncm91bmQiOm51bGwsIkJhY2tncm91bmRGaWxsVHlwZSI6MCwiTWFyZ2luIjp7IiRyZWYiOiI3NTkifSwiUGFkZGluZyI6eyIkcmVmIjoiNzYwIn0sIkJhY2tncm91bmQiOnsiJHJlZiI6Ijc2MSJ9LCJJc1Zpc2libGUiOmZhbHNlLCJXaWR0aCI6MC4wLCJIZWlnaHQiOjAuMCwiQm9yZGVyU3R5bGUiOm51bGwsIlBhcmVudFN0eWxlIjpudWxsfSwiRWxhcHNlZFRpbWVCYWNrZ3JvdW5kIjp7IiRpZCI6Ijc2NyIsIkNvbG9yIjp7IiRpZCI6Ijc2OCIsIkEiOjE5MSwiUiI6MjU1LCJHIjowLCJCIjowfX0sIkFwcGVuZFllYXJPblllYXJDaGFuZ2UiOnRydWUsIkVsYXBzZWRUaW1lRm9ybWF0IjoyLCJUb2RheU1hcmtlclBvc2l0aW9uIjowLCJRdWlja1Bvc2l0aW9uIjozLCJBYnNvbHV0ZVBvc2l0aW9uIjoxODkuMCwiTWFyZ2luIjp7IiRpZCI6Ijc2OSIsIlRvcCI6MC4wLCJMZWZ0IjoxMC4wLCJSaWdodCI6MTAuMCwiQm90dG9tIjowLjB9LCJQYWRkaW5nIjp7IiRpZCI6Ijc3MCIsIlRvcCI6MC4wLCJMZWZ0IjowLjAsIlJpZ2h0IjowLjAsIkJvdHRvbSI6MC4wfSwiQmFja2dyb3VuZCI6eyIkaWQiOiI3NzEiLCJDb2xvciI6eyIkaWQiOiI3NzIiLCJBIjoyNTUsIlIiOjMxLCJHIjo3MywiQiI6MTI1fX0sIklzVmlzaWJsZSI6dHJ1ZSwiV2lkdGgiOjAuMCwiSGVpZ2h0IjowLjAsIkJvcmRlclN0eWxlIjpudWxsLCJQYXJlbnRTdHlsZSI6bnVsbH0sIkRlZmF1bHRNaWxlc3RvbmVTdHlsZSI6eyIkaWQiOiI3NzMiLCJTaGFwZSI6MCwiQ29ubmVjdG9yTWFyZ2luIjp7IiRpZCI6Ijc3NCIsIlRvcCI6MC4wLCJMZWZ0IjoyLjAsIlJpZ2h0IjoyLjAsIkJvdHRvbSI6MC4wfSwiQ29ubmVjdG9yU3R5bGUiOnsiJGlkIjoiNzc1IiwiTGluZUNvbG9yIjp7IiRpZCI6Ijc3NiIsIiR0eXBlIjoiTkxSRS5Db21tb24uRG9tLlNvbGlkQ29sb3JCcnVzaCwgTkxSRS5Db21tb24iLCJDb2xvciI6eyIkaWQiOiI3NzciLCJBIjoxMjcsIlIiOjMxLCJHIjo3MywiQiI6MTI2fX0sIkxpbmVXZWlnaHQiOjEuMCwiTGluZVR5cGUiOjAsIlBhcmVudFN0eWxlIjpudWxsfSwiSXNCZWxvd1RpbWViYW5kIjpmYWxzZSwiUG9zaXRpb25PblRhc2siOjAsIkhpZGVEYXRlIjpmYWxzZSwiU2hhcGVTaXplIjoxLCJTcGFjaW5nIjoxLjAsIlBhZGRpbmciOnsiJGlkIjoiNzc4IiwiVG9wIjo3LjAsIkxlZnQiOjMuMCwiUmlnaHQiOjAuMCwiQm90dG9tIjoyLjB9LCJTaGFwZVN0eWxlIjp7IiRpZCI6Ijc3OSIsIk1hcmdpbiI6eyIkaWQiOiI3ODAiLCJUb3AiOjAuMCwiTGVmdCI6MC4wLCJSaWdodCI6MC4wLCJCb3R0b20iOjAuMH0sIlBhZGRpbmciOnsiJGlkIjoiNzgxIiwiVG9wIjowLjAsIkxlZnQiOjAuMCwiUmlnaHQiOjAuMCwiQm90dG9tIjowLjB9LCJCYWNrZ3JvdW5kIjp7IiRpZCI6Ijc4MiIsIkNvbG9yIjp7IiRpZCI6Ijc4MyIsIkEiOjI1NSwiUiI6MCwiRyI6MTE0LCJCIjoxODh9fSwiSXNWaXNpYmxlIjp0cnVlLCJXaWR0aCI6MTguMCwiSGVpZ2h0IjoyMC4wLCJCb3JkZXJTdHlsZSI6eyIkaWQiOiI3ODQiLCJMaW5lQ29sb3IiOnsiJGlkIjoiNzg1IiwiJHR5cGUiOiJOTFJFLkNvbW1vbi5Eb20uU29saWRDb2xvckJydXNoLCBOTFJFLkNvbW1vbiIsIkNvbG9yIjp7IiRpZCI6Ijc4NiIsIkEiOjI1NSwiUiI6MjU1LCJHIjowLCJCIjowfX0sIkxpbmVXZWlnaHQiOjAuMCwiTGluZVR5cGUiOjAsIlBhcmVudFN0eWxlIjpudWxsfSwiUGFyZW50U3R5bGUiOm51bGx9LCJUaXRsZVN0eWxlIjp7IiRpZCI6Ijc4NyIsIkZvbnRTZXR0aW5ncyI6eyIkaWQiOiI3ODgiLCJGb250U2l6ZSI6MTEsIkZvbnROYW1lIjoiQ29yYmVsIiwiSXNCb2xkIjp0cnVlLCJJc0l0YWxpYyI6ZmFsc2UsIklzVW5kZXJsaW5lZCI6ZmFsc2UsIlBhcmVudFN0eWxlIjpudWxsfSwiQXV0b1NpemUiOjAsIkZvcmVncm91bmQiOnsiJGlkIjoiNzg5IiwiQ29sb3IiOnsiJGlkIjoiNzkwIiwiQSI6MjU1LCJSIjoyNDIsIkciOjI0MiwiQiI6MjQyfX0sIk1heFdpZHRoIjoyMDAuMCwiTWF4SGVpZ2h0IjoiSW5maW5pdHkiLCJTbWFydEZvcmVncm91bmRJc0FjdGl2ZSI6ZmFsc2UsIkhvcml6b250YWxBbGlnbm1lbnQiOjEsIlZlcnRpY2FsQWxpZ25tZW50IjowLCJTbWFydEZvcmVncm91bmQiOm51bGwsIkJhY2tncm91bmRGaWxsVHlwZSI6MCwiTWFyZ2luIjp7IiRpZCI6Ijc5MSIsIlRvcCI6MC4wLCJMZWZ0IjowLjAsIlJpZ2h0IjowLjAsIkJvdHRvbSI6MC4wfSwiUGFkZGluZyI6eyIkaWQiOiI3OTIiLCJUb3AiOjAuMCwiTGVmdCI6MC4wLCJSaWdodCI6MC4wLCJCb3R0b20iOjAuMH0sIkJhY2tncm91bmQiOnsiJGlkIjoiNzkzIiwiQ29sb3IiOnsiJHJlZiI6IjU2In19LCJJc1Zpc2libGUiOnRydWUsIldpZHRoIjowLjAsIkhlaWdodCI6MC4wLCJCb3JkZXJTdHlsZSI6bnVsbCwiUGFyZW50U3R5bGUiOm51bGx9LCJEYXRlU3R5bGUiOnsiJGlkIjoiNzk0IiwiRm9udFNldHRpbmdzIjp7IiRpZCI6Ijc5NSIsIkZvbnRTaXplIjo5LCJGb250TmFtZSI6IkNvcmJlbCIsIklzQm9sZCI6ZmFsc2UsIklzSXRhbGljIjpmYWxzZSwiSXNVbmRlcmxpbmVkIjpmYWxzZSwiUGFyZW50U3R5bGUiOm51bGx9LCJBdXRvU2l6ZSI6MCwiRm9yZWdyb3VuZCI6eyIkaWQiOiI3OTYiLCJDb2xvciI6eyIkaWQiOiI3OTciLCJBIjoyNTUsIlIiOjIzMywiRyI6MjMzLCJCIjoyMzN9fSwiTWF4V2lkdGgiOjIwMC4wLCJNYXhIZWlnaHQiOiJJbmZpbml0eSIsIlNtYXJ0Rm9yZWdyb3VuZElzQWN0aXZlIjpmYWxzZSwiSG9yaXpvbnRhbEFsaWdubWVudCI6MCwiVmVydGljYWxBbGlnbm1lbnQiOjAsIlNtYXJ0Rm9yZWdyb3VuZCI6bnVsbCwiQmFja2dyb3VuZEZpbGxUeXBlIjowLCJNYXJnaW4iOnsiJGlkIjoiNzk4IiwiVG9wIjowLjAsIkxlZnQiOjAuMCwiUmlnaHQiOjAuMCwiQm90dG9tIjowLjB9LCJQYWRkaW5nIjp7IiRpZCI6Ijc5OSIsIlRvcCI6MC4wLCJMZWZ0IjowLjAsIlJpZ2h0IjowLjAsIkJvdHRvbSI6MC4wfSwiQmFja2dyb3VuZCI6eyIkaWQiOiI4MDAiLCJDb2xvciI6eyIkcmVmIjoiNTYifX0sIklzVmlzaWJsZSI6dHJ1ZSwiV2lkdGgiOjAuMCwiSGVpZ2h0IjowLjAsIkJvcmRlclN0eWxlIjpudWxsLCJQYXJlbnRTdHlsZSI6bnVsbH0sIkRhdGVGb3JtYXQiOnsiJGlkIjoiODAxIiwiRm9ybWF0U3RyaW5nIjoiTU1NIH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wMiIsIkZvcm1hdCI6MCwiSXNWaXNpYmxlIjpmYWxzZSwiTGFzdEtub3duVmlzaWJpbGl0eVN0YXRlIjpmYWxzZX0sIklzVmlzaWJsZSI6dHJ1ZSwiUGFyZW50U3R5bGUiOm51bGx9LCJEZWZhdWx0VGFza1N0eWxlIjp7IiRpZCI6IjgwMyIsIlNoYXBlIjowLCJTaGFwZVRoaWNrbmVzcyI6MSwiRHVyYXRpb25Gb3JtYXQiOjAsIkluY2x1ZGVOb25Xb3JraW5nRGF5c0luRHVyYXRpb24iOmZhbHNlLCJQZXJjZW50YWdlQ29tcGxldGVTdHlsZSI6eyIkaWQiOiI4MDQiLCJGb250U2V0dGluZ3MiOnsiJGlkIjoiODA1IiwiRm9udFNpemUiOjksIkZvbnROYW1lIjoiQXJpYWwiLCJJc0JvbGQiOmZhbHNlLCJJc0l0YWxpYyI6ZmFsc2UsIklzVW5kZXJsaW5lZCI6ZmFsc2UsIlBhcmVudFN0eWxlIjpudWxsfSwiQXV0b1NpemUiOjAsIkZvcmVncm91bmQiOnsiJHJlZiI6IjEwIn0sIk1heFdpZHRoIjoyMDAuMCwiTWF4SGVpZ2h0IjoiSW5maW5pdHkiLCJTbWFydEZvcmVncm91bmRJc0FjdGl2ZSI6ZmFsc2UsIkhvcml6b250YWxBbGlnbm1lbnQiOjEsIlZlcnRpY2FsQWxpZ25tZW50IjowLCJTbWFydEZvcmVncm91bmQiOm51bGwsIkJhY2tncm91bmRGaWxsVHlwZSI6MCwiTWFyZ2luIjp7IiRpZCI6IjgwNiIsIlRvcCI6MC4wLCJMZWZ0IjowLjAsIlJpZ2h0IjowLjAsIkJvdHRvbSI6MC4wfSwiUGFkZGluZyI6eyIkaWQiOiI4MDciLCJUb3AiOjAuMCwiTGVmdCI6MC4wLCJSaWdodCI6MC4wLCJCb3R0b20iOjAuMH0sIkJhY2tncm91bmQiOnsiJGlkIjoiODA4IiwiQ29sb3IiOnsiJHJlZiI6IjU2In19LCJJc1Zpc2libGUiOnRydWUsIldpZHRoIjowLjAsIkhlaWdodCI6MC4wLCJCb3JkZXJTdHlsZSI6bnVsbCwiUGFyZW50U3R5bGUiOm51bGx9LCJEdXJhdGlvblN0eWxlIjp7IiRpZCI6IjgwOSIsIkZvbnRTZXR0aW5ncyI6eyIkaWQiOiI4MTAiLCJGb250U2l6ZSI6OSwiRm9udE5hbWUiOiJDb3JiZWwiLCJJc0JvbGQiOnRydWUsIklzSXRhbGljIjpmYWxzZSwiSXNVbmRlcmxpbmVkIjpmYWxzZSwiUGFyZW50U3R5bGUiOm51bGx9LCJBdXRvU2l6ZSI6MCwiRm9yZWdyb3VuZCI6eyIkaWQiOiI4MTEiLCJDb2xvciI6eyIkaWQiOiI4MTI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GlkIjoiODEzIiwiVG9wIjowLjAsIkxlZnQiOjAuMCwiUmlnaHQiOjAuMCwiQm90dG9tIjowLjB9LCJQYWRkaW5nIjp7IiRpZCI6IjgxNCIsIlRvcCI6MC4wLCJMZWZ0IjowLjAsIlJpZ2h0IjowLjAsIkJvdHRvbSI6MC4wfSwiQmFja2dyb3VuZCI6eyIkaWQiOiI4MTUiLCJDb2xvciI6eyIkcmVmIjoiNTYifX0sIklzVmlzaWJsZSI6dHJ1ZSwiV2lkdGgiOjAuMCwiSGVpZ2h0IjowLjAsIkJvcmRlclN0eWxlIjpudWxsLCJQYXJlbnRTdHlsZSI6bnVsbH0sIkhvcml6b250YWxDb25uZWN0b3JTdHlsZSI6eyIkaWQiOiI4MTYiLCJMaW5lQ29sb3IiOnsiJHJlZiI6IjI3In0sIkxpbmVXZWlnaHQiOjEuMCwiTGluZVR5cGUiOjAsIlBhcmVudFN0eWxlIjpudWxsfSwiVmVydGljYWxDb25uZWN0b3JTdHlsZSI6eyIkaWQiOiI4MTciLCJMaW5lQ29sb3IiOnsiJHJlZiI6Ijc5In0sIkxpbmVXZWlnaHQiOjAuMCwiTGluZVR5cGUiOjAsIlBhcmVudFN0eWxlIjpudWxsfSwiTWFyZ2luIjpudWxsLCJTdGFydERhdGVQb3NpdGlvbiI6NCwiRW5kRGF0ZVBvc2l0aW9uIjo0LCJEYXRlSXNWaXNpYmxlIjp0cnVlLCJUaXRsZVBvc2l0aW9uIjo1LCJEdXJhdGlvblBvc2l0aW9uIjo2LCJQZXJjZW50YWdlQ29tcGxldGVkUG9zaXRpb24iOjIsIlNwYWNpbmciOjUsIklzQmVsb3dUaW1lYmFuZCI6dHJ1ZSwiUGVyY2VudGFnZUNvbXBsZXRlU2hhcGVPcGFjaXR5IjozNSwiU2hhcGVTdHlsZSI6eyIkaWQiOiI4MTgiLCJNYXJnaW4iOnsiJGlkIjoiODE5IiwiVG9wIjowLjAsIkxlZnQiOjQuMCwiUmlnaHQiOjQuMCwiQm90dG9tIjowLjB9LCJQYWRkaW5nIjp7IiRpZCI6IjgyMCIsIlRvcCI6MC4wLCJMZWZ0IjowLjAsIlJpZ2h0IjowLjAsIkJvdHRvbSI6MC4wfSwiQmFja2dyb3VuZCI6eyIkaWQiOiI4MjEiLCJDb2xvciI6eyIkaWQiOiI4MjIiLCJBIjoyNTUsIlIiOjAsIkciOjExNCwiQiI6MTg4fX0sIklzVmlzaWJsZSI6dHJ1ZSwiV2lkdGgiOjAuMCwiSGVpZ2h0IjoxNi4wLCJCb3JkZXJTdHlsZSI6eyIkaWQiOiI4MjMiLCJMaW5lQ29sb3IiOnsiJGlkIjoiODI0IiwiJHR5cGUiOiJOTFJFLkNvbW1vbi5Eb20uU29saWRDb2xvckJydXNoLCBOTFJFLkNvbW1vbiIsIkNvbG9yIjp7IiRpZCI6IjgyNSIsIkEiOjI1NSwiUiI6MjU1LCJHIjowLCJCIjowfX0sIkxpbmVXZWlnaHQiOjAuMCwiTGluZVR5cGUiOjAsIlBhcmVudFN0eWxlIjpudWxsfSwiUGFyZW50U3R5bGUiOm51bGx9LCJUaXRsZVN0eWxlIjp7IiRpZCI6IjgyNiIsIkZvbnRTZXR0aW5ncyI6eyIkaWQiOiI4MjciLCJGb250U2l6ZSI6MTEsIkZvbnROYW1lIjoiQXJpYWwiLCJJc0JvbGQiOmZhbHNlLCJJc0l0YWxpYyI6ZmFsc2UsIklzVW5kZXJsaW5lZCI6ZmFsc2UsIlBhcmVudFN0eWxlIjpudWxsfSwiQXV0b1NpemUiOjAsIkZvcmVncm91bmQiOnsiJGlkIjoiODI4IiwiQ29sb3IiOnsiJGlkIjoiODI5IiwiQSI6MjU1LCJSIjoyNTUsIkciOjI1NSwiQiI6MjU1fX0sIk1heFdpZHRoIjo5NjAuMCwiTWF4SGVpZ2h0IjoiSW5maW5pdHkiLCJTbWFydEZvcmVncm91bmRJc0FjdGl2ZSI6ZmFsc2UsIkhvcml6b250YWxBbGlnbm1lbnQiOjAsIlZlcnRpY2FsQWxpZ25tZW50IjowLCJTbWFydEZvcmVncm91bmQiOm51bGwsIkJhY2tncm91bmRGaWxsVHlwZSI6MCwiTWFyZ2luIjp7IiRpZCI6IjgzMCIsIlRvcCI6MC4wLCJMZWZ0IjowLjAsIlJpZ2h0IjowLjAsIkJvdHRvbSI6MC4wfSwiUGFkZGluZyI6eyIkaWQiOiI4MzEiLCJUb3AiOjAuMCwiTGVmdCI6MC4wLCJSaWdodCI6MC4wLCJCb3R0b20iOjAuMH0sIkJhY2tncm91bmQiOnsiJGlkIjoiODMyIiwiQ29sb3IiOnsiJHJlZiI6IjU2In19LCJJc1Zpc2libGUiOnRydWUsIldpZHRoIjowLjAsIkhlaWdodCI6MC4wLCJCb3JkZXJTdHlsZSI6bnVsbCwiUGFyZW50U3R5bGUiOm51bGx9LCJEYXRlU3R5bGUiOnsiJGlkIjoiODMzIiwiRm9udFNldHRpbmdzIjp7IiRpZCI6IjgzNCIsIkZvbnRTaXplIjo5LCJGb250TmFtZSI6IkFyaWFsIiwiSXNCb2xkIjpmYWxzZSwiSXNJdGFsaWMiOmZhbHNlLCJJc1VuZGVybGluZWQiOmZhbHNlLCJQYXJlbnRTdHlsZSI6bnVsbH0sIkF1dG9TaXplIjowLCJGb3JlZ3JvdW5kIjp7IiRyZWYiOiI1MSJ9LCJNYXhXaWR0aCI6MjAwLjAsIk1heEhlaWdodCI6IkluZmluaXR5IiwiU21hcnRGb3JlZ3JvdW5kSXNBY3RpdmUiOmZhbHNlLCJIb3Jpem9udGFsQWxpZ25tZW50IjowLCJWZXJ0aWNhbEFsaWdubWVudCI6MCwiU21hcnRGb3JlZ3JvdW5kIjpudWxsLCJCYWNrZ3JvdW5kRmlsbFR5cGUiOjAsIk1hcmdpbiI6eyIkaWQiOiI4MzUiLCJUb3AiOjAuMCwiTGVmdCI6MC4wLCJSaWdodCI6MC4wLCJCb3R0b20iOjAuMH0sIlBhZGRpbmciOnsiJGlkIjoiODM2IiwiVG9wIjowLjAsIkxlZnQiOjAuMCwiUmlnaHQiOjAuMCwiQm90dG9tIjowLjB9LCJCYWNrZ3JvdW5kIjp7IiRyZWYiOiI1NSJ9LCJJc1Zpc2libGUiOnRydWUsIldpZHRoIjowLjAsIkhlaWdodCI6MC4wLCJCb3JkZXJTdHlsZSI6bnVsbCwiUGFyZW50U3R5bGUiOm51bGx9LCJEYXRlRm9ybWF0Ijp7IiRpZCI6IjgzNyIsIkZvcm1hdFN0cmluZyI6Ik1NTS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zgiLCJGb3JtYXQiOjAsIklzVmlzaWJsZSI6ZmFsc2UsIkxhc3RLbm93blZpc2liaWxpdHlTdGF0ZSI6ZmFsc2V9LCJJc1Zpc2libGUiOnRydWUsIlBhcmVudFN0eWxlIjpudWxsLCJfZXhwbGljaXRseVNldCI6eyIkaWQiOiI4Mzk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3JpZGxpbmVQYW5lbFN0eWxlIjp7IiRpZCI6Ijg0MCIsIkdyaWRsaW5lU3R5bGUiOnsiJGlkIjoiODQxIiwiTGluZUNvbG9yIjp7IiRpZCI6Ijg0MiIsIiR0eXBlIjoiTkxSRS5Db21tb24uRG9tLlNvbGlkQ29sb3JCcnVzaCwgTkxSRS5Db21tb24iLCJDb2xvciI6eyIkaWQiOiI4NDMiLCJBIjozOCwiUiI6OTEsIkciOjE1NSwiQiI6MjEzfX0sIkxpbmVXZWlnaHQiOjEuMCwiTGluZVR5cGUiOjAsIlBhcmVudFN0eWxlIjpudWxsfSwiTWFyZ2luIjp7IiRpZCI6Ijg0NCIsIlRvcCI6MC4wLCJMZWZ0IjowLjAsIlJpZ2h0IjowLjAsIkJvdHRvbSI6MC4wfSwiUGFkZGluZyI6eyIkaWQiOiI4NDUiLCJUb3AiOjAuMCwiTGVmdCI6MC4wLCJSaWdodCI6MC4wLCJCb3R0b20iOjAuMH0sIkJhY2tncm91bmQiOm51bGwsIklzVmlzaWJsZSI6dHJ1ZSwiV2lkdGgiOjAuMCwiSGVpZ2h0IjowLjAsIkJvcmRlclN0eWxlIjp7IiRpZCI6Ijg0NiIsIkxpbmVDb2xvciI6bnVsbCwiTGluZVdlaWdodCI6MC4wLCJMaW5lVHlwZSI6MCwiUGFyZW50U3R5bGUiOm51bGx9LCJQYXJlbnRTdHlsZSI6bnVsbH0sIkFjdGl2aXR5TGluZVBhbmVsU3R5bGUiOnsiJGlkIjoiODQ3IiwiQWN0aXZpdHlMaW5lU3R5bGUiOnsiJGlkIjoiODQ4IiwiTGluZUNvbG9yIjp7IiRpZCI6Ijg0OSIsIiR0eXBlIjoiTkxSRS5Db21tb24uRG9tLlNvbGlkQ29sb3JCcnVzaCwgTkxSRS5Db21tb24iLCJDb2xvciI6eyIkaWQiOiI4NTAiLCJBIjozOCwiUiI6NjgsIkciOjExNCwiQiI6MTk2fX0sIkxpbmVXZWlnaHQiOjEuMCwiTGluZVR5cGUiOjAsIlBhcmVudFN0eWxlIjpudWxsfSwiTWFyZ2luIjp7IiRpZCI6Ijg1MSIsIlRvcCI6MC4wLCJMZWZ0IjowLjAsIlJpZ2h0IjowLjAsIkJvdHRvbSI6MC4wfSwiUGFkZGluZyI6eyIkaWQiOiI4NTIiLCJUb3AiOjAuMCwiTGVmdCI6MC4wLCJSaWdodCI6MC4wLCJCb3R0b20iOjAuMH0sIkJhY2tncm91bmQiOm51bGwsIklzVmlzaWJsZSI6dHJ1ZSwiV2lkdGgiOjAuMCwiSGVpZ2h0IjowLjAsIkJvcmRlclN0eWxlIjpudWxsLCJQYXJlbnRTdHlsZSI6bnVsbH0sIlNob3dFbGFwc2VkVGltZUdyYWRpZW50U3R5bGUiOmZhbHNlLCJUaW1lYmFuZFJlc2VydmVkTGVmdEFyZWFTdHlsZSI6eyIkaWQiOiI4NTMiLCJBY3Rpdml0eUhlYWRlcldpZHRoIjowLjAsIklzU2V0IjpmYWxzZX0sIkRlZmF1bHRTd2ltbGFuZVN0eWxlIjp7IiRpZCI6Ijg1NCIsIkhlYWRlclN0eWxlIjp7IiRpZCI6Ijg1NSIsIlRleHRTdHlsZSI6eyIkaWQiOiI4NTYiLCJGb250U2V0dGluZ3MiOnsiJGlkIjoiODU3IiwiRm9udFNpemUiOjEyLCJGb250TmFtZSI6IkNhbGlicmkiLCJJc0JvbGQiOmZhbHNlLCJJc0l0YWxpYyI6ZmFsc2UsIklzVW5kZXJsaW5lZCI6ZmFsc2UsIlBhcmVudFN0eWxlIjpudWxsfSwiQXV0b1NpemUiOjAsIkZvcmVncm91bmQiOnsiJGlkIjoiODU4IiwiQ29sb3IiOnsiJGlkIjoiODU5IiwiQSI6MjU1LCJSIjozMiwiRyI6NTYsIkIiOjEwMH19LCJNYXhXaWR0aCI6IkluZmluaXR5IiwiTWF4SGVpZ2h0IjowLjAsIlNtYXJ0Rm9yZWdyb3VuZElzQWN0aXZlIjpmYWxzZSwiSG9yaXpvbnRhbEFsaWdubWVudCI6MCwiVmVydGljYWxBbGlnbm1lbnQiOjAsIlNtYXJ0Rm9yZWdyb3VuZCI6bnVsbCwiQmFja2dyb3VuZEZpbGxUeXBlIjowLCJNYXJnaW4iOnsiJGlkIjoiODYwIiwiVG9wIjowLjAsIkxlZnQiOjAuMCwiUmlnaHQiOjAuMCwiQm90dG9tIjowLjB9LCJQYWRkaW5nIjp7IiRpZCI6Ijg2MSIsIlRvcCI6MC4wLCJMZWZ0IjowLjAsIlJpZ2h0IjowLjAsIkJvdHRvbSI6MC4wfSwiQmFja2dyb3VuZCI6bnVsbCwiSXNWaXNpYmxlIjpmYWxzZSwiV2lkdGgiOjAuMCwiSGVpZ2h0IjowLjAsIkJvcmRlclN0eWxlIjpudWxsLCJQYXJlbnRTdHlsZSI6bnVsbH0sIlJlY3RhbmdsZVN0eWxlIjp7IiRpZCI6Ijg2MiIsIk1hcmdpbiI6eyIkaWQiOiI4NjMiLCJUb3AiOjAuMCwiTGVmdCI6MC4wLCJSaWdodCI6MC4wLCJCb3R0b20iOjAuMH0sIlBhZGRpbmciOnsiJGlkIjoiODY0IiwiVG9wIjowLjAsIkxlZnQiOjAuMCwiUmlnaHQiOjAuMCwiQm90dG9tIjowLjB9LCJCYWNrZ3JvdW5kIjp7IiRpZCI6Ijg2NSIsIkNvbG9yIjp7IiRpZCI6Ijg2NiIsIkEiOjEyNywiUiI6OTEsIkciOjE1NSwiQiI6MjEzfX0sIklzVmlzaWJsZSI6ZmFsc2UsIldpZHRoIjowLjAsIkhlaWdodCI6MC4wLCJCb3JkZXJTdHlsZSI6eyIkaWQiOiI4NjciLCJMaW5lQ29sb3IiOnsiJGlkIjoiODY4IiwiJHR5cGUiOiJOTFJFLkNvbW1vbi5Eb20uU29saWRDb2xvckJydXNoLCBOTFJFLkNvbW1vbiIsIkNvbG9yIjp7IiRpZCI6Ijg2OSIsIkEiOjI1NSwiUiI6MjU1LCJHIjowLCJCIjowfX0sIkxpbmVXZWlnaHQiOjAuMCwiTGluZVR5cGUiOjAsIlBhcmVudFN0eWxlIjpudWxsfSwiUGFyZW50U3R5bGUiOm51bGx9LCJNYXJnaW4iOnsiJGlkIjoiODcwIiwiVG9wIjowLjAsIkxlZnQiOjAuMCwiUmlnaHQiOjAuMCwiQm90dG9tIjowLjB9LCJQYWRkaW5nIjp7IiRpZCI6Ijg3MSIsIlRvcCI6MC4wLCJMZWZ0IjowLjAsIlJpZ2h0IjowLjAsIkJvdHRvbSI6MC4wfSwiQmFja2dyb3VuZCI6bnVsbCwiSXNWaXNpYmxlIjp0cnVlLCJXaWR0aCI6MC4wLCJIZWlnaHQiOjAuMCwiQm9yZGVyU3R5bGUiOm51bGwsIlBhcmVudFN0eWxlIjpudWxsfSwiQmFja2dyb3VuZFN0eWxlIjp7IiRpZCI6Ijg3MiIsIk1hcmdpbiI6eyIkaWQiOiI4NzMiLCJUb3AiOjAuMCwiTGVmdCI6MC4wLCJSaWdodCI6MC4wLCJCb3R0b20iOjAuMH0sIlBhZGRpbmciOnsiJGlkIjoiODc0IiwiVG9wIjowLjAsIkxlZnQiOjAuMCwiUmlnaHQiOjAuMCwiQm90dG9tIjowLjB9LCJCYWNrZ3JvdW5kIjp7IiRpZCI6Ijg3NSIsIkNvbG9yIjp7IiRpZCI6Ijg3NiIsIkEiOjM4LCJSIjo5MSwiRyI6MTU1LCJCIjoyMTN9fSwiSXNWaXNpYmxlIjp0cnVlLCJXaWR0aCI6MC4wLCJIZWlnaHQiOjAuMCwiQm9yZGVyU3R5bGUiOnsiJGlkIjoiODc3IiwiTGluZUNvbG9yIjp7IiRpZCI6Ijg3OCIsIiR0eXBlIjoiTkxSRS5Db21tb24uRG9tLlNvbGlkQ29sb3JCcnVzaCwgTkxSRS5Db21tb24iLCJDb2xvciI6eyIkaWQiOiI4NzkiLCJBIjoyNTUsIlIiOjI1NSwiRyI6MCwiQiI6MH19LCJMaW5lV2VpZ2h0IjowLjAsIkxpbmVUeXBlIjowLCJQYXJlbnRTdHlsZSI6bnVsbH0sIlBhcmVudFN0eWxlIjpudWxsfSwiSXNBYm92ZVRpbWViYW5kIjpmYWxzZSwiTWFyZ2luIjp7IiRpZCI6Ijg4MCIsIlRvcCI6MC4wLCJMZWZ0IjowLjAsIlJpZ2h0IjowLjAsIkJvdHRvbSI6MC4wfSwiUGFkZGluZyI6eyIkaWQiOiI4ODEiLCJUb3AiOjAuMCwiTGVmdCI6MC4wLCJSaWdodCI6MC4wLCJCb3R0b20iOjAuMH0sIklzVmlzaWJsZSI6dHJ1ZSwiV2lkdGgiOjAuMCwiSGVpZ2h0IjowLjAsIkJvcmRlclN0eWxlIjpudWxsLCJQYXJlbnRTdHlsZSI6bnVsbH19LCJTY2FsZSI6eyIkaWQiOiI4ODIiLCJTdGFydERhdGUiOiIwMDAxLTAxLTAxVDAwOjAwOjAwIiwiRW5kRGF0ZSI6IjIwNjktMDQtMjJUMDA6NTY6MDAiLCJGb3JtYXQiOiJNTU0iLCJUeXBlIjo0LCJBdXRvRGF0ZVJhbmdlIjp0cnVlLCJXb3JraW5nRGF5cyI6MzEsIkZpc2NhbFllYXIiOnsiJGlkIjoiODgzIiwiU3RhcnRNb250aCI6MSwiVXNlU3RhcnRpbmdZZWFyRm9yTnVtYmVyaW5nIjp0cnVlLCJTaG93RmlzY2FsWWVhckxhYmVsIjp0cnVlfSwiVG9kYXlNYXJrZXJUZXh0IjoiVG9kYXkiLCJBdXRvU2NhbGVUeXBlIjpmYWxzZX0sIlNjYWxlVjIiOnsiJGlkIjoiODg0IiwiU3RhcnREYXRlIjoiMDAwMS0wMS0wMVQwMDowMDowMCIsIkVuZERhdGUiOiIyMDY5LTA0LTIyVDAwOjU2OjAwIiwiQXV0b0RhdGVSYW5nZSI6dHJ1ZSwiV29ya2luZ0RheXMiOjMxLCJGaXNjYWxZZWFyIjp7IiRyZWYiOiI4ODMifSwiVG9kYXlNYXJrZXJUZXh0IjoiVG9kYXkiLCJBdXRvU2NhbGVUeXBlIjpmYWxzZSwiVGltZWJhbmRTY2FsZXMiOnsiJGlkIjoiODg1IiwiVG9wU2NhbGVMYXllciI6eyIkaWQiOiI4ODYiLCJGb3JtYXQiOiJNTU0iLCJUeXBlIjo0fSwiTWlkZGxlU2NhbGVMYXllciI6eyIkaWQiOiI4ODciLCJGb3JtYXQiOm51bGwsIlR5cGUiOjB9LCJCb3R0b21TY2FsZUxheWVyIjp7IiRpZCI6Ijg4OCIsIkZvcm1hdCI6bnVsbCwiVHlwZSI6MH19fSwiTWlsZXN0b25lcyI6W3siJGlkIjoiODg5IiwiRGF0ZSI6IjIwNjctMDEtMDNUMDk6MTA6MDBaIiwiU3R5bGUiOnsiJGlkIjoiODkwIiwiU2hhcGUiOjE0LCJDb25uZWN0b3JNYXJnaW4iOnsiJHJlZiI6Ijc3NCJ9LCJDb25uZWN0b3JTdHlsZSI6eyIkaWQiOiI4OTEiLCJMaW5lQ29sb3IiOnsiJGlkIjoiODkyIiwiJHR5cGUiOiJOTFJFLkNvbW1vbi5Eb20uU29saWRDb2xvckJydXNoLCBOTFJFLkNvbW1vbiIsIkNvbG9yIjp7IiRpZCI6Ijg5MyIsIkEiOjEyNywiUiI6MTE1LCJHIjoxMTUsIkIiOjExNX19LCJMaW5lV2VpZ2h0IjoxLjAsIkxpbmVUeXBlIjowLCJQYXJlbnRTdHlsZSI6bnVsbH0sIklzQmVsb3dUaW1lYmFuZCI6ZmFsc2UsIlBvc2l0aW9uT25UYXNrIjowLCJIaWRlRGF0ZSI6ZmFsc2UsIlNoYXBlU2l6ZSI6MSwiU3BhY2luZyI6MS4wLCJQYWRkaW5nIjp7IiRyZWYiOiI3NzgifSwiU2hhcGVTdHlsZSI6eyIkaWQiOiI4OTQiLCJNYXJnaW4iOnsiJHJlZiI6Ijc4MCJ9LCJQYWRkaW5nIjp7IiRyZWYiOiI3ODEifSwiQmFja2dyb3VuZCI6eyIkaWQiOiI4OTUiLCJDb2xvciI6eyIkaWQiOiI4OTYiLCJBIjoyNTUsIlIiOjY2LCJHIjoxODYsIkIiOjE1MX19LCJJc1Zpc2libGUiOnRydWUsIldpZHRoIjoxOC4wLCJIZWlnaHQiOjIwLjAsIkJvcmRlclN0eWxlIjp7IiRpZCI6Ijg5NyIsIkxpbmVDb2xvciI6bnVsbCwiTGluZVdlaWdodCI6MC4wLCJMaW5lVHlwZSI6MCwiUGFyZW50U3R5bGUiOm51bGx9LCJQYXJlbnRTdHlsZSI6bnVsbH0sIlRpdGxlU3R5bGUiOnsiJGlkIjoiODk4IiwiRm9udFNldHRpbmdzIjp7IiRpZCI6Ijg5OSIsIkZvbnRTaXplIjoxMSwiRm9udE5hbWUiOiJDYWxpYnJpIiwiSXNCb2xkIjp0cnVlLCJJc0l0YWxpYyI6ZmFsc2UsIklzVW5kZXJsaW5lZCI6ZmFsc2UsIlBhcmVudFN0eWxlIjpudWxsfSwiQXV0b1NpemUiOjAsIkZvcmVncm91bmQiOnsiJGlkIjoiOTAwIiwiQ29sb3IiOnsiJGlkIjoiOTAxIiwiQSI6MjU1LCJSIjo2NywiRyI6MTMzLCJCIjoxMDh9fSwiTWF4V2lkdGgiOjExNC40MTU0MzU3OTEwMTU2MywiTWF4SGVpZ2h0IjoiSW5maW5pdHkiLCJTbWFydEZvcmVncm91bmRJc0FjdGl2ZSI6ZmFsc2UsIkhvcml6b250YWxBbGlnbm1lbnQiOjEsIlZlcnRpY2FsQWxpZ25tZW50IjowLCJTbWFydEZvcmVncm91bmQiOm51bGwsIkJhY2tncm91bmRGaWxsVHlwZSI6MCwiTWFyZ2luIjp7IiRyZWYiOiI3OTEifSwiUGFkZGluZyI6eyIkcmVmIjoiNzkyIn0sIkJhY2tncm91bmQiOnsiJGlkIjoiOTAyIiwiQ29sb3IiOnsiJGlkIjoiOTAzIiwiQSI6MCwiUiI6MjU1LCJHIjoyNTUsIkIiOjI1NX19LCJJc1Zpc2libGUiOnRydWUsIldpZHRoIjowLjAsIkhlaWdodCI6MC4wLCJCb3JkZXJTdHlsZSI6eyIkaWQiOiI5MDQiLCJMaW5lQ29sb3IiOm51bGwsIkxpbmVXZWlnaHQiOjAuMCwiTGluZVR5cGUiOjAsIlBhcmVudFN0eWxlIjpudWxsfSwiUGFyZW50U3R5bGUiOm51bGx9LCJEYXRlU3R5bGUiOnsiJGlkIjoiOTA1IiwiRm9udFNldHRpbmdzIjp7IiRpZCI6IjkwNiIsIkZvbnRTaXplIjo5LCJGb250TmFtZSI6IkNhbGlicmkiLCJJc0JvbGQiOmZhbHNlLCJJc0l0YWxpYyI6ZmFsc2UsIklzVW5kZXJsaW5lZCI6ZmFsc2UsIlBhcmVudFN0eWxlIjpudWxsfSwiQXV0b1NpemUiOjAsIkZvcmVncm91bmQiOnsiJGlkIjoiOTA3IiwiQ29sb3IiOnsiJGlkIjoiOTA4IiwiQSI6MjU1LCJSIjo1MSwiRyI6OTEsIkIiOjExNn19LCJNYXhXaWR0aCI6MjAwLjAsIk1heEhlaWdodCI6IkluZmluaXR5IiwiU21hcnRGb3JlZ3JvdW5kSXNBY3RpdmUiOmZhbHNlLCJIb3Jpem9udGFsQWxpZ25tZW50IjoxLCJWZXJ0aWNhbEFsaWdubWVudCI6MCwiU21hcnRGb3JlZ3JvdW5kIjpudWxsLCJCYWNrZ3JvdW5kRmlsbFR5cGUiOjAsIk1hcmdpbiI6eyIkcmVmIjoiNzk4In0sIlBhZGRpbmciOnsiJHJlZiI6Ijc5OSJ9LCJCYWNrZ3JvdW5kIjp7IiRpZCI6IjkwOSIsIkNvbG9yIjp7IiRpZCI6IjkxMCIsIkEiOjAsIlIiOjI1NSwiRyI6MjU1LCJCIjoyNTV9fSwiSXNWaXNpYmxlIjp0cnVlLCJXaWR0aCI6MC4wLCJIZWlnaHQiOjAuMCwiQm9yZGVyU3R5bGUiOnsiJGlkIjoiOTExIiwiTGluZUNvbG9yIjpudWxsLCJMaW5lV2VpZ2h0IjowLjAsIkxpbmVUeXBlIjowLCJQYXJlbnRTdHlsZSI6bnVsbH0sIlBhcmVudFN0eWxlIjpudWxsfSwiRGF0ZUZvcm1hdCI6eyIkaWQiOiI5MTI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OTEzIiwiRm9ybWF0IjowLCJJc1Zpc2libGUiOmZhbHNlLCJMYXN0S25vd25WaXNpYmlsaXR5U3RhdGUiOmZhbHNlfSwiSXNWaXNpYmxlIjp0cnVlLCJQYXJlbnRTdHlsZSI6bnVsbH0sIkluZGV4IjowLCJQZXJjZW50YWdlQ29tcGxldGUiOm51bGwsIlBvc2l0aW9uIjp7IlJhdGlvIjowLjAsIklzQ3VzdG9tIjpmYWxzZX0sIkRhdGVGb3JtYXQiOnsiJHJlZiI6IjkxMiJ9LCJXZWVrTnVtYmVyaW5nIjp7IiRpZCI6IjkxNCIsIkZvcm1hdCI6MCwiSXNWaXNpYmxlIjpmYWxzZSwiTGFzdEtub3duVmlzaWJpbGl0eVN0YXRlIjpmYWxzZX0sIlJlbGF0ZWRUYXNrSWQiOiIwMDAwMDAwMC0wMDAwLTAwMDAtMDAwMC0wMDAwMDAwMDAwMDAiLCJJZCI6ImJjM2NlM2NlLWIxYzgtNGJlMC1iZjI0LWZlMTQzNzkyZWE2MyIsIkltcG9ydElkIjpudWxsLCJUaXRsZSI6IkFwcHJvdmFsIiwiTm90ZSI6bnVsbCwiSHlwZXJsaW5rIjp7IiRpZCI6IjkxNSIsIkFkZHJlc3MiOiIiLCJTdWJBZGRyZXNzIjoiIn0sIklzQ2hhbmdlZCI6ZmFsc2UsIklzTmV3IjpmYWxzZX0seyIkaWQiOiI5MTYiLCJEYXRlIjoiMjAxOS0wMi0yNFQyMzo1OTowMFoiLCJTdHlsZSI6eyIkaWQiOiI5MTciLCJTaGFwZSI6MTYsIkNvbm5lY3Rvck1hcmdpbiI6eyIkcmVmIjoiNzc0In0sIkNvbm5lY3RvclN0eWxlIjp7IiRpZCI6IjkxOCIsIkxpbmVDb2xvciI6eyIkaWQiOiI5MTkiLCIkdHlwZSI6Ik5MUkUuQ29tbW9uLkRvbS5Tb2xpZENvbG9yQnJ1c2gsIE5MUkUuQ29tbW9uIiwiQ29sb3IiOnsiJGlkIjoiOTIwIiwiQSI6MTI3LCJSIjowLCJHIjowLCJCIjowfX0sIkxpbmVXZWlnaHQiOjEuMCwiTGluZVR5cGUiOjAsIlBhcmVudFN0eWxlIjpudWxsfSwiSXNCZWxvd1RpbWViYW5kIjpmYWxzZSwiUG9zaXRpb25PblRhc2siOjAsIkhpZGVEYXRlIjpmYWxzZSwiU2hhcGVTaXplIjoxLCJTcGFjaW5nIjoxLjAsIlBhZGRpbmciOnsiJHJlZiI6Ijc3OCJ9LCJTaGFwZVN0eWxlIjp7IiRpZCI6IjkyMSIsIk1hcmdpbiI6eyIkcmVmIjoiNzgwIn0sIlBhZGRpbmciOnsiJHJlZiI6Ijc4MSJ9LCJCYWNrZ3JvdW5kIjp7IiRpZCI6IjkyMiIsIkNvbG9yIjp7IiRpZCI6IjkyMyIsIkEiOjI1NSwiUiI6MCwiRyI6MCwiQiI6MH19LCJJc1Zpc2libGUiOnRydWUsIldpZHRoIjoxMy4wLCJIZWlnaHQiOjEzLjAsIkJvcmRlclN0eWxlIjp7IiRpZCI6IjkyNCIsIkxpbmVDb2xvciI6eyIkaWQiOiI5MjUiLCIkdHlwZSI6Ik5MUkUuQ29tbW9uLkRvbS5Tb2xpZENvbG9yQnJ1c2gsIE5MUkUuQ29tbW9uIiwiQ29sb3IiOnsiJGlkIjoiOTI2IiwiQSI6MjU1LCJSIjoxNywiRyI6MTI2LCJCIjoxNjd9fSwiTGluZVdlaWdodCI6MC4wLCJMaW5lVHlwZSI6MCwiUGFyZW50U3R5bGUiOm51bGx9LCJQYXJlbnRTdHlsZSI6bnVsbH0sIlRpdGxlU3R5bGUiOnsiJGlkIjoiOTI3IiwiRm9udFNldHRpbmdzIjp7IiRpZCI6IjkyOCIsIkZvbnRTaXplIjoxMSwiRm9udE5hbWUiOiJDYWxpYnJpIiwiSXNCb2xkIjp0cnVlLCJJc0l0YWxpYyI6ZmFsc2UsIklzVW5kZXJsaW5lZCI6ZmFsc2UsIlBhcmVudFN0eWxlIjpudWxsfSwiQXV0b1NpemUiOjAsIkZvcmVncm91bmQiOnsiJGlkIjoiOTI5IiwiQ29sb3IiOnsiJGlkIjoiOTMwIiwiQSI6MjU1LCJSIjo1MSwiRyI6OTEsIkIiOjExNn19LCJNYXhXaWR0aCI6NzEuOTkzMzA5MDIwOTk2MSwiTWF4SGVpZ2h0IjoiSW5maW5pdHkiLCJTbWFydEZvcmVncm91bmRJc0FjdGl2ZSI6ZmFsc2UsIkhvcml6b250YWxBbGlnbm1lbnQiOjAsIlZlcnRpY2FsQWxpZ25tZW50IjowLCJTbWFydEZvcmVncm91bmQiOm51bGwsIkJhY2tncm91bmRGaWxsVHlwZSI6MCwiTWFyZ2luIjp7IiRyZWYiOiI3OTEifSwiUGFkZGluZyI6eyIkcmVmIjoiNzkyIn0sIkJhY2tncm91bmQiOnsiJGlkIjoiOTMxIiwiQ29sb3IiOnsiJGlkIjoiOTMyIiwiQSI6MCwiUiI6MjU1LCJHIjoyNTUsIkIiOjI1NX19LCJJc1Zpc2libGUiOnRydWUsIldpZHRoIjowLjAsIkhlaWdodCI6MC4wLCJCb3JkZXJTdHlsZSI6eyIkaWQiOiI5MzMiLCJMaW5lQ29sb3IiOm51bGwsIkxpbmVXZWlnaHQiOjAuMCwiTGluZVR5cGUiOjAsIlBhcmVudFN0eWxlIjpudWxsfSwiUGFyZW50U3R5bGUiOm51bGx9LCJEYXRlU3R5bGUiOnsiJGlkIjoiOTM0IiwiRm9udFNldHRpbmdzIjp7IiRpZCI6IjkzNSIsIkZvbnRTaXplIjo5LCJGb250TmFtZSI6IkNhbGlicmkiLCJJc0JvbGQiOmZhbHNlLCJJc0l0YWxpYyI6ZmFsc2UsIklzVW5kZXJsaW5lZCI6ZmFsc2UsIlBhcmVudFN0eWxlIjpudWxsfSwiQXV0b1NpemUiOjAsIkZvcmVncm91bmQiOnsiJGlkIjoiOTM2IiwiQ29sb3IiOnsiJGlkIjoiOTM3IiwiQSI6MjU1LCJSIjo1MSwiRyI6OTEsIkIiOjExNn19LCJNYXhXaWR0aCI6MjAwLjAsIk1heEhlaWdodCI6IkluZmluaXR5IiwiU21hcnRGb3JlZ3JvdW5kSXNBY3RpdmUiOmZhbHNlLCJIb3Jpem9udGFsQWxpZ25tZW50IjowLCJWZXJ0aWNhbEFsaWdubWVudCI6MCwiU21hcnRGb3JlZ3JvdW5kIjpudWxsLCJCYWNrZ3JvdW5kRmlsbFR5cGUiOjAsIk1hcmdpbiI6eyIkcmVmIjoiNzk4In0sIlBhZGRpbmciOnsiJHJlZiI6Ijc5OSJ9LCJCYWNrZ3JvdW5kIjp7IiRpZCI6IjkzOCIsIkNvbG9yIjp7IiRpZCI6IjkzOSIsIkEiOjAsIlIiOjI1NSwiRyI6MjU1LCJCIjoyNTV9fSwiSXNWaXNpYmxlIjp0cnVlLCJXaWR0aCI6MC4wLCJIZWlnaHQiOjAuMCwiQm9yZGVyU3R5bGUiOnsiJGlkIjoiOTQwIiwiTGluZUNvbG9yIjpudWxsLCJMaW5lV2VpZ2h0IjowLjAsIkxpbmVUeXBlIjowLCJQYXJlbnRTdHlsZSI6bnVsbH0sIlBhcmVudFN0eWxlIjpudWxsfSwiRGF0ZUZvcm1hdCI6eyIkcmVmIjoiOTEyIn0sIldlZWtOdW1iZXJpbmciOnsiJGlkIjoiOTQxIiwiRm9ybWF0IjowLCJJc1Zpc2libGUiOmZhbHNlLCJMYXN0S25vd25WaXNpYmlsaXR5U3RhdGUiOmZhbHNlfSwiSXNWaXNpYmxlIjp0cnVlLCJQYXJlbnRTdHlsZSI6bnVsbH0sIkluZGV4IjoxLCJQZXJjZW50YWdlQ29tcGxldGUiOm51bGwsIlBvc2l0aW9uIjp7IlJhdGlvIjowLjE2OTYwNzgyODc5NzI5NzUyLCJJc0N1c3RvbSI6ZmFsc2V9LCJEYXRlRm9ybWF0Ijp7IiRyZWYiOiI5MTIifSwiV2Vla051bWJlcmluZyI6eyIkaWQiOiI5NDIiLCJGb3JtYXQiOjAsIklzVmlzaWJsZSI6ZmFsc2UsIkxhc3RLbm93blZpc2liaWxpdHlTdGF0ZSI6ZmFsc2V9LCJSZWxhdGVkVGFza0lkIjoiMDAwMDAwMDAtMDAwMC0wMDAwLTAwMDAtMDAwMDAwMDAwMDAwIiwiSWQiOiI3ZDA5NjA4OC1jNWQyLTRkMGMtYjA4My1hNzBjMjgxOWVkNGUiLCJJbXBvcnRJZCI6bnVsbCwiVGl0bGUiOiJEcnVnIFNlbGVjdGlvbiIsIk5vdGUiOm51bGwsIkh5cGVybGluayI6eyIkaWQiOiI5NDMiLCJBZGRyZXNzIjpudWxsLCJTdWJBZGRyZXNzIjpudWxsfSwiSXNDaGFuZ2VkIjpmYWxzZSwiSXNOZXciOmZhbHNlfSx7IiRpZCI6Ijk0NCIsIkRhdGUiOiIyMDIyLTA2LTE5VDIyOjQ4OjAwWiIsIlN0eWxlIjp7IiRpZCI6Ijk0NSIsIlNoYXBlIjoxNiwiQ29ubmVjdG9yTWFyZ2luIjp7IiRyZWYiOiI3NzQifSwiQ29ubmVjdG9yU3R5bGUiOnsiJGlkIjoiOTQ2IiwiTGluZUNvbG9yIjp7IiRpZCI6Ijk0NyIsIiR0eXBlIjoiTkxSRS5Db21tb24uRG9tLlNvbGlkQ29sb3JCcnVzaCwgTkxSRS5Db21tb24iLCJDb2xvciI6eyIkaWQiOiI5NDgiLCJBIjoxMjcsIlIiOjAsIkciOjAsIkIiOjB9fSwiTGluZVdlaWdodCI6MS4wLCJMaW5lVHlwZSI6MCwiUGFyZW50U3R5bGUiOm51bGx9LCJJc0JlbG93VGltZWJhbmQiOmZhbHNlLCJQb3NpdGlvbk9uVGFzayI6MCwiSGlkZURhdGUiOmZhbHNlLCJTaGFwZVNpemUiOjEsIlNwYWNpbmciOjEuMCwiUGFkZGluZyI6eyIkcmVmIjoiNzc4In0sIlNoYXBlU3R5bGUiOnsiJGlkIjoiOTQ5IiwiTWFyZ2luIjp7IiRyZWYiOiI3ODAifSwiUGFkZGluZyI6eyIkcmVmIjoiNzgxIn0sIkJhY2tncm91bmQiOnsiJGlkIjoiOTUwIiwiQ29sb3IiOnsiJGlkIjoiOTUxIiwiQSI6MjU1LCJSIjowLCJHIjowLCJCIjowfX0sIklzVmlzaWJsZSI6dHJ1ZSwiV2lkdGgiOjEzLjAsIkhlaWdodCI6MTMuMCwiQm9yZGVyU3R5bGUiOnsiJGlkIjoiOTUyIiwiTGluZUNvbG9yIjp7IiRpZCI6Ijk1MyIsIiR0eXBlIjoiTkxSRS5Db21tb24uRG9tLlNvbGlkQ29sb3JCcnVzaCwgTkxSRS5Db21tb24iLCJDb2xvciI6eyIkaWQiOiI5NTQiLCJBIjoyNTUsIlIiOjE3LCJHIjoxMjYsIkIiOjE2N319LCJMaW5lV2VpZ2h0IjowLjAsIkxpbmVUeXBlIjowLCJQYXJlbnRTdHlsZSI6bnVsbH0sIlBhcmVudFN0eWxlIjpudWxsfSwiVGl0bGVTdHlsZSI6eyIkaWQiOiI5NTUiLCJGb250U2V0dGluZ3MiOnsiJGlkIjoiOTU2IiwiRm9udFNpemUiOjExLCJGb250TmFtZSI6IkNhbGlicmkiLCJJc0JvbGQiOnRydWUsIklzSXRhbGljIjpmYWxzZSwiSXNVbmRlcmxpbmVkIjpmYWxzZSwiUGFyZW50U3R5bGUiOm51bGx9LCJBdXRvU2l6ZSI6MCwiRm9yZWdyb3VuZCI6eyIkaWQiOiI5NTciLCJDb2xvciI6eyIkaWQiOiI5NTgiLCJBIjoyNTUsIlIiOjUxLCJHIjo5MSwiQiI6MTE2fX0sIk1heFdpZHRoIjoxNDMuMDE5MjEwODE1NDI5NjksIk1heEhlaWdodCI6IkluZmluaXR5IiwiU21hcnRGb3JlZ3JvdW5kSXNBY3RpdmUiOmZhbHNlLCJIb3Jpem9udGFsQWxpZ25tZW50IjowLCJWZXJ0aWNhbEFsaWdubWVudCI6MCwiU21hcnRGb3JlZ3JvdW5kIjpudWxsLCJCYWNrZ3JvdW5kRmlsbFR5cGUiOjAsIk1hcmdpbiI6eyIkcmVmIjoiNzkxIn0sIlBhZGRpbmciOnsiJHJlZiI6Ijc5MiJ9LCJCYWNrZ3JvdW5kIjp7IiRpZCI6Ijk1OSIsIkNvbG9yIjp7IiRpZCI6Ijk2MCIsIkEiOjAsIlIiOjI1NSwiRyI6MjU1LCJCIjoyNTV9fSwiSXNWaXNpYmxlIjp0cnVlLCJXaWR0aCI6MC4wLCJIZWlnaHQiOjAuMCwiQm9yZGVyU3R5bGUiOnsiJGlkIjoiOTYxIiwiTGluZUNvbG9yIjpudWxsLCJMaW5lV2VpZ2h0IjowLjAsIkxpbmVUeXBlIjowLCJQYXJlbnRTdHlsZSI6bnVsbH0sIlBhcmVudFN0eWxlIjpudWxsfSwiRGF0ZVN0eWxlIjp7IiRpZCI6Ijk2MiIsIkZvbnRTZXR0aW5ncyI6eyIkaWQiOiI5NjMiLCJGb250U2l6ZSI6OSwiRm9udE5hbWUiOiJDYWxpYnJpIiwiSXNCb2xkIjpmYWxzZSwiSXNJdGFsaWMiOmZhbHNlLCJJc1VuZGVybGluZWQiOmZhbHNlLCJQYXJlbnRTdHlsZSI6bnVsbH0sIkF1dG9TaXplIjowLCJGb3JlZ3JvdW5kIjp7IiRpZCI6Ijk2NCIsIkNvbG9yIjp7IiRpZCI6Ijk2NSIsIkEiOjI1NSwiUiI6NTEsIkciOjkxLCJCIjoxMTZ9fSwiTWF4V2lkdGgiOjIwMC4wLCJNYXhIZWlnaHQiOiJJbmZpbml0eSIsIlNtYXJ0Rm9yZWdyb3VuZElzQWN0aXZlIjpmYWxzZSwiSG9yaXpvbnRhbEFsaWdubWVudCI6MCwiVmVydGljYWxBbGlnbm1lbnQiOjAsIlNtYXJ0Rm9yZWdyb3VuZCI6bnVsbCwiQmFja2dyb3VuZEZpbGxUeXBlIjowLCJNYXJnaW4iOnsiJHJlZiI6Ijc5OCJ9LCJQYWRkaW5nIjp7IiRyZWYiOiI3OTkifSwiQmFja2dyb3VuZCI6eyIkaWQiOiI5NjYiLCJDb2xvciI6eyIkaWQiOiI5NjciLCJBIjowLCJSIjoyNTUsIkciOjI1NSwiQiI6MjU1fX0sIklzVmlzaWJsZSI6dHJ1ZSwiV2lkdGgiOjAuMCwiSGVpZ2h0IjowLjAsIkJvcmRlclN0eWxlIjp7IiRpZCI6Ijk2OCIsIkxpbmVDb2xvciI6bnVsbCwiTGluZVdlaWdodCI6MC4wLCJMaW5lVHlwZSI6MCwiUGFyZW50U3R5bGUiOm51bGx9LCJQYXJlbnRTdHlsZSI6bnVsbH0sIkRhdGVGb3JtYXQiOnsiJHJlZiI6IjkxMiJ9LCJXZWVrTnVtYmVyaW5nIjp7IiRpZCI6Ijk2OSIsIkZvcm1hdCI6MCwiSXNWaXNpYmxlIjpmYWxzZSwiTGFzdEtub3duVmlzaWJpbGl0eVN0YXRlIjpmYWxzZX0sIklzVmlzaWJsZSI6dHJ1ZSwiUGFyZW50U3R5bGUiOm51bGx9LCJJbmRleCI6MiwiUGVyY2VudGFnZUNvbXBsZXRlIjpudWxsLCJQb3NpdGlvbiI6eyJSYXRpbyI6MC4xMTc0MjE2NTEwODIyMDU4LCJJc0N1c3RvbSI6ZmFsc2V9LCJEYXRlRm9ybWF0Ijp7IiRyZWYiOiI5MTIifSwiV2Vla051bWJlcmluZyI6eyIkaWQiOiI5NzAiLCJGb3JtYXQiOjAsIklzVmlzaWJsZSI6ZmFsc2UsIkxhc3RLbm93blZpc2liaWxpdHlTdGF0ZSI6ZmFsc2V9LCJSZWxhdGVkVGFza0lkIjoiMDAwMDAwMDAtMDAwMC0wMDAwLTAwMDAtMDAwMDAwMDAwMDAwIiwiSWQiOiI1Y2EyOTY0MC05NmVlLTQxMjItOGIwMi01NDI4MDA1NjQ4ZjEiLCJJbXBvcnRJZCI6bnVsbCwiVGl0bGUiOiJJTkQgU3VibWlzc2lvbiIsIk5vdGUiOm51bGwsIkh5cGVybGluayI6eyIkaWQiOiI5NzEiLCJBZGRyZXNzIjpudWxsLCJTdWJBZGRyZXNzIjpudWxsfSwiSXNDaGFuZ2VkIjpmYWxzZSwiSXNOZXciOmZhbHNlfSx7IiRpZCI6Ijk3MiIsIkRhdGUiOiIyMDI3LTEyLTI1VDA0OjU0OjAwWiIsIlN0eWxlIjp7IiRpZCI6Ijk3MyIsIlNoYXBlIjoxNiwiQ29ubmVjdG9yTWFyZ2luIjp7IiRyZWYiOiI3NzQifSwiQ29ubmVjdG9yU3R5bGUiOnsiJGlkIjoiOTc0IiwiTGluZUNvbG9yIjp7IiRpZCI6Ijk3NSIsIiR0eXBlIjoiTkxSRS5Db21tb24uRG9tLlNvbGlkQ29sb3JCcnVzaCwgTkxSRS5Db21tb24iLCJDb2xvciI6eyIkaWQiOiI5NzYiLCJBIjoxMjcsIlIiOjAsIkciOjAsIkIiOjB9fSwiTGluZVdlaWdodCI6MS4wLCJMaW5lVHlwZSI6MCwiUGFyZW50U3R5bGUiOm51bGx9LCJJc0JlbG93VGltZWJhbmQiOmZhbHNlLCJQb3NpdGlvbk9uVGFzayI6MCwiSGlkZURhdGUiOmZhbHNlLCJTaGFwZVNpemUiOjEsIlNwYWNpbmciOjEuMCwiUGFkZGluZyI6eyIkcmVmIjoiNzc4In0sIlNoYXBlU3R5bGUiOnsiJGlkIjoiOTc3IiwiTWFyZ2luIjp7IiRyZWYiOiI3ODAifSwiUGFkZGluZyI6eyIkcmVmIjoiNzgxIn0sIkJhY2tncm91bmQiOnsiJGlkIjoiOTc4IiwiQ29sb3IiOnsiJGlkIjoiOTc5IiwiQSI6MjU1LCJSIjowLCJHIjowLCJCIjowfX0sIklzVmlzaWJsZSI6dHJ1ZSwiV2lkdGgiOjEzLjAsIkhlaWdodCI6MTMuMCwiQm9yZGVyU3R5bGUiOnsiJGlkIjoiOTgwIiwiTGluZUNvbG9yIjp7IiRpZCI6Ijk4MSIsIiR0eXBlIjoiTkxSRS5Db21tb24uRG9tLlNvbGlkQ29sb3JCcnVzaCwgTkxSRS5Db21tb24iLCJDb2xvciI6eyIkaWQiOiI5ODIiLCJBIjoyNTUsIlIiOjE3LCJHIjoxMjYsIkIiOjE2N319LCJMaW5lV2VpZ2h0IjowLjAsIkxpbmVUeXBlIjowLCJQYXJlbnRTdHlsZSI6bnVsbH0sIlBhcmVudFN0eWxlIjpudWxsfSwiVGl0bGVTdHlsZSI6eyIkaWQiOiI5ODMiLCJGb250U2V0dGluZ3MiOnsiJGlkIjoiOTg0IiwiRm9udFNpemUiOjExLCJGb250TmFtZSI6IkNhbGlicmkiLCJJc0JvbGQiOnRydWUsIklzSXRhbGljIjpmYWxzZSwiSXNVbmRlcmxpbmVkIjpmYWxzZSwiUGFyZW50U3R5bGUiOm51bGx9LCJBdXRvU2l6ZSI6MCwiRm9yZWdyb3VuZCI6eyIkaWQiOiI5ODUiLCJDb2xvciI6eyIkaWQiOiI5ODYiLCJBIjoyNTUsIlIiOjUxLCJHIjo5MSwiQiI6MTE2fX0sIk1heFdpZHRoIjoxNDMuMDE5MjEwODE1NDI5NjksIk1heEhlaWdodCI6IkluZmluaXR5IiwiU21hcnRGb3JlZ3JvdW5kSXNBY3RpdmUiOmZhbHNlLCJIb3Jpem9udGFsQWxpZ25tZW50IjowLCJWZXJ0aWNhbEFsaWdubWVudCI6MCwiU21hcnRGb3JlZ3JvdW5kIjpudWxsLCJCYWNrZ3JvdW5kRmlsbFR5cGUiOjAsIk1hcmdpbiI6eyIkcmVmIjoiNzkxIn0sIlBhZGRpbmciOnsiJHJlZiI6Ijc5MiJ9LCJCYWNrZ3JvdW5kIjp7IiRpZCI6Ijk4NyIsIkNvbG9yIjp7IiRpZCI6Ijk4OCIsIkEiOjAsIlIiOjI1NSwiRyI6MjU1LCJCIjoyNTV9fSwiSXNWaXNpYmxlIjp0cnVlLCJXaWR0aCI6MC4wLCJIZWlnaHQiOjAuMCwiQm9yZGVyU3R5bGUiOnsiJGlkIjoiOTg5IiwiTGluZUNvbG9yIjpudWxsLCJMaW5lV2VpZ2h0IjowLjAsIkxpbmVUeXBlIjowLCJQYXJlbnRTdHlsZSI6bnVsbH0sIlBhcmVudFN0eWxlIjpudWxsfSwiRGF0ZVN0eWxlIjp7IiRpZCI6Ijk5MCIsIkZvbnRTZXR0aW5ncyI6eyIkaWQiOiI5OTEiLCJGb250U2l6ZSI6OSwiRm9udE5hbWUiOiJDYWxpYnJpIiwiSXNCb2xkIjpmYWxzZSwiSXNJdGFsaWMiOmZhbHNlLCJJc1VuZGVybGluZWQiOmZhbHNlLCJQYXJlbnRTdHlsZSI6bnVsbH0sIkF1dG9TaXplIjowLCJGb3JlZ3JvdW5kIjp7IiRpZCI6Ijk5MiIsIkNvbG9yIjp7IiRpZCI6Ijk5MyIsIkEiOjI1NSwiUiI6NTEsIkciOjkxLCJCIjoxMTZ9fSwiTWF4V2lkdGgiOjIwMC4wLCJNYXhIZWlnaHQiOiJJbmZpbml0eSIsIlNtYXJ0Rm9yZWdyb3VuZElzQWN0aXZlIjpmYWxzZSwiSG9yaXpvbnRhbEFsaWdubWVudCI6MCwiVmVydGljYWxBbGlnbm1lbnQiOjAsIlNtYXJ0Rm9yZWdyb3VuZCI6bnVsbCwiQmFja2dyb3VuZEZpbGxUeXBlIjowLCJNYXJnaW4iOnsiJHJlZiI6Ijc5OCJ9LCJQYWRkaW5nIjp7IiRyZWYiOiI3OTkifSwiQmFja2dyb3VuZCI6eyIkaWQiOiI5OTQiLCJDb2xvciI6eyIkaWQiOiI5OTUiLCJBIjowLCJSIjoyNTUsIkciOjI1NSwiQiI6MjU1fX0sIklzVmlzaWJsZSI6dHJ1ZSwiV2lkdGgiOjAuMCwiSGVpZ2h0IjowLjAsIkJvcmRlclN0eWxlIjp7IiRpZCI6Ijk5NiIsIkxpbmVDb2xvciI6bnVsbCwiTGluZVdlaWdodCI6MC4wLCJMaW5lVHlwZSI6MCwiUGFyZW50U3R5bGUiOm51bGx9LCJQYXJlbnRTdHlsZSI6bnVsbH0sIkRhdGVGb3JtYXQiOnsiJHJlZiI6IjkxMiJ9LCJXZWVrTnVtYmVyaW5nIjp7IiRpZCI6Ijk5NyIsIkZvcm1hdCI6MCwiSXNWaXNpYmxlIjpmYWxzZSwiTGFzdEtub3duVmlzaWJpbGl0eVN0YXRlIjpmYWxzZX0sIklzVmlzaWJsZSI6dHJ1ZSwiUGFyZW50U3R5bGUiOm51bGx9LCJJbmRleCI6MywiUGVyY2VudGFnZUNvbXBsZXRlIjpudWxsLCJQb3NpdGlvbiI6eyJSYXRpbyI6MC4wODc4MDI0NjkxMzU4MDI1MTYsIklzQ3VzdG9tIjpmYWxzZX0sIkRhdGVGb3JtYXQiOnsiJHJlZiI6IjkxMiJ9LCJXZWVrTnVtYmVyaW5nIjp7IiRpZCI6Ijk5OCIsIkZvcm1hdCI6MCwiSXNWaXNpYmxlIjpmYWxzZSwiTGFzdEtub3duVmlzaWJpbGl0eVN0YXRlIjpmYWxzZX0sIlJlbGF0ZWRUYXNrSWQiOiIwMDAwMDAwMC0wMDAwLTAwMDAtMDAwMC0wMDAwMDAwMDAwMDAiLCJJZCI6ImQxYWI0NjE0LWNlZTItNGE2Yy05MzRkLThiMjJhZmU5NTdmYSIsIkltcG9ydElkIjpudWxsLCJUaXRsZSI6Ik5EQSBTdWJtaXNzaW9uIiwiTm90ZSI6bnVsbCwiSHlwZXJsaW5rIjp7IiRpZCI6Ijk5OSIsIkFkZHJlc3MiOm51bGwsIlN1YkFkZHJlc3MiOm51bGx9LCJJc0NoYW5nZWQiOmZhbHNlLCJJc05ldyI6ZmFsc2V9XSwiVGFza3MiOltdLCJTd2ltbGFuZXMiOltdLCJNc1Byb2plY3RJdGVtc1RyZWUiOm51bGwsIk1ldGFkYXRhIjp7IiRpZCI6IjEwMDAiLCJSZWNlbnRDb2xvcnNDb2xsZWN0aW9uIjoiW1wiI0ZGQzMwMDU4XCIsXCIjRkY3QzgzQkNcIixcIiNGRkZDQ0FBQ1wiLFwiI0ZGOUFDQkMxXCJdIiwiTXNwTGF0ZXN0SW1wb3J0SXRlbXMiOiJ7XCIkaWRcIjpcIjFcIixcIlJvb3RcIjp7XCJJbXBvcnRJZFwiOm51bGwsXCJJc0ltcG9ydGVkXCI6ZmFsc2UsXCJDaGlsZHJlblwiOltdfX0iLCJNc3BTeW5jQnlVaWQiOiJGYWxzZSIsIk1zcENvbHVtbnNNYXBwaW5nIjoiW3tcIiRpZFwiOlwiMVwiLFwiU2VsZWN0ZWRNYXBwaW5nXCI6MSxcIkNvbHVtbkhlYWRlclwiOlwiU3dpbWxhbmVcIn0se1wiJGlkXCI6XCIyXCIsXCJTZWxlY3RlZE1hcHBpbmdcIjoyLFwiQ29sdW1uSGVhZGVyXCI6XCJOYW1lXCJ9LHtcIiRpZFwiOlwiM1wiLFwiU2VsZWN0ZWRNYXBwaW5nXCI6MyxcIkNvbHVtbkhlYWRlclwiOlwiU3RhcnRcIn0se1wiJGlkXCI6XCI0XCIsXCJTZWxlY3RlZE1hcHBpbmdcIjo0LFwiQ29sdW1uSGVhZGVyXCI6XCJGaW5pc2hcIn0se1wiJGlkXCI6XCI1XCIsXCJTZWxlY3RlZE1hcHBpbmdcIjo1LFwiQ29sdW1uSGVhZGVyXCI6XCJQZXJjZW50Q29tcGxldGVcIn1dIn0sIlNldHRpbmdzIjp7IiRpZCI6IjEwMDEiLCJJbXBhT3B0aW9ucyI6eyIkaWQiOiIxMDAyIiwiTGVmdFRvUmlnaHQiOnRydWUsIlBheWxvYWRPcHRpb25zIjox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xMDAzIiwiVXNlVGltZSI6ZmFsc2UsIldvcmtEYXlTdGFydCI6IjAwOjAwOjAwIiwiV29ya0RheUVuZCI6IjIzOjU5OjAwIn0sIkxhc3RVc2VkVGVtcGxhdGVJZCI6IjEyYjc3NWJhLTAwNGYtNDQyNC1hYjA2LTJlZmEyMjUzZGZlZCIsIkZpcnN0V2Vla09mWWVhciI6MCwiUGxhY2VNaWxlc3RvbmVBdFRoZUJlZ2lubmluZ09mVGhlRGF5IjpmYWxzZX0="/>
  <p:tag name="__MASTER" val="__part_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SHAPEPADDINGTOP" val="7"/>
  <p:tag name="OTLMARKERSHAPE" val="OTL"/>
  <p:tag name="OTLTIMEBANDCULTUREINFO" val="en-US"/>
  <p:tag name="OTLTIMEBANDQUICKPOSITION" val="Custom"/>
  <p:tag name="OTLTIMEBANDTHREEDEFFECTS" val="None"/>
  <p:tag name="OTLTIMEBANDAUTODATERANGE" val="True"/>
  <p:tag name="OTLTIMEBANDSTARTDATE" val="0001-01-01T00:00:00.0000000"/>
  <p:tag name="OTLTIMEBANDENDDATE" val="2069-04-22T00:56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LEFTENDCAPSMARGINLEFT" val="52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SCALEFORMAT" val="MMM"/>
  <p:tag name="OTLTIMEBANDSCALETYPE" val="Years"/>
  <p:tag name="OTLTIMEBANDSHAPETYPE" val="RectangleTimeband"/>
  <p:tag name="OTLTIMEBANDSHAPEHEIGHT" val="3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18-01-01T23:32:00.0000000Z"/>
  <p:tag name="OTLENDDATE" val="2022-07-01T23:32:00.0000000Z"/>
  <p:tag name="OTLPERCENTAGE" val="0"/>
  <p:tag name="OTLDURATIONFORMAT" val="year"/>
  <p:tag name="OTLSPACING" val="5"/>
  <p:tag name="OTLSHAPETHICKNESSTYPE" val="Regular"/>
  <p:tag name="OTLWEEKNUMBERINGFORMAT" val="WNFormat1"/>
  <p:tag name="OTLWEEKNUMBERINGISVISIBLE" val="Fals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2-07-01T17:46:00.0000000Z"/>
  <p:tag name="OTLENDDATE" val="2028-01-01T17:46:00.0000000"/>
  <p:tag name="OTLPERCENTAGE" val="0"/>
  <p:tag name="OTLDURATIONFORMAT" val="year"/>
  <p:tag name="OTLSPACING" val="5"/>
  <p:tag name="OTLSHAPETHICKNESSTYPE" val="Regular"/>
  <p:tag name="OTLWEEKNUMBERINGFORMAT" val="WNFormat1"/>
  <p:tag name="OTLWEEKNUMBERINGISVISIBLE" val="Fals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8-01-01T01:01:00.0000000Z"/>
  <p:tag name="OTLENDDATE" val="2054-07-01T01:01:00.0000000Z"/>
  <p:tag name="OTLPERCENTAGE" val="0"/>
  <p:tag name="OTLDURATIONFORMAT" val="year"/>
  <p:tag name="OTLSPACING" val="5"/>
  <p:tag name="OTLSHAPETHICKNESSTYPE" val="Thick"/>
  <p:tag name="OTLWEEKNUMBERINGFORMAT" val="WNFormat1"/>
  <p:tag name="OTLWEEKNUMBERINGISVISIBLE" val="Fals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54-07-01T08:28:00.0000000Z"/>
  <p:tag name="OTLENDDATE" val="2067-01-01T08:28:00.0000000Z"/>
  <p:tag name="OTLPERCENTAGE" val="0"/>
  <p:tag name="OTLDURATIONFORMAT" val="year"/>
  <p:tag name="OTLSPACING" val="5"/>
  <p:tag name="OTLSHAPETHICKNESSTYPE" val="Regular"/>
  <p:tag name="OTLWEEKNUMBERINGFORMAT" val="WNFormat1"/>
  <p:tag name="OTLWEEKNUMBERINGISVISIBLE" val="Fals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66-11-07T19:09:00.0000000"/>
  <p:tag name="OTLENDDATE" val="2069-04-22T00:56:00.0000000"/>
  <p:tag name="OTLPERCENTAGE" val="0"/>
  <p:tag name="OTLDURATIONFORMAT" val="year"/>
  <p:tag name="OTLSPACING" val="5"/>
  <p:tag name="OTLSHAPETHICKNESSTYPE" val="Custom"/>
  <p:tag name="OTLWEEKNUMBERINGFORMAT" val="WNFormat1"/>
  <p:tag name="OTLWEEKNUMBERINGISVISIBLE" val="Fals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18-01-01T08:49:00.0000000Z"/>
  <p:tag name="OTLENDDATE" val="2022-07-01T08:49:00.0000000Z"/>
  <p:tag name="OTLPERCENTAGE" val="0"/>
  <p:tag name="OTLDURATIONFORMAT" val="year"/>
  <p:tag name="OTLSPACING" val="5"/>
  <p:tag name="OTLSHAPETHICKNESSTYPE" val="Thick"/>
  <p:tag name="OTLWEEKNUMBERINGFORMAT" val="WNFormat1"/>
  <p:tag name="OTLWEEKNUMBERINGISVISIBLE" val="Fals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2-07-01T20:39:00.0000000Z"/>
  <p:tag name="OTLENDDATE" val="2028-01-01T20:39:00.0000000Z"/>
  <p:tag name="OTLPERCENTAGE" val="0"/>
  <p:tag name="OTLDURATIONFORMAT" val="year"/>
  <p:tag name="OTLSPACING" val="5"/>
  <p:tag name="OTLSHAPETHICKNESSTYPE" val="Thick"/>
  <p:tag name="OTLWEEKNUMBERINGFORMAT" val="WNFormat1"/>
  <p:tag name="OTLWEEKNUMBERINGISVISIBLE" val="Fals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8-01-01T19:14:00.0000000Z"/>
  <p:tag name="OTLENDDATE" val="2035-01-01T19:14:00.0000000Z"/>
  <p:tag name="OTLPERCENTAGE" val="0"/>
  <p:tag name="OTLDURATIONFORMAT" val="year"/>
  <p:tag name="OTLSPACING" val="5"/>
  <p:tag name="OTLSHAPETHICKNESSTYPE" val="Thick"/>
  <p:tag name="OTLWEEKNUMBERINGFORMAT" val="WNFormat1"/>
  <p:tag name="OTLWEEKNUMBERINGISVISIBLE" val="Fals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35-01-01T11:41:00.0000000Z"/>
  <p:tag name="OTLENDDATE" val="2043-07-01T11:41:00.0000000Z"/>
  <p:tag name="OTLPERCENTAGE" val="0"/>
  <p:tag name="OTLDURATIONFORMAT" val="year"/>
  <p:tag name="OTLSPACING" val="5"/>
  <p:tag name="OTLSHAPETHICKNESSTYPE" val="Thick"/>
  <p:tag name="OTLWEEKNUMBERINGFORMAT" val="WNFormat1"/>
  <p:tag name="OTLWEEKNUMBERINGISVISIBLE" val="Fals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43-07-01T06:09:00.0000000Z"/>
  <p:tag name="OTLENDDATE" val="2054-07-01T06:09:00.0000000Z"/>
  <p:tag name="OTLPERCENTAGE" val="0"/>
  <p:tag name="OTLDURATIONFORMAT" val="year"/>
  <p:tag name="OTLSPACING" val="5"/>
  <p:tag name="OTLSHAPETHICKNESSTYPE" val="Thick"/>
  <p:tag name="OTLWEEKNUMBERINGFORMAT" val="WNFormat1"/>
  <p:tag name="OTLWEEKNUMBERINGISVISIBLE" val="Fals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19-01-28T00:00:00.0000000Z"/>
  <p:tag name="OTLENDDATE" val="2019-03-31T18:57:00.0000000"/>
  <p:tag name="OTLPERCENTAGE" val="100"/>
  <p:tag name="OTLDURATIONFORMAT" val="day"/>
  <p:tag name="OTLSPACING" val="3"/>
  <p:tag name="OTLSHAPETHICKNESSTYPE" val="Thin"/>
  <p:tag name="OTLWEEKNUMBERINGFORMAT" val="WNFormat1"/>
  <p:tag name="OTLWEEKNUMBERINGISVISIBLE" val="Fals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54-07-01T14:05:00.0000000Z"/>
  <p:tag name="OTLENDDATE" val="2067-01-01T14:05:00.0000000Z"/>
  <p:tag name="OTLPERCENTAGE" val="0"/>
  <p:tag name="OTLDURATIONFORMAT" val="year"/>
  <p:tag name="OTLSPACING" val="5"/>
  <p:tag name="OTLSHAPETHICKNESSTYPE" val="Thick"/>
  <p:tag name="OTLWEEKNUMBERINGFORMAT" val="WNFormat1"/>
  <p:tag name="OTLWEEKNUMBERINGISVISIBLE" val="Fals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ELAPSEDSTYLE" val="Thin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hase 1 Review"/>
  <p:tag name="OTLDATE" val="2034-12-20T11:02:00.0000000Z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hase 2 Review"/>
  <p:tag name="OTLDATE" val="2043-07-18T12:36:00.0000000Z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hase 3 Review"/>
  <p:tag name="OTLDATE" val="2054-07-01T01:34:00.0000000Z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19-01-02T00:00:00.0000000Z"/>
  <p:tag name="OTLENDDATE" val="2019-03-31T19:44:00.0000000"/>
  <p:tag name="OTLPERCENTAGE" val="100"/>
  <p:tag name="OTLDURATIONFORMAT" val="day"/>
  <p:tag name="OTLSPACING" val="3"/>
  <p:tag name="OTLSHAPETHICKNESSTYPE" val="Thin"/>
  <p:tag name="OTLWEEKNUMBERINGFORMAT" val="WNFormat1"/>
  <p:tag name="OTLWEEKNUMBERINGISVISIBLE" val="Fals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19-02-23T14:36:00.0000000"/>
  <p:tag name="OTLENDDATE" val="2019-04-07T00:24:00.0000000"/>
  <p:tag name="OTLPERCENTAGE" val="100"/>
  <p:tag name="OTLDURATIONFORMAT" val="day"/>
  <p:tag name="OTLSPACING" val="3"/>
  <p:tag name="OTLSHAPETHICKNESSTYPE" val="Thin"/>
  <p:tag name="OTLWEEKNUMBERINGFORMAT" val="WNFormat1"/>
  <p:tag name="OTLWEEKNUMBERINGISVISIBLE" val="Fals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19-04-02T00:00:00.0000000Z"/>
  <p:tag name="OTLENDDATE" val="2019-06-02T13:00:00.0000000"/>
  <p:tag name="OTLPERCENTAGE" val="75"/>
  <p:tag name="OTLDURATIONFORMAT" val="day"/>
  <p:tag name="OTLSPACING" val="3"/>
  <p:tag name="OTLSHAPETHICKNESSTYPE" val="Thin"/>
  <p:tag name="OTLWEEKNUMBERINGFORMAT" val="WNFormat1"/>
  <p:tag name="OTLWEEKNUMBERINGISVISIBLE" val="Fals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19-04-02T00:00:00.0000000Z"/>
  <p:tag name="OTLENDDATE" val="2019-04-28T07:18:00.0000000Z"/>
  <p:tag name="OTLDURATIONFORMAT" val="day"/>
  <p:tag name="OTLSPACING" val="3"/>
  <p:tag name="OTLSHAPETHICKNESSTYPE" val="Thin"/>
  <p:tag name="OTLWEEKNUMBERINGFORMAT" val="WNFormat1"/>
  <p:tag name="OTLWEEKNUMBERINGISVISIBLE" val="Fals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19-02-02T21:03:00.0000000"/>
  <p:tag name="OTLENDDATE" val="2019-04-07T20:59:00.0000000"/>
  <p:tag name="OTLDURATIONFORMAT" val="day"/>
  <p:tag name="OTLSPACING" val="3"/>
  <p:tag name="OTLSHAPETHICKNESSTYPE" val="Thin"/>
  <p:tag name="OTLWEEKNUMBERINGFORMAT" val="WNFormat1"/>
  <p:tag name="OTLWEEKNUMBERINGISVISIBLE" val="Fals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Approval"/>
  <p:tag name="OTLDATE" val="2067-01-03T09:10:00.0000000Z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19-06-05T23:51:00.0000000"/>
  <p:tag name="OTLENDDATE" val="2019-08-05T12:55:00.0000000Z"/>
  <p:tag name="OTLDURATIONFORMAT" val="day"/>
  <p:tag name="OTLSPACING" val="3"/>
  <p:tag name="OTLSHAPETHICKNESSTYPE" val="Thin"/>
  <p:tag name="OTLWEEKNUMBERINGFORMAT" val="WNFormat1"/>
  <p:tag name="OTLWEEKNUMBERINGISVISIBLE" val="Fals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MuMSIsIk9yaWdpbmFsQXNzZW1ibHlWZXJzaW9uIjoiMy4yMC4wNC4wMCIsIkVkaXRpb24iOiJQcm8iLCJJc1BsdXNFZGl0aW9uIjp0cnVlLCJJc1Byb0VkaXRpb24iOnRydWV9LCJFZmZlY3QiOjAsIlN0eWxlIjp7IiRpZCI6IjMiLCJUaW1lYmFuZFN0eWxlIjp7IiRpZCI6IjQiLCJTY2FsZU1hcmtpbmciOjAsIlNoYXBlIjowLCJTaGFwZVN0eWxlIjp7IiRpZCI6IjUiLCJNYXJnaW4iOnsiJGlkIjoiNiIsIlRvcCI6MCwiTGVmdCI6MTIsIlJpZ2h0IjoxMiwiQm90dG9tIjowfSwiUGFkZGluZyI6eyIkaWQiOiI3IiwiVG9wIjo3LCJMZWZ0IjowLCJSaWdodCI6MCwiQm90dG9tIjo3fSwiQmFja2dyb3VuZCI6eyIkaWQiOiI4IiwiQ29sb3IiOnsiJGlkIjoiOSIsIkEiOjI1NSwiUiI6ODksIkciOjg5LCJCIjo4OX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yMCwiRm9udE5hbWUiOiJDYWxpYnJpIiwiSXNCb2xkIjp0cnVlLCJJc0l0YWxpYyI6ZmFsc2UsIklzVW5kZXJsaW5lZCI6ZmFsc2UsIlBhcmVudFN0eWxlIjpudWxsfSwiQXV0b1NpemUiOjAsIkZvcmVncm91bmQiOnsiJGlkIjoiMTUiLCJDb2xvciI6eyIkaWQiOiIxNi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TciLCJUb3AiOjAsIkxlZnQiOjAsIlJpZ2h0IjoyNSwiQm90dG9tIjowfSwiUGFkZGluZyI6eyIkaWQiOiIxOCIsIlRvcCI6MCwiTGVmdCI6MCwiUmlnaHQiOjAsIkJvdHRvbSI6MH0sIkJhY2tncm91bmQiOnsiJGlkIjoiMTkiLCJDb2xvciI6eyIkaWQiOiIyMCIsIkEiOjg5LCJSIjowLCJHIjowLCJCIjowfX0sIklzVmlzaWJsZSI6dHJ1ZSwiV2lkdGgiOjAuMCwiSGVpZ2h0IjowLjAsIkJvcmRlclN0eWxlIjpudWxsLCJQYXJlbnRTdHlsZSI6bnVsbH0sIkxlZnRFbmRDYXBzU3R5bGUiOnsiJGlkIjoiMjEiLCJGb250U2V0dGluZ3MiOnsiJGlkIjoiMjIiLCJGb250U2l6ZSI6MzYsIkZvbnROYW1lIjoiQ2FsaWJyaSIsIklzQm9sZCI6dHJ1ZSwiSXNJdGFsaWMiOmZhbHNlLCJJc1VuZGVybGluZWQiOmZhbHNlLCJQYXJlbnRTdHlsZSI6bnVsbH0sIkF1dG9TaXplIjowLCJGb3JlZ3JvdW5kIjp7IiRpZCI6IjIzIiwiQ29sb3IiOnsiJGlkIjoiMjQ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I1IiwiVG9wIjowLCJMZWZ0IjoyNSwiUmlnaHQiOjAsIkJvdHRvbSI6MH0sIlBhZGRpbmciOnsiJGlkIjoiMjYiLCJUb3AiOjAsIkxlZnQiOjAsIlJpZ2h0IjowLCJCb3R0b20iOjB9LCJCYWNrZ3JvdW5kIjp7IiRpZCI6IjI3IiwiQ29sb3IiOnsiJHJlZiI6IjIwIn19LCJJc1Zpc2libGUiOmZhbHNlLCJXaWR0aCI6MC4wLCJIZWlnaHQiOjAuMCwiQm9yZGVyU3R5bGUiOm51bGwsIlBhcmVudFN0eWxlIjpudWxsfSwiVG9kYXlUZXh0U3R5bGUiOnsiJGlkIjoiMjgiLCJGb250U2V0dGluZ3MiOnsiJGlkIjoiMjkiLCJGb250U2l6ZSI6MTIsIkZvbnROYW1lIjoiQ2FsaWJyaS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MTkxLCJSIjoyNTUsIkciOjAsIkIiOjB9fSwiQXBwZW5kWWVhck9uWWVhckNoYW5nZSI6dHJ1ZSwiRWxhcHNlZFRpbWVGb3JtYXQiOjIsIlRvZGF5TWFya2VyUG9zaXRpb24iOjAsIlF1aWNrUG9zaXRpb24iOjMsIkFic29sdXRlUG9zaXRpb24iOjIxNi4wLCJNYXJnaW4iOnsiJGlkIjoiNDkiLCJUb3AiOjAsIkxlZnQiOjEwLCJSaWdodCI6MTAsIkJvdHRvbSI6MH0sIlBhZGRpbmciOnsiJGlkIjoiNTAiLCJUb3AiOjAsIkxlZnQiOjAsIlJpZ2h0IjowLCJCb3R0b20iOjB9LCJCYWNrZ3JvdW5kIjp7IiRpZCI6IjUxIiwiQ29sb3IiOnsiJGlkIjoiNTIiLCJBIjoyNTUsIlIiOjQ3LCJHIjo1NCwiQiI6MTUzfX0sIklzVmlzaWJsZSI6dHJ1ZSwiV2lkdGgiOjAuMCwiSGVpZ2h0IjowLjAsIkJvcmRlclN0eWxlIjpudWxsLCJQYXJlbnRTdHlsZSI6bnVsbH0sIkRlZmF1bHRNaWxlc3RvbmVTdHlsZSI6eyIkaWQiOiI1MyIsIlNoYXBlIjowLCJDb25uZWN0b3JNYXJnaW4iOnsiJGlkIjoiNTQiLCJUb3AiOjAsIkxlZnQiOjIsIlJpZ2h0IjoyLCJCb3R0b20iOjB9LCJDb25uZWN0b3JTdHlsZSI6eyIkaWQiOiI1NSIsIkxpbmVDb2xvciI6eyIkaWQiOiI1NiIsIiR0eXBlIjoiTkxSRS5Db21tb24uRG9tLlNvbGlkQ29sb3JCcnVzaCwgTkxSRS5Db21tb24iLCJDb2xvciI6eyIkaWQiOiI1NyIsIkEiOjEyNywiUiI6NzksIkciOjEyOSwiQiI6MTg5fX0sIkxpbmVXZWlnaHQiOjEuMCwiTGluZVR5cGUiOjAsIlBhcmVudFN0eWxlIjpudWxsfSwiSXNCZWxvd1RpbWViYW5kIjpmYWxzZSwiUG9zaXRpb25PblRhc2siOjAsIkhpZGVEYXRlIjpmYWxzZSwiU2hhcGVTaXplIjoxLCJTcGFjaW5nIjox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nsiJGlkIjoiNjIiLCJDb2xvciI6eyIkaWQiOiI2MyIsIkEiOjI1NSwiUiI6MCwiRyI6MTE0LCJCIjoxODh9fSwiSXNWaXNpYmxlIjp0cnVlLCJXaWR0aCI6MTguMCwiSGVpZ2h0IjoyMC4wLCJCb3JkZXJTdHlsZSI6eyIkaWQiOiI2NCIsIkxpbmVDb2xvciI6eyIkaWQiOiI2NSIsIiR0eXBlIjoiTkxSRS5Db21tb24uRG9tLlNvbGlkQ29sb3JCcnVzaCwgTkxSRS5Db21tb24iLCJDb2xvciI6eyIkaWQiOiI2NiIsIkEiOjI1NSwiUiI6MjU1LCJHIjowLCJCIjowfX0sIkxpbmVXZWlnaHQiOjAuMCwiTGluZVR5cGUiOjAsIlBhcmVudFN0eWxlIjpudWxsfSwiUGFyZW50U3R5bGUiOm51bGx9LCJUaXRsZVN0eWxlIjp7IiRpZCI6IjY3IiwiRm9udFNldHRpbmdzIjp7IiRpZCI6IjY4IiwiRm9udFNpemUiOjExLCJGb250TmFtZSI6IkNhbGlicmkiLCJJc0JvbGQiOmZhbHNlLCJJc0l0YWxpYyI6ZmFsc2UsIklzVW5kZXJsaW5lZCI6ZmFsc2UsIlBhcmVudFN0eWxlIjpudWxsfSwiQXV0b1NpemUiOjAsIkZvcmVncm91bmQiOnsiJGlkIjoiNjkiLCJDb2xvciI6eyIkaWQiOiI3M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OSwiRm9udE5hbWUiOiJDYWxpYnJpIiwiSXNCb2xkIjpmYWxzZSwiSXNJdGFsaWMiOmZhbHNlLCJJc1VuZGVybGluZWQiOmZhbHNlLCJQYXJlbnRTdHlsZSI6bnVsbH0sIkF1dG9TaXplIjowLCJGb3JlZ3JvdW5kIjp7IiRpZCI6Ijc2IiwiQ29sb3IiOnsiJGlkIjoiNz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c4IiwiVG9wIjowLCJMZWZ0IjowLCJSaWdodCI6MCwiQm90dG9tIjowfSwiUGFkZGluZyI6eyIkaWQiOiI3OSIsIlRvcCI6MCwiTGVmdCI6MCwiUmlnaHQiOjAsIkJvdHRvbSI6MH0sIkJhY2tncm91bmQiOnsiJGlkIjoiODAiLCJDb2xvciI6eyIkcmVmIjoiMjAifX0sIklzVmlzaWJsZSI6dHJ1ZSwiV2lkdGgiOjAuMCwiSGVpZ2h0IjowLjAsIkJvcmRlclN0eWxlIjpudWxsLCJQYXJlbnRTdHlsZSI6bnVsbH0sIkRhdGVGb3JtYXQiOnsiJGlkIjoiODEiLCJGb3JtYXRTdHJpbmciOiJNTU1NIGQsIHl5eXkiLCJTZXBhcmF0b3IiOiIvIiwiVXNlSW50ZXJuYXRpb25hbERhdGVGb3JtYXQiOmZhbHNlLCJEYXRlSXNWaXNpYmxlIjp0cnVlLCJUaW1lSXNWaXNpYmxlIjpmYWxzZSwiSG91ckRpZ2l0cyI6MSwiQW1QbURlc2lnbmF0b3IiOjIsIlRyaW0wME1pbnV0ZXMiOmZhbHNlLCJMYXN0S25vd25WaXNpYmlsaXR5U3RhdGUiOnsiJGlkIjoiODIiLCJEYXRlUGFydElzVmlzaWJsZSI6dHJ1ZSwiVGltZVBhcnRJc1Zpc2libGUiOmZhbHNlfX0sIldlZWtOdW1iZXJpbmciOnsiJGlkIjoiODMiLCJGb3JtYXQiOjAsIklzVmlzaWJsZSI6ZmFsc2UsIkxhc3RLbm93blZpc2liaWxpdHlTdGF0ZSI6ZmFsc2V9LCJJc1Zpc2libGUiOnRydWUsIlBhcmVudFN0eWxlIjpudWxsfSwiRGVmYXVsdFRhc2tTdHlsZSI6eyIkaWQiOiI4NCIsIlNoYXBlIjowLCJTaGFwZVRoaWNrbmVzcyI6MSwiRHVyYXRpb25Gb3JtYXQiOjAsIkluY2x1ZGVOb25Xb3JraW5nRGF5c0luRHVyYXRpb24iOmZhbHNlLCJQZXJjZW50YWdlQ29tcGxldGVTdHlsZSI6eyIkaWQiOiI4NSIsIkZvbnRTZXR0aW5ncyI6eyIkaWQiOiI4NiIsIkZvbnRTaXplIjoxMCwiRm9udE5hbWUiOiJDYWxpYnJpIiwiSXNCb2xkIjpmYWxzZSwiSXNJdGFsaWMiOmZhbHNlLCJJc1VuZGVybGluZWQiOmZhbHNlLCJQYXJlbnRTdHlsZSI6bnVsbH0sIkF1dG9TaXplIjowLCJGb3JlZ3JvdW5kIjp7IiRpZCI6Ijg3IiwiQ29sb3IiOnsiJGlkIjoiODg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pZCI6Ijg5IiwiVG9wIjowLCJMZWZ0IjowLCJSaWdodCI6MCwiQm90dG9tIjowfSwiUGFkZGluZyI6eyIkaWQiOiI5MCIsIlRvcCI6MCwiTGVmdCI6MCwiUmlnaHQiOjAsIkJvdHRvbSI6MH0sIkJhY2tncm91bmQiOnsiJGlkIjoiOTEiLCJDb2xvciI6eyIkcmVmIjoiMjAifX0sIklzVmlzaWJsZSI6dHJ1ZSwiV2lkdGgiOjAuMCwiSGVpZ2h0IjowLjAsIkJvcmRlclN0eWxlIjpudWxsLCJQYXJlbnRTdHlsZSI6bnVsbH0sIkR1cmF0aW9uU3R5bGUiOnsiJGlkIjoiOTIiLCJGb250U2V0dGluZ3MiOnsiJGlkIjoiOTMiLCJGb250U2l6ZSI6MTAsIkZvbnROYW1lIjoiQ2FsaWJyaSIsIklzQm9sZCI6ZmFsc2UsIklzSXRhbGljIjpmYWxzZSwiSXNVbmRlcmxpbmVkIjpmYWxzZSwiUGFyZW50U3R5bGUiOm51bGx9LCJBdXRvU2l6ZSI6MCwiRm9yZWdyb3VuZCI6eyIkaWQiOiI5NCIsIkNvbG9yIjp7IiRpZCI6Ijk1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TYiLCJUb3AiOjAsIkxlZnQiOjAsIlJpZ2h0IjowLCJCb3R0b20iOjB9LCJQYWRkaW5nIjp7IiRpZCI6Ijk3IiwiVG9wIjowLCJMZWZ0IjowLCJSaWdodCI6MCwiQm90dG9tIjowfSwiQmFja2dyb3VuZCI6eyIkaWQiOiI5OCIsIkNvbG9yIjp7IiRyZWYiOiIyMCJ9fSwiSXNWaXNpYmxlIjp0cnVlLCJXaWR0aCI6MC4wLCJIZWlnaHQiOjAuMCwiQm9yZGVyU3R5bGUiOm51bGwsIlBhcmVudFN0eWxlIjpudWxsfSwiSG9yaXpvbnRhbENvbm5lY3RvclN0eWxlIjp7IiRpZCI6Ijk5IiwiTGluZUNvbG9yIjp7IiRpZCI6IjEwMCIsIiR0eXBlIjoiTkxSRS5Db21tb24uRG9tLlNvbGlkQ29sb3JCcnVzaCwgTkxSRS5Db21tb24iLCJDb2xvciI6eyIkaWQiOiIxMDEiLCJBIjoyNTUsIlIiOjIwNCwiRyI6MjA0LCJCIjoyMDR9fSwiTGluZVdlaWdodCI6MS4wLCJMaW5lVHlwZSI6MCwiUGFyZW50U3R5bGUiOm51bGx9LCJWZXJ0aWNhbENvbm5lY3RvclN0eWxlIjp7IiRpZCI6IjEwMiIsIkxpbmVDb2xvciI6eyIkaWQiOiIxMDMiLCIkdHlwZSI6Ik5MUkUuQ29tbW9uLkRvbS5Tb2xpZENvbG9yQnJ1c2gsIE5MUkUuQ29tbW9uIiwiQ29sb3IiOnsiJGlkIjoiMTA0IiwiQSI6MjU1LCJSIjoyMDQsIkciOjIwNCwiQiI6MjA0fX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xMDUiLCJNYXJnaW4iOnsiJGlkIjoiMTA2IiwiVG9wIjowLCJMZWZ0Ijo0LCJSaWdodCI6NCwiQm90dG9tIjowfSwiUGFkZGluZyI6eyIkaWQiOiIxMDciLCJUb3AiOjAsIkxlZnQiOjAsIlJpZ2h0IjowLCJCb3R0b20iOjB9LCJCYWNrZ3JvdW5kIjp7IiRpZCI6IjEwOCIsIkNvbG9yIjp7IiRpZCI6IjEwOSIsIkEiOjI1NSwiUiI6MCwiRyI6MTE0LCJCIjoxODh9fSwiSXNWaXNpYmxlIjp0cnVlLCJXaWR0aCI6MC4wLCJIZWlnaHQiOjE2LjAsIkJvcmRlclN0eWxlIjp7IiRpZCI6IjExMCIsIkxpbmVDb2xvciI6eyIkaWQiOiIxMTEiLCIkdHlwZSI6Ik5MUkUuQ29tbW9uLkRvbS5Tb2xpZENvbG9yQnJ1c2gsIE5MUkUuQ29tbW9uIiwiQ29sb3IiOnsiJGlkIjoiMTEyIiwiQSI6MjU1LCJSIjoyNTUsIkciOjAsIkIiOjB9fSwiTGluZVdlaWdodCI6MC4wLCJMaW5lVHlwZSI6MCwiUGFyZW50U3R5bGUiOm51bGx9LCJQYXJlbnRTdHlsZSI6bnVsbH0sIlRpdGxlU3R5bGUiOnsiJGlkIjoiMTEzIiwiRm9udFNldHRpbmdzIjp7IiRpZCI6IjExNCIsIkZvbnRTaXplIjoxMSwiRm9udE5hbWUiOiJDYWxpYnJpIiwiSXNCb2xkIjp0cnVlLCJJc0l0YWxpYyI6ZmFsc2UsIklzVW5kZXJsaW5lZCI6ZmFsc2UsIlBhcmVudFN0eWxlIjpudWxsfSwiQXV0b1NpemUiOjAsIkZvcmVncm91bmQiOnsiJGlkIjoiMTE1IiwiQ29sb3IiOnsiJGlkIjoiMTE2IiwiQSI6MjU1LCJSIjowLCJHIjowLCJCIjowfX0sIk1heFdpZHRoIjo5NjAuMCwiTWF4SGVpZ2h0IjoiSW5maW5pdHkiLCJTbWFydEZvcmVncm91bmRJc0FjdGl2ZSI6ZmFsc2UsIkhvcml6b250YWxBbGlnbm1lbnQiOjEsIlZlcnRpY2FsQWxpZ25tZW50IjowLCJTbWFydEZvcmVncm91bmQiOm51bGwsIkJhY2tncm91bmRGaWxsVHlwZSI6MCwiTWFyZ2luIjp7IiRpZCI6IjExNyIsIlRvcCI6MCwiTGVmdCI6MCwiUmlnaHQiOjAsIkJvdHRvbSI6MH0sIlBhZGRpbmciOnsiJGlkIjoiMTE4IiwiVG9wIjowLCJMZWZ0IjowLCJSaWdodCI6MCwiQm90dG9tIjowfSwiQmFja2dyb3VuZCI6eyIkaWQiOiIxMTkiLCJDb2xvciI6eyIkcmVmIjoiMjAifX0sIklzVmlzaWJsZSI6dHJ1ZSwiV2lkdGgiOjAuMCwiSGVpZ2h0IjowLjAsIkJvcmRlclN0eWxlIjpudWxsLCJQYXJlbnRTdHlsZSI6bnVsbH0sIkRhdGVTdHlsZSI6eyIkaWQiOiIxMjAiLCJGb250U2V0dGluZ3MiOnsiJGlkIjoiMTIxIiwiRm9udFNpemUiOjEwLCJGb250TmFtZSI6IkNhbGlicmkiLCJJc0JvbGQiOmZhbHNlLCJJc0l0YWxpYyI6ZmFsc2UsIklzVW5kZXJsaW5lZCI6ZmFsc2UsIlBhcmVudFN0eWxlIjpudWxsfSwiQXV0b1NpemUiOjAsIkZvcmVncm91bmQiOnsiJGlkIjoiMTIyIiwiQ29sb3IiOnsiJGlkIjoiMTIz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jQiLCJUb3AiOjAsIkxlZnQiOjAsIlJpZ2h0IjowLCJCb3R0b20iOjB9LCJQYWRkaW5nIjp7IiRpZCI6IjEyNSIsIlRvcCI6MCwiTGVmdCI6MCwiUmlnaHQiOjAsIkJvdHRvbSI6MH0sIkJhY2tncm91bmQiOnsiJGlkIjoiMTI2IiwiQ29sb3IiOnsiJHJlZiI6IjIwIn19LCJJc1Zpc2libGUiOnRydWUsIldpZHRoIjowLjAsIkhlaWdodCI6MC4wLCJCb3JkZXJTdHlsZSI6bnVsbCwiUGFyZW50U3R5bGUiOm51bGx9LCJEYXRlRm9ybWF0Ijp7IiRpZCI6IjEy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jgiLCJGb3JtYXQiOjAsIklzVmlzaWJsZSI6ZmFsc2UsIkxhc3RLbm93blZpc2liaWxpdHlTdGF0ZSI6ZmFsc2V9LCJJc1Zpc2libGUiOnRydWUsIlBhcmVudFN0eWxlIjpudWxsLCJfZXhwbGljaXRseVNldCI6eyIkaWQiOiIxMjk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3JpZGxpbmVQYW5lbFN0eWxlIjp7IiRpZCI6IjEzMCIsIkdyaWRsaW5lU3R5bGUiOnsiJGlkIjoiMTMxIiwiTGluZUNvbG9yIjp7IiRpZCI6IjEzMiIsIiR0eXBlIjoiTkxSRS5Db21tb24uRG9tLlNvbGlkQ29sb3JCcnVzaCwgTkxSRS5Db21tb24iLCJDb2xvciI6eyIkaWQiOiIxMzMiLCJBIjozOCwiUiI6OTEsIkciOjE1NSwiQiI6MjEzfX0sIkxpbmVXZWlnaHQiOjEuMCwiTGluZVR5cGUiOjAsIlBhcmVudFN0eWxlIjpudWxsfSwiTWFyZ2luIjp7IiRpZCI6IjEzNCIsIlRvcCI6MCwiTGVmdCI6MCwiUmlnaHQiOjAsIkJvdHRvbSI6MH0sIlBhZGRpbmciOnsiJGlkIjoiMTM1IiwiVG9wIjowLCJMZWZ0IjowLCJSaWdodCI6MCwiQm90dG9tIjowfSwiQmFja2dyb3VuZCI6bnVsbCwiSXNWaXNpYmxlIjp0cnVlLCJXaWR0aCI6MC4wLCJIZWlnaHQiOjAuMCwiQm9yZGVyU3R5bGUiOnsiJGlkIjoiMTM2IiwiTGluZUNvbG9yIjpudWxsLCJMaW5lV2VpZ2h0IjowLjAsIkxpbmVUeXBlIjowLCJQYXJlbnRTdHlsZSI6bnVsbH0sIlBhcmVudFN0eWxlIjpudWxsfSwiU2hvd0VsYXBzZWRUaW1lR3JhZGllbnRTdHlsZSI6ZmFsc2UsIkRlZmF1bHRTd2ltbGFuZVN0eWxlIjp7IiRpZCI6IjEzNyIsIkhlYWRlclN0eWxlIjp7IiRpZCI6IjEzOCIsIlRleHRTdHlsZSI6eyIkaWQiOiIxMzkiLCJGb250U2V0dGluZ3MiOnsiJGlkIjoiMTQwIiwiRm9udFNpemUiOjEyLCJGb250TmFtZSI6IkNhbGlicmkiLCJJc0JvbGQiOmZhbHNlLCJJc0l0YWxpYyI6ZmFsc2UsIklzVW5kZXJsaW5lZCI6ZmFsc2UsIlBhcmVudFN0eWxlIjpudWxsfSwiQXV0b1NpemUiOjAsIkZvcmVncm91bmQiOnsiJGlkIjoiMTQxIiwiQ29sb3IiOnsiJGlkIjoiMTQyIiwiQSI6MjU1LCJSIjozMiwiRyI6NTYsIkIiOjEwMH19LCJNYXhXaWR0aCI6MC4wLCJNYXhIZWlnaHQiOjAuMCwiU21hcnRGb3JlZ3JvdW5kSXNBY3RpdmUiOmZhbHNlLCJIb3Jpem9udGFsQWxpZ25tZW50IjowLCJWZXJ0aWNhbEFsaWdubWVudCI6MCwiU21hcnRGb3JlZ3JvdW5kIjpudWxsLCJCYWNrZ3JvdW5kRmlsbFR5cGUiOjAsIk1hcmdpbiI6eyIkaWQiOiIxNDMiLCJUb3AiOjAsIkxlZnQiOjAsIlJpZ2h0IjowLCJCb3R0b20iOjB9LCJQYWRkaW5nIjp7IiRpZCI6IjE0NCIsIlRvcCI6MCwiTGVmdCI6MCwiUmlnaHQiOjAsIkJvdHRvbSI6MH0sIkJhY2tncm91bmQiOm51bGwsIklzVmlzaWJsZSI6ZmFsc2UsIldpZHRoIjowLjAsIkhlaWdodCI6MC4wLCJCb3JkZXJTdHlsZSI6bnVsbCwiUGFyZW50U3R5bGUiOm51bGx9LCJSZWN0YW5nbGVTdHlsZSI6eyIkaWQiOiIxNDUiLCJNYXJnaW4iOnsiJGlkIjoiMTQ2IiwiVG9wIjowLCJMZWZ0IjowLCJSaWdodCI6MCwiQm90dG9tIjowfSwiUGFkZGluZyI6eyIkaWQiOiIxNDciLCJUb3AiOjAsIkxlZnQiOjAsIlJpZ2h0IjowLCJCb3R0b20iOjB9LCJCYWNrZ3JvdW5kIjp7IiRpZCI6IjE0OCIsIkNvbG9yIjp7IiRpZCI6IjE0OSIsIkEiOjEyNywiUiI6OTEsIkciOjE1NSwiQiI6MjEzfX0sIklzVmlzaWJsZSI6ZmFsc2UsIldpZHRoIjowLjAsIkhlaWdodCI6MC4wLCJCb3JkZXJTdHlsZSI6eyIkaWQiOiIxNTAiLCJMaW5lQ29sb3IiOnsiJGlkIjoiMTUxIiwiJHR5cGUiOiJOTFJFLkNvbW1vbi5Eb20uU29saWRDb2xvckJydXNoLCBOTFJFLkNvbW1vbiIsIkNvbG9yIjp7IiRpZCI6IjE1MiIsIkEiOjI1NSwiUiI6MjU1LCJHIjowLCJCIjowfX0sIkxpbmVXZWlnaHQiOjAuMCwiTGluZVR5cGUiOjAsIlBhcmVudFN0eWxlIjpudWxsfSwiUGFyZW50U3R5bGUiOm51bGx9LCJNYXJnaW4iOnsiJGlkIjoiMTUzIiwiVG9wIjowLCJMZWZ0IjowLCJSaWdodCI6MCwiQm90dG9tIjowfSwiUGFkZGluZyI6eyIkaWQiOiIxNTQiLCJUb3AiOjAsIkxlZnQiOjAsIlJpZ2h0IjowLCJCb3R0b20iOjB9LCJCYWNrZ3JvdW5kIjpudWxsLCJJc1Zpc2libGUiOnRydWUsIldpZHRoIjowLjAsIkhlaWdodCI6MC4wLCJCb3JkZXJTdHlsZSI6bnVsbCwiUGFyZW50U3R5bGUiOm51bGx9LCJCYWNrZ3JvdW5kU3R5bGUiOnsiJGlkIjoiMTU1IiwiTWFyZ2luIjp7IiRpZCI6IjE1NiIsIlRvcCI6MCwiTGVmdCI6MCwiUmlnaHQiOjAsIkJvdHRvbSI6MH0sIlBhZGRpbmciOnsiJGlkIjoiMTU3IiwiVG9wIjowLCJMZWZ0IjowLCJSaWdodCI6MCwiQm90dG9tIjowfSwiQmFja2dyb3VuZCI6eyIkaWQiOiIxNTgiLCJDb2xvciI6eyIkaWQiOiIxNTkiLCJBIjozOCwiUiI6OTEsIkciOjE1NSwiQiI6MjEzfX0sIklzVmlzaWJsZSI6dHJ1ZSwiV2lkdGgiOjAuMCwiSGVpZ2h0IjowLjAsIkJvcmRlclN0eWxlIjp7IiRpZCI6IjE2MCIsIkxpbmVDb2xvciI6eyIkaWQiOiIxNjEiLCIkdHlwZSI6Ik5MUkUuQ29tbW9uLkRvbS5Tb2xpZENvbG9yQnJ1c2gsIE5MUkUuQ29tbW9uIiwiQ29sb3IiOnsiJGlkIjoiMTYyIiwiQSI6MjU1LCJSIjoyNTUsIkciOjAsIkIiOjB9fSwiTGluZVdlaWdodCI6MC4wLCJMaW5lVHlwZSI6MCwiUGFyZW50U3R5bGUiOm51bGx9LCJQYXJlbnRTdHlsZSI6bnVsbH0sIklzQWJvdmVUaW1lYmFuZCI6ZmFsc2UsIk1hcmdpbiI6eyIkaWQiOiIxNjMiLCJUb3AiOjAsIkxlZnQiOjAsIlJpZ2h0IjowLCJCb3R0b20iOjB9LCJQYWRkaW5nIjp7IiRpZCI6IjE2NCIsIlRvcCI6MCwiTGVmdCI6MCwiUmlnaHQiOjAsIkJvdHRvbSI6MH0sIklzVmlzaWJsZSI6dHJ1ZSwiV2lkdGgiOjAuMCwiSGVpZ2h0IjowLjAsIkJvcmRlclN0eWxlIjpudWxsLCJQYXJlbnRTdHlsZSI6bnVsbH19LCJTY2FsZSI6eyIkaWQiOiIxNjUiLCJTdGFydERhdGUiOiIwMDAxLTAxLTAxVDAwOjAwOjAwIiwiRW5kRGF0ZSI6IjIwMjAtMTEtMDFUMjM6NTk6MDAiLCJGb3JtYXQiOiJNTU0iLCJUeXBlIjoyLCJBdXRvRGF0ZVJhbmdlIjp0cnVlLCJXb3JraW5nRGF5cyI6MzEsIkZpc2NhbFllYXIiOnsiJGlkIjoiMTY2IiwiU3RhcnRNb250aCI6MSwiVXNlU3RhcnRpbmdZZWFyRm9yTnVtYmVyaW5nIjp0cnVlLCJTaG93RmlzY2FsWWVhckxhYmVsIjp0cnVlfSwiVG9kYXlNYXJrZXJUZXh0IjoiVG9kYXkiLCJBdXRvU2NhbGVUeXBlIjp0cnVlfSwiTWlsZXN0b25lcyI6W3siJGlkIjoiMTY3IiwiRGF0ZSI6IjIwMjAtMDEtMjVUMjM6NTk6MDBaIiwiU3R5bGUiOnsiJGlkIjoiMTY4IiwiU2hhcGUiOjEzLCJDb25uZWN0b3JNYXJnaW4iOnsiJHJlZiI6IjU0In0sIkNvbm5lY3RvclN0eWxlIjp7IiRpZCI6IjE2OSIsIkxpbmVDb2xvciI6eyIkaWQiOiIxNzAiLCIkdHlwZSI6Ik5MUkUuQ29tbW9uLkRvbS5Tb2xpZENvbG9yQnJ1c2gsIE5MUkUuQ29tbW9uIiwiQ29sb3IiOnsiJGlkIjoiMTcxIiwiQSI6MTI3LCJSIjo3OSwiRyI6MTI5LCJCIjoxODl9fSwiTGluZVdlaWdodCI6MS4wLCJMaW5lVHlwZSI6MCwiUGFyZW50U3R5bGUiOm51bGx9LCJJc0JlbG93VGltZWJhbmQiOmZhbHNlLCJQb3NpdGlvbk9uVGFzayI6MCwiSGlkZURhdGUiOmZhbHNlLCJTaGFwZVNpemUiOjEsIlNwYWNpbmciOjEuMCwiUGFkZGluZyI6eyIkcmVmIjoiNTgifSwiU2hhcGVTdHlsZSI6eyIkaWQiOiIxNzIiLCJNYXJnaW4iOnsiJHJlZiI6IjYwIn0sIlBhZGRpbmciOnsiJHJlZiI6IjYxIn0sIkJhY2tncm91bmQiOnsiJGlkIjoiMTczIiwiQ29sb3IiOnsiJGlkIjoiMTc0IiwiQSI6MjU1LCJSIjoxMTIsIkciOjE3MywiQiI6NzF9fSwiSXNWaXNpYmxlIjp0cnVlLCJXaWR0aCI6MTguMCwiSGVpZ2h0IjoyMC4wLCJCb3JkZXJTdHlsZSI6eyIkaWQiOiIxNzUiLCJMaW5lQ29sb3IiOnsiJHJlZiI6IjY1In0sIkxpbmVXZWlnaHQiOjAuMCwiTGluZVR5cGUiOjAsIlBhcmVudFN0eWxlIjpudWxsfSwiUGFyZW50U3R5bGUiOm51bGx9LCJUaXRsZVN0eWxlIjp7IiRpZCI6IjE3NiIsIkZvbnRTZXR0aW5ncyI6eyIkaWQiOiIxNzciLCJGb250U2l6ZSI6MTEsIkZvbnROYW1lIjoiQ2FsaWJyaSIsIklzQm9sZCI6dHJ1ZSwiSXNJdGFsaWMiOmZhbHNlLCJJc1VuZGVybGluZWQiOmZhbHNlLCJQYXJlbnRTdHlsZSI6bnVsbH0sIkF1dG9TaXplIjoyLCJGb3JlZ3JvdW5kIjp7IiRpZCI6IjE3OCIsIkNvbG9yIjp7IiRpZCI6IjE3OSIsIkEiOjI1NSwiUiI6MCwiRyI6MCwiQiI6MH19LCJNYXhXaWR0aCI6NjUuNjAwMDAwMDAwMDAwMDA5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E4MCIsIkxpbmVDb2xvciI6bnVsbCwiTGluZVdlaWdodCI6MC4wLCJMaW5lVHlwZSI6MCwiUGFyZW50U3R5bGUiOm51bGx9LCJQYXJlbnRTdHlsZSI6bnVsbH0sIkRhdGVTdHlsZSI6eyIkaWQiOiIxODEiLCJGb250U2V0dGluZ3MiOnsiJGlkIjoiMTgyIiwiRm9udFNpemUiOjksIkZvbnROYW1lIjoiQ2FsaWJyaSIsIklzQm9sZCI6ZmFsc2UsIklzSXRhbGljIjpmYWxzZSwiSXNVbmRlcmxpbmVkIjpmYWxzZSwiUGFyZW50U3R5bGUiOm51bGx9LCJBdXRvU2l6ZSI6MCwiRm9yZWdyb3VuZCI6eyIkaWQiOiIxODMiLCJDb2xvciI6eyIkaWQiOiIxODQ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yZWYiOiI3OCJ9LCJQYWRkaW5nIjp7IiRyZWYiOiI3OSJ9LCJCYWNrZ3JvdW5kIjp7IiRyZWYiOiI4MCJ9LCJJc1Zpc2libGUiOnRydWUsIldpZHRoIjowLjAsIkhlaWdodCI6MC4wLCJCb3JkZXJTdHlsZSI6eyIkaWQiOiIxODUiLCJMaW5lQ29sb3IiOm51bGwsIkxpbmVXZWlnaHQiOjAuMCwiTGluZVR5cGUiOjAsIlBhcmVudFN0eWxlIjpudWxsfSwiUGFyZW50U3R5bGUiOm51bGx9LCJEYXRlRm9ybWF0Ijp7IiRpZCI6IjE4Ni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E4NyIsIkRhdGVQYXJ0SXNWaXNpYmxlIjp0cnVlLCJUaW1lUGFydElzVmlzaWJsZSI6ZmFsc2V9fSwiV2Vla051bWJlcmluZyI6eyIkaWQiOiIxODgiLCJGb3JtYXQiOjAsIklzVmlzaWJsZSI6ZmFsc2UsIkxhc3RLbm93blZpc2liaWxpdHlTdGF0ZSI6ZmFsc2V9LCJJc1Zpc2libGUiOnRydWUsIlBhcmVudFN0eWxlIjpudWxsfSwiSW5kZXgiOjAsIlBlcmNlbnRhZ2VDb21wbGV0ZSI6bnVsbCwiUG9zaXRpb24iOnsiUmF0aW8iOjAuMDg3NzExODcxMTExODM0NSwiSXNDdXN0b20iOmZhbHNlfSwiRGF0ZUZvcm1hdCI6eyIkcmVmIjoiMTg2In0sIldlZWtOdW1iZXJpbmciOnsiJGlkIjoiMTg5IiwiRm9ybWF0IjowLCJJc1Zpc2libGUiOmZhbHNlLCJMYXN0S25vd25WaXNpYmlsaXR5U3RhdGUiOmZhbHNlfSwiUmVsYXRlZFRhc2tJZCI6IjAwMDAwMDAwLTAwMDAtMDAwMC0wMDAwLTAwMDAwMDAwMDAwMCIsIklkIjoiMTc3MTg4NzAtN2U1NC00ODMwLWI4Y2UtODg0YTQ1YjE0ZDNhIiwiSW1wb3J0SWQiOm51bGwsIlRpdGxlIjoiUHJvamVjdCBLaWNrb2ZmIiwiTm90ZSI6bnVsbCwiSHlwZXJsaW5rIjp7IiRpZCI6IjE5MCIsIkFkZHJlc3MiOiIiLCJTdWJBZGRyZXNzIjoiIn0sIklzQ2hhbmdlZCI6ZmFsc2UsIklzTmV3IjpmYWxzZX0seyIkaWQiOiIxOTEiLCJEYXRlIjoiMjAyMC0wNi0zMFQyMzo1OTowMFoiLCJTdHlsZSI6eyIkaWQiOiIxOTIiLCJTaGFwZSI6MTMsIkNvbm5lY3Rvck1hcmdpbiI6eyIkaWQiOiIxOTMiLCJUb3AiOjAsIkxlZnQiOjIsIlJpZ2h0IjoyLCJCb3R0b20iOjB9LCJDb25uZWN0b3JTdHlsZSI6eyIkaWQiOiIxOTQiLCJMaW5lQ29sb3IiOnsiJGlkIjoiMTk1IiwiJHR5cGUiOiJOTFJFLkNvbW1vbi5Eb20uU29saWRDb2xvckJydXNoLCBOTFJFLkNvbW1vbiIsIkNvbG9yIjp7IiRpZCI6IjE5NiIsIkEiOjEyNywiUiI6NzksIkciOjEyOSwiQiI6MTg5fX0sIkxpbmVXZWlnaHQiOjEuMCwiTGluZVR5cGUiOjAsIlBhcmVudFN0eWxlIjpudWxsfSwiSXNCZWxvd1RpbWViYW5kIjpmYWxzZSwiUG9zaXRpb25PblRhc2siOjAsIkhpZGVEYXRlIjpmYWxzZSwiU2hhcGVTaXplIjoxLCJTcGFjaW5nIjoxLjAsIlBhZGRpbmciOnsiJGlkIjoiMTk3IiwiVG9wIjo3LCJMZWZ0IjozLCJSaWdodCI6MCwiQm90dG9tIjoyfSwiU2hhcGVTdHlsZSI6eyIkaWQiOiIxOTgiLCJNYXJnaW4iOnsiJHJlZiI6IjYwIn0sIlBhZGRpbmciOnsiJHJlZiI6IjYxIn0sIkJhY2tncm91bmQiOnsiJGlkIjoiMTk5IiwiQ29sb3IiOnsiJGlkIjoiMjAwIiwiQSI6MjU1LCJSIjoyMzcsIkciOjEyNSwiQiI6NDl9fSwiSXNWaXNpYmxlIjp0cnVlLCJXaWR0aCI6MTguMCwiSGVpZ2h0IjoyMC4wLCJCb3JkZXJTdHlsZSI6eyIkaWQiOiIyMDEiLCJMaW5lQ29sb3IiOm51bGwsIkxpbmVXZWlnaHQiOjAuMCwiTGluZVR5cGUiOjAsIlBhcmVudFN0eWxlIjpudWxsfSwiUGFyZW50U3R5bGUiOm51bGx9LCJUaXRsZVN0eWxlIjp7IiRpZCI6IjIwMiIsIkZvbnRTZXR0aW5ncyI6eyIkaWQiOiIyMDMiLCJGb250U2l6ZSI6MTEsIkZvbnROYW1lIjoiQ2FsaWJyaSIsIklzQm9sZCI6dHJ1ZSwiSXNJdGFsaWMiOmZhbHNlLCJJc1VuZGVybGluZWQiOmZhbHNlLCJQYXJlbnRTdHlsZSI6bnVsbH0sIkF1dG9TaXplIjoyLCJGb3JlZ3JvdW5kIjp7IiRpZCI6IjIwNCIsIkNvbG9yIjp7IiRpZCI6IjIwNSIsIkEiOjI1NSwiUiI6MCwiRyI6MCwiQiI6MH19LCJNYXhXaWR0aCI6ODguNTYzMzMzMzMzMzMzMzMz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IwNiIsIkxpbmVDb2xvciI6bnVsbCwiTGluZVdlaWdodCI6MC4wLCJMaW5lVHlwZSI6MCwiUGFyZW50U3R5bGUiOm51bGx9LCJQYXJlbnRTdHlsZSI6bnVsbH0sIkRhdGVTdHlsZSI6eyIkaWQiOiIyMDciLCJGb250U2V0dGluZ3MiOnsiJGlkIjoiMjA4IiwiRm9udFNpemUiOjksIkZvbnROYW1lIjoiQ2FsaWJyaSIsIklzQm9sZCI6ZmFsc2UsIklzSXRhbGljIjpmYWxzZSwiSXNVbmRlcmxpbmVkIjpmYWxzZSwiUGFyZW50U3R5bGUiOm51bGx9LCJBdXRvU2l6ZSI6MCwiRm9yZWdyb3VuZCI6eyIkaWQiOiIyMDkiLCJDb2xvciI6eyIkaWQiOiIyMTA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yZWYiOiI3OCJ9LCJQYWRkaW5nIjp7IiRyZWYiOiI3OSJ9LCJCYWNrZ3JvdW5kIjp7IiRyZWYiOiI4MCJ9LCJJc1Zpc2libGUiOnRydWUsIldpZHRoIjowLjAsIkhlaWdodCI6MC4wLCJCb3JkZXJTdHlsZSI6eyIkaWQiOiIyMTEiLCJMaW5lQ29sb3IiOm51bGwsIkxpbmVXZWlnaHQiOjAuMCwiTGluZVR5cGUiOjAsIlBhcmVudFN0eWxlIjpudWxsfSwiUGFyZW50U3R5bGUiOm51bGx9LCJEYXRlRm9ybWF0Ijp7IiRpZCI6IjIxMi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IxMyIsIkRhdGVQYXJ0SXNWaXNpYmxlIjp0cnVlLCJUaW1lUGFydElzVmlzaWJsZSI6ZmFsc2V9fSwiV2Vla051bWJlcmluZyI6eyIkaWQiOiIyMTQiLCJGb3JtYXQiOjAsIklzVmlzaWJsZSI6ZmFsc2UsIkxhc3RLbm93blZpc2liaWxpdHlTdGF0ZSI6ZmFsc2V9LCJJc1Zpc2libGUiOmZhbHNlLCJQYXJlbnRTdHlsZSI6bnVsbH0sIkluZGV4IjoxLCJQZXJjZW50YWdlQ29tcGxldGUiOm51bGwsIlBvc2l0aW9uIjp7IlJhdGlvIjowLjAsIklzQ3VzdG9tIjpmYWxzZX0sIkRhdGVGb3JtYXQiOnsiJHJlZiI6IjIxMiJ9LCJXZWVrTnVtYmVyaW5nIjp7IiRpZCI6IjIxNSIsIkZvcm1hdCI6MCwiSXNWaXNpYmxlIjpmYWxzZSwiTGFzdEtub3duVmlzaWJpbGl0eVN0YXRlIjpmYWxzZX0sIlJlbGF0ZWRUYXNrSWQiOiIwMDAwMDAwMC0wMDAwLTAwMDAtMDAwMC0wMDAwMDAwMDAwMDAiLCJJZCI6ImI4YzYwMzI2LTk5NTItNDM5Yi05NzdjLWIxMDNlNWY3NmJkYiIsIkltcG9ydElkIjpudWxsLCJUaXRsZSI6IlB1YmxpYyBCZXRhIFJlbGVhc2UiLCJOb3RlIjpudWxsLCJIeXBlcmxpbmsiOnsiJGlkIjoiMjE2IiwiQWRkcmVzcyI6IiIsIlN1YkFkZHJlc3MiOiIifSwiSXNDaGFuZ2VkIjpmYWxzZSwiSXNOZXciOmZhbHNlfSx7IiRpZCI6IjIxNyIsIkRhdGUiOiIyMDIwLTAzLTEwVDIzOjU5OjAwWiIsIlN0eWxlIjp7IiRpZCI6IjIxOCIsIlNoYXBlIjoyLCJDb25uZWN0b3JNYXJnaW4iOnsiJHJlZiI6IjU0In0sIkNvbm5lY3RvclN0eWxlIjp7IiRpZCI6IjIxOSIsIkxpbmVDb2xvciI6eyIkaWQiOiIyMjAiLCIkdHlwZSI6Ik5MUkUuQ29tbW9uLkRvbS5Tb2xpZENvbG9yQnJ1c2gsIE5MUkUuQ29tbW9uIiwiQ29sb3IiOnsiJGlkIjoiMjIxIiwiQSI6MTI3LCJSIjo3OSwiRyI6MTI5LCJCIjoxODl9fSwiTGluZVdlaWdodCI6MS4wLCJMaW5lVHlwZSI6MCwiUGFyZW50U3R5bGUiOm51bGx9LCJJc0JlbG93VGltZWJhbmQiOmZhbHNlLCJQb3NpdGlvbk9uVGFzayI6MCwiSGlkZURhdGUiOmZhbHNlLCJTaGFwZVNpemUiOjEsIlNwYWNpbmciOjEuMCwiUGFkZGluZyI6eyIkcmVmIjoiNTgifSwiU2hhcGVTdHlsZSI6eyIkaWQiOiIyMjIiLCJNYXJnaW4iOnsiJHJlZiI6IjYwIn0sIlBhZGRpbmciOnsiJHJlZiI6IjYxIn0sIkJhY2tncm91bmQiOnsiJGlkIjoiMjIzIiwiQ29sb3IiOnsiJGlkIjoiMjI0IiwiQSI6MjU1LCJSIjoyMzQsIkciOjgzLCJCIjo5M319LCJJc1Zpc2libGUiOnRydWUsIldpZHRoIjoxOC4wLCJIZWlnaHQiOjIwLjAsIkJvcmRlclN0eWxlIjp7IiRpZCI6IjIyNSIsIkxpbmVDb2xvciI6eyIkcmVmIjoiNjUifSwiTGluZVdlaWdodCI6MC4wLCJMaW5lVHlwZSI6MCwiUGFyZW50U3R5bGUiOm51bGx9LCJQYXJlbnRTdHlsZSI6bnVsbH0sIlRpdGxlU3R5bGUiOnsiJGlkIjoiMjI2IiwiRm9udFNldHRpbmdzIjp7IiRpZCI6IjIyNyIsIkZvbnRTaXplIjoxMSwiRm9udE5hbWUiOiJDYWxpYnJpIiwiSXNCb2xkIjp0cnVlLCJJc0l0YWxpYyI6ZmFsc2UsIklzVW5kZXJsaW5lZCI6ZmFsc2UsIlBhcmVudFN0eWxlIjpudWxsfSwiQXV0b1NpemUiOjIsIkZvcmVncm91bmQiOnsiJGlkIjoiMjI4IiwiQ29sb3IiOnsiJGlkIjoiMjI5IiwiQSI6MjU1LCJSIjowLCJHIjowLCJCIjowfX0sIk1heFdpZHRoIjo3OC44NjY2NjY2NjY2NjY2NzQ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cmVmIjoiNzMifSwiSXNWaXNpYmxlIjp0cnVlLCJXaWR0aCI6MC4wLCJIZWlnaHQiOjAuMCwiQm9yZGVyU3R5bGUiOnsiJGlkIjoiMjMwIiwiTGluZUNvbG9yIjpudWxsLCJMaW5lV2VpZ2h0IjowLjAsIkxpbmVUeXBlIjowLCJQYXJlbnRTdHlsZSI6bnVsbH0sIlBhcmVudFN0eWxlIjpudWxsfSwiRGF0ZVN0eWxlIjp7IiRpZCI6IjIzMSIsIkZvbnRTZXR0aW5ncyI6eyIkaWQiOiIyMzIiLCJGb250U2l6ZSI6OSwiRm9udE5hbWUiOiJDYWxpYnJpIiwiSXNCb2xkIjpmYWxzZSwiSXNJdGFsaWMiOmZhbHNlLCJJc1VuZGVybGluZWQiOmZhbHNlLCJQYXJlbnRTdHlsZSI6bnVsbH0sIkF1dG9TaXplIjowLCJGb3JlZ3JvdW5kIjp7IiRpZCI6IjIzMyIsIkNvbG9yIjp7IiRpZCI6IjIzN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IzNSIsIkxpbmVDb2xvciI6bnVsbCwiTGluZVdlaWdodCI6MC4wLCJMaW5lVHlwZSI6MCwiUGFyZW50U3R5bGUiOm51bGx9LCJQYXJlbnRTdHlsZSI6bnVsbH0sIkRhdGVGb3JtYXQiOnsiJGlkIjoiMjM2IiwiRm9ybWF0U3RyaW5nIjoiTU1NIGQsIHl5eXkiLCJTZXBhcmF0b3IiOiIvIiwiVXNlSW50ZXJuYXRpb25hbERhdGVGb3JtYXQiOmZhbHNlLCJEYXRlSXNWaXNpYmxlIjp0cnVlLCJUaW1lSXNWaXNpYmxlIjpmYWxzZSwiSG91ckRpZ2l0cyI6MSwiQW1QbURlc2lnbmF0b3IiOjIsIlRyaW0wME1pbnV0ZXMiOmZhbHNlLCJMYXN0S25vd25WaXNpYmlsaXR5U3RhdGUiOnsiJGlkIjoiMjM3IiwiRGF0ZVBhcnRJc1Zpc2libGUiOnRydWUsIlRpbWVQYXJ0SXNWaXNpYmxlIjpmYWxzZX19LCJXZWVrTnVtYmVyaW5nIjp7IiRpZCI6IjIzOCIsIkZvcm1hdCI6MCwiSXNWaXNpYmxlIjpmYWxzZSwiTGFzdEtub3duVmlzaWJpbGl0eVN0YXRlIjpmYWxzZX0sIklzVmlzaWJsZSI6dHJ1ZSwiUGFyZW50U3R5bGUiOm51bGx9LCJJbmRleCI6MiwiUGVyY2VudGFnZUNvbXBsZXRlIjpudWxsLCJQb3NpdGlvbiI6eyJSYXRpbyI6MC4wLCJJc0N1c3RvbSI6ZmFsc2V9LCJEYXRlRm9ybWF0Ijp7IiRyZWYiOiIyMzYifSwiV2Vla051bWJlcmluZyI6eyIkaWQiOiIyMzkiLCJGb3JtYXQiOjAsIklzVmlzaWJsZSI6ZmFsc2UsIkxhc3RLbm93blZpc2liaWxpdHlTdGF0ZSI6ZmFsc2V9LCJSZWxhdGVkVGFza0lkIjoiMDAwMDAwMDAtMDAwMC0wMDAwLTAwMDAtMDAwMDAwMDAwMDAwIiwiSWQiOiJlN2Q0MjQyMS1kOWU2LTQwYTItYTEwNy1hZmE0MjMxNDFjNDYiLCJJbXBvcnRJZCI6bnVsbCwiVGl0bGUiOiJFeGVjdXRpdmUgUmV2aWV3IiwiTm90ZSI6bnVsbCwiSHlwZXJsaW5rIjp7IiRpZCI6IjI0MCIsIkFkZHJlc3MiOiIiLCJTdWJBZGRyZXNzIjoiIn0sIklzQ2hhbmdlZCI6ZmFsc2UsIklzTmV3IjpmYWxzZX0seyIkaWQiOiIyNDEiLCJEYXRlIjoiMjAyMC0wMy0yMVQyMzo1OTowMFoiLCJTdHlsZSI6eyIkaWQiOiIyNDIiLCJTaGFwZSI6MiwiQ29ubmVjdG9yTWFyZ2luIjp7IiRyZWYiOiI1NCJ9LCJDb25uZWN0b3JTdHlsZSI6eyIkaWQiOiIyNDMiLCJMaW5lQ29sb3IiOnsiJGlkIjoiMjQ0IiwiJHR5cGUiOiJOTFJFLkNvbW1vbi5Eb20uU29saWRDb2xvckJydXNoLCBOTFJFLkNvbW1vbiIsIkNvbG9yIjp7IiRpZCI6IjI0NSIsIkEiOjEyNywiUiI6NzksIkciOjEyOSwiQiI6MTg5fX0sIkxpbmVXZWlnaHQiOjEuMCwiTGluZVR5cGUiOjAsIlBhcmVudFN0eWxlIjpudWxsfSwiSXNCZWxvd1RpbWViYW5kIjpmYWxzZSwiUG9zaXRpb25PblRhc2siOjAsIkhpZGVEYXRlIjpmYWxzZSwiU2hhcGVTaXplIjoxLCJTcGFjaW5nIjoxLjAsIlBhZGRpbmciOnsiJHJlZiI6IjU4In0sIlNoYXBlU3R5bGUiOnsiJGlkIjoiMjQ2IiwiTWFyZ2luIjp7IiRyZWYiOiI2MCJ9LCJQYWRkaW5nIjp7IiRyZWYiOiI2MSJ9LCJCYWNrZ3JvdW5kIjp7IiRpZCI6IjI0NyIsIkNvbG9yIjp7IiRpZCI6IjI0OCIsIkEiOjI1NSwiUiI6MjM0LCJHIjo4MywiQiI6OTN9fSwiSXNWaXNpYmxlIjp0cnVlLCJXaWR0aCI6MTguMCwiSGVpZ2h0IjoyMC4wLCJCb3JkZXJTdHlsZSI6eyIkaWQiOiIyNDkiLCJMaW5lQ29sb3IiOnsiJHJlZiI6IjY1In0sIkxpbmVXZWlnaHQiOjAuMCwiTGluZVR5cGUiOjAsIlBhcmVudFN0eWxlIjpudWxsfSwiUGFyZW50U3R5bGUiOm51bGx9LCJUaXRsZVN0eWxlIjp7IiRpZCI6IjI1MCIsIkZvbnRTZXR0aW5ncyI6eyIkaWQiOiIyNTEiLCJGb250U2l6ZSI6MTEsIkZvbnROYW1lIjoiQ2FsaWJyaSIsIklzQm9sZCI6dHJ1ZSwiSXNJdGFsaWMiOmZhbHNlLCJJc1VuZGVybGluZWQiOmZhbHNlLCJQYXJlbnRTdHlsZSI6bnVsbH0sIkF1dG9TaXplIjoyLCJGb3JlZ3JvdW5kIjp7IiRpZCI6IjI1MiIsIkNvbG9yIjp7IiRpZCI6IjI1MyIsIkEiOjI1NSwiUiI6MCwiRyI6MCwiQiI6MH19LCJNYXhXaWR0aCI6ODQuNDQzMzMzMzMzMzMzMzQyLCJNYXhIZWlnaHQiOiJJbmZpbml0eSIsIlNtYXJ0Rm9yZWdyb3VuZElzQWN0aXZlIjpmYWxzZSwiSG9yaXpvbnRhbEFsaWdubWVudCI6MCwiVmVydGljYWxBbGlnbm1lbnQiOjAsIlNtYXJ0Rm9yZWdyb3VuZCI6bnVsbCwiQmFja2dyb3VuZEZpbGxUeXBlIjowLCJNYXJnaW4iOnsiJHJlZiI6IjcxIn0sIlBhZGRpbmciOnsiJHJlZiI6IjcyIn0sIkJhY2tncm91bmQiOnsiJHJlZiI6IjczIn0sIklzVmlzaWJsZSI6dHJ1ZSwiV2lkdGgiOjAuMCwiSGVpZ2h0IjowLjAsIkJvcmRlclN0eWxlIjp7IiRpZCI6IjI1NCIsIkxpbmVDb2xvciI6bnVsbCwiTGluZVdlaWdodCI6MC4wLCJMaW5lVHlwZSI6MCwiUGFyZW50U3R5bGUiOm51bGx9LCJQYXJlbnRTdHlsZSI6bnVsbH0sIkRhdGVTdHlsZSI6eyIkaWQiOiIyNTUiLCJGb250U2V0dGluZ3MiOnsiJGlkIjoiMjU2IiwiRm9udFNpemUiOjksIkZvbnROYW1lIjoiQ2FsaWJyaSIsIklzQm9sZCI6ZmFsc2UsIklzSXRhbGljIjpmYWxzZSwiSXNVbmRlcmxpbmVkIjpmYWxzZSwiUGFyZW50U3R5bGUiOm51bGx9LCJBdXRvU2l6ZSI6MCwiRm9yZWdyb3VuZCI6eyIkaWQiOiIyNTciLCJDb2xvciI6eyIkaWQiOiIyNTg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yNTkiLCJMaW5lQ29sb3IiOm51bGwsIkxpbmVXZWlnaHQiOjAuMCwiTGluZVR5cGUiOjAsIlBhcmVudFN0eWxlIjpudWxsfSwiUGFyZW50U3R5bGUiOm51bGx9LCJEYXRlRm9ybWF0Ijp7IiRpZCI6IjI2MC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I2MSIsIkRhdGVQYXJ0SXNWaXNpYmxlIjp0cnVlLCJUaW1lUGFydElzVmlzaWJsZSI6ZmFsc2V9fSwiV2Vla051bWJlcmluZyI6eyIkaWQiOiIyNjIiLCJGb3JtYXQiOjAsIklzVmlzaWJsZSI6ZmFsc2UsIkxhc3RLbm93blZpc2liaWxpdHlTdGF0ZSI6ZmFsc2V9LCJJc1Zpc2libGUiOnRydWUsIlBhcmVudFN0eWxlIjpudWxsfSwiSW5kZXgiOjMsIlBlcmNlbnRhZ2VDb21wbGV0ZSI6bnVsbCwiUG9zaXRpb24iOnsiUmF0aW8iOjAuMCwiSXNDdXN0b20iOmZhbHNlfSwiRGF0ZUZvcm1hdCI6eyIkcmVmIjoiMjYwIn0sIldlZWtOdW1iZXJpbmciOnsiJGlkIjoiMjYzIiwiRm9ybWF0IjowLCJJc1Zpc2libGUiOmZhbHNlLCJMYXN0S25vd25WaXNpYmlsaXR5U3RhdGUiOmZhbHNlfSwiUmVsYXRlZFRhc2tJZCI6IjAwMDAwMDAwLTAwMDAtMDAwMC0wMDAwLTAwMDAwMDAwMDAwMCIsIklkIjoiMGUyOGE4NGMtZjY3Mi00ZTAwLWEwODktOTY0YmUwZDI0YjBjIiwiSW1wb3J0SWQiOm51bGwsIlRpdGxlIjoiRXhlY3V0aXZlIERlY2lzaW9uIiwiTm90ZSI6bnVsbCwiSHlwZXJsaW5rIjp7IiRpZCI6IjI2NCIsIkFkZHJlc3MiOiIiLCJTdWJBZGRyZXNzIjoiIn0sIklzQ2hhbmdlZCI6ZmFsc2UsIklzTmV3IjpmYWxzZX0seyIkaWQiOiIyNjUiLCJEYXRlIjoiMjAyMC0xMC0yMFQyMzo1OTowMFoiLCJTdHlsZSI6eyIkaWQiOiIyNjYiLCJTaGFwZSI6MTMsIkNvbm5lY3Rvck1hcmdpbiI6eyIkcmVmIjoiNTQifSwiQ29ubmVjdG9yU3R5bGUiOnsiJGlkIjoiMjY3IiwiTGluZUNvbG9yIjp7IiRpZCI6IjI2OCIsIiR0eXBlIjoiTkxSRS5Db21tb24uRG9tLlNvbGlkQ29sb3JCcnVzaCwgTkxSRS5Db21tb24iLCJDb2xvciI6eyIkaWQiOiIyNjkiLCJBIjoxMjcsIlIiOjc5LCJHIjoxMjksIkIiOjE4OX19LCJMaW5lV2VpZ2h0IjoxLjAsIkxpbmVUeXBlIjowLCJQYXJlbnRTdHlsZSI6bnVsbH0sIklzQmVsb3dUaW1lYmFuZCI6ZmFsc2UsIlBvc2l0aW9uT25UYXNrIjowLCJIaWRlRGF0ZSI6ZmFsc2UsIlNoYXBlU2l6ZSI6MSwiU3BhY2luZyI6MS4wLCJQYWRkaW5nIjp7IiRyZWYiOiI1OCJ9LCJTaGFwZVN0eWxlIjp7IiRpZCI6IjI3MCIsIk1hcmdpbiI6eyIkcmVmIjoiNjAifSwiUGFkZGluZyI6eyIkcmVmIjoiNjEifSwiQmFja2dyb3VuZCI6eyIkaWQiOiIyNzEiLCJDb2xvciI6eyIkaWQiOiIyNzIiLCJBIjoyNTUsIlIiOjExMiwiRyI6MTczLCJCIjo3MX19LCJJc1Zpc2libGUiOnRydWUsIldpZHRoIjoxOC4wLCJIZWlnaHQiOjIwLjAsIkJvcmRlclN0eWxlIjp7IiRpZCI6IjI3MyIsIkxpbmVDb2xvciI6eyIkcmVmIjoiNjUifSwiTGluZVdlaWdodCI6MC4wLCJMaW5lVHlwZSI6MCwiUGFyZW50U3R5bGUiOm51bGx9LCJQYXJlbnRTdHlsZSI6bnVsbH0sIlRpdGxlU3R5bGUiOnsiJGlkIjoiMjc0IiwiRm9udFNldHRpbmdzIjp7IiRpZCI6IjI3NSIsIkZvbnRTaXplIjoxMSwiRm9udE5hbWUiOiJDYWxpYnJpIiwiSXNCb2xkIjp0cnVlLCJJc0l0YWxpYyI6ZmFsc2UsIklzVW5kZXJsaW5lZCI6ZmFsc2UsIlBhcmVudFN0eWxlIjpudWxsfSwiQXV0b1NpemUiOjIsIkZvcmVncm91bmQiOnsiJGlkIjoiMjc2IiwiQ29sb3IiOnsiJGlkIjoiMjc3IiwiQSI6MjU1LCJSIjowLCJHIjowLCJCIjowfX0sIk1heFdpZHRoIjo1OS40MzAwMDAwMDAwMDAwMDc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jc4IiwiTGluZUNvbG9yIjpudWxsLCJMaW5lV2VpZ2h0IjowLjAsIkxpbmVUeXBlIjowLCJQYXJlbnRTdHlsZSI6bnVsbH0sIlBhcmVudFN0eWxlIjpudWxsfSwiRGF0ZVN0eWxlIjp7IiRpZCI6IjI3OSIsIkZvbnRTZXR0aW5ncyI6eyIkaWQiOiIyODAiLCJGb250U2l6ZSI6OSwiRm9udE5hbWUiOiJDYWxpYnJpIiwiSXNCb2xkIjpmYWxzZSwiSXNJdGFsaWMiOmZhbHNlLCJJc1VuZGVybGluZWQiOmZhbHNlLCJQYXJlbnRTdHlsZSI6bnVsbH0sIkF1dG9TaXplIjowLCJGb3JlZ3JvdW5kIjp7IiRpZCI6IjI4MSIsIkNvbG9yIjp7IiRpZCI6IjI4MiIsIkEiOjI1NSwiUiI6NjgsIkciOjg0LCJCIjoxMDZ9fSwiTWF4V2lkdGgiOjIwMC4wLCJNYXhIZWlnaHQiOiJJbmZpbml0eSIsIlNtYXJ0Rm9yZWdyb3VuZElzQWN0aXZlIjpmYWxzZSwiSG9yaXpvbnRhbEFsaWdubWVudCI6MSwiVmVydGljYWxBbGlnbm1lbnQiOjAsIlNtYXJ0Rm9yZWdyb3VuZCI6bnVsbCwiQmFja2dyb3VuZEZpbGxUeXBlIjowLCJNYXJnaW4iOnsiJHJlZiI6Ijc4In0sIlBhZGRpbmciOnsiJHJlZiI6Ijc5In0sIkJhY2tncm91bmQiOnsiJHJlZiI6IjgwIn0sIklzVmlzaWJsZSI6dHJ1ZSwiV2lkdGgiOjAuMCwiSGVpZ2h0IjowLjAsIkJvcmRlclN0eWxlIjp7IiRpZCI6IjI4MyIsIkxpbmVDb2xvciI6bnVsbCwiTGluZVdlaWdodCI6MC4wLCJMaW5lVHlwZSI6MCwiUGFyZW50U3R5bGUiOm51bGx9LCJQYXJlbnRTdHlsZSI6bnVsbH0sIkRhdGVGb3JtYXQiOnsiJGlkIjoiMjg0IiwiRm9ybWF0U3RyaW5nIjoiTU1NIGQsIHl5eXkiLCJTZXBhcmF0b3IiOiIvIiwiVXNlSW50ZXJuYXRpb25hbERhdGVGb3JtYXQiOmZhbHNlLCJEYXRlSXNWaXNpYmxlIjp0cnVlLCJUaW1lSXNWaXNpYmxlIjpmYWxzZSwiSG91ckRpZ2l0cyI6MSwiQW1QbURlc2lnbmF0b3IiOjIsIlRyaW0wME1pbnV0ZXMiOmZhbHNlLCJMYXN0S25vd25WaXNpYmlsaXR5U3RhdGUiOnsiJGlkIjoiMjg1IiwiRGF0ZVBhcnRJc1Zpc2libGUiOnRydWUsIlRpbWVQYXJ0SXNWaXNpYmxlIjpmYWxzZX19LCJXZWVrTnVtYmVyaW5nIjp7IiRpZCI6IjI4NiIsIkZvcm1hdCI6MCwiSXNWaXNpYmxlIjpmYWxzZSwiTGFzdEtub3duVmlzaWJpbGl0eVN0YXRlIjpmYWxzZX0sIklzVmlzaWJsZSI6dHJ1ZSwiUGFyZW50U3R5bGUiOm51bGx9LCJJbmRleCI6NCwiUGVyY2VudGFnZUNvbXBsZXRlIjpudWxsLCJQb3NpdGlvbiI6eyJSYXRpbyI6MC4wODc3MTE4NzExMTE4MzQ1LCJJc0N1c3RvbSI6ZmFsc2V9LCJEYXRlRm9ybWF0Ijp7IiRyZWYiOiIyODQifSwiV2Vla051bWJlcmluZyI6eyIkaWQiOiIyODciLCJGb3JtYXQiOjAsIklzVmlzaWJsZSI6ZmFsc2UsIkxhc3RLbm93blZpc2liaWxpdHlTdGF0ZSI6ZmFsc2V9LCJSZWxhdGVkVGFza0lkIjoiMDAwMDAwMDAtMDAwMC0wMDAwLTAwMDAtMDAwMDAwMDAwMDAwIiwiSWQiOiJiMWEyYjBhZC01MGM1LTRmM2QtYjI0Yi0zYWFiNjlkNjhmYzUiLCJJbXBvcnRJZCI6bnVsbCwiVGl0bGUiOiJGaW5hbCBSZWxlYXNlIiwiTm90ZSI6bnVsbCwiSHlwZXJsaW5rIjp7IiRpZCI6IjI4OCIsIkFkZHJlc3MiOiIiLCJTdWJBZGRyZXNzIjoiIn0sIklzQ2hhbmdlZCI6ZmFsc2UsIklzTmV3IjpmYWxzZX1dLCJUYXNrcyI6W10sIlN3aW1sYW5lcyI6W3siJGlkIjoiMjg5IiwiSWQiOiI3OWYwNWU4ZC1lNzJlLTRjYzMtODVmYy1lODc1ZmE2NTUxN2YiLCJJbmRleCI6MCwiSGVhZGVyVGV4dCI6IlBsYW5uaW5nIiwiU3R5bGUiOnsiJGlkIjoiMjkwIiwiSGVhZGVyU3R5bGUiOnsiJGlkIjoiMjkxIiwiVGV4dFN0eWxlIjp7IiRpZCI6IjI5MiIsIkZvbnRTZXR0aW5ncyI6eyIkaWQiOiIyOTMiLCJGb250U2l6ZSI6MTIsIkZvbnROYW1lIjoiQ2FsaWJyaSIsIklzQm9sZCI6ZmFsc2UsIklzSXRhbGljIjpmYWxzZSwiSXNVbmRlcmxpbmVkIjpmYWxzZSwiUGFyZW50U3R5bGUiOm51bGx9LCJBdXRvU2l6ZSI6MCwiRm9yZWdyb3VuZCI6eyIkaWQiOiIyOTQiLCJDb2xvciI6eyIkaWQiOiIyOTUiLCJBIjoyNTUsIlIiOjAsIkciOjAsIkIiOjB9fSwiTWF4V2lkdGgiOjk0Ljk4NjY2NjY2NjY2NjY2NSwiTWF4SGVpZ2h0IjowLjAsIlNtYXJ0Rm9yZWdyb3VuZElzQWN0aXZlIjpmYWxzZSwiSG9yaXpvbnRhbEFsaWdubWVudCI6MCwiVmVydGljYWxBbGlnbm1lbnQiOjAsIlNtYXJ0Rm9yZWdyb3VuZCI6bnVsbCwiQmFja2dyb3VuZEZpbGxUeXBlIjowLCJNYXJnaW4iOnsiJGlkIjoiMjk2IiwiVG9wIjowLCJMZWZ0IjowLCJSaWdodCI6MCwiQm90dG9tIjowfSwiUGFkZGluZyI6eyIkaWQiOiIyOTciLCJUb3AiOjAsIkxlZnQiOjAsIlJpZ2h0IjowLCJCb3R0b20iOjB9LCJCYWNrZ3JvdW5kIjpudWxsLCJJc1Zpc2libGUiOmZhbHNlLCJXaWR0aCI6MC4wLCJIZWlnaHQiOjAuMCwiQm9yZGVyU3R5bGUiOm51bGwsIlBhcmVudFN0eWxlIjpudWxsfSwiUmVjdGFuZ2xlU3R5bGUiOnsiJGlkIjoiMjk4IiwiTWFyZ2luIjp7IiRpZCI6IjI5OSIsIlRvcCI6MCwiTGVmdCI6MCwiUmlnaHQiOjAsIkJvdHRvbSI6MH0sIlBhZGRpbmciOnsiJGlkIjoiMzAwIiwiVG9wIjowLCJMZWZ0IjowLCJSaWdodCI6MCwiQm90dG9tIjowfSwiQmFja2dyb3VuZCI6eyIkaWQiOiIzMDEiLCJDb2xvciI6eyIkaWQiOiIzMDIiLCJBIjoyNTUsIlIiOjI1NSwiRyI6MTkyLCJCIjowfX0sIklzVmlzaWJsZSI6ZmFsc2UsIldpZHRoIjowLjAsIkhlaWdodCI6MC4wLCJCb3JkZXJTdHlsZSI6eyIkaWQiOiIzMDMiLCJMaW5lQ29sb3IiOnsiJHJlZiI6IjE1MSJ9LCJMaW5lV2VpZ2h0IjowLjAsIkxpbmVUeXBlIjowLCJQYXJlbnRTdHlsZSI6bnVsbH0sIlBhcmVudFN0eWxlIjpudWxsfSwiTWFyZ2luIjp7IiRpZCI6IjMwNCIsIlRvcCI6MCwiTGVmdCI6MCwiUmlnaHQiOjAsIkJvdHRvbSI6MH0sIlBhZGRpbmciOnsiJGlkIjoiMzA1IiwiVG9wIjowLCJMZWZ0IjowLCJSaWdodCI6MCwiQm90dG9tIjowfSwiQmFja2dyb3VuZCI6bnVsbCwiSXNWaXNpYmxlIjp0cnVlLCJXaWR0aCI6MC4wLCJIZWlnaHQiOjAuMCwiQm9yZGVyU3R5bGUiOm51bGwsIlBhcmVudFN0eWxlIjpudWxsfSwiQmFja2dyb3VuZFN0eWxlIjp7IiRpZCI6IjMwNiIsIk1hcmdpbiI6eyIkaWQiOiIzMDciLCJUb3AiOjAsIkxlZnQiOjAsIlJpZ2h0IjowLCJCb3R0b20iOjB9LCJQYWRkaW5nIjp7IiRpZCI6IjMwOCIsIlRvcCI6MCwiTGVmdCI6MCwiUmlnaHQiOjAsIkJvdHRvbSI6MH0sIkJhY2tncm91bmQiOnsiJGlkIjoiMzA5IiwiQ29sb3IiOnsiJGlkIjoiMzEwIiwiQSI6MzgsIlIiOjI1NSwiRyI6MTkyLCJCIjowfX0sIklzVmlzaWJsZSI6dHJ1ZSwiV2lkdGgiOjAuMCwiSGVpZ2h0IjowLjAsIkJvcmRlclN0eWxlIjp7IiRpZCI6IjMxMSIsIkxpbmVDb2xvciI6eyIkcmVmIjoiMTYxIn0sIkxpbmVXZWlnaHQiOjAuMCwiTGluZVR5cGUiOjAsIlBhcmVudFN0eWxlIjpudWxsfSwiUGFyZW50U3R5bGUiOm51bGx9LCJJc0Fib3ZlVGltZWJhbmQiOmZhbHNlLCJNYXJnaW4iOnsiJGlkIjoiMzEyIiwiVG9wIjowLCJMZWZ0IjowLCJSaWdodCI6MCwiQm90dG9tIjowfSwiUGFkZGluZyI6eyIkaWQiOiIzMTMiLCJUb3AiOjAsIkxlZnQiOjAsIlJpZ2h0IjowLCJCb3R0b20iOjB9LCJJc1Zpc2libGUiOnRydWUsIldpZHRoIjowLjAsIkhlaWdodCI6MC4wLCJCb3JkZXJTdHlsZSI6bnVsbCwiUGFyZW50U3R5bGUiOm51bGx9LCJUYXNrcyI6W3siJGlkIjoiMzE0IiwiX2F0dGFjaGVkTWlsZXN0b25lcyI6W10sIlRhc2tEZWZpbml0aW9uIjp7IiRpZCI6IjMxNSIsIkdyb3VwTmFtZSI6IjM5ZGJjMmM0LTgwMDktNDM2NC1iYWNmLTJlY2Y1NTFmYmQ4OCIsIlN0YXJ0RGF0ZSI6IjIwMjAtMDEtMDFUMjM6NTk6MDBaIiwiRW5kRGF0ZSI6IjIwMjAtMDMtMDJUMjM6NTk6MDBaIiwiUGVyY2VudGFnZUNvbXBsZXRlIjpudWxsLCJTdHlsZSI6eyIkaWQiOiIzMTYiLCJTaGFwZSI6MywiU2hhcGVUaGlja25lc3MiOjEsIkR1cmF0aW9uRm9ybWF0IjowLCJJbmNsdWRlTm9uV29ya2luZ0RheXNJbkR1cmF0aW9uIjpmYWxzZSwiUGVyY2VudGFnZUNvbXBsZXRlU3R5bGUiOnsiJGlkIjoiMzE3IiwiRm9udFNldHRpbmdzIjp7IiRpZCI6IjMxOCIsIkZvbnRTaXplIjoxMCwiRm9udE5hbWUiOiJDYWxpYnJpIiwiSXNCb2xkIjpmYWxzZSwiSXNJdGFsaWMiOmZhbHNlLCJJc1VuZGVybGluZWQiOmZhbHNlLCJQYXJlbnRTdHlsZSI6bnVsbH0sIkF1dG9TaXplIjowLCJGb3JlZ3JvdW5kIjp7IiRpZCI6IjMxOSIsIkNvbG9yIjp7IiRpZCI6IjMyM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MyMSIsIlRvcCI6MCwiTGVmdCI6MCwiUmlnaHQiOjAsIkJvdHRvbSI6MH0sIlBhZGRpbmciOnsiJGlkIjoiMzIyIiwiVG9wIjowLCJMZWZ0IjowLCJSaWdodCI6MCwiQm90dG9tIjowfSwiQmFja2dyb3VuZCI6eyIkcmVmIjoiOTEifSwiSXNWaXNpYmxlIjp0cnVlLCJXaWR0aCI6MC4wLCJIZWlnaHQiOjAuMCwiQm9yZGVyU3R5bGUiOnsiJGlkIjoiMzIzIiwiTGluZUNvbG9yIjpudWxsLCJMaW5lV2VpZ2h0IjowLjAsIkxpbmVUeXBlIjowLCJQYXJlbnRTdHlsZSI6bnVsbH0sIlBhcmVudFN0eWxlIjpudWxsfSwiRHVyYXRpb25TdHlsZSI6eyIkaWQiOiIzMjQiLCJGb250U2V0dGluZ3MiOnsiJGlkIjoiMzI1IiwiRm9udFNpemUiOjEwLCJGb250TmFtZSI6IkNhbGlicmkiLCJJc0JvbGQiOmZhbHNlLCJJc0l0YWxpYyI6ZmFsc2UsIklzVW5kZXJsaW5lZCI6ZmFsc2UsIlBhcmVudFN0eWxlIjpudWxsfSwiQXV0b1NpemUiOjAsIkZvcmVncm91bmQiOnsiJGlkIjoiMzI2IiwiQ29sb3IiOnsiJGlkIjoiMzI3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yOCIsIlRvcCI6MCwiTGVmdCI6MCwiUmlnaHQiOjAsIkJvdHRvbSI6MH0sIlBhZGRpbmciOnsiJGlkIjoiMzI5IiwiVG9wIjowLCJMZWZ0IjowLCJSaWdodCI6MCwiQm90dG9tIjowfSwiQmFja2dyb3VuZCI6eyIkcmVmIjoiOTgifSwiSXNWaXNpYmxlIjp0cnVlLCJXaWR0aCI6MC4wLCJIZWlnaHQiOjAuMCwiQm9yZGVyU3R5bGUiOnsiJGlkIjoiMzMwIiwiTGluZUNvbG9yIjpudWxsLCJMaW5lV2VpZ2h0IjowLjAsIkxpbmVUeXBlIjowLCJQYXJlbnRTdHlsZSI6bnVsbH0sIlBhcmVudFN0eWxlIjpudWxsfSwiSG9yaXpvbnRhbENvbm5lY3RvclN0eWxlIjp7IiRpZCI6IjMzMSIsIkxpbmVDb2xvciI6eyIkcmVmIjoiMTAwIn0sIkxpbmVXZWlnaHQiOjEuMCwiTGluZVR5cGUiOjAsIlBhcmVudFN0eWxlIjpudWxsfSwiVmVydGljYWxDb25uZWN0b3JTdHlsZSI6eyIkaWQiOiIzMzIiLCJMaW5lQ29sb3IiOnsiJHJlZiI6IjEwMyJ9LCJMaW5lV2VpZ2h0IjowLjAsIkxpbmVUeXBlIjowLCJQYXJlbnRTdHlsZSI6bnVsbH0sIk1hcmdpbiI6bnVsbCwiU3RhcnREYXRlUG9zaXRpb24iOjEsIkVuZERhdGVQb3NpdGlvbiI6MSwiRGF0ZUlzVmlzaWJsZSI6dHJ1ZSwiVGl0bGVQb3NpdGlvbiI6MiwiRHVyYXRpb25Qb3NpdGlvbiI6MCwiUGVyY2VudGFnZUNvbXBsZXRlZFBvc2l0aW9uIjo2LCJTcGFjaW5nIjoxMCwiSXNCZWxvd1RpbWViYW5kIjp0cnVlLCJQZXJjZW50YWdlQ29tcGxldGVTaGFwZU9wYWNpdHkiOjM1LCJTaGFwZVN0eWxlIjp7IiRpZCI6IjMzMyIsIk1hcmdpbiI6eyIkaWQiOiIzMzQiLCJUb3AiOjAsIkxlZnQiOjQsIlJpZ2h0Ijo0LCJCb3R0b20iOjB9LCJQYWRkaW5nIjp7IiRpZCI6IjMzNSIsIlRvcCI6MCwiTGVmdCI6MCwiUmlnaHQiOjAsIkJvdHRvbSI6MH0sIkJhY2tncm91bmQiOnsiJGlkIjoiMzM2IiwiQ29sb3IiOnsiJGlkIjoiMzM3IiwiQSI6MjU1LCJSIjoyNTUsIkciOjE5MiwiQiI6MH19LCJJc1Zpc2libGUiOnRydWUsIldpZHRoIjowLjAsIkhlaWdodCI6MTYuMCwiQm9yZGVyU3R5bGUiOnsiJGlkIjoiMzM4IiwiTGluZUNvbG9yIjp7IiRyZWYiOiIxMTEifSwiTGluZVdlaWdodCI6MC4wLCJMaW5lVHlwZSI6MCwiUGFyZW50U3R5bGUiOm51bGx9LCJQYXJlbnRTdHlsZSI6bnVsbH0sIlRpdGxlU3R5bGUiOnsiJGlkIjoiMzM5IiwiRm9udFNldHRpbmdzIjp7IiRpZCI6IjM0MCIsIkZvbnRTaXplIjoxMSwiRm9udE5hbWUiOiJDYWxpYnJpIiwiSXNCb2xkIjp0cnVlLCJJc0l0YWxpYyI6ZmFsc2UsIklzVW5kZXJsaW5lZCI6ZmFsc2UsIlBhcmVudFN0eWxlIjpudWxsfSwiQXV0b1NpemUiOjIsIkZvcmVncm91bmQiOnsiJGlkIjoiMzQxIiwiQ29sb3IiOnsiJGlkIjoiMzQyIiwiQSI6MjU1LCJSIjowLCJHIjowLCJCIjowfX0sIk1heFdpZHRoIjo5Mi42MDMzMzMzMzMzMzMzMzksIk1heEhlaWdodCI6IkluZmluaXR5IiwiU21hcnRGb3JlZ3JvdW5kSXNBY3RpdmUiOmZhbHNlLCJIb3Jpem9udGFsQWxpZ25tZW50IjoxLCJWZXJ0aWNhbEFsaWdubWVudCI6MCwiU21hcnRGb3JlZ3JvdW5kIjpudWxsLCJCYWNrZ3JvdW5kRmlsbFR5cGUiOjAsIk1hcmdpbiI6eyIkaWQiOiIzNDMiLCJUb3AiOjAsIkxlZnQiOjAsIlJpZ2h0IjowLCJCb3R0b20iOjB9LCJQYWRkaW5nIjp7IiRpZCI6IjM0NCIsIlRvcCI6MCwiTGVmdCI6MCwiUmlnaHQiOjAsIkJvdHRvbSI6MH0sIkJhY2tncm91bmQiOnsiJHJlZiI6IjExOSJ9LCJJc1Zpc2libGUiOnRydWUsIldpZHRoIjowLjAsIkhlaWdodCI6MC4wLCJCb3JkZXJTdHlsZSI6eyIkaWQiOiIzNDUiLCJMaW5lQ29sb3IiOm51bGwsIkxpbmVXZWlnaHQiOjAuMCwiTGluZVR5cGUiOjAsIlBhcmVudFN0eWxlIjpudWxsfSwiUGFyZW50U3R5bGUiOm51bGx9LCJEYXRlU3R5bGUiOnsiJGlkIjoiMzQ2IiwiRm9udFNldHRpbmdzIjp7IiRpZCI6IjM0NyIsIkZvbnRTaXplIjoxMCwiRm9udE5hbWUiOiJDYWxpYnJpIiwiSXNCb2xkIjpmYWxzZSwiSXNJdGFsaWMiOmZhbHNlLCJJc1VuZGVybGluZWQiOmZhbHNlLCJQYXJlbnRTdHlsZSI6bnVsbH0sIkF1dG9TaXplIjowLCJGb3JlZ3JvdW5kIjp7IiRpZCI6IjM0OCIsIkNvbG9yIjp7IiRpZCI6IjM0O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zUwIiwiVG9wIjowLCJMZWZ0IjowLCJSaWdodCI6MCwiQm90dG9tIjowfSwiUGFkZGluZyI6eyIkaWQiOiIzNTEiLCJUb3AiOjAsIkxlZnQiOjAsIlJpZ2h0IjowLCJCb3R0b20iOjB9LCJCYWNrZ3JvdW5kIjp7IiRyZWYiOiIxMjYifSwiSXNWaXNpYmxlIjp0cnVlLCJXaWR0aCI6MC4wLCJIZWlnaHQiOjAuMCwiQm9yZGVyU3R5bGUiOnsiJGlkIjoiMzUyIiwiTGluZUNvbG9yIjpudWxsLCJMaW5lV2VpZ2h0IjowLjAsIkxpbmVUeXBlIjowLCJQYXJlbnRTdHlsZSI6bnVsbH0sIlBhcmVudFN0eWxlIjpudWxsfSwiRGF0ZUZvcm1hdCI6eyIkaWQiOiIzNTM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U0IiwiRm9ybWF0IjowLCJJc1Zpc2libGUiOmZhbHNlLCJMYXN0S25vd25WaXNpYmlsaXR5U3RhdGUiOmZhbHNlfSwiSXNWaXNpYmxlIjp0cnVlLCJQYXJlbnRTdHlsZSI6bnVsbH0sIkluZGV4IjowLCJTbWFydER1cmF0aW9uQWN0aXZhdGVkIjpmYWxzZSwiRGF0ZUZvcm1hdCI6eyIkcmVmIjoiMzUzIn0sIldlZWtOdW1iZXJpbmciOnsiJGlkIjoiMzU1IiwiRm9ybWF0IjowLCJJc1Zpc2libGUiOmZhbHNlLCJMYXN0S25vd25WaXNpYmlsaXR5U3RhdGUiOmZhbHNlfSwiSWQiOiJjYmM2MDUzMi03MzY3LTQ3NDItOTgyZS04NWQ1NDI5NzgwNjQiLCJJbXBvcnRJZCI6bnVsbCwiVGl0bGUiOiJBc3NlbWJsZSBSZXNvdXJjZXMiLCJOb3RlIjpudWxsLCJIeXBlcmxpbmsiOnsiJGlkIjoiMzU2IiwiQWRkcmVzcyI6IiIsIlN1YkFkZHJlc3MiOiIifSwiSXNDaGFuZ2VkIjpmYWxzZSwiSXNOZXciOmZhbHNlfSwiSW5kZXgiOjB9LHsiJGlkIjoiMzU3IiwiX2F0dGFjaGVkTWlsZXN0b25lcyI6W10sIlRhc2tEZWZpbml0aW9uIjp7IiRpZCI6IjM1OCIsIkdyb3VwTmFtZSI6IjM5ZGJjMmM0LTgwMDktNDM2NC1iYWNmLTJlY2Y1NTFmYmQ4OCIsIlN0YXJ0RGF0ZSI6IjIwMjAtMDMtMDFUMjM6NTk6MDBaIiwiRW5kRGF0ZSI6IjIwMjAtMDUtMTZUMjM6NTk6MDBaIiwiUGVyY2VudGFnZUNvbXBsZXRlIjpudWxsLCJTdHlsZSI6eyIkaWQiOiIzNTkiLCJTaGFwZSI6MywiU2hhcGVUaGlja25lc3MiOjEsIkR1cmF0aW9uRm9ybWF0IjowLCJJbmNsdWRlTm9uV29ya2luZ0RheXNJbkR1cmF0aW9uIjpmYWxzZSwiUGVyY2VudGFnZUNvbXBsZXRlU3R5bGUiOnsiJGlkIjoiMzYwIiwiRm9udFNldHRpbmdzIjp7IiRpZCI6IjM2MSIsIkZvbnRTaXplIjoxMCwiRm9udE5hbWUiOiJDYWxpYnJpIiwiSXNCb2xkIjpmYWxzZSwiSXNJdGFsaWMiOmZhbHNlLCJJc1VuZGVybGluZWQiOmZhbHNlLCJQYXJlbnRTdHlsZSI6bnVsbH0sIkF1dG9TaXplIjowLCJGb3JlZ3JvdW5kIjp7IiRyZWYiOiIzMTkifSwiTWF4V2lkdGgiOjIwMC4wLCJNYXhIZWlnaHQiOiJJbmZpbml0eSIsIlNtYXJ0Rm9yZWdyb3VuZElzQWN0aXZlIjpmYWxzZSwiSG9yaXpvbnRhbEFsaWdubWVudCI6MCwiVmVydGljYWxBbGlnbm1lbnQiOjAsIlNtYXJ0Rm9yZWdyb3VuZCI6bnVsbCwiQmFja2dyb3VuZEZpbGxUeXBlIjowLCJNYXJnaW4iOnsiJGlkIjoiMzYyIiwiVG9wIjowLCJMZWZ0IjowLCJSaWdodCI6MCwiQm90dG9tIjowfSwiUGFkZGluZyI6eyIkaWQiOiIzNjMiLCJUb3AiOjAsIkxlZnQiOjAsIlJpZ2h0IjowLCJCb3R0b20iOjB9LCJCYWNrZ3JvdW5kIjp7IiRyZWYiOiI5MSJ9LCJJc1Zpc2libGUiOnRydWUsIldpZHRoIjowLjAsIkhlaWdodCI6MC4wLCJCb3JkZXJTdHlsZSI6eyIkaWQiOiIzNjQiLCJMaW5lQ29sb3IiOm51bGwsIkxpbmVXZWlnaHQiOjAuMCwiTGluZVR5cGUiOjAsIlBhcmVudFN0eWxlIjpudWxsfSwiUGFyZW50U3R5bGUiOm51bGx9LCJEdXJhdGlvblN0eWxlIjp7IiRpZCI6IjM2NSIsIkZvbnRTZXR0aW5ncyI6eyIkaWQiOiIzNjYiLCJGb250U2l6ZSI6MTAsIkZvbnROYW1lIjoiQ2FsaWJyaSIsIklzQm9sZCI6ZmFsc2UsIklzSXRhbGljIjpmYWxzZSwiSXNVbmRlcmxpbmVkIjpmYWxzZSwiUGFyZW50U3R5bGUiOm51bGx9LCJBdXRvU2l6ZSI6MCwiRm9yZWdyb3VuZCI6eyIkaWQiOiIzNjciLCJDb2xvciI6eyIkaWQiOiIzNjg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Y5IiwiVG9wIjowLCJMZWZ0IjowLCJSaWdodCI6MCwiQm90dG9tIjowfSwiUGFkZGluZyI6eyIkaWQiOiIzNzAiLCJUb3AiOjAsIkxlZnQiOjAsIlJpZ2h0IjowLCJCb3R0b20iOjB9LCJCYWNrZ3JvdW5kIjp7IiRyZWYiOiI5OCJ9LCJJc1Zpc2libGUiOnRydWUsIldpZHRoIjowLjAsIkhlaWdodCI6MC4wLCJCb3JkZXJTdHlsZSI6eyIkaWQiOiIzNzEiLCJMaW5lQ29sb3IiOm51bGwsIkxpbmVXZWlnaHQiOjAuMCwiTGluZVR5cGUiOjAsIlBhcmVudFN0eWxlIjpudWxsfSwiUGFyZW50U3R5bGUiOm51bGx9LCJIb3Jpem9udGFsQ29ubmVjdG9yU3R5bGUiOnsiJGlkIjoiMzcyIiwiTGluZUNvbG9yIjp7IiRyZWYiOiIxMDAifSwiTGluZVdlaWdodCI6MS4wLCJMaW5lVHlwZSI6MCwiUGFyZW50U3R5bGUiOm51bGx9LCJWZXJ0aWNhbENvbm5lY3RvclN0eWxlIjp7IiRpZCI6IjM3MyIsIkxpbmVDb2xvciI6eyIkcmVmIjoiMTAzIn0sIkxpbmVXZWlnaHQiOjAuMCwiTGluZVR5cGUiOjAsIlBhcmVudFN0eWxlIjpudWxsfSwiTWFyZ2luIjpudWxsLCJTdGFydERhdGVQb3NpdGlvbiI6MSwiRW5kRGF0ZVBvc2l0aW9uIjoxLCJEYXRlSXNWaXNpYmxlIjp0cnVlLCJUaXRsZVBvc2l0aW9uIjoyLCJEdXJhdGlvblBvc2l0aW9uIjowLCJQZXJjZW50YWdlQ29tcGxldGVkUG9zaXRpb24iOjYsIlNwYWNpbmciOjEwLCJJc0JlbG93VGltZWJhbmQiOnRydWUsIlBlcmNlbnRhZ2VDb21wbGV0ZVNoYXBlT3BhY2l0eSI6MzUsIlNoYXBlU3R5bGUiOnsiJGlkIjoiMzc0IiwiTWFyZ2luIjp7IiRpZCI6IjM3NSIsIlRvcCI6MCwiTGVmdCI6NCwiUmlnaHQiOjQsIkJvdHRvbSI6MH0sIlBhZGRpbmciOnsiJGlkIjoiMzc2IiwiVG9wIjowLCJMZWZ0IjowLCJSaWdodCI6MCwiQm90dG9tIjowfSwiQmFja2dyb3VuZCI6eyIkaWQiOiIzNzciLCJDb2xvciI6eyIkaWQiOiIzNzgiLCJBIjoyNTUsIlIiOjI1NSwiRyI6MTkyLCJCIjowfX0sIklzVmlzaWJsZSI6dHJ1ZSwiV2lkdGgiOjAuMCwiSGVpZ2h0IjoxNi4wLCJCb3JkZXJTdHlsZSI6eyIkaWQiOiIzNzkiLCJMaW5lQ29sb3IiOnsiJHJlZiI6IjExMSJ9LCJMaW5lV2VpZ2h0IjowLjAsIkxpbmVUeXBlIjowLCJQYXJlbnRTdHlsZSI6bnVsbH0sIlBhcmVudFN0eWxlIjpudWxsfSwiVGl0bGVTdHlsZSI6eyIkaWQiOiIzODAiLCJGb250U2V0dGluZ3MiOnsiJGlkIjoiMzgxIiwiRm9udFNpemUiOjExLCJGb250TmFtZSI6IkNhbGlicmkiLCJJc0JvbGQiOnRydWUsIklzSXRhbGljIjpmYWxzZSwiSXNVbmRlcmxpbmVkIjpmYWxzZSwiUGFyZW50U3R5bGUiOm51bGx9LCJBdXRvU2l6ZSI6MiwiRm9yZWdyb3VuZCI6eyIkaWQiOiIzODIiLCJDb2xvciI6eyIkaWQiOiIzODMiLCJBIjoyNTUsIlIiOjAsIkciOjAsIkIiOjB9fSwiTWF4V2lkdGgiOjEwOC42MzY2NjY2NjY2NjY2NywiTWF4SGVpZ2h0IjoiSW5maW5pdHkiLCJTbWFydEZvcmVncm91bmRJc0FjdGl2ZSI6ZmFsc2UsIkhvcml6b250YWxBbGlnbm1lbnQiOjEsIlZlcnRpY2FsQWxpZ25tZW50IjowLCJTbWFydEZvcmVncm91bmQiOm51bGwsIkJhY2tncm91bmRGaWxsVHlwZSI6MCwiTWFyZ2luIjp7IiRpZCI6IjM4NCIsIlRvcCI6MCwiTGVmdCI6MCwiUmlnaHQiOjAsIkJvdHRvbSI6MH0sIlBhZGRpbmciOnsiJGlkIjoiMzg1IiwiVG9wIjowLCJMZWZ0IjowLCJSaWdodCI6MCwiQm90dG9tIjowfSwiQmFja2dyb3VuZCI6eyIkcmVmIjoiMTE5In0sIklzVmlzaWJsZSI6dHJ1ZSwiV2lkdGgiOjAuMCwiSGVpZ2h0IjowLjAsIkJvcmRlclN0eWxlIjp7IiRpZCI6IjM4NiIsIkxpbmVDb2xvciI6bnVsbCwiTGluZVdlaWdodCI6MC4wLCJMaW5lVHlwZSI6MCwiUGFyZW50U3R5bGUiOm51bGx9LCJQYXJlbnRTdHlsZSI6bnVsbH0sIkRhdGVTdHlsZSI6eyIkaWQiOiIzODciLCJGb250U2V0dGluZ3MiOnsiJGlkIjoiMzg4IiwiRm9udFNpemUiOjEwLCJGb250TmFtZSI6IkNhbGlicmkiLCJJc0JvbGQiOmZhbHNlLCJJc0l0YWxpYyI6ZmFsc2UsIklzVW5kZXJsaW5lZCI6ZmFsc2UsIlBhcmVudFN0eWxlIjpudWxsfSwiQXV0b1NpemUiOjAsIkZvcmVncm91bmQiOnsiJGlkIjoiMzg5IiwiQ29sb3IiOnsiJGlkIjoiMzkw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zOTEiLCJUb3AiOjAsIkxlZnQiOjAsIlJpZ2h0IjowLCJCb3R0b20iOjB9LCJQYWRkaW5nIjp7IiRpZCI6IjM5MiIsIlRvcCI6MCwiTGVmdCI6MCwiUmlnaHQiOjAsIkJvdHRvbSI6MH0sIkJhY2tncm91bmQiOnsiJHJlZiI6IjEyNiJ9LCJJc1Zpc2libGUiOnRydWUsIldpZHRoIjowLjAsIkhlaWdodCI6MC4wLCJCb3JkZXJTdHlsZSI6eyIkaWQiOiIzOTMiLCJMaW5lQ29sb3IiOm51bGwsIkxpbmVXZWlnaHQiOjAuMCwiTGluZVR5cGUiOjAsIlBhcmVudFN0eWxlIjpudWxsfSwiUGFyZW50U3R5bGUiOm51bGx9LCJEYXRlRm9ybWF0Ijp7IiRpZCI6IjM5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OTUiLCJGb3JtYXQiOjAsIklzVmlzaWJsZSI6ZmFsc2UsIkxhc3RLbm93blZpc2liaWxpdHlTdGF0ZSI6ZmFsc2V9LCJJc1Zpc2libGUiOnRydWUsIlBhcmVudFN0eWxlIjpudWxsfSwiSW5kZXgiOjEsIlNtYXJ0RHVyYXRpb25BY3RpdmF0ZWQiOmZhbHNlLCJEYXRlRm9ybWF0Ijp7IiRyZWYiOiIzOTQifSwiV2Vla051bWJlcmluZyI6eyIkaWQiOiIzOTYiLCJGb3JtYXQiOjAsIklzVmlzaWJsZSI6ZmFsc2UsIkxhc3RLbm93blZpc2liaWxpdHlTdGF0ZSI6ZmFsc2V9LCJJZCI6IjJmZjViOGUwLTM0YjYtNGE4Mi04NjIyLTE0N2RhOWEyZjZiMiIsIkltcG9ydElkIjpudWxsLCJUaXRsZSI6IlN1YmNvbnRyYWN0b3IgU2VsZWN0aW9uIiwiTm90ZSI6bnVsbCwiSHlwZXJsaW5rIjp7IiRpZCI6IjM5NyIsIkFkZHJlc3MiOiIiLCJTdWJBZGRyZXNzIjoiIn0sIklzQ2hhbmdlZCI6ZmFsc2UsIklzTmV3IjpmYWxzZX0sIkluZGV4IjowfSx7IiRpZCI6IjM5OCIsIl9hdHRhY2hlZE1pbGVzdG9uZXMiOlt7IiRpZCI6IjM5OSIsIkRhdGUiOiIyMDIwLTA1LTI5VDIzOjU5OjAwIiwiU3R5bGUiOnsiJGlkIjoiNDAwIiwiU2hhcGUiOjEsIkNvbm5lY3Rvck1hcmdpbiI6eyIkaWQiOiI0MDEiLCJUb3AiOjAsIkxlZnQiOjIsIlJpZ2h0IjoyLCJCb3R0b20iOjB9LCJDb25uZWN0b3JTdHlsZSI6eyIkaWQiOiI0MDIiLCJMaW5lQ29sb3IiOnsiJGlkIjoiNDAzIiwiJHR5cGUiOiJOTFJFLkNvbW1vbi5Eb20uU29saWRDb2xvckJydXNoLCBOTFJFLkNvbW1vbiIsIkNvbG9yIjp7IiRpZCI6IjQwNCIsIkEiOjI1NSwiUiI6MTY0LCJHIjoxMjUsIkIiOjB9fSwiTGluZVdlaWdodCI6MS4wLCJMaW5lVHlwZSI6MCwiUGFyZW50U3R5bGUiOm51bGx9LCJJc0JlbG93VGltZWJhbmQiOnRydWUsIlBvc2l0aW9uT25UYXNrIjozLCJIaWRlRGF0ZSI6ZmFsc2UsIlNoYXBlU2l6ZSI6MywiU3BhY2luZyI6MC4wLCJQYWRkaW5nIjp7IiRpZCI6IjQwNSIsIlRvcCI6NywiTGVmdCI6MywiUmlnaHQiOjAsIkJvdHRvbSI6Mn0sIlNoYXBlU3R5bGUiOnsiJGlkIjoiNDA2IiwiTWFyZ2luIjp7IiRpZCI6IjQwNyIsIlRvcCI6MCwiTGVmdCI6MCwiUmlnaHQiOjAsIkJvdHRvbSI6MH0sIlBhZGRpbmciOnsiJGlkIjoiNDA4IiwiVG9wIjowLCJMZWZ0IjowLCJSaWdodCI6MCwiQm90dG9tIjowfSwiQmFja2dyb3VuZCI6eyIkaWQiOiI0MDkiLCJDb2xvciI6eyIkaWQiOiI0MTAiLCJBIjoyNTUsIlIiOjE2NCwiRyI6MTI1LCJCIjowfX0sIklzVmlzaWJsZSI6dHJ1ZSwiV2lkdGgiOjE0LjM5OTk5OTYxODUzMDI3MywiSGVpZ2h0IjoxNi4wLCJCb3JkZXJTdHlsZSI6eyIkaWQiOiI0MTEiLCJMaW5lQ29sb3IiOm51bGwsIkxpbmVXZWlnaHQiOjAuMCwiTGluZVR5cGUiOjAsIlBhcmVudFN0eWxlIjpudWxsfSwiUGFyZW50U3R5bGUiOm51bGx9LCJUaXRsZVN0eWxlIjp7IiRpZCI6IjQxMiIsIkZvbnRTZXR0aW5ncyI6eyIkaWQiOiI0MTMiLCJGb250U2l6ZSI6MTEsIkZvbnROYW1lIjoiQ2FsaWJyaSIsIklzQm9sZCI6ZmFsc2UsIklzSXRhbGljIjpmYWxzZSwiSXNVbmRlcmxpbmVkIjpmYWxzZSwiUGFyZW50U3R5bGUiOm51bGx9LCJBdXRvU2l6ZSI6MCwiRm9yZWdyb3VuZCI6eyIkaWQiOiI0MTQiLCJDb2xvciI6eyIkaWQiOiI0MTU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DE2IiwiVG9wIjowLCJMZWZ0IjowLCJSaWdodCI6MCwiQm90dG9tIjowfSwiUGFkZGluZyI6eyIkaWQiOiI0MTciLCJUb3AiOjAsIkxlZnQiOjAsIlJpZ2h0IjowLCJCb3R0b20iOjB9LCJCYWNrZ3JvdW5kIjp7IiRyZWYiOiI3MyJ9LCJJc1Zpc2libGUiOmZhbHNlLCJXaWR0aCI6MC4wLCJIZWlnaHQiOjAuMCwiQm9yZGVyU3R5bGUiOnsiJGlkIjoiNDE4IiwiTGluZUNvbG9yIjpudWxsLCJMaW5lV2VpZ2h0IjowLjAsIkxpbmVUeXBlIjowLCJQYXJlbnRTdHlsZSI6bnVsbH0sIlBhcmVudFN0eWxlIjpudWxsfSwiRGF0ZVN0eWxlIjp7IiRpZCI6IjQxOSIsIkZvbnRTZXR0aW5ncyI6eyIkaWQiOiI0MjAiLCJGb250U2l6ZSI6OSwiRm9udE5hbWUiOiJDYWxpYnJpIiwiSXNCb2xkIjpmYWxzZSwiSXNJdGFsaWMiOmZhbHNlLCJJc1VuZGVybGluZWQiOmZhbHNlLCJQYXJlbnRTdHlsZSI6bnVsbH0sIkF1dG9TaXplIjowLCJGb3JlZ3JvdW5kIjp7IiRyZWYiOiI3NiJ9LCJNYXhXaWR0aCI6MjAwLjAsIk1heEhlaWdodCI6IkluZmluaXR5IiwiU21hcnRGb3JlZ3JvdW5kSXNBY3RpdmUiOmZhbHNlLCJIb3Jpem9udGFsQWxpZ25tZW50IjoxLCJWZXJ0aWNhbEFsaWdubWVudCI6MCwiU21hcnRGb3JlZ3JvdW5kIjpudWxsLCJCYWNrZ3JvdW5kRmlsbFR5cGUiOjAsIk1hcmdpbiI6eyIkaWQiOiI0MjEiLCJUb3AiOjAsIkxlZnQiOjAsIlJpZ2h0IjowLCJCb3R0b20iOjB9LCJQYWRkaW5nIjp7IiRpZCI6IjQyMiIsIlRvcCI6MCwiTGVmdCI6MCwiUmlnaHQiOjAsIkJvdHRvbSI6MH0sIkJhY2tncm91bmQiOnsiJHJlZiI6IjgwIn0sIklzVmlzaWJsZSI6ZmFsc2UsIldpZHRoIjowLjAsIkhlaWdodCI6MC4wLCJCb3JkZXJTdHlsZSI6eyIkaWQiOiI0MjMiLCJMaW5lQ29sb3IiOm51bGwsIkxpbmVXZWlnaHQiOjAuMCwiTGluZVR5cGUiOjAsIlBhcmVudFN0eWxlIjpudWxsfSwiUGFyZW50U3R5bGUiOm51bGx9LCJEYXRlRm9ybWF0Ijp7IiRpZCI6IjQyNCIsIkZvcm1hdFN0cmluZyI6Ik1NTU0gZCwgeXl5eSIsIlNlcGFyYXRvciI6Ii8iLCJVc2VJbnRlcm5hdGlvbmFsRGF0ZUZvcm1hdCI6ZmFsc2UsIkRhdGVJc1Zpc2libGUiOnRydWUsIlRpbWVJc1Zpc2libGUiOmZhbHNlLCJIb3VyRGlnaXRzIjoxLCJBbVBtRGVzaWduYXRvciI6MiwiVHJpbTAwTWludXRlcyI6ZmFsc2UsIkxhc3RLbm93blZpc2liaWxpdHlTdGF0ZSI6eyIkaWQiOiI0MjUiLCJEYXRlUGFydElzVmlzaWJsZSI6dHJ1ZSwiVGltZVBhcnRJc1Zpc2libGUiOmZhbHNlfX0sIldlZWtOdW1iZXJpbmciOnsiJGlkIjoiNDI2IiwiRm9ybWF0IjowLCJJc1Zpc2libGUiOmZhbHNlLCJMYXN0S25vd25WaXNpYmlsaXR5U3RhdGUiOmZhbHNlfSwiSXNWaXNpYmxlIjp0cnVlLCJQYXJlbnRTdHlsZSI6bnVsbH0sIkluZGV4Ijo0LCJQZXJjZW50YWdlQ29tcGxldGUiOm51bGwsIlBvc2l0aW9uIjp7IlJhdGlvIjowLjAsIklzQ3VzdG9tIjpmYWxzZX0sIkRhdGVGb3JtYXQiOnsiJHJlZiI6IjQyNCJ9LCJXZWVrTnVtYmVyaW5nIjp7IiRpZCI6IjQyNyIsIkZvcm1hdCI6MCwiSXNWaXNpYmxlIjpmYWxzZSwiTGFzdEtub3duVmlzaWJpbGl0eVN0YXRlIjpmYWxzZX0sIlJlbGF0ZWRUYXNrSWQiOiI3Y2EzMmFjZC01OTA4LTQ3MWEtOTA0Mi05NmIwNzAxMTE1OTUiLCJJZCI6Ijk2Yzk1NTZhLTcxNDktNDU5YS1iMWFhLTU4MzBlZTI5ZTUwOCIsIkltcG9ydElkIjpudWxsLCJUaXRsZSI6IlBsYW5uaW5nIENoZWNraW4iLCJOb3RlIjpudWxsLCJIeXBlcmxpbmsiOnsiJGlkIjoiNDI4IiwiQWRkcmVzcyI6IiIsIlN1YkFkZHJlc3MiOiIifSwiSXNDaGFuZ2VkIjpmYWxzZSwiSXNOZXciOmZhbHNlfSx7IiRpZCI6IjQyOSIsIkRhdGUiOiIyMDIwLTA2LTE5VDIzOjU5OjAwIiwiU3R5bGUiOnsiJGlkIjoiNDMwIiwiU2hhcGUiOjEsIkNvbm5lY3Rvck1hcmdpbiI6eyIkaWQiOiI0MzEiLCJUb3AiOjAsIkxlZnQiOjIsIlJpZ2h0IjoyLCJCb3R0b20iOjB9LCJDb25uZWN0b3JTdHlsZSI6eyIkaWQiOiI0MzIiLCJMaW5lQ29sb3IiOnsiJGlkIjoiNDMzIiwiJHR5cGUiOiJOTFJFLkNvbW1vbi5Eb20uU29saWRDb2xvckJydXNoLCBOTFJFLkNvbW1vbiIsIkNvbG9yIjp7IiRpZCI6IjQzNCIsIkEiOjI1NSwiUiI6MTY0LCJHIjoxMjUsIkIiOjB9fSwiTGluZVdlaWdodCI6MS4wLCJMaW5lVHlwZSI6MCwiUGFyZW50U3R5bGUiOm51bGx9LCJJc0JlbG93VGltZWJhbmQiOnRydWUsIlBvc2l0aW9uT25UYXNrIjozLCJIaWRlRGF0ZSI6ZmFsc2UsIlNoYXBlU2l6ZSI6MywiU3BhY2luZyI6MC4wLCJQYWRkaW5nIjp7IiRpZCI6IjQzNSIsIlRvcCI6NywiTGVmdCI6MywiUmlnaHQiOjAsIkJvdHRvbSI6Mn0sIlNoYXBlU3R5bGUiOnsiJGlkIjoiNDM2IiwiTWFyZ2luIjp7IiRpZCI6IjQzNyIsIlRvcCI6MCwiTGVmdCI6MCwiUmlnaHQiOjAsIkJvdHRvbSI6MH0sIlBhZGRpbmciOnsiJGlkIjoiNDM4IiwiVG9wIjowLCJMZWZ0IjowLCJSaWdodCI6MCwiQm90dG9tIjowfSwiQmFja2dyb3VuZCI6eyIkaWQiOiI0MzkiLCJDb2xvciI6eyIkaWQiOiI0NDAiLCJBIjoyNTUsIlIiOjE2NCwiRyI6MTI1LCJCIjowfX0sIklzVmlzaWJsZSI6dHJ1ZSwiV2lkdGgiOjE0LjM5OTk5OTYxODUzMDI3MywiSGVpZ2h0IjoxNi4wLCJCb3JkZXJTdHlsZSI6eyIkaWQiOiI0NDEiLCJMaW5lQ29sb3IiOm51bGwsIkxpbmVXZWlnaHQiOjAuMCwiTGluZVR5cGUiOjAsIlBhcmVudFN0eWxlIjpudWxsfSwiUGFyZW50U3R5bGUiOm51bGx9LCJUaXRsZVN0eWxlIjp7IiRpZCI6IjQ0MiIsIkZvbnRTZXR0aW5ncyI6eyIkaWQiOiI0NDMiLCJGb250U2l6ZSI6MTEsIkZvbnROYW1lIjoiQ2FsaWJyaSIsIklzQm9sZCI6ZmFsc2UsIklzSXRhbGljIjpmYWxzZSwiSXNVbmRlcmxpbmVkIjpmYWxzZSwiUGFyZW50U3R5bGUiOm51bGx9LCJBdXRvU2l6ZSI6MCwiRm9yZWdyb3VuZCI6eyIkaWQiOiI0NDQiLCJDb2xvciI6eyIkaWQiOiI0NDU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DQ2IiwiVG9wIjowLCJMZWZ0IjowLCJSaWdodCI6MCwiQm90dG9tIjowfSwiUGFkZGluZyI6eyIkaWQiOiI0NDciLCJUb3AiOjAsIkxlZnQiOjAsIlJpZ2h0IjowLCJCb3R0b20iOjB9LCJCYWNrZ3JvdW5kIjp7IiRyZWYiOiI3MyJ9LCJJc1Zpc2libGUiOmZhbHNlLCJXaWR0aCI6MC4wLCJIZWlnaHQiOjAuMCwiQm9yZGVyU3R5bGUiOnsiJGlkIjoiNDQ4IiwiTGluZUNvbG9yIjpudWxsLCJMaW5lV2VpZ2h0IjowLjAsIkxpbmVUeXBlIjowLCJQYXJlbnRTdHlsZSI6bnVsbH0sIlBhcmVudFN0eWxlIjpudWxsfSwiRGF0ZVN0eWxlIjp7IiRpZCI6IjQ0OSIsIkZvbnRTZXR0aW5ncyI6eyIkaWQiOiI0NTAiLCJGb250U2l6ZSI6OSwiRm9udE5hbWUiOiJDYWxpYnJpIiwiSXNCb2xkIjpmYWxzZSwiSXNJdGFsaWMiOmZhbHNlLCJJc1VuZGVybGluZWQiOmZhbHNlLCJQYXJlbnRTdHlsZSI6bnVsbH0sIkF1dG9TaXplIjowLCJGb3JlZ3JvdW5kIjp7IiRpZCI6IjQ1MSIsIkNvbG9yIjp7IiRpZCI6IjQ1Mi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NDUzIiwiVG9wIjowLCJMZWZ0IjowLCJSaWdodCI6MCwiQm90dG9tIjowfSwiUGFkZGluZyI6eyIkaWQiOiI0NTQiLCJUb3AiOjAsIkxlZnQiOjAsIlJpZ2h0IjowLCJCb3R0b20iOjB9LCJCYWNrZ3JvdW5kIjp7IiRyZWYiOiI4MCJ9LCJJc1Zpc2libGUiOmZhbHNlLCJXaWR0aCI6MC4wLCJIZWlnaHQiOjAuMCwiQm9yZGVyU3R5bGUiOnsiJGlkIjoiNDU1IiwiTGluZUNvbG9yIjpudWxsLCJMaW5lV2VpZ2h0IjowLjAsIkxpbmVUeXBlIjowLCJQYXJlbnRTdHlsZSI6bnVsbH0sIlBhcmVudFN0eWxlIjpudWxsfSwiRGF0ZUZvcm1hdCI6eyIkaWQiOiI0NTYiLCJGb3JtYXRTdHJpbmciOiJNTU1NIGQsIHl5eXkiLCJTZXBhcmF0b3IiOiIvIiwiVXNlSW50ZXJuYXRpb25hbERhdGVGb3JtYXQiOmZhbHNlLCJEYXRlSXNWaXNpYmxlIjp0cnVlLCJUaW1lSXNWaXNpYmxlIjpmYWxzZSwiSG91ckRpZ2l0cyI6MSwiQW1QbURlc2lnbmF0b3IiOjIsIlRyaW0wME1pbnV0ZXMiOmZhbHNlLCJMYXN0S25vd25WaXNpYmlsaXR5U3RhdGUiOnsiJGlkIjoiNDU3IiwiRGF0ZVBhcnRJc1Zpc2libGUiOnRydWUsIlRpbWVQYXJ0SXNWaXNpYmxlIjpmYWxzZX19LCJXZWVrTnVtYmVyaW5nIjp7IiRpZCI6IjQ1OCIsIkZvcm1hdCI6MCwiSXNWaXNpYmxlIjpmYWxzZSwiTGFzdEtub3duVmlzaWJpbGl0eVN0YXRlIjpmYWxzZX0sIklzVmlzaWJsZSI6dHJ1ZSwiUGFyZW50U3R5bGUiOm51bGx9LCJJbmRleCI6NSwiUGVyY2VudGFnZUNvbXBsZXRlIjpudWxsLCJQb3NpdGlvbiI6eyJSYXRpbyI6MC4wLCJJc0N1c3RvbSI6ZmFsc2V9LCJEYXRlRm9ybWF0Ijp7IiRyZWYiOiI0NTYifSwiV2Vla051bWJlcmluZyI6eyIkaWQiOiI0NTkiLCJGb3JtYXQiOjAsIklzVmlzaWJsZSI6ZmFsc2UsIkxhc3RLbm93blZpc2liaWxpdHlTdGF0ZSI6ZmFsc2V9LCJSZWxhdGVkVGFza0lkIjoiN2NhMzJhY2QtNTkwOC00NzFhLTkwNDItOTZiMDcwMTExNTk1IiwiSWQiOiI1OWEyOGJmNi1lMjUwLTRiZmMtOTgxNy1iODFlMWRiNzBjZTciLCJJbXBvcnRJZCI6bnVsbCwiVGl0bGUiOiJQbGFubmluZyBDaGVja2luIiwiTm90ZSI6bnVsbCwiSHlwZXJsaW5rIjp7IiRpZCI6IjQ2MCIsIkFkZHJlc3MiOiIiLCJTdWJBZGRyZXNzIjoiIn0sIklzQ2hhbmdlZCI6ZmFsc2UsIklzTmV3IjpmYWxzZX0seyIkaWQiOiI0NjEiLCJEYXRlIjoiMjAyMC0wNy0xMFQyMzo1OTowMCIsIlN0eWxlIjp7IiRpZCI6IjQ2MiIsIlNoYXBlIjoxLCJDb25uZWN0b3JNYXJnaW4iOnsiJGlkIjoiNDYzIiwiVG9wIjowLCJMZWZ0IjoyLCJSaWdodCI6MiwiQm90dG9tIjowfSwiQ29ubmVjdG9yU3R5bGUiOnsiJGlkIjoiNDY0IiwiTGluZUNvbG9yIjp7IiRpZCI6IjQ2NSIsIiR0eXBlIjoiTkxSRS5Db21tb24uRG9tLlNvbGlkQ29sb3JCcnVzaCwgTkxSRS5Db21tb24iLCJDb2xvciI6eyIkaWQiOiI0NjYiLCJBIjoyNTUsIlIiOjE2NCwiRyI6MTI1LCJCIjowfX0sIkxpbmVXZWlnaHQiOjEuMCwiTGluZVR5cGUiOjAsIlBhcmVudFN0eWxlIjpudWxsfSwiSXNCZWxvd1RpbWViYW5kIjp0cnVlLCJQb3NpdGlvbk9uVGFzayI6MywiSGlkZURhdGUiOmZhbHNlLCJTaGFwZVNpemUiOjMsIlNwYWNpbmciOjAuMCwiUGFkZGluZyI6eyIkaWQiOiI0NjciLCJUb3AiOjcsIkxlZnQiOjMsIlJpZ2h0IjowLCJCb3R0b20iOjJ9LCJTaGFwZVN0eWxlIjp7IiRpZCI6IjQ2OCIsIk1hcmdpbiI6eyIkaWQiOiI0NjkiLCJUb3AiOjAsIkxlZnQiOjAsIlJpZ2h0IjowLCJCb3R0b20iOjB9LCJQYWRkaW5nIjp7IiRpZCI6IjQ3MCIsIlRvcCI6MCwiTGVmdCI6MCwiUmlnaHQiOjAsIkJvdHRvbSI6MH0sIkJhY2tncm91bmQiOnsiJGlkIjoiNDcxIiwiQ29sb3IiOnsiJGlkIjoiNDcyIiwiQSI6MjU1LCJSIjoxNjQsIkciOjEyNSwiQiI6MH19LCJJc1Zpc2libGUiOnRydWUsIldpZHRoIjoxNC4zOTk5OTk2MTg1MzAyNzMsIkhlaWdodCI6MTYuMCwiQm9yZGVyU3R5bGUiOnsiJGlkIjoiNDczIiwiTGluZUNvbG9yIjpudWxsLCJMaW5lV2VpZ2h0IjowLjAsIkxpbmVUeXBlIjowLCJQYXJlbnRTdHlsZSI6bnVsbH0sIlBhcmVudFN0eWxlIjpudWxsfSwiVGl0bGVTdHlsZSI6eyIkaWQiOiI0NzQiLCJGb250U2V0dGluZ3MiOnsiJGlkIjoiNDc1IiwiRm9udFNpemUiOjExLCJGb250TmFtZSI6IkNhbGlicmkiLCJJc0JvbGQiOmZhbHNlLCJJc0l0YWxpYyI6ZmFsc2UsIklzVW5kZXJsaW5lZCI6ZmFsc2UsIlBhcmVudFN0eWxlIjpudWxsfSwiQXV0b1NpemUiOjAsIkZvcmVncm91bmQiOnsiJGlkIjoiNDc2IiwiQ29sb3IiOnsiJGlkIjoiNDc3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Q3OCIsIlRvcCI6MCwiTGVmdCI6MCwiUmlnaHQiOjAsIkJvdHRvbSI6MH0sIlBhZGRpbmciOnsiJGlkIjoiNDc5IiwiVG9wIjowLCJMZWZ0IjowLCJSaWdodCI6MCwiQm90dG9tIjowfSwiQmFja2dyb3VuZCI6eyIkcmVmIjoiNzMifSwiSXNWaXNpYmxlIjpmYWxzZSwiV2lkdGgiOjAuMCwiSGVpZ2h0IjowLjAsIkJvcmRlclN0eWxlIjp7IiRpZCI6IjQ4MCIsIkxpbmVDb2xvciI6bnVsbCwiTGluZVdlaWdodCI6MC4wLCJMaW5lVHlwZSI6MCwiUGFyZW50U3R5bGUiOm51bGx9LCJQYXJlbnRTdHlsZSI6bnVsbH0sIkRhdGVTdHlsZSI6eyIkaWQiOiI0ODEiLCJGb250U2V0dGluZ3MiOnsiJGlkIjoiNDgyIiwiRm9udFNpemUiOjksIkZvbnROYW1lIjoiQ2FsaWJyaSIsIklzQm9sZCI6ZmFsc2UsIklzSXRhbGljIjpmYWxzZSwiSXNVbmRlcmxpbmVkIjpmYWxzZSwiUGFyZW50U3R5bGUiOm51bGx9LCJBdXRvU2l6ZSI6MCwiRm9yZWdyb3VuZCI6eyIkaWQiOiI0ODMiLCJDb2xvciI6eyIkaWQiOiI0ODQ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Q4NSIsIlRvcCI6MCwiTGVmdCI6MCwiUmlnaHQiOjAsIkJvdHRvbSI6MH0sIlBhZGRpbmciOnsiJGlkIjoiNDg2IiwiVG9wIjowLCJMZWZ0IjowLCJSaWdodCI6MCwiQm90dG9tIjowfSwiQmFja2dyb3VuZCI6eyIkcmVmIjoiODAifSwiSXNWaXNpYmxlIjpmYWxzZSwiV2lkdGgiOjAuMCwiSGVpZ2h0IjowLjAsIkJvcmRlclN0eWxlIjp7IiRpZCI6IjQ4NyIsIkxpbmVDb2xvciI6bnVsbCwiTGluZVdlaWdodCI6MC4wLCJMaW5lVHlwZSI6MCwiUGFyZW50U3R5bGUiOm51bGx9LCJQYXJlbnRTdHlsZSI6bnVsbH0sIkRhdGVGb3JtYXQiOnsiJGlkIjoiNDg4IiwiRm9ybWF0U3RyaW5nIjoiTU1NTSBkLCB5eXl5IiwiU2VwYXJhdG9yIjoiLyIsIlVzZUludGVybmF0aW9uYWxEYXRlRm9ybWF0IjpmYWxzZSwiRGF0ZUlzVmlzaWJsZSI6dHJ1ZSwiVGltZUlzVmlzaWJsZSI6ZmFsc2UsIkhvdXJEaWdpdHMiOjEsIkFtUG1EZXNpZ25hdG9yIjoyLCJUcmltMDBNaW51dGVzIjpmYWxzZSwiTGFzdEtub3duVmlzaWJpbGl0eVN0YXRlIjp7IiRpZCI6IjQ4OSIsIkRhdGVQYXJ0SXNWaXNpYmxlIjp0cnVlLCJUaW1lUGFydElzVmlzaWJsZSI6ZmFsc2V9fSwiV2Vla051bWJlcmluZyI6eyIkaWQiOiI0OTAiLCJGb3JtYXQiOjAsIklzVmlzaWJsZSI6ZmFsc2UsIkxhc3RLbm93blZpc2liaWxpdHlTdGF0ZSI6ZmFsc2V9LCJJc1Zpc2libGUiOnRydWUsIlBhcmVudFN0eWxlIjpudWxsfSwiSW5kZXgiOjYsIlBlcmNlbnRhZ2VDb21wbGV0ZSI6bnVsbCwiUG9zaXRpb24iOnsiUmF0aW8iOjAuMCwiSXNDdXN0b20iOmZhbHNlfSwiRGF0ZUZvcm1hdCI6eyIkcmVmIjoiNDg4In0sIldlZWtOdW1iZXJpbmciOnsiJGlkIjoiNDkxIiwiRm9ybWF0IjowLCJJc1Zpc2libGUiOmZhbHNlLCJMYXN0S25vd25WaXNpYmlsaXR5U3RhdGUiOmZhbHNlfSwiUmVsYXRlZFRhc2tJZCI6IjdjYTMyYWNkLTU5MDgtNDcxYS05MDQyLTk2YjA3MDExMTU5NSIsIklkIjoiNTEyODhkZDctZWUxMS00MWMxLTg3ZTktZjNhYjEzZjEwZTkxIiwiSW1wb3J0SWQiOm51bGwsIlRpdGxlIjoiUGxhbm5pbmcgQ2hlY2tpbiIsIk5vdGUiOm51bGwsIkh5cGVybGluayI6eyIkaWQiOiI0OTIiLCJBZGRyZXNzIjoiIiwiU3ViQWRkcmVzcyI6IiJ9LCJJc0NoYW5nZWQiOmZhbHNlLCJJc05ldyI6ZmFsc2V9XSwiVGFza0RlZmluaXRpb24iOnsiJGlkIjoiNDkzIiwiR3JvdXBOYW1lIjoiMjA0ZTc1NDQtNDBkMi00MGI1LWJkMjktYjZmYWY2OWY0YzE4IiwiU3RhcnREYXRlIjoiMjAyMC0wNS0xN1QyMzo1OTowMFoiLCJFbmREYXRlIjoiMjAyMC0wNy0yMFQyMzo1OTowMFoiLCJQZXJjZW50YWdlQ29tcGxldGUiOm51bGwsIlN0eWxlIjp7IiRpZCI6IjQ5NCIsIlNoYXBlIjozLCJTaGFwZVRoaWNrbmVzcyI6MSwiRHVyYXRpb25Gb3JtYXQiOjAsIkluY2x1ZGVOb25Xb3JraW5nRGF5c0luRHVyYXRpb24iOmZhbHNlLCJQZXJjZW50YWdlQ29tcGxldGVTdHlsZSI6eyIkaWQiOiI0OTUiLCJGb250U2V0dGluZ3MiOnsiJGlkIjoiNDk2IiwiRm9udFNpemUiOjEwLCJGb250TmFtZSI6IkNhbGlicmkiLCJJc0JvbGQiOmZhbHNlLCJJc0l0YWxpYyI6ZmFsc2UsIklzVW5kZXJsaW5lZCI6ZmFsc2UsIlBhcmVudFN0eWxlIjpudWxsfSwiQXV0b1NpemUiOjAsIkZvcmVncm91bmQiOnsiJGlkIjoiNDk3IiwiQ29sb3IiOnsiJGlkIjoiNDk4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0OTkiLCJUb3AiOjAsIkxlZnQiOjAsIlJpZ2h0IjowLCJCb3R0b20iOjB9LCJQYWRkaW5nIjp7IiRpZCI6IjUwMCIsIlRvcCI6MCwiTGVmdCI6MCwiUmlnaHQiOjAsIkJvdHRvbSI6MH0sIkJhY2tncm91bmQiOnsiJHJlZiI6IjkxIn0sIklzVmlzaWJsZSI6dHJ1ZSwiV2lkdGgiOjAuMCwiSGVpZ2h0IjowLjAsIkJvcmRlclN0eWxlIjp7IiRpZCI6IjUwMSIsIkxpbmVDb2xvciI6bnVsbCwiTGluZVdlaWdodCI6MC4wLCJMaW5lVHlwZSI6MCwiUGFyZW50U3R5bGUiOm51bGx9LCJQYXJlbnRTdHlsZSI6bnVsbH0sIkR1cmF0aW9uU3R5bGUiOnsiJGlkIjoiNTAyIiwiRm9udFNldHRpbmdzIjp7IiRpZCI6IjUwMyIsIkZvbnRTaXplIjoxMCwiRm9udE5hbWUiOiJDYWxpYnJpIiwiSXNCb2xkIjpmYWxzZSwiSXNJdGFsaWMiOmZhbHNlLCJJc1VuZGVybGluZWQiOmZhbHNlLCJQYXJlbnRTdHlsZSI6bnVsbH0sIkF1dG9TaXplIjowLCJGb3JlZ3JvdW5kIjp7IiRpZCI6IjUwNCIsIkNvbG9yIjp7IiRpZCI6IjUwNSIsIkEiOjI1NSwiUiI6MCwiRyI6MCwiQiI6MH19LCJNYXhXaWR0aCI6MjAwLjAsIk1heEhlaWdodCI6IkluZmluaXR5IiwiU21hcnRGb3JlZ3JvdW5kSXNBY3RpdmUiOmZhbHNlLCJIb3Jpem9udGFsQWxpZ25tZW50IjoyLCJWZXJ0aWNhbEFsaWdubWVudCI6MCwiU21hcnRGb3JlZ3JvdW5kIjpudWxsLCJCYWNrZ3JvdW5kRmlsbFR5cGUiOjAsIk1hcmdpbiI6eyIkaWQiOiI1MDYiLCJUb3AiOjAsIkxlZnQiOjAsIlJpZ2h0IjowLCJCb3R0b20iOjB9LCJQYWRkaW5nIjp7IiRpZCI6IjUwNyIsIlRvcCI6MCwiTGVmdCI6MCwiUmlnaHQiOjAsIkJvdHRvbSI6MH0sIkJhY2tncm91bmQiOnsiJHJlZiI6Ijk4In0sIklzVmlzaWJsZSI6dHJ1ZSwiV2lkdGgiOjAuMCwiSGVpZ2h0IjowLjAsIkJvcmRlclN0eWxlIjp7IiRpZCI6IjUwOCIsIkxpbmVDb2xvciI6bnVsbCwiTGluZVdlaWdodCI6MC4wLCJMaW5lVHlwZSI6MCwiUGFyZW50U3R5bGUiOm51bGx9LCJQYXJlbnRTdHlsZSI6bnVsbH0sIkhvcml6b250YWxDb25uZWN0b3JTdHlsZSI6eyIkaWQiOiI1MDkiLCJMaW5lQ29sb3IiOnsiJHJlZiI6IjEwMCJ9LCJMaW5lV2VpZ2h0IjoxLjAsIkxpbmVUeXBlIjowLCJQYXJlbnRTdHlsZSI6bnVsbH0sIlZlcnRpY2FsQ29ubmVjdG9yU3R5bGUiOnsiJGlkIjoiNTEwIiwiTGluZUNvbG9yIjp7IiRyZWYiOiIxMDMifSwiTGluZVdlaWdodCI6MC4wLCJMaW5lVHlwZSI6MCwiUGFyZW50U3R5bGUiOm51bGx9LCJNYXJnaW4iOm51bGwsIlN0YXJ0RGF0ZVBvc2l0aW9uIjoxLCJFbmREYXRlUG9zaXRpb24iOjEsIkRhdGVJc1Zpc2libGUiOnRydWUsIlRpdGxlUG9zaXRpb24iOjAsIkR1cmF0aW9uUG9zaXRpb24iOjMsIlBlcmNlbnRhZ2VDb21wbGV0ZWRQb3NpdGlvbiI6NiwiU3BhY2luZyI6NSwiSXNCZWxvd1RpbWViYW5kIjp0cnVlLCJQZXJjZW50YWdlQ29tcGxldGVTaGFwZU9wYWNpdHkiOjM1LCJTaGFwZVN0eWxlIjp7IiRpZCI6IjUxMSIsIk1hcmdpbiI6eyIkaWQiOiI1MTIiLCJUb3AiOjAsIkxlZnQiOjQsIlJpZ2h0Ijo0LCJCb3R0b20iOjB9LCJQYWRkaW5nIjp7IiRpZCI6IjUxMyIsIlRvcCI6MCwiTGVmdCI6MCwiUmlnaHQiOjAsIkJvdHRvbSI6MH0sIkJhY2tncm91bmQiOnsiJGlkIjoiNTE0IiwiQ29sb3IiOnsiJGlkIjoiNTE1IiwiQSI6MjU1LCJSIjoyNTUsIkciOjE5MiwiQiI6MH19LCJJc1Zpc2libGUiOnRydWUsIldpZHRoIjowLjAsIkhlaWdodCI6MTYuMCwiQm9yZGVyU3R5bGUiOnsiJGlkIjoiNTE2IiwiTGluZUNvbG9yIjp7IiRyZWYiOiIxMTEifSwiTGluZVdlaWdodCI6MC4wLCJMaW5lVHlwZSI6MCwiUGFyZW50U3R5bGUiOm51bGx9LCJQYXJlbnRTdHlsZSI6bnVsbH0sIlRpdGxlU3R5bGUiOnsiJGlkIjoiNTE3IiwiRm9udFNldHRpbmdzIjp7IiRpZCI6IjUxOCIsIkZvbnRTaXplIjoxMSwiRm9udE5hbWUiOiJDYWxpYnJpIiwiSXNCb2xkIjp0cnVlLCJJc0l0YWxpYyI6ZmFsc2UsIklzVW5kZXJsaW5lZCI6ZmFsc2UsIlBhcmVudFN0eWxlIjpudWxsfSwiQXV0b1NpemUiOjIsIkZvcmVncm91bmQiOnsiJGlkIjoiNTE5IiwiQ29sb3IiOnsiJGlkIjoiNTIwIiwiQSI6MjU1LCJSIjowLCJHIjowLCJCIjowfX0sIk1heFdpZHRoIjo1OC43NCwiTWF4SGVpZ2h0IjoiSW5maW5pdHkiLCJTbWFydEZvcmVncm91bmRJc0FjdGl2ZSI6ZmFsc2UsIkhvcml6b250YWxBbGlnbm1lbnQiOjAsIlZlcnRpY2FsQWxpZ25tZW50IjowLCJTbWFydEZvcmVncm91bmQiOm51bGwsIkJhY2tncm91bmRGaWxsVHlwZSI6MCwiTWFyZ2luIjp7IiRpZCI6IjUyMSIsIlRvcCI6MCwiTGVmdCI6MCwiUmlnaHQiOjAsIkJvdHRvbSI6MH0sIlBhZGRpbmciOnsiJGlkIjoiNTIyIiwiVG9wIjowLCJMZWZ0IjowLCJSaWdodCI6MCwiQm90dG9tIjowfSwiQmFja2dyb3VuZCI6eyIkcmVmIjoiMTE5In0sIklzVmlzaWJsZSI6dHJ1ZSwiV2lkdGgiOjAuMCwiSGVpZ2h0IjowLjAsIkJvcmRlclN0eWxlIjp7IiRpZCI6IjUyMyIsIkxpbmVDb2xvciI6bnVsbCwiTGluZVdlaWdodCI6MC4wLCJMaW5lVHlwZSI6MCwiUGFyZW50U3R5bGUiOm51bGx9LCJQYXJlbnRTdHlsZSI6bnVsbH0sIkRhdGVTdHlsZSI6eyIkaWQiOiI1MjQiLCJGb250U2V0dGluZ3MiOnsiJGlkIjoiNTI1IiwiRm9udFNpemUiOjEwLCJGb250TmFtZSI6IkNhbGlicmkiLCJJc0JvbGQiOmZhbHNlLCJJc0l0YWxpYyI6ZmFsc2UsIklzVW5kZXJsaW5lZCI6ZmFsc2UsIlBhcmVudFN0eWxlIjpudWxsfSwiQXV0b1NpemUiOjAsIkZvcmVncm91bmQiOnsiJGlkIjoiNTI2IiwiQ29sb3IiOnsiJGlkIjoiNTI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1MjgiLCJUb3AiOjAsIkxlZnQiOjAsIlJpZ2h0IjowLCJCb3R0b20iOjB9LCJQYWRkaW5nIjp7IiRpZCI6IjUyOSIsIlRvcCI6MCwiTGVmdCI6MCwiUmlnaHQiOjAsIkJvdHRvbSI6MH0sIkJhY2tncm91bmQiOnsiJHJlZiI6IjEyNiJ9LCJJc1Zpc2libGUiOnRydWUsIldpZHRoIjowLjAsIkhlaWdodCI6MC4wLCJCb3JkZXJTdHlsZSI6eyIkaWQiOiI1MzAiLCJMaW5lQ29sb3IiOm51bGwsIkxpbmVXZWlnaHQiOjAuMCwiTGluZVR5cGUiOjAsIlBhcmVudFN0eWxlIjpudWxsfSwiUGFyZW50U3R5bGUiOm51bGx9LCJEYXRlRm9ybWF0Ijp7IiRpZCI6IjUz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MzIiLCJGb3JtYXQiOjAsIklzVmlzaWJsZSI6ZmFsc2UsIkxhc3RLbm93blZpc2liaWxpdHlTdGF0ZSI6ZmFsc2V9LCJJc1Zpc2libGUiOnRydWUsIlBhcmVudFN0eWxlIjpudWxsfSwiSW5kZXgiOjMsIlNtYXJ0RHVyYXRpb25BY3RpdmF0ZWQiOmZhbHNlLCJEYXRlRm9ybWF0Ijp7IiRyZWYiOiI1MzEifSwiV2Vla051bWJlcmluZyI6eyIkaWQiOiI1MzMiLCJGb3JtYXQiOjAsIklzVmlzaWJsZSI6ZmFsc2UsIkxhc3RLbm93blZpc2liaWxpdHlTdGF0ZSI6ZmFsc2V9LCJJZCI6IjdjYTMyYWNkLTU5MDgtNDcxYS05MDQyLTk2YjA3MDExMTU5NSIsIkltcG9ydElkIjpudWxsLCJUaXRsZSI6IkNvbnRlbnQgUGxhbiIsIk5vdGUiOm51bGwsIkh5cGVybGluayI6eyIkaWQiOiI1MzQiLCJBZGRyZXNzIjoiIiwiU3ViQWRkcmVzcyI6IiJ9LCJJc0NoYW5nZWQiOmZhbHNlLCJJc05ldyI6ZmFsc2V9LCJJbmRleCI6MH1dLCJNaWxlc3RvbmVzIjpbeyIkaWQiOiI1MzUiLCJJZCI6IjMyYmY4M2FlLWQ2ODUtNDY3ZC04OTIwLWRiNTEwMDM3MjQyZiIsIkluZGV4IjoyLCJHcm91cElkIjoiMjA0ZTc1NDQtNDBkMi00MGI1LWJkMjktYjZmYWY2OWY0YzE4IiwiVGl0bGUiOiJQbGFubmluZyBSMiBCZWdpbiIsIkRhdGVUaW1lIjoiMjAyMC0wOC0wMVQyMzo1OTowMFoiLCJQZXJjZW50YWdlQ29tcGxldGUiOm51bGwsIk5vdGUiOm51bGwsIlN0eWxlIjp7IiRpZCI6IjUzNiIsIlRpdGxlUG9zaXRpb24iOiJSaWdodCIsIkRhdGVQb3NpdGlvbiI6IlJpZ2h0IiwiU2hhcGVUeXBlIjoxLCJTaGFwZVNpemUiOjMsIlNoYXBlU3R5bGUiOnsiJGlkIjoiNTM3IiwiTWFyZ2luIjp7IiRpZCI6IjUzOCIsIlRvcCI6MCwiTGVmdCI6MCwiUmlnaHQiOjAsIkJvdHRvbSI6MH0sIlBhZGRpbmciOnsiJGlkIjoiNTM5IiwiVG9wIjowLCJMZWZ0IjowLCJSaWdodCI6MCwiQm90dG9tIjowfSwiQmFja2dyb3VuZCI6eyIkaWQiOiI1NDAiLCJDb2xvciI6eyIkaWQiOiI1NDEiLCJBIjoyNTUsIlIiOjE2NCwiRyI6MTI1LCJCIjowfX0sIklzVmlzaWJsZSI6dHJ1ZSwiV2lkdGgiOjE0LjM5OTk5OTYxODUzMDI3MywiSGVpZ2h0IjoxNi4wLCJCb3JkZXJTdHlsZSI6eyIkaWQiOiI1NDIiLCJMaW5lQ29sb3IiOnsiJHJlZiI6IjY1In0sIkxpbmVXZWlnaHQiOjAuMCwiTGluZVR5cGUiOjAsIlBhcmVudFN0eWxlIjpudWxsfSwiUGFyZW50U3R5bGUiOm51bGx9LCJUaXRsZVN0eWxlIjp7IiRpZCI6IjU0MyIsIkZvbnRTZXR0aW5ncyI6eyIkaWQiOiI1NDQiLCJGb250U2l6ZSI6MTEsIkZvbnROYW1lIjoiQ2FsaWJyaSIsIklzQm9sZCI6ZmFsc2UsIklzSXRhbGljIjpmYWxzZSwiSXNVbmRlcmxpbmVkIjpmYWxzZSwiUGFyZW50U3R5bGUiOm51bGx9LCJBdXRvU2l6ZSI6MCwiRm9yZWdyb3VuZCI6eyIkaWQiOiI1NDUiLCJDb2xvciI6eyIkaWQiOiI1NDY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TQ3IiwiVG9wIjowLCJMZWZ0IjowLCJSaWdodCI6MCwiQm90dG9tIjowfSwiUGFkZGluZyI6eyIkaWQiOiI1NDgiLCJUb3AiOjAsIkxlZnQiOjAsIlJpZ2h0IjowLCJCb3R0b20iOjB9LCJCYWNrZ3JvdW5kIjp7IiRyZWYiOiI3MyJ9LCJJc1Zpc2libGUiOnRydWUsIldpZHRoIjowLjAsIkhlaWdodCI6MC4wLCJCb3JkZXJTdHlsZSI6bnVsbCwiUGFyZW50U3R5bGUiOm51bGx9LCJEYXRlU3R5bGUiOnsiJGlkIjoiNTQ5IiwiRm9udFNldHRpbmdzIjp7IiRpZCI6IjU1MCIsIkZvbnRTaXplIjo5LCJGb250TmFtZSI6IkNhbGlicmkiLCJJc0JvbGQiOmZhbHNlLCJJc0l0YWxpYyI6ZmFsc2UsIklzVW5kZXJsaW5lZCI6ZmFsc2UsIlBhcmVudFN0eWxlIjpudWxsfSwiQXV0b1NpemUiOjAsIkZvcmVncm91bmQiOnsiJGlkIjoiNTUxIiwiQ29sb3IiOnsiJGlkIjoiNTUy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1NTMiLCJUb3AiOjAsIkxlZnQiOjAsIlJpZ2h0IjowLCJCb3R0b20iOjB9LCJQYWRkaW5nIjp7IiRpZCI6IjU1NCIsIlRvcCI6MCwiTGVmdCI6MCwiUmlnaHQiOjAsIkJvdHRvbSI6MH0sIkJhY2tncm91bmQiOnsiJHJlZiI6IjgwIn0sIklzVmlzaWJsZSI6ZmFsc2UsIldpZHRoIjowLjAsIkhlaWdodCI6MC4wLCJCb3JkZXJTdHlsZSI6bnVsbCwiUGFyZW50U3R5bGUiOm51bGx9LCJEYXRlRm9ybWF0Ijp7IiRpZCI6IjU1NSIsIkZvcm1hdFN0cmluZyI6Ik1NTU0gZCwgeXl5eSIsIlNlcGFyYXRvciI6Ii8iLCJVc2VJbnRlcm5hdGlvbmFsRGF0ZUZvcm1hdCI6ZmFsc2UsIkRhdGVJc1Zpc2libGUiOnRydWUsIlRpbWVJc1Zpc2libGUiOmZhbHNlLCJIb3VyRGlnaXRzIjoxLCJBbVBtRGVzaWduYXRvciI6MiwiVHJpbTAwTWludXRlcyI6ZmFsc2UsIkxhc3RLbm93blZpc2liaWxpdHlTdGF0ZSI6eyIkaWQiOiI1NTYiLCJEYXRlUGFydElzVmlzaWJsZSI6dHJ1ZSwiVGltZVBhcnRJc1Zpc2libGUiOmZhbHNlfX0sIldlZWtOdW1iZXJpbmciOnsiJGlkIjoiNTU3IiwiRm9ybWF0IjowLCJJc1Zpc2libGUiOmZhbHNlLCJMYXN0S25vd25WaXNpYmlsaXR5U3RhdGUiOmZhbHNlfSwiSXNWaXNpYmxlIjp0cnVlLCJQYXJlbnRTdHlsZSI6bnVsbH0sIkh5cGVybGluayI6eyIkaWQiOiI1NTgiLCJBZGRyZXNzIjoiIiwiU3ViQWRkcmVzcyI6IiJ9LCJJbXBvcnRJZCI6bnVsbH1dfSx7IiRpZCI6IjU1OSIsIklkIjoiODkxMWJjZWItNjc5NC00MWFkLWIzNzUtNmE3OTRiNjgyZjMxIiwiSW5kZXgiOjEsIkhlYWRlclRleHQiOiJQcm9kdWN0IERldmVsb3BtZW50IiwiU3R5bGUiOnsiJGlkIjoiNTYwIiwiSGVhZGVyU3R5bGUiOnsiJGlkIjoiNTYxIiwiVGV4dFN0eWxlIjp7IiRpZCI6IjU2MiIsIkZvbnRTZXR0aW5ncyI6eyIkaWQiOiI1NjMiLCJGb250U2l6ZSI6MTIsIkZvbnROYW1lIjoiQ2FsaWJyaSIsIklzQm9sZCI6ZmFsc2UsIklzSXRhbGljIjpmYWxzZSwiSXNVbmRlcmxpbmVkIjpmYWxzZSwiUGFyZW50U3R5bGUiOm51bGx9LCJBdXRvU2l6ZSI6MCwiRm9yZWdyb3VuZCI6eyIkaWQiOiI1NjQiLCJDb2xvciI6eyIkaWQiOiI1NjUiLCJBIjoyNTUsIlIiOjI1NSwiRyI6MjU1LCJCIjoyNTV9fSwiTWF4V2lkdGgiOjk0Ljk4NjY2NjY2NjY2NjY2NSwiTWF4SGVpZ2h0IjowLjAsIlNtYXJ0Rm9yZWdyb3VuZElzQWN0aXZlIjpmYWxzZSwiSG9yaXpvbnRhbEFsaWdubWVudCI6MCwiVmVydGljYWxBbGlnbm1lbnQiOjAsIlNtYXJ0Rm9yZWdyb3VuZCI6bnVsbCwiQmFja2dyb3VuZEZpbGxUeXBlIjowLCJNYXJnaW4iOnsiJHJlZiI6IjI5NiJ9LCJQYWRkaW5nIjp7IiRyZWYiOiIyOTcifSwiQmFja2dyb3VuZCI6bnVsbCwiSXNWaXNpYmxlIjpmYWxzZSwiV2lkdGgiOjAuMCwiSGVpZ2h0IjowLjAsIkJvcmRlclN0eWxlIjpudWxsLCJQYXJlbnRTdHlsZSI6bnVsbH0sIlJlY3RhbmdsZVN0eWxlIjp7IiRpZCI6IjU2NiIsIk1hcmdpbiI6eyIkcmVmIjoiMjk5In0sIlBhZGRpbmciOnsiJHJlZiI6IjMwMCJ9LCJCYWNrZ3JvdW5kIjp7IiRpZCI6IjU2NyIsIkNvbG9yIjp7IiRpZCI6IjU2OCIsIkEiOjI1NSwiUiI6NjgsIkciOjExNCwiQiI6MTk2fX0sIklzVmlzaWJsZSI6ZmFsc2UsIldpZHRoIjowLjAsIkhlaWdodCI6MC4wLCJCb3JkZXJTdHlsZSI6eyIkaWQiOiI1NjkiLCJMaW5lQ29sb3IiOnsiJHJlZiI6IjE1MSJ9LCJMaW5lV2VpZ2h0IjowLjAsIkxpbmVUeXBlIjowLCJQYXJlbnRTdHlsZSI6bnVsbH0sIlBhcmVudFN0eWxlIjpudWxsfSwiTWFyZ2luIjp7IiRyZWYiOiIzMDQifSwiUGFkZGluZyI6eyIkcmVmIjoiMzA1In0sIkJhY2tncm91bmQiOm51bGwsIklzVmlzaWJsZSI6dHJ1ZSwiV2lkdGgiOjAuMCwiSGVpZ2h0IjowLjAsIkJvcmRlclN0eWxlIjpudWxsLCJQYXJlbnRTdHlsZSI6bnVsbH0sIkJhY2tncm91bmRTdHlsZSI6eyIkaWQiOiI1NzAiLCJNYXJnaW4iOnsiJHJlZiI6IjMwNyJ9LCJQYWRkaW5nIjp7IiRyZWYiOiIzMDgifSwiQmFja2dyb3VuZCI6eyIkaWQiOiI1NzEiLCJDb2xvciI6eyIkaWQiOiI1NzIiLCJBIjozOCwiUiI6NjgsIkciOjExNCwiQiI6MTk2fX0sIklzVmlzaWJsZSI6dHJ1ZSwiV2lkdGgiOjAuMCwiSGVpZ2h0IjowLjAsIkJvcmRlclN0eWxlIjp7IiRpZCI6IjU3MyIsIkxpbmVDb2xvciI6eyIkcmVmIjoiMTYxIn0sIkxpbmVXZWlnaHQiOjAuMCwiTGluZVR5cGUiOjAsIlBhcmVudFN0eWxlIjpudWxsfSwiUGFyZW50U3R5bGUiOm51bGx9LCJJc0Fib3ZlVGltZWJhbmQiOmZhbHNlLCJNYXJnaW4iOnsiJHJlZiI6IjMxMiJ9LCJQYWRkaW5nIjp7IiRyZWYiOiIzMTMifSwiSXNWaXNpYmxlIjp0cnVlLCJXaWR0aCI6MC4wLCJIZWlnaHQiOjAuMCwiQm9yZGVyU3R5bGUiOm51bGwsIlBhcmVudFN0eWxlIjpudWxsfSwiVGFza3MiOlt7IiRpZCI6IjU3NCIsIl9hdHRhY2hlZE1pbGVzdG9uZXMiOltdLCJUYXNrRGVmaW5pdGlvbiI6eyIkaWQiOiI1NzUiLCJHcm91cE5hbWUiOiI5ZTMyOGE0Ny04MjEwLTQyNTUtYWY4Ni00NTVjMDk2NjZhZTUiLCJTdGFydERhdGUiOiIyMDIwLTA0LTAxVDIzOjU5OjAwWiIsIkVuZERhdGUiOiIyMDIwLTA1LTEzVDIzOjU5OjAwWiIsIlBlcmNlbnRhZ2VDb21wbGV0ZSI6bnVsbCwiU3R5bGUiOnsiJGlkIjoiNTc2IiwiU2hhcGUiOjQsIlNoYXBlVGhpY2tuZXNzIjoxLCJEdXJhdGlvbkZvcm1hdCI6MCwiSW5jbHVkZU5vbldvcmtpbmdEYXlzSW5EdXJhdGlvbiI6ZmFsc2UsIlBlcmNlbnRhZ2VDb21wbGV0ZVN0eWxlIjp7IiRpZCI6IjU3NyIsIkZvbnRTZXR0aW5ncyI6eyIkaWQiOiI1NzgiLCJGb250U2l6ZSI6MTAsIkZvbnROYW1lIjoiQ2FsaWJyaSIsIklzQm9sZCI6ZmFsc2UsIklzSXRhbGljIjpmYWxzZSwiSXNVbmRlcmxpbmVkIjpmYWxzZSwiUGFyZW50U3R5bGUiOm51bGx9LCJBdXRvU2l6ZSI6MCwiRm9yZWdyb3VuZCI6eyIkcmVmIjoiMzE5In0sIk1heFdpZHRoIjoyMDAuMCwiTWF4SGVpZ2h0IjoiSW5maW5pdHkiLCJTbWFydEZvcmVncm91bmRJc0FjdGl2ZSI6ZmFsc2UsIkhvcml6b250YWxBbGlnbm1lbnQiOjAsIlZlcnRpY2FsQWxpZ25tZW50IjowLCJTbWFydEZvcmVncm91bmQiOm51bGwsIkJhY2tncm91bmRGaWxsVHlwZSI6MCwiTWFyZ2luIjp7IiRpZCI6IjU3OSIsIlRvcCI6MCwiTGVmdCI6MCwiUmlnaHQiOjAsIkJvdHRvbSI6MH0sIlBhZGRpbmciOnsiJGlkIjoiNTgwIiwiVG9wIjowLCJMZWZ0IjowLCJSaWdodCI6MCwiQm90dG9tIjowfSwiQmFja2dyb3VuZCI6eyIkcmVmIjoiOTEifSwiSXNWaXNpYmxlIjp0cnVlLCJXaWR0aCI6MC4wLCJIZWlnaHQiOjAuMCwiQm9yZGVyU3R5bGUiOnsiJGlkIjoiNTgxIiwiTGluZUNvbG9yIjpudWxsLCJMaW5lV2VpZ2h0IjowLjAsIkxpbmVUeXBlIjowLCJQYXJlbnRTdHlsZSI6bnVsbH0sIlBhcmVudFN0eWxlIjpudWxsfSwiRHVyYXRpb25TdHlsZSI6eyIkaWQiOiI1ODIiLCJGb250U2V0dGluZ3MiOnsiJGlkIjoiNTgzIiwiRm9udFNpemUiOjEwLCJGb250TmFtZSI6IkNhbGlicmkiLCJJc0JvbGQiOnRydWUsIklzSXRhbGljIjpmYWxzZSwiSXNVbmRlcmxpbmVkIjpmYWxzZSwiUGFyZW50U3R5bGUiOm51bGx9LCJBdXRvU2l6ZSI6MCwiRm9yZWdyb3VuZCI6eyIkaWQiOiI1ODQiLCJDb2xvciI6eyIkaWQiOiI1ODU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Tg2IiwiVG9wIjowLCJMZWZ0IjowLCJSaWdodCI6MCwiQm90dG9tIjowfSwiUGFkZGluZyI6eyIkaWQiOiI1ODciLCJUb3AiOjAsIkxlZnQiOjAsIlJpZ2h0IjowLCJCb3R0b20iOjB9LCJCYWNrZ3JvdW5kIjp7IiRyZWYiOiI5OCJ9LCJJc1Zpc2libGUiOnRydWUsIldpZHRoIjowLjAsIkhlaWdodCI6MC4wLCJCb3JkZXJTdHlsZSI6eyIkaWQiOiI1ODgiLCJMaW5lQ29sb3IiOm51bGwsIkxpbmVXZWlnaHQiOjAuMCwiTGluZVR5cGUiOjAsIlBhcmVudFN0eWxlIjpudWxsfSwiUGFyZW50U3R5bGUiOm51bGx9LCJIb3Jpem9udGFsQ29ubmVjdG9yU3R5bGUiOnsiJGlkIjoiNTg5IiwiTGluZUNvbG9yIjp7IiRyZWYiOiIxMDAifSwiTGluZVdlaWdodCI6MS4wLCJMaW5lVHlwZSI6MCwiUGFyZW50U3R5bGUiOm51bGx9LCJWZXJ0aWNhbENvbm5lY3RvclN0eWxlIjp7IiRpZCI6IjU5MCIsIkxpbmVDb2xvciI6eyIkcmVmIjoiMTAzIn0sIkxpbmVXZWlnaHQiOjAuMCwiTGluZVR5cGUiOjAsIlBhcmVudFN0eWxlIjpudWxsfSwiTWFyZ2luIjpudWxsLCJTdGFydERhdGVQb3NpdGlvbiI6NiwiRW5kRGF0ZVBvc2l0aW9uIjo2LCJEYXRlSXNWaXNpYmxlIjpmYWxzZSwiVGl0bGVQb3NpdGlvbiI6MiwiRHVyYXRpb25Qb3NpdGlvbiI6MCwiUGVyY2VudGFnZUNvbXBsZXRlZFBvc2l0aW9uIjo2LCJTcGFjaW5nIjo1LCJJc0JlbG93VGltZWJhbmQiOnRydWUsIlBlcmNlbnRhZ2VDb21wbGV0ZVNoYXBlT3BhY2l0eSI6MzUsIlNoYXBlU3R5bGUiOnsiJGlkIjoiNTkxIiwiTWFyZ2luIjp7IiRpZCI6IjU5MiIsIlRvcCI6MCwiTGVmdCI6NCwiUmlnaHQiOjQsIkJvdHRvbSI6MH0sIlBhZGRpbmciOnsiJGlkIjoiNTkzIiwiVG9wIjowLCJMZWZ0IjowLCJSaWdodCI6MCwiQm90dG9tIjowfSwiQmFja2dyb3VuZCI6eyIkaWQiOiI1OTQiLCJDb2xvciI6eyIkaWQiOiI1OTUiLCJBIjoyNTUsIlIiOjAsIkciOjExNCwiQiI6MTg4fX0sIklzVmlzaWJsZSI6dHJ1ZSwiV2lkdGgiOjAuMCwiSGVpZ2h0IjoxNi4wLCJCb3JkZXJTdHlsZSI6eyIkaWQiOiI1OTYiLCJMaW5lQ29sb3IiOnsiJHJlZiI6IjExMSJ9LCJMaW5lV2VpZ2h0IjowLjAsIkxpbmVUeXBlIjowLCJQYXJlbnRTdHlsZSI6bnVsbH0sIlBhcmVudFN0eWxlIjpudWxsfSwiVGl0bGVTdHlsZSI6eyIkaWQiOiI1OTciLCJGb250U2V0dGluZ3MiOnsiJGlkIjoiNTk4IiwiRm9udFNpemUiOjExLCJGb250TmFtZSI6IkNhbGlicmkiLCJJc0JvbGQiOnRydWUsIklzSXRhbGljIjpmYWxzZSwiSXNVbmRlcmxpbmVkIjpmYWxzZSwiUGFyZW50U3R5bGUiOm51bGx9LCJBdXRvU2l6ZSI6MiwiRm9yZWdyb3VuZCI6eyIkaWQiOiI1OTkiLCJDb2xvciI6eyIkaWQiOiI2MDAiLCJBIjoyNTUsIlIiOjI1NSwiRyI6MjU1LCJCIjoyNTV9fSwiTWF4V2lkdGgiOjI2LjYwMzMzMzMzMzMzMzMzNSwiTWF4SGVpZ2h0IjoiSW5maW5pdHkiLCJTbWFydEZvcmVncm91bmRJc0FjdGl2ZSI6ZmFsc2UsIkhvcml6b250YWxBbGlnbm1lbnQiOjEsIlZlcnRpY2FsQWxpZ25tZW50IjowLCJTbWFydEZvcmVncm91bmQiOm51bGwsIkJhY2tncm91bmRGaWxsVHlwZSI6MCwiTWFyZ2luIjp7IiRpZCI6IjYwMSIsIlRvcCI6MCwiTGVmdCI6MCwiUmlnaHQiOjAsIkJvdHRvbSI6MH0sIlBhZGRpbmciOnsiJGlkIjoiNjAyIiwiVG9wIjowLCJMZWZ0IjowLCJSaWdodCI6MCwiQm90dG9tIjowfSwiQmFja2dyb3VuZCI6eyIkcmVmIjoiMTE5In0sIklzVmlzaWJsZSI6dHJ1ZSwiV2lkdGgiOjAuMCwiSGVpZ2h0IjowLjAsIkJvcmRlclN0eWxlIjp7IiRpZCI6IjYwMyIsIkxpbmVDb2xvciI6bnVsbCwiTGluZVdlaWdodCI6MC4wLCJMaW5lVHlwZSI6MCwiUGFyZW50U3R5bGUiOm51bGx9LCJQYXJlbnRTdHlsZSI6bnVsbH0sIkRhdGVTdHlsZSI6eyIkaWQiOiI2MDQiLCJGb250U2V0dGluZ3MiOnsiJGlkIjoiNjA1IiwiRm9udFNpemUiOjEwLCJGb250TmFtZSI6IkNhbGlicmkiLCJJc0JvbGQiOmZhbHNlLCJJc0l0YWxpYyI6ZmFsc2UsIklzVW5kZXJsaW5lZCI6ZmFsc2UsIlBhcmVudFN0eWxlIjpudWxsfSwiQXV0b1NpemUiOjAsIkZvcmVncm91bmQiOnsiJGlkIjoiNjA2IiwiQ29sb3IiOnsiJGlkIjoiNjA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2MDgiLCJUb3AiOjAsIkxlZnQiOjAsIlJpZ2h0IjowLCJCb3R0b20iOjB9LCJQYWRkaW5nIjp7IiRpZCI6IjYwOSIsIlRvcCI6MCwiTGVmdCI6MCwiUmlnaHQiOjAsIkJvdHRvbSI6MH0sIkJhY2tncm91bmQiOnsiJHJlZiI6IjEyNiJ9LCJJc1Zpc2libGUiOnRydWUsIldpZHRoIjowLjAsIkhlaWdodCI6MC4wLCJCb3JkZXJTdHlsZSI6eyIkaWQiOiI2MTAiLCJMaW5lQ29sb3IiOm51bGwsIkxpbmVXZWlnaHQiOjAuMCwiTGluZVR5cGUiOjAsIlBhcmVudFN0eWxlIjpudWxsfSwiUGFyZW50U3R5bGUiOm51bGx9LCJEYXRlRm9ybWF0Ijp7IiRpZCI6IjYx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MTIiLCJGb3JtYXQiOjAsIklzVmlzaWJsZSI6ZmFsc2UsIkxhc3RLbm93blZpc2liaWxpdHlTdGF0ZSI6ZmFsc2V9LCJJc1Zpc2libGUiOnRydWUsIlBhcmVudFN0eWxlIjpudWxsfSwiSW5kZXgiOjAsIlNtYXJ0RHVyYXRpb25BY3RpdmF0ZWQiOmZhbHNlLCJEYXRlRm9ybWF0Ijp7IiRyZWYiOiI2MTEifSwiV2Vla051bWJlcmluZyI6eyIkaWQiOiI2MTMiLCJGb3JtYXQiOjAsIklzVmlzaWJsZSI6ZmFsc2UsIkxhc3RLbm93blZpc2liaWxpdHlTdGF0ZSI6ZmFsc2V9LCJJZCI6IjQ3Y2JlODljLWRmNTUtNDE5OS05YWUwLWQzYWM1MjYxOTRmNiIsIkltcG9ydElkIjpudWxsLCJUaXRsZSI6IkFscGhhIiwiTm90ZSI6bnVsbCwiSHlwZXJsaW5rIjp7IiRpZCI6IjYxNCIsIkFkZHJlc3MiOiIiLCJTdWJBZGRyZXNzIjoiIn0sIklzQ2hhbmdlZCI6ZmFsc2UsIklzTmV3IjpmYWxzZX0sIkluZGV4IjowfSx7IiRpZCI6IjYxNSIsIl9hdHRhY2hlZE1pbGVzdG9uZXMiOltdLCJUYXNrRGVmaW5pdGlvbiI6eyIkaWQiOiI2MTYiLCJHcm91cE5hbWUiOiI5ZTMyOGE0Ny04MjEwLTQyNTUtYWY4Ni00NTVjMDk2NjZhZTUiLCJTdGFydERhdGUiOiIyMDIwLTAzLTAxVDIzOjU5OjAwWiIsIkVuZERhdGUiOiIyMDIwLTA0LTA0VDAxOjI3OjAwIiwiUGVyY2VudGFnZUNvbXBsZXRlIjpudWxsLCJTdHlsZSI6eyIkaWQiOiI2MTciLCJTaGFwZSI6NCwiU2hhcGVUaGlja25lc3MiOjAsIkR1cmF0aW9uRm9ybWF0IjowLCJJbmNsdWRlTm9uV29ya2luZ0RheXNJbkR1cmF0aW9uIjpmYWxzZSwiUGVyY2VudGFnZUNvbXBsZXRlU3R5bGUiOnsiJGlkIjoiNjE4IiwiRm9udFNldHRpbmdzIjp7IiRpZCI6IjYxOSIsIkZvbnRTaXplIjoxMCwiRm9udE5hbWUiOiJDYWxpYnJpIiwiSXNCb2xkIjpmYWxzZSwiSXNJdGFsaWMiOmZhbHNlLCJJc1VuZGVybGluZWQiOmZhbHNlLCJQYXJlbnRTdHlsZSI6bnVsbH0sIkF1dG9TaXplIjowLCJGb3JlZ3JvdW5kIjp7IiRyZWYiOiIzMTkifSwiTWF4V2lkdGgiOjIwMC4wLCJNYXhIZWlnaHQiOiJJbmZpbml0eSIsIlNtYXJ0Rm9yZWdyb3VuZElzQWN0aXZlIjpmYWxzZSwiSG9yaXpvbnRhbEFsaWdubWVudCI6MCwiVmVydGljYWxBbGlnbm1lbnQiOjAsIlNtYXJ0Rm9yZWdyb3VuZCI6bnVsbCwiQmFja2dyb3VuZEZpbGxUeXBlIjowLCJNYXJnaW4iOnsiJGlkIjoiNjIwIiwiVG9wIjowLCJMZWZ0IjowLCJSaWdodCI6MCwiQm90dG9tIjowfSwiUGFkZGluZyI6eyIkaWQiOiI2MjEiLCJUb3AiOjAsIkxlZnQiOjAsIlJpZ2h0IjowLCJCb3R0b20iOjB9LCJCYWNrZ3JvdW5kIjp7IiRyZWYiOiI5MSJ9LCJJc1Zpc2libGUiOnRydWUsIldpZHRoIjowLjAsIkhlaWdodCI6MC4wLCJCb3JkZXJTdHlsZSI6eyIkaWQiOiI2MjIiLCJMaW5lQ29sb3IiOm51bGwsIkxpbmVXZWlnaHQiOjAuMCwiTGluZVR5cGUiOjAsIlBhcmVudFN0eWxlIjpudWxsfSwiUGFyZW50U3R5bGUiOm51bGx9LCJEdXJhdGlvblN0eWxlIjp7IiRpZCI6IjYyMyIsIkZvbnRTZXR0aW5ncyI6eyIkaWQiOiI2MjQiLCJGb250U2l6ZSI6MTAsIkZvbnROYW1lIjoiQ2FsaWJyaSIsIklzQm9sZCI6dHJ1ZSwiSXNJdGFsaWMiOmZhbHNlLCJJc1VuZGVybGluZWQiOmZhbHNlLCJQYXJlbnRTdHlsZSI6bnVsbH0sIkF1dG9TaXplIjowLCJGb3JlZ3JvdW5kIjp7IiRpZCI6IjYyNSIsIkNvbG9yIjp7IiRpZCI6IjYyN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2MjciLCJUb3AiOjAsIkxlZnQiOjAsIlJpZ2h0IjowLCJCb3R0b20iOjB9LCJQYWRkaW5nIjp7IiRpZCI6IjYyOCIsIlRvcCI6MCwiTGVmdCI6MCwiUmlnaHQiOjAsIkJvdHRvbSI6MH0sIkJhY2tncm91bmQiOnsiJHJlZiI6Ijk4In0sIklzVmlzaWJsZSI6dHJ1ZSwiV2lkdGgiOjAuMCwiSGVpZ2h0IjowLjAsIkJvcmRlclN0eWxlIjp7IiRpZCI6IjYyOSIsIkxpbmVDb2xvciI6bnVsbCwiTGluZVdlaWdodCI6MC4wLCJMaW5lVHlwZSI6MCwiUGFyZW50U3R5bGUiOm51bGx9LCJQYXJlbnRTdHlsZSI6bnVsbH0sIkhvcml6b250YWxDb25uZWN0b3JTdHlsZSI6eyIkaWQiOiI2MzAiLCJMaW5lQ29sb3IiOnsiJHJlZiI6IjEwMCJ9LCJMaW5lV2VpZ2h0IjoxLjAsIkxpbmVUeXBlIjowLCJQYXJlbnRTdHlsZSI6bnVsbH0sIlZlcnRpY2FsQ29ubmVjdG9yU3R5bGUiOnsiJGlkIjoiNjMxIiwiTGluZUNvbG9yIjp7IiRyZWYiOiIxMDMifSwiTGluZVdlaWdodCI6MC4wLCJMaW5lVHlwZSI6MCwiUGFyZW50U3R5bGUiOm51bGx9LCJNYXJnaW4iOm51bGwsIlN0YXJ0RGF0ZVBvc2l0aW9uIjozLCJFbmREYXRlUG9zaXRpb24iOjMsIkRhdGVJc1Zpc2libGUiOnRydWUsIlRpdGxlUG9zaXRpb24iOjIsIkR1cmF0aW9uUG9zaXRpb24iOjYsIlBlcmNlbnRhZ2VDb21wbGV0ZWRQb3NpdGlvbiI6NiwiU3BhY2luZyI6NSwiSXNCZWxvd1RpbWViYW5kIjp0cnVlLCJQZXJjZW50YWdlQ29tcGxldGVTaGFwZU9wYWNpdHkiOjM1LCJTaGFwZVN0eWxlIjp7IiRpZCI6IjYzMiIsIk1hcmdpbiI6eyIkaWQiOiI2MzMiLCJUb3AiOjAsIkxlZnQiOjQsIlJpZ2h0Ijo0LCJCb3R0b20iOjB9LCJQYWRkaW5nIjp7IiRpZCI6IjYzNCIsIlRvcCI6MCwiTGVmdCI6MCwiUmlnaHQiOjAsIkJvdHRvbSI6MH0sIkJhY2tncm91bmQiOnsiJGlkIjoiNjM1IiwiQ29sb3IiOnsiJGlkIjoiNjM2IiwiQSI6MjU1LCJSIjowLCJHIjoxMTQsIkIiOjE4OH19LCJJc1Zpc2libGUiOnRydWUsIldpZHRoIjowLjAsIkhlaWdodCI6MTMuNDI2NjY2NjY2NjY2Njc3LCJCb3JkZXJTdHlsZSI6eyIkaWQiOiI2MzciLCJMaW5lQ29sb3IiOnsiJGlkIjoiNjM4IiwiJHR5cGUiOiJOTFJFLkNvbW1vbi5Eb20uU29saWRDb2xvckJydXNoLCBOTFJFLkNvbW1vbiIsIkNvbG9yIjp7IiRpZCI6IjYzOSIsIkEiOjI1NSwiUiI6MjU1LCJHIjowLCJCIjowfX0sIkxpbmVXZWlnaHQiOjAuMCwiTGluZVR5cGUiOjAsIlBhcmVudFN0eWxlIjpudWxsfSwiUGFyZW50U3R5bGUiOm51bGx9LCJUaXRsZVN0eWxlIjp7IiRpZCI6IjY0MCIsIkZvbnRTZXR0aW5ncyI6eyIkaWQiOiI2NDEiLCJGb250U2l6ZSI6MTEsIkZvbnROYW1lIjoiQ2FsaWJyaSIsIklzQm9sZCI6dHJ1ZSwiSXNJdGFsaWMiOmZhbHNlLCJJc1VuZGVybGluZWQiOmZhbHNlLCJQYXJlbnRTdHlsZSI6bnVsbH0sIkF1dG9TaXplIjoyLCJGb3JlZ3JvdW5kIjp7IiRpZCI6IjY0MiIsIkNvbG9yIjp7IiRpZCI6IjY0MyIsIkEiOjI1NSwiUiI6MjU1LCJHIjoyNTUsIkIiOjI1NX19LCJNYXhXaWR0aCI6NDUuNjI2NjY2NjY2NjY2NjcyLCJNYXhIZWlnaHQiOiJJbmZpbml0eSIsIlNtYXJ0Rm9yZWdyb3VuZElzQWN0aXZlIjpmYWxzZSwiSG9yaXpvbnRhbEFsaWdubWVudCI6MSwiVmVydGljYWxBbGlnbm1lbnQiOjAsIlNtYXJ0Rm9yZWdyb3VuZCI6bnVsbCwiQmFja2dyb3VuZEZpbGxUeXBlIjowLCJNYXJnaW4iOnsiJGlkIjoiNjQ0IiwiVG9wIjowLCJMZWZ0IjowLCJSaWdodCI6MCwiQm90dG9tIjowfSwiUGFkZGluZyI6eyIkaWQiOiI2NDUiLCJUb3AiOjAsIkxlZnQiOjAsIlJpZ2h0IjowLCJCb3R0b20iOjB9LCJCYWNrZ3JvdW5kIjp7IiRyZWYiOiIxMTkifSwiSXNWaXNpYmxlIjp0cnVlLCJXaWR0aCI6MC4wLCJIZWlnaHQiOjAuMCwiQm9yZGVyU3R5bGUiOnsiJGlkIjoiNjQ2IiwiTGluZUNvbG9yIjpudWxsLCJMaW5lV2VpZ2h0IjowLjAsIkxpbmVUeXBlIjowLCJQYXJlbnRTdHlsZSI6bnVsbH0sIlBhcmVudFN0eWxlIjpudWxsfSwiRGF0ZVN0eWxlIjp7IiRpZCI6IjY0NyIsIkZvbnRTZXR0aW5ncyI6eyIkaWQiOiI2NDgiLCJGb250U2l6ZSI6MTAsIkZvbnROYW1lIjoiQ2FsaWJyaSIsIklzQm9sZCI6ZmFsc2UsIklzSXRhbGljIjpmYWxzZSwiSXNVbmRlcmxpbmVkIjpmYWxzZSwiUGFyZW50U3R5bGUiOm51bGx9LCJBdXRvU2l6ZSI6MCwiRm9yZWdyb3VuZCI6eyIkaWQiOiI2NDkiLCJDb2xvciI6eyIkaWQiOiI2NTA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Y1MSIsIlRvcCI6MCwiTGVmdCI6MCwiUmlnaHQiOjAsIkJvdHRvbSI6MH0sIlBhZGRpbmciOnsiJGlkIjoiNjUyIiwiVG9wIjowLCJMZWZ0IjowLCJSaWdodCI6MCwiQm90dG9tIjowfSwiQmFja2dyb3VuZCI6eyIkcmVmIjoiMTI2In0sIklzVmlzaWJsZSI6dHJ1ZSwiV2lkdGgiOjAuMCwiSGVpZ2h0IjowLjAsIkJvcmRlclN0eWxlIjp7IiRpZCI6IjY1MyIsIkxpbmVDb2xvciI6bnVsbCwiTGluZVdlaWdodCI6MC4wLCJMaW5lVHlwZSI6MCwiUGFyZW50U3R5bGUiOm51bGx9LCJQYXJlbnRTdHlsZSI6bnVsbH0sIkRhdGVGb3JtYXQiOnsiJGlkIjoiNjU0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Y1NSIsIkZvcm1hdCI6MCwiSXNWaXNpYmxlIjpmYWxzZSwiTGFzdEtub3duVmlzaWJpbGl0eVN0YXRlIjpmYWxzZX0sIklzVmlzaWJsZSI6dHJ1ZSwiUGFyZW50U3R5bGUiOm51bGx9LCJJbmRleCI6MSwiU21hcnREdXJhdGlvbkFjdGl2YXRlZCI6ZmFsc2UsIkRhdGVGb3JtYXQiOnsiJHJlZiI6IjY1NCJ9LCJXZWVrTnVtYmVyaW5nIjp7IiRpZCI6IjY1NiIsIkZvcm1hdCI6MCwiSXNWaXNpYmxlIjpmYWxzZSwiTGFzdEtub3duVmlzaWJpbGl0eVN0YXRlIjpmYWxzZX0sIklkIjoiY2YyNWU3Y2EtZWI5My00Yjc1LWIxZWYtZDJkYjcxOTA1YWQ1IiwiSW1wb3J0SWQiOm51bGwsIlRpdGxlIjoiUHJvdG90eXBlIiwiTm90ZSI6bnVsbCwiSHlwZXJsaW5rIjp7IiRpZCI6IjY1NyIsIkFkZHJlc3MiOiIiLCJTdWJBZGRyZXNzIjoiIn0sIklzQ2hhbmdlZCI6ZmFsc2UsIklzTmV3IjpmYWxzZX0sIkluZGV4IjowfSx7IiRpZCI6IjY1OCIsIl9hdHRhY2hlZE1pbGVzdG9uZXMiOltdLCJUYXNrRGVmaW5pdGlvbiI6eyIkaWQiOiI2NTkiLCJHcm91cE5hbWUiOm51bGwsIlN0YXJ0RGF0ZSI6IjIwMjAtMDQtMDFUMjM6NTk6MDBaIiwiRW5kRGF0ZSI6IjIwMjAtMTAtMjFUMjM6NTk6MDBaIiwiUGVyY2VudGFnZUNvbXBsZXRlIjpudWxsLCJTdHlsZSI6eyIkaWQiOiI2NjAiLCJTaGFwZSI6NCwiU2hhcGVUaGlja25lc3MiOjEsIkR1cmF0aW9uRm9ybWF0IjowLCJJbmNsdWRlTm9uV29ya2luZ0RheXNJbkR1cmF0aW9uIjpmYWxzZSwiUGVyY2VudGFnZUNvbXBsZXRlU3R5bGUiOnsiJGlkIjoiNjYxIiwiRm9udFNldHRpbmdzIjp7IiRpZCI6IjY2MiIsIkZvbnRTaXplIjoxMCwiRm9udE5hbWUiOiJDYWxpYnJpIiwiSXNCb2xkIjpmYWxzZSwiSXNJdGFsaWMiOmZhbHNlLCJJc1VuZGVybGluZWQiOmZhbHNlLCJQYXJlbnRTdHlsZSI6bnVsbH0sIkF1dG9TaXplIjowLCJGb3JlZ3JvdW5kIjp7IiRyZWYiOiIzMTkifSwiTWF4V2lkdGgiOjIwMC4wLCJNYXhIZWlnaHQiOiJJbmZpbml0eSIsIlNtYXJ0Rm9yZWdyb3VuZElzQWN0aXZlIjpmYWxzZSwiSG9yaXpvbnRhbEFsaWdubWVudCI6MCwiVmVydGljYWxBbGlnbm1lbnQiOjAsIlNtYXJ0Rm9yZWdyb3VuZCI6bnVsbCwiQmFja2dyb3VuZEZpbGxUeXBlIjowLCJNYXJnaW4iOnsiJGlkIjoiNjYzIiwiVG9wIjowLCJMZWZ0IjowLCJSaWdodCI6MCwiQm90dG9tIjowfSwiUGFkZGluZyI6eyIkaWQiOiI2NjQiLCJUb3AiOjAsIkxlZnQiOjAsIlJpZ2h0IjowLCJCb3R0b20iOjB9LCJCYWNrZ3JvdW5kIjp7IiRyZWYiOiI5MSJ9LCJJc1Zpc2libGUiOnRydWUsIldpZHRoIjowLjAsIkhlaWdodCI6MC4wLCJCb3JkZXJTdHlsZSI6eyIkaWQiOiI2NjUiLCJMaW5lQ29sb3IiOm51bGwsIkxpbmVXZWlnaHQiOjAuMCwiTGluZVR5cGUiOjAsIlBhcmVudFN0eWxlIjpudWxsfSwiUGFyZW50U3R5bGUiOm51bGx9LCJEdXJhdGlvblN0eWxlIjp7IiRpZCI6IjY2NiIsIkZvbnRTZXR0aW5ncyI6eyIkaWQiOiI2NjciLCJGb250U2l6ZSI6MTAsIkZvbnROYW1lIjoiQ2FsaWJyaSIsIklzQm9sZCI6dHJ1ZSwiSXNJdGFsaWMiOmZhbHNlLCJJc1VuZGVybGluZWQiOmZhbHNlLCJQYXJlbnRTdHlsZSI6bnVsbH0sIkF1dG9TaXplIjowLCJGb3JlZ3JvdW5kIjp7IiRpZCI6IjY2OCIsIkNvbG9yIjp7IiRpZCI6IjY2O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2NzAiLCJUb3AiOjAsIkxlZnQiOjAsIlJpZ2h0IjowLCJCb3R0b20iOjB9LCJQYWRkaW5nIjp7IiRpZCI6IjY3MSIsIlRvcCI6MCwiTGVmdCI6MCwiUmlnaHQiOjAsIkJvdHRvbSI6MH0sIkJhY2tncm91bmQiOnsiJHJlZiI6Ijk4In0sIklzVmlzaWJsZSI6dHJ1ZSwiV2lkdGgiOjAuMCwiSGVpZ2h0IjowLjAsIkJvcmRlclN0eWxlIjp7IiRpZCI6IjY3MiIsIkxpbmVDb2xvciI6bnVsbCwiTGluZVdlaWdodCI6MC4wLCJMaW5lVHlwZSI6MCwiUGFyZW50U3R5bGUiOm51bGx9LCJQYXJlbnRTdHlsZSI6bnVsbH0sIkhvcml6b250YWxDb25uZWN0b3JTdHlsZSI6eyIkaWQiOiI2NzMiLCJMaW5lQ29sb3IiOnsiJHJlZiI6IjEwMCJ9LCJMaW5lV2VpZ2h0IjoxLjAsIkxpbmVUeXBlIjowLCJQYXJlbnRTdHlsZSI6bnVsbH0sIlZlcnRpY2FsQ29ubmVjdG9yU3R5bGUiOnsiJGlkIjoiNjc0IiwiTGluZUNvbG9yIjp7IiRyZWYiOiIxMDMifSwiTGluZVdlaWdodCI6MC4wLCJMaW5lVHlwZSI6MCwiUGFyZW50U3R5bGUiOm51bGx9LCJNYXJnaW4iOm51bGwsIlN0YXJ0RGF0ZVBvc2l0aW9uIjozLCJFbmREYXRlUG9zaXRpb24iOjMsIkRhdGVJc1Zpc2libGUiOnRydWUsIlRpdGxlUG9zaXRpb24iOjIsIkR1cmF0aW9uUG9zaXRpb24iOjAsIlBlcmNlbnRhZ2VDb21wbGV0ZWRQb3NpdGlvbiI6NiwiU3BhY2luZyI6MTAsIklzQmVsb3dUaW1lYmFuZCI6dHJ1ZSwiUGVyY2VudGFnZUNvbXBsZXRlU2hhcGVPcGFjaXR5IjozNSwiU2hhcGVTdHlsZSI6eyIkaWQiOiI2NzUiLCJNYXJnaW4iOnsiJGlkIjoiNjc2IiwiVG9wIjowLCJMZWZ0Ijo0LCJSaWdodCI6NCwiQm90dG9tIjowfSwiUGFkZGluZyI6eyIkaWQiOiI2NzciLCJUb3AiOjAsIkxlZnQiOjAsIlJpZ2h0IjowLCJCb3R0b20iOjB9LCJCYWNrZ3JvdW5kIjp7IiRpZCI6IjY3OCIsIkNvbG9yIjp7IiRpZCI6IjY3OSIsIkEiOjI1NSwiUiI6MCwiRyI6MTE0LCJCIjoxODh9fSwiSXNWaXNpYmxlIjp0cnVlLCJXaWR0aCI6MC4wLCJIZWlnaHQiOjE2LjAsIkJvcmRlclN0eWxlIjp7IiRpZCI6IjY4MCIsIkxpbmVDb2xvciI6eyIkaWQiOiI2ODEiLCIkdHlwZSI6Ik5MUkUuQ29tbW9uLkRvbS5Tb2xpZENvbG9yQnJ1c2gsIE5MUkUuQ29tbW9uIiwiQ29sb3IiOnsiJGlkIjoiNjgyIiwiQSI6MjU1LCJSIjoyNTUsIkciOjAsIkIiOjB9fSwiTGluZVdlaWdodCI6MC4wLCJMaW5lVHlwZSI6MCwiUGFyZW50U3R5bGUiOm51bGx9LCJQYXJlbnRTdHlsZSI6bnVsbH0sIlRpdGxlU3R5bGUiOnsiJGlkIjoiNjgzIiwiRm9udFNldHRpbmdzIjp7IiRpZCI6IjY4NCIsIkZvbnRTaXplIjoxMSwiRm9udE5hbWUiOiJDYWxpYnJpIiwiSXNCb2xkIjp0cnVlLCJJc0l0YWxpYyI6ZmFsc2UsIklzVW5kZXJsaW5lZCI6ZmFsc2UsIlBhcmVudFN0eWxlIjpudWxsfSwiQXV0b1NpemUiOjAsIkZvcmVncm91bmQiOnsiJGlkIjoiNjg1IiwiQ29sb3IiOnsiJGlkIjoiNjg2IiwiQSI6MjU1LCJSIjoyNTUsIkciOjI1NSwiQiI6MjU1fX0sIk1heFdpZHRoIjo5NjAuMCwiTWF4SGVpZ2h0IjoiSW5maW5pdHkiLCJTbWFydEZvcmVncm91bmRJc0FjdGl2ZSI6ZmFsc2UsIkhvcml6b250YWxBbGlnbm1lbnQiOjEsIlZlcnRpY2FsQWxpZ25tZW50IjowLCJTbWFydEZvcmVncm91bmQiOm51bGwsIkJhY2tncm91bmRGaWxsVHlwZSI6MCwiTWFyZ2luIjp7IiRpZCI6IjY4NyIsIlRvcCI6MCwiTGVmdCI6MCwiUmlnaHQiOjAsIkJvdHRvbSI6MH0sIlBhZGRpbmciOnsiJGlkIjoiNjg4IiwiVG9wIjowLCJMZWZ0IjowLCJSaWdodCI6MCwiQm90dG9tIjowfSwiQmFja2dyb3VuZCI6eyIkcmVmIjoiMTE5In0sIklzVmlzaWJsZSI6dHJ1ZSwiV2lkdGgiOjAuMCwiSGVpZ2h0IjowLjAsIkJvcmRlclN0eWxlIjp7IiRpZCI6IjY4OSIsIkxpbmVDb2xvciI6bnVsbCwiTGluZVdlaWdodCI6MC4wLCJMaW5lVHlwZSI6MCwiUGFyZW50U3R5bGUiOm51bGx9LCJQYXJlbnRTdHlsZSI6bnVsbH0sIkRhdGVTdHlsZSI6eyIkaWQiOiI2OTAiLCJGb250U2V0dGluZ3MiOnsiJGlkIjoiNjkxIiwiRm9udFNpemUiOjEwLCJGb250TmFtZSI6IkNhbGlicmkiLCJJc0JvbGQiOmZhbHNlLCJJc0l0YWxpYyI6ZmFsc2UsIklzVW5kZXJsaW5lZCI6ZmFsc2UsIlBhcmVudFN0eWxlIjpudWxsfSwiQXV0b1NpemUiOjAsIkZvcmVncm91bmQiOnsiJGlkIjoiNjkyIiwiQ29sb3IiOnsiJGlkIjoiNjkz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2OTQiLCJUb3AiOjAsIkxlZnQiOjAsIlJpZ2h0IjowLCJCb3R0b20iOjB9LCJQYWRkaW5nIjp7IiRpZCI6IjY5NSIsIlRvcCI6MCwiTGVmdCI6MCwiUmlnaHQiOjAsIkJvdHRvbSI6MH0sIkJhY2tncm91bmQiOnsiJHJlZiI6IjEyNiJ9LCJJc1Zpc2libGUiOnRydWUsIldpZHRoIjowLjAsIkhlaWdodCI6MC4wLCJCb3JkZXJTdHlsZSI6eyIkaWQiOiI2OTYiLCJMaW5lQ29sb3IiOm51bGwsIkxpbmVXZWlnaHQiOjAuMCwiTGluZVR5cGUiOjAsIlBhcmVudFN0eWxlIjpudWxsfSwiUGFyZW50U3R5bGUiOm51bGx9LCJEYXRlRm9ybWF0Ijp7IiRpZCI6IjY5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OTgiLCJGb3JtYXQiOjAsIklzVmlzaWJsZSI6ZmFsc2UsIkxhc3RLbm93blZpc2liaWxpdHlTdGF0ZSI6ZmFsc2V9LCJJc1Zpc2libGUiOnRydWUsIlBhcmVudFN0eWxlIjpudWxsfSwiSW5kZXgiOjIsIlNtYXJ0RHVyYXRpb25BY3RpdmF0ZWQiOmZhbHNlLCJEYXRlRm9ybWF0Ijp7IiRyZWYiOiI2OTcifSwiV2Vla051bWJlcmluZyI6eyIkaWQiOiI2OTkiLCJGb3JtYXQiOjAsIklzVmlzaWJsZSI6ZmFsc2UsIkxhc3RLbm93blZpc2liaWxpdHlTdGF0ZSI6ZmFsc2V9LCJJZCI6IjU0NmRjMzMyLTNkNzQtNDY0YS04ZWY2LWE0ZTZlNTNmMzZlYSIsIkltcG9ydElkIjpudWxsLCJUaXRsZSI6IkRldmVsb3BtZW50IiwiTm90ZSI6bnVsbCwiSHlwZXJsaW5rIjp7IiRpZCI6IjcwMCIsIkFkZHJlc3MiOiIiLCJTdWJBZGRyZXNzIjoiIn0sIklzQ2hhbmdlZCI6ZmFsc2UsIklzTmV3IjpmYWxzZX0sIkluZGV4IjowfSx7IiRpZCI6IjcwMSIsIl9hdHRhY2hlZE1pbGVzdG9uZXMiOltdLCJUYXNrRGVmaW5pdGlvbiI6eyIkaWQiOiI3MDIiLCJHcm91cE5hbWUiOiI0ZDFmMjA3OS0yMmU3LTQ3YjctOGI2Yy02OGM5OGMxYjY4MzMiLCJTdGFydERhdGUiOiIyMDIwLTA2LTMwVDIzOjU5OjAwWiIsIkVuZERhdGUiOiIyMDIwLTA4LTIxVDAzOjM3OjAwIiwiUGVyY2VudGFnZUNvbXBsZXRlIjpudWxsLCJTdHlsZSI6eyIkaWQiOiI3MDMiLCJTaGFwZSI6NCwiU2hhcGVUaGlja25lc3MiOjEsIkR1cmF0aW9uRm9ybWF0IjowLCJJbmNsdWRlTm9uV29ya2luZ0RheXNJbkR1cmF0aW9uIjpmYWxzZSwiUGVyY2VudGFnZUNvbXBsZXRlU3R5bGUiOnsiJGlkIjoiNzA0IiwiRm9udFNldHRpbmdzIjp7IiRpZCI6IjcwNSIsIkZvbnRTaXplIjoxMCwiRm9udE5hbWUiOiJDYWxpYnJpIiwiSXNCb2xkIjpmYWxzZSwiSXNJdGFsaWMiOmZhbHNlLCJJc1VuZGVybGluZWQiOmZhbHNlLCJQYXJlbnRTdHlsZSI6bnVsbH0sIkF1dG9TaXplIjowLCJGb3JlZ3JvdW5kIjp7IiRyZWYiOiIzMTkifSwiTWF4V2lkdGgiOjIwMC4wLCJNYXhIZWlnaHQiOiJJbmZpbml0eSIsIlNtYXJ0Rm9yZWdyb3VuZElzQWN0aXZlIjpmYWxzZSwiSG9yaXpvbnRhbEFsaWdubWVudCI6MCwiVmVydGljYWxBbGlnbm1lbnQiOjAsIlNtYXJ0Rm9yZWdyb3VuZCI6bnVsbCwiQmFja2dyb3VuZEZpbGxUeXBlIjowLCJNYXJnaW4iOnsiJGlkIjoiNzA2IiwiVG9wIjowLCJMZWZ0IjowLCJSaWdodCI6MCwiQm90dG9tIjowfSwiUGFkZGluZyI6eyIkaWQiOiI3MDciLCJUb3AiOjAsIkxlZnQiOjAsIlJpZ2h0IjowLCJCb3R0b20iOjB9LCJCYWNrZ3JvdW5kIjp7IiRyZWYiOiI5MSJ9LCJJc1Zpc2libGUiOnRydWUsIldpZHRoIjowLjAsIkhlaWdodCI6MC4wLCJCb3JkZXJTdHlsZSI6eyIkaWQiOiI3MDgiLCJMaW5lQ29sb3IiOm51bGwsIkxpbmVXZWlnaHQiOjAuMCwiTGluZVR5cGUiOjAsIlBhcmVudFN0eWxlIjpudWxsfSwiUGFyZW50U3R5bGUiOm51bGx9LCJEdXJhdGlvblN0eWxlIjp7IiRpZCI6IjcwOSIsIkZvbnRTZXR0aW5ncyI6eyIkaWQiOiI3MTAiLCJGb250U2l6ZSI6MTAsIkZvbnROYW1lIjoiQ2FsaWJyaSIsIklzQm9sZCI6ZmFsc2UsIklzSXRhbGljIjpmYWxzZSwiSXNVbmRlcmxpbmVkIjpmYWxzZSwiUGFyZW50U3R5bGUiOm51bGx9LCJBdXRvU2l6ZSI6MCwiRm9yZWdyb3VuZCI6eyIkaWQiOiI3MTEiLCJDb2xvciI6eyIkcmVmIjoiOTUifX0sIk1heFdpZHRoIjoyMDAuMCwiTWF4SGVpZ2h0IjoiSW5maW5pdHkiLCJTbWFydEZvcmVncm91bmRJc0FjdGl2ZSI6ZmFsc2UsIkhvcml6b250YWxBbGlnbm1lbnQiOjAsIlZlcnRpY2FsQWxpZ25tZW50IjowLCJTbWFydEZvcmVncm91bmQiOm51bGwsIkJhY2tncm91bmRGaWxsVHlwZSI6MCwiTWFyZ2luIjp7IiRpZCI6IjcxMiIsIlRvcCI6MCwiTGVmdCI6MCwiUmlnaHQiOjAsIkJvdHRvbSI6MH0sIlBhZGRpbmciOnsiJGlkIjoiNzEzIiwiVG9wIjowLCJMZWZ0IjowLCJSaWdodCI6MCwiQm90dG9tIjowfSwiQmFja2dyb3VuZCI6eyIkcmVmIjoiOTgifSwiSXNWaXNpYmxlIjp0cnVlLCJXaWR0aCI6MC4wLCJIZWlnaHQiOjAuMCwiQm9yZGVyU3R5bGUiOnsiJGlkIjoiNzE0IiwiTGluZUNvbG9yIjpudWxsLCJMaW5lV2VpZ2h0IjowLjAsIkxpbmVUeXBlIjowLCJQYXJlbnRTdHlsZSI6bnVsbH0sIlBhcmVudFN0eWxlIjpudWxsfSwiSG9yaXpvbnRhbENvbm5lY3RvclN0eWxlIjp7IiRpZCI6IjcxNSIsIkxpbmVDb2xvciI6eyIkcmVmIjoiMTAwIn0sIkxpbmVXZWlnaHQiOjEuMCwiTGluZVR5cGUiOjAsIlBhcmVudFN0eWxlIjpudWxsfSwiVmVydGljYWxDb25uZWN0b3JTdHlsZSI6eyIkaWQiOiI3MTYiLCJMaW5lQ29sb3IiOnsiJHJlZiI6IjEwMy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NSwiSXNCZWxvd1RpbWViYW5kIjp0cnVlLCJQZXJjZW50YWdlQ29tcGxldGVTaGFwZU9wYWNpdHkiOjM1LCJTaGFwZVN0eWxlIjp7IiRpZCI6IjcxNyIsIk1hcmdpbiI6eyIkaWQiOiI3MTgiLCJUb3AiOjAsIkxlZnQiOjQsIlJpZ2h0Ijo0LCJCb3R0b20iOjB9LCJQYWRkaW5nIjp7IiRpZCI6IjcxOSIsIlRvcCI6MCwiTGVmdCI6MCwiUmlnaHQiOjAsIkJvdHRvbSI6MH0sIkJhY2tncm91bmQiOnsiJGlkIjoiNzIwIiwiQ29sb3IiOnsiJGlkIjoiNzIxIiwiQSI6MjU1LCJSIjowLCJHIjoxMTQsIkIiOjE4OH19LCJJc1Zpc2libGUiOnRydWUsIldpZHRoIjowLjAsIkhlaWdodCI6MTYuMCwiQm9yZGVyU3R5bGUiOnsiJGlkIjoiNzIyIiwiTGluZUNvbG9yIjp7IiRpZCI6IjcyMyIsIiR0eXBlIjoiTkxSRS5Db21tb24uRG9tLlNvbGlkQ29sb3JCcnVzaCwgTkxSRS5Db21tb24iLCJDb2xvciI6eyIkaWQiOiI3MjQiLCJBIjoyNTUsIlIiOjI1NSwiRyI6MCwiQiI6MH19LCJMaW5lV2VpZ2h0IjowLjAsIkxpbmVUeXBlIjowLCJQYXJlbnRTdHlsZSI6bnVsbH0sIlBhcmVudFN0eWxlIjpudWxsfSwiVGl0bGVTdHlsZSI6eyIkaWQiOiI3MjUiLCJGb250U2V0dGluZ3MiOnsiJGlkIjoiNzI2IiwiRm9udFNpemUiOjExLCJGb250TmFtZSI6IkNhbGlicmkiLCJJc0JvbGQiOnRydWUsIklzSXRhbGljIjpmYWxzZSwiSXNVbmRlcmxpbmVkIjpmYWxzZSwiUGFyZW50U3R5bGUiOm51bGx9LCJBdXRvU2l6ZSI6MiwiRm9yZWdyb3VuZCI6eyIkaWQiOiI3MjciLCJDb2xvciI6eyIkaWQiOiI3MjgiLCJBIjoyNTUsIlIiOjI1NSwiRyI6MjU1LCJCIjoyNTV9fSwiTWF4V2lkdGgiOjUwLjQyLCJNYXhIZWlnaHQiOiJJbmZpbml0eSIsIlNtYXJ0Rm9yZWdyb3VuZElzQWN0aXZlIjpmYWxzZSwiSG9yaXpvbnRhbEFsaWdubWVudCI6MSwiVmVydGljYWxBbGlnbm1lbnQiOjAsIlNtYXJ0Rm9yZWdyb3VuZCI6bnVsbCwiQmFja2dyb3VuZEZpbGxUeXBlIjowLCJNYXJnaW4iOnsiJGlkIjoiNzI5IiwiVG9wIjowLCJMZWZ0IjowLCJSaWdodCI6MCwiQm90dG9tIjowfSwiUGFkZGluZyI6eyIkaWQiOiI3MzAiLCJUb3AiOjAsIkxlZnQiOjAsIlJpZ2h0IjowLCJCb3R0b20iOjB9LCJCYWNrZ3JvdW5kIjp7IiRyZWYiOiIxMTkifSwiSXNWaXNpYmxlIjp0cnVlLCJXaWR0aCI6MC4wLCJIZWlnaHQiOjAuMCwiQm9yZGVyU3R5bGUiOnsiJGlkIjoiNzMxIiwiTGluZUNvbG9yIjpudWxsLCJMaW5lV2VpZ2h0IjowLjAsIkxpbmVUeXBlIjowLCJQYXJlbnRTdHlsZSI6bnVsbH0sIlBhcmVudFN0eWxlIjpudWxsfSwiRGF0ZVN0eWxlIjp7IiRpZCI6IjczMiIsIkZvbnRTZXR0aW5ncyI6eyIkaWQiOiI3MzMiLCJGb250U2l6ZSI6MTAsIkZvbnROYW1lIjoiQ2FsaWJyaSIsIklzQm9sZCI6ZmFsc2UsIklzSXRhbGljIjpmYWxzZSwiSXNVbmRlcmxpbmVkIjpmYWxzZSwiUGFyZW50U3R5bGUiOm51bGx9LCJBdXRvU2l6ZSI6MCwiRm9yZWdyb3VuZCI6eyIkaWQiOiI3MzQiLCJDb2xvciI6eyIkaWQiOiI3MzU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czNiIsIlRvcCI6MCwiTGVmdCI6MCwiUmlnaHQiOjAsIkJvdHRvbSI6MH0sIlBhZGRpbmciOnsiJGlkIjoiNzM3IiwiVG9wIjowLCJMZWZ0IjowLCJSaWdodCI6MCwiQm90dG9tIjowfSwiQmFja2dyb3VuZCI6eyIkcmVmIjoiMTI2In0sIklzVmlzaWJsZSI6dHJ1ZSwiV2lkdGgiOjAuMCwiSGVpZ2h0IjowLjAsIkJvcmRlclN0eWxlIjp7IiRpZCI6IjczOCIsIkxpbmVDb2xvciI6bnVsbCwiTGluZVdlaWdodCI6MC4wLCJMaW5lVHlwZSI6MCwiUGFyZW50U3R5bGUiOm51bGx9LCJQYXJlbnRTdHlsZSI6bnVsbH0sIkRhdGVGb3JtYXQiOnsiJGlkIjoiNzM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c0MCIsIkZvcm1hdCI6MCwiSXNWaXNpYmxlIjpmYWxzZSwiTGFzdEtub3duVmlzaWJpbGl0eVN0YXRlIjpmYWxzZX0sIklzVmlzaWJsZSI6dHJ1ZSwiUGFyZW50U3R5bGUiOm51bGx9LCJJbmRleCI6MywiU21hcnREdXJhdGlvbkFjdGl2YXRlZCI6ZmFsc2UsIkRhdGVGb3JtYXQiOnsiJHJlZiI6IjczOSJ9LCJXZWVrTnVtYmVyaW5nIjp7IiRpZCI6Ijc0MSIsIkZvcm1hdCI6MCwiSXNWaXNpYmxlIjpmYWxzZSwiTGFzdEtub3duVmlzaWJpbGl0eVN0YXRlIjpmYWxzZX0sIklkIjoiNTI2ZGU1YjYtOWU5Ny00OTdmLTlhNTYtMjVkNDUzYmViNjIzIiwiSW1wb3J0SWQiOm51bGwsIlRpdGxlIjoiSW50ZWdyYXRpb24iLCJOb3RlIjpudWxsLCJIeXBlcmxpbmsiOnsiJGlkIjoiNzQyIiwiQWRkcmVzcyI6IiIsIlN1YkFkZHJlc3MiOiIifSwiSXNDaGFuZ2VkIjpmYWxzZSwiSXNOZXciOmZhbHNlfSwiSW5kZXgiOjB9LHsiJGlkIjoiNzQzIiwiX2F0dGFjaGVkTWlsZXN0b25lcyI6W10sIlRhc2tEZWZpbml0aW9uIjp7IiRpZCI6Ijc0NCIsIkdyb3VwTmFtZSI6IjRkMWYyMDc5LTIyZTctNDdiNy04YjZjLTY4Yzk4YzFiNjgzMyIsIlN0YXJ0RGF0ZSI6IjIwMjAtMDgtMThUMjM6NTk6MDBaIiwiRW5kRGF0ZSI6IjIwMjAtMTAtMjFUMDg6MzM6MDBaIiwiUGVyY2VudGFnZUNvbXBsZXRlIjpudWxsLCJTdHlsZSI6eyIkaWQiOiI3NDUiLCJTaGFwZSI6NCwiU2hhcGVUaGlja25lc3MiOjAsIkR1cmF0aW9uRm9ybWF0IjowLCJJbmNsdWRlTm9uV29ya2luZ0RheXNJbkR1cmF0aW9uIjpmYWxzZSwiUGVyY2VudGFnZUNvbXBsZXRlU3R5bGUiOnsiJGlkIjoiNzQ2IiwiRm9udFNldHRpbmdzIjp7IiRpZCI6Ijc0NyIsIkZvbnRTaXplIjoxMCwiRm9udE5hbWUiOiJDYWxpYnJpIiwiSXNCb2xkIjpmYWxzZSwiSXNJdGFsaWMiOmZhbHNlLCJJc1VuZGVybGluZWQiOmZhbHNlLCJQYXJlbnRTdHlsZSI6bnVsbH0sIkF1dG9TaXplIjowLCJGb3JlZ3JvdW5kIjp7IiRyZWYiOiIzMTkifSwiTWF4V2lkdGgiOjIwMC4wLCJNYXhIZWlnaHQiOiJJbmZpbml0eSIsIlNtYXJ0Rm9yZWdyb3VuZElzQWN0aXZlIjpmYWxzZSwiSG9yaXpvbnRhbEFsaWdubWVudCI6MCwiVmVydGljYWxBbGlnbm1lbnQiOjAsIlNtYXJ0Rm9yZWdyb3VuZCI6bnVsbCwiQmFja2dyb3VuZEZpbGxUeXBlIjowLCJNYXJnaW4iOnsiJGlkIjoiNzQ4IiwiVG9wIjowLCJMZWZ0IjowLCJSaWdodCI6MCwiQm90dG9tIjowfSwiUGFkZGluZyI6eyIkaWQiOiI3NDkiLCJUb3AiOjAsIkxlZnQiOjAsIlJpZ2h0IjowLCJCb3R0b20iOjB9LCJCYWNrZ3JvdW5kIjp7IiRyZWYiOiI5MSJ9LCJJc1Zpc2libGUiOnRydWUsIldpZHRoIjowLjAsIkhlaWdodCI6MC4wLCJCb3JkZXJTdHlsZSI6eyIkaWQiOiI3NTAiLCJMaW5lQ29sb3IiOm51bGwsIkxpbmVXZWlnaHQiOjAuMCwiTGluZVR5cGUiOjAsIlBhcmVudFN0eWxlIjpudWxsfSwiUGFyZW50U3R5bGUiOm51bGx9LCJEdXJhdGlvblN0eWxlIjp7IiRpZCI6Ijc1MSIsIkZvbnRTZXR0aW5ncyI6eyIkaWQiOiI3NTIiLCJGb250U2l6ZSI6MTAsIkZvbnROYW1lIjoiQ2FsaWJyaSIsIklzQm9sZCI6ZmFsc2UsIklzSXRhbGljIjpmYWxzZSwiSXNVbmRlcmxpbmVkIjpmYWxzZSwiUGFyZW50U3R5bGUiOm51bGx9LCJBdXRvU2l6ZSI6MCwiRm9yZWdyb3VuZCI6eyIkaWQiOiI3NTMiLCJDb2xvciI6eyIkcmVmIjoiOTUifX0sIk1heFdpZHRoIjoyMDAuMCwiTWF4SGVpZ2h0IjoiSW5maW5pdHkiLCJTbWFydEZvcmVncm91bmRJc0FjdGl2ZSI6ZmFsc2UsIkhvcml6b250YWxBbGlnbm1lbnQiOjAsIlZlcnRpY2FsQWxpZ25tZW50IjowLCJTbWFydEZvcmVncm91bmQiOm51bGwsIkJhY2tncm91bmRGaWxsVHlwZSI6MCwiTWFyZ2luIjp7IiRpZCI6Ijc1NCIsIlRvcCI6MCwiTGVmdCI6MCwiUmlnaHQiOjAsIkJvdHRvbSI6MH0sIlBhZGRpbmciOnsiJGlkIjoiNzU1IiwiVG9wIjowLCJMZWZ0IjowLCJSaWdodCI6MCwiQm90dG9tIjowfSwiQmFja2dyb3VuZCI6eyIkcmVmIjoiOTgifSwiSXNWaXNpYmxlIjp0cnVlLCJXaWR0aCI6MC4wLCJIZWlnaHQiOjAuMCwiQm9yZGVyU3R5bGUiOnsiJGlkIjoiNzU2IiwiTGluZUNvbG9yIjpudWxsLCJMaW5lV2VpZ2h0IjowLjAsIkxpbmVUeXBlIjowLCJQYXJlbnRTdHlsZSI6bnVsbH0sIlBhcmVudFN0eWxlIjpudWxsfSwiSG9yaXpvbnRhbENvbm5lY3RvclN0eWxlIjp7IiRpZCI6Ijc1NyIsIkxpbmVDb2xvciI6eyIkcmVmIjoiMTAwIn0sIkxpbmVXZWlnaHQiOjEuMCwiTGluZVR5cGUiOjAsIlBhcmVudFN0eWxlIjpudWxsfSwiVmVydGljYWxDb25uZWN0b3JTdHlsZSI6eyIkaWQiOiI3NTgiLCJMaW5lQ29sb3IiOnsiJHJlZiI6IjEwMy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MTAsIklzQmVsb3dUaW1lYmFuZCI6dHJ1ZSwiUGVyY2VudGFnZUNvbXBsZXRlU2hhcGVPcGFjaXR5IjozNSwiU2hhcGVTdHlsZSI6eyIkaWQiOiI3NTkiLCJNYXJnaW4iOnsiJGlkIjoiNzYwIiwiVG9wIjowLCJMZWZ0Ijo0LCJSaWdodCI6NCwiQm90dG9tIjowfSwiUGFkZGluZyI6eyIkaWQiOiI3NjEiLCJUb3AiOjAsIkxlZnQiOjAsIlJpZ2h0IjowLCJCb3R0b20iOjB9LCJCYWNrZ3JvdW5kIjp7IiRpZCI6Ijc2MiIsIkNvbG9yIjp7IiRpZCI6Ijc2MyIsIkEiOjI1NSwiUiI6MCwiRyI6MTE0LCJCIjoxODh9fSwiSXNWaXNpYmxlIjp0cnVlLCJXaWR0aCI6MC4wLCJIZWlnaHQiOjEzLjQyNjY2NjY2NjY2NjY3NywiQm9yZGVyU3R5bGUiOnsiJGlkIjoiNzY0IiwiTGluZUNvbG9yIjp7IiRpZCI6Ijc2NSIsIiR0eXBlIjoiTkxSRS5Db21tb24uRG9tLlNvbGlkQ29sb3JCcnVzaCwgTkxSRS5Db21tb24iLCJDb2xvciI6eyIkaWQiOiI3NjYiLCJBIjoyNTUsIlIiOjI1NSwiRyI6MCwiQiI6MH19LCJMaW5lV2VpZ2h0IjowLjAsIkxpbmVUeXBlIjowLCJQYXJlbnRTdHlsZSI6bnVsbH0sIlBhcmVudFN0eWxlIjpudWxsfSwiVGl0bGVTdHlsZSI6eyIkaWQiOiI3NjciLCJGb250U2V0dGluZ3MiOnsiJGlkIjoiNzY4IiwiRm9udFNpemUiOjExLCJGb250TmFtZSI6IkNhbGlicmkiLCJJc0JvbGQiOnRydWUsIklzSXRhbGljIjpmYWxzZSwiSXNVbmRlcmxpbmVkIjpmYWxzZSwiUGFyZW50U3R5bGUiOm51bGx9LCJBdXRvU2l6ZSI6MiwiRm9yZWdyb3VuZCI6eyIkaWQiOiI3NjkiLCJDb2xvciI6eyIkaWQiOiI3NzAiLCJBIjoyNTUsIlIiOjI1NSwiRyI6MjU1LCJCIjoyNTV9fSwiTWF4V2lkdGgiOjUwLjQyLCJNYXhIZWlnaHQiOiJJbmZpbml0eSIsIlNtYXJ0Rm9yZWdyb3VuZElzQWN0aXZlIjpmYWxzZSwiSG9yaXpvbnRhbEFsaWdubWVudCI6MSwiVmVydGljYWxBbGlnbm1lbnQiOjAsIlNtYXJ0Rm9yZWdyb3VuZCI6bnVsbCwiQmFja2dyb3VuZEZpbGxUeXBlIjowLCJNYXJnaW4iOnsiJGlkIjoiNzcxIiwiVG9wIjowLCJMZWZ0IjowLCJSaWdodCI6MCwiQm90dG9tIjowfSwiUGFkZGluZyI6eyIkaWQiOiI3NzIiLCJUb3AiOjAsIkxlZnQiOjAsIlJpZ2h0IjowLCJCb3R0b20iOjB9LCJCYWNrZ3JvdW5kIjp7IiRyZWYiOiIxMTkifSwiSXNWaXNpYmxlIjp0cnVlLCJXaWR0aCI6MC4wLCJIZWlnaHQiOjAuMCwiQm9yZGVyU3R5bGUiOnsiJGlkIjoiNzczIiwiTGluZUNvbG9yIjpudWxsLCJMaW5lV2VpZ2h0IjowLjAsIkxpbmVUeXBlIjowLCJQYXJlbnRTdHlsZSI6bnVsbH0sIlBhcmVudFN0eWxlIjpudWxsfSwiRGF0ZVN0eWxlIjp7IiRpZCI6Ijc3NCIsIkZvbnRTZXR0aW5ncyI6eyIkaWQiOiI3NzUiLCJGb250U2l6ZSI6MTAsIkZvbnROYW1lIjoiQ2FsaWJyaSIsIklzQm9sZCI6ZmFsc2UsIklzSXRhbGljIjpmYWxzZSwiSXNVbmRlcmxpbmVkIjpmYWxzZSwiUGFyZW50U3R5bGUiOm51bGx9LCJBdXRvU2l6ZSI6MCwiRm9yZWdyb3VuZCI6eyIkaWQiOiI3NzYiLCJDb2xvciI6eyIkaWQiOiI3Nz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c3OCIsIlRvcCI6MCwiTGVmdCI6MCwiUmlnaHQiOjAsIkJvdHRvbSI6MH0sIlBhZGRpbmciOnsiJGlkIjoiNzc5IiwiVG9wIjowLCJMZWZ0IjowLCJSaWdodCI6MCwiQm90dG9tIjowfSwiQmFja2dyb3VuZCI6eyIkcmVmIjoiMTI2In0sIklzVmlzaWJsZSI6dHJ1ZSwiV2lkdGgiOjAuMCwiSGVpZ2h0IjowLjAsIkJvcmRlclN0eWxlIjp7IiRpZCI6Ijc4MCIsIkxpbmVDb2xvciI6bnVsbCwiTGluZVdlaWdodCI6MC4wLCJMaW5lVHlwZSI6MCwiUGFyZW50U3R5bGUiOm51bGx9LCJQYXJlbnRTdHlsZSI6bnVsbH0sIkRhdGVGb3JtYXQiOnsiJGlkIjoiNzg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c4MiIsIkZvcm1hdCI6MCwiSXNWaXNpYmxlIjpmYWxzZSwiTGFzdEtub3duVmlzaWJpbGl0eVN0YXRlIjpmYWxzZX0sIklzVmlzaWJsZSI6dHJ1ZSwiUGFyZW50U3R5bGUiOm51bGx9LCJJbmRleCI6NCwiU21hcnREdXJhdGlvbkFjdGl2YXRlZCI6ZmFsc2UsIkRhdGVGb3JtYXQiOnsiJHJlZiI6Ijc4MSJ9LCJXZWVrTnVtYmVyaW5nIjp7IiRpZCI6Ijc4MyIsIkZvcm1hdCI6MCwiSXNWaXNpYmxlIjpmYWxzZSwiTGFzdEtub3duVmlzaWJpbGl0eVN0YXRlIjpmYWxzZX0sIklkIjoiMmU5MjFlOTUtY2Q4ZC00YjEzLWExMzUtMDBiYzdiMjFiZjRjIiwiSW1wb3J0SWQiOm51bGwsIlRpdGxlIjoiSW50ZWdyYXRpb24iLCJOb3RlIjpudWxsLCJIeXBlcmxpbmsiOnsiJGlkIjoiNzg0IiwiQWRkcmVzcyI6IiIsIlN1YkFkZHJlc3MiOiIifSwiSXNDaGFuZ2VkIjpmYWxzZSwiSXNOZXciOmZhbHNlfSwiSW5kZXgiOjB9LHsiJGlkIjoiNzg1IiwiX2F0dGFjaGVkTWlsZXN0b25lcyI6W10sIlRhc2tEZWZpbml0aW9uIjp7IiRpZCI6Ijc4NiIsIkdyb3VwTmFtZSI6IjRkMWYyMDc5LTIyZTctNDdiNy04YjZjLTY4Yzk4YzFiNjgzMyIsIlN0YXJ0RGF0ZSI6IjIwMjAtMDUtMTFUMjM6NTk6MDBaIiwiRW5kRGF0ZSI6IjIwMjAtMDYtMzBUMjM6NTk6MDBaIiwiUGVyY2VudGFnZUNvbXBsZXRlIjpudWxsLCJTdHlsZSI6eyIkaWQiOiI3ODciLCJTaGFwZSI6MywiU2hhcGVUaGlja25lc3MiOjAsIkR1cmF0aW9uRm9ybWF0IjowLCJJbmNsdWRlTm9uV29ya2luZ0RheXNJbkR1cmF0aW9uIjpmYWxzZSwiUGVyY2VudGFnZUNvbXBsZXRlU3R5bGUiOnsiJGlkIjoiNzg4IiwiRm9udFNldHRpbmdzIjp7IiRpZCI6Ijc4OSIsIkZvbnRTaXplIjoxMCwiRm9udE5hbWUiOiJDYWxpYnJpIiwiSXNCb2xkIjpmYWxzZSwiSXNJdGFsaWMiOmZhbHNlLCJJc1VuZGVybGluZWQiOmZhbHNlLCJQYXJlbnRTdHlsZSI6bnVsbH0sIkF1dG9TaXplIjowLCJGb3JlZ3JvdW5kIjp7IiRyZWYiOiIzMTkifSwiTWF4V2lkdGgiOjIwMC4wLCJNYXhIZWlnaHQiOiJJbmZpbml0eSIsIlNtYXJ0Rm9yZWdyb3VuZElzQWN0aXZlIjpmYWxzZSwiSG9yaXpvbnRhbEFsaWdubWVudCI6MCwiVmVydGljYWxBbGlnbm1lbnQiOjAsIlNtYXJ0Rm9yZWdyb3VuZCI6bnVsbCwiQmFja2dyb3VuZEZpbGxUeXBlIjowLCJNYXJnaW4iOnsiJGlkIjoiNzkwIiwiVG9wIjowLCJMZWZ0IjowLCJSaWdodCI6MCwiQm90dG9tIjowfSwiUGFkZGluZyI6eyIkaWQiOiI3OTEiLCJUb3AiOjAsIkxlZnQiOjAsIlJpZ2h0IjowLCJCb3R0b20iOjB9LCJCYWNrZ3JvdW5kIjp7IiRyZWYiOiI5MSJ9LCJJc1Zpc2libGUiOnRydWUsIldpZHRoIjowLjAsIkhlaWdodCI6MC4wLCJCb3JkZXJTdHlsZSI6eyIkaWQiOiI3OTIiLCJMaW5lQ29sb3IiOm51bGwsIkxpbmVXZWlnaHQiOjAuMCwiTGluZVR5cGUiOjAsIlBhcmVudFN0eWxlIjpudWxsfSwiUGFyZW50U3R5bGUiOm51bGx9LCJEdXJhdGlvblN0eWxlIjp7IiRpZCI6Ijc5MyIsIkZvbnRTZXR0aW5ncyI6eyIkaWQiOiI3OTQiLCJGb250U2l6ZSI6MTAsIkZvbnROYW1lIjoiQ2FsaWJyaSIsIklzQm9sZCI6ZmFsc2UsIklzSXRhbGljIjpmYWxzZSwiSXNVbmRlcmxpbmVkIjpmYWxzZSwiUGFyZW50U3R5bGUiOm51bGx9LCJBdXRvU2l6ZSI6MCwiRm9yZWdyb3VuZCI6eyIkaWQiOiI3OTUiLCJDb2xvciI6eyIkcmVmIjoiOTUifX0sIk1heFdpZHRoIjoyMDAuMCwiTWF4SGVpZ2h0IjoiSW5maW5pdHkiLCJTbWFydEZvcmVncm91bmRJc0FjdGl2ZSI6ZmFsc2UsIkhvcml6b250YWxBbGlnbm1lbnQiOjAsIlZlcnRpY2FsQWxpZ25tZW50IjowLCJTbWFydEZvcmVncm91bmQiOm51bGwsIkJhY2tncm91bmRGaWxsVHlwZSI6MCwiTWFyZ2luIjp7IiRpZCI6Ijc5NiIsIlRvcCI6MCwiTGVmdCI6MCwiUmlnaHQiOjAsIkJvdHRvbSI6MH0sIlBhZGRpbmciOnsiJGlkIjoiNzk3IiwiVG9wIjowLCJMZWZ0IjowLCJSaWdodCI6MCwiQm90dG9tIjowfSwiQmFja2dyb3VuZCI6eyIkcmVmIjoiOTgifSwiSXNWaXNpYmxlIjp0cnVlLCJXaWR0aCI6MC4wLCJIZWlnaHQiOjAuMCwiQm9yZGVyU3R5bGUiOnsiJGlkIjoiNzk4IiwiTGluZUNvbG9yIjpudWxsLCJMaW5lV2VpZ2h0IjowLjAsIkxpbmVUeXBlIjowLCJQYXJlbnRTdHlsZSI6bnVsbH0sIlBhcmVudFN0eWxlIjpudWxsfSwiSG9yaXpvbnRhbENvbm5lY3RvclN0eWxlIjp7IiRpZCI6Ijc5OSIsIkxpbmVDb2xvciI6eyIkcmVmIjoiMTAwIn0sIkxpbmVXZWlnaHQiOjEuMCwiTGluZVR5cGUiOjAsIlBhcmVudFN0eWxlIjpudWxsfSwiVmVydGljYWxDb25uZWN0b3JTdHlsZSI6eyIkaWQiOiI4MDAiLCJMaW5lQ29sb3IiOnsiJHJlZiI6IjEwMy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NSwiSXNCZWxvd1RpbWViYW5kIjp0cnVlLCJQZXJjZW50YWdlQ29tcGxldGVTaGFwZU9wYWNpdHkiOjM1LCJTaGFwZVN0eWxlIjp7IiRpZCI6IjgwMSIsIk1hcmdpbiI6eyIkaWQiOiI4MDIiLCJUb3AiOjAsIkxlZnQiOjQsIlJpZ2h0Ijo0LCJCb3R0b20iOjB9LCJQYWRkaW5nIjp7IiRpZCI6IjgwMyIsIlRvcCI6MCwiTGVmdCI6MCwiUmlnaHQiOjAsIkJvdHRvbSI6MH0sIkJhY2tncm91bmQiOnsiJGlkIjoiODA0IiwiQ29sb3IiOnsiJGlkIjoiODA1IiwiQSI6MjU1LCJSIjowLCJHIjoxMTQsIkIiOjE4OH19LCJJc1Zpc2libGUiOnRydWUsIldpZHRoIjowLjAsIkhlaWdodCI6MTMuNDI2NjY2NjY2NjY2Njc3LCJCb3JkZXJTdHlsZSI6eyIkaWQiOiI4MDYiLCJMaW5lQ29sb3IiOnsiJGlkIjoiODA3IiwiJHR5cGUiOiJOTFJFLkNvbW1vbi5Eb20uU29saWRDb2xvckJydXNoLCBOTFJFLkNvbW1vbiIsIkNvbG9yIjp7IiRpZCI6IjgwOCIsIkEiOjI1NSwiUiI6MjU1LCJHIjowLCJCIjowfX0sIkxpbmVXZWlnaHQiOjAuMCwiTGluZVR5cGUiOjAsIlBhcmVudFN0eWxlIjpudWxsfSwiUGFyZW50U3R5bGUiOm51bGx9LCJUaXRsZVN0eWxlIjp7IiRpZCI6IjgwOSIsIkZvbnRTZXR0aW5ncyI6eyIkaWQiOiI4MTAiLCJGb250U2l6ZSI6MTEsIkZvbnROYW1lIjoiQ2FsaWJyaSIsIklzQm9sZCI6dHJ1ZSwiSXNJdGFsaWMiOmZhbHNlLCJJc1VuZGVybGluZWQiOmZhbHNlLCJQYXJlbnRTdHlsZSI6bnVsbH0sIkF1dG9TaXplIjoyLCJGb3JlZ3JvdW5kIjp7IiRpZCI6IjgxMSIsIkNvbG9yIjp7IiRpZCI6IjgxMiIsIkEiOjI1NSwiUiI6MjU1LCJHIjoyNTUsIkIiOjI1NX19LCJNYXhXaWR0aCI6NTAuNDIsIk1heEhlaWdodCI6IkluZmluaXR5IiwiU21hcnRGb3JlZ3JvdW5kSXNBY3RpdmUiOmZhbHNlLCJIb3Jpem9udGFsQWxpZ25tZW50IjoxLCJWZXJ0aWNhbEFsaWdubWVudCI6MCwiU21hcnRGb3JlZ3JvdW5kIjpudWxsLCJCYWNrZ3JvdW5kRmlsbFR5cGUiOjAsIk1hcmdpbiI6eyIkaWQiOiI4MTMiLCJUb3AiOjAsIkxlZnQiOjAsIlJpZ2h0IjowLCJCb3R0b20iOjB9LCJQYWRkaW5nIjp7IiRpZCI6IjgxNCIsIlRvcCI6MCwiTGVmdCI6MCwiUmlnaHQiOjAsIkJvdHRvbSI6MH0sIkJhY2tncm91bmQiOnsiJHJlZiI6IjExOSJ9LCJJc1Zpc2libGUiOnRydWUsIldpZHRoIjowLjAsIkhlaWdodCI6MC4wLCJCb3JkZXJTdHlsZSI6eyIkaWQiOiI4MTUiLCJMaW5lQ29sb3IiOm51bGwsIkxpbmVXZWlnaHQiOjAuMCwiTGluZVR5cGUiOjAsIlBhcmVudFN0eWxlIjpudWxsfSwiUGFyZW50U3R5bGUiOm51bGx9LCJEYXRlU3R5bGUiOnsiJGlkIjoiODE2IiwiRm9udFNldHRpbmdzIjp7IiRpZCI6IjgxNyIsIkZvbnRTaXplIjoxMCwiRm9udE5hbWUiOiJDYWxpYnJpIiwiSXNCb2xkIjpmYWxzZSwiSXNJdGFsaWMiOmZhbHNlLCJJc1VuZGVybGluZWQiOmZhbHNlLCJQYXJlbnRTdHlsZSI6bnVsbH0sIkF1dG9TaXplIjowLCJGb3JlZ3JvdW5kIjp7IiRpZCI6IjgxOCIsIkNvbG9yIjp7IiRpZCI6IjgxO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ODIwIiwiVG9wIjowLCJMZWZ0IjowLCJSaWdodCI6MCwiQm90dG9tIjowfSwiUGFkZGluZyI6eyIkaWQiOiI4MjEiLCJUb3AiOjAsIkxlZnQiOjAsIlJpZ2h0IjowLCJCb3R0b20iOjB9LCJCYWNrZ3JvdW5kIjp7IiRyZWYiOiIxMjYifSwiSXNWaXNpYmxlIjp0cnVlLCJXaWR0aCI6MC4wLCJIZWlnaHQiOjAuMCwiQm9yZGVyU3R5bGUiOnsiJGlkIjoiODIyIiwiTGluZUNvbG9yIjpudWxsLCJMaW5lV2VpZ2h0IjowLjAsIkxpbmVUeXBlIjowLCJQYXJlbnRTdHlsZSI6bnVsbH0sIlBhcmVudFN0eWxlIjpudWxsfSwiRGF0ZUZvcm1hdCI6eyIkaWQiOiI4MjM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DI0IiwiRm9ybWF0IjowLCJJc1Zpc2libGUiOmZhbHNlLCJMYXN0S25vd25WaXNpYmlsaXR5U3RhdGUiOmZhbHNlfSwiSXNWaXNpYmxlIjpmYWxzZSwiUGFyZW50U3R5bGUiOm51bGx9LCJJbmRleCI6MTMsIlNtYXJ0RHVyYXRpb25BY3RpdmF0ZWQiOmZhbHNlLCJEYXRlRm9ybWF0Ijp7IiRyZWYiOiI4MjMifSwiV2Vla051bWJlcmluZyI6eyIkaWQiOiI4MjUiLCJGb3JtYXQiOjAsIklzVmlzaWJsZSI6ZmFsc2UsIkxhc3RLbm93blZpc2liaWxpdHlTdGF0ZSI6ZmFsc2V9LCJJZCI6IjE1NDhhNDU5LTI5ZDUtNDJmMC04ZWJiLWMzNjQ2OTBlMzg2NSIsIkltcG9ydElkIjpudWxsLCJUaXRsZSI6IkludGVncmF0aW9uIiwiTm90ZSI6bnVsbCwiSHlwZXJsaW5rIjp7IiRpZCI6IjgyNiIsIkFkZHJlc3MiOiIiLCJTdWJBZGRyZXNzIjoiIn0sIklzQ2hhbmdlZCI6ZmFsc2UsIklzTmV3IjpmYWxzZX0sIkluZGV4IjowfSx7IiRpZCI6IjgyNyIsIl9hdHRhY2hlZE1pbGVzdG9uZXMiOltdLCJUYXNrRGVmaW5pdGlvbiI6eyIkaWQiOiI4MjgiLCJHcm91cE5hbWUiOiIxNWRiMTljNS1hYjQ0LTQ0ZmEtOGM5MS0xOTFiZWRhOWY4NmUiLCJTdGFydERhdGUiOiIyMDIwLTExLTAxVDIzOjU5OjAwWiIsIkVuZERhdGUiOiIyMDIwLTEyLTI5VDA2OjA4OjAwWiIsIlBlcmNlbnRhZ2VDb21wbGV0ZSI6bnVsbCwiU3R5bGUiOnsiJGlkIjoiODI5IiwiU2hhcGUiOjMsIlNoYXBlVGhpY2tuZXNzIjowLCJEdXJhdGlvbkZvcm1hdCI6MCwiSW5jbHVkZU5vbldvcmtpbmdEYXlzSW5EdXJhdGlvbiI6ZmFsc2UsIlBlcmNlbnRhZ2VDb21wbGV0ZVN0eWxlIjp7IiRpZCI6IjgzMCIsIkZvbnRTZXR0aW5ncyI6eyIkaWQiOiI4MzEiLCJGb250U2l6ZSI6MTAsIkZvbnROYW1lIjoiQ2FsaWJyaSIsIklzQm9sZCI6ZmFsc2UsIklzSXRhbGljIjpmYWxzZSwiSXNVbmRlcmxpbmVkIjpmYWxzZSwiUGFyZW50U3R5bGUiOm51bGx9LCJBdXRvU2l6ZSI6MCwiRm9yZWdyb3VuZCI6eyIkcmVmIjoiMzE5In0sIk1heFdpZHRoIjoyMDAuMCwiTWF4SGVpZ2h0IjoiSW5maW5pdHkiLCJTbWFydEZvcmVncm91bmRJc0FjdGl2ZSI6ZmFsc2UsIkhvcml6b250YWxBbGlnbm1lbnQiOjAsIlZlcnRpY2FsQWxpZ25tZW50IjowLCJTbWFydEZvcmVncm91bmQiOm51bGwsIkJhY2tncm91bmRGaWxsVHlwZSI6MCwiTWFyZ2luIjp7IiRpZCI6IjgzMiIsIlRvcCI6MCwiTGVmdCI6MCwiUmlnaHQiOjAsIkJvdHRvbSI6MH0sIlBhZGRpbmciOnsiJGlkIjoiODMzIiwiVG9wIjowLCJMZWZ0IjowLCJSaWdodCI6MCwiQm90dG9tIjowfSwiQmFja2dyb3VuZCI6eyIkcmVmIjoiOTEifSwiSXNWaXNpYmxlIjp0cnVlLCJXaWR0aCI6MC4wLCJIZWlnaHQiOjAuMCwiQm9yZGVyU3R5bGUiOnsiJGlkIjoiODM0IiwiTGluZUNvbG9yIjpudWxsLCJMaW5lV2VpZ2h0IjowLjAsIkxpbmVUeXBlIjowLCJQYXJlbnRTdHlsZSI6bnVsbH0sIlBhcmVudFN0eWxlIjpudWxsfSwiRHVyYXRpb25TdHlsZSI6eyIkaWQiOiI4MzUiLCJGb250U2V0dGluZ3MiOnsiJGlkIjoiODM2IiwiRm9udFNpemUiOjEwLCJGb250TmFtZSI6IkNhbGlicmkiLCJJc0JvbGQiOmZhbHNlLCJJc0l0YWxpYyI6ZmFsc2UsIklzVW5kZXJsaW5lZCI6ZmFsc2UsIlBhcmVudFN0eWxlIjpudWxsfSwiQXV0b1NpemUiOjAsIkZvcmVncm91bmQiOnsiJGlkIjoiODM3IiwiQ29sb3IiOnsiJHJlZiI6Ijk1In19LCJNYXhXaWR0aCI6MjAwLjAsIk1heEhlaWdodCI6IkluZmluaXR5IiwiU21hcnRGb3JlZ3JvdW5kSXNBY3RpdmUiOmZhbHNlLCJIb3Jpem9udGFsQWxpZ25tZW50IjowLCJWZXJ0aWNhbEFsaWdubWVudCI6MCwiU21hcnRGb3JlZ3JvdW5kIjpudWxsLCJCYWNrZ3JvdW5kRmlsbFR5cGUiOjAsIk1hcmdpbiI6eyIkaWQiOiI4MzgiLCJUb3AiOjAsIkxlZnQiOjAsIlJpZ2h0IjowLCJCb3R0b20iOjB9LCJQYWRkaW5nIjp7IiRpZCI6IjgzOSIsIlRvcCI6MCwiTGVmdCI6MCwiUmlnaHQiOjAsIkJvdHRvbSI6MH0sIkJhY2tncm91bmQiOnsiJHJlZiI6Ijk4In0sIklzVmlzaWJsZSI6dHJ1ZSwiV2lkdGgiOjAuMCwiSGVpZ2h0IjowLjAsIkJvcmRlclN0eWxlIjp7IiRpZCI6Ijg0MCIsIkxpbmVDb2xvciI6bnVsbCwiTGluZVdlaWdodCI6MC4wLCJMaW5lVHlwZSI6MCwiUGFyZW50U3R5bGUiOm51bGx9LCJQYXJlbnRTdHlsZSI6bnVsbH0sIkhvcml6b250YWxDb25uZWN0b3JTdHlsZSI6eyIkaWQiOiI4NDEiLCJMaW5lQ29sb3IiOnsiJHJlZiI6IjEwMCJ9LCJMaW5lV2VpZ2h0IjoxLjAsIkxpbmVUeXBlIjowLCJQYXJlbnRTdHlsZSI6bnVsbH0sIlZlcnRpY2FsQ29ubmVjdG9yU3R5bGUiOnsiJGlkIjoiODQyIiwiTGluZUNvbG9yIjp7IiRyZWYiOiIxMDMi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UsIklzQmVsb3dUaW1lYmFuZCI6dHJ1ZSwiUGVyY2VudGFnZUNvbXBsZXRlU2hhcGVPcGFjaXR5IjozNSwiU2hhcGVTdHlsZSI6eyIkaWQiOiI4NDMiLCJNYXJnaW4iOnsiJGlkIjoiODQ0IiwiVG9wIjowLCJMZWZ0Ijo0LCJSaWdodCI6NCwiQm90dG9tIjowfSwiUGFkZGluZyI6eyIkaWQiOiI4NDUiLCJUb3AiOjAsIkxlZnQiOjAsIlJpZ2h0IjowLCJCb3R0b20iOjB9LCJCYWNrZ3JvdW5kIjp7IiRpZCI6Ijg0NiIsIkNvbG9yIjp7IiRpZCI6Ijg0NyIsIkEiOjI1NSwiUiI6MCwiRyI6MTE0LCJCIjoxODh9fSwiSXNWaXNpYmxlIjp0cnVlLCJXaWR0aCI6MC4wLCJIZWlnaHQiOjEzLjQyNjY2NjY2NjY2NjY3NywiQm9yZGVyU3R5bGUiOnsiJGlkIjoiODQ4IiwiTGluZUNvbG9yIjp7IiRpZCI6Ijg0OSIsIiR0eXBlIjoiTkxSRS5Db21tb24uRG9tLlNvbGlkQ29sb3JCcnVzaCwgTkxSRS5Db21tb24iLCJDb2xvciI6eyIkaWQiOiI4NTAiLCJBIjoyNTUsIlIiOjI1NSwiRyI6MCwiQiI6MH19LCJMaW5lV2VpZ2h0IjowLjAsIkxpbmVUeXBlIjowLCJQYXJlbnRTdHlsZSI6bnVsbH0sIlBhcmVudFN0eWxlIjpudWxsfSwiVGl0bGVTdHlsZSI6eyIkaWQiOiI4NTEiLCJGb250U2V0dGluZ3MiOnsiJGlkIjoiODUyIiwiRm9udFNpemUiOjExLCJGb250TmFtZSI6IkNhbGlicmkiLCJJc0JvbGQiOnRydWUsIklzSXRhbGljIjpmYWxzZSwiSXNVbmRlcmxpbmVkIjpmYWxzZSwiUGFyZW50U3R5bGUiOm51bGx9LCJBdXRvU2l6ZSI6MiwiRm9yZWdyb3VuZCI6eyIkaWQiOiI4NTMiLCJDb2xvciI6eyIkaWQiOiI4NTQiLCJBIjoyNTUsIlIiOjI1NSwiRyI6MjU1LCJCIjoyNTV9fSwiTWF4V2lkdGgiOjc0LjU0NjY2NjY2NjY2NjY2NywiTWF4SGVpZ2h0IjoiSW5maW5pdHkiLCJTbWFydEZvcmVncm91bmRJc0FjdGl2ZSI6ZmFsc2UsIkhvcml6b250YWxBbGlnbm1lbnQiOjEsIlZlcnRpY2FsQWxpZ25tZW50IjowLCJTbWFydEZvcmVncm91bmQiOm51bGwsIkJhY2tncm91bmRGaWxsVHlwZSI6MCwiTWFyZ2luIjp7IiRpZCI6Ijg1NSIsIlRvcCI6MCwiTGVmdCI6MCwiUmlnaHQiOjAsIkJvdHRvbSI6MH0sIlBhZGRpbmciOnsiJGlkIjoiODU2IiwiVG9wIjowLCJMZWZ0IjowLCJSaWdodCI6MCwiQm90dG9tIjowfSwiQmFja2dyb3VuZCI6eyIkcmVmIjoiMTE5In0sIklzVmlzaWJsZSI6dHJ1ZSwiV2lkdGgiOjAuMCwiSGVpZ2h0IjowLjAsIkJvcmRlclN0eWxlIjp7IiRpZCI6Ijg1NyIsIkxpbmVDb2xvciI6bnVsbCwiTGluZVdlaWdodCI6MC4wLCJMaW5lVHlwZSI6MCwiUGFyZW50U3R5bGUiOm51bGx9LCJQYXJlbnRTdHlsZSI6bnVsbH0sIkRhdGVTdHlsZSI6eyIkaWQiOiI4NTgiLCJGb250U2V0dGluZ3MiOnsiJGlkIjoiODU5IiwiRm9udFNpemUiOjEwLCJGb250TmFtZSI6IkNhbGlicmkiLCJJc0JvbGQiOmZhbHNlLCJJc0l0YWxpYyI6ZmFsc2UsIklzVW5kZXJsaW5lZCI6ZmFsc2UsIlBhcmVudFN0eWxlIjpudWxsfSwiQXV0b1NpemUiOjAsIkZvcmVncm91bmQiOnsiJGlkIjoiODYwIiwiQ29sb3IiOnsiJGlkIjoiODY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4NjIiLCJUb3AiOjAsIkxlZnQiOjAsIlJpZ2h0IjowLCJCb3R0b20iOjB9LCJQYWRkaW5nIjp7IiRpZCI6Ijg2MyIsIlRvcCI6MCwiTGVmdCI6MCwiUmlnaHQiOjAsIkJvdHRvbSI6MH0sIkJhY2tncm91bmQiOnsiJHJlZiI6IjEyNiJ9LCJJc1Zpc2libGUiOnRydWUsIldpZHRoIjowLjAsIkhlaWdodCI6MC4wLCJCb3JkZXJTdHlsZSI6eyIkaWQiOiI4NjQiLCJMaW5lQ29sb3IiOm51bGwsIkxpbmVXZWlnaHQiOjAuMCwiTGluZVR5cGUiOjAsIlBhcmVudFN0eWxlIjpudWxsfSwiUGFyZW50U3R5bGUiOm51bGx9LCJEYXRlRm9ybWF0Ijp7IiRpZCI6Ijg2N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NjYiLCJGb3JtYXQiOjAsIklzVmlzaWJsZSI6ZmFsc2UsIkxhc3RLbm93blZpc2liaWxpdHlTdGF0ZSI6ZmFsc2V9LCJJc1Zpc2libGUiOmZhbHNlLCJQYXJlbnRTdHlsZSI6bnVsbH0sIkluZGV4IjoxOSwiU21hcnREdXJhdGlvbkFjdGl2YXRlZCI6ZmFsc2UsIkRhdGVGb3JtYXQiOnsiJHJlZiI6Ijg2NSJ9LCJXZWVrTnVtYmVyaW5nIjp7IiRpZCI6Ijg2NyIsIkZvcm1hdCI6MCwiSXNWaXNpYmxlIjpmYWxzZSwiTGFzdEtub3duVmlzaWJpbGl0eVN0YXRlIjpmYWxzZX0sIklkIjoiZjhhMGM5ZWItODE3YS00OWZjLTg5NTYtOTgyOWIzOGM0Yjc4IiwiSW1wb3J0SWQiOm51bGwsIlRpdGxlIjoiVjIgRGV2ZWxvcG1lbnQiLCJOb3RlIjpudWxsLCJIeXBlcmxpbmsiOnsiJGlkIjoiODY4IiwiQWRkcmVzcyI6IiIsIlN1YkFkZHJlc3MiOiIifSwiSXNDaGFuZ2VkIjpmYWxzZSwiSXNOZXciOmZhbHNlfSwiSW5kZXgiOjB9LHsiJGlkIjoiODY5IiwiX2F0dGFjaGVkTWlsZXN0b25lcyI6W10sIlRhc2tEZWZpbml0aW9uIjp7IiRpZCI6Ijg3MCIsIkdyb3VwTmFtZSI6IjE1ZGIxOWM1LWFiNDQtNDRmYS04YzkxLTE5MWJlZGE5Zjg2ZSIsIlN0YXJ0RGF0ZSI6IjIwMjAtMDgtMjFUMjM6NTk6MDBaIiwiRW5kRGF0ZSI6IjIwMjAtMTAtMjFUMjM6NTk6MDBaIiwiUGVyY2VudGFnZUNvbXBsZXRlIjpudWxsLCJTdHlsZSI6eyIkaWQiOiI4NzEiLCJTaGFwZSI6MywiU2hhcGVUaGlja25lc3MiOjAsIkR1cmF0aW9uRm9ybWF0IjowLCJJbmNsdWRlTm9uV29ya2luZ0RheXNJbkR1cmF0aW9uIjpmYWxzZSwiUGVyY2VudGFnZUNvbXBsZXRlU3R5bGUiOnsiJGlkIjoiODcyIiwiRm9udFNldHRpbmdzIjp7IiRpZCI6Ijg3MyIsIkZvbnRTaXplIjoxMCwiRm9udE5hbWUiOiJDYWxpYnJpIiwiSXNCb2xkIjpmYWxzZSwiSXNJdGFsaWMiOmZhbHNlLCJJc1VuZGVybGluZWQiOmZhbHNlLCJQYXJlbnRTdHlsZSI6bnVsbH0sIkF1dG9TaXplIjowLCJGb3JlZ3JvdW5kIjp7IiRyZWYiOiIzMTkifSwiTWF4V2lkdGgiOjIwMC4wLCJNYXhIZWlnaHQiOiJJbmZpbml0eSIsIlNtYXJ0Rm9yZWdyb3VuZElzQWN0aXZlIjpmYWxzZSwiSG9yaXpvbnRhbEFsaWdubWVudCI6MCwiVmVydGljYWxBbGlnbm1lbnQiOjAsIlNtYXJ0Rm9yZWdyb3VuZCI6bnVsbCwiQmFja2dyb3VuZEZpbGxUeXBlIjowLCJNYXJnaW4iOnsiJGlkIjoiODc0IiwiVG9wIjowLCJMZWZ0IjowLCJSaWdodCI6MCwiQm90dG9tIjowfSwiUGFkZGluZyI6eyIkaWQiOiI4NzUiLCJUb3AiOjAsIkxlZnQiOjAsIlJpZ2h0IjowLCJCb3R0b20iOjB9LCJCYWNrZ3JvdW5kIjp7IiRyZWYiOiI5MSJ9LCJJc1Zpc2libGUiOnRydWUsIldpZHRoIjowLjAsIkhlaWdodCI6MC4wLCJCb3JkZXJTdHlsZSI6eyIkaWQiOiI4NzYiLCJMaW5lQ29sb3IiOm51bGwsIkxpbmVXZWlnaHQiOjAuMCwiTGluZVR5cGUiOjAsIlBhcmVudFN0eWxlIjpudWxsfSwiUGFyZW50U3R5bGUiOm51bGx9LCJEdXJhdGlvblN0eWxlIjp7IiRpZCI6Ijg3NyIsIkZvbnRTZXR0aW5ncyI6eyIkaWQiOiI4NzgiLCJGb250U2l6ZSI6MTAsIkZvbnROYW1lIjoiQ2FsaWJyaSIsIklzQm9sZCI6ZmFsc2UsIklzSXRhbGljIjpmYWxzZSwiSXNVbmRlcmxpbmVkIjpmYWxzZSwiUGFyZW50U3R5bGUiOm51bGx9LCJBdXRvU2l6ZSI6MCwiRm9yZWdyb3VuZCI6eyIkaWQiOiI4NzkiLCJDb2xvciI6eyIkcmVmIjoiOTUifX0sIk1heFdpZHRoIjoyMDAuMCwiTWF4SGVpZ2h0IjoiSW5maW5pdHkiLCJTbWFydEZvcmVncm91bmRJc0FjdGl2ZSI6ZmFsc2UsIkhvcml6b250YWxBbGlnbm1lbnQiOjAsIlZlcnRpY2FsQWxpZ25tZW50IjowLCJTbWFydEZvcmVncm91bmQiOm51bGwsIkJhY2tncm91bmRGaWxsVHlwZSI6MCwiTWFyZ2luIjp7IiRpZCI6Ijg4MCIsIlRvcCI6MCwiTGVmdCI6MCwiUmlnaHQiOjAsIkJvdHRvbSI6MH0sIlBhZGRpbmciOnsiJGlkIjoiODgxIiwiVG9wIjowLCJMZWZ0IjowLCJSaWdodCI6MCwiQm90dG9tIjowfSwiQmFja2dyb3VuZCI6eyIkcmVmIjoiOTgifSwiSXNWaXNpYmxlIjp0cnVlLCJXaWR0aCI6MC4wLCJIZWlnaHQiOjAuMCwiQm9yZGVyU3R5bGUiOnsiJGlkIjoiODgyIiwiTGluZUNvbG9yIjpudWxsLCJMaW5lV2VpZ2h0IjowLjAsIkxpbmVUeXBlIjowLCJQYXJlbnRTdHlsZSI6bnVsbH0sIlBhcmVudFN0eWxlIjpudWxsfSwiSG9yaXpvbnRhbENvbm5lY3RvclN0eWxlIjp7IiRpZCI6Ijg4MyIsIkxpbmVDb2xvciI6eyIkcmVmIjoiMTAwIn0sIkxpbmVXZWlnaHQiOjEuMCwiTGluZVR5cGUiOjAsIlBhcmVudFN0eWxlIjpudWxsfSwiVmVydGljYWxDb25uZWN0b3JTdHlsZSI6eyIkaWQiOiI4ODQiLCJMaW5lQ29sb3IiOnsiJHJlZiI6IjEwMy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NSwiSXNCZWxvd1RpbWViYW5kIjp0cnVlLCJQZXJjZW50YWdlQ29tcGxldGVTaGFwZU9wYWNpdHkiOjM1LCJTaGFwZVN0eWxlIjp7IiRpZCI6Ijg4NSIsIk1hcmdpbiI6eyIkaWQiOiI4ODYiLCJUb3AiOjAsIkxlZnQiOjQsIlJpZ2h0Ijo0LCJCb3R0b20iOjB9LCJQYWRkaW5nIjp7IiRpZCI6Ijg4NyIsIlRvcCI6MCwiTGVmdCI6MCwiUmlnaHQiOjAsIkJvdHRvbSI6MH0sIkJhY2tncm91bmQiOnsiJGlkIjoiODg4IiwiQ29sb3IiOnsiJGlkIjoiODg5IiwiQSI6MjU1LCJSIjowLCJHIjoxMTQsIkIiOjE4OH19LCJJc1Zpc2libGUiOnRydWUsIldpZHRoIjowLjAsIkhlaWdodCI6MTMuNDI2NjY2NjY2NjY2Njc3LCJCb3JkZXJTdHlsZSI6eyIkaWQiOiI4OTAiLCJMaW5lQ29sb3IiOnsiJGlkIjoiODkxIiwiJHR5cGUiOiJOTFJFLkNvbW1vbi5Eb20uU29saWRDb2xvckJydXNoLCBOTFJFLkNvbW1vbiIsIkNvbG9yIjp7IiRpZCI6Ijg5MiIsIkEiOjI1NSwiUiI6MjU1LCJHIjowLCJCIjowfX0sIkxpbmVXZWlnaHQiOjAuMCwiTGluZVR5cGUiOjAsIlBhcmVudFN0eWxlIjpudWxsfSwiUGFyZW50U3R5bGUiOm51bGx9LCJUaXRsZVN0eWxlIjp7IiRpZCI6Ijg5MyIsIkZvbnRTZXR0aW5ncyI6eyIkaWQiOiI4OTQiLCJGb250U2l6ZSI6MTEsIkZvbnROYW1lIjoiQ2FsaWJyaSIsIklzQm9sZCI6dHJ1ZSwiSXNJdGFsaWMiOmZhbHNlLCJJc1VuZGVybGluZWQiOmZhbHNlLCJQYXJlbnRTdHlsZSI6bnVsbH0sIkF1dG9TaXplIjowLCJGb3JlZ3JvdW5kIjp7IiRyZWYiOiI4NTMifSwiTWF4V2lkdGgiOjk2MC4wLCJNYXhIZWlnaHQiOiJJbmZpbml0eSIsIlNtYXJ0Rm9yZWdyb3VuZElzQWN0aXZlIjpmYWxzZSwiSG9yaXpvbnRhbEFsaWdubWVudCI6MSwiVmVydGljYWxBbGlnbm1lbnQiOjAsIlNtYXJ0Rm9yZWdyb3VuZCI6bnVsbCwiQmFja2dyb3VuZEZpbGxUeXBlIjowLCJNYXJnaW4iOnsiJGlkIjoiODk1IiwiVG9wIjowLCJMZWZ0IjowLCJSaWdodCI6MCwiQm90dG9tIjowfSwiUGFkZGluZyI6eyIkaWQiOiI4OTYiLCJUb3AiOjAsIkxlZnQiOjAsIlJpZ2h0IjowLCJCb3R0b20iOjB9LCJCYWNrZ3JvdW5kIjp7IiRyZWYiOiIxMTkifSwiSXNWaXNpYmxlIjp0cnVlLCJXaWR0aCI6MC4wLCJIZWlnaHQiOjAuMCwiQm9yZGVyU3R5bGUiOnsiJGlkIjoiODk3IiwiTGluZUNvbG9yIjpudWxsLCJMaW5lV2VpZ2h0IjowLjAsIkxpbmVUeXBlIjowLCJQYXJlbnRTdHlsZSI6bnVsbH0sIlBhcmVudFN0eWxlIjpudWxsfSwiRGF0ZVN0eWxlIjp7IiRpZCI6Ijg5OCIsIkZvbnRTZXR0aW5ncyI6eyIkaWQiOiI4OTkiLCJGb250U2l6ZSI6MTAsIkZvbnROYW1lIjoiQ2FsaWJyaSIsIklzQm9sZCI6ZmFsc2UsIklzSXRhbGljIjpmYWxzZSwiSXNVbmRlcmxpbmVkIjpmYWxzZSwiUGFyZW50U3R5bGUiOm51bGx9LCJBdXRvU2l6ZSI6MCwiRm9yZWdyb3VuZCI6eyIkaWQiOiI5MDAiLCJDb2xvciI6eyIkaWQiOiI5MDE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kwMiIsIlRvcCI6MCwiTGVmdCI6MCwiUmlnaHQiOjAsIkJvdHRvbSI6MH0sIlBhZGRpbmciOnsiJGlkIjoiOTAzIiwiVG9wIjowLCJMZWZ0IjowLCJSaWdodCI6MCwiQm90dG9tIjowfSwiQmFja2dyb3VuZCI6eyIkcmVmIjoiMTI2In0sIklzVmlzaWJsZSI6dHJ1ZSwiV2lkdGgiOjAuMCwiSGVpZ2h0IjowLjAsIkJvcmRlclN0eWxlIjp7IiRpZCI6IjkwNCIsIkxpbmVDb2xvciI6bnVsbCwiTGluZVdlaWdodCI6MC4wLCJMaW5lVHlwZSI6MCwiUGFyZW50U3R5bGUiOm51bGx9LCJQYXJlbnRTdHlsZSI6bnVsbH0sIkRhdGVGb3JtYXQiOnsiJGlkIjoiOTA1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kwNiIsIkZvcm1hdCI6MCwiSXNWaXNpYmxlIjpmYWxzZSwiTGFzdEtub3duVmlzaWJpbGl0eVN0YXRlIjpmYWxzZX0sIklzVmlzaWJsZSI6ZmFsc2UsIlBhcmVudFN0eWxlIjpudWxsfSwiSW5kZXgiOjIwLCJTbWFydER1cmF0aW9uQWN0aXZhdGVkIjpmYWxzZSwiRGF0ZUZvcm1hdCI6eyIkcmVmIjoiOTA1In0sIldlZWtOdW1iZXJpbmciOnsiJGlkIjoiOTA3IiwiRm9ybWF0IjowLCJJc1Zpc2libGUiOmZhbHNlLCJMYXN0S25vd25WaXNpYmlsaXR5U3RhdGUiOmZhbHNlfSwiSWQiOiI3ZDk2MDk2OS1kZGZjLTRkZmUtYTgzMS03MjMxNDljMTg0MmUiLCJJbXBvcnRJZCI6bnVsbCwiVGl0bGUiOiJEZXZlbG9wbWVudCBQaGFzZSBJSSIsIk5vdGUiOm51bGwsIkh5cGVybGluayI6eyIkaWQiOiI5MDgiLCJBZGRyZXNzIjoiIiwiU3ViQWRkcmVzcyI6IiJ9LCJJc0NoYW5nZWQiOmZhbHNlLCJJc05ldyI6ZmFsc2V9LCJJbmRleCI6MH1dLCJNaWxlc3RvbmVzIjpbeyIkaWQiOiI5MDkiLCJJZCI6IjI2YzU2OWMwLTFlNmEtNDdiOC1iOWJiLTYyMTkwNjhkYzA4ZSIsIkluZGV4Ijo1LCJHcm91cElkIjoiNzZjYTFkZTUtNzZlYS00MzBjLTk3MDctZjllZjRjYjBhMzY2IiwiVGl0bGUiOiJSVFcgRGVwbG95bWVudCIsIkRhdGVUaW1lIjoiMjAyMC0xMC0yMFQyMzo1OTowMCIsIlBlcmNlbnRhZ2VDb21wbGV0ZSI6bnVsbCwiTm90ZSI6bnVsbCwiU3R5bGUiOnsiJGlkIjoiOTEwIiwiVGl0bGVQb3NpdGlvbiI6IkxlZnQiLCJEYXRlUG9zaXRpb24iOiJSaWdodCIsIlNoYXBlVHlwZSI6NywiU2hhcGVTaXplIjowLCJTaGFwZVN0eWxlIjp7IiRpZCI6IjkxMSIsIk1hcmdpbiI6eyIkcmVmIjoiNTM4In0sIlBhZGRpbmciOnsiJHJlZiI6IjUzOSJ9LCJCYWNrZ3JvdW5kIjp7IiRpZCI6IjkxMiIsIkNvbG9yIjp7IiRpZCI6IjkxMyIsIkEiOjI1NSwiUiI6MCwiRyI6MTE0LCJCIjoxODh9fSwiSXNWaXNpYmxlIjp0cnVlLCJXaWR0aCI6MTQuMCwiSGVpZ2h0IjoxNC4wLCJCb3JkZXJTdHlsZSI6eyIkaWQiOiI5MTQiLCJMaW5lQ29sb3IiOnsiJHJlZiI6IjY1In0sIkxpbmVXZWlnaHQiOjAuMCwiTGluZVR5cGUiOjAsIlBhcmVudFN0eWxlIjpudWxsfSwiUGFyZW50U3R5bGUiOm51bGx9LCJUaXRsZVN0eWxlIjp7IiRpZCI6IjkxNSIsIkZvbnRTZXR0aW5ncyI6eyIkaWQiOiI5MTYiLCJGb250U2l6ZSI6MTEsIkZvbnROYW1lIjoiQ2FsaWJyaSIsIklzQm9sZCI6ZmFsc2UsIklzSXRhbGljIjpmYWxzZSwiSXNVbmRlcmxpbmVkIjpmYWxzZSwiUGFyZW50U3R5bGUiOm51bGx9LCJBdXRvU2l6ZSI6MiwiRm9yZWdyb3VuZCI6eyIkaWQiOiI5MTciLCJDb2xvciI6eyIkaWQiOiI5MTgiLCJBIjoyNTUsIlIiOjAsIkciOjAsIkIiOjB9fSwiTWF4V2lkdGgiOjc4LjM4NjY2NjY2NjY2NjY3LCJNYXhIZWlnaHQiOiJJbmZpbml0eSIsIlNtYXJ0Rm9yZWdyb3VuZElzQWN0aXZlIjpmYWxzZSwiSG9yaXpvbnRhbEFsaWdubWVudCI6MiwiVmVydGljYWxBbGlnbm1lbnQiOjAsIlNtYXJ0Rm9yZWdyb3VuZCI6bnVsbCwiQmFja2dyb3VuZEZpbGxUeXBlIjowLCJNYXJnaW4iOnsiJHJlZiI6IjU0NyJ9LCJQYWRkaW5nIjp7IiRyZWYiOiI1NDgifSwiQmFja2dyb3VuZCI6eyIkcmVmIjoiNzMifSwiSXNWaXNpYmxlIjp0cnVlLCJXaWR0aCI6MC4wLCJIZWlnaHQiOjAuMCwiQm9yZGVyU3R5bGUiOm51bGwsIlBhcmVudFN0eWxlIjpudWxsfSwiRGF0ZVN0eWxlIjp7IiRpZCI6IjkxOSIsIkZvbnRTZXR0aW5ncyI6eyIkaWQiOiI5MjAiLCJGb250U2l6ZSI6OSwiRm9udE5hbWUiOiJDYWxpYnJpIiwiSXNCb2xkIjpmYWxzZSwiSXNJdGFsaWMiOmZhbHNlLCJJc1VuZGVybGluZWQiOmZhbHNlLCJQYXJlbnRTdHlsZSI6bnVsbH0sIkF1dG9TaXplIjowLCJGb3JlZ3JvdW5kIjp7IiRpZCI6IjkyMSIsIkNvbG9yIjp7IiRpZCI6IjkyM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U1MyJ9LCJQYWRkaW5nIjp7IiRyZWYiOiI1NTQifSwiQmFja2dyb3VuZCI6eyIkcmVmIjoiODAifSwiSXNWaXNpYmxlIjpmYWxzZSwiV2lkdGgiOjAuMCwiSGVpZ2h0IjowLjAsIkJvcmRlclN0eWxlIjpudWxsLCJQYXJlbnRTdHlsZSI6bnVsbH0sIkRhdGVGb3JtYXQiOnsiJGlkIjoiOTIzIiwiRm9ybWF0U3RyaW5nIjoiTU1NTSBkLCB5eXl5IiwiU2VwYXJhdG9yIjoiLyIsIlVzZUludGVybmF0aW9uYWxEYXRlRm9ybWF0IjpmYWxzZSwiRGF0ZUlzVmlzaWJsZSI6dHJ1ZSwiVGltZUlzVmlzaWJsZSI6ZmFsc2UsIkhvdXJEaWdpdHMiOjEsIkFtUG1EZXNpZ25hdG9yIjoyLCJUcmltMDBNaW51dGVzIjpmYWxzZSwiTGFzdEtub3duVmlzaWJpbGl0eVN0YXRlIjp7IiRpZCI6IjkyNCIsIkRhdGVQYXJ0SXNWaXNpYmxlIjp0cnVlLCJUaW1lUGFydElzVmlzaWJsZSI6ZmFsc2V9fSwiV2Vla051bWJlcmluZyI6eyIkaWQiOiI5MjUiLCJGb3JtYXQiOjAsIklzVmlzaWJsZSI6ZmFsc2UsIkxhc3RLbm93blZpc2liaWxpdHlTdGF0ZSI6ZmFsc2V9LCJJc1Zpc2libGUiOnRydWUsIlBhcmVudFN0eWxlIjpudWxsfSwiSHlwZXJsaW5rIjp7IiRpZCI6IjkyNiIsIkFkZHJlc3MiOiIiLCJTdWJBZGRyZXNzIjoiIn0sIkltcG9ydElkIjpudWxsfSx7IiRpZCI6IjkyNyIsIklkIjoiMDkxOWFlOGUtZjljZS00YmM4LTg5NzQtOWZmYzRmODkyYjU2IiwiSW5kZXgiOjYsIkdyb3VwSWQiOiI3NmNhMWRlNS03NmVhLTQzMGMtOTcwNy1mOWVmNGNiMGEzNjYiLCJUaXRsZSI6IlBlcmZvcm1hbmNlIFZhbGlkYXRpb24iLCJEYXRlVGltZSI6IjIwMjAtMDYtMzBUMjM6NTk6MDAiLCJQZXJjZW50YWdlQ29tcGxldGUiOm51bGwsIk5vdGUiOm51bGwsIlN0eWxlIjp7IiRpZCI6IjkyOCIsIlRpdGxlUG9zaXRpb24iOiJMZWZ0IiwiRGF0ZVBvc2l0aW9uIjoiUmlnaHQiLCJTaGFwZVR5cGUiOjcsIlNoYXBlU2l6ZSI6MCwiU2hhcGVTdHlsZSI6eyIkaWQiOiI5MjkiLCJNYXJnaW4iOnsiJHJlZiI6IjUzOCJ9LCJQYWRkaW5nIjp7IiRyZWYiOiI1MzkifSwiQmFja2dyb3VuZCI6eyIkaWQiOiI5MzAiLCJDb2xvciI6eyIkaWQiOiI5MzEiLCJBIjoyNTUsIlIiOjAsIkciOjExNCwiQiI6MTg4fX0sIklzVmlzaWJsZSI6dHJ1ZSwiV2lkdGgiOjE0LjAsIkhlaWdodCI6MTQuMCwiQm9yZGVyU3R5bGUiOnsiJGlkIjoiOTMyIiwiTGluZUNvbG9yIjp7IiRyZWYiOiI2NSJ9LCJMaW5lV2VpZ2h0IjowLjAsIkxpbmVUeXBlIjowLCJQYXJlbnRTdHlsZSI6bnVsbH0sIlBhcmVudFN0eWxlIjpudWxsfSwiVGl0bGVTdHlsZSI6eyIkaWQiOiI5MzMiLCJGb250U2V0dGluZ3MiOnsiJGlkIjoiOTM0IiwiRm9udFNpemUiOjExLCJGb250TmFtZSI6IkNhbGlicmkiLCJJc0JvbGQiOmZhbHNlLCJJc0l0YWxpYyI6ZmFsc2UsIklzVW5kZXJsaW5lZCI6ZmFsc2UsIlBhcmVudFN0eWxlIjpudWxsfSwiQXV0b1NpemUiOjAsIkZvcmVncm91bmQiOnsiJGlkIjoiOTM1IiwiQ29sb3IiOnsiJGlkIjoiOTM2IiwiQSI6MjU1LCJSIjowLCJHIjowLCJCIjowfX0sIk1heFdpZHRoIjoyMDAuMCwiTWF4SGVpZ2h0IjoiSW5maW5pdHkiLCJTbWFydEZvcmVncm91bmRJc0FjdGl2ZSI6ZmFsc2UsIkhvcml6b250YWxBbGlnbm1lbnQiOjIsIlZlcnRpY2FsQWxpZ25tZW50IjowLCJTbWFydEZvcmVncm91bmQiOm51bGwsIkJhY2tncm91bmRGaWxsVHlwZSI6MCwiTWFyZ2luIjp7IiRyZWYiOiI1NDcifSwiUGFkZGluZyI6eyIkcmVmIjoiNTQ4In0sIkJhY2tncm91bmQiOnsiJHJlZiI6IjczIn0sIklzVmlzaWJsZSI6dHJ1ZSwiV2lkdGgiOjAuMCwiSGVpZ2h0IjowLjAsIkJvcmRlclN0eWxlIjpudWxsLCJQYXJlbnRTdHlsZSI6bnVsbH0sIkRhdGVTdHlsZSI6eyIkaWQiOiI5MzciLCJGb250U2V0dGluZ3MiOnsiJGlkIjoiOTM4IiwiRm9udFNpemUiOjksIkZvbnROYW1lIjoiQ2FsaWJyaSIsIklzQm9sZCI6ZmFsc2UsIklzSXRhbGljIjpmYWxzZSwiSXNVbmRlcmxpbmVkIjpmYWxzZSwiUGFyZW50U3R5bGUiOm51bGx9LCJBdXRvU2l6ZSI6MCwiRm9yZWdyb3VuZCI6eyIkaWQiOiI5MzkiLCJDb2xvciI6eyIkaWQiOiI5NDA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1NTMifSwiUGFkZGluZyI6eyIkcmVmIjoiNTU0In0sIkJhY2tncm91bmQiOnsiJHJlZiI6IjgwIn0sIklzVmlzaWJsZSI6ZmFsc2UsIldpZHRoIjowLjAsIkhlaWdodCI6MC4wLCJCb3JkZXJTdHlsZSI6bnVsbCwiUGFyZW50U3R5bGUiOm51bGx9LCJEYXRlRm9ybWF0Ijp7IiRpZCI6Ijk0MSIsIkZvcm1hdFN0cmluZyI6Ik1NTU0gZCwgeXl5eSIsIlNlcGFyYXRvciI6Ii8iLCJVc2VJbnRlcm5hdGlvbmFsRGF0ZUZvcm1hdCI6ZmFsc2UsIkRhdGVJc1Zpc2libGUiOnRydWUsIlRpbWVJc1Zpc2libGUiOmZhbHNlLCJIb3VyRGlnaXRzIjoxLCJBbVBtRGVzaWduYXRvciI6MiwiVHJpbTAwTWludXRlcyI6ZmFsc2UsIkxhc3RLbm93blZpc2liaWxpdHlTdGF0ZSI6eyIkaWQiOiI5NDIiLCJEYXRlUGFydElzVmlzaWJsZSI6dHJ1ZSwiVGltZVBhcnRJc1Zpc2libGUiOmZhbHNlfX0sIldlZWtOdW1iZXJpbmciOnsiJGlkIjoiOTQzIiwiRm9ybWF0IjowLCJJc1Zpc2libGUiOmZhbHNlLCJMYXN0S25vd25WaXNpYmlsaXR5U3RhdGUiOmZhbHNlfSwiSXNWaXNpYmxlIjp0cnVlLCJQYXJlbnRTdHlsZSI6bnVsbH0sIkh5cGVybGluayI6eyIkaWQiOiI5NDQiLCJBZGRyZXNzIjoiIiwiU3ViQWRkcmVzcyI6IiJ9LCJJbXBvcnRJZCI6bnVsbH0seyIkaWQiOiI5NDUiLCJJZCI6IjE2YTlmNzgxLWZiY2YtNDM0OC1hOTBkLTQxODM1ZmEzMjQ5ZSIsIkluZGV4Ijo3LCJHcm91cElkIjoiNzZjYTFkZTUtNzZlYS00MzBjLTk3MDctZjllZjRjYjBhMzY2IiwiVGl0bGUiOiJQaGFzZSBTeW5jIiwiRGF0ZVRpbWUiOiIyMDIwLTA4LTE4VDIzOjU5OjAwIiwiUGVyY2VudGFnZUNvbXBsZXRlIjpudWxsLCJOb3RlIjpudWxsLCJTdHlsZSI6eyIkaWQiOiI5NDYiLCJUaXRsZVBvc2l0aW9uIjoiTGVmdCIsIkRhdGVQb3NpdGlvbiI6IlJpZ2h0IiwiU2hhcGVUeXBlIjo3LCJTaGFwZVNpemUiOjAsIlNoYXBlU3R5bGUiOnsiJGlkIjoiOTQ3IiwiTWFyZ2luIjp7IiRyZWYiOiI1MzgifSwiUGFkZGluZyI6eyIkcmVmIjoiNTM5In0sIkJhY2tncm91bmQiOnsiJGlkIjoiOTQ4IiwiQ29sb3IiOnsiJGlkIjoiOTQ5IiwiQSI6MjU1LCJSIjowLCJHIjoxMTQsIkIiOjE4OH19LCJJc1Zpc2libGUiOnRydWUsIldpZHRoIjoxNC4wLCJIZWlnaHQiOjE0LjAsIkJvcmRlclN0eWxlIjp7IiRpZCI6Ijk1MCIsIkxpbmVDb2xvciI6eyIkcmVmIjoiNjUifSwiTGluZVdlaWdodCI6MC4wLCJMaW5lVHlwZSI6MCwiUGFyZW50U3R5bGUiOm51bGx9LCJQYXJlbnRTdHlsZSI6bnVsbH0sIlRpdGxlU3R5bGUiOnsiJGlkIjoiOTUxIiwiRm9udFNldHRpbmdzIjp7IiRpZCI6Ijk1MiIsIkZvbnRTaXplIjoxMSwiRm9udE5hbWUiOiJDYWxpYnJpIiwiSXNCb2xkIjpmYWxzZSwiSXNJdGFsaWMiOmZhbHNlLCJJc1VuZGVybGluZWQiOmZhbHNlLCJQYXJlbnRTdHlsZSI6bnVsbH0sIkF1dG9TaXplIjowLCJGb3JlZ3JvdW5kIjp7IiRpZCI6Ijk1MyIsIkNvbG9yIjp7IiRpZCI6Ijk1NCIsIkEiOjI1NSwiUiI6MCwiRyI6MCwiQiI6MH19LCJNYXhXaWR0aCI6MjAwLjAsIk1heEhlaWdodCI6IkluZmluaXR5IiwiU21hcnRGb3JlZ3JvdW5kSXNBY3RpdmUiOmZhbHNlLCJIb3Jpem9udGFsQWxpZ25tZW50IjoyLCJWZXJ0aWNhbEFsaWdubWVudCI6MCwiU21hcnRGb3JlZ3JvdW5kIjpudWxsLCJCYWNrZ3JvdW5kRmlsbFR5cGUiOjAsIk1hcmdpbiI6eyIkcmVmIjoiNTQ3In0sIlBhZGRpbmciOnsiJHJlZiI6IjU0OCJ9LCJCYWNrZ3JvdW5kIjp7IiRyZWYiOiI3MyJ9LCJJc1Zpc2libGUiOnRydWUsIldpZHRoIjowLjAsIkhlaWdodCI6MC4wLCJCb3JkZXJTdHlsZSI6bnVsbCwiUGFyZW50U3R5bGUiOm51bGx9LCJEYXRlU3R5bGUiOnsiJGlkIjoiOTU1IiwiRm9udFNldHRpbmdzIjp7IiRpZCI6Ijk1NiIsIkZvbnRTaXplIjo5LCJGb250TmFtZSI6IkNhbGlicmkiLCJJc0JvbGQiOmZhbHNlLCJJc0l0YWxpYyI6ZmFsc2UsIklzVW5kZXJsaW5lZCI6ZmFsc2UsIlBhcmVudFN0eWxlIjpudWxsfSwiQXV0b1NpemUiOjAsIkZvcmVncm91bmQiOnsiJGlkIjoiOTU3IiwiQ29sb3IiOnsiJGlkIjoiOTU4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NTUzIn0sIlBhZGRpbmciOnsiJHJlZiI6IjU1NCJ9LCJCYWNrZ3JvdW5kIjp7IiRyZWYiOiI4MCJ9LCJJc1Zpc2libGUiOmZhbHNlLCJXaWR0aCI6MC4wLCJIZWlnaHQiOjAuMCwiQm9yZGVyU3R5bGUiOm51bGwsIlBhcmVudFN0eWxlIjpudWxsfSwiRGF0ZUZvcm1hdCI6eyIkaWQiOiI5NTkiLCJGb3JtYXRTdHJpbmciOiJNTU1NIGQsIHl5eXkiLCJTZXBhcmF0b3IiOiIvIiwiVXNlSW50ZXJuYXRpb25hbERhdGVGb3JtYXQiOmZhbHNlLCJEYXRlSXNWaXNpYmxlIjp0cnVlLCJUaW1lSXNWaXNpYmxlIjpmYWxzZSwiSG91ckRpZ2l0cyI6MSwiQW1QbURlc2lnbmF0b3IiOjIsIlRyaW0wME1pbnV0ZXMiOmZhbHNlLCJMYXN0S25vd25WaXNpYmlsaXR5U3RhdGUiOnsiJGlkIjoiOTYwIiwiRGF0ZVBhcnRJc1Zpc2libGUiOnRydWUsIlRpbWVQYXJ0SXNWaXNpYmxlIjpmYWxzZX19LCJXZWVrTnVtYmVyaW5nIjp7IiRpZCI6Ijk2MSIsIkZvcm1hdCI6MCwiSXNWaXNpYmxlIjpmYWxzZSwiTGFzdEtub3duVmlzaWJpbGl0eVN0YXRlIjpmYWxzZX0sIklzVmlzaWJsZSI6dHJ1ZSwiUGFyZW50U3R5bGUiOm51bGx9LCJIeXBlcmxpbmsiOnsiJGlkIjoiOTYyIiwiQWRkcmVzcyI6IiIsIlN1YkFkZHJlc3MiOiIifSwiSW1wb3J0SWQiOm51bGx9XX0seyIkaWQiOiI5NjMiLCJJZCI6IjllYjc2NTg0LWJiMzItNDUyZS1hYzA3LWZiMjYzN2JhZWExYSIsIkluZGV4IjoyLCJIZWFkZXJUZXh0IjoiTWFya2V0aW5nIiwiU3R5bGUiOnsiJGlkIjoiOTY0IiwiSGVhZGVyU3R5bGUiOnsiJGlkIjoiOTY1IiwiVGV4dFN0eWxlIjp7IiRpZCI6Ijk2NiIsIkZvbnRTZXR0aW5ncyI6eyIkaWQiOiI5NjciLCJGb250U2l6ZSI6MTIsIkZvbnROYW1lIjoiQ2FsaWJyaSIsIklzQm9sZCI6ZmFsc2UsIklzSXRhbGljIjpmYWxzZSwiSXNVbmRlcmxpbmVkIjpmYWxzZSwiUGFyZW50U3R5bGUiOm51bGx9LCJBdXRvU2l6ZSI6MCwiRm9yZWdyb3VuZCI6eyIkaWQiOiI5NjgiLCJDb2xvciI6eyIkaWQiOiI5NjkiLCJBIjoyNTUsIlIiOjI1NSwiRyI6MjU1LCJCIjoyNTV9fSwiTWF4V2lkdGgiOjk0Ljk4NjY2NjY2NjY2NjY2NSwiTWF4SGVpZ2h0IjowLjAsIlNtYXJ0Rm9yZWdyb3VuZElzQWN0aXZlIjpmYWxzZSwiSG9yaXpvbnRhbEFsaWdubWVudCI6MCwiVmVydGljYWxBbGlnbm1lbnQiOjAsIlNtYXJ0Rm9yZWdyb3VuZCI6bnVsbCwiQmFja2dyb3VuZEZpbGxUeXBlIjowLCJNYXJnaW4iOnsiJHJlZiI6IjI5NiJ9LCJQYWRkaW5nIjp7IiRyZWYiOiIyOTcifSwiQmFja2dyb3VuZCI6bnVsbCwiSXNWaXNpYmxlIjpmYWxzZSwiV2lkdGgiOjAuMCwiSGVpZ2h0IjowLjAsIkJvcmRlclN0eWxlIjpudWxsLCJQYXJlbnRTdHlsZSI6bnVsbH0sIlJlY3RhbmdsZVN0eWxlIjp7IiRpZCI6Ijk3MCIsIk1hcmdpbiI6eyIkcmVmIjoiMjk5In0sIlBhZGRpbmciOnsiJHJlZiI6IjMwMCJ9LCJCYWNrZ3JvdW5kIjp7IiRpZCI6Ijk3MSIsIkNvbG9yIjp7IiRpZCI6Ijk3MiIsIkEiOjI1NSwiUiI6MTEyLCJHIjoxNzMsIkIiOjcxfX0sIklzVmlzaWJsZSI6ZmFsc2UsIldpZHRoIjowLjAsIkhlaWdodCI6MC4wLCJCb3JkZXJTdHlsZSI6eyIkaWQiOiI5NzMiLCJMaW5lQ29sb3IiOnsiJHJlZiI6IjE1MSJ9LCJMaW5lV2VpZ2h0IjowLjAsIkxpbmVUeXBlIjowLCJQYXJlbnRTdHlsZSI6bnVsbH0sIlBhcmVudFN0eWxlIjpudWxsfSwiTWFyZ2luIjp7IiRyZWYiOiIzMDQifSwiUGFkZGluZyI6eyIkcmVmIjoiMzA1In0sIkJhY2tncm91bmQiOm51bGwsIklzVmlzaWJsZSI6dHJ1ZSwiV2lkdGgiOjAuMCwiSGVpZ2h0IjowLjAsIkJvcmRlclN0eWxlIjpudWxsLCJQYXJlbnRTdHlsZSI6bnVsbH0sIkJhY2tncm91bmRTdHlsZSI6eyIkaWQiOiI5NzQiLCJNYXJnaW4iOnsiJHJlZiI6IjMwNyJ9LCJQYWRkaW5nIjp7IiRyZWYiOiIzMDgifSwiQmFja2dyb3VuZCI6eyIkaWQiOiI5NzUiLCJDb2xvciI6eyIkaWQiOiI5NzYiLCJBIjozOCwiUiI6MTEyLCJHIjoxNzMsIkIiOjcxfX0sIklzVmlzaWJsZSI6dHJ1ZSwiV2lkdGgiOjAuMCwiSGVpZ2h0IjowLjAsIkJvcmRlclN0eWxlIjp7IiRpZCI6Ijk3NyIsIkxpbmVDb2xvciI6eyIkcmVmIjoiMTYxIn0sIkxpbmVXZWlnaHQiOjAuMCwiTGluZVR5cGUiOjAsIlBhcmVudFN0eWxlIjpudWxsfSwiUGFyZW50U3R5bGUiOm51bGx9LCJJc0Fib3ZlVGltZWJhbmQiOmZhbHNlLCJNYXJnaW4iOnsiJHJlZiI6IjMxMiJ9LCJQYWRkaW5nIjp7IiRyZWYiOiIzMTMifSwiSXNWaXNpYmxlIjp0cnVlLCJXaWR0aCI6MC4wLCJIZWlnaHQiOjAuMCwiQm9yZGVyU3R5bGUiOm51bGwsIlBhcmVudFN0eWxlIjpudWxsfSwiVGFza3MiOltdLCJNaWxlc3RvbmVzIjpbeyIkaWQiOiI5NzgiLCJJZCI6IjA3Yjk4YmNmLTY3OGQtNDY3MS1hYTYzLWU2YzkwZjA0MDJhYSIsIkluZGV4IjowLCJHcm91cElkIjoiM2IzZDgzNGYtMzEwZC00MjQ0LWFkZDUtNDM3YzVmZmE3NDFlIiwiVGl0bGUiOiJQdWJsaWMgV2Vic2l0ZSBMaXZlIiwiRGF0ZVRpbWUiOiIyMDIwLTEwLTIwVDIzOjU5OjAwWiIsIlBlcmNlbnRhZ2VDb21wbGV0ZSI6bnVsbCwiTm90ZSI6bnVsbCwiU3R5bGUiOnsiJGlkIjoiOTc5IiwiVGl0bGVQb3NpdGlvbiI6IkxlZnQiLCJEYXRlUG9zaXRpb24iOiJMZWZ0IiwiU2hhcGVUeXBlIjoxNywiU2hhcGVTaXplIjowLCJTaGFwZVN0eWxlIjp7IiRpZCI6Ijk4MCIsIk1hcmdpbiI6eyIkcmVmIjoiNTM4In0sIlBhZGRpbmciOnsiJHJlZiI6IjUzOSJ9LCJCYWNrZ3JvdW5kIjp7IiRpZCI6Ijk4MSIsIkNvbG9yIjp7IiRpZCI6Ijk4MiIsIkEiOjI1NSwiUiI6MTEyLCJHIjoxNzMsIkIiOjcxfX0sIklzVmlzaWJsZSI6dHJ1ZSwiV2lkdGgiOjE0LjAsIkhlaWdodCI6MTQuMCwiQm9yZGVyU3R5bGUiOnsiJGlkIjoiOTgzIiwiTGluZUNvbG9yIjp7IiRyZWYiOiI2NSJ9LCJMaW5lV2VpZ2h0IjowLjAsIkxpbmVUeXBlIjowLCJQYXJlbnRTdHlsZSI6bnVsbH0sIlBhcmVudFN0eWxlIjpudWxsfSwiVGl0bGVTdHlsZSI6eyIkaWQiOiI5ODQiLCJGb250U2V0dGluZ3MiOnsiJGlkIjoiOTg1IiwiRm9udFNpemUiOjExLCJGb250TmFtZSI6IkNhbGlicmkiLCJJc0JvbGQiOmZhbHNlLCJJc0l0YWxpYyI6ZmFsc2UsIklzVW5kZXJsaW5lZCI6ZmFsc2UsIlBhcmVudFN0eWxlIjpudWxsfSwiQXV0b1NpemUiOjAsIkZvcmVncm91bmQiOnsiJGlkIjoiOTg2IiwiQ29sb3IiOnsiJGlkIjoiOTg3IiwiQSI6MjU1LCJSIjowLCJHIjowLCJCIjowfX0sIk1heFdpZHRoIjoyMDAuMCwiTWF4SGVpZ2h0IjoiSW5maW5pdHkiLCJTbWFydEZvcmVncm91bmRJc0FjdGl2ZSI6ZmFsc2UsIkhvcml6b250YWxBbGlnbm1lbnQiOjIsIlZlcnRpY2FsQWxpZ25tZW50IjowLCJTbWFydEZvcmVncm91bmQiOm51bGwsIkJhY2tncm91bmRGaWxsVHlwZSI6MCwiTWFyZ2luIjp7IiRyZWYiOiI1NDcifSwiUGFkZGluZyI6eyIkcmVmIjoiNTQ4In0sIkJhY2tncm91bmQiOnsiJHJlZiI6IjczIn0sIklzVmlzaWJsZSI6dHJ1ZSwiV2lkdGgiOjAuMCwiSGVpZ2h0IjowLjAsIkJvcmRlclN0eWxlIjpudWxsLCJQYXJlbnRTdHlsZSI6bnVsbH0sIkRhdGVTdHlsZSI6eyIkaWQiOiI5ODgiLCJGb250U2V0dGluZ3MiOnsiJGlkIjoiOTg5IiwiRm9udFNpemUiOjksIkZvbnROYW1lIjoiQ2FsaWJyaSIsIklzQm9sZCI6ZmFsc2UsIklzSXRhbGljIjpmYWxzZSwiSXNVbmRlcmxpbmVkIjpmYWxzZSwiUGFyZW50U3R5bGUiOm51bGx9LCJBdXRvU2l6ZSI6MCwiRm9yZWdyb3VuZCI6eyIkaWQiOiI5OTAiLCJDb2xvciI6eyIkaWQiOiI5OTE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yZWYiOiI1NTMifSwiUGFkZGluZyI6eyIkcmVmIjoiNTU0In0sIkJhY2tncm91bmQiOnsiJHJlZiI6IjgwIn0sIklzVmlzaWJsZSI6ZmFsc2UsIldpZHRoIjowLjAsIkhlaWdodCI6MC4wLCJCb3JkZXJTdHlsZSI6bnVsbCwiUGFyZW50U3R5bGUiOm51bGx9LCJEYXRlRm9ybWF0Ijp7IiRpZCI6Ijk5MiIsIkZvcm1hdFN0cmluZyI6Ik1NTU0gZCwgeXl5eSIsIlNlcGFyYXRvciI6Ii8iLCJVc2VJbnRlcm5hdGlvbmFsRGF0ZUZvcm1hdCI6ZmFsc2UsIkRhdGVJc1Zpc2libGUiOnRydWUsIlRpbWVJc1Zpc2libGUiOmZhbHNlLCJIb3VyRGlnaXRzIjoxLCJBbVBtRGVzaWduYXRvciI6MiwiVHJpbTAwTWludXRlcyI6ZmFsc2UsIkxhc3RLbm93blZpc2liaWxpdHlTdGF0ZSI6eyIkaWQiOiI5OTMiLCJEYXRlUGFydElzVmlzaWJsZSI6dHJ1ZSwiVGltZVBhcnRJc1Zpc2libGUiOmZhbHNlfX0sIldlZWtOdW1iZXJpbmciOnsiJGlkIjoiOTk0IiwiRm9ybWF0IjowLCJJc1Zpc2libGUiOmZhbHNlLCJMYXN0S25vd25WaXNpYmlsaXR5U3RhdGUiOmZhbHNlfSwiSXNWaXNpYmxlIjp0cnVlLCJQYXJlbnRTdHlsZSI6bnVsbH0sIkh5cGVybGluayI6eyIkaWQiOiI5OTUiLCJBZGRyZXNzIjoiIiwiU3ViQWRkcmVzcyI6IiJ9LCJJbXBvcnRJZCI6bnVsbH0seyIkaWQiOiI5OTYiLCJJZCI6IjE1NWRjMGRmLTZmNDEtNDNhOC1hMDViLTdmMTg3ZDE2ZjNjYiIsIkluZGV4IjoxLCJHcm91cElkIjoiM2IzZDgzNGYtMzEwZC00MjQ0LWFkZDUtNDM3YzVmZmE3NDFlIiwiVGl0bGUiOiJQcmVzcyBSZWxlYXNlIiwiRGF0ZVRpbWUiOiIyMDIwLTA4LTAyVDIzOjU5OjAwWiIsIlBlcmNlbnRhZ2VDb21wbGV0ZSI6bnVsbCwiTm90ZSI6bnVsbCwiU3R5bGUiOnsiJGlkIjoiOTk3IiwiVGl0bGVQb3NpdGlvbiI6IkxlZnQiLCJEYXRlUG9zaXRpb24iOiJMZWZ0IiwiU2hhcGVUeXBlIjoxNywiU2hhcGVTaXplIjowLCJTaGFwZVN0eWxlIjp7IiRpZCI6Ijk5OCIsIk1hcmdpbiI6eyIkcmVmIjoiNTM4In0sIlBhZGRpbmciOnsiJHJlZiI6IjUzOSJ9LCJCYWNrZ3JvdW5kIjp7IiRpZCI6Ijk5OSIsIkNvbG9yIjp7IiRpZCI6IjEwMDAiLCJBIjoyNTUsIlIiOjExMiwiRyI6MTczLCJCIjo3MX19LCJJc1Zpc2libGUiOnRydWUsIldpZHRoIjoxNC4wLCJIZWlnaHQiOjE0LjAsIkJvcmRlclN0eWxlIjp7IiRpZCI6IjEwMDEiLCJMaW5lQ29sb3IiOnsiJHJlZiI6IjY1In0sIkxpbmVXZWlnaHQiOjAuMCwiTGluZVR5cGUiOjAsIlBhcmVudFN0eWxlIjpudWxsfSwiUGFyZW50U3R5bGUiOm51bGx9LCJUaXRsZVN0eWxlIjp7IiRpZCI6IjEwMDIiLCJGb250U2V0dGluZ3MiOnsiJGlkIjoiMTAwMyIsIkZvbnRTaXplIjoxMSwiRm9udE5hbWUiOiJDYWxpYnJpIiwiSXNCb2xkIjpmYWxzZSwiSXNJdGFsaWMiOmZhbHNlLCJJc1VuZGVybGluZWQiOmZhbHNlLCJQYXJlbnRTdHlsZSI6bnVsbH0sIkF1dG9TaXplIjowLCJGb3JlZ3JvdW5kIjp7IiRpZCI6IjEwMDQiLCJDb2xvciI6eyIkaWQiOiIxMDA1IiwiQSI6MjU1LCJSIjowLCJHIjowLCJCIjowfX0sIk1heFdpZHRoIjoyMDAuMCwiTWF4SGVpZ2h0IjoiSW5maW5pdHkiLCJTbWFydEZvcmVncm91bmRJc0FjdGl2ZSI6ZmFsc2UsIkhvcml6b250YWxBbGlnbm1lbnQiOjIsIlZlcnRpY2FsQWxpZ25tZW50IjowLCJTbWFydEZvcmVncm91bmQiOm51bGwsIkJhY2tncm91bmRGaWxsVHlwZSI6MCwiTWFyZ2luIjp7IiRyZWYiOiI1NDcifSwiUGFkZGluZyI6eyIkcmVmIjoiNTQ4In0sIkJhY2tncm91bmQiOnsiJHJlZiI6IjczIn0sIklzVmlzaWJsZSI6dHJ1ZSwiV2lkdGgiOjAuMCwiSGVpZ2h0IjowLjAsIkJvcmRlclN0eWxlIjpudWxsLCJQYXJlbnRTdHlsZSI6bnVsbH0sIkRhdGVTdHlsZSI6eyIkaWQiOiIxMDA2IiwiRm9udFNldHRpbmdzIjp7IiRpZCI6IjEwMDciLCJGb250U2l6ZSI6OSwiRm9udE5hbWUiOiJDYWxpYnJpIiwiSXNCb2xkIjpmYWxzZSwiSXNJdGFsaWMiOmZhbHNlLCJJc1VuZGVybGluZWQiOmZhbHNlLCJQYXJlbnRTdHlsZSI6bnVsbH0sIkF1dG9TaXplIjowLCJGb3JlZ3JvdW5kIjp7IiRpZCI6IjEwMDgiLCJDb2xvciI6eyIkaWQiOiIxMDA5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NTUzIn0sIlBhZGRpbmciOnsiJHJlZiI6IjU1NCJ9LCJCYWNrZ3JvdW5kIjp7IiRyZWYiOiI4MCJ9LCJJc1Zpc2libGUiOmZhbHNlLCJXaWR0aCI6MC4wLCJIZWlnaHQiOjAuMCwiQm9yZGVyU3R5bGUiOm51bGwsIlBhcmVudFN0eWxlIjpudWxsfSwiRGF0ZUZvcm1hdCI6eyIkaWQiOiIxMDEwIiwiRm9ybWF0U3RyaW5nIjoiTU1NTSBkLCB5eXl5IiwiU2VwYXJhdG9yIjoiLyIsIlVzZUludGVybmF0aW9uYWxEYXRlRm9ybWF0IjpmYWxzZSwiRGF0ZUlzVmlzaWJsZSI6dHJ1ZSwiVGltZUlzVmlzaWJsZSI6ZmFsc2UsIkhvdXJEaWdpdHMiOjEsIkFtUG1EZXNpZ25hdG9yIjoyLCJUcmltMDBNaW51dGVzIjpmYWxzZSwiTGFzdEtub3duVmlzaWJpbGl0eVN0YXRlIjp7IiRpZCI6IjEwMTEiLCJEYXRlUGFydElzVmlzaWJsZSI6dHJ1ZSwiVGltZVBhcnRJc1Zpc2libGUiOmZhbHNlfX0sIldlZWtOdW1iZXJpbmciOnsiJGlkIjoiMTAxMiIsIkZvcm1hdCI6MCwiSXNWaXNpYmxlIjpmYWxzZSwiTGFzdEtub3duVmlzaWJpbGl0eVN0YXRlIjpmYWxzZX0sIklzVmlzaWJsZSI6dHJ1ZSwiUGFyZW50U3R5bGUiOm51bGx9LCJIeXBlcmxpbmsiOnsiJGlkIjoiMTAxMyIsIkFkZHJlc3MiOiIiLCJTdWJBZGRyZXNzIjoiIn0sIkltcG9ydElkIjpudWxsfSx7IiRpZCI6IjEwMTQiLCJJZCI6ImNhM2RiZTQwLTBjMTUtNDIzNC05M2I2LWMwMmU1ZjE3ZmZjZiIsIkluZGV4IjoyLCJHcm91cElkIjoiMTJmMTZiMTEtMzVjZC00NjA3LTkwZDEtNWM0NDJhMTAzNWViIiwiVGl0bGUiOiJCZXRhIEJsb2cgTGF1bmNoIiwiRGF0ZVRpbWUiOiIyMDIwLTA4LTAyVDIzOjU5OjAwWiIsIlBlcmNlbnRhZ2VDb21wbGV0ZSI6bnVsbCwiTm90ZSI6bnVsbCwiU3R5bGUiOnsiJGlkIjoiMTAxNSIsIlRpdGxlUG9zaXRpb24iOiJMZWZ0IiwiRGF0ZVBvc2l0aW9uIjoiTGVmdCIsIlNoYXBlVHlwZSI6MTcsIlNoYXBlU2l6ZSI6MCwiU2hhcGVTdHlsZSI6eyIkaWQiOiIxMDE2IiwiTWFyZ2luIjp7IiRyZWYiOiI1MzgifSwiUGFkZGluZyI6eyIkcmVmIjoiNTM5In0sIkJhY2tncm91bmQiOnsiJGlkIjoiMTAxNyIsIkNvbG9yIjp7IiRpZCI6IjEwMTgiLCJBIjoyNTUsIlIiOjExMiwiRyI6MTczLCJCIjo3MX19LCJJc1Zpc2libGUiOnRydWUsIldpZHRoIjoxNC4wLCJIZWlnaHQiOjE0LjAsIkJvcmRlclN0eWxlIjp7IiRpZCI6IjEwMTkiLCJMaW5lQ29sb3IiOnsiJHJlZiI6IjY1In0sIkxpbmVXZWlnaHQiOjAuMCwiTGluZVR5cGUiOjAsIlBhcmVudFN0eWxlIjpudWxsfSwiUGFyZW50U3R5bGUiOm51bGx9LCJUaXRsZVN0eWxlIjp7IiRpZCI6IjEwMjAiLCJGb250U2V0dGluZ3MiOnsiJGlkIjoiMTAyMSIsIkZvbnRTaXplIjoxMSwiRm9udE5hbWUiOiJDYWxpYnJpIiwiSXNCb2xkIjpmYWxzZSwiSXNJdGFsaWMiOmZhbHNlLCJJc1VuZGVybGluZWQiOmZhbHNlLCJQYXJlbnRTdHlsZSI6bnVsbH0sIkF1dG9TaXplIjowLCJGb3JlZ3JvdW5kIjp7IiRpZCI6IjEwMjIiLCJDb2xvciI6eyIkaWQiOiIxMDIzIiwiQSI6MjU1LCJSIjowLCJHIjowLCJCIjowfX0sIk1heFdpZHRoIjoyMDAuMCwiTWF4SGVpZ2h0IjoiSW5maW5pdHkiLCJTbWFydEZvcmVncm91bmRJc0FjdGl2ZSI6ZmFsc2UsIkhvcml6b250YWxBbGlnbm1lbnQiOjIsIlZlcnRpY2FsQWxpZ25tZW50IjowLCJTbWFydEZvcmVncm91bmQiOm51bGwsIkJhY2tncm91bmRGaWxsVHlwZSI6MCwiTWFyZ2luIjp7IiRyZWYiOiI1NDcifSwiUGFkZGluZyI6eyIkcmVmIjoiNTQ4In0sIkJhY2tncm91bmQiOnsiJHJlZiI6IjczIn0sIklzVmlzaWJsZSI6dHJ1ZSwiV2lkdGgiOjAuMCwiSGVpZ2h0IjowLjAsIkJvcmRlclN0eWxlIjpudWxsLCJQYXJlbnRTdHlsZSI6bnVsbH0sIkRhdGVTdHlsZSI6eyIkaWQiOiIxMDI0IiwiRm9udFNldHRpbmdzIjp7IiRpZCI6IjEwMjUiLCJGb250U2l6ZSI6OSwiRm9udE5hbWUiOiJDYWxpYnJpIiwiSXNCb2xkIjpmYWxzZSwiSXNJdGFsaWMiOmZhbHNlLCJJc1VuZGVybGluZWQiOmZhbHNlLCJQYXJlbnRTdHlsZSI6bnVsbH0sIkF1dG9TaXplIjowLCJGb3JlZ3JvdW5kIjp7IiRpZCI6IjEwMjYiLCJDb2xvciI6eyIkaWQiOiIxMDI3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NTUzIn0sIlBhZGRpbmciOnsiJHJlZiI6IjU1NCJ9LCJCYWNrZ3JvdW5kIjp7IiRyZWYiOiI4MCJ9LCJJc1Zpc2libGUiOmZhbHNlLCJXaWR0aCI6MC4wLCJIZWlnaHQiOjAuMCwiQm9yZGVyU3R5bGUiOm51bGwsIlBhcmVudFN0eWxlIjpudWxsfSwiRGF0ZUZvcm1hdCI6eyIkaWQiOiIxMDI4IiwiRm9ybWF0U3RyaW5nIjoiTU1NTSBkLCB5eXl5IiwiU2VwYXJhdG9yIjoiLyIsIlVzZUludGVybmF0aW9uYWxEYXRlRm9ybWF0IjpmYWxzZSwiRGF0ZUlzVmlzaWJsZSI6dHJ1ZSwiVGltZUlzVmlzaWJsZSI6ZmFsc2UsIkhvdXJEaWdpdHMiOjEsIkFtUG1EZXNpZ25hdG9yIjoyLCJUcmltMDBNaW51dGVzIjpmYWxzZSwiTGFzdEtub3duVmlzaWJpbGl0eVN0YXRlIjp7IiRpZCI6IjEwMjkiLCJEYXRlUGFydElzVmlzaWJsZSI6dHJ1ZSwiVGltZVBhcnRJc1Zpc2libGUiOmZhbHNlfX0sIldlZWtOdW1iZXJpbmciOnsiJGlkIjoiMTAzMCIsIkZvcm1hdCI6MCwiSXNWaXNpYmxlIjpmYWxzZSwiTGFzdEtub3duVmlzaWJpbGl0eVN0YXRlIjpmYWxzZX0sIklzVmlzaWJsZSI6dHJ1ZSwiUGFyZW50U3R5bGUiOm51bGx9LCJIeXBlcmxpbmsiOnsiJGlkIjoiMTAzMSIsIkFkZHJlc3MiOiIiLCJTdWJBZGRyZXNzIjoiIn0sIkltcG9ydElkIjpudWxsfSx7IiRpZCI6IjEwMzIiLCJJZCI6IjA5N2ZlMDM1LTAzMmUtNGNmZS05ZTg5LWQyM2RkZDhkNTBjYyIsIkluZGV4IjozLCJHcm91cElkIjoiMTJmMTZiMTEtMzVjZC00NjA3LTkwZDEtNWM0NDJhMTAzNWViIiwiVGl0bGUiOiJXVyBMYXVuY2ggRXZlbnQiLCJEYXRlVGltZSI6IjIwMjAtMTAtMjBUMjM6NTk6MDBaIiwiUGVyY2VudGFnZUNvbXBsZXRlIjpudWxsLCJOb3RlIjpudWxsLCJTdHlsZSI6eyIkaWQiOiIxMDMzIiwiVGl0bGVQb3NpdGlvbiI6IkxlZnQiLCJEYXRlUG9zaXRpb24iOiJMZWZ0IiwiU2hhcGVUeXBlIjoxNywiU2hhcGVTaXplIjowLCJTaGFwZVN0eWxlIjp7IiRpZCI6IjEwMzQiLCJNYXJnaW4iOnsiJHJlZiI6IjUzOCJ9LCJQYWRkaW5nIjp7IiRyZWYiOiI1MzkifSwiQmFja2dyb3VuZCI6eyIkaWQiOiIxMDM1IiwiQ29sb3IiOnsiJGlkIjoiMTAzNiIsIkEiOjI1NSwiUiI6MTEyLCJHIjoxNzMsIkIiOjcxfX0sIklzVmlzaWJsZSI6dHJ1ZSwiV2lkdGgiOjE0LjAsIkhlaWdodCI6MTQuMCwiQm9yZGVyU3R5bGUiOnsiJGlkIjoiMTAzNyIsIkxpbmVDb2xvciI6eyIkcmVmIjoiNjUifSwiTGluZVdlaWdodCI6MC4wLCJMaW5lVHlwZSI6MCwiUGFyZW50U3R5bGUiOm51bGx9LCJQYXJlbnRTdHlsZSI6bnVsbH0sIlRpdGxlU3R5bGUiOnsiJGlkIjoiMTAzOCIsIkZvbnRTZXR0aW5ncyI6eyIkaWQiOiIxMDM5IiwiRm9udFNpemUiOjExLCJGb250TmFtZSI6IkNhbGlicmkiLCJJc0JvbGQiOmZhbHNlLCJJc0l0YWxpYyI6ZmFsc2UsIklzVW5kZXJsaW5lZCI6ZmFsc2UsIlBhcmVudFN0eWxlIjpudWxsfSwiQXV0b1NpemUiOjIsIkZvcmVncm91bmQiOnsiJGlkIjoiMTA0MCIsIkNvbG9yIjp7IiRpZCI6IjEwNDEiLCJBIjoyNTUsIlIiOjAsIkciOjAsIkIiOjB9fSwiTWF4V2lkdGgiOjgxLjIzNjY2NjY2NjY2NjY3OSwiTWF4SGVpZ2h0IjoiSW5maW5pdHkiLCJTbWFydEZvcmVncm91bmRJc0FjdGl2ZSI6ZmFsc2UsIkhvcml6b250YWxBbGlnbm1lbnQiOjIsIlZlcnRpY2FsQWxpZ25tZW50IjowLCJTbWFydEZvcmVncm91bmQiOm51bGwsIkJhY2tncm91bmRGaWxsVHlwZSI6MCwiTWFyZ2luIjp7IiRyZWYiOiI1NDcifSwiUGFkZGluZyI6eyIkcmVmIjoiNTQ4In0sIkJhY2tncm91bmQiOnsiJHJlZiI6IjczIn0sIklzVmlzaWJsZSI6dHJ1ZSwiV2lkdGgiOjAuMCwiSGVpZ2h0IjowLjAsIkJvcmRlclN0eWxlIjpudWxsLCJQYXJlbnRTdHlsZSI6bnVsbH0sIkRhdGVTdHlsZSI6eyIkaWQiOiIxMDQyIiwiRm9udFNldHRpbmdzIjp7IiRpZCI6IjEwNDMiLCJGb250U2l6ZSI6OSwiRm9udE5hbWUiOiJDYWxpYnJpIiwiSXNCb2xkIjpmYWxzZSwiSXNJdGFsaWMiOmZhbHNlLCJJc1VuZGVybGluZWQiOmZhbHNlLCJQYXJlbnRTdHlsZSI6bnVsbH0sIkF1dG9TaXplIjowLCJGb3JlZ3JvdW5kIjp7IiRpZCI6IjEwNDQiLCJDb2xvciI6eyIkaWQiOiIxMDQ1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NTUzIn0sIlBhZGRpbmciOnsiJHJlZiI6IjU1NCJ9LCJCYWNrZ3JvdW5kIjp7IiRyZWYiOiI4MCJ9LCJJc1Zpc2libGUiOmZhbHNlLCJXaWR0aCI6MC4wLCJIZWlnaHQiOjAuMCwiQm9yZGVyU3R5bGUiOm51bGwsIlBhcmVudFN0eWxlIjpudWxsfSwiRGF0ZUZvcm1hdCI6eyIkaWQiOiIxMDQ2IiwiRm9ybWF0U3RyaW5nIjoiTU1NTSBkLCB5eXl5IiwiU2VwYXJhdG9yIjoiLyIsIlVzZUludGVybmF0aW9uYWxEYXRlRm9ybWF0IjpmYWxzZSwiRGF0ZUlzVmlzaWJsZSI6dHJ1ZSwiVGltZUlzVmlzaWJsZSI6ZmFsc2UsIkhvdXJEaWdpdHMiOjEsIkFtUG1EZXNpZ25hdG9yIjoyLCJUcmltMDBNaW51dGVzIjpmYWxzZSwiTGFzdEtub3duVmlzaWJpbGl0eVN0YXRlIjp7IiRpZCI6IjEwNDciLCJEYXRlUGFydElzVmlzaWJsZSI6dHJ1ZSwiVGltZVBhcnRJc1Zpc2libGUiOmZhbHNlfX0sIldlZWtOdW1iZXJpbmciOnsiJGlkIjoiMTA0OCIsIkZvcm1hdCI6MCwiSXNWaXNpYmxlIjpmYWxzZSwiTGFzdEtub3duVmlzaWJpbGl0eVN0YXRlIjpmYWxzZX0sIklzVmlzaWJsZSI6dHJ1ZSwiUGFyZW50U3R5bGUiOm51bGx9LCJIeXBlcmxpbmsiOnsiJGlkIjoiMTA0OSIsIkFkZHJlc3MiOiIiLCJTdWJBZGRyZXNzIjoiIn0sIkltcG9ydElkIjpudWxsfV19XSwiTXNQcm9qZWN0SXRlbXNUcmVlIjp7IiRpZCI6IjEwNTAiLCJSb290Ijp7IkltcG9ydElkIjpudWxsLCJJc0ltcG9ydGVkIjpmYWxzZSwiQ2hpbGRyZW4iOltdfX0sIk1ldGFkYXRhIjp7IiRpZCI6IjEwNTEiLCJSZWNlbnRDb2xvcnNDb2xsZWN0aW9uIjoiW1wiI0ZGNTI5M0NEXCIsXCIjRkZDRTkyMDBcIixcIiNGRjc0QUQ0OVwiLFwiI0ZGNzM3MzczXCIsXCIjRkY0NDU0NkFcIixcIiNGRkZFQkEwQVwiLFwiI0ZGNzBBRDQ3XCIsXCIjRkZCMjBFMTJcIl0ifSwiU2V0dGluZ3MiOnsiJGlkIjoiMTA1MiIsIkltcGFPcHRpb25zIjp7IiRpZCI6IjEwNTM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xMDU0IiwiVXNlVGltZSI6dHJ1ZSwiV29ya0RheVN0YXJ0IjoiMDA6MDA6MDAiLCJXb3JrRGF5RW5kIjoiMjM6NTk6MDAifSwiTGFzdFVzZWRUZW1wbGF0ZUlkIjoiZjM3NDYwNjMtMDA0Yy00NDVkLTkxODctY2VkZjdhY2UxNDNiIiwiRmlyc3RXZWVrT2ZZZWFyIjowfQ=="/>
  <p:tag name="__MASTER" val="__part_0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19-04-02T00:00:00.0000000Z"/>
  <p:tag name="OTLENDDATE" val="2019-06-10T23:59:00.0000000Z"/>
  <p:tag name="OTLDURATIONFORMAT" val="day"/>
  <p:tag name="OTLSPACING" val="3"/>
  <p:tag name="OTLSHAPETHICKNESSTYPE" val="Thin"/>
  <p:tag name="OTLWEEKNUMBERINGFORMAT" val="WNFormat1"/>
  <p:tag name="OTLWEEKNUMBERINGISVISIBLE" val="False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TIMEBANDCULTUREINFO" val="en-US"/>
  <p:tag name="OTLTIMEBANDSCALEFORMAT" val="MMM"/>
  <p:tag name="OTLTIMEBANDSCALETYPE" val="Months"/>
  <p:tag name="OTLTIMEBANDQUICKPOSITION" val="Custom"/>
  <p:tag name="OTLTIMEBANDSHAPETYPE" val="RectangleTimeband"/>
  <p:tag name="OTLTIMEBANDTHREEDEFFECTS" val="None"/>
  <p:tag name="OTLTIMEBANDAUTODATERANGE" val="True"/>
  <p:tag name="OTLTIMEBANDSTARTDATE" val="0001-01-01T00:00:00.0000000"/>
  <p:tag name="OTLTIMEBANDENDDATE" val="2020-11-01T23:59:00.0000000"/>
  <p:tag name="OTLTIMEBANDWORKINGDAYS" val="Standard"/>
  <p:tag name="OTLTIMEBANDELAPSEDTIMEEXTENSION" val="False"/>
  <p:tag name="OTLTIMEBANDUSETIME" val="Tru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LEFTENDCAPSMARGINLEFT" val="25"/>
  <p:tag name="OTLTIMEBANDSHAPEPADDINGTOP" val="7"/>
  <p:tag name="OTLTIMEBANDFYSTARTMONTH" val="January"/>
  <p:tag name="OTLTIMEBANDSHOWFYLABEL" val="True"/>
  <p:tag name="OTLTIMEBANDUSESTARTINGOFTHEYEARFORFYNUMBERING" val="True"/>
  <p:tag name="OTLMARKERSHAPE" val="OTL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19-07-07T00:00:00.0000000Z"/>
  <p:tag name="OTLENDDATE" val="2019-09-14T23:59:00.0000000Z"/>
  <p:tag name="OTLDURATIONFORMAT" val="day"/>
  <p:tag name="OTLSPACING" val="3"/>
  <p:tag name="OTLSHAPETHICKNESSTYPE" val="Thin"/>
  <p:tag name="OTLWEEKNUMBERINGFORMAT" val="WNFormat1"/>
  <p:tag name="OTLWEEKNUMBERINGISVISIBLE" val="False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0-01-01T23:59:00.0000000Z"/>
  <p:tag name="OTLENDDATE" val="2020-03-02T23:59:00.0000000Z"/>
  <p:tag name="OTLDURATIONFORMAT" val="day"/>
  <p:tag name="OTLSPACING" val="10"/>
  <p:tag name="OTLSHAPETHICKNESSTYPE" val="Regular"/>
  <p:tag name="OTLMARKERSHAPE" val="OTL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0-03-01T23:59:00.0000000Z"/>
  <p:tag name="OTLENDDATE" val="2020-05-16T23:59:00.0000000Z"/>
  <p:tag name="OTLDURATIONFORMAT" val="day"/>
  <p:tag name="OTLSPACING" val="10"/>
  <p:tag name="OTLSHAPETHICKNESSTYPE" val="Regular"/>
  <p:tag name="OTLMARKERSHAPE" val="OTL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0-05-17T23:59:00.0000000Z"/>
  <p:tag name="OTLENDDATE" val="2020-07-20T23:59:00.0000000Z"/>
  <p:tag name="OTLDURATIONFORMAT" val="day"/>
  <p:tag name="OTLSPACING" val="5"/>
  <p:tag name="OTLSHAPETHICKNESSTYPE" val="Regular"/>
  <p:tag name="OTLMARKERSHAPE" val="OTL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0-04-01T23:59:00.0000000Z"/>
  <p:tag name="OTLENDDATE" val="2020-05-13T23:59:00.0000000Z"/>
  <p:tag name="OTLDURATIONFORMAT" val="day"/>
  <p:tag name="OTLSPACING" val="5"/>
  <p:tag name="OTLSHAPETHICKNESSTYPE" val="Regular"/>
  <p:tag name="OTLWEEKNUMBERINGFORMAT" val="WNFormat1"/>
  <p:tag name="OTLWEEKNUMBERINGISVISIBLE" val="False"/>
  <p:tag name="OTLMARKERSHAPE" val="OTL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0-03-01T23:59:00.0000000Z"/>
  <p:tag name="OTLENDDATE" val="2020-04-04T01:27:00.0000000"/>
  <p:tag name="OTLDURATIONFORMAT" val="day"/>
  <p:tag name="OTLSPACING" val="5"/>
  <p:tag name="OTLSHAPETHICKNESSTYPE" val="Thin"/>
  <p:tag name="OTLWEEKNUMBERINGFORMAT" val="WNFormat1"/>
  <p:tag name="OTLWEEKNUMBERINGISVISIBLE" val="False"/>
  <p:tag name="OTLMARKERSHAPE" val="OTL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0-06-30T23:59:00.0000000Z"/>
  <p:tag name="OTLENDDATE" val="2020-08-21T03:37:00.0000000"/>
  <p:tag name="OTLDURATIONFORMAT" val="day"/>
  <p:tag name="OTLSPACING" val="5"/>
  <p:tag name="OTLSHAPETHICKNESSTYPE" val="Regular"/>
  <p:tag name="OTLWEEKNUMBERINGFORMAT" val="WNFormat1"/>
  <p:tag name="OTLWEEKNUMBERINGISVISIBLE" val="False"/>
  <p:tag name="OTLMARKERSHAPE" val="OTL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0-08-18T23:59:00.0000000Z"/>
  <p:tag name="OTLENDDATE" val="2020-10-21T08:33:00.0000000Z"/>
  <p:tag name="OTLDURATIONFORMAT" val="day"/>
  <p:tag name="OTLSPACING" val="10"/>
  <p:tag name="OTLSHAPETHICKNESSTYPE" val="Thin"/>
  <p:tag name="OTLWEEKNUMBERINGFORMAT" val="WNFormat1"/>
  <p:tag name="OTLWEEKNUMBERINGISVISIBLE" val="False"/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19-02-17T09:13:00.0000000"/>
  <p:tag name="OTLENDDATE" val="2019-03-31T20:01:00.0000000"/>
  <p:tag name="OTLPERCENTAGE" val="75"/>
  <p:tag name="OTLDURATIONFORMAT" val="wk"/>
  <p:tag name="OTLSPACING" val="3"/>
  <p:tag name="OTLSHAPETHICKNESSTYPE" val="Custom"/>
  <p:tag name="OTLWEEKNUMBERINGFORMAT" val="WNFormat1"/>
  <p:tag name="OTLWEEKNUMBERINGISVISIBLE" val="False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0-04-01T23:59:00.0000000Z"/>
  <p:tag name="OTLENDDATE" val="2020-10-21T23:59:00.0000000Z"/>
  <p:tag name="OTLDURATIONFORMAT" val="day"/>
  <p:tag name="OTLSPACING" val="10"/>
  <p:tag name="OTLSHAPETHICKNESSTYPE" val="Regular"/>
  <p:tag name="OTLWEEKNUMBERINGFORMAT" val="WNFormat1"/>
  <p:tag name="OTLWEEKNUMBERINGISVISIBLE" val="False"/>
  <p:tag name="OTLMARKERSHAPE" val="OTL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ELAPSEDSTYLE" val="Thin"/>
  <p:tag name="OTLMARKERSHAPE" val="OTL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DATEFORMATSTRING" val="M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lanning R2 Begin"/>
  <p:tag name="OTLDATE" val="2020-08-01T23:59:00.0000000Z"/>
  <p:tag name="OTLPOSITIONONTASK" val="None"/>
  <p:tag name="OTLRELATEDTASKID" val="00000000-0000-0000-0000-000000000000"/>
  <p:tag name="OTLWEEKNUMBERINGFORMAT" val="WNFormat1"/>
  <p:tag name="OTLWEEKNUMBERINGISVISIBLE" val="False"/>
  <p:tag name="OTLMARKERSHAPE" val="OTL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DATEFORMATSTRING" val="M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erformance Validation"/>
  <p:tag name="OTLDATE" val="2020-06-30T23:59:00.0000000"/>
  <p:tag name="OTLPOSITIONONTASK" val="None"/>
  <p:tag name="OTLRELATEDTASKID" val="00000000-0000-0000-0000-000000000000"/>
  <p:tag name="OTLWEEKNUMBERINGFORMAT" val="WNFormat1"/>
  <p:tag name="OTLWEEKNUMBERINGISVISIBLE" val="False"/>
  <p:tag name="OTLMARKERSHAPE" val="OTL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DATEFORMATSTRING" val="M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hase Sync"/>
  <p:tag name="OTLDATE" val="2020-08-18T23:59:00.0000000"/>
  <p:tag name="OTLPOSITIONONTASK" val="None"/>
  <p:tag name="OTLRELATEDTASKID" val="00000000-0000-0000-0000-000000000000"/>
  <p:tag name="OTLWEEKNUMBERINGFORMAT" val="WNFormat1"/>
  <p:tag name="OTLWEEKNUMBERINGISVISIBLE" val="False"/>
  <p:tag name="OTLMARKERSHAPE" val="OTL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DATEFORMATSTRING" val="M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RTW Deployment"/>
  <p:tag name="OTLDATE" val="2020-10-20T23:59:00.0000000"/>
  <p:tag name="OTLPOSITIONONTASK" val="None"/>
  <p:tag name="OTLRELATEDTASKID" val="00000000-0000-0000-0000-000000000000"/>
  <p:tag name="OTLWEEKNUMBERINGFORMAT" val="WNFormat1"/>
  <p:tag name="OTLWEEKNUMBERINGISVISIBLE" val="False"/>
  <p:tag name="OTLMARKERSHAPE" val="OTL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DATEFORMATSTRING" val="M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WW Launch Event"/>
  <p:tag name="OTLDATE" val="2020-10-20T23:59:00.0000000Z"/>
  <p:tag name="OTLPOSITIONONTASK" val="None"/>
  <p:tag name="OTLRELATEDTASKID" val="00000000-0000-0000-0000-000000000000"/>
  <p:tag name="OTLWEEKNUMBERINGFORMAT" val="WNFormat1"/>
  <p:tag name="OTLWEEKNUMBERINGISVISIBLE" val="False"/>
  <p:tag name="OTLMARKERSHAPE" val="OTL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DATEFORMATSTRING" val="M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Beta Blog Launch"/>
  <p:tag name="OTLDATE" val="2020-08-02T23:59:00.0000000Z"/>
  <p:tag name="OTLPOSITIONONTASK" val="None"/>
  <p:tag name="OTLRELATEDTASKID" val="00000000-0000-0000-0000-000000000000"/>
  <p:tag name="OTLWEEKNUMBERINGFORMAT" val="WNFormat1"/>
  <p:tag name="OTLWEEKNUMBERINGISVISIBLE" val="False"/>
  <p:tag name="OTLMARKERSHAPE" val="OTL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DATEFORMATSTRING" val="M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ess Release"/>
  <p:tag name="OTLDATE" val="2020-08-02T23:59:00.0000000Z"/>
  <p:tag name="OTLPOSITIONONTASK" val="None"/>
  <p:tag name="OTLRELATEDTASKID" val="00000000-0000-0000-0000-000000000000"/>
  <p:tag name="OTLWEEKNUMBERINGFORMAT" val="WNFormat1"/>
  <p:tag name="OTLWEEKNUMBERINGISVISIBLE" val="False"/>
  <p:tag name="OTLMARKERSHAPE" val="OTL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DATEFORMATSTRING" val="M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ublic Website Live"/>
  <p:tag name="OTLDATE" val="2020-10-20T23:59:00.0000000Z"/>
  <p:tag name="OTLPOSITIONONTASK" val="None"/>
  <p:tag name="OTLRELATEDTASKID" val="00000000-0000-0000-0000-000000000000"/>
  <p:tag name="OTLWEEKNUMBERINGFORMAT" val="WNFormat1"/>
  <p:tag name="OTLWEEKNUMBERINGISVISIBLE" val="False"/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19-09-01T14:52:00.0000000"/>
  <p:tag name="OTLENDDATE" val="2019-10-21T01:51:00.0000000"/>
  <p:tag name="OTLDURATIONFORMAT" val="wk"/>
  <p:tag name="OTLSPACING" val="3"/>
  <p:tag name="OTLSHAPETHICKNESSTYPE" val="Custom"/>
  <p:tag name="OTLWEEKNUMBERINGFORMAT" val="WNFormat1"/>
  <p:tag name="OTLWEEKNUMBERINGISVISIBLE" val="False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19-04-01T02:34:00.0000000"/>
  <p:tag name="OTLENDDATE" val="2019-09-01T22:08:00.0000000"/>
  <p:tag name="OTLDURATIONFORMAT" val="wk"/>
  <p:tag name="OTLSPACING" val="3"/>
  <p:tag name="OTLSHAPETHICKNESSTYPE" val="Custom"/>
  <p:tag name="OTLWEEKNUMBERINGFORMAT" val="WNFormat1"/>
  <p:tag name="OTLWEEKNUMBERINGISVISIBLE" val="Fals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19-10-21T01:55:00.0000000"/>
  <p:tag name="OTLENDDATE" val="2019-12-25T03:44:00.0000000"/>
  <p:tag name="OTLDURATIONFORMAT" val="day"/>
  <p:tag name="OTLSPACING" val="3"/>
  <p:tag name="OTLSHAPETHICKNESSTYPE" val="Custom"/>
  <p:tag name="OTLWEEKNUMBERINGFORMAT" val="WNFormat1"/>
  <p:tag name="OTLWEEKNUMBERINGISVISIBLE" val="False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19-06-04T00:00:00.0000000Z"/>
  <p:tag name="OTLENDDATE" val="2019-07-11T23:58:00.0000000Z"/>
  <p:tag name="OTLPERCENTAGE" val="75"/>
  <p:tag name="OTLDURATIONFORMAT" val="day"/>
  <p:tag name="OTLSPACING" val="3"/>
  <p:tag name="OTLSHAPETHICKNESSTYPE" val="Thin"/>
  <p:tag name="OTLWEEKNUMBERINGFORMAT" val="WNFormat1"/>
  <p:tag name="OTLWEEKNUMBERINGISVISIBLE" val="False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19-08-03T00:00:00.0000000Z"/>
  <p:tag name="OTLENDDATE" val="2019-10-28T05:38:00.0000000Z"/>
  <p:tag name="OTLPERCENTAGE" val="75"/>
  <p:tag name="OTLDURATIONFORMAT" val="day"/>
  <p:tag name="OTLSPACING" val="3"/>
  <p:tag name="OTLSHAPETHICKNESSTYPE" val="Thin"/>
  <p:tag name="OTLWEEKNUMBERINGFORMAT" val="WNFormat1"/>
  <p:tag name="OTLWEEKNUMBERINGISVISIBLE" val="False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oject Kickoff"/>
  <p:tag name="OTLDATE" val="2020-01-25T23:59:00.0000000Z"/>
  <p:tag name="OTLPOSITIONONTASK" val="None"/>
  <p:tag name="OTLRELATEDTASKID" val="00000000-0000-0000-0000-000000000000"/>
  <p:tag name="OTLWEEKNUMBERINGFORMAT" val="WNFormat1"/>
  <p:tag name="OTLWEEKNUMBERINGISVISIBLE" val="False"/>
  <p:tag name="OTLMARKERSHAPE" val="OTL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Final Release"/>
  <p:tag name="OTLDATE" val="2020-10-20T23:59:00.0000000Z"/>
  <p:tag name="OTLPOSITIONONTASK" val="None"/>
  <p:tag name="OTLRELATEDTASKID" val="00000000-0000-0000-0000-000000000000"/>
  <p:tag name="OTLWEEKNUMBERINGFORMAT" val="WNFormat1"/>
  <p:tag name="OTLWEEKNUMBERINGISVISIBLE" val="False"/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19-07-13T22:25:00.0000000"/>
  <p:tag name="OTLENDDATE" val="2019-09-30T07:36:00.0000000Z"/>
  <p:tag name="OTLPERCENTAGE" val="75"/>
  <p:tag name="OTLDURATIONFORMAT" val="day"/>
  <p:tag name="OTLSPACING" val="3"/>
  <p:tag name="OTLSHAPETHICKNESSTYPE" val="Thin"/>
  <p:tag name="OTLWEEKNUMBERINGFORMAT" val="WNFormat1"/>
  <p:tag name="OTLWEEKNUMBERINGISVISIBLE" val="False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Executive Review"/>
  <p:tag name="OTLDATE" val="2020-03-10T23:59:00.0000000Z"/>
  <p:tag name="OTLPOSITIONONTASK" val="None"/>
  <p:tag name="OTLRELATEDTASKID" val="00000000-0000-0000-0000-000000000000"/>
  <p:tag name="OTLWEEKNUMBERINGFORMAT" val="WNFormat1"/>
  <p:tag name="OTLWEEKNUMBERINGISVISIBLE" val="False"/>
  <p:tag name="OTLMARKERSHAPE" val="OTL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Executive Decision"/>
  <p:tag name="OTLDATE" val="2020-03-21T23:59:00.0000000Z"/>
  <p:tag name="OTLPOSITIONONTASK" val="None"/>
  <p:tag name="OTLRELATEDTASKID" val="00000000-0000-0000-0000-000000000000"/>
  <p:tag name="OTLWEEKNUMBERINGFORMAT" val="WNFormat1"/>
  <p:tag name="OTLWEEKNUMBERINGISVISIBLE" val="False"/>
  <p:tag name="OTLMARKERSHAPE" val="OTL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DATEFORMATSTRING" val="M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lanning Checkin"/>
  <p:tag name="OTLDATE" val="2020-05-29T23:59:00.0000000"/>
  <p:tag name="OTLPOSITIONONTASK" val="Center"/>
  <p:tag name="OTLRELATEDTASKID" val="7ca32acd-5908-471a-9042-96b070111595"/>
  <p:tag name="OTLWEEKNUMBERINGFORMAT" val="WNFormat1"/>
  <p:tag name="OTLWEEKNUMBERINGISVISIBLE" val="False"/>
  <p:tag name="OTLMARKERSHAPE" val="OTL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DATEFORMATSTRING" val="M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lanning Checkin"/>
  <p:tag name="OTLDATE" val="2020-06-19T23:59:00.0000000"/>
  <p:tag name="OTLPOSITIONONTASK" val="Center"/>
  <p:tag name="OTLRELATEDTASKID" val="7ca32acd-5908-471a-9042-96b070111595"/>
  <p:tag name="OTLWEEKNUMBERINGFORMAT" val="WNFormat1"/>
  <p:tag name="OTLWEEKNUMBERINGISVISIBLE" val="False"/>
  <p:tag name="OTLMARKERSHAPE" val="OTL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DATEFORMATSTRING" val="M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lanning Checkin"/>
  <p:tag name="OTLDATE" val="2020-07-10T23:59:00.0000000"/>
  <p:tag name="OTLPOSITIONONTASK" val="Center"/>
  <p:tag name="OTLRELATEDTASKID" val="7ca32acd-5908-471a-9042-96b070111595"/>
  <p:tag name="OTLWEEKNUMBERINGFORMAT" val="WNFormat1"/>
  <p:tag name="OTLWEEKNUMBERINGISVISIBLE" val="False"/>
  <p:tag name="OTLMARKERSHAPE" val="OTL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Quality Metrics"/>
  <p:tag name="OTLDATE" val="2019-05-19T23:59:00.0000000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  <p:tag name="OTLMARKERSHAPE" val="OTL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MuMSIsIk9yaWdpbmFsQXNzZW1ibHlWZXJzaW9uIjoiMy43MC4wMi4wMCIsIkVkaXRpb24iOiJQcm8iLCJJc1BsdXNFZGl0aW9uIjp0cnVlLCJJc1Byb0VkaXRpb24iOnRydWV9LCJFZmZlY3QiOjAsIlN0eWxlIjp7IiRpZCI6IjMiLCJUaW1lYmFuZFN0eWxlIjp7IiRpZCI6IjQiLCJTY2FsZU1hcmtpbmciOjAsIlNoYXBlIjowLCJTaGFwZVN0eWxlIjp7IiRpZCI6IjUiLCJNYXJnaW4iOnsiJGlkIjoiNiIsIlRvcCI6MCwiTGVmdCI6MTIsIlJpZ2h0IjoxMiwiQm90dG9tIjowfSwiUGFkZGluZyI6eyIkaWQiOiI3IiwiVG9wIjo3LCJMZWZ0IjowLCJSaWdodCI6MCwiQm90dG9tIjo3fSwiQmFja2dyb3VuZCI6eyIkaWQiOiI4IiwiQ29sb3IiOnsiJGlkIjoiOSIsIkEiOjI1NSwiUiI6MTkyLCJHIjowLCJCIjow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xNzgsIkciOjE0LCJCIjoxOH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xNzgsIkciOjE0LCJCIjoxOH19LCJNYXhXaWR0aCI6IkluZmluaXR5IiwiTWF4SGVpZ2h0IjoiSW5maW5pdHkiLCJTbWFydEZvcmVncm91bmRJc0FjdGl2ZSI6ZmFsc2UsIkhvcml6b250YWxBbGlnbm1lbnQiOjAsIlZlcnRpY2FsQWxpZ25tZW50IjowLCJTbWFydEZvcmVncm91bmQiOm51bGwsIkJhY2tncm91bmRGaWxsVHlwZSI6MCwiTWFyZ2luIjp7IiRpZCI6IjI1IiwiVG9wIjowLCJMZWZ0Ijo1NCwiUmlnaHQiOjAsIkJvdHRvbSI6MH0sIlBhZGRpbmciOnsiJGlkIjoiMjYiLCJUb3AiOjAsIkxlZnQiOjAsIlJpZ2h0IjowLCJCb3R0b20iOjB9LCJCYWNrZ3JvdW5kIjp7IiRpZCI6IjI3IiwiQ29sb3IiOnsiJHJlZiI6IjIwIn19LCJJc1Zpc2libGUiOnRydW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TMsIkciOjEzLCJCIjoxM319LCJBcHBlbmRZZWFyT25ZZWFyQ2hhbmdlIjp0cnVlLCJFbGFwc2VkVGltZUZvcm1hdCI6MSwiVG9kYXlNYXJrZXJQb3NpdGlvbiI6MCwiUXVpY2tQb3NpdGlvbiI6MywiQWJzb2x1dGVQb3NpdGlvbiI6MTQ1LjgsIk1hcmdpbiI6eyIkaWQiOiI0OSIsIlRvcCI6MCwiTGVmdCI6MTAsIlJpZ2h0IjoxMCwiQm90dG9tIjowfSwiUGFkZGluZyI6eyIkaWQiOiI1MCIsIlRvcCI6MCwiTGVmdCI6MCwiUmlnaHQiOjAsIkJvdHRvbSI6MH0sIkJhY2tncm91bmQiOnsiJGlkIjoiNTEiLCJDb2xvciI6eyIkaWQiOiI1MiIsIkEiOjI1NSwiUiI6NDcsIkciOjU0LCJCIjoxNTN9fSwiSXNWaXNpYmxlIjp0cnVlLCJXaWR0aCI6MC4wLCJIZWlnaHQiOjAuMCwiQm9yZGVyU3R5bGUiOm51bGwsIlBhcmVudFN0eWxlIjpudWxsfSwiRGVmYXVsdE1pbGVzdG9uZVN0eWxlIjp7IiRpZCI6IjUzIiwiU2hhcGUiOjE3LCJDb25uZWN0b3JNYXJnaW4iOnsiJGlkIjoiNTQiLCJUb3AiOjAsIkxlZnQiOjIsIlJpZ2h0IjoyLCJCb3R0b20iOjB9LCJDb25uZWN0b3JTdHlsZSI6eyIkaWQiOiI1NSIsIkxpbmVDb2xvciI6eyIkaWQiOiI1NiIsIiR0eXBlIjoiTkxSRS5Db21tb24uRG9tLlNvbGlkQ29sb3JCcnVzaCwgTkxSRS5Db21tb24iLCJDb2xvciI6eyIkaWQiOiI1NyIsIkEiOjEyNywiUiI6NzksIkciOjEyOSwiQiI6MTg5fX0sIkxpbmVXZWlnaHQiOjEuMCwiTGluZVR5cGUiOjAsIlBhcmVudFN0eWxlIjpudWxsfSwiSXNCZWxvd1RpbWViYW5kIjpmYWxzZSwiUG9zaXRpb25PblRhc2siOjAsIkhpZGVEYXRlIjpmYWxzZSwiU2hhcGVTaXplIjowLCJTcGFjaW5nIjox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nsiJGlkIjoiNjIiLCJDb2xvciI6eyIkaWQiOiI2MyIsIkEiOjI1NSwiUiI6MCwiRyI6MTE0LCJCIjoxODh9fSwiSXNWaXNpYmxlIjp0cnVlLCJXaWR0aCI6MTQuMCwiSGVpZ2h0IjoxNC4wLCJCb3JkZXJTdHlsZSI6eyIkaWQiOiI2NCIsIkxpbmVDb2xvciI6eyIkaWQiOiI2NSIsIiR0eXBlIjoiTkxSRS5Db21tb24uRG9tLlNvbGlkQ29sb3JCcnVzaCwgTkxSRS5Db21tb24iLCJDb2xvciI6eyIkaWQiOiI2NiIsIkEiOjI1NSwiUiI6MjU1LCJHIjowLCJCIjowfX0sIkxpbmVXZWlnaHQiOjAuMCwiTGluZVR5cGUiOjAsIlBhcmVudFN0eWxlIjpudWxsfSwiUGFyZW50U3R5bGUiOm51bGx9LCJUaXRsZVN0eWxlIjp7IiRpZCI6IjY3IiwiRm9udFNldHRpbmdzIjp7IiRpZCI6IjY4IiwiRm9udFNpemUiOjEwLCJGb250TmFtZSI6IkNhbGlicmkiLCJJc0JvbGQiOmZhbHNlLCJJc0l0YWxpYyI6ZmFsc2UsIklzVW5kZXJsaW5lZCI6ZmFsc2UsIlBhcmVudFN0eWxlIjpudWxsfSwiQXV0b1NpemUiOjAsIkZvcmVncm91bmQiOnsiJGlkIjoiNjkiLCJDb2xvciI6eyIkaWQiOiI3M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MTAsIkZvbnROYW1lIjoiQ2FsaWJyaSIsIklzQm9sZCI6ZmFsc2UsIklzSXRhbGljIjpmYWxzZSwiSXNVbmRlcmxpbmVkIjpmYWxzZSwiUGFyZW50U3R5bGUiOm51bGx9LCJBdXRvU2l6ZSI6MCwiRm9yZWdyb3VuZCI6eyIkaWQiOiI3NiIsIkNvbG9yIjp7IiRpZCI6Ijc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IGQsIHl5eXkiLCJTZXBhcmF0b3IiOiIvIiwiVXNlSW50ZXJuYXRpb25hbERhdGVGb3JtYXQiOmZhbHNlLCJEYXRlSXNWaXNpYmxlIjp0cnVlLCJUaW1lSXNWaXNpYmxlIjpmYWxzZSwiSG91ckRpZ2l0cyI6MSwiQW1QbURlc2lnbmF0b3IiOjIsIlRyaW0wME1pbnV0ZXMiOmZhbHNlLCJMYXN0S25vd25WaXNpYmlsaXR5U3RhdGUiOnsiJGlkIjoiODIiLCJEYXRlUGFydElzVmlzaWJsZSI6dHJ1ZSwiVGltZVBhcnRJc1Zpc2libGUiOmZhbHNlfX0sIldlZWtOdW1iZXJpbmciOnsiJGlkIjoiODMiLCJGb3JtYXQiOjAsIklzVmlzaWJsZSI6ZmFsc2UsIkxhc3RLbm93blZpc2liaWxpdHlTdGF0ZSI6ZmFsc2V9LCJJc1Zpc2libGUiOnRydWUsIlBhcmVudFN0eWxlIjpudWxsfSwiRGVmYXVsdFRhc2tTdHlsZSI6eyIkaWQiOiI4NCIsIlNoYXBlIjowLCJTaGFwZVRoaWNrbmVzcyI6MywiRHVyYXRpb25Gb3JtYXQiOjAsIkluY2x1ZGVOb25Xb3JraW5nRGF5c0luRHVyYXRpb24iOmZhbHNlLCJQZXJjZW50YWdlQ29tcGxldGVTdHlsZSI6eyIkaWQiOiI4NSIsIkZvbnRTZXR0aW5ncyI6eyIkaWQiOiI4NiIsIkZvbnRTaXplIjoxMCwiRm9udE5hbWUiOiJDYWxpYnJpIiwiSXNCb2xkIjpmYWxzZSwiSXNJdGFsaWMiOmZhbHNlLCJJc1VuZGVybGluZWQiOmZhbHNlLCJQYXJlbnRTdHlsZSI6bnVsbH0sIkF1dG9TaXplIjowLCJGb3JlZ3JvdW5kIjp7IiRpZCI6Ijg3IiwiQ29sb3IiOnsiJGlkIjoiODg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pZCI6Ijg5IiwiVG9wIjowLCJMZWZ0IjowLCJSaWdodCI6MCwiQm90dG9tIjowfSwiUGFkZGluZyI6eyIkaWQiOiI5MCIsIlRvcCI6MCwiTGVmdCI6MCwiUmlnaHQiOjAsIkJvdHRvbSI6MH0sIkJhY2tncm91bmQiOnsiJGlkIjoiOTEiLCJDb2xvciI6eyIkcmVmIjoiMjAifX0sIklzVmlzaWJsZSI6dHJ1ZSwiV2lkdGgiOjAuMCwiSGVpZ2h0IjowLjAsIkJvcmRlclN0eWxlIjpudWxsLCJQYXJlbnRTdHlsZSI6bnVsbH0sIkR1cmF0aW9uU3R5bGUiOnsiJGlkIjoiOTIiLCJGb250U2V0dGluZ3MiOnsiJGlkIjoiOTMiLCJGb250U2l6ZSI6MTAsIkZvbnROYW1lIjoiQ2FsaWJyaSIsIklzQm9sZCI6ZmFsc2UsIklzSXRhbGljIjpmYWxzZSwiSXNVbmRlcmxpbmVkIjpmYWxzZSwiUGFyZW50U3R5bGUiOm51bGx9LCJBdXRvU2l6ZSI6MCwiRm9yZWdyb3VuZCI6eyIkaWQiOiI5NCIsIkNvbG9yIjp7IiRpZCI6Ijk1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TYiLCJUb3AiOjAsIkxlZnQiOjAsIlJpZ2h0IjowLCJCb3R0b20iOjB9LCJQYWRkaW5nIjp7IiRpZCI6Ijk3IiwiVG9wIjowLCJMZWZ0IjowLCJSaWdodCI6MCwiQm90dG9tIjowfSwiQmFja2dyb3VuZCI6eyIkaWQiOiI5OCIsIkNvbG9yIjp7IiRyZWYiOiIyMCJ9fSwiSXNWaXNpYmxlIjp0cnVlLCJXaWR0aCI6MC4wLCJIZWlnaHQiOjAuMCwiQm9yZGVyU3R5bGUiOm51bGwsIlBhcmVudFN0eWxlIjpudWxsfSwiSG9yaXpvbnRhbENvbm5lY3RvclN0eWxlIjp7IiRpZCI6Ijk5IiwiTGluZUNvbG9yIjp7IiRpZCI6IjEwMCIsIiR0eXBlIjoiTkxSRS5Db21tb24uRG9tLlNvbGlkQ29sb3JCcnVzaCwgTkxSRS5Db21tb24iLCJDb2xvciI6eyIkaWQiOiIxMDEiLCJBIjoyNTUsIlIiOjIwNCwiRyI6MjA0LCJCIjoyMDR9fSwiTGluZVdlaWdodCI6MS4wLCJMaW5lVHlwZSI6MCwiUGFyZW50U3R5bGUiOm51bGx9LCJWZXJ0aWNhbENvbm5lY3RvclN0eWxlIjp7IiRpZCI6IjEwMiIsIkxpbmVDb2xvciI6eyIkaWQiOiIxMDMiLCIkdHlwZSI6Ik5MUkUuQ29tbW9uLkRvbS5Tb2xpZENvbG9yQnJ1c2gsIE5MUkUuQ29tbW9uIiwiQ29sb3IiOnsiJGlkIjoiMTA0IiwiQSI6MjU1LCJSIjoyMDQsIkciOjIwNCwiQiI6MjA0fX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xMDUiLCJNYXJnaW4iOnsiJGlkIjoiMTA2IiwiVG9wIjowLCJMZWZ0Ijo0LCJSaWdodCI6NCwiQm90dG9tIjowfSwiUGFkZGluZyI6eyIkaWQiOiIxMDciLCJUb3AiOjAsIkxlZnQiOjAsIlJpZ2h0IjowLCJCb3R0b20iOjB9LCJCYWNrZ3JvdW5kIjp7IiRpZCI6IjEwOCIsIkNvbG9yIjp7IiRpZCI6IjEwOSIsIkEiOjI1NSwiUiI6MCwiRyI6MTE0LCJCIjoxODh9fSwiSXNWaXNpYmxlIjp0cnVlLCJXaWR0aCI6MC4wLCJIZWlnaHQiOjE0LjY0OTk5OTYxODUzMDI3MywiQm9yZGVyU3R5bGUiOnsiJGlkIjoiMTEwIiwiTGluZUNvbG9yIjp7IiRpZCI6IjExMSIsIiR0eXBlIjoiTkxSRS5Db21tb24uRG9tLlNvbGlkQ29sb3JCcnVzaCwgTkxSRS5Db21tb24iLCJDb2xvciI6eyIkaWQiOiIxMTIiLCJBIjoyNTUsIlIiOjI1NSwiRyI6MCwiQiI6MH19LCJMaW5lV2VpZ2h0IjowLjAsIkxpbmVUeXBlIjowLCJQYXJlbnRTdHlsZSI6bnVsbH0sIlBhcmVudFN0eWxlIjpudWxsfSwiVGl0bGVTdHlsZSI6eyIkaWQiOiIxMTMiLCJGb250U2V0dGluZ3MiOnsiJGlkIjoiMTE0IiwiRm9udFNpemUiOjEwLCJGb250TmFtZSI6IkNhbGlicmkiLCJJc0JvbGQiOnRydWUsIklzSXRhbGljIjpmYWxzZSwiSXNVbmRlcmxpbmVkIjpmYWxzZSwiUGFyZW50U3R5bGUiOm51bGx9LCJBdXRvU2l6ZSI6MCwiRm9yZWdyb3VuZCI6eyIkaWQiOiIxMTUiLCJDb2xvciI6eyIkaWQiOiIxMTYiLCJBIjoyNTUsIlIiOjI1NSwiRyI6MjU1LCJCIjoyNTV9fSwiTWF4V2lkdGgiOjk2MC4wLCJNYXhIZWlnaHQiOiJJbmZpbml0eSIsIlNtYXJ0Rm9yZWdyb3VuZElzQWN0aXZlIjpmYWxzZSwiSG9yaXpvbnRhbEFsaWdubWVudCI6MCwiVmVydGljYWxBbGlnbm1lbnQiOjAsIlNtYXJ0Rm9yZWdyb3VuZCI6bnVsbCwiQmFja2dyb3VuZEZpbGxUeXBlIjowLCJNYXJnaW4iOnsiJGlkIjoiMTE3IiwiVG9wIjowLCJMZWZ0IjowLCJSaWdodCI6MCwiQm90dG9tIjowfSwiUGFkZGluZyI6eyIkaWQiOiIxMTgiLCJUb3AiOjAsIkxlZnQiOjAsIlJpZ2h0IjowLCJCb3R0b20iOjB9LCJCYWNrZ3JvdW5kIjp7IiRpZCI6IjExOSIsIkNvbG9yIjp7IiRyZWYiOiIyMCJ9fSwiSXNWaXNpYmxlIjp0cnVlLCJXaWR0aCI6MC4wLCJIZWlnaHQiOjAuMCwiQm9yZGVyU3R5bGUiOm51bGwsIlBhcmVudFN0eWxlIjpudWxsfSwiRGF0ZVN0eWxlIjp7IiRpZCI6IjEyMCIsIkZvbnRTZXR0aW5ncyI6eyIkaWQiOiIxMjEiLCJGb250U2l6ZSI6MTAsIkZvbnROYW1lIjoiQ2FsaWJyaSIsIklzQm9sZCI6ZmFsc2UsIklzSXRhbGljIjpmYWxzZSwiSXNVbmRlcmxpbmVkIjpmYWxzZSwiUGFyZW50U3R5bGUiOm51bGx9LCJBdXRvU2l6ZSI6MCwiRm9yZWdyb3VuZCI6eyIkaWQiOiIxMjIiLCJDb2xvciI6eyIkaWQiOiIxMjMiLCJBIjoyNTUsIlIiOjY0LCJHIjo2NCwiQiI6NjV9fSwiTWF4V2lkdGgiOjIwMC4wLCJNYXhIZWlnaHQiOiJJbmZpbml0eSIsIlNtYXJ0Rm9yZWdyb3VuZElzQWN0aXZlIjpmYWxzZSwiSG9yaXpvbnRhbEFsaWdubWVudCI6MCwiVmVydGljYWxBbGlnbm1lbnQiOjAsIlNtYXJ0Rm9yZWdyb3VuZCI6bnVsbCwiQmFja2dyb3VuZEZpbGxUeXBlIjowLCJNYXJnaW4iOnsiJGlkIjoiMTI0IiwiVG9wIjowLCJMZWZ0IjowLCJSaWdodCI6MCwiQm90dG9tIjowfSwiUGFkZGluZyI6eyIkaWQiOiIxMjUiLCJUb3AiOjAsIkxlZnQiOjAsIlJpZ2h0IjowLCJCb3R0b20iOjB9LCJCYWNrZ3JvdW5kIjp7IiRpZCI6IjEyNiIsIkNvbG9yIjp7IiRyZWYiOiIyMCJ9fSwiSXNWaXNpYmxlIjp0cnVlLCJXaWR0aCI6MC4wLCJIZWlnaHQiOjAuMCwiQm9yZGVyU3R5bGUiOm51bGwsIlBhcmVudFN0eWxlIjpudWxsfSwiRGF0ZUZvcm1hdCI6eyIkaWQiOiIxMjc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I4IiwiRm9ybWF0IjowLCJJc1Zpc2libGUiOmZhbHNlLCJMYXN0S25vd25WaXNpYmlsaXR5U3RhdGUiOmZhbHNlfSwiSXNWaXNpYmxlIjp0cnVlLCJQYXJlbnRTdHlsZSI6bnVsbCwiX2V4cGxpY2l0bHlTZXQiOnsiJGlkIjoiMTI5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dyaWRsaW5lUGFuZWxTdHlsZSI6eyIkaWQiOiIxMzAiLCJHcmlkbGluZVN0eWxlIjp7IiRpZCI6IjEzMSIsIkxpbmVDb2xvciI6eyIkaWQiOiIxMzIiLCIkdHlwZSI6Ik5MUkUuQ29tbW9uLkRvbS5Tb2xpZENvbG9yQnJ1c2gsIE5MUkUuQ29tbW9uIiwiQ29sb3IiOnsiJGlkIjoiMTMzIiwiQSI6MzgsIlIiOjkxLCJHIjoxNTUsIkIiOjIxM319LCJMaW5lV2VpZ2h0IjoxLjUsIkxpbmVUeXBlIjowLCJQYXJlbnRTdHlsZSI6bnVsbH0sIk1hcmdpbiI6eyIkaWQiOiIxMzQiLCJUb3AiOjAsIkxlZnQiOjAsIlJpZ2h0IjowLCJCb3R0b20iOjB9LCJQYWRkaW5nIjp7IiRpZCI6IjEzNSIsIlRvcCI6MCwiTGVmdCI6MCwiUmlnaHQiOjAsIkJvdHRvbSI6MH0sIkJhY2tncm91bmQiOm51bGwsIklzVmlzaWJsZSI6dHJ1ZSwiV2lkdGgiOjAuMCwiSGVpZ2h0IjowLjAsIkJvcmRlclN0eWxlIjp7IiRpZCI6IjEzNiIsIkxpbmVDb2xvciI6bnVsbCwiTGluZVdlaWdodCI6MC4wLCJMaW5lVHlwZSI6MCwiUGFyZW50U3R5bGUiOm51bGx9LCJQYXJlbnRTdHlsZSI6bnVsbH0sIlNob3dFbGFwc2VkVGltZUdyYWRpZW50U3R5bGUiOmZhbHNlLCJEZWZhdWx0U3dpbWxhbmVTdHlsZSI6eyIkaWQiOiIxMzciLCJIZWFkZXJTdHlsZSI6eyIkaWQiOiIxMzgiLCJUZXh0U3R5bGUiOnsiJGlkIjoiMTM5IiwiRm9udFNldHRpbmdzIjp7IiRpZCI6IjE0MCIsIkZvbnRTaXplIjoxMiwiRm9udE5hbWUiOiJDYWxpYnJpIiwiSXNCb2xkIjpmYWxzZSwiSXNJdGFsaWMiOmZhbHNlLCJJc1VuZGVybGluZWQiOmZhbHNlLCJQYXJlbnRTdHlsZSI6bnVsbH0sIkF1dG9TaXplIjowLCJGb3JlZ3JvdW5kIjp7IiRpZCI6IjE0MSIsIkNvbG9yIjp7IiRpZCI6IjE0MiIsIkEiOjI1NSwiUiI6MzIsIkciOjU2LCJCIjoxMDB9fSwiTWF4V2lkdGgiOjAuMCwiTWF4SGVpZ2h0IjowLjAsIlNtYXJ0Rm9yZWdyb3VuZElzQWN0aXZlIjpmYWxzZSwiSG9yaXpvbnRhbEFsaWdubWVudCI6MCwiVmVydGljYWxBbGlnbm1lbnQiOjAsIlNtYXJ0Rm9yZWdyb3VuZCI6bnVsbCwiQmFja2dyb3VuZEZpbGxUeXBlIjowLCJNYXJnaW4iOnsiJGlkIjoiMTQzIiwiVG9wIjowLCJMZWZ0IjowLCJSaWdodCI6MCwiQm90dG9tIjowfSwiUGFkZGluZyI6eyIkaWQiOiIxNDQiLCJUb3AiOjAsIkxlZnQiOjAsIlJpZ2h0IjowLCJCb3R0b20iOjB9LCJCYWNrZ3JvdW5kIjpudWxsLCJJc1Zpc2libGUiOmZhbHNlLCJXaWR0aCI6MC4wLCJIZWlnaHQiOjAuMCwiQm9yZGVyU3R5bGUiOm51bGwsIlBhcmVudFN0eWxlIjpudWxsfSwiUmVjdGFuZ2xlU3R5bGUiOnsiJGlkIjoiMTQ1IiwiTWFyZ2luIjp7IiRpZCI6IjE0NiIsIlRvcCI6MCwiTGVmdCI6MCwiUmlnaHQiOjAsIkJvdHRvbSI6MH0sIlBhZGRpbmciOnsiJGlkIjoiMTQ3IiwiVG9wIjowLCJMZWZ0IjowLCJSaWdodCI6MCwiQm90dG9tIjowfSwiQmFja2dyb3VuZCI6eyIkaWQiOiIxNDgiLCJDb2xvciI6eyIkaWQiOiIxNDkiLCJBIjoxMjcsIlIiOjkxLCJHIjoxNTUsIkIiOjIxM319LCJJc1Zpc2libGUiOmZhbHNlLCJXaWR0aCI6MC4wLCJIZWlnaHQiOjAuMCwiQm9yZGVyU3R5bGUiOnsiJGlkIjoiMTUwIiwiTGluZUNvbG9yIjp7IiRpZCI6IjE1MSIsIiR0eXBlIjoiTkxSRS5Db21tb24uRG9tLlNvbGlkQ29sb3JCcnVzaCwgTkxSRS5Db21tb24iLCJDb2xvciI6eyIkaWQiOiIxNTIiLCJBIjoyNTUsIlIiOjI1NSwiRyI6MCwiQiI6MH19LCJMaW5lV2VpZ2h0IjowLjAsIkxpbmVUeXBlIjowLCJQYXJlbnRTdHlsZSI6bnVsbH0sIlBhcmVudFN0eWxlIjpudWxsfSwiTWFyZ2luIjp7IiRpZCI6IjE1MyIsIlRvcCI6MCwiTGVmdCI6MCwiUmlnaHQiOjAsIkJvdHRvbSI6MH0sIlBhZGRpbmciOnsiJGlkIjoiMTU0IiwiVG9wIjowLCJMZWZ0IjowLCJSaWdodCI6MCwiQm90dG9tIjowfSwiQmFja2dyb3VuZCI6bnVsbCwiSXNWaXNpYmxlIjp0cnVlLCJXaWR0aCI6MC4wLCJIZWlnaHQiOjAuMCwiQm9yZGVyU3R5bGUiOm51bGwsIlBhcmVudFN0eWxlIjpudWxsfSwiQmFja2dyb3VuZFN0eWxlIjp7IiRpZCI6IjE1NSIsIk1hcmdpbiI6eyIkaWQiOiIxNTYiLCJUb3AiOjAsIkxlZnQiOjAsIlJpZ2h0IjowLCJCb3R0b20iOjB9LCJQYWRkaW5nIjp7IiRpZCI6IjE1NyIsIlRvcCI6MCwiTGVmdCI6MCwiUmlnaHQiOjAsIkJvdHRvbSI6MH0sIkJhY2tncm91bmQiOnsiJGlkIjoiMTU4IiwiQ29sb3IiOnsiJGlkIjoiMTU5IiwiQSI6MzgsIlIiOjkxLCJHIjoxNTUsIkIiOjIxM319LCJJc1Zpc2libGUiOnRydWUsIldpZHRoIjowLjAsIkhlaWdodCI6MC4wLCJCb3JkZXJTdHlsZSI6eyIkaWQiOiIxNjAiLCJMaW5lQ29sb3IiOnsiJGlkIjoiMTYxIiwiJHR5cGUiOiJOTFJFLkNvbW1vbi5Eb20uU29saWRDb2xvckJydXNoLCBOTFJFLkNvbW1vbiIsIkNvbG9yIjp7IiRpZCI6IjE2MiIsIkEiOjI1NSwiUiI6MjU1LCJHIjowLCJCIjowfX0sIkxpbmVXZWlnaHQiOjAuMCwiTGluZVR5cGUiOjAsIlBhcmVudFN0eWxlIjpudWxsfSwiUGFyZW50U3R5bGUiOm51bGx9LCJJc0Fib3ZlVGltZWJhbmQiOmZhbHNlLCJNYXJnaW4iOnsiJGlkIjoiMTYzIiwiVG9wIjowLCJMZWZ0IjowLCJSaWdodCI6MCwiQm90dG9tIjowfSwiUGFkZGluZyI6eyIkaWQiOiIxNjQiLCJUb3AiOjAsIkxlZnQiOjAsIlJpZ2h0IjowLCJCb3R0b20iOjB9LCJJc1Zpc2libGUiOnRydWUsIldpZHRoIjowLjAsIkhlaWdodCI6MC4wLCJCb3JkZXJTdHlsZSI6bnVsbCwiUGFyZW50U3R5bGUiOm51bGx9fSwiU2NhbGUiOnsiJGlkIjoiMTY1IiwiU3RhcnREYXRlIjoiMDAwMS0wMS0wMVQwMDowMDowMCIsIkVuZERhdGUiOiIyMDI5LTA1LTI1VDIzOjU5OjAwIiwiRm9ybWF0IjoiTU1NIiwiVHlwZSI6MywiQXV0b0RhdGVSYW5nZSI6dHJ1ZSwiV29ya2luZ0RheXMiOjMxLCJGaXNjYWxZZWFyIjp7IiRpZCI6IjE2NiIsIlN0YXJ0TW9udGgiOjEsIlVzZVN0YXJ0aW5nWWVhckZvck51bWJlcmluZyI6dHJ1ZSwiU2hvd0Zpc2NhbFllYXJMYWJlbCI6dHJ1ZX0sIlRvZGF5TWFya2VyVGV4dCI6IlRvZGF5IiwiQXV0b1NjYWxlVHlwZSI6ZmFsc2V9LCJNaWxlc3RvbmVzIjpbXSwiVGFza3MiOltdLCJTd2ltbGFuZXMiOlt7IiRpZCI6IjE2NyIsIklkIjoiMGE0NDkzZDgtMGU1ZC00YjRkLWI5NzItMTY2OTlmMDhmNjkwIiwiSW5kZXgiOjAsIkhlYWRlclRleHQiOiJHZXJtYW55IiwiU3R5bGUiOnsiJGlkIjoiMTY4IiwiSGVhZGVyU3R5bGUiOnsiJGlkIjoiMTY5IiwiVGV4dFN0eWxlIjp7IiRpZCI6IjE3MCIsIkZvbnRTZXR0aW5ncyI6eyIkaWQiOiIxNzEiLCJGb250U2l6ZSI6MTMsIkZvbnROYW1lIjoiQ2FsaWJyaSIsIklzQm9sZCI6dHJ1ZSwiSXNJdGFsaWMiOmZhbHNlLCJJc1VuZGVybGluZWQiOmZhbHNlLCJQYXJlbnRTdHlsZSI6bnVsbH0sIkF1dG9TaXplIjowLCJGb3JlZ3JvdW5kIjp7IiRpZCI6IjE3MiIsIkNvbG9yIjp7IiRpZCI6IjE3MyIsIkEiOjI1NSwiUiI6MzgsIkciOjM4LCJCIjozOH19LCJNYXhXaWR0aCI6ODcuNjkwNTE2NDMxOTI0ODYzLCJNYXhIZWlnaHQiOjAuMCwiU21hcnRGb3JlZ3JvdW5kSXNBY3RpdmUiOmZhbHNlLCJIb3Jpem9udGFsQWxpZ25tZW50IjowLCJWZXJ0aWNhbEFsaWdubWVudCI6MCwiU21hcnRGb3JlZ3JvdW5kIjpudWxsLCJCYWNrZ3JvdW5kRmlsbFR5cGUiOjAsIk1hcmdpbiI6eyIkaWQiOiIxNzQiLCJUb3AiOjAsIkxlZnQiOjAsIlJpZ2h0IjowLCJCb3R0b20iOjB9LCJQYWRkaW5nIjp7IiRpZCI6IjE3NSIsIlRvcCI6MCwiTGVmdCI6MCwiUmlnaHQiOjAsIkJvdHRvbSI6MH0sIkJhY2tncm91bmQiOm51bGwsIklzVmlzaWJsZSI6ZmFsc2UsIldpZHRoIjowLjAsIkhlaWdodCI6MC4wLCJCb3JkZXJTdHlsZSI6bnVsbCwiUGFyZW50U3R5bGUiOm51bGx9LCJSZWN0YW5nbGVTdHlsZSI6eyIkaWQiOiIxNzYiLCJNYXJnaW4iOnsiJGlkIjoiMTc3IiwiVG9wIjowLCJMZWZ0IjowLCJSaWdodCI6MCwiQm90dG9tIjowfSwiUGFkZGluZyI6eyIkaWQiOiIxNzgiLCJUb3AiOjAsIkxlZnQiOjAsIlJpZ2h0IjowLCJCb3R0b20iOjB9LCJCYWNrZ3JvdW5kIjp7IiRpZCI6IjE3OSIsIkNvbG9yIjp7IiRpZCI6IjE4MCIsIkEiOjIwNCwiUiI6MjUyLCJHIjoyMTIsIkIiOjcxfX0sIklzVmlzaWJsZSI6ZmFsc2UsIldpZHRoIjowLjAsIkhlaWdodCI6MC4wLCJCb3JkZXJTdHlsZSI6eyIkaWQiOiIxODEiLCJMaW5lQ29sb3IiOnsiJGlkIjoiMTgyIiwiJHR5cGUiOiJOTFJFLkNvbW1vbi5Eb20uU29saWRDb2xvckJydXNoLCBOTFJFLkNvbW1vbiIsIkNvbG9yIjp7IiRpZCI6IjE4MyIsIkEiOjI1NSwiUiI6MzEsIkciOjMyLCJCIjozM319LCJMaW5lV2VpZ2h0IjowLjAsIkxpbmVUeXBlIjowLCJQYXJlbnRTdHlsZSI6bnVsbH0sIlBhcmVudFN0eWxlIjpudWxsfSwiTWFyZ2luIjp7IiRpZCI6IjE4NCIsIlRvcCI6MCwiTGVmdCI6MCwiUmlnaHQiOjAsIkJvdHRvbSI6MH0sIlBhZGRpbmciOnsiJGlkIjoiMTg1IiwiVG9wIjowLCJMZWZ0IjowLCJSaWdodCI6MCwiQm90dG9tIjowfSwiQmFja2dyb3VuZCI6bnVsbCwiSXNWaXNpYmxlIjp0cnVlLCJXaWR0aCI6MC4wLCJIZWlnaHQiOjAuMCwiQm9yZGVyU3R5bGUiOm51bGwsIlBhcmVudFN0eWxlIjpudWxsfSwiQmFja2dyb3VuZFN0eWxlIjp7IiRpZCI6IjE4NiIsIk1hcmdpbiI6eyIkaWQiOiIxODciLCJUb3AiOjAsIkxlZnQiOjAsIlJpZ2h0IjowLCJCb3R0b20iOjB9LCJQYWRkaW5nIjp7IiRpZCI6IjE4OCIsIlRvcCI6MCwiTGVmdCI6MCwiUmlnaHQiOjAsIkJvdHRvbSI6MH0sIkJhY2tncm91bmQiOnsiJGlkIjoiMTg5IiwiQ29sb3IiOnsiJGlkIjoiMTkwIiwiQSI6MzgsIlIiOjE4MSwiRyI6MTgxLCJCIjoxODF9fSwiSXNWaXNpYmxlIjp0cnVlLCJXaWR0aCI6MC4wLCJIZWlnaHQiOjAuMCwiQm9yZGVyU3R5bGUiOnsiJGlkIjoiMTkxIiwiTGluZUNvbG9yIjp7IiRpZCI6IjE5MiIsIiR0eXBlIjoiTkxSRS5Db21tb24uRG9tLlNvbGlkQ29sb3JCcnVzaCwgTkxSRS5Db21tb24iLCJDb2xvciI6eyIkaWQiOiIxOTMiLCJBIjoyNTUsIlIiOjMxLCJHIjozMiwiQiI6MzN9fSwiTGluZVdlaWdodCI6MC4wLCJMaW5lVHlwZSI6MCwiUGFyZW50U3R5bGUiOm51bGx9LCJQYXJlbnRTdHlsZSI6bnVsbH0sIklzQWJvdmVUaW1lYmFuZCI6ZmFsc2UsIk1hcmdpbiI6eyIkaWQiOiIxOTQiLCJUb3AiOjAsIkxlZnQiOjAsIlJpZ2h0IjowLCJCb3R0b20iOjB9LCJQYWRkaW5nIjp7IiRpZCI6IjE5NSIsIlRvcCI6MCwiTGVmdCI6MCwiUmlnaHQiOjAsIkJvdHRvbSI6MH0sIklzVmlzaWJsZSI6dHJ1ZSwiV2lkdGgiOjAuMCwiSGVpZ2h0IjowLjAsIkJvcmRlclN0eWxlIjpudWxsLCJQYXJlbnRTdHlsZSI6bnVsbH0sIlRhc2tzIjpbeyIkaWQiOiIxOTYiLCJfYXR0YWNoZWRNaWxlc3RvbmVzIjpbXSwiVGFza0RlZmluaXRpb24iOnsiJGlkIjoiMTk3IiwiR3JvdXBOYW1lIjpudWxsLCJTdGFydERhdGUiOiIyMDIxLTA0LTAzVDAwOjAwOjAwWiIsIkVuZERhdGUiOiIyMDIyLTA2LTMwVDA5OjE2OjAwWiIsIlBlcmNlbnRhZ2VDb21wbGV0ZSI6MTUuMCwiU3R5bGUiOnsiJGlkIjoiMTk4IiwiU2hhcGUiOjQsIlNoYXBlVGhpY2tuZXNzIjozLCJEdXJhdGlvbkZvcm1hdCI6MCwiSW5jbHVkZU5vbldvcmtpbmdEYXlzSW5EdXJhdGlvbiI6ZmFsc2UsIlBlcmNlbnRhZ2VDb21wbGV0ZVN0eWxlIjp7IiRpZCI6IjE5OSIsIkZvbnRTZXR0aW5ncyI6eyIkaWQiOiIyMDAiLCJGb250U2l6ZSI6MTAsIkZvbnROYW1lIjoiQ2FsaWJyaSIsIklzQm9sZCI6ZmFsc2UsIklzSXRhbGljIjpmYWxzZSwiSXNVbmRlcmxpbmVkIjpmYWxzZSwiUGFyZW50U3R5bGUiOm51bGx9LCJBdXRvU2l6ZSI6MCwiRm9yZWdyb3VuZCI6eyIkaWQiOiIyMDEiLCJDb2xvciI6eyIkaWQiOiIyMDI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pZCI6IjIwMyIsIlRvcCI6MCwiTGVmdCI6MCwiUmlnaHQiOjAsIkJvdHRvbSI6MH0sIlBhZGRpbmciOnsiJGlkIjoiMjA0IiwiVG9wIjowLCJMZWZ0IjowLCJSaWdodCI6MCwiQm90dG9tIjowfSwiQmFja2dyb3VuZCI6eyIkcmVmIjoiOTEifSwiSXNWaXNpYmxlIjp0cnVlLCJXaWR0aCI6MC4wLCJIZWlnaHQiOjAuMCwiQm9yZGVyU3R5bGUiOnsiJGlkIjoiMjA1IiwiTGluZUNvbG9yIjpudWxsLCJMaW5lV2VpZ2h0IjowLjAsIkxpbmVUeXBlIjowLCJQYXJlbnRTdHlsZSI6bnVsbH0sIlBhcmVudFN0eWxlIjpudWxsfSwiRHVyYXRpb25TdHlsZSI6eyIkaWQiOiIyMDYiLCJGb250U2V0dGluZ3MiOnsiJGlkIjoiMjA3IiwiRm9udFNpemUiOjEwLCJGb250TmFtZSI6IkNhbGlicmkiLCJJc0JvbGQiOmZhbHNlLCJJc0l0YWxpYyI6ZmFsc2UsIklzVW5kZXJsaW5lZCI6ZmFsc2UsIlBhcmVudFN0eWxlIjpudWxsfSwiQXV0b1NpemUiOjAsIkZvcmVncm91bmQiOnsiJGlkIjoiMjA4IiwiQ29sb3IiOnsiJHJlZiI6Ijk1In19LCJNYXhXaWR0aCI6MjAwLjAsIk1heEhlaWdodCI6IkluZmluaXR5IiwiU21hcnRGb3JlZ3JvdW5kSXNBY3RpdmUiOmZhbHNlLCJIb3Jpem9udGFsQWxpZ25tZW50IjowLCJWZXJ0aWNhbEFsaWdubWVudCI6MCwiU21hcnRGb3JlZ3JvdW5kIjpudWxsLCJCYWNrZ3JvdW5kRmlsbFR5cGUiOjAsIk1hcmdpbiI6eyIkaWQiOiIyMDkiLCJUb3AiOjAsIkxlZnQiOjAsIlJpZ2h0IjowLCJCb3R0b20iOjB9LCJQYWRkaW5nIjp7IiRpZCI6IjIxMCIsIlRvcCI6MCwiTGVmdCI6MCwiUmlnaHQiOjAsIkJvdHRvbSI6MH0sIkJhY2tncm91bmQiOnsiJHJlZiI6Ijk4In0sIklzVmlzaWJsZSI6dHJ1ZSwiV2lkdGgiOjAuMCwiSGVpZ2h0IjowLjAsIkJvcmRlclN0eWxlIjp7IiRpZCI6IjIxMSIsIkxpbmVDb2xvciI6bnVsbCwiTGluZVdlaWdodCI6MC4wLCJMaW5lVHlwZSI6MCwiUGFyZW50U3R5bGUiOm51bGx9LCJQYXJlbnRTdHlsZSI6bnVsbH0sIkhvcml6b250YWxDb25uZWN0b3JTdHlsZSI6eyIkaWQiOiIyMTIiLCJMaW5lQ29sb3IiOnsiJHJlZiI6IjEwMCJ9LCJMaW5lV2VpZ2h0IjoxLjAsIkxpbmVUeXBlIjowLCJQYXJlbnRTdHlsZSI6bnVsbH0sIlZlcnRpY2FsQ29ubmVjdG9yU3R5bGUiOnsiJGlkIjoiMjEzIiwiTGluZUNvbG9yIjp7IiRyZWYiOiIxMDMifSwiTGluZVdlaWdodCI6MC4wLCJMaW5lVHlwZSI6MCwiUGFyZW50U3R5bGUiOm51bGx9LCJNYXJnaW4iOm51bGwsIlN0YXJ0RGF0ZVBvc2l0aW9uIjoxLCJFbmREYXRlUG9zaXRpb24iOjEsIkRhdGVJc1Zpc2libGUiOnRydWUsIlRpdGxlUG9zaXRpb24iOjIsIkR1cmF0aW9uUG9zaXRpb24iOjYsIlBlcmNlbnRhZ2VDb21wbGV0ZWRQb3NpdGlvbiI6NiwiU3BhY2luZyI6MywiSXNCZWxvd1RpbWViYW5kIjp0cnVlLCJQZXJjZW50YWdlQ29tcGxldGVTaGFwZU9wYWNpdHkiOjM1LCJTaGFwZVN0eWxlIjp7IiRpZCI6IjIxNCIsIk1hcmdpbiI6eyIkaWQiOiIyMTUiLCJUb3AiOjAsIkxlZnQiOjQsIlJpZ2h0Ijo0LCJCb3R0b20iOjB9LCJQYWRkaW5nIjp7IiRpZCI6IjIxNiIsIlRvcCI6MCwiTGVmdCI6MCwiUmlnaHQiOjAsIkJvdHRvbSI6MH0sIkJhY2tncm91bmQiOnsiJGlkIjoiMjE3IiwiQ29sb3IiOnsiJGlkIjoiMjE4IiwiQSI6MjU1LCJSIjoyNTIsIkciOjIxMiwiQiI6NzF9fSwiSXNWaXNpYmxlIjp0cnVlLCJXaWR0aCI6MC4wLCJIZWlnaHQiOjE0LjY0OTk5OTYxODUzMDI3MywiQm9yZGVyU3R5bGUiOnsiJGlkIjoiMjE5IiwiTGluZUNvbG9yIjp7IiRpZCI6IjIyMCIsIiR0eXBlIjoiTkxSRS5Db21tb24uRG9tLlNvbGlkQ29sb3JCcnVzaCwgTkxSRS5Db21tb24iLCJDb2xvciI6eyIkaWQiOiIyMjEiLCJBIjoyNTUsIlIiOjI1NSwiRyI6MCwiQiI6MH19LCJMaW5lV2VpZ2h0IjowLjAsIkxpbmVUeXBlIjowLCJQYXJlbnRTdHlsZSI6bnVsbH0sIlBhcmVudFN0eWxlIjpudWxsfSwiVGl0bGVTdHlsZSI6eyIkaWQiOiIyMjIiLCJGb250U2V0dGluZ3MiOnsiJGlkIjoiMjIzIiwiRm9udFNpemUiOjEwLCJGb250TmFtZSI6IkNhbGlicmkiLCJJc0JvbGQiOnRydWUsIklzSXRhbGljIjpmYWxzZSwiSXNVbmRlcmxpbmVkIjpmYWxzZSwiUGFyZW50U3R5bGUiOm51bGx9LCJBdXRvU2l6ZSI6MiwiRm9yZWdyb3VuZCI6eyIkaWQiOiIyMjQiLCJDb2xvciI6eyIkaWQiOiIyMjUiLCJBIjoyNTUsIlIiOjAsIkciOjAsIkIiOjB9fSwiTWF4V2lkdGgiOjYxLjU1MzMzMzMzMzMzMzMzNSwiTWF4SGVpZ2h0IjoiSW5maW5pdHkiLCJTbWFydEZvcmVncm91bmRJc0FjdGl2ZSI6ZmFsc2UsIkhvcml6b250YWxBbGlnbm1lbnQiOjEsIlZlcnRpY2FsQWxpZ25tZW50IjowLCJTbWFydEZvcmVncm91bmQiOm51bGwsIkJhY2tncm91bmRGaWxsVHlwZSI6MCwiTWFyZ2luIjp7IiRpZCI6IjIyNiIsIlRvcCI6MCwiTGVmdCI6MCwiUmlnaHQiOjAsIkJvdHRvbSI6MH0sIlBhZGRpbmciOnsiJGlkIjoiMjI3IiwiVG9wIjowLCJMZWZ0IjowLCJSaWdodCI6MCwiQm90dG9tIjowfSwiQmFja2dyb3VuZCI6eyIkaWQiOiIyMjgiLCJDb2xvciI6eyIkaWQiOiIyMjkiLCJBIjowLCJSIjoyNTUsIkciOjI1NSwiQiI6MjU1fX0sIklzVmlzaWJsZSI6dHJ1ZSwiV2lkdGgiOjAuMCwiSGVpZ2h0IjowLjAsIkJvcmRlclN0eWxlIjp7IiRpZCI6IjIzMCIsIkxpbmVDb2xvciI6bnVsbCwiTGluZVdlaWdodCI6MC4wLCJMaW5lVHlwZSI6MCwiUGFyZW50U3R5bGUiOm51bGx9LCJQYXJlbnRTdHlsZSI6bnVsbH0sIkRhdGVTdHlsZSI6eyIkaWQiOiIyMzEiLCJGb250U2V0dGluZ3MiOnsiJGlkIjoiMjMyIiwiRm9udFNpemUiOjEwLCJGb250TmFtZSI6IkNhbGlicmkiLCJJc0JvbGQiOmZhbHNlLCJJc0l0YWxpYyI6ZmFsc2UsIklzVW5kZXJsaW5lZCI6ZmFsc2UsIlBhcmVudFN0eWxlIjpudWxsfSwiQXV0b1NpemUiOjAsIkZvcmVncm91bmQiOnsiJGlkIjoiMjMzIiwiQ29sb3IiOnsiJGlkIjoiMjM0IiwiQSI6MjU1LCJSIjo2NCwiRyI6NjQsIkIiOjY1fX0sIk1heFdpZHRoIjoyMDAuMCwiTWF4SGVpZ2h0IjoiSW5maW5pdHkiLCJTbWFydEZvcmVncm91bmRJc0FjdGl2ZSI6ZmFsc2UsIkhvcml6b250YWxBbGlnbm1lbnQiOjAsIlZlcnRpY2FsQWxpZ25tZW50IjowLCJTbWFydEZvcmVncm91bmQiOm51bGwsIkJhY2tncm91bmRGaWxsVHlwZSI6MCwiTWFyZ2luIjp7IiRpZCI6IjIzNSIsIlRvcCI6MCwiTGVmdCI6MCwiUmlnaHQiOjAsIkJvdHRvbSI6MH0sIlBhZGRpbmciOnsiJGlkIjoiMjM2IiwiVG9wIjowLCJMZWZ0IjowLCJSaWdodCI6MCwiQm90dG9tIjowfSwiQmFja2dyb3VuZCI6eyIkaWQiOiIyMzciLCJDb2xvciI6eyIkaWQiOiIyMzgiLCJBIjowLCJSIjoyNTUsIkciOjI1NSwiQiI6MjU1fX0sIklzVmlzaWJsZSI6dHJ1ZSwiV2lkdGgiOjAuMCwiSGVpZ2h0IjowLjAsIkJvcmRlclN0eWxlIjp7IiRpZCI6IjIzOSIsIkxpbmVDb2xvciI6bnVsbCwiTGluZVdlaWdodCI6MC4wLCJMaW5lVHlwZSI6MCwiUGFyZW50U3R5bGUiOm51bGx9LCJQYXJlbnRTdHlsZSI6bnVsbH0sIkRhdGVGb3JtYXQiOnsiJGlkIjoiMjQwIiwiRm9ybWF0U3RyaW5nIjoiTU1NIH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0MSIsIkZvcm1hdCI6MCwiSXNWaXNpYmxlIjpmYWxzZSwiTGFzdEtub3duVmlzaWJpbGl0eVN0YXRlIjpmYWxzZX0sIklzVmlzaWJsZSI6dHJ1ZSwiUGFyZW50U3R5bGUiOm51bGx9LCJJbmRleCI6MSwiU21hcnREdXJhdGlvbkFjdGl2YXRlZCI6ZmFsc2UsIkRhdGVGb3JtYXQiOnsiJHJlZiI6IjI0MCJ9LCJXZWVrTnVtYmVyaW5nIjp7IiRpZCI6IjI0MiIsIkZvcm1hdCI6MCwiSXNWaXNpYmxlIjpmYWxzZSwiTGFzdEtub3duVmlzaWJpbGl0eVN0YXRlIjpmYWxzZX0sIklkIjoiZmE2Mzc1YjQtZDVkMS00NWVlLWI3YjItYzdhN2Y0MDMwOTc5IiwiSW1wb3J0SWQiOm51bGwsIlRpdGxlIjoiR2VybWFueSBQaWxvdCAiLCJOb3RlIjpudWxsLCJIeXBlcmxpbmsiOnsiJGlkIjoiMjQzIiwiQWRkcmVzcyI6IiIsIlN1YkFkZHJlc3MiOiIifSwiSXNDaGFuZ2VkIjpmYWxzZSwiSXNOZXciOmZhbHNlfSwiSW5kZXgiOjB9XSwiTWlsZXN0b25lcyI6W3siJGlkIjoiMjQ0IiwiSWQiOiI2OTJkMDNlYi00Y2MyLTRhMTQtODljMy02NTY5ODliMzk4MWQiLCJJbmRleCI6MCwiR3JvdXBJZCI6bnVsbCwiVGl0bGUiOiJQdWJsaXNoIGRhdGEiLCJEYXRlVGltZSI6IjIwMjItMDQtMzBUMjM6NTk6MDBaIiwiUGVyY2VudGFnZUNvbXBsZXRlIjoxNS4wLCJOb3RlIjpudWxsLCJTdHlsZSI6eyIkaWQiOiIyNDUiLCJUaXRsZVBvc2l0aW9uIjoiTGVmdCIsIkRhdGVQb3NpdGlvbiI6IlJpZ2h0IiwiU2hhcGVUeXBlIjoxNywiU2hhcGVTaXplIjowLCJTaGFwZVN0eWxlIjp7IiRpZCI6IjI0NiIsIk1hcmdpbiI6eyIkaWQiOiIyNDciLCJUb3AiOjAsIkxlZnQiOjAsIlJpZ2h0IjowLCJCb3R0b20iOjB9LCJQYWRkaW5nIjp7IiRpZCI6IjI0OCIsIlRvcCI6MCwiTGVmdCI6MCwiUmlnaHQiOjAsIkJvdHRvbSI6MH0sIkJhY2tncm91bmQiOnsiJGlkIjoiMjQ5IiwiQ29sb3IiOnsiJGlkIjoiMjUwIiwiQSI6MjU1LCJSIjoyNTIsIkciOjIxMiwiQiI6NzF9fSwiSXNWaXNpYmxlIjp0cnVlLCJXaWR0aCI6MTQuMCwiSGVpZ2h0IjoxNC4wLCJCb3JkZXJTdHlsZSI6eyIkaWQiOiIyNTEiLCJMaW5lQ29sb3IiOm51bGwsIkxpbmVXZWlnaHQiOjAuMCwiTGluZVR5cGUiOjAsIlBhcmVudFN0eWxlIjpudWxsfSwiUGFyZW50U3R5bGUiOm51bGx9LCJUaXRsZVN0eWxlIjp7IiRpZCI6IjI1MiIsIkZvbnRTZXR0aW5ncyI6eyIkaWQiOiIyNTMiLCJGb250U2l6ZSI6MTAsIkZvbnROYW1lIjoiQ2FsaWJyaSIsIklzQm9sZCI6ZmFsc2UsIklzSXRhbGljIjpmYWxzZSwiSXNVbmRlcmxpbmVkIjpmYWxzZSwiUGFyZW50U3R5bGUiOm51bGx9LCJBdXRvU2l6ZSI6MiwiRm9yZWdyb3VuZCI6eyIkaWQiOiIyNTQiLCJDb2xvciI6eyIkaWQiOiIyNTUiLCJBIjoyNTUsIlIiOjAsIkciOjAsIkIiOjB9fSwiTWF4V2lkdGgiOjUwLjU1MDAwMDAwMDAwMDAwNCwiTWF4SGVpZ2h0IjoiSW5maW5pdHkiLCJTbWFydEZvcmVncm91bmRJc0FjdGl2ZSI6ZmFsc2UsIkhvcml6b250YWxBbGlnbm1lbnQiOjIsIlZlcnRpY2FsQWxpZ25tZW50IjowLCJTbWFydEZvcmVncm91bmQiOm51bGwsIkJhY2tncm91bmRGaWxsVHlwZSI6MCwiTWFyZ2luIjp7IiRpZCI6IjI1NiIsIlRvcCI6MCwiTGVmdCI6MCwiUmlnaHQiOjAsIkJvdHRvbSI6MH0sIlBhZGRpbmciOnsiJGlkIjoiMjU3IiwiVG9wIjowLCJMZWZ0IjowLCJSaWdodCI6MCwiQm90dG9tIjowfSwiQmFja2dyb3VuZCI6eyIkaWQiOiIyNTgiLCJDb2xvciI6eyIkaWQiOiIyNTkiLCJBIjowLCJSIjoyNTUsIkciOjI1NSwiQiI6MjU1fX0sIklzVmlzaWJsZSI6dHJ1ZSwiV2lkdGgiOjAuMCwiSGVpZ2h0IjowLjAsIkJvcmRlclN0eWxlIjpudWxsLCJQYXJlbnRTdHlsZSI6bnVsbH0sIkRhdGVTdHlsZSI6eyIkaWQiOiIyNjAiLCJGb250U2V0dGluZ3MiOnsiJGlkIjoiMjYxIiwiRm9udFNpemUiOjEwLCJGb250TmFtZSI6IkNhbGlicmkiLCJJc0JvbGQiOmZhbHNlLCJJc0l0YWxpYyI6ZmFsc2UsIklzVW5kZXJsaW5lZCI6ZmFsc2UsIlBhcmVudFN0eWxlIjpudWxsfSwiQXV0b1NpemUiOjAsIkZvcmVncm91bmQiOnsiJGlkIjoiMjYyIiwiQ29sb3IiOnsiJGlkIjoiMjYz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yNjQiLCJUb3AiOjAsIkxlZnQiOjAsIlJpZ2h0IjowLCJCb3R0b20iOjB9LCJQYWRkaW5nIjp7IiRpZCI6IjI2NSIsIlRvcCI6MCwiTGVmdCI6MCwiUmlnaHQiOjAsIkJvdHRvbSI6MH0sIkJhY2tncm91bmQiOnsiJGlkIjoiMjY2IiwiQ29sb3IiOnsiJGlkIjoiMjY3IiwiQSI6MCwiUiI6MjU1LCJHIjoyNTUsIkIiOjI1NX19LCJJc1Zpc2libGUiOnRydWUsIldpZHRoIjowLjAsIkhlaWdodCI6MC4wLCJCb3JkZXJTdHlsZSI6bnVsbCwiUGFyZW50U3R5bGUiOm51bGx9LCJEYXRlRm9ybWF0Ijp7IiRpZCI6IjI2OC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I2OSIsIkRhdGVQYXJ0SXNWaXNpYmxlIjp0cnVlLCJUaW1lUGFydElzVmlzaWJsZSI6ZmFsc2V9fSwiV2Vla051bWJlcmluZyI6eyIkaWQiOiIyNzAiLCJGb3JtYXQiOjAsIklzVmlzaWJsZSI6ZmFsc2UsIkxhc3RLbm93blZpc2liaWxpdHlTdGF0ZSI6ZmFsc2V9LCJJc1Zpc2libGUiOnRydWUsIlBhcmVudFN0eWxlIjpudWxsfSwiSHlwZXJsaW5rIjp7IiRpZCI6IjI3MSIsIkFkZHJlc3MiOiIiLCJTdWJBZGRyZXNzIjoiIn0sIkltcG9ydElkIjpudWxsfV19LHsiJGlkIjoiMjcyIiwiSWQiOiJkYmVmNTI5Ni0xMDM4LTQ3MGYtYTBhZS0yOWQzYTRhNzYzNjYiLCJJbmRleCI6MSwiSGVhZGVyVGV4dCI6IkZyYW5jZSIsIlN0eWxlIjp7IiRpZCI6IjI3MyIsIkhlYWRlclN0eWxlIjp7IiRpZCI6IjI3NCIsIlRleHRTdHlsZSI6eyIkaWQiOiIyNzUiLCJGb250U2V0dGluZ3MiOnsiJGlkIjoiMjc2IiwiRm9udFNpemUiOjEzLCJGb250TmFtZSI6IkNhbGlicmkiLCJJc0JvbGQiOnRydWUsIklzSXRhbGljIjpmYWxzZSwiSXNVbmRlcmxpbmVkIjpmYWxzZSwiUGFyZW50U3R5bGUiOm51bGx9LCJBdXRvU2l6ZSI6MCwiRm9yZWdyb3VuZCI6eyIkaWQiOiIyNzciLCJDb2xvciI6eyIkaWQiOiIyNzgiLCJBIjoyNTUsIlIiOjI1NSwiRyI6MjU1LCJCIjoyNTV9fSwiTWF4V2lkdGgiOjg3LjY5MDUxNjQzMTkyNDg2MywiTWF4SGVpZ2h0IjowLjAsIlNtYXJ0Rm9yZWdyb3VuZElzQWN0aXZlIjpmYWxzZSwiSG9yaXpvbnRhbEFsaWdubWVudCI6MCwiVmVydGljYWxBbGlnbm1lbnQiOjAsIlNtYXJ0Rm9yZWdyb3VuZCI6bnVsbCwiQmFja2dyb3VuZEZpbGxUeXBlIjowLCJNYXJnaW4iOnsiJHJlZiI6IjE3NCJ9LCJQYWRkaW5nIjp7IiRyZWYiOiIxNzUifSwiQmFja2dyb3VuZCI6bnVsbCwiSXNWaXNpYmxlIjpmYWxzZSwiV2lkdGgiOjAuMCwiSGVpZ2h0IjowLjAsIkJvcmRlclN0eWxlIjpudWxsLCJQYXJlbnRTdHlsZSI6bnVsbH0sIlJlY3RhbmdsZVN0eWxlIjp7IiRpZCI6IjI3OSIsIk1hcmdpbiI6eyIkcmVmIjoiMTc3In0sIlBhZGRpbmciOnsiJHJlZiI6IjE3OCJ9LCJCYWNrZ3JvdW5kIjp7IiRpZCI6IjI4MCIsIkNvbG9yIjp7IiRpZCI6IjI4MSIsIkEiOjIwNCwiUiI6MjM3LCJHIjozNCwiQiI6MzZ9fSwiSXNWaXNpYmxlIjpmYWxzZSwiV2lkdGgiOjAuMCwiSGVpZ2h0IjowLjAsIkJvcmRlclN0eWxlIjp7IiRpZCI6IjI4MiIsIkxpbmVDb2xvciI6eyIkaWQiOiIyODMiLCIkdHlwZSI6Ik5MUkUuQ29tbW9uLkRvbS5Tb2xpZENvbG9yQnJ1c2gsIE5MUkUuQ29tbW9uIiwiQ29sb3IiOnsiJGlkIjoiMjg0IiwiQSI6MjU1LCJSIjo4MSwiRyI6MzksIkIiOjJ9fSwiTGluZVdlaWdodCI6MC4wLCJMaW5lVHlwZSI6MCwiUGFyZW50U3R5bGUiOm51bGx9LCJQYXJlbnRTdHlsZSI6bnVsbH0sIk1hcmdpbiI6eyIkcmVmIjoiMTg0In0sIlBhZGRpbmciOnsiJHJlZiI6IjE4NSJ9LCJCYWNrZ3JvdW5kIjpudWxsLCJJc1Zpc2libGUiOnRydWUsIldpZHRoIjowLjAsIkhlaWdodCI6MC4wLCJCb3JkZXJTdHlsZSI6bnVsbCwiUGFyZW50U3R5bGUiOm51bGx9LCJCYWNrZ3JvdW5kU3R5bGUiOnsiJGlkIjoiMjg1IiwiTWFyZ2luIjp7IiRyZWYiOiIxODcifSwiUGFkZGluZyI6eyIkcmVmIjoiMTg4In0sIkJhY2tncm91bmQiOnsiJGlkIjoiMjg2IiwiQ29sb3IiOnsiJGlkIjoiMjg3IiwiQSI6MzgsIlIiOjE4MSwiRyI6MTgxLCJCIjoxODF9fSwiSXNWaXNpYmxlIjp0cnVlLCJXaWR0aCI6MC4wLCJIZWlnaHQiOjAuMCwiQm9yZGVyU3R5bGUiOnsiJGlkIjoiMjg4IiwiTGluZUNvbG9yIjp7IiRpZCI6IjI4OSIsIiR0eXBlIjoiTkxSRS5Db21tb24uRG9tLlNvbGlkQ29sb3JCcnVzaCwgTkxSRS5Db21tb24iLCJDb2xvciI6eyIkaWQiOiIyOTAiLCJBIjoyNTUsIlIiOjgxLCJHIjozOSwiQiI6Mn19LCJMaW5lV2VpZ2h0IjowLjAsIkxpbmVUeXBlIjowLCJQYXJlbnRTdHlsZSI6bnVsbH0sIlBhcmVudFN0eWxlIjpudWxsfSwiSXNBYm92ZVRpbWViYW5kIjpmYWxzZSwiTWFyZ2luIjp7IiRyZWYiOiIxOTQifSwiUGFkZGluZyI6eyIkcmVmIjoiMTk1In0sIklzVmlzaWJsZSI6dHJ1ZSwiV2lkdGgiOjAuMCwiSGVpZ2h0IjowLjAsIkJvcmRlclN0eWxlIjpudWxsLCJQYXJlbnRTdHlsZSI6bnVsbH0sIlRhc2tzIjpbeyIkaWQiOiIyOTEiLCJfYXR0YWNoZWRNaWxlc3RvbmVzIjpbXSwiVGFza0RlZmluaXRpb24iOnsiJGlkIjoiMjkyIiwiR3JvdXBOYW1lIjpudWxsLCJTdGFydERhdGUiOiIyMDIxLTA3LTAzVDAwOjAwOjAwWiIsIkVuZERhdGUiOiIyMDIyLTA3LTAxVDAyOjU3OjAwWiIsIlBlcmNlbnRhZ2VDb21wbGV0ZSI6MjAuMCwiU3R5bGUiOnsiJGlkIjoiMjkzIiwiU2hhcGUiOjQsIlNoYXBlVGhpY2tuZXNzIjozLCJEdXJhdGlvbkZvcm1hdCI6MCwiSW5jbHVkZU5vbldvcmtpbmdEYXlzSW5EdXJhdGlvbiI6ZmFsc2UsIlBlcmNlbnRhZ2VDb21wbGV0ZVN0eWxlIjp7IiRpZCI6IjI5NCIsIkZvbnRTZXR0aW5ncyI6eyIkaWQiOiIyOTUiLCJGb250U2l6ZSI6MTAsIkZvbnROYW1lIjoiQ2FsaWJyaSIsIklzQm9sZCI6ZmFsc2UsIklzSXRhbGljIjpmYWxzZSwiSXNVbmRlcmxpbmVkIjpmYWxzZSwiUGFyZW50U3R5bGUiOm51bGx9LCJBdXRvU2l6ZSI6MCwiRm9yZWdyb3VuZCI6eyIkaWQiOiIyOTYiLCJDb2xvciI6eyIkaWQiOiIyOTciLCJBIjoyNTUsIlIiOjIzOCwiRyI6MjM2LCJCIjoyMjV9fSwiTWF4V2lkdGgiOjIwMC4wLCJNYXhIZWlnaHQiOiJJbmZpbml0eSIsIlNtYXJ0Rm9yZWdyb3VuZElzQWN0aXZlIjpmYWxzZSwiSG9yaXpvbnRhbEFsaWdubWVudCI6MCwiVmVydGljYWxBbGlnbm1lbnQiOjAsIlNtYXJ0Rm9yZWdyb3VuZCI6bnVsbCwiQmFja2dyb3VuZEZpbGxUeXBlIjowLCJNYXJnaW4iOnsiJGlkIjoiMjk4IiwiVG9wIjowLCJMZWZ0IjowLCJSaWdodCI6MCwiQm90dG9tIjowfSwiUGFkZGluZyI6eyIkaWQiOiIyOTkiLCJUb3AiOjAsIkxlZnQiOjAsIlJpZ2h0IjowLCJCb3R0b20iOjB9LCJCYWNrZ3JvdW5kIjp7IiRyZWYiOiI5MSJ9LCJJc1Zpc2libGUiOnRydWUsIldpZHRoIjowLjAsIkhlaWdodCI6MC4wLCJCb3JkZXJTdHlsZSI6eyIkaWQiOiIzMDAiLCJMaW5lQ29sb3IiOm51bGwsIkxpbmVXZWlnaHQiOjAuMCwiTGluZVR5cGUiOjAsIlBhcmVudFN0eWxlIjpudWxsfSwiUGFyZW50U3R5bGUiOm51bGx9LCJEdXJhdGlvblN0eWxlIjp7IiRpZCI6IjMwMSIsIkZvbnRTZXR0aW5ncyI6eyIkaWQiOiIzMDIiLCJGb250U2l6ZSI6MTAsIkZvbnROYW1lIjoiQ2FsaWJyaSIsIklzQm9sZCI6ZmFsc2UsIklzSXRhbGljIjpmYWxzZSwiSXNVbmRlcmxpbmVkIjpmYWxzZSwiUGFyZW50U3R5bGUiOm51bGx9LCJBdXRvU2l6ZSI6MCwiRm9yZWdyb3VuZCI6eyIkaWQiOiIzMDMiLCJDb2xvciI6eyIkcmVmIjoiOTUifX0sIk1heFdpZHRoIjoyMDAuMCwiTWF4SGVpZ2h0IjoiSW5maW5pdHkiLCJTbWFydEZvcmVncm91bmRJc0FjdGl2ZSI6ZmFsc2UsIkhvcml6b250YWxBbGlnbm1lbnQiOjAsIlZlcnRpY2FsQWxpZ25tZW50IjowLCJTbWFydEZvcmVncm91bmQiOm51bGwsIkJhY2tncm91bmRGaWxsVHlwZSI6MCwiTWFyZ2luIjp7IiRpZCI6IjMwNCIsIlRvcCI6MCwiTGVmdCI6MCwiUmlnaHQiOjAsIkJvdHRvbSI6MH0sIlBhZGRpbmciOnsiJGlkIjoiMzA1IiwiVG9wIjowLCJMZWZ0IjowLCJSaWdodCI6MCwiQm90dG9tIjowfSwiQmFja2dyb3VuZCI6eyIkcmVmIjoiOTgifSwiSXNWaXNpYmxlIjp0cnVlLCJXaWR0aCI6MC4wLCJIZWlnaHQiOjAuMCwiQm9yZGVyU3R5bGUiOnsiJGlkIjoiMzA2IiwiTGluZUNvbG9yIjpudWxsLCJMaW5lV2VpZ2h0IjowLjAsIkxpbmVUeXBlIjowLCJQYXJlbnRTdHlsZSI6bnVsbH0sIlBhcmVudFN0eWxlIjpudWxsfSwiSG9yaXpvbnRhbENvbm5lY3RvclN0eWxlIjp7IiRpZCI6IjMwNyIsIkxpbmVDb2xvciI6eyIkcmVmIjoiMTAwIn0sIkxpbmVXZWlnaHQiOjEuMCwiTGluZVR5cGUiOjAsIlBhcmVudFN0eWxlIjpudWxsfSwiVmVydGljYWxDb25uZWN0b3JTdHlsZSI6eyIkaWQiOiIzMDgiLCJMaW5lQ29sb3IiOnsiJHJlZiI6IjEwMyJ9LCJMaW5lV2VpZ2h0IjowLjAsIkxpbmVUeXBlIjowLCJQYXJlbnRTdHlsZSI6bnVsbH0sIk1hcmdpbiI6bnVsbCwiU3RhcnREYXRlUG9zaXRpb24iOjQsIkVuZERhdGVQb3NpdGlvbiI6NCwiRGF0ZUlzVmlzaWJsZSI6dHJ1ZSwiVGl0bGVQb3NpdGlvbiI6MiwiRHVyYXRpb25Qb3NpdGlvbiI6NiwiUGVyY2VudGFnZUNvbXBsZXRlZFBvc2l0aW9uIjo2LCJTcGFjaW5nIjozLCJJc0JlbG93VGltZWJhbmQiOnRydWUsIlBlcmNlbnRhZ2VDb21wbGV0ZVNoYXBlT3BhY2l0eSI6MzUsIlNoYXBlU3R5bGUiOnsiJGlkIjoiMzA5IiwiTWFyZ2luIjp7IiRpZCI6IjMxMCIsIlRvcCI6MCwiTGVmdCI6NCwiUmlnaHQiOjQsIkJvdHRvbSI6MH0sIlBhZGRpbmciOnsiJGlkIjoiMzExIiwiVG9wIjowLCJMZWZ0IjowLCJSaWdodCI6MCwiQm90dG9tIjowfSwiQmFja2dyb3VuZCI6eyIkaWQiOiIzMTIiLCJDb2xvciI6eyIkaWQiOiIzMTMiLCJBIjoyNTUsIlIiOjM0LCJHIjo3MywiQiI6MTU1fX0sIklzVmlzaWJsZSI6dHJ1ZSwiV2lkdGgiOjAuMCwiSGVpZ2h0IjoxNC42NDk5OTk2MTg1MzAyNzMsIkJvcmRlclN0eWxlIjp7IiRpZCI6IjMxNCIsIkxpbmVDb2xvciI6eyIkaWQiOiIzMTUiLCIkdHlwZSI6Ik5MUkUuQ29tbW9uLkRvbS5Tb2xpZENvbG9yQnJ1c2gsIE5MUkUuQ29tbW9uIiwiQ29sb3IiOnsiJGlkIjoiMzE2IiwiQSI6MjU1LCJSIjoyNTUsIkciOjAsIkIiOjB9fSwiTGluZVdlaWdodCI6MC4wLCJMaW5lVHlwZSI6MCwiUGFyZW50U3R5bGUiOm51bGx9LCJQYXJlbnRTdHlsZSI6bnVsbH0sIlRpdGxlU3R5bGUiOnsiJGlkIjoiMzE3IiwiRm9udFNldHRpbmdzIjp7IiRpZCI6IjMxOCIsIkZvbnRTaXplIjoxMCwiRm9udE5hbWUiOiJDYWxpYnJpIiwiSXNCb2xkIjp0cnVlLCJJc0l0YWxpYyI6ZmFsc2UsIklzVW5kZXJsaW5lZCI6ZmFsc2UsIlBhcmVudFN0eWxlIjpudWxsfSwiQXV0b1NpemUiOjAsIkZvcmVncm91bmQiOnsiJGlkIjoiMzE5IiwiQ29sb3IiOnsiJGlkIjoiMzIwIiwiQSI6MjU1LCJSIjoyNTUsIkciOjI1NSwiQiI6MjU1fX0sIk1heFdpZHRoIjo5MDAuMCwiTWF4SGVpZ2h0IjoiSW5maW5pdHkiLCJTbWFydEZvcmVncm91bmRJc0FjdGl2ZSI6ZmFsc2UsIkhvcml6b250YWxBbGlnbm1lbnQiOjEsIlZlcnRpY2FsQWxpZ25tZW50IjowLCJTbWFydEZvcmVncm91bmQiOm51bGwsIkJhY2tncm91bmRGaWxsVHlwZSI6MCwiTWFyZ2luIjp7IiRpZCI6IjMyMSIsIlRvcCI6MCwiTGVmdCI6MCwiUmlnaHQiOjAsIkJvdHRvbSI6MH0sIlBhZGRpbmciOnsiJGlkIjoiMzIyIiwiVG9wIjowLCJMZWZ0IjowLCJSaWdodCI6MCwiQm90dG9tIjowfSwiQmFja2dyb3VuZCI6eyIkaWQiOiIzMjMiLCJDb2xvciI6eyIkaWQiOiIzMjQiLCJBIjowLCJSIjoyNTUsIkciOjI1NSwiQiI6MjU1fX0sIklzVmlzaWJsZSI6dHJ1ZSwiV2lkdGgiOjAuMCwiSGVpZ2h0IjowLjAsIkJvcmRlclN0eWxlIjp7IiRpZCI6IjMyNSIsIkxpbmVDb2xvciI6bnVsbCwiTGluZVdlaWdodCI6MC4wLCJMaW5lVHlwZSI6MCwiUGFyZW50U3R5bGUiOm51bGx9LCJQYXJlbnRTdHlsZSI6bnVsbH0sIkRhdGVTdHlsZSI6eyIkaWQiOiIzMjYiLCJGb250U2V0dGluZ3MiOnsiJGlkIjoiMzI3IiwiRm9udFNpemUiOjEwLCJGb250TmFtZSI6IkNhbGlicmkiLCJJc0JvbGQiOmZhbHNlLCJJc0l0YWxpYyI6ZmFsc2UsIklzVW5kZXJsaW5lZCI6ZmFsc2UsIlBhcmVudFN0eWxlIjpudWxsfSwiQXV0b1NpemUiOjAsIkZvcmVncm91bmQiOnsiJGlkIjoiMzI4IiwiQ29sb3IiOnsiJGlkIjoiMzI5IiwiQSI6MjU1LCJSIjo2NCwiRyI6NjQsIkIiOjY1fX0sIk1heFdpZHRoIjoyMDAuMCwiTWF4SGVpZ2h0IjoiSW5maW5pdHkiLCJTbWFydEZvcmVncm91bmRJc0FjdGl2ZSI6ZmFsc2UsIkhvcml6b250YWxBbGlnbm1lbnQiOjAsIlZlcnRpY2FsQWxpZ25tZW50IjowLCJTbWFydEZvcmVncm91bmQiOm51bGwsIkJhY2tncm91bmRGaWxsVHlwZSI6MCwiTWFyZ2luIjp7IiRpZCI6IjMzMCIsIlRvcCI6MCwiTGVmdCI6MCwiUmlnaHQiOjAsIkJvdHRvbSI6MH0sIlBhZGRpbmciOnsiJGlkIjoiMzMxIiwiVG9wIjowLCJMZWZ0IjowLCJSaWdodCI6MCwiQm90dG9tIjowfSwiQmFja2dyb3VuZCI6eyIkaWQiOiIzMzIiLCJDb2xvciI6eyIkaWQiOiIzMzMiLCJBIjowLCJSIjoyNTUsIkciOjI1NSwiQiI6MjU1fX0sIklzVmlzaWJsZSI6dHJ1ZSwiV2lkdGgiOjAuMCwiSGVpZ2h0IjowLjAsIkJvcmRlclN0eWxlIjp7IiRpZCI6IjMzNCIsIkxpbmVDb2xvciI6bnVsbCwiTGluZVdlaWdodCI6MC4wLCJMaW5lVHlwZSI6MCwiUGFyZW50U3R5bGUiOm51bGx9LCJQYXJlbnRTdHlsZSI6bnVsbH0sIkRhdGVGb3JtYXQiOnsiJGlkIjoiMzM1IiwiRm9ybWF0U3RyaW5nIjoiTU1NIH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MzNiIsIkZvcm1hdCI6MCwiSXNWaXNpYmxlIjpmYWxzZSwiTGFzdEtub3duVmlzaWJpbGl0eVN0YXRlIjpmYWxzZX0sIklzVmlzaWJsZSI6dHJ1ZSwiUGFyZW50U3R5bGUiOm51bGx9LCJJbmRleCI6MywiU21hcnREdXJhdGlvbkFjdGl2YXRlZCI6ZmFsc2UsIkRhdGVGb3JtYXQiOnsiJHJlZiI6IjMzNSJ9LCJXZWVrTnVtYmVyaW5nIjp7IiRpZCI6IjMzNyIsIkZvcm1hdCI6MCwiSXNWaXNpYmxlIjpmYWxzZSwiTGFzdEtub3duVmlzaWJpbGl0eVN0YXRlIjpmYWxzZX0sIklkIjoiMTY0YTgwZTQtMmRlYi00MGNkLWJkYTAtNWY2ZGE3NzNmNzk2IiwiSW1wb3J0SWQiOm51bGwsIlRpdGxlIjoiRnJhbmNlIFBpbG90IiwiTm90ZSI6bnVsbCwiSHlwZXJsaW5rIjp7IiRpZCI6IjMzOCIsIkFkZHJlc3MiOiIiLCJTdWJBZGRyZXNzIjoiIn0sIklzQ2hhbmdlZCI6ZmFsc2UsIklzTmV3IjpmYWxzZX0sIkluZGV4IjowfV0sIk1pbGVzdG9uZXMiOlt7IiRpZCI6IjMzOSIsIklkIjoiOWRmNGI4NjktNTY1MS00Mzc0LWI1NGYtNzYyNWVlYWNmZDUyIiwiSW5kZXgiOjIsIkdyb3VwSWQiOm51bGwsIlRpdGxlIjoiUHVibGlzaCBkYXRhIiwiRGF0ZVRpbWUiOiIyMDIyLTA2LTA0VDIzOjU5OjAwWiIsIlBlcmNlbnRhZ2VDb21wbGV0ZSI6bnVsbCwiTm90ZSI6bnVsbCwiU3R5bGUiOnsiJGlkIjoiMzQwIiwiVGl0bGVQb3NpdGlvbiI6IkxlZnQiLCJEYXRlUG9zaXRpb24iOiJSaWdodCIsIlNoYXBlVHlwZSI6MTcsIlNoYXBlU2l6ZSI6MCwiU2hhcGVTdHlsZSI6eyIkaWQiOiIzNDEiLCJNYXJnaW4iOnsiJGlkIjoiMzQyIiwiVG9wIjowLCJMZWZ0IjowLCJSaWdodCI6MCwiQm90dG9tIjowfSwiUGFkZGluZyI6eyIkaWQiOiIzNDMiLCJUb3AiOjAsIkxlZnQiOjAsIlJpZ2h0IjowLCJCb3R0b20iOjB9LCJCYWNrZ3JvdW5kIjp7IiRpZCI6IjM0NCIsIkNvbG9yIjp7IiRpZCI6IjM0NSIsIkEiOjI1NSwiUiI6MzQsIkciOjczLCJCIjoxNTV9fSwiSXNWaXNpYmxlIjp0cnVlLCJXaWR0aCI6MTQuMCwiSGVpZ2h0IjoxNC4wLCJCb3JkZXJTdHlsZSI6eyIkaWQiOiIzNDYiLCJMaW5lQ29sb3IiOnsiJGlkIjoiMzQ3IiwiJHR5cGUiOiJOTFJFLkNvbW1vbi5Eb20uU29saWRDb2xvckJydXNoLCBOTFJFLkNvbW1vbiIsIkNvbG9yIjp7IiRpZCI6IjM0OCIsIkEiOjI1NSwiUiI6MjM3LCJHIjozNCwiQiI6MzZ9fSwiTGluZVdlaWdodCI6MC4wLCJMaW5lVHlwZSI6MCwiUGFyZW50U3R5bGUiOm51bGx9LCJQYXJlbnRTdHlsZSI6bnVsbH0sIlRpdGxlU3R5bGUiOnsiJGlkIjoiMzQ5IiwiRm9udFNldHRpbmdzIjp7IiRpZCI6IjM1MCIsIkZvbnRTaXplIjoxMCwiRm9udE5hbWUiOiJDYWxpYnJpIiwiSXNCb2xkIjpmYWxzZSwiSXNJdGFsaWMiOmZhbHNlLCJJc1VuZGVybGluZWQiOmZhbHNlLCJQYXJlbnRTdHlsZSI6bnVsbH0sIkF1dG9TaXplIjowLCJGb3JlZ3JvdW5kIjp7IiRpZCI6IjM1MSIsIkNvbG9yIjp7IiRpZCI6IjM1MiIsIkEiOjI1NSwiUiI6MCwiRyI6MCwiQiI6MH19LCJNYXhXaWR0aCI6MjAwLjAsIk1heEhlaWdodCI6IkluZmluaXR5IiwiU21hcnRGb3JlZ3JvdW5kSXNBY3RpdmUiOmZhbHNlLCJIb3Jpem9udGFsQWxpZ25tZW50IjoyLCJWZXJ0aWNhbEFsaWdubWVudCI6MCwiU21hcnRGb3JlZ3JvdW5kIjpudWxsLCJCYWNrZ3JvdW5kRmlsbFR5cGUiOjAsIk1hcmdpbiI6eyIkaWQiOiIzNTMiLCJUb3AiOjAsIkxlZnQiOjAsIlJpZ2h0IjowLCJCb3R0b20iOjB9LCJQYWRkaW5nIjp7IiRpZCI6IjM1NCIsIlRvcCI6MCwiTGVmdCI6MCwiUmlnaHQiOjAsIkJvdHRvbSI6MH0sIkJhY2tncm91bmQiOnsiJGlkIjoiMzU1IiwiQ29sb3IiOnsiJGlkIjoiMzU2IiwiQSI6MCwiUiI6MjU1LCJHIjoyNTUsIkIiOjI1NX19LCJJc1Zpc2libGUiOnRydWUsIldpZHRoIjowLjAsIkhlaWdodCI6MC4wLCJCb3JkZXJTdHlsZSI6bnVsbCwiUGFyZW50U3R5bGUiOm51bGx9LCJEYXRlU3R5bGUiOnsiJGlkIjoiMzU3IiwiRm9udFNldHRpbmdzIjp7IiRpZCI6IjM1OCIsIkZvbnRTaXplIjoxMCwiRm9udE5hbWUiOiJDYWxpYnJpIiwiSXNCb2xkIjpmYWxzZSwiSXNJdGFsaWMiOmZhbHNlLCJJc1VuZGVybGluZWQiOmZhbHNlLCJQYXJlbnRTdHlsZSI6bnVsbH0sIkF1dG9TaXplIjowLCJGb3JlZ3JvdW5kIjp7IiRpZCI6IjM1OSIsIkNvbG9yIjp7IiRpZCI6IjM2M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zYxIiwiVG9wIjowLCJMZWZ0IjowLCJSaWdodCI6MCwiQm90dG9tIjowfSwiUGFkZGluZyI6eyIkaWQiOiIzNjIiLCJUb3AiOjAsIkxlZnQiOjAsIlJpZ2h0IjowLCJCb3R0b20iOjB9LCJCYWNrZ3JvdW5kIjp7IiRpZCI6IjM2MyIsIkNvbG9yIjp7IiRpZCI6IjM2NCIsIkEiOjAsIlIiOjI1NSwiRyI6MjU1LCJCIjoyNTV9fSwiSXNWaXNpYmxlIjp0cnVlLCJXaWR0aCI6MC4wLCJIZWlnaHQiOjAuMCwiQm9yZGVyU3R5bGUiOm51bGwsIlBhcmVudFN0eWxlIjpudWxsfSwiRGF0ZUZvcm1hdCI6eyIkaWQiOiIzNjUiLCJGb3JtYXRTdHJpbmciOiJNTU0gZCwgeXl5eSIsIlNlcGFyYXRvciI6Ii8iLCJVc2VJbnRlcm5hdGlvbmFsRGF0ZUZvcm1hdCI6ZmFsc2UsIkRhdGVJc1Zpc2libGUiOnRydWUsIlRpbWVJc1Zpc2libGUiOmZhbHNlLCJIb3VyRGlnaXRzIjoxLCJBbVBtRGVzaWduYXRvciI6MiwiVHJpbTAwTWludXRlcyI6ZmFsc2UsIkxhc3RLbm93blZpc2liaWxpdHlTdGF0ZSI6eyIkaWQiOiIzNjYiLCJEYXRlUGFydElzVmlzaWJsZSI6dHJ1ZSwiVGltZVBhcnRJc1Zpc2libGUiOmZhbHNlfX0sIldlZWtOdW1iZXJpbmciOnsiJGlkIjoiMzY3IiwiRm9ybWF0IjowLCJJc1Zpc2libGUiOmZhbHNlLCJMYXN0S25vd25WaXNpYmlsaXR5U3RhdGUiOmZhbHNlfSwiSXNWaXNpYmxlIjp0cnVlLCJQYXJlbnRTdHlsZSI6bnVsbH0sIkh5cGVybGluayI6eyIkaWQiOiIzNjgiLCJBZGRyZXNzIjoiIiwiU3ViQWRkcmVzcyI6IiJ9LCJJbXBvcnRJZCI6bnVsbH1dfSx7IiRpZCI6IjM2OSIsIklkIjoiMjY2NzgwY2MtYTcwNS00MGE5LTgxYTYtYzVjMTVhZmE3YTZlIiwiSW5kZXgiOjIsIkhlYWRlclRleHQiOiJTb3V0aCBLb3JlYSIsIlN0eWxlIjp7IiRpZCI6IjM3MCIsIkhlYWRlclN0eWxlIjp7IiRpZCI6IjM3MSIsIlRleHRTdHlsZSI6eyIkaWQiOiIzNzIiLCJGb250U2V0dGluZ3MiOnsiJGlkIjoiMzczIiwiRm9udFNpemUiOjEzLCJGb250TmFtZSI6IkNhbGlicmkiLCJJc0JvbGQiOnRydWUsIklzSXRhbGljIjpmYWxzZSwiSXNVbmRlcmxpbmVkIjpmYWxzZSwiUGFyZW50U3R5bGUiOm51bGx9LCJBdXRvU2l6ZSI6MCwiRm9yZWdyb3VuZCI6eyIkaWQiOiIzNzQiLCJDb2xvciI6eyIkaWQiOiIzNzUiLCJBIjoyNTUsIlIiOjI1NSwiRyI6MjU1LCJCIjoyNTV9fSwiTWF4V2lkdGgiOjg3LjY5MDUxNjQzMTkyNDg2MywiTWF4SGVpZ2h0IjowLjAsIlNtYXJ0Rm9yZWdyb3VuZElzQWN0aXZlIjpmYWxzZSwiSG9yaXpvbnRhbEFsaWdubWVudCI6MCwiVmVydGljYWxBbGlnbm1lbnQiOjAsIlNtYXJ0Rm9yZWdyb3VuZCI6bnVsbCwiQmFja2dyb3VuZEZpbGxUeXBlIjowLCJNYXJnaW4iOnsiJHJlZiI6IjE3NCJ9LCJQYWRkaW5nIjp7IiRyZWYiOiIxNzUifSwiQmFja2dyb3VuZCI6bnVsbCwiSXNWaXNpYmxlIjpmYWxzZSwiV2lkdGgiOjAuMCwiSGVpZ2h0IjowLjAsIkJvcmRlclN0eWxlIjpudWxsLCJQYXJlbnRTdHlsZSI6bnVsbH0sIlJlY3RhbmdsZVN0eWxlIjp7IiRpZCI6IjM3NiIsIk1hcmdpbiI6eyIkcmVmIjoiMTc3In0sIlBhZGRpbmciOnsiJHJlZiI6IjE3OCJ9LCJCYWNrZ3JvdW5kIjp7IiRpZCI6IjM3NyIsIkNvbG9yIjp7IiRpZCI6IjM3OCIsIkEiOjE5MSwiUiI6MCwiRyI6MCwiQiI6MH19LCJJc1Zpc2libGUiOmZhbHNlLCJXaWR0aCI6MC4wLCJIZWlnaHQiOjAuMCwiQm9yZGVyU3R5bGUiOnsiJGlkIjoiMzc5IiwiTGluZUNvbG9yIjp7IiRpZCI6IjM4MCIsIiR0eXBlIjoiTkxSRS5Db21tb24uRG9tLlNvbGlkQ29sb3JCcnVzaCwgTkxSRS5Db21tb24iLCJDb2xvciI6eyIkaWQiOiIzODEiLCJBIjoyNTUsIlIiOjAsIkciOjIzLCJCIjo0OX19LCJMaW5lV2VpZ2h0IjowLjAsIkxpbmVUeXBlIjowLCJQYXJlbnRTdHlsZSI6bnVsbH0sIlBhcmVudFN0eWxlIjpudWxsfSwiTWFyZ2luIjp7IiRyZWYiOiIxODQifSwiUGFkZGluZyI6eyIkcmVmIjoiMTg1In0sIkJhY2tncm91bmQiOm51bGwsIklzVmlzaWJsZSI6dHJ1ZSwiV2lkdGgiOjAuMCwiSGVpZ2h0IjowLjAsIkJvcmRlclN0eWxlIjpudWxsLCJQYXJlbnRTdHlsZSI6bnVsbH0sIkJhY2tncm91bmRTdHlsZSI6eyIkaWQiOiIzODIiLCJNYXJnaW4iOnsiJHJlZiI6IjE4NyJ9LCJQYWRkaW5nIjp7IiRyZWYiOiIxODgifSwiQmFja2dyb3VuZCI6eyIkaWQiOiIzODMiLCJDb2xvciI6eyIkaWQiOiIzODQiLCJBIjozOCwiUiI6MTgxLCJHIjoxODEsIkIiOjE4MX19LCJJc1Zpc2libGUiOnRydWUsIldpZHRoIjowLjAsIkhlaWdodCI6MC4wLCJCb3JkZXJTdHlsZSI6eyIkaWQiOiIzODUiLCJMaW5lQ29sb3IiOnsiJGlkIjoiMzg2IiwiJHR5cGUiOiJOTFJFLkNvbW1vbi5Eb20uU29saWRDb2xvckJydXNoLCBOTFJFLkNvbW1vbiIsIkNvbG9yIjp7IiRpZCI6IjM4NyIsIkEiOjI1NSwiUiI6MCwiRyI6MjMsIkIiOjQ5fX0sIkxpbmVXZWlnaHQiOjAuMCwiTGluZVR5cGUiOjAsIlBhcmVudFN0eWxlIjpudWxsfSwiUGFyZW50U3R5bGUiOm51bGx9LCJJc0Fib3ZlVGltZWJhbmQiOmZhbHNlLCJNYXJnaW4iOnsiJHJlZiI6IjE5NCJ9LCJQYWRkaW5nIjp7IiRyZWYiOiIxOTUifSwiSXNWaXNpYmxlIjp0cnVlLCJXaWR0aCI6MC4wLCJIZWlnaHQiOjAuMCwiQm9yZGVyU3R5bGUiOm51bGwsIlBhcmVudFN0eWxlIjpudWxsfSwiVGFza3MiOlt7IiRpZCI6IjM4OCIsIl9hdHRhY2hlZE1pbGVzdG9uZXMiOltdLCJUYXNrRGVmaW5pdGlvbiI6eyIkaWQiOiIzODkiLCJHcm91cE5hbWUiOm51bGwsIlN0YXJ0RGF0ZSI6IjIwMjEtMDctMDNUMjM6NTk6MDBaIiwiRW5kRGF0ZSI6IjIwMjMtMTItMjVUMDk6MjA6MDBaIiwiUGVyY2VudGFnZUNvbXBsZXRlIjoyMC4wLCJTdHlsZSI6eyIkaWQiOiIzOTAiLCJTaGFwZSI6NCwiU2hhcGVUaGlja25lc3MiOjMsIkR1cmF0aW9uRm9ybWF0IjowLCJJbmNsdWRlTm9uV29ya2luZ0RheXNJbkR1cmF0aW9uIjpmYWxzZSwiUGVyY2VudGFnZUNvbXBsZXRlU3R5bGUiOnsiJGlkIjoiMzkxIiwiRm9udFNldHRpbmdzIjp7IiRpZCI6IjM5MiIsIkZvbnRTaXplIjoxMCwiRm9udE5hbWUiOiJDYWxpYnJpIiwiSXNCb2xkIjpmYWxzZSwiSXNJdGFsaWMiOmZhbHNlLCJJc1VuZGVybGluZWQiOmZhbHNlLCJQYXJlbnRTdHlsZSI6bnVsbH0sIkF1dG9TaXplIjowLCJGb3JlZ3JvdW5kIjp7IiRyZWYiOiI4NyJ9LCJNYXhXaWR0aCI6MjAwLjAsIk1heEhlaWdodCI6IkluZmluaXR5IiwiU21hcnRGb3JlZ3JvdW5kSXNBY3RpdmUiOmZhbHNlLCJIb3Jpem9udGFsQWxpZ25tZW50IjowLCJWZXJ0aWNhbEFsaWdubWVudCI6MCwiU21hcnRGb3JlZ3JvdW5kIjpudWxsLCJCYWNrZ3JvdW5kRmlsbFR5cGUiOjAsIk1hcmdpbiI6eyIkaWQiOiIzOTMiLCJUb3AiOjAsIkxlZnQiOjAsIlJpZ2h0IjowLCJCb3R0b20iOjB9LCJQYWRkaW5nIjp7IiRpZCI6IjM5NCIsIlRvcCI6MCwiTGVmdCI6MCwiUmlnaHQiOjAsIkJvdHRvbSI6MH0sIkJhY2tncm91bmQiOnsiJHJlZiI6IjkxIn0sIklzVmlzaWJsZSI6dHJ1ZSwiV2lkdGgiOjAuMCwiSGVpZ2h0IjowLjAsIkJvcmRlclN0eWxlIjp7IiRpZCI6IjM5NSIsIkxpbmVDb2xvciI6bnVsbCwiTGluZVdlaWdodCI6MC4wLCJMaW5lVHlwZSI6MCwiUGFyZW50U3R5bGUiOm51bGx9LCJQYXJlbnRTdHlsZSI6bnVsbH0sIkR1cmF0aW9uU3R5bGUiOnsiJGlkIjoiMzk2IiwiRm9udFNldHRpbmdzIjp7IiRpZCI6IjM5NyIsIkZvbnRTaXplIjoxMCwiRm9udE5hbWUiOiJDYWxpYnJpIiwiSXNCb2xkIjpmYWxzZSwiSXNJdGFsaWMiOmZhbHNlLCJJc1VuZGVybGluZWQiOmZhbHNlLCJQYXJlbnRTdHlsZSI6bnVsbH0sIkF1dG9TaXplIjowLCJGb3JlZ3JvdW5kIjp7IiRyZWYiOiI5NCJ9LCJNYXhXaWR0aCI6MjAwLjAsIk1heEhlaWdodCI6IkluZmluaXR5IiwiU21hcnRGb3JlZ3JvdW5kSXNBY3RpdmUiOmZhbHNlLCJIb3Jpem9udGFsQWxpZ25tZW50IjowLCJWZXJ0aWNhbEFsaWdubWVudCI6MCwiU21hcnRGb3JlZ3JvdW5kIjpudWxsLCJCYWNrZ3JvdW5kRmlsbFR5cGUiOjAsIk1hcmdpbiI6eyIkaWQiOiIzOTgiLCJUb3AiOjAsIkxlZnQiOjAsIlJpZ2h0IjowLCJCb3R0b20iOjB9LCJQYWRkaW5nIjp7IiRpZCI6IjM5OSIsIlRvcCI6MCwiTGVmdCI6MCwiUmlnaHQiOjAsIkJvdHRvbSI6MH0sIkJhY2tncm91bmQiOnsiJHJlZiI6Ijk4In0sIklzVmlzaWJsZSI6dHJ1ZSwiV2lkdGgiOjAuMCwiSGVpZ2h0IjowLjAsIkJvcmRlclN0eWxlIjp7IiRpZCI6IjQwMCIsIkxpbmVDb2xvciI6bnVsbCwiTGluZVdlaWdodCI6MC4wLCJMaW5lVHlwZSI6MCwiUGFyZW50U3R5bGUiOm51bGx9LCJQYXJlbnRTdHlsZSI6bnVsbH0sIkhvcml6b250YWxDb25uZWN0b3JTdHlsZSI6eyIkaWQiOiI0MDEiLCJMaW5lQ29sb3IiOnsiJHJlZiI6IjEwMCJ9LCJMaW5lV2VpZ2h0IjoxLjAsIkxpbmVUeXBlIjowLCJQYXJlbnRTdHlsZSI6bnVsbH0sIlZlcnRpY2FsQ29ubmVjdG9yU3R5bGUiOnsiJGlkIjoiNDAyIiwiTGluZUNvbG9yIjp7IiRyZWYiOiIxMDMifSwiTGluZVdlaWdodCI6MC4wLCJMaW5lVHlwZSI6MCwiUGFyZW50U3R5bGUiOm51bGx9LCJNYXJnaW4iOm51bGwsIlN0YXJ0RGF0ZVBvc2l0aW9uIjoxLCJFbmREYXRlUG9zaXRpb24iOjEsIkRhdGVJc1Zpc2libGUiOnRydWUsIlRpdGxlUG9zaXRpb24iOjIsIkR1cmF0aW9uUG9zaXRpb24iOjYsIlBlcmNlbnRhZ2VDb21wbGV0ZWRQb3NpdGlvbiI6NiwiU3BhY2luZyI6MywiSXNCZWxvd1RpbWViYW5kIjp0cnVlLCJQZXJjZW50YWdlQ29tcGxldGVTaGFwZU9wYWNpdHkiOjM1LCJTaGFwZVN0eWxlIjp7IiRpZCI6IjQwMyIsIk1hcmdpbiI6eyIkaWQiOiI0MDQiLCJUb3AiOjAsIkxlZnQiOjQsIlJpZ2h0Ijo0LCJCb3R0b20iOjB9LCJQYWRkaW5nIjp7IiRpZCI6IjQwNSIsIlRvcCI6MCwiTGVmdCI6MCwiUmlnaHQiOjAsIkJvdHRvbSI6MH0sIkJhY2tncm91bmQiOnsiJGlkIjoiNDA2IiwiQ29sb3IiOnsiJGlkIjoiNDA3IiwiQSI6MjU1LCJSIjowLCJHIjo1MiwiQiI6MTIwfX0sIklzVmlzaWJsZSI6dHJ1ZSwiV2lkdGgiOjAuMCwiSGVpZ2h0IjoxNC42NDk5OTk2MTg1MzAyNzMsIkJvcmRlclN0eWxlIjp7IiRpZCI6IjQwOCIsIkxpbmVDb2xvciI6eyIkaWQiOiI0MDkiLCIkdHlwZSI6Ik5MUkUuQ29tbW9uLkRvbS5Tb2xpZENvbG9yQnJ1c2gsIE5MUkUuQ29tbW9uIiwiQ29sb3IiOnsiJGlkIjoiNDEwIiwiQSI6MjU1LCJSIjoyNTUsIkciOjAsIkIiOjB9fSwiTGluZVdlaWdodCI6MC4wLCJMaW5lVHlwZSI6MCwiUGFyZW50U3R5bGUiOm51bGx9LCJQYXJlbnRTdHlsZSI6bnVsbH0sIlRpdGxlU3R5bGUiOnsiJGlkIjoiNDExIiwiRm9udFNldHRpbmdzIjp7IiRpZCI6IjQxMiIsIkZvbnRTaXplIjoxMCwiRm9udE5hbWUiOiJDYWxpYnJpIiwiSXNCb2xkIjp0cnVlLCJJc0l0YWxpYyI6ZmFsc2UsIklzVW5kZXJsaW5lZCI6ZmFsc2UsIlBhcmVudFN0eWxlIjpudWxsfSwiQXV0b1NpemUiOjAsIkZvcmVncm91bmQiOnsiJGlkIjoiNDEzIiwiQ29sb3IiOnsiJGlkIjoiNDE0IiwiQSI6MjU1LCJSIjoyNTUsIkciOjI1NSwiQiI6MjU1fX0sIk1heFdpZHRoIjo5MDAuMCwiTWF4SGVpZ2h0IjoiSW5maW5pdHkiLCJTbWFydEZvcmVncm91bmRJc0FjdGl2ZSI6ZmFsc2UsIkhvcml6b250YWxBbGlnbm1lbnQiOjEsIlZlcnRpY2FsQWxpZ25tZW50IjowLCJTbWFydEZvcmVncm91bmQiOm51bGwsIkJhY2tncm91bmRGaWxsVHlwZSI6MCwiTWFyZ2luIjp7IiRpZCI6IjQxNSIsIlRvcCI6MCwiTGVmdCI6MCwiUmlnaHQiOjAsIkJvdHRvbSI6MH0sIlBhZGRpbmciOnsiJGlkIjoiNDE2IiwiVG9wIjowLCJMZWZ0IjowLCJSaWdodCI6MCwiQm90dG9tIjowfSwiQmFja2dyb3VuZCI6eyIkaWQiOiI0MTciLCJDb2xvciI6eyIkaWQiOiI0MTgiLCJBIjowLCJSIjoyNTUsIkciOjI1NSwiQiI6MjU1fX0sIklzVmlzaWJsZSI6dHJ1ZSwiV2lkdGgiOjAuMCwiSGVpZ2h0IjowLjAsIkJvcmRlclN0eWxlIjp7IiRpZCI6IjQxOSIsIkxpbmVDb2xvciI6bnVsbCwiTGluZVdlaWdodCI6MC4wLCJMaW5lVHlwZSI6MCwiUGFyZW50U3R5bGUiOm51bGx9LCJQYXJlbnRTdHlsZSI6bnVsbH0sIkRhdGVTdHlsZSI6eyIkaWQiOiI0MjAiLCJGb250U2V0dGluZ3MiOnsiJGlkIjoiNDIxIiwiRm9udFNpemUiOjEwLCJGb250TmFtZSI6IkNhbGlicmkiLCJJc0JvbGQiOmZhbHNlLCJJc0l0YWxpYyI6ZmFsc2UsIklzVW5kZXJsaW5lZCI6ZmFsc2UsIlBhcmVudFN0eWxlIjpudWxsfSwiQXV0b1NpemUiOjAsIkZvcmVncm91bmQiOnsiJGlkIjoiNDIyIiwiQ29sb3IiOnsiJGlkIjoiNDIzIiwiQSI6MjU1LCJSIjo2NCwiRyI6NjQsIkIiOjY1fX0sIk1heFdpZHRoIjoyMDAuMCwiTWF4SGVpZ2h0IjoiSW5maW5pdHkiLCJTbWFydEZvcmVncm91bmRJc0FjdGl2ZSI6ZmFsc2UsIkhvcml6b250YWxBbGlnbm1lbnQiOjAsIlZlcnRpY2FsQWxpZ25tZW50IjowLCJTbWFydEZvcmVncm91bmQiOm51bGwsIkJhY2tncm91bmRGaWxsVHlwZSI6MCwiTWFyZ2luIjp7IiRpZCI6IjQyNCIsIlRvcCI6MCwiTGVmdCI6MCwiUmlnaHQiOjAsIkJvdHRvbSI6MH0sIlBhZGRpbmciOnsiJGlkIjoiNDI1IiwiVG9wIjowLCJMZWZ0IjowLCJSaWdodCI6MCwiQm90dG9tIjowfSwiQmFja2dyb3VuZCI6eyIkaWQiOiI0MjYiLCJDb2xvciI6eyIkaWQiOiI0MjciLCJBIjowLCJSIjoyNTUsIkciOjI1NSwiQiI6MjU1fX0sIklzVmlzaWJsZSI6dHJ1ZSwiV2lkdGgiOjAuMCwiSGVpZ2h0IjowLjAsIkJvcmRlclN0eWxlIjp7IiRpZCI6IjQyOCIsIkxpbmVDb2xvciI6bnVsbCwiTGluZVdlaWdodCI6MC4wLCJMaW5lVHlwZSI6MCwiUGFyZW50U3R5bGUiOm51bGx9LCJQYXJlbnRTdHlsZSI6bnVsbH0sIkRhdGVGb3JtYXQiOnsiJGlkIjoiNDI5IiwiRm9ybWF0U3RyaW5nIjoiTU1NIH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QzMCIsIkZvcm1hdCI6MCwiSXNWaXNpYmxlIjpmYWxzZSwiTGFzdEtub3duVmlzaWJpbGl0eVN0YXRlIjpmYWxzZX0sIklzVmlzaWJsZSI6dHJ1ZSwiUGFyZW50U3R5bGUiOm51bGx9LCJJbmRleCI6NiwiU21hcnREdXJhdGlvbkFjdGl2YXRlZCI6ZmFsc2UsIkRhdGVGb3JtYXQiOnsiJHJlZiI6IjQyOSJ9LCJXZWVrTnVtYmVyaW5nIjp7IiRpZCI6IjQzMSIsIkZvcm1hdCI6MCwiSXNWaXNpYmxlIjpmYWxzZSwiTGFzdEtub3duVmlzaWJpbGl0eVN0YXRlIjpmYWxzZX0sIklkIjoiMDMxZWU0MWUtZDA0Mi00Y2NkLTg4MGUtYTRhMzdkMGMwNjY1IiwiSW1wb3J0SWQiOm51bGwsIlRpdGxlIjoiUHJvZHVjdGlvbiAiLCJOb3RlIjpudWxsLCJIeXBlcmxpbmsiOnsiJGlkIjoiNDMyIiwiQWRkcmVzcyI6IiIsIlN1YkFkZHJlc3MiOiIifSwiSXNDaGFuZ2VkIjpmYWxzZSwiSXNOZXciOmZhbHNlfSwiSW5kZXgiOjB9XSwiTWlsZXN0b25lcyI6W3siJGlkIjoiNDMzIiwiSWQiOiI2YjA2MTIwZi00Y2VjLTQyYjQtOWZjMC00Y2E3MGI4M2U2OTUiLCJJbmRleCI6NCwiR3JvdXBJZCI6IjFkMzQ5NGEyLWVjMGMtNDVkYy05YmFmLWYzMTkwNjMxOTIwNyIsIlRpdGxlIjoiQ2xhc3MgSUlJIiwiRGF0ZVRpbWUiOiIyMDIyLTA3LTAxVDIzOjU5OjAwWiIsIlBlcmNlbnRhZ2VDb21wbGV0ZSI6MTAuMCwiTm90ZSI6bnVsbCwiU3R5bGUiOnsiJGlkIjoiNDM0IiwiVGl0bGVQb3NpdGlvbiI6IkxlZnQiLCJEYXRlUG9zaXRpb24iOiJSaWdodCIsIlNoYXBlVHlwZSI6MTcsIlNoYXBlU2l6ZSI6MCwiU2hhcGVTdHlsZSI6eyIkaWQiOiI0MzUiLCJNYXJnaW4iOnsiJGlkIjoiNDM2IiwiVG9wIjowLCJMZWZ0IjowLCJSaWdodCI6MCwiQm90dG9tIjowfSwiUGFkZGluZyI6eyIkaWQiOiI0MzciLCJUb3AiOjAsIkxlZnQiOjAsIlJpZ2h0IjowLCJCb3R0b20iOjB9LCJCYWNrZ3JvdW5kIjp7IiRpZCI6IjQzOCIsIkNvbG9yIjp7IiRpZCI6IjQzOSIsIkEiOjI1NSwiUiI6MCwiRyI6NTIsIkIiOjEyMH19LCJJc1Zpc2libGUiOnRydWUsIldpZHRoIjoxNC4wLCJIZWlnaHQiOjE0LjAsIkJvcmRlclN0eWxlIjp7IiRpZCI6IjQ0MCIsIkxpbmVDb2xvciI6bnVsbCwiTGluZVdlaWdodCI6MC4wLCJMaW5lVHlwZSI6MCwiUGFyZW50U3R5bGUiOm51bGx9LCJQYXJlbnRTdHlsZSI6bnVsbH0sIlRpdGxlU3R5bGUiOnsiJGlkIjoiNDQxIiwiRm9udFNldHRpbmdzIjp7IiRpZCI6IjQ0MiIsIkZvbnRTaXplIjoxMCwiRm9udE5hbWUiOiJDYWxpYnJpIiwiSXNCb2xkIjpmYWxzZSwiSXNJdGFsaWMiOmZhbHNlLCJJc1VuZGVybGluZWQiOmZhbHNlLCJQYXJlbnRTdHlsZSI6bnVsbH0sIkF1dG9TaXplIjoyLCJGb3JlZ3JvdW5kIjp7IiRpZCI6IjQ0MyIsIkNvbG9yIjp7IiRpZCI6IjQ0NCIsIkEiOjI1NSwiUiI6MCwiRyI6MCwiQiI6MH19LCJNYXhXaWR0aCI6NDYuMTc4NTgxMjM3NzkyOTY5LCJNYXhIZWlnaHQiOiJJbmZpbml0eSIsIlNtYXJ0Rm9yZWdyb3VuZElzQWN0aXZlIjpmYWxzZSwiSG9yaXpvbnRhbEFsaWdubWVudCI6MiwiVmVydGljYWxBbGlnbm1lbnQiOjAsIlNtYXJ0Rm9yZWdyb3VuZCI6bnVsbCwiQmFja2dyb3VuZEZpbGxUeXBlIjowLCJNYXJnaW4iOnsiJGlkIjoiNDQ1IiwiVG9wIjowLCJMZWZ0IjowLCJSaWdodCI6MCwiQm90dG9tIjowfSwiUGFkZGluZyI6eyIkaWQiOiI0NDYiLCJUb3AiOjAsIkxlZnQiOjAsIlJpZ2h0IjowLCJCb3R0b20iOjB9LCJCYWNrZ3JvdW5kIjp7IiRpZCI6IjQ0NyIsIkNvbG9yIjp7IiRpZCI6IjQ0OCIsIkEiOjAsIlIiOjI1NSwiRyI6MjU1LCJCIjoyNTV9fSwiSXNWaXNpYmxlIjp0cnVlLCJXaWR0aCI6MC4wLCJIZWlnaHQiOjAuMCwiQm9yZGVyU3R5bGUiOm51bGwsIlBhcmVudFN0eWxlIjpudWxsfSwiRGF0ZVN0eWxlIjp7IiRpZCI6IjQ0OSIsIkZvbnRTZXR0aW5ncyI6eyIkaWQiOiI0NTAiLCJGb250U2l6ZSI6MTAsIkZvbnROYW1lIjoiQ2FsaWJyaSIsIklzQm9sZCI6ZmFsc2UsIklzSXRhbGljIjpmYWxzZSwiSXNVbmRlcmxpbmVkIjpmYWxzZSwiUGFyZW50U3R5bGUiOm51bGx9LCJBdXRvU2l6ZSI6MCwiRm9yZWdyb3VuZCI6eyIkaWQiOiI0NTEiLCJDb2xvciI6eyIkaWQiOiI0NTI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Q1MyIsIlRvcCI6MCwiTGVmdCI6MCwiUmlnaHQiOjAsIkJvdHRvbSI6MH0sIlBhZGRpbmciOnsiJGlkIjoiNDU0IiwiVG9wIjowLCJMZWZ0IjowLCJSaWdodCI6MCwiQm90dG9tIjowfSwiQmFja2dyb3VuZCI6eyIkaWQiOiI0NTUiLCJDb2xvciI6eyIkaWQiOiI0NTYiLCJBIjowLCJSIjoyNTUsIkciOjI1NSwiQiI6MjU1fX0sIklzVmlzaWJsZSI6dHJ1ZSwiV2lkdGgiOjAuMCwiSGVpZ2h0IjowLjAsIkJvcmRlclN0eWxlIjpudWxsLCJQYXJlbnRTdHlsZSI6bnVsbH0sIkRhdGVGb3JtYXQiOnsiJGlkIjoiNDU3IiwiRm9ybWF0U3RyaW5nIjoiTU1NIGQsIHl5eXkiLCJTZXBhcmF0b3IiOiIvIiwiVXNlSW50ZXJuYXRpb25hbERhdGVGb3JtYXQiOmZhbHNlLCJEYXRlSXNWaXNpYmxlIjp0cnVlLCJUaW1lSXNWaXNpYmxlIjpmYWxzZSwiSG91ckRpZ2l0cyI6MSwiQW1QbURlc2lnbmF0b3IiOjIsIlRyaW0wME1pbnV0ZXMiOmZhbHNlLCJMYXN0S25vd25WaXNpYmlsaXR5U3RhdGUiOnsiJGlkIjoiNDU4IiwiRGF0ZVBhcnRJc1Zpc2libGUiOnRydWUsIlRpbWVQYXJ0SXNWaXNpYmxlIjpmYWxzZX19LCJXZWVrTnVtYmVyaW5nIjp7IiRpZCI6IjQ1OSIsIkZvcm1hdCI6MCwiSXNWaXNpYmxlIjpmYWxzZSwiTGFzdEtub3duVmlzaWJpbGl0eVN0YXRlIjpmYWxzZX0sIklzVmlzaWJsZSI6dHJ1ZSwiUGFyZW50U3R5bGUiOm51bGx9LCJIeXBlcmxpbmsiOnsiJGlkIjoiNDYwIiwiQWRkcmVzcyI6IiIsIlN1YkFkZHJlc3MiOiIifSwiSW1wb3J0SWQiOm51bGx9LHsiJGlkIjoiNDYxIiwiSWQiOiJjMDBhNDNhMC1kY2VlLTQ1NTUtOGQyMC1mNDU2ZjNmYmQ0YzYiLCJJbmRleCI6NSwiR3JvdXBJZCI6IjFkMzQ5NGEyLWVjMGMtNDVkYy05YmFmLWYzMTkwNjMxOTIwNyIsIlRpdGxlIjoiUHVzaCB0byBDbGFzcyBJViIsIkRhdGVUaW1lIjoiMjAyMy0wOS0wNlQyMzo1OTowMCIsIlBlcmNlbnRhZ2VDb21wbGV0ZSI6MTAuMCwiTm90ZSI6bnVsbCwiU3R5bGUiOnsiJGlkIjoiNDYyIiwiVGl0bGVQb3NpdGlvbiI6IkxlZnQiLCJEYXRlUG9zaXRpb24iOiJMZWZ0IiwiU2hhcGVUeXBlIjoxNywiU2hhcGVTaXplIjowLCJTaGFwZVN0eWxlIjp7IiRpZCI6IjQ2MyIsIk1hcmdpbiI6eyIkcmVmIjoiNjAifSwiUGFkZGluZyI6eyIkcmVmIjoiNjEifSwiQmFja2dyb3VuZCI6eyIkaWQiOiI0NjQiLCJDb2xvciI6eyIkaWQiOiI0NjUiLCJBIjoyNTUsIlIiOjAsIkciOjUyLCJCIjoxMjB9fSwiSXNWaXNpYmxlIjp0cnVlLCJXaWR0aCI6MTQuMCwiSGVpZ2h0IjoxNC4wLCJCb3JkZXJTdHlsZSI6eyIkaWQiOiI0NjYiLCJMaW5lQ29sb3IiOm51bGwsIkxpbmVXZWlnaHQiOjAuMCwiTGluZVR5cGUiOjAsIlBhcmVudFN0eWxlIjpudWxsfSwiUGFyZW50U3R5bGUiOm51bGx9LCJUaXRsZVN0eWxlIjp7IiRpZCI6IjQ2NyIsIkZvbnRTZXR0aW5ncyI6eyIkaWQiOiI0NjgiLCJGb250U2l6ZSI6MTAsIkZvbnROYW1lIjoiQ2FsaWJyaSIsIklzQm9sZCI6ZmFsc2UsIklzSXRhbGljIjpmYWxzZSwiSXNVbmRlcmxpbmVkIjpmYWxzZSwiUGFyZW50U3R5bGUiOm51bGx9LCJBdXRvU2l6ZSI6MiwiRm9yZWdyb3VuZCI6eyIkaWQiOiI0NjkiLCJDb2xvciI6eyIkaWQiOiI0NzAiLCJBIjoyNTUsIlIiOjAsIkciOjAsIkIiOjB9fSwiTWF4V2lkdGgiOjgzLjMwNDAxNjExMzI4MTI1LCJNYXhIZWlnaHQiOiJJbmZpbml0eSIsIlNtYXJ0Rm9yZWdyb3VuZElzQWN0aXZlIjpmYWxzZSwiSG9yaXpvbnRhbEFsaWdubWVudCI6MiwiVmVydGljYWxBbGlnbm1lbnQiOjAsIlNtYXJ0Rm9yZWdyb3VuZCI6bnVsbCwiQmFja2dyb3VuZEZpbGxUeXBlIjowLCJNYXJnaW4iOnsiJHJlZiI6IjcxIn0sIlBhZGRpbmciOnsiJHJlZiI6IjcyIn0sIkJhY2tncm91bmQiOnsiJGlkIjoiNDcxIiwiQ29sb3IiOnsiJGlkIjoiNDcyIiwiQSI6MCwiUiI6MjU1LCJHIjoyNTUsIkIiOjI1NX19LCJJc1Zpc2libGUiOnRydWUsIldpZHRoIjowLjAsIkhlaWdodCI6MC4wLCJCb3JkZXJTdHlsZSI6bnVsbCwiUGFyZW50U3R5bGUiOm51bGx9LCJEYXRlU3R5bGUiOnsiJGlkIjoiNDczIiwiRm9udFNldHRpbmdzIjp7IiRpZCI6IjQ3NCIsIkZvbnRTaXplIjoxMCwiRm9udE5hbWUiOiJDYWxpYnJpIiwiSXNCb2xkIjpmYWxzZSwiSXNJdGFsaWMiOmZhbHNlLCJJc1VuZGVybGluZWQiOmZhbHNlLCJQYXJlbnRTdHlsZSI6bnVsbH0sIkF1dG9TaXplIjowLCJGb3JlZ3JvdW5kIjp7IiRpZCI6IjQ3NSIsIkNvbG9yIjp7IiRpZCI6IjQ3Ni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c4In0sIlBhZGRpbmciOnsiJHJlZiI6Ijc5In0sIkJhY2tncm91bmQiOnsiJGlkIjoiNDc3IiwiQ29sb3IiOnsiJGlkIjoiNDc4IiwiQSI6MCwiUiI6MjU1LCJHIjoyNTUsIkIiOjI1NX19LCJJc1Zpc2libGUiOmZhbHNlLCJXaWR0aCI6MC4wLCJIZWlnaHQiOjAuMCwiQm9yZGVyU3R5bGUiOm51bGwsIlBhcmVudFN0eWxlIjpudWxsfSwiRGF0ZUZvcm1hdCI6eyIkaWQiOiI0NzkiLCJGb3JtYXRTdHJpbmciOiJNTU0gZCwgeXl5eSIsIlNlcGFyYXRvciI6Ii8iLCJVc2VJbnRlcm5hdGlvbmFsRGF0ZUZvcm1hdCI6ZmFsc2UsIkRhdGVJc1Zpc2libGUiOnRydWUsIlRpbWVJc1Zpc2libGUiOmZhbHNlLCJIb3VyRGlnaXRzIjoxLCJBbVBtRGVzaWduYXRvciI6MiwiVHJpbTAwTWludXRlcyI6ZmFsc2UsIkxhc3RLbm93blZpc2liaWxpdHlTdGF0ZSI6eyIkaWQiOiI0ODAiLCJEYXRlUGFydElzVmlzaWJsZSI6dHJ1ZSwiVGltZVBhcnRJc1Zpc2libGUiOmZhbHNlfX0sIldlZWtOdW1iZXJpbmciOnsiJGlkIjoiNDgxIiwiRm9ybWF0IjowLCJJc1Zpc2libGUiOmZhbHNlLCJMYXN0S25vd25WaXNpYmlsaXR5U3RhdGUiOmZhbHNlfSwiSXNWaXNpYmxlIjp0cnVlLCJQYXJlbnRTdHlsZSI6bnVsbH0sIkh5cGVybGluayI6eyIkaWQiOiI0ODIiLCJBZGRyZXNzIjoiIiwiU3ViQWRkcmVzcyI6IiJ9LCJJbXBvcnRJZCI6IiJ9XX0seyIkaWQiOiI0ODMiLCJJZCI6ImJjNWRlYjQ0LTgzOTctNDUxMy1hYzdjLThmMWZhZTY4ZDljMiIsIkluZGV4IjozLCJIZWFkZXJUZXh0IjoiVVNBIiwiU3R5bGUiOnsiJGlkIjoiNDg0IiwiSGVhZGVyU3R5bGUiOnsiJGlkIjoiNDg1IiwiVGV4dFN0eWxlIjp7IiRpZCI6IjQ4NiIsIkZvbnRTZXR0aW5ncyI6eyIkaWQiOiI0ODciLCJGb250U2l6ZSI6MTMsIkZvbnROYW1lIjoiQ2FsaWJyaSIsIklzQm9sZCI6dHJ1ZSwiSXNJdGFsaWMiOmZhbHNlLCJJc1VuZGVybGluZWQiOmZhbHNlLCJQYXJlbnRTdHlsZSI6bnVsbH0sIkF1dG9TaXplIjowLCJGb3JlZ3JvdW5kIjp7IiRpZCI6IjQ4OCIsIkNvbG9yIjp7IiRpZCI6IjQ4OSIsIkEiOjI1NSwiUiI6MjU1LCJHIjoyNTUsIkIiOjI1NX19LCJNYXhXaWR0aCI6ODcuNjkwNTE2NDMxOTI0ODYzLCJNYXhIZWlnaHQiOjAuMCwiU21hcnRGb3JlZ3JvdW5kSXNBY3RpdmUiOmZhbHNlLCJIb3Jpem9udGFsQWxpZ25tZW50IjowLCJWZXJ0aWNhbEFsaWdubWVudCI6MCwiU21hcnRGb3JlZ3JvdW5kIjpudWxsLCJCYWNrZ3JvdW5kRmlsbFR5cGUiOjAsIk1hcmdpbiI6eyIkcmVmIjoiMTc0In0sIlBhZGRpbmciOnsiJHJlZiI6IjE3NSJ9LCJCYWNrZ3JvdW5kIjpudWxsLCJJc1Zpc2libGUiOmZhbHNlLCJXaWR0aCI6MC4wLCJIZWlnaHQiOjAuMCwiQm9yZGVyU3R5bGUiOm51bGwsIlBhcmVudFN0eWxlIjpudWxsfSwiUmVjdGFuZ2xlU3R5bGUiOnsiJGlkIjoiNDkwIiwiTWFyZ2luIjp7IiRyZWYiOiIxNzcifSwiUGFkZGluZyI6eyIkcmVmIjoiMTc4In0sIkJhY2tncm91bmQiOnsiJGlkIjoiNDkxIiwiQ29sb3IiOnsiJGlkIjoiNDkyIiwiQSI6MjA0LCJSIjowLCJHIjo4MiwiQiI6MTgwfX0sIklzVmlzaWJsZSI6ZmFsc2UsIldpZHRoIjowLjAsIkhlaWdodCI6MC4wLCJCb3JkZXJTdHlsZSI6eyIkaWQiOiI0OTMiLCJMaW5lQ29sb3IiOnsiJGlkIjoiNDk0IiwiJHR5cGUiOiJOTFJFLkNvbW1vbi5Eb20uU29saWRDb2xvckJydXNoLCBOTFJFLkNvbW1vbiIsIkNvbG9yIjp7IiRpZCI6IjQ5NSIsIkEiOjI1NSwiUiI6NjcsIkciOjYxLCJCIjo1Nn19LCJMaW5lV2VpZ2h0IjowLjAsIkxpbmVUeXBlIjowLCJQYXJlbnRTdHlsZSI6bnVsbH0sIlBhcmVudFN0eWxlIjpudWxsfSwiTWFyZ2luIjp7IiRyZWYiOiIxODQifSwiUGFkZGluZyI6eyIkcmVmIjoiMTg1In0sIkJhY2tncm91bmQiOm51bGwsIklzVmlzaWJsZSI6dHJ1ZSwiV2lkdGgiOjAuMCwiSGVpZ2h0IjowLjAsIkJvcmRlclN0eWxlIjpudWxsLCJQYXJlbnRTdHlsZSI6bnVsbH0sIkJhY2tncm91bmRTdHlsZSI6eyIkaWQiOiI0OTYiLCJNYXJnaW4iOnsiJHJlZiI6IjE4NyJ9LCJQYWRkaW5nIjp7IiRyZWYiOiIxODgifSwiQmFja2dyb3VuZCI6eyIkaWQiOiI0OTciLCJDb2xvciI6eyIkaWQiOiI0OTgiLCJBIjozOCwiUiI6MTgxLCJHIjoxODEsIkIiOjE4MX19LCJJc1Zpc2libGUiOnRydWUsIldpZHRoIjowLjAsIkhlaWdodCI6MC4wLCJCb3JkZXJTdHlsZSI6eyIkaWQiOiI0OTkiLCJMaW5lQ29sb3IiOnsiJGlkIjoiNTAwIiwiJHR5cGUiOiJOTFJFLkNvbW1vbi5Eb20uU29saWRDb2xvckJydXNoLCBOTFJFLkNvbW1vbiIsIkNvbG9yIjp7IiRpZCI6IjUwMSIsIkEiOjI1NSwiUiI6NjcsIkciOjYxLCJCIjo1Nn19LCJMaW5lV2VpZ2h0IjowLjAsIkxpbmVUeXBlIjowLCJQYXJlbnRTdHlsZSI6bnVsbH0sIlBhcmVudFN0eWxlIjpudWxsfSwiSXNBYm92ZVRpbWViYW5kIjpmYWxzZSwiTWFyZ2luIjp7IiRyZWYiOiIxOTQifSwiUGFkZGluZyI6eyIkcmVmIjoiMTk1In0sIklzVmlzaWJsZSI6dHJ1ZSwiV2lkdGgiOjAuMCwiSGVpZ2h0IjowLjAsIkJvcmRlclN0eWxlIjpudWxsLCJQYXJlbnRTdHlsZSI6bnVsbH0sIlRhc2tzIjpbeyIkaWQiOiI1MDIiLCJfYXR0YWNoZWRNaWxlc3RvbmVzIjpbXSwiVGFza0RlZmluaXRpb24iOnsiJGlkIjoiNTAzIiwiR3JvdXBOYW1lIjpudWxsLCJTdGFydERhdGUiOiIyMDIxLTAxLTAxVDAwOjAwOjAwWiIsIkVuZERhdGUiOiIyMDIyLTEyLTI1VDIzOjU5OjAwWiIsIlBlcmNlbnRhZ2VDb21wbGV0ZSI6ODAuMCwiU3R5bGUiOnsiJGlkIjoiNTA0IiwiU2hhcGUiOjQsIlNoYXBlVGhpY2tuZXNzIjozLCJEdXJhdGlvbkZvcm1hdCI6MCwiSW5jbHVkZU5vbldvcmtpbmdEYXlzSW5EdXJhdGlvbiI6ZmFsc2UsIlBlcmNlbnRhZ2VDb21wbGV0ZVN0eWxlIjp7IiRpZCI6IjUwNSIsIkZvbnRTZXR0aW5ncyI6eyIkaWQiOiI1MDYiLCJGb250U2l6ZSI6MTAsIkZvbnROYW1lIjoiQ2FsaWJyaSIsIklzQm9sZCI6ZmFsc2UsIklzSXRhbGljIjpmYWxzZSwiSXNVbmRlcmxpbmVkIjpmYWxzZSwiUGFyZW50U3R5bGUiOm51bGx9LCJBdXRvU2l6ZSI6MCwiRm9yZWdyb3VuZCI6eyIkaWQiOiI1MDciLCJDb2xvciI6eyIkaWQiOiI1MDg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pZCI6IjUwOSIsIlRvcCI6MCwiTGVmdCI6MCwiUmlnaHQiOjAsIkJvdHRvbSI6MH0sIlBhZGRpbmciOnsiJGlkIjoiNTEwIiwiVG9wIjowLCJMZWZ0IjowLCJSaWdodCI6MCwiQm90dG9tIjowfSwiQmFja2dyb3VuZCI6eyIkcmVmIjoiOTEifSwiSXNWaXNpYmxlIjp0cnVlLCJXaWR0aCI6MC4wLCJIZWlnaHQiOjAuMCwiQm9yZGVyU3R5bGUiOnsiJGlkIjoiNTExIiwiTGluZUNvbG9yIjpudWxsLCJMaW5lV2VpZ2h0IjowLjAsIkxpbmVUeXBlIjowLCJQYXJlbnRTdHlsZSI6bnVsbH0sIlBhcmVudFN0eWxlIjpudWxsfSwiRHVyYXRpb25TdHlsZSI6eyIkaWQiOiI1MTIiLCJGb250U2V0dGluZ3MiOnsiJGlkIjoiNTEzIiwiRm9udFNpemUiOjEwLCJGb250TmFtZSI6IkNhbGlicmkiLCJJc0JvbGQiOmZhbHNlLCJJc0l0YWxpYyI6ZmFsc2UsIklzVW5kZXJsaW5lZCI6ZmFsc2UsIlBhcmVudFN0eWxlIjpudWxsfSwiQXV0b1NpemUiOjAsIkZvcmVncm91bmQiOnsiJGlkIjoiNTE0IiwiQ29sb3IiOnsiJHJlZiI6Ijk1In19LCJNYXhXaWR0aCI6MjAwLjAsIk1heEhlaWdodCI6IkluZmluaXR5IiwiU21hcnRGb3JlZ3JvdW5kSXNBY3RpdmUiOmZhbHNlLCJIb3Jpem9udGFsQWxpZ25tZW50IjowLCJWZXJ0aWNhbEFsaWdubWVudCI6MCwiU21hcnRGb3JlZ3JvdW5kIjpudWxsLCJCYWNrZ3JvdW5kRmlsbFR5cGUiOjAsIk1hcmdpbiI6eyIkaWQiOiI1MTUiLCJUb3AiOjAsIkxlZnQiOjAsIlJpZ2h0IjowLCJCb3R0b20iOjB9LCJQYWRkaW5nIjp7IiRpZCI6IjUxNiIsIlRvcCI6MCwiTGVmdCI6MCwiUmlnaHQiOjAsIkJvdHRvbSI6MH0sIkJhY2tncm91bmQiOnsiJHJlZiI6Ijk4In0sIklzVmlzaWJsZSI6dHJ1ZSwiV2lkdGgiOjAuMCwiSGVpZ2h0IjowLjAsIkJvcmRlclN0eWxlIjp7IiRpZCI6IjUxNyIsIkxpbmVDb2xvciI6bnVsbCwiTGluZVdlaWdodCI6MC4wLCJMaW5lVHlwZSI6MCwiUGFyZW50U3R5bGUiOm51bGx9LCJQYXJlbnRTdHlsZSI6bnVsbH0sIkhvcml6b250YWxDb25uZWN0b3JTdHlsZSI6eyIkaWQiOiI1MTgiLCJMaW5lQ29sb3IiOnsiJHJlZiI6IjEwMCJ9LCJMaW5lV2VpZ2h0IjoxLjAsIkxpbmVUeXBlIjowLCJQYXJlbnRTdHlsZSI6bnVsbH0sIlZlcnRpY2FsQ29ubmVjdG9yU3R5bGUiOnsiJGlkIjoiNTE5IiwiTGluZUNvbG9yIjp7IiRyZWYiOiIxMDMifSwiTGluZVdlaWdodCI6MC4wLCJMaW5lVHlwZSI6MCwiUGFyZW50U3R5bGUiOm51bGx9LCJNYXJnaW4iOm51bGwsIlN0YXJ0RGF0ZVBvc2l0aW9uIjoxLCJFbmREYXRlUG9zaXRpb24iOjEsIkRhdGVJc1Zpc2libGUiOnRydWUsIlRpdGxlUG9zaXRpb24iOjIsIkR1cmF0aW9uUG9zaXRpb24iOjYsIlBlcmNlbnRhZ2VDb21wbGV0ZWRQb3NpdGlvbiI6NiwiU3BhY2luZyI6MywiSXNCZWxvd1RpbWViYW5kIjp0cnVlLCJQZXJjZW50YWdlQ29tcGxldGVTaGFwZU9wYWNpdHkiOjM1LCJTaGFwZVN0eWxlIjp7IiRpZCI6IjUyMCIsIk1hcmdpbiI6eyIkaWQiOiI1MjEiLCJUb3AiOjAsIkxlZnQiOjQsIlJpZ2h0Ijo0LCJCb3R0b20iOjB9LCJQYWRkaW5nIjp7IiRpZCI6IjUyMiIsIlRvcCI6MCwiTGVmdCI6MCwiUmlnaHQiOjAsIkJvdHRvbSI6MH0sIkJhY2tncm91bmQiOnsiJGlkIjoiNTIzIiwiQ29sb3IiOnsiJGlkIjoiNTI0IiwiQSI6MjU1LCJSIjoyMTYsIkciOjAsIkIiOjM5fX0sIklzVmlzaWJsZSI6dHJ1ZSwiV2lkdGgiOjAuMCwiSGVpZ2h0IjoxNC42NDk5OTk2MTg1MzAyNzMsIkJvcmRlclN0eWxlIjp7IiRpZCI6IjUyNSIsIkxpbmVDb2xvciI6eyIkaWQiOiI1MjYiLCIkdHlwZSI6Ik5MUkUuQ29tbW9uLkRvbS5Tb2xpZENvbG9yQnJ1c2gsIE5MUkUuQ29tbW9uIiwiQ29sb3IiOnsiJGlkIjoiNTI3IiwiQSI6MjU1LCJSIjoyNTUsIkciOjAsIkIiOjB9fSwiTGluZVdlaWdodCI6MC4wLCJMaW5lVHlwZSI6MCwiUGFyZW50U3R5bGUiOm51bGx9LCJQYXJlbnRTdHlsZSI6bnVsbH0sIlRpdGxlU3R5bGUiOnsiJGlkIjoiNTI4IiwiRm9udFNldHRpbmdzIjp7IiRpZCI6IjUyOSIsIkZvbnRTaXplIjoxMCwiRm9udE5hbWUiOiJDYWxpYnJpIiwiSXNCb2xkIjp0cnVlLCJJc0l0YWxpYyI6ZmFsc2UsIklzVW5kZXJsaW5lZCI6ZmFsc2UsIlBhcmVudFN0eWxlIjpudWxsfSwiQXV0b1NpemUiOjAsIkZvcmVncm91bmQiOnsiJGlkIjoiNTMwIiwiQ29sb3IiOnsiJGlkIjoiNTMxIiwiQSI6MjU1LCJSIjoyNTUsIkciOjI1NSwiQiI6MjU1fX0sIk1heFdpZHRoIjo5MDAuMCwiTWF4SGVpZ2h0IjoiSW5maW5pdHkiLCJTbWFydEZvcmVncm91bmRJc0FjdGl2ZSI6ZmFsc2UsIkhvcml6b250YWxBbGlnbm1lbnQiOjEsIlZlcnRpY2FsQWxpZ25tZW50IjowLCJTbWFydEZvcmVncm91bmQiOm51bGwsIkJhY2tncm91bmRGaWxsVHlwZSI6MCwiTWFyZ2luIjp7IiRpZCI6IjUzMiIsIlRvcCI6MCwiTGVmdCI6MCwiUmlnaHQiOjAsIkJvdHRvbSI6MH0sIlBhZGRpbmciOnsiJGlkIjoiNTMzIiwiVG9wIjowLCJMZWZ0IjowLCJSaWdodCI6MCwiQm90dG9tIjowfSwiQmFja2dyb3VuZCI6eyIkaWQiOiI1MzQiLCJDb2xvciI6eyIkaWQiOiI1MzUiLCJBIjowLCJSIjoyNTUsIkciOjI1NSwiQiI6MjU1fX0sIklzVmlzaWJsZSI6dHJ1ZSwiV2lkdGgiOjAuMCwiSGVpZ2h0IjowLjAsIkJvcmRlclN0eWxlIjp7IiRpZCI6IjUzNiIsIkxpbmVDb2xvciI6bnVsbCwiTGluZVdlaWdodCI6MC4wLCJMaW5lVHlwZSI6MCwiUGFyZW50U3R5bGUiOm51bGx9LCJQYXJlbnRTdHlsZSI6bnVsbH0sIkRhdGVTdHlsZSI6eyIkaWQiOiI1MzciLCJGb250U2V0dGluZ3MiOnsiJGlkIjoiNTM4IiwiRm9udFNpemUiOjEwLCJGb250TmFtZSI6IkNhbGlicmkiLCJJc0JvbGQiOmZhbHNlLCJJc0l0YWxpYyI6ZmFsc2UsIklzVW5kZXJsaW5lZCI6ZmFsc2UsIlBhcmVudFN0eWxlIjpudWxsfSwiQXV0b1NpemUiOjAsIkZvcmVncm91bmQiOnsiJGlkIjoiNTM5IiwiQ29sb3IiOnsiJGlkIjoiNTQwIiwiQSI6MjU1LCJSIjo2NCwiRyI6NjQsIkIiOjY1fX0sIk1heFdpZHRoIjoyMDAuMCwiTWF4SGVpZ2h0IjoiSW5maW5pdHkiLCJTbWFydEZvcmVncm91bmRJc0FjdGl2ZSI6ZmFsc2UsIkhvcml6b250YWxBbGlnbm1lbnQiOjAsIlZlcnRpY2FsQWxpZ25tZW50IjowLCJTbWFydEZvcmVncm91bmQiOm51bGwsIkJhY2tncm91bmRGaWxsVHlwZSI6MCwiTWFyZ2luIjp7IiRpZCI6IjU0MSIsIlRvcCI6MCwiTGVmdCI6MCwiUmlnaHQiOjAsIkJvdHRvbSI6MH0sIlBhZGRpbmciOnsiJGlkIjoiNTQyIiwiVG9wIjowLCJMZWZ0IjowLCJSaWdodCI6MCwiQm90dG9tIjowfSwiQmFja2dyb3VuZCI6eyIkaWQiOiI1NDMiLCJDb2xvciI6eyIkaWQiOiI1NDQiLCJBIjowLCJSIjoyNTUsIkciOjI1NSwiQiI6MjU1fX0sIklzVmlzaWJsZSI6dHJ1ZSwiV2lkdGgiOjAuMCwiSGVpZ2h0IjowLjAsIkJvcmRlclN0eWxlIjp7IiRpZCI6IjU0NSIsIkxpbmVDb2xvciI6bnVsbCwiTGluZVdlaWdodCI6MC4wLCJMaW5lVHlwZSI6MCwiUGFyZW50U3R5bGUiOm51bGx9LCJQYXJlbnRTdHlsZSI6bnVsbH0sIkRhdGVGb3JtYXQiOnsiJGlkIjoiNTQ2IiwiRm9ybWF0U3RyaW5nIjoiTU1NIH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0NyIsIkZvcm1hdCI6MCwiSXNWaXNpYmxlIjpmYWxzZSwiTGFzdEtub3duVmlzaWJpbGl0eVN0YXRlIjpmYWxzZX0sIklzVmlzaWJsZSI6dHJ1ZSwiUGFyZW50U3R5bGUiOm51bGx9LCJJbmRleCI6OSwiU21hcnREdXJhdGlvbkFjdGl2YXRlZCI6ZmFsc2UsIkRhdGVGb3JtYXQiOnsiJHJlZiI6IjU0NiJ9LCJXZWVrTnVtYmVyaW5nIjp7IiRpZCI6IjU0OCIsIkZvcm1hdCI6MCwiSXNWaXNpYmxlIjpmYWxzZSwiTGFzdEtub3duVmlzaWJpbGl0eVN0YXRlIjpmYWxzZX0sIklkIjoiZTkwZDU2NDktNGQ2Ny00NzE2LTkwYTQtMjAzOWFiMWRmYmFiIiwiSW1wb3J0SWQiOm51bGwsIlRpdGxlIjoiRXhlY3V0aW9uIiwiTm90ZSI6bnVsbCwiSHlwZXJsaW5rIjp7IiRpZCI6IjU0OSIsIkFkZHJlc3MiOiIiLCJTdWJBZGRyZXNzIjoiIn0sIklzQ2hhbmdlZCI6ZmFsc2UsIklzTmV3IjpmYWxzZX0sIkluZGV4IjowfV0sIk1pbGVzdG9uZXMiOlt7IiRpZCI6IjU1MCIsIklkIjoiNzhkODM2YTItYTNjNy00YzVhLWE1OGItOWUxMWEzNTgyNWUyIiwiSW5kZXgiOjcsIkdyb3VwSWQiOiI0MTMwYjUwOC1iOTk2LTQ5YmItOTNhZi00NTM2ZmU0NzkxYjMiLCJUaXRsZSI6IkRhdGEgcmVmcmVzaCIsIkRhdGVUaW1lIjoiMjAyMi0wMS0zMVQyMzo1OTowMFoiLCJQZXJjZW50YWdlQ29tcGxldGUiOm51bGwsIk5vdGUiOm51bGwsIlN0eWxlIjp7IiRpZCI6IjU1MSIsIlRpdGxlUG9zaXRpb24iOiJMZWZ0IiwiRGF0ZVBvc2l0aW9uIjoiUmlnaHQiLCJTaGFwZVR5cGUiOjE3LCJTaGFwZVNpemUiOjAsIlNoYXBlU3R5bGUiOnsiJGlkIjoiNTUyIiwiTWFyZ2luIjp7IiRyZWYiOiIyNDcifSwiUGFkZGluZyI6eyIkcmVmIjoiMjQ4In0sIkJhY2tncm91bmQiOnsiJGlkIjoiNTUzIiwiQ29sb3IiOnsiJGlkIjoiNTU0IiwiQSI6MjU1LCJSIjoyMTYsIkciOjAsIkIiOjM5fX0sIklzVmlzaWJsZSI6dHJ1ZSwiV2lkdGgiOjE0LjAsIkhlaWdodCI6MTQuMCwiQm9yZGVyU3R5bGUiOnsiJGlkIjoiNTU1IiwiTGluZUNvbG9yIjpudWxsLCJMaW5lV2VpZ2h0IjowLjAsIkxpbmVUeXBlIjowLCJQYXJlbnRTdHlsZSI6bnVsbH0sIlBhcmVudFN0eWxlIjpudWxsfSwiVGl0bGVTdHlsZSI6eyIkaWQiOiI1NTYiLCJGb250U2V0dGluZ3MiOnsiJGlkIjoiNTU3IiwiRm9udFNpemUiOjEwLCJGb250TmFtZSI6IkNhbGlicmkiLCJJc0JvbGQiOmZhbHNlLCJJc0l0YWxpYyI6ZmFsc2UsIklzVW5kZXJsaW5lZCI6ZmFsc2UsIlBhcmVudFN0eWxlIjpudWxsfSwiQXV0b1NpemUiOjAsIkZvcmVncm91bmQiOnsiJGlkIjoiNTU4IiwiQ29sb3IiOnsiJGlkIjoiNTU5IiwiQSI6MjU1LCJSIjowLCJHIjowLCJCIjowfX0sIk1heFdpZHRoIjoyMDAuMCwiTWF4SGVpZ2h0IjoiSW5maW5pdHkiLCJTbWFydEZvcmVncm91bmRJc0FjdGl2ZSI6ZmFsc2UsIkhvcml6b250YWxBbGlnbm1lbnQiOjIsIlZlcnRpY2FsQWxpZ25tZW50IjowLCJTbWFydEZvcmVncm91bmQiOm51bGwsIkJhY2tncm91bmRGaWxsVHlwZSI6MCwiTWFyZ2luIjp7IiRyZWYiOiIyNTYifSwiUGFkZGluZyI6eyIkcmVmIjoiMjU3In0sIkJhY2tncm91bmQiOnsiJGlkIjoiNTYwIiwiQ29sb3IiOnsiJGlkIjoiNTYxIiwiQSI6MCwiUiI6MjU1LCJHIjoyNTUsIkIiOjI1NX19LCJJc1Zpc2libGUiOnRydWUsIldpZHRoIjowLjAsIkhlaWdodCI6MC4wLCJCb3JkZXJTdHlsZSI6bnVsbCwiUGFyZW50U3R5bGUiOm51bGx9LCJEYXRlU3R5bGUiOnsiJGlkIjoiNTYyIiwiRm9udFNldHRpbmdzIjp7IiRpZCI6IjU2MyIsIkZvbnRTaXplIjoxMCwiRm9udE5hbWUiOiJDYWxpYnJpIiwiSXNCb2xkIjpmYWxzZSwiSXNJdGFsaWMiOmZhbHNlLCJJc1VuZGVybGluZWQiOmZhbHNlLCJQYXJlbnRTdHlsZSI6bnVsbH0sIkF1dG9TaXplIjowLCJGb3JlZ3JvdW5kIjp7IiRpZCI6IjU2NCIsIkNvbG9yIjp7IiRpZCI6IjU2N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I2NCJ9LCJQYWRkaW5nIjp7IiRyZWYiOiIyNjUifSwiQmFja2dyb3VuZCI6eyIkaWQiOiI1NjYiLCJDb2xvciI6eyIkaWQiOiI1NjciLCJBIjowLCJSIjoyNTUsIkciOjI1NSwiQiI6MjU1fX0sIklzVmlzaWJsZSI6dHJ1ZSwiV2lkdGgiOjAuMCwiSGVpZ2h0IjowLjAsIkJvcmRlclN0eWxlIjpudWxsLCJQYXJlbnRTdHlsZSI6bnVsbH0sIkRhdGVGb3JtYXQiOnsiJHJlZiI6IjQ3OSJ9LCJXZWVrTnVtYmVyaW5nIjp7IiRpZCI6IjU2OCIsIkZvcm1hdCI6MCwiSXNWaXNpYmxlIjpmYWxzZSwiTGFzdEtub3duVmlzaWJpbGl0eVN0YXRlIjpmYWxzZX0sIklzVmlzaWJsZSI6dHJ1ZSwiUGFyZW50U3R5bGUiOm51bGx9LCJIeXBlcmxpbmsiOnsiJGlkIjoiNTY5IiwiQWRkcmVzcyI6IiIsIlN1YkFkZHJlc3MiOiIifSwiSW1wb3J0SWQiOm51bGx9LHsiJGlkIjoiNTcwIiwiSWQiOiJlOTJmZDM2MC03NjA0LTRlMGEtYTVhYS01NDJjNjU2NWFlOWEiLCJJbmRleCI6OCwiR3JvdXBJZCI6IjQxMzBiNTA4LWI5OTYtNDliYi05M2FmLTQ1MzZmZTQ3OTFiMyIsIlRpdGxlIjoiQ2xhc3MgSSIsIkRhdGVUaW1lIjoiMjAyMi0wOS0wNVQyMzo1OTowMFoiLCJQZXJjZW50YWdlQ29tcGxldGUiOjEwMC4wLCJOb3RlIjpudWxsLCJTdHlsZSI6eyIkaWQiOiI1NzEiLCJUaXRsZVBvc2l0aW9uIjoiTGVmdCIsIkRhdGVQb3NpdGlvbiI6IlJpZ2h0IiwiU2hhcGVUeXBlIjoxNywiU2hhcGVTaXplIjowLCJTaGFwZVN0eWxlIjp7IiRpZCI6IjU3MiIsIk1hcmdpbiI6eyIkcmVmIjoiMjQ3In0sIlBhZGRpbmciOnsiJHJlZiI6IjI0OCJ9LCJCYWNrZ3JvdW5kIjp7IiRpZCI6IjU3MyIsIkNvbG9yIjp7IiRpZCI6IjU3NCIsIkEiOjI1NSwiUiI6MjE2LCJHIjowLCJCIjozOX19LCJJc1Zpc2libGUiOnRydWUsIldpZHRoIjoxNC4wLCJIZWlnaHQiOjE0LjAsIkJvcmRlclN0eWxlIjp7IiRpZCI6IjU3NSIsIkxpbmVDb2xvciI6bnVsbCwiTGluZVdlaWdodCI6MC4wLCJMaW5lVHlwZSI6MCwiUGFyZW50U3R5bGUiOm51bGx9LCJQYXJlbnRTdHlsZSI6bnVsbH0sIlRpdGxlU3R5bGUiOnsiJGlkIjoiNTc2IiwiRm9udFNldHRpbmdzIjp7IiRpZCI6IjU3NyIsIkZvbnRTaXplIjoxMCwiRm9udE5hbWUiOiJDYWxpYnJpIiwiSXNCb2xkIjpmYWxzZSwiSXNJdGFsaWMiOmZhbHNlLCJJc1VuZGVybGluZWQiOmZhbHNlLCJQYXJlbnRTdHlsZSI6bnVsbH0sIkF1dG9TaXplIjowLCJGb3JlZ3JvdW5kIjp7IiRpZCI6IjU3OCIsIkNvbG9yIjp7IiRpZCI6IjU3OSIsIkEiOjI1NSwiUiI6MCwiRyI6MCwiQiI6MH19LCJNYXhXaWR0aCI6MjAwLjAsIk1heEhlaWdodCI6IkluZmluaXR5IiwiU21hcnRGb3JlZ3JvdW5kSXNBY3RpdmUiOmZhbHNlLCJIb3Jpem9udGFsQWxpZ25tZW50IjoyLCJWZXJ0aWNhbEFsaWdubWVudCI6MCwiU21hcnRGb3JlZ3JvdW5kIjpudWxsLCJCYWNrZ3JvdW5kRmlsbFR5cGUiOjAsIk1hcmdpbiI6eyIkcmVmIjoiMjU2In0sIlBhZGRpbmciOnsiJHJlZiI6IjI1NyJ9LCJCYWNrZ3JvdW5kIjp7IiRpZCI6IjU4MCIsIkNvbG9yIjp7IiRpZCI6IjU4MSIsIkEiOjAsIlIiOjI1NSwiRyI6MjU1LCJCIjoyNTV9fSwiSXNWaXNpYmxlIjp0cnVlLCJXaWR0aCI6MC4wLCJIZWlnaHQiOjAuMCwiQm9yZGVyU3R5bGUiOm51bGwsIlBhcmVudFN0eWxlIjpudWxsfSwiRGF0ZVN0eWxlIjp7IiRpZCI6IjU4MiIsIkZvbnRTZXR0aW5ncyI6eyIkaWQiOiI1ODMiLCJGb250U2l6ZSI6MTAsIkZvbnROYW1lIjoiQ2FsaWJyaSIsIklzQm9sZCI6ZmFsc2UsIklzSXRhbGljIjpmYWxzZSwiSXNVbmRlcmxpbmVkIjpmYWxzZSwiUGFyZW50U3R5bGUiOm51bGx9LCJBdXRvU2l6ZSI6MCwiRm9yZWdyb3VuZCI6eyIkaWQiOiI1ODQiLCJDb2xvciI6eyIkaWQiOiI1ODU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yNjQifSwiUGFkZGluZyI6eyIkcmVmIjoiMjY1In0sIkJhY2tncm91bmQiOnsiJGlkIjoiNTg2IiwiQ29sb3IiOnsiJGlkIjoiNTg3IiwiQSI6MCwiUiI6MjU1LCJHIjoyNTUsIkIiOjI1NX19LCJJc1Zpc2libGUiOnRydWUsIldpZHRoIjowLjAsIkhlaWdodCI6MC4wLCJCb3JkZXJTdHlsZSI6bnVsbCwiUGFyZW50U3R5bGUiOm51bGx9LCJEYXRlRm9ybWF0Ijp7IiRpZCI6IjU4OC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U4OSIsIkRhdGVQYXJ0SXNWaXNpYmxlIjp0cnVlLCJUaW1lUGFydElzVmlzaWJsZSI6ZmFsc2V9fSwiV2Vla051bWJlcmluZyI6eyIkaWQiOiI1OTAiLCJGb3JtYXQiOjAsIklzVmlzaWJsZSI6ZmFsc2UsIkxhc3RLbm93blZpc2liaWxpdHlTdGF0ZSI6ZmFsc2V9LCJJc1Zpc2libGUiOnRydWUsIlBhcmVudFN0eWxlIjpudWxsfSwiSHlwZXJsaW5rIjp7IiRpZCI6IjU5MSIsIkFkZHJlc3MiOiIiLCJTdWJBZGRyZXNzIjoiIn0sIkltcG9ydElkIjpudWxsfV19LHsiJGlkIjoiNTkyIiwiSWQiOiJiNzBjMzI3OS0xODlhLTQ0MzYtYjc1OS1hYjhjMTAzODNkZTMiLCJJbmRleCI6NCwiSGVhZGVyVGV4dCI6IlVLIiwiU3R5bGUiOnsiJGlkIjoiNTkzIiwiSGVhZGVyU3R5bGUiOnsiJGlkIjoiNTk0IiwiVGV4dFN0eWxlIjp7IiRpZCI6IjU5NSIsIkZvbnRTZXR0aW5ncyI6eyIkaWQiOiI1OTYiLCJGb250U2l6ZSI6MTMsIkZvbnROYW1lIjoiQ2FsaWJyaSIsIklzQm9sZCI6dHJ1ZSwiSXNJdGFsaWMiOmZhbHNlLCJJc1VuZGVybGluZWQiOmZhbHNlLCJQYXJlbnRTdHlsZSI6bnVsbH0sIkF1dG9TaXplIjowLCJGb3JlZ3JvdW5kIjp7IiRpZCI6IjU5NyIsIkNvbG9yIjp7IiRpZCI6IjU5OCIsIkEiOjI1NSwiUiI6MjU1LCJHIjoyNTUsIkIiOjI1NX19LCJNYXhXaWR0aCI6ODcuNjkwNTE2NDMxOTI0ODYzLCJNYXhIZWlnaHQiOjAuMCwiU21hcnRGb3JlZ3JvdW5kSXNBY3RpdmUiOmZhbHNlLCJIb3Jpem9udGFsQWxpZ25tZW50IjowLCJWZXJ0aWNhbEFsaWdubWVudCI6MCwiU21hcnRGb3JlZ3JvdW5kIjpudWxsLCJCYWNrZ3JvdW5kRmlsbFR5cGUiOjAsIk1hcmdpbiI6eyIkcmVmIjoiMTc0In0sIlBhZGRpbmciOnsiJHJlZiI6IjE3NSJ9LCJCYWNrZ3JvdW5kIjpudWxsLCJJc1Zpc2libGUiOmZhbHNlLCJXaWR0aCI6MC4wLCJIZWlnaHQiOjAuMCwiQm9yZGVyU3R5bGUiOm51bGwsIlBhcmVudFN0eWxlIjpudWxsfSwiUmVjdGFuZ2xlU3R5bGUiOnsiJGlkIjoiNTk5IiwiTWFyZ2luIjp7IiRyZWYiOiIxNzcifSwiUGFkZGluZyI6eyIkcmVmIjoiMTc4In0sIkJhY2tncm91bmQiOnsiJGlkIjoiNjAwIiwiQ29sb3IiOnsiJGlkIjoiNjAxIiwiQSI6MjA0LCJSIjozNywiRyI6NDcsIkIiOjEwOH19LCJJc1Zpc2libGUiOmZhbHNlLCJXaWR0aCI6MC4wLCJIZWlnaHQiOjAuMCwiQm9yZGVyU3R5bGUiOnsiJGlkIjoiNjAyIiwiTGluZUNvbG9yIjp7IiRpZCI6IjYwMyIsIiR0eXBlIjoiTkxSRS5Db21tb24uRG9tLlNvbGlkQ29sb3JCcnVzaCwgTkxSRS5Db21tb24iLCJDb2xvciI6eyIkaWQiOiI2MDQiLCJBIjoyNTUsIlIiOjg1LCJHIjo4MCwiQiI6Njh9fSwiTGluZVdlaWdodCI6MC4wLCJMaW5lVHlwZSI6MCwiUGFyZW50U3R5bGUiOm51bGx9LCJQYXJlbnRTdHlsZSI6bnVsbH0sIk1hcmdpbiI6eyIkcmVmIjoiMTg0In0sIlBhZGRpbmciOnsiJHJlZiI6IjE4NSJ9LCJCYWNrZ3JvdW5kIjpudWxsLCJJc1Zpc2libGUiOnRydWUsIldpZHRoIjowLjAsIkhlaWdodCI6MC4wLCJCb3JkZXJTdHlsZSI6bnVsbCwiUGFyZW50U3R5bGUiOm51bGx9LCJCYWNrZ3JvdW5kU3R5bGUiOnsiJGlkIjoiNjA1IiwiTWFyZ2luIjp7IiRyZWYiOiIxODcifSwiUGFkZGluZyI6eyIkcmVmIjoiMTg4In0sIkJhY2tncm91bmQiOnsiJGlkIjoiNjA2IiwiQ29sb3IiOnsiJGlkIjoiNjA3IiwiQSI6MzgsIlIiOjE4MSwiRyI6MTgxLCJCIjoxODF9fSwiSXNWaXNpYmxlIjp0cnVlLCJXaWR0aCI6MC4wLCJIZWlnaHQiOjAuMCwiQm9yZGVyU3R5bGUiOnsiJGlkIjoiNjA4IiwiTGluZUNvbG9yIjp7IiRpZCI6IjYwOSIsIiR0eXBlIjoiTkxSRS5Db21tb24uRG9tLlNvbGlkQ29sb3JCcnVzaCwgTkxSRS5Db21tb24iLCJDb2xvciI6eyIkaWQiOiI2MTAiLCJBIjoyNTUsIlIiOjg1LCJHIjo4MCwiQiI6Njh9fSwiTGluZVdlaWdodCI6MC4wLCJMaW5lVHlwZSI6MCwiUGFyZW50U3R5bGUiOm51bGx9LCJQYXJlbnRTdHlsZSI6bnVsbH0sIklzQWJvdmVUaW1lYmFuZCI6ZmFsc2UsIk1hcmdpbiI6eyIkcmVmIjoiMTk0In0sIlBhZGRpbmciOnsiJHJlZiI6IjE5NSJ9LCJJc1Zpc2libGUiOnRydWUsIldpZHRoIjowLjAsIkhlaWdodCI6MC4wLCJCb3JkZXJTdHlsZSI6bnVsbCwiUGFyZW50U3R5bGUiOm51bGx9LCJUYXNrcyI6W3siJGlkIjoiNjExIiwiX2F0dGFjaGVkTWlsZXN0b25lcyI6W10sIlRhc2tEZWZpbml0aW9uIjp7IiRpZCI6IjYxMiIsIkdyb3VwTmFtZSI6bnVsbCwiU3RhcnREYXRlIjoiMjAyMS0wMS0wNFQxOTozNTowMFoiLCJFbmREYXRlIjoiMjAyMy0xMi0yN1QyMDozOTowMFoiLCJQZXJjZW50YWdlQ29tcGxldGUiOjUwLjAsIlN0eWxlIjp7IiRpZCI6IjYxMyIsIlNoYXBlIjo0LCJTaGFwZVRoaWNrbmVzcyI6MywiRHVyYXRpb25Gb3JtYXQiOjAsIkluY2x1ZGVOb25Xb3JraW5nRGF5c0luRHVyYXRpb24iOmZhbHNlLCJQZXJjZW50YWdlQ29tcGxldGVTdHlsZSI6eyIkaWQiOiI2MTQiLCJGb250U2V0dGluZ3MiOnsiJGlkIjoiNjE1IiwiRm9udFNpemUiOjEwLCJGb250TmFtZSI6IkNhbGlicmkiLCJJc0JvbGQiOmZhbHNlLCJJc0l0YWxpYyI6ZmFsc2UsIklzVW5kZXJsaW5lZCI6ZmFsc2UsIlBhcmVudFN0eWxlIjpudWxsfSwiQXV0b1NpemUiOjAsIkZvcmVncm91bmQiOnsiJGlkIjoiNjE2IiwiQ29sb3IiOnsiJGlkIjoiNjE3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2MTgiLCJUb3AiOjAsIkxlZnQiOjAsIlJpZ2h0IjowLCJCb3R0b20iOjB9LCJQYWRkaW5nIjp7IiRpZCI6IjYxOSIsIlRvcCI6MCwiTGVmdCI6MCwiUmlnaHQiOjAsIkJvdHRvbSI6MH0sIkJhY2tncm91bmQiOnsiJHJlZiI6IjkxIn0sIklzVmlzaWJsZSI6dHJ1ZSwiV2lkdGgiOjAuMCwiSGVpZ2h0IjowLjAsIkJvcmRlclN0eWxlIjp7IiRpZCI6IjYyMCIsIkxpbmVDb2xvciI6bnVsbCwiTGluZVdlaWdodCI6MC4wLCJMaW5lVHlwZSI6MCwiUGFyZW50U3R5bGUiOm51bGx9LCJQYXJlbnRTdHlsZSI6bnVsbH0sIkR1cmF0aW9uU3R5bGUiOnsiJGlkIjoiNjIxIiwiRm9udFNldHRpbmdzIjp7IiRpZCI6IjYyMiIsIkZvbnRTaXplIjoxMCwiRm9udE5hbWUiOiJDYWxpYnJpIiwiSXNCb2xkIjpmYWxzZSwiSXNJdGFsaWMiOmZhbHNlLCJJc1VuZGVybGluZWQiOmZhbHNlLCJQYXJlbnRTdHlsZSI6bnVsbH0sIkF1dG9TaXplIjowLCJGb3JlZ3JvdW5kIjp7IiRpZCI6IjYyMyIsIkNvbG9yIjp7IiRyZWYiOiI5NSJ9fSwiTWF4V2lkdGgiOjIwMC4wLCJNYXhIZWlnaHQiOiJJbmZpbml0eSIsIlNtYXJ0Rm9yZWdyb3VuZElzQWN0aXZlIjpmYWxzZSwiSG9yaXpvbnRhbEFsaWdubWVudCI6MCwiVmVydGljYWxBbGlnbm1lbnQiOjAsIlNtYXJ0Rm9yZWdyb3VuZCI6bnVsbCwiQmFja2dyb3VuZEZpbGxUeXBlIjowLCJNYXJnaW4iOnsiJGlkIjoiNjI0IiwiVG9wIjowLCJMZWZ0IjowLCJSaWdodCI6MCwiQm90dG9tIjowfSwiUGFkZGluZyI6eyIkaWQiOiI2MjUiLCJUb3AiOjAsIkxlZnQiOjAsIlJpZ2h0IjowLCJCb3R0b20iOjB9LCJCYWNrZ3JvdW5kIjp7IiRyZWYiOiI5OCJ9LCJJc1Zpc2libGUiOnRydWUsIldpZHRoIjowLjAsIkhlaWdodCI6MC4wLCJCb3JkZXJTdHlsZSI6eyIkaWQiOiI2MjYiLCJMaW5lQ29sb3IiOm51bGwsIkxpbmVXZWlnaHQiOjAuMCwiTGluZVR5cGUiOjAsIlBhcmVudFN0eWxlIjpudWxsfSwiUGFyZW50U3R5bGUiOm51bGx9LCJIb3Jpem9udGFsQ29ubmVjdG9yU3R5bGUiOnsiJGlkIjoiNjI3IiwiTGluZUNvbG9yIjp7IiRyZWYiOiIxMDAifSwiTGluZVdlaWdodCI6MS4wLCJMaW5lVHlwZSI6MCwiUGFyZW50U3R5bGUiOm51bGx9LCJWZXJ0aWNhbENvbm5lY3RvclN0eWxlIjp7IiRpZCI6IjYyOCIsIkxpbmVDb2xvciI6eyIkcmVmIjoiMTAzIn0sIkxpbmVXZWlnaHQiOjAuMCwiTGluZVR5cGUiOjAsIlBhcmVudFN0eWxlIjpudWxsfSwiTWFyZ2luIjpudWxsLCJTdGFydERhdGVQb3NpdGlvbiI6MSwiRW5kRGF0ZVBvc2l0aW9uIjoxLCJEYXRlSXNWaXNpYmxlIjp0cnVlLCJUaXRsZVBvc2l0aW9uIjoyLCJEdXJhdGlvblBvc2l0aW9uIjo2LCJQZXJjZW50YWdlQ29tcGxldGVkUG9zaXRpb24iOjYsIlNwYWNpbmciOjMsIklzQmVsb3dUaW1lYmFuZCI6dHJ1ZSwiUGVyY2VudGFnZUNvbXBsZXRlU2hhcGVPcGFjaXR5IjozNSwiU2hhcGVTdHlsZSI6eyIkaWQiOiI2MjkiLCJNYXJnaW4iOnsiJGlkIjoiNjMwIiwiVG9wIjowLCJMZWZ0Ijo0LCJSaWdodCI6NCwiQm90dG9tIjowfSwiUGFkZGluZyI6eyIkaWQiOiI2MzEiLCJUb3AiOjAsIkxlZnQiOjAsIlJpZ2h0IjowLCJCb3R0b20iOjB9LCJCYWNrZ3JvdW5kIjp7IiRpZCI6IjYzMiIsIkNvbG9yIjp7IiRpZCI6IjYzMyIsIkEiOjI1NSwiUiI6MjI5LCJHIjoyOSwiQiI6NTN9fSwiSXNWaXNpYmxlIjp0cnVlLCJXaWR0aCI6MC4wLCJIZWlnaHQiOjE0LjY0OTk5OTYxODUzMDI3MywiQm9yZGVyU3R5bGUiOnsiJGlkIjoiNjM0IiwiTGluZUNvbG9yIjp7IiRpZCI6IjYzNSIsIiR0eXBlIjoiTkxSRS5Db21tb24uRG9tLlNvbGlkQ29sb3JCcnVzaCwgTkxSRS5Db21tb24iLCJDb2xvciI6eyIkaWQiOiI2MzYiLCJBIjoyNTUsIlIiOjI1NSwiRyI6MCwiQiI6MH19LCJMaW5lV2VpZ2h0IjowLjAsIkxpbmVUeXBlIjowLCJQYXJlbnRTdHlsZSI6bnVsbH0sIlBhcmVudFN0eWxlIjpudWxsfSwiVGl0bGVTdHlsZSI6eyIkaWQiOiI2MzciLCJGb250U2V0dGluZ3MiOnsiJGlkIjoiNjM4IiwiRm9udFNpemUiOjEwLCJGb250TmFtZSI6IkNhbGlicmkiLCJJc0JvbGQiOnRydWUsIklzSXRhbGljIjpmYWxzZSwiSXNVbmRlcmxpbmVkIjpmYWxzZSwiUGFyZW50U3R5bGUiOm51bGx9LCJBdXRvU2l6ZSI6MCwiRm9yZWdyb3VuZCI6eyIkaWQiOiI2MzkiLCJDb2xvciI6eyIkaWQiOiI2NDAiLCJBIjoyNTUsIlIiOjI1NSwiRyI6MjU1LCJCIjoyNTV9fSwiTWF4V2lkdGgiOjkwMC4wLCJNYXhIZWlnaHQiOiJJbmZpbml0eSIsIlNtYXJ0Rm9yZWdyb3VuZElzQWN0aXZlIjpmYWxzZSwiSG9yaXpvbnRhbEFsaWdubWVudCI6MSwiVmVydGljYWxBbGlnbm1lbnQiOjAsIlNtYXJ0Rm9yZWdyb3VuZCI6bnVsbCwiQmFja2dyb3VuZEZpbGxUeXBlIjowLCJNYXJnaW4iOnsiJGlkIjoiNjQxIiwiVG9wIjowLCJMZWZ0IjowLCJSaWdodCI6MCwiQm90dG9tIjowfSwiUGFkZGluZyI6eyIkaWQiOiI2NDIiLCJUb3AiOjAsIkxlZnQiOjAsIlJpZ2h0IjowLCJCb3R0b20iOjB9LCJCYWNrZ3JvdW5kIjp7IiRpZCI6IjY0MyIsIkNvbG9yIjp7IiRpZCI6IjY0NCIsIkEiOjAsIlIiOjI1NSwiRyI6MjU1LCJCIjoyNTV9fSwiSXNWaXNpYmxlIjp0cnVlLCJXaWR0aCI6MC4wLCJIZWlnaHQiOjAuMCwiQm9yZGVyU3R5bGUiOnsiJGlkIjoiNjQ1IiwiTGluZUNvbG9yIjpudWxsLCJMaW5lV2VpZ2h0IjowLjAsIkxpbmVUeXBlIjowLCJQYXJlbnRTdHlsZSI6bnVsbH0sIlBhcmVudFN0eWxlIjpudWxsfSwiRGF0ZVN0eWxlIjp7IiRpZCI6IjY0NiIsIkZvbnRTZXR0aW5ncyI6eyIkaWQiOiI2NDciLCJGb250U2l6ZSI6MTAsIkZvbnROYW1lIjoiQ2FsaWJyaSIsIklzQm9sZCI6ZmFsc2UsIklzSXRhbGljIjpmYWxzZSwiSXNVbmRlcmxpbmVkIjpmYWxzZSwiUGFyZW50U3R5bGUiOm51bGx9LCJBdXRvU2l6ZSI6MCwiRm9yZWdyb3VuZCI6eyIkaWQiOiI2NDgiLCJDb2xvciI6eyIkaWQiOiI2NDkiLCJBIjoyNTUsIlIiOjY0LCJHIjo2NCwiQiI6NjV9fSwiTWF4V2lkdGgiOjIwMC4wLCJNYXhIZWlnaHQiOiJJbmZpbml0eSIsIlNtYXJ0Rm9yZWdyb3VuZElzQWN0aXZlIjpmYWxzZSwiSG9yaXpvbnRhbEFsaWdubWVudCI6MCwiVmVydGljYWxBbGlnbm1lbnQiOjAsIlNtYXJ0Rm9yZWdyb3VuZCI6bnVsbCwiQmFja2dyb3VuZEZpbGxUeXBlIjowLCJNYXJnaW4iOnsiJGlkIjoiNjUwIiwiVG9wIjowLCJMZWZ0IjowLCJSaWdodCI6MCwiQm90dG9tIjowfSwiUGFkZGluZyI6eyIkaWQiOiI2NTEiLCJUb3AiOjAsIkxlZnQiOjAsIlJpZ2h0IjowLCJCb3R0b20iOjB9LCJCYWNrZ3JvdW5kIjp7IiRpZCI6IjY1MiIsIkNvbG9yIjp7IiRpZCI6IjY1MyIsIkEiOjAsIlIiOjI1NSwiRyI6MjU1LCJCIjoyNTV9fSwiSXNWaXNpYmxlIjp0cnVlLCJXaWR0aCI6MC4wLCJIZWlnaHQiOjAuMCwiQm9yZGVyU3R5bGUiOnsiJGlkIjoiNjU0IiwiTGluZUNvbG9yIjpudWxsLCJMaW5lV2VpZ2h0IjowLjAsIkxpbmVUeXBlIjowLCJQYXJlbnRTdHlsZSI6bnVsbH0sIlBhcmVudFN0eWxlIjpudWxsfSwiRGF0ZUZvcm1hdCI6eyIkaWQiOiI2NTU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U2IiwiRm9ybWF0IjowLCJJc1Zpc2libGUiOmZhbHNlLCJMYXN0S25vd25WaXNpYmlsaXR5U3RhdGUiOmZhbHNlfSwiSXNWaXNpYmxlIjp0cnVlLCJQYXJlbnRTdHlsZSI6bnVsbH0sIkluZGV4IjoxMywiU21hcnREdXJhdGlvbkFjdGl2YXRlZCI6ZmFsc2UsIkRhdGVGb3JtYXQiOnsiJHJlZiI6IjY1NSJ9LCJXZWVrTnVtYmVyaW5nIjp7IiRpZCI6IjY1NyIsIkZvcm1hdCI6MCwiSXNWaXNpYmxlIjpmYWxzZSwiTGFzdEtub3duVmlzaWJpbGl0eVN0YXRlIjpmYWxzZX0sIklkIjoiNTA1ZGE5MjEtNTNmZS00ZDA0LWI4ZGMtN2I5OWFjMWMxYTcxIiwiSW1wb3J0SWQiOm51bGwsIlRpdGxlIjoiUHJvZHVjdGlvbiIsIk5vdGUiOm51bGwsIkh5cGVybGluayI6eyIkaWQiOiI2NTgiLCJBZGRyZXNzIjpudWxsLCJTdWJBZGRyZXNzIjpudWxsfSwiSXNDaGFuZ2VkIjpmYWxzZSwiSXNOZXciOmZhbHNlfSwiSW5kZXgiOjB9XSwiTWlsZXN0b25lcyI6W3siJGlkIjoiNjU5IiwiSWQiOiI5N2IwNmQ4MS00NjA1LTQwZjItOWQzNC1iZjUzNDc2NGM3YmYiLCJJbmRleCI6MTAsIkdyb3VwSWQiOiI1NGY1NzA3NS1kMjY5LTQ3MWMtOGVmMS01M2Y2ZjY4N2VjZGYiLCJUaXRsZSI6IkNsYXNzIElJSSIsIkRhdGVUaW1lIjoiMjAyMS0wMi0yN1QyMzo1OTowMCIsIlBlcmNlbnRhZ2VDb21wbGV0ZSI6MTAwLjAsIk5vdGUiOm51bGwsIlN0eWxlIjp7IiRpZCI6IjY2MCIsIlRpdGxlUG9zaXRpb24iOiJMZWZ0IiwiRGF0ZVBvc2l0aW9uIjoiUmlnaHQiLCJTaGFwZVR5cGUiOjE3LCJTaGFwZVNpemUiOjAsIlNoYXBlU3R5bGUiOnsiJGlkIjoiNjYxIiwiTWFyZ2luIjp7IiRyZWYiOiIyNDcifSwiUGFkZGluZyI6eyIkcmVmIjoiMjQ4In0sIkJhY2tncm91bmQiOnsiJGlkIjoiNjYyIiwiQ29sb3IiOnsiJGlkIjoiNjYzIiwiQSI6MjU1LCJSIjoyMjksIkciOjI5LCJCIjo1M319LCJJc1Zpc2libGUiOnRydWUsIldpZHRoIjoxNC4wLCJIZWlnaHQiOjE0LjAsIkJvcmRlclN0eWxlIjp7IiRpZCI6IjY2NCIsIkxpbmVDb2xvciI6bnVsbCwiTGluZVdlaWdodCI6MC4wLCJMaW5lVHlwZSI6MCwiUGFyZW50U3R5bGUiOm51bGx9LCJQYXJlbnRTdHlsZSI6bnVsbH0sIlRpdGxlU3R5bGUiOnsiJGlkIjoiNjY1IiwiRm9udFNldHRpbmdzIjp7IiRpZCI6IjY2NiIsIkZvbnRTaXplIjoxMCwiRm9udE5hbWUiOiJDYWxpYnJpIiwiSXNCb2xkIjpmYWxzZSwiSXNJdGFsaWMiOmZhbHNlLCJJc1VuZGVybGluZWQiOmZhbHNlLCJQYXJlbnRTdHlsZSI6bnVsbH0sIkF1dG9TaXplIjowLCJGb3JlZ3JvdW5kIjp7IiRpZCI6IjY2NyIsIkNvbG9yIjp7IiRpZCI6IjY2OCIsIkEiOjI1NSwiUiI6MCwiRyI6MCwiQiI6MH19LCJNYXhXaWR0aCI6MjAwLjAsIk1heEhlaWdodCI6IkluZmluaXR5IiwiU21hcnRGb3JlZ3JvdW5kSXNBY3RpdmUiOmZhbHNlLCJIb3Jpem9udGFsQWxpZ25tZW50IjoyLCJWZXJ0aWNhbEFsaWdubWVudCI6MCwiU21hcnRGb3JlZ3JvdW5kIjpudWxsLCJCYWNrZ3JvdW5kRmlsbFR5cGUiOjAsIk1hcmdpbiI6eyIkcmVmIjoiMjU2In0sIlBhZGRpbmciOnsiJHJlZiI6IjI1NyJ9LCJCYWNrZ3JvdW5kIjp7IiRpZCI6IjY2OSIsIkNvbG9yIjp7IiRpZCI6IjY3MCIsIkEiOjAsIlIiOjI1NSwiRyI6MjU1LCJCIjoyNTV9fSwiSXNWaXNpYmxlIjp0cnVlLCJXaWR0aCI6MC4wLCJIZWlnaHQiOjAuMCwiQm9yZGVyU3R5bGUiOm51bGwsIlBhcmVudFN0eWxlIjpudWxsfSwiRGF0ZVN0eWxlIjp7IiRpZCI6IjY3MSIsIkZvbnRTZXR0aW5ncyI6eyIkaWQiOiI2NzIiLCJGb250U2l6ZSI6MTAsIkZvbnROYW1lIjoiQ2FsaWJyaSIsIklzQm9sZCI6ZmFsc2UsIklzSXRhbGljIjpmYWxzZSwiSXNVbmRlcmxpbmVkIjpmYWxzZSwiUGFyZW50U3R5bGUiOm51bGx9LCJBdXRvU2l6ZSI6MCwiRm9yZWdyb3VuZCI6eyIkaWQiOiI2NzMiLCJDb2xvciI6eyIkaWQiOiI2NzQ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yNjQifSwiUGFkZGluZyI6eyIkcmVmIjoiMjY1In0sIkJhY2tncm91bmQiOnsiJGlkIjoiNjc1IiwiQ29sb3IiOnsiJGlkIjoiNjc2IiwiQSI6MCwiUiI6MjU1LCJHIjoyNTUsIkIiOjI1NX19LCJJc1Zpc2libGUiOnRydWUsIldpZHRoIjowLjAsIkhlaWdodCI6MC4wLCJCb3JkZXJTdHlsZSI6bnVsbCwiUGFyZW50U3R5bGUiOm51bGx9LCJEYXRlRm9ybWF0Ijp7IiRpZCI6IjY3Ny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Y3OCIsIkRhdGVQYXJ0SXNWaXNpYmxlIjp0cnVlLCJUaW1lUGFydElzVmlzaWJsZSI6ZmFsc2V9fSwiV2Vla051bWJlcmluZyI6eyIkaWQiOiI2NzkiLCJGb3JtYXQiOjAsIklzVmlzaWJsZSI6ZmFsc2UsIkxhc3RLbm93blZpc2liaWxpdHlTdGF0ZSI6ZmFsc2V9LCJJc1Zpc2libGUiOnRydWUsIlBhcmVudFN0eWxlIjpudWxsfSwiSHlwZXJsaW5rIjp7IiRpZCI6IjY4MCIsIkFkZHJlc3MiOiIiLCJTdWJBZGRyZXNzIjoiIn0sIkltcG9ydElkIjpudWxsfSx7IiRpZCI6IjY4MSIsIklkIjoiYjBiYjgxZjctMzcyNS00ZGRjLWFlNDEtNjY4YTYxYjRjYzljIiwiSW5kZXgiOjExLCJHcm91cElkIjoiNTRmNTcwNzUtZDI2OS00NzFjLThlZjEtNTNmNmY2ODdlY2RmIiwiVGl0bGUiOiJDbGFzcyBJSSIsIkRhdGVUaW1lIjoiMjAyMS0wOS0zMFQyMzo1OTowMCIsIlBlcmNlbnRhZ2VDb21wbGV0ZSI6OTAuMCwiTm90ZSI6bnVsbCwiU3R5bGUiOnsiJGlkIjoiNjgyIiwiVGl0bGVQb3NpdGlvbiI6IkxlZnQiLCJEYXRlUG9zaXRpb24iOiJSaWdodCIsIlNoYXBlVHlwZSI6MTcsIlNoYXBlU2l6ZSI6MCwiU2hhcGVTdHlsZSI6eyIkaWQiOiI2ODMiLCJNYXJnaW4iOnsiJGlkIjoiNjg0IiwiVG9wIjowLCJMZWZ0IjowLCJSaWdodCI6MCwiQm90dG9tIjowfSwiUGFkZGluZyI6eyIkaWQiOiI2ODUiLCJUb3AiOjAsIkxlZnQiOjAsIlJpZ2h0IjowLCJCb3R0b20iOjB9LCJCYWNrZ3JvdW5kIjp7IiRpZCI6IjY4NiIsIkNvbG9yIjp7IiRpZCI6IjY4NyIsIkEiOjI1NSwiUiI6MjI5LCJHIjoyOSwiQiI6NTN9fSwiSXNWaXNpYmxlIjp0cnVlLCJXaWR0aCI6MTQuMCwiSGVpZ2h0IjoxNC4wLCJCb3JkZXJTdHlsZSI6eyIkaWQiOiI2ODgiLCJMaW5lQ29sb3IiOm51bGwsIkxpbmVXZWlnaHQiOjAuMCwiTGluZVR5cGUiOjAsIlBhcmVudFN0eWxlIjpudWxsfSwiUGFyZW50U3R5bGUiOm51bGx9LCJUaXRsZVN0eWxlIjp7IiRpZCI6IjY4OSIsIkZvbnRTZXR0aW5ncyI6eyIkaWQiOiI2OTAiLCJGb250U2l6ZSI6MTAsIkZvbnROYW1lIjoiQ2FsaWJyaSIsIklzQm9sZCI6ZmFsc2UsIklzSXRhbGljIjpmYWxzZSwiSXNVbmRlcmxpbmVkIjpmYWxzZSwiUGFyZW50U3R5bGUiOm51bGx9LCJBdXRvU2l6ZSI6MCwiRm9yZWdyb3VuZCI6eyIkaWQiOiI2OTEiLCJDb2xvciI6eyIkaWQiOiI2OTIiLCJBIjoyNTUsIlIiOjAsIkciOjAsIkIiOjB9fSwiTWF4V2lkdGgiOjIwMC4wLCJNYXhIZWlnaHQiOiJJbmZpbml0eSIsIlNtYXJ0Rm9yZWdyb3VuZElzQWN0aXZlIjpmYWxzZSwiSG9yaXpvbnRhbEFsaWdubWVudCI6MiwiVmVydGljYWxBbGlnbm1lbnQiOjAsIlNtYXJ0Rm9yZWdyb3VuZCI6bnVsbCwiQmFja2dyb3VuZEZpbGxUeXBlIjowLCJNYXJnaW4iOnsiJGlkIjoiNjkzIiwiVG9wIjowLCJMZWZ0IjowLCJSaWdodCI6MCwiQm90dG9tIjowfSwiUGFkZGluZyI6eyIkaWQiOiI2OTQiLCJUb3AiOjAsIkxlZnQiOjAsIlJpZ2h0IjowLCJCb3R0b20iOjB9LCJCYWNrZ3JvdW5kIjp7IiRpZCI6IjY5NSIsIkNvbG9yIjp7IiRpZCI6IjY5NiIsIkEiOjAsIlIiOjI1NSwiRyI6MjU1LCJCIjoyNTV9fSwiSXNWaXNpYmxlIjp0cnVlLCJXaWR0aCI6MC4wLCJIZWlnaHQiOjAuMCwiQm9yZGVyU3R5bGUiOm51bGwsIlBhcmVudFN0eWxlIjpudWxsfSwiRGF0ZVN0eWxlIjp7IiRpZCI6IjY5NyIsIkZvbnRTZXR0aW5ncyI6eyIkaWQiOiI2OTgiLCJGb250U2l6ZSI6MTAsIkZvbnROYW1lIjoiQ2FsaWJyaSIsIklzQm9sZCI6ZmFsc2UsIklzSXRhbGljIjpmYWxzZSwiSXNVbmRlcmxpbmVkIjpmYWxzZSwiUGFyZW50U3R5bGUiOm51bGx9LCJBdXRvU2l6ZSI6MCwiRm9yZWdyb3VuZCI6eyIkaWQiOiI2OTkiLCJDb2xvciI6eyIkaWQiOiI3MDA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cwMSIsIlRvcCI6MCwiTGVmdCI6MCwiUmlnaHQiOjAsIkJvdHRvbSI6MH0sIlBhZGRpbmciOnsiJGlkIjoiNzAyIiwiVG9wIjowLCJMZWZ0IjowLCJSaWdodCI6MCwiQm90dG9tIjowfSwiQmFja2dyb3VuZCI6eyIkaWQiOiI3MDMiLCJDb2xvciI6eyIkaWQiOiI3MDQiLCJBIjowLCJSIjoyNTUsIkciOjI1NSwiQiI6MjU1fX0sIklzVmlzaWJsZSI6dHJ1ZSwiV2lkdGgiOjAuMCwiSGVpZ2h0IjowLjAsIkJvcmRlclN0eWxlIjpudWxsLCJQYXJlbnRTdHlsZSI6bnVsbH0sIkRhdGVGb3JtYXQiOnsiJGlkIjoiNzA1IiwiRm9ybWF0U3RyaW5nIjoiTU1NIGQsIHl5eXkiLCJTZXBhcmF0b3IiOiIvIiwiVXNlSW50ZXJuYXRpb25hbERhdGVGb3JtYXQiOmZhbHNlLCJEYXRlSXNWaXNpYmxlIjp0cnVlLCJUaW1lSXNWaXNpYmxlIjpmYWxzZSwiSG91ckRpZ2l0cyI6MSwiQW1QbURlc2lnbmF0b3IiOjIsIlRyaW0wME1pbnV0ZXMiOmZhbHNlLCJMYXN0S25vd25WaXNpYmlsaXR5U3RhdGUiOnsiJGlkIjoiNzA2IiwiRGF0ZVBhcnRJc1Zpc2libGUiOnRydWUsIlRpbWVQYXJ0SXNWaXNpYmxlIjpmYWxzZX19LCJXZWVrTnVtYmVyaW5nIjp7IiRpZCI6IjcwNyIsIkZvcm1hdCI6MCwiSXNWaXNpYmxlIjpmYWxzZSwiTGFzdEtub3duVmlzaWJpbGl0eVN0YXRlIjpmYWxzZX0sIklzVmlzaWJsZSI6dHJ1ZSwiUGFyZW50U3R5bGUiOm51bGx9LCJIeXBlcmxpbmsiOnsiJGlkIjoiNzA4IiwiQWRkcmVzcyI6IiIsIlN1YkFkZHJlc3MiOiIifSwiSW1wb3J0SWQiOm51bGx9LHsiJGlkIjoiNzA5IiwiSWQiOiI4YWQ5Zjk0ZC0xOTI2LTQ3YzctOGY4Ni02MWUyZThmYjFmOWIiLCJJbmRleCI6MTIsIkdyb3VwSWQiOiI1NGY1NzA3NS1kMjY5LTQ3MWMtOGVmMS01M2Y2ZjY4N2VjZGYiLCJUaXRsZSI6IkNsYXNzIEkiLCJEYXRlVGltZSI6IjIwMjItMTAtMDFUMjM6NTk6MDAiLCJQZXJjZW50YWdlQ29tcGxldGUiOjkwLjAsIk5vdGUiOm51bGwsIlN0eWxlIjp7IiRpZCI6IjcxMCIsIlRpdGxlUG9zaXRpb24iOiJMZWZ0IiwiRGF0ZVBvc2l0aW9uIjoiUmlnaHQiLCJTaGFwZVR5cGUiOjE3LCJTaGFwZVNpemUiOjAsIlNoYXBlU3R5bGUiOnsiJGlkIjoiNzExIiwiTWFyZ2luIjp7IiRyZWYiOiIyNDcifSwiUGFkZGluZyI6eyIkcmVmIjoiMjQ4In0sIkJhY2tncm91bmQiOnsiJGlkIjoiNzEyIiwiQ29sb3IiOnsiJGlkIjoiNzEzIiwiQSI6MjU1LCJSIjoyMjksIkciOjI5LCJCIjo1M319LCJJc1Zpc2libGUiOnRydWUsIldpZHRoIjoxNC4wLCJIZWlnaHQiOjE0LjAsIkJvcmRlclN0eWxlIjp7IiRpZCI6IjcxNCIsIkxpbmVDb2xvciI6bnVsbCwiTGluZVdlaWdodCI6MC4wLCJMaW5lVHlwZSI6MCwiUGFyZW50U3R5bGUiOm51bGx9LCJQYXJlbnRTdHlsZSI6bnVsbH0sIlRpdGxlU3R5bGUiOnsiJGlkIjoiNzE1IiwiRm9udFNldHRpbmdzIjp7IiRpZCI6IjcxNiIsIkZvbnRTaXplIjoxMCwiRm9udE5hbWUiOiJDYWxpYnJpIiwiSXNCb2xkIjpmYWxzZSwiSXNJdGFsaWMiOmZhbHNlLCJJc1VuZGVybGluZWQiOmZhbHNlLCJQYXJlbnRTdHlsZSI6bnVsbH0sIkF1dG9TaXplIjowLCJGb3JlZ3JvdW5kIjp7IiRpZCI6IjcxNyIsIkNvbG9yIjp7IiRpZCI6IjcxOCIsIkEiOjI1NSwiUiI6MCwiRyI6MCwiQiI6MH19LCJNYXhXaWR0aCI6MjAwLjAsIk1heEhlaWdodCI6IkluZmluaXR5IiwiU21hcnRGb3JlZ3JvdW5kSXNBY3RpdmUiOmZhbHNlLCJIb3Jpem9udGFsQWxpZ25tZW50IjoyLCJWZXJ0aWNhbEFsaWdubWVudCI6MCwiU21hcnRGb3JlZ3JvdW5kIjpudWxsLCJCYWNrZ3JvdW5kRmlsbFR5cGUiOjAsIk1hcmdpbiI6eyIkcmVmIjoiMjU2In0sIlBhZGRpbmciOnsiJHJlZiI6IjI1NyJ9LCJCYWNrZ3JvdW5kIjp7IiRpZCI6IjcxOSIsIkNvbG9yIjp7IiRpZCI6IjcyMCIsIkEiOjAsIlIiOjI1NSwiRyI6MjU1LCJCIjoyNTV9fSwiSXNWaXNpYmxlIjp0cnVlLCJXaWR0aCI6MC4wLCJIZWlnaHQiOjAuMCwiQm9yZGVyU3R5bGUiOm51bGwsIlBhcmVudFN0eWxlIjpudWxsfSwiRGF0ZVN0eWxlIjp7IiRpZCI6IjcyMSIsIkZvbnRTZXR0aW5ncyI6eyIkaWQiOiI3MjIiLCJGb250U2l6ZSI6MTAsIkZvbnROYW1lIjoiQ2FsaWJyaSIsIklzQm9sZCI6ZmFsc2UsIklzSXRhbGljIjpmYWxzZSwiSXNVbmRlcmxpbmVkIjpmYWxzZSwiUGFyZW50U3R5bGUiOm51bGx9LCJBdXRvU2l6ZSI6MCwiRm9yZWdyb3VuZCI6eyIkaWQiOiI3MjMiLCJDb2xvciI6eyIkaWQiOiI3MjQ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yNjQifSwiUGFkZGluZyI6eyIkcmVmIjoiMjY1In0sIkJhY2tncm91bmQiOnsiJGlkIjoiNzI1IiwiQ29sb3IiOnsiJGlkIjoiNzI2IiwiQSI6MCwiUiI6MjU1LCJHIjoyNTUsIkIiOjI1NX19LCJJc1Zpc2libGUiOnRydWUsIldpZHRoIjowLjAsIkhlaWdodCI6MC4wLCJCb3JkZXJTdHlsZSI6bnVsbCwiUGFyZW50U3R5bGUiOm51bGx9LCJEYXRlRm9ybWF0Ijp7IiRpZCI6IjcyNy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cyOCIsIkRhdGVQYXJ0SXNWaXNpYmxlIjp0cnVlLCJUaW1lUGFydElzVmlzaWJsZSI6ZmFsc2V9fSwiV2Vla051bWJlcmluZyI6eyIkaWQiOiI3MjkiLCJGb3JtYXQiOjAsIklzVmlzaWJsZSI6ZmFsc2UsIkxhc3RLbm93blZpc2liaWxpdHlTdGF0ZSI6ZmFsc2V9LCJJc1Zpc2libGUiOnRydWUsIlBhcmVudFN0eWxlIjpudWxsfSwiSHlwZXJsaW5rIjp7IiRpZCI6IjczMCIsIkFkZHJlc3MiOiIiLCJTdWJBZGRyZXNzIjoiIn0sIkltcG9ydElkIjpudWxsfSx7IiRpZCI6IjczMSIsIklkIjoiOTUzMzliNDgtNjJiMS00NDAyLWJkZTUtNWU3ZGQxYmNlZTYzIiwiSW5kZXgiOjE3LCJHcm91cElkIjpudWxsLCJUaXRsZSI6IipEYXRhIHJlZnJlc2giLCJEYXRlVGltZSI6IjIwMjItMDEtMzFUMjM6NTk6MDAiLCJQZXJjZW50YWdlQ29tcGxldGUiOm51bGwsIk5vdGUiOm51bGwsIlN0eWxlIjp7IiRpZCI6IjczMiIsIlRpdGxlUG9zaXRpb24iOiJSaWdodCIsIkRhdGVQb3NpdGlvbiI6IlJpZ2h0IiwiU2hhcGVUeXBlIjoxNywiU2hhcGVTaXplIjowLCJTaGFwZVN0eWxlIjp7IiRpZCI6IjczMyIsIk1hcmdpbiI6eyIkcmVmIjoiMjQ3In0sIlBhZGRpbmciOnsiJHJlZiI6IjI0OCJ9LCJCYWNrZ3JvdW5kIjp7IiRpZCI6IjczNCIsIkNvbG9yIjp7IiRpZCI6IjczNSIsIkEiOjI1NSwiUiI6MjI5LCJHIjoyOSwiQiI6NTN9fSwiSXNWaXNpYmxlIjp0cnVlLCJXaWR0aCI6MTQuMCwiSGVpZ2h0IjoxNC4wLCJCb3JkZXJTdHlsZSI6eyIkaWQiOiI3MzYiLCJMaW5lQ29sb3IiOm51bGwsIkxpbmVXZWlnaHQiOjAuMCwiTGluZVR5cGUiOjAsIlBhcmVudFN0eWxlIjpudWxsfSwiUGFyZW50U3R5bGUiOm51bGx9LCJUaXRsZVN0eWxlIjp7IiRpZCI6IjczNyIsIkZvbnRTZXR0aW5ncyI6eyIkaWQiOiI3MzgiLCJGb250U2l6ZSI6MTAsIkZvbnROYW1lIjoiQ2FsaWJyaSIsIklzQm9sZCI6ZmFsc2UsIklzSXRhbGljIjpmYWxzZSwiSXNVbmRlcmxpbmVkIjpmYWxzZSwiUGFyZW50U3R5bGUiOm51bGx9LCJBdXRvU2l6ZSI6MCwiRm9yZWdyb3VuZCI6eyIkaWQiOiI3MzkiLCJDb2xvciI6eyIkaWQiOiI3NDA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I1NiJ9LCJQYWRkaW5nIjp7IiRyZWYiOiIyNTcifSwiQmFja2dyb3VuZCI6eyIkaWQiOiI3NDEiLCJDb2xvciI6eyIkaWQiOiI3NDIiLCJBIjowLCJSIjoyNTUsIkciOjI1NSwiQiI6MjU1fX0sIklzVmlzaWJsZSI6dHJ1ZSwiV2lkdGgiOjAuMCwiSGVpZ2h0IjowLjAsIkJvcmRlclN0eWxlIjpudWxsLCJQYXJlbnRTdHlsZSI6bnVsbH0sIkRhdGVTdHlsZSI6eyIkaWQiOiI3NDMiLCJGb250U2V0dGluZ3MiOnsiJGlkIjoiNzQ0IiwiRm9udFNpemUiOjEwLCJGb250TmFtZSI6IkNhbGlicmkiLCJJc0JvbGQiOmZhbHNlLCJJc0l0YWxpYyI6ZmFsc2UsIklzVW5kZXJsaW5lZCI6ZmFsc2UsIlBhcmVudFN0eWxlIjpudWxsfSwiQXV0b1NpemUiOjAsIkZvcmVncm91bmQiOnsiJGlkIjoiNzQ1IiwiQ29sb3IiOnsiJGlkIjoiNzQ2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MjY0In0sIlBhZGRpbmciOnsiJHJlZiI6IjI2NSJ9LCJCYWNrZ3JvdW5kIjp7IiRpZCI6Ijc0NyIsIkNvbG9yIjp7IiRpZCI6Ijc0OCIsIkEiOjAsIlIiOjI1NSwiRyI6MjU1LCJCIjoyNTV9fSwiSXNWaXNpYmxlIjpmYWxzZSwiV2lkdGgiOjAuMCwiSGVpZ2h0IjowLjAsIkJvcmRlclN0eWxlIjpudWxsLCJQYXJlbnRTdHlsZSI6bnVsbH0sIkRhdGVGb3JtYXQiOnsiJGlkIjoiNzQ5IiwiRm9ybWF0U3RyaW5nIjoiTU1NIGQsIHl5eXkiLCJTZXBhcmF0b3IiOiIvIiwiVXNlSW50ZXJuYXRpb25hbERhdGVGb3JtYXQiOmZhbHNlLCJEYXRlSXNWaXNpYmxlIjp0cnVlLCJUaW1lSXNWaXNpYmxlIjpmYWxzZSwiSG91ckRpZ2l0cyI6MSwiQW1QbURlc2lnbmF0b3IiOjIsIlRyaW0wME1pbnV0ZXMiOmZhbHNlLCJMYXN0S25vd25WaXNpYmlsaXR5U3RhdGUiOnsiJGlkIjoiNzUwIiwiRGF0ZVBhcnRJc1Zpc2libGUiOnRydWUsIlRpbWVQYXJ0SXNWaXNpYmxlIjpmYWxzZX19LCJXZWVrTnVtYmVyaW5nIjp7IiRpZCI6Ijc1MSIsIkZvcm1hdCI6MCwiSXNWaXNpYmxlIjpmYWxzZSwiTGFzdEtub3duVmlzaWJpbGl0eVN0YXRlIjpmYWxzZX0sIklzVmlzaWJsZSI6ZmFsc2UsIlBhcmVudFN0eWxlIjpudWxsfSwiSHlwZXJsaW5rIjp7IiRpZCI6Ijc1MiIsIkFkZHJlc3MiOiIiLCJTdWJBZGRyZXNzIjoiIn0sIkltcG9ydElkIjpudWxsfV19LHsiJGlkIjoiNzUzIiwiSWQiOiI4OTRhZTg0OC1lYjBhLTQ3ZGUtYmYwMS01NDJjN2I4MzQ0ODciLCJJbmRleCI6NSwiSGVhZGVyVGV4dCI6Ik90aGVyIiwiU3R5bGUiOnsiJGlkIjoiNzU0IiwiSGVhZGVyU3R5bGUiOnsiJGlkIjoiNzU1IiwiVGV4dFN0eWxlIjp7IiRpZCI6Ijc1NiIsIkZvbnRTZXR0aW5ncyI6eyIkaWQiOiI3NTciLCJGb250U2l6ZSI6MTMsIkZvbnROYW1lIjoiQ2FsaWJyaSIsIklzQm9sZCI6dHJ1ZSwiSXNJdGFsaWMiOmZhbHNlLCJJc1VuZGVybGluZWQiOmZhbHNlLCJQYXJlbnRTdHlsZSI6bnVsbH0sIkF1dG9TaXplIjowLCJGb3JlZ3JvdW5kIjp7IiRpZCI6Ijc1OCIsIkNvbG9yIjp7IiRpZCI6Ijc1OSIsIkEiOjI1NSwiUiI6MzgsIkciOjM4LCJCIjozOH19LCJNYXhXaWR0aCI6ODcuNjkwNTE2NDMxOTI0ODYzLCJNYXhIZWlnaHQiOjAuMCwiU21hcnRGb3JlZ3JvdW5kSXNBY3RpdmUiOmZhbHNlLCJIb3Jpem9udGFsQWxpZ25tZW50IjowLCJWZXJ0aWNhbEFsaWdubWVudCI6MCwiU21hcnRGb3JlZ3JvdW5kIjpudWxsLCJCYWNrZ3JvdW5kRmlsbFR5cGUiOjAsIk1hcmdpbiI6eyIkcmVmIjoiMTc0In0sIlBhZGRpbmciOnsiJHJlZiI6IjE3NSJ9LCJCYWNrZ3JvdW5kIjpudWxsLCJJc1Zpc2libGUiOmZhbHNlLCJXaWR0aCI6MC4wLCJIZWlnaHQiOjAuMCwiQm9yZGVyU3R5bGUiOm51bGwsIlBhcmVudFN0eWxlIjpudWxsfSwiUmVjdGFuZ2xlU3R5bGUiOnsiJGlkIjoiNzYwIiwiTWFyZ2luIjp7IiRyZWYiOiIxNzcifSwiUGFkZGluZyI6eyIkcmVmIjoiMTc4In0sIkJhY2tncm91bmQiOnsiJGlkIjoiNzYxIiwiQ29sb3IiOnsiJGlkIjoiNzYyIiwiQSI6MTI3LCJSIjoxMTUsIkciOjExNSwiQiI6MTE1fX0sIklzVmlzaWJsZSI6ZmFsc2UsIldpZHRoIjowLjAsIkhlaWdodCI6MC4wLCJCb3JkZXJTdHlsZSI6eyIkaWQiOiI3NjMiLCJMaW5lQ29sb3IiOnsiJGlkIjoiNzY0IiwiJHR5cGUiOiJOTFJFLkNvbW1vbi5Eb20uU29saWRDb2xvckJydXNoLCBOTFJFLkNvbW1vbiIsIkNvbG9yIjp7IiRpZCI6Ijc2NSIsIkEiOjI1NSwiUiI6MzcsIkciOjMzLCJCIjozMX19LCJMaW5lV2VpZ2h0IjowLjAsIkxpbmVUeXBlIjowLCJQYXJlbnRTdHlsZSI6bnVsbH0sIlBhcmVudFN0eWxlIjpudWxsfSwiTWFyZ2luIjp7IiRyZWYiOiIxODQifSwiUGFkZGluZyI6eyIkcmVmIjoiMTg1In0sIkJhY2tncm91bmQiOm51bGwsIklzVmlzaWJsZSI6dHJ1ZSwiV2lkdGgiOjAuMCwiSGVpZ2h0IjowLjAsIkJvcmRlclN0eWxlIjpudWxsLCJQYXJlbnRTdHlsZSI6bnVsbH0sIkJhY2tncm91bmRTdHlsZSI6eyIkaWQiOiI3NjYiLCJNYXJnaW4iOnsiJHJlZiI6IjE4NyJ9LCJQYWRkaW5nIjp7IiRyZWYiOiIxODgifSwiQmFja2dyb3VuZCI6eyIkaWQiOiI3NjciLCJDb2xvciI6eyIkaWQiOiI3NjgiLCJBIjozOCwiUiI6MTgxLCJHIjoxODEsIkIiOjE4MX19LCJJc1Zpc2libGUiOnRydWUsIldpZHRoIjowLjAsIkhlaWdodCI6MC4wLCJCb3JkZXJTdHlsZSI6eyIkaWQiOiI3NjkiLCJMaW5lQ29sb3IiOnsiJGlkIjoiNzcwIiwiJHR5cGUiOiJOTFJFLkNvbW1vbi5Eb20uU29saWRDb2xvckJydXNoLCBOTFJFLkNvbW1vbiIsIkNvbG9yIjp7IiRpZCI6Ijc3MSIsIkEiOjI1NSwiUiI6MzcsIkciOjMzLCJCIjozMX19LCJMaW5lV2VpZ2h0IjowLjAsIkxpbmVUeXBlIjowLCJQYXJlbnRTdHlsZSI6bnVsbH0sIlBhcmVudFN0eWxlIjpudWxsfSwiSXNBYm92ZVRpbWViYW5kIjpmYWxzZSwiTWFyZ2luIjp7IiRyZWYiOiIxOTQifSwiUGFkZGluZyI6eyIkcmVmIjoiMTk1In0sIklzVmlzaWJsZSI6dHJ1ZSwiV2lkdGgiOjAuMCwiSGVpZ2h0IjowLjAsIkJvcmRlclN0eWxlIjpudWxsLCJQYXJlbnRTdHlsZSI6bnVsbH0sIlRhc2tzIjpbeyIkaWQiOiI3NzIiLCJfYXR0YWNoZWRNaWxlc3RvbmVzIjpbXSwiVGFza0RlZmluaXRpb24iOnsiJGlkIjoiNzczIiwiR3JvdXBOYW1lIjpudWxsLCJTdGFydERhdGUiOiIyMDIxLTAxLTA2VDAwOjAwOjAwWiIsIkVuZERhdGUiOiIyMDIzLTEyLTEyVDIzOjQ1OjAwWiIsIlBlcmNlbnRhZ2VDb21wbGV0ZSI6MTAuMCwiU3R5bGUiOnsiJGlkIjoiNzc0IiwiU2hhcGUiOjQsIlNoYXBlVGhpY2tuZXNzIjozLCJEdXJhdGlvbkZvcm1hdCI6MCwiSW5jbHVkZU5vbldvcmtpbmdEYXlzSW5EdXJhdGlvbiI6ZmFsc2UsIlBlcmNlbnRhZ2VDb21wbGV0ZVN0eWxlIjp7IiRpZCI6Ijc3NSIsIkZvbnRTZXR0aW5ncyI6eyIkaWQiOiI3NzYiLCJGb250U2l6ZSI6MTAsIkZvbnROYW1lIjoiQ2FsaWJyaSIsIklzQm9sZCI6ZmFsc2UsIklzSXRhbGljIjpmYWxzZSwiSXNVbmRlcmxpbmVkIjpmYWxzZSwiUGFyZW50U3R5bGUiOm51bGx9LCJBdXRvU2l6ZSI6MCwiRm9yZWdyb3VuZCI6eyIkaWQiOiI3NzciLCJDb2xvciI6eyIkaWQiOiI3Nzg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pZCI6Ijc3OSIsIlRvcCI6MCwiTGVmdCI6MCwiUmlnaHQiOjAsIkJvdHRvbSI6MH0sIlBhZGRpbmciOnsiJGlkIjoiNzgwIiwiVG9wIjowLCJMZWZ0IjowLCJSaWdodCI6MCwiQm90dG9tIjowfSwiQmFja2dyb3VuZCI6eyIkcmVmIjoiOTEifSwiSXNWaXNpYmxlIjp0cnVlLCJXaWR0aCI6MC4wLCJIZWlnaHQiOjAuMCwiQm9yZGVyU3R5bGUiOnsiJGlkIjoiNzgxIiwiTGluZUNvbG9yIjpudWxsLCJMaW5lV2VpZ2h0IjowLjAsIkxpbmVUeXBlIjowLCJQYXJlbnRTdHlsZSI6bnVsbH0sIlBhcmVudFN0eWxlIjpudWxsfSwiRHVyYXRpb25TdHlsZSI6eyIkaWQiOiI3ODIiLCJGb250U2V0dGluZ3MiOnsiJGlkIjoiNzgzIiwiRm9udFNpemUiOjEwLCJGb250TmFtZSI6IkNhbGlicmkiLCJJc0JvbGQiOmZhbHNlLCJJc0l0YWxpYyI6ZmFsc2UsIklzVW5kZXJsaW5lZCI6ZmFsc2UsIlBhcmVudFN0eWxlIjpudWxsfSwiQXV0b1NpemUiOjAsIkZvcmVncm91bmQiOnsiJGlkIjoiNzg0IiwiQ29sb3IiOnsiJHJlZiI6Ijk1In19LCJNYXhXaWR0aCI6MjAwLjAsIk1heEhlaWdodCI6IkluZmluaXR5IiwiU21hcnRGb3JlZ3JvdW5kSXNBY3RpdmUiOmZhbHNlLCJIb3Jpem9udGFsQWxpZ25tZW50IjowLCJWZXJ0aWNhbEFsaWdubWVudCI6MCwiU21hcnRGb3JlZ3JvdW5kIjpudWxsLCJCYWNrZ3JvdW5kRmlsbFR5cGUiOjAsIk1hcmdpbiI6eyIkaWQiOiI3ODUiLCJUb3AiOjAsIkxlZnQiOjAsIlJpZ2h0IjowLCJCb3R0b20iOjB9LCJQYWRkaW5nIjp7IiRpZCI6Ijc4NiIsIlRvcCI6MCwiTGVmdCI6MCwiUmlnaHQiOjAsIkJvdHRvbSI6MH0sIkJhY2tncm91bmQiOnsiJHJlZiI6Ijk4In0sIklzVmlzaWJsZSI6dHJ1ZSwiV2lkdGgiOjAuMCwiSGVpZ2h0IjowLjAsIkJvcmRlclN0eWxlIjp7IiRpZCI6Ijc4NyIsIkxpbmVDb2xvciI6bnVsbCwiTGluZVdlaWdodCI6MC4wLCJMaW5lVHlwZSI6MCwiUGFyZW50U3R5bGUiOm51bGx9LCJQYXJlbnRTdHlsZSI6bnVsbH0sIkhvcml6b250YWxDb25uZWN0b3JTdHlsZSI6eyIkaWQiOiI3ODgiLCJMaW5lQ29sb3IiOnsiJHJlZiI6IjEwMCJ9LCJMaW5lV2VpZ2h0IjoxLjAsIkxpbmVUeXBlIjowLCJQYXJlbnRTdHlsZSI6bnVsbH0sIlZlcnRpY2FsQ29ubmVjdG9yU3R5bGUiOnsiJGlkIjoiNzg5IiwiTGluZUNvbG9yIjp7IiRyZWYiOiIxMDMifSwiTGluZVdlaWdodCI6MC4wLCJMaW5lVHlwZSI6MCwiUGFyZW50U3R5bGUiOm51bGx9LCJNYXJnaW4iOm51bGwsIlN0YXJ0RGF0ZVBvc2l0aW9uIjoxLCJFbmREYXRlUG9zaXRpb24iOjEsIkRhdGVJc1Zpc2libGUiOnRydWUsIlRpdGxlUG9zaXRpb24iOjIsIkR1cmF0aW9uUG9zaXRpb24iOjYsIlBlcmNlbnRhZ2VDb21wbGV0ZWRQb3NpdGlvbiI6NiwiU3BhY2luZyI6MywiSXNCZWxvd1RpbWViYW5kIjp0cnVlLCJQZXJjZW50YWdlQ29tcGxldGVTaGFwZU9wYWNpdHkiOjM1LCJTaGFwZVN0eWxlIjp7IiRpZCI6Ijc5MCIsIk1hcmdpbiI6eyIkaWQiOiI3OTEiLCJUb3AiOjAsIkxlZnQiOjQsIlJpZ2h0Ijo0LCJCb3R0b20iOjB9LCJQYWRkaW5nIjp7IiRpZCI6Ijc5MiIsIlRvcCI6MCwiTGVmdCI6MCwiUmlnaHQiOjAsIkJvdHRvbSI6MH0sIkJhY2tncm91bmQiOnsiJGlkIjoiNzkzIiwiQ29sb3IiOnsiJGlkIjoiNzk0IiwiQSI6MjU1LCJSIjo5OCwiRyI6OTgsIkIiOjk4fX0sIklzVmlzaWJsZSI6dHJ1ZSwiV2lkdGgiOjAuMCwiSGVpZ2h0IjoxNC42NDk5OTk2MTg1MzAyNzMsIkJvcmRlclN0eWxlIjp7IiRpZCI6Ijc5NSIsIkxpbmVDb2xvciI6eyIkaWQiOiI3OTYiLCIkdHlwZSI6Ik5MUkUuQ29tbW9uLkRvbS5Tb2xpZENvbG9yQnJ1c2gsIE5MUkUuQ29tbW9uIiwiQ29sb3IiOnsiJGlkIjoiNzk3IiwiQSI6MjU1LCJSIjoyNTUsIkciOjAsIkIiOjB9fSwiTGluZVdlaWdodCI6MC4wLCJMaW5lVHlwZSI6MCwiUGFyZW50U3R5bGUiOm51bGx9LCJQYXJlbnRTdHlsZSI6bnVsbH0sIlRpdGxlU3R5bGUiOnsiJGlkIjoiNzk4IiwiRm9udFNldHRpbmdzIjp7IiRpZCI6Ijc5OSIsIkZvbnRTaXplIjoxMCwiRm9udE5hbWUiOiJDYWxpYnJpIiwiSXNCb2xkIjp0cnVlLCJJc0l0YWxpYyI6ZmFsc2UsIklzVW5kZXJsaW5lZCI6ZmFsc2UsIlBhcmVudFN0eWxlIjpudWxsfSwiQXV0b1NpemUiOjAsIkZvcmVncm91bmQiOnsiJGlkIjoiODAwIiwiQ29sb3IiOnsiJGlkIjoiODAxIiwiQSI6MjU1LCJSIjoyNTUsIkciOjI1NSwiQiI6MjU1fX0sIk1heFdpZHRoIjo2MDAuMCwiTWF4SGVpZ2h0IjoiSW5maW5pdHkiLCJTbWFydEZvcmVncm91bmRJc0FjdGl2ZSI6ZmFsc2UsIkhvcml6b250YWxBbGlnbm1lbnQiOjEsIlZlcnRpY2FsQWxpZ25tZW50IjowLCJTbWFydEZvcmVncm91bmQiOm51bGwsIkJhY2tncm91bmRGaWxsVHlwZSI6MCwiTWFyZ2luIjp7IiRpZCI6IjgwMiIsIlRvcCI6MCwiTGVmdCI6MCwiUmlnaHQiOjAsIkJvdHRvbSI6MH0sIlBhZGRpbmciOnsiJGlkIjoiODAzIiwiVG9wIjowLCJMZWZ0IjowLCJSaWdodCI6MCwiQm90dG9tIjowfSwiQmFja2dyb3VuZCI6eyIkaWQiOiI4MDQiLCJDb2xvciI6eyIkaWQiOiI4MDUiLCJBIjowLCJSIjoyNTUsIkciOjI1NSwiQiI6MjU1fX0sIklzVmlzaWJsZSI6dHJ1ZSwiV2lkdGgiOjAuMCwiSGVpZ2h0IjowLjAsIkJvcmRlclN0eWxlIjp7IiRpZCI6IjgwNiIsIkxpbmVDb2xvciI6bnVsbCwiTGluZVdlaWdodCI6MC4wLCJMaW5lVHlwZSI6MCwiUGFyZW50U3R5bGUiOm51bGx9LCJQYXJlbnRTdHlsZSI6bnVsbH0sIkRhdGVTdHlsZSI6eyIkaWQiOiI4MDciLCJGb250U2V0dGluZ3MiOnsiJGlkIjoiODA4IiwiRm9udFNpemUiOjEwLCJGb250TmFtZSI6IkNhbGlicmkiLCJJc0JvbGQiOmZhbHNlLCJJc0l0YWxpYyI6ZmFsc2UsIklzVW5kZXJsaW5lZCI6ZmFsc2UsIlBhcmVudFN0eWxlIjpudWxsfSwiQXV0b1NpemUiOjAsIkZvcmVncm91bmQiOnsiJGlkIjoiODA5IiwiQ29sb3IiOnsiJGlkIjoiODEwIiwiQSI6MjU1LCJSIjo2NCwiRyI6NjQsIkIiOjY1fX0sIk1heFdpZHRoIjoyMDAuMCwiTWF4SGVpZ2h0IjoiSW5maW5pdHkiLCJTbWFydEZvcmVncm91bmRJc0FjdGl2ZSI6ZmFsc2UsIkhvcml6b250YWxBbGlnbm1lbnQiOjAsIlZlcnRpY2FsQWxpZ25tZW50IjowLCJTbWFydEZvcmVncm91bmQiOm51bGwsIkJhY2tncm91bmRGaWxsVHlwZSI6MCwiTWFyZ2luIjp7IiRpZCI6IjgxMSIsIlRvcCI6MCwiTGVmdCI6MCwiUmlnaHQiOjAsIkJvdHRvbSI6MH0sIlBhZGRpbmciOnsiJGlkIjoiODEyIiwiVG9wIjowLCJMZWZ0IjowLCJSaWdodCI6MCwiQm90dG9tIjowfSwiQmFja2dyb3VuZCI6eyIkaWQiOiI4MTMiLCJDb2xvciI6eyIkaWQiOiI4MTQiLCJBIjowLCJSIjoyNTUsIkciOjI1NSwiQiI6MjU1fX0sIklzVmlzaWJsZSI6dHJ1ZSwiV2lkdGgiOjAuMCwiSGVpZ2h0IjowLjAsIkJvcmRlclN0eWxlIjp7IiRpZCI6IjgxNSIsIkxpbmVDb2xvciI6bnVsbCwiTGluZVdlaWdodCI6MC4wLCJMaW5lVHlwZSI6MCwiUGFyZW50U3R5bGUiOm51bGx9LCJQYXJlbnRTdHlsZSI6bnVsbH0sIkRhdGVGb3JtYXQiOnsiJGlkIjoiODE2IiwiRm9ybWF0U3RyaW5nIjoiTU1NIH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xNyIsIkZvcm1hdCI6MCwiSXNWaXNpYmxlIjpmYWxzZSwiTGFzdEtub3duVmlzaWJpbGl0eVN0YXRlIjpmYWxzZX0sIklzVmlzaWJsZSI6dHJ1ZSwiUGFyZW50U3R5bGUiOm51bGx9LCJJbmRleCI6MTgsIlNtYXJ0RHVyYXRpb25BY3RpdmF0ZWQiOmZhbHNlLCJEYXRlRm9ybWF0Ijp7IiRyZWYiOiI4MTYifSwiV2Vla051bWJlcmluZyI6eyIkaWQiOiI4MTgiLCJGb3JtYXQiOjAsIklzVmlzaWJsZSI6ZmFsc2UsIkxhc3RLbm93blZpc2liaWxpdHlTdGF0ZSI6ZmFsc2V9LCJJZCI6Ijk2NTBiOWQ0LTFkZTUtNGYwMS05NGZhLWE5NmNhZTczZDlhYyIsIkltcG9ydElkIjpudWxsLCJUaXRsZSI6Ikdsb2JhbCBFeGVjdXRpb24iLCJOb3RlIjpudWxsLCJIeXBlcmxpbmsiOnsiJGlkIjoiODE5IiwiQWRkcmVzcyI6bnVsbCwiU3ViQWRkcmVzcyI6bnVsbH0sIklzQ2hhbmdlZCI6ZmFsc2UsIklzTmV3IjpmYWxzZX0sIkluZGV4IjowfV0sIk1pbGVzdG9uZXMiOlt7IiRpZCI6IjgyMCIsIklkIjoiZjY3ZmQ1YzEtMjhmYS00YWU4LWE4MDctNWY1YmJjNGQ0NDU0IiwiSW5kZXgiOjE0LCJHcm91cElkIjoiZjg1NmViZTAtNDE3Yy00MzcwLTgxNzgtMWIxZWNlZjQ4ZGRiIiwiVGl0bGUiOiJTcGFpbiIsIkRhdGVUaW1lIjoiMjAyMi0wMy0xN1QyMzo1OTowMCIsIlBlcmNlbnRhZ2VDb21wbGV0ZSI6bnVsbCwiTm90ZSI6bnVsbCwiU3R5bGUiOnsiJGlkIjoiODIxIiwiVGl0bGVQb3NpdGlvbiI6IlJpZ2h0IiwiRGF0ZVBvc2l0aW9uIjoiTGVmdCIsIlNoYXBlVHlwZSI6MSwiU2hhcGVTaXplIjoxLCJTaGFwZVN0eWxlIjp7IiRpZCI6IjgyMiIsIk1hcmdpbiI6eyIkaWQiOiI4MjMiLCJUb3AiOjAsIkxlZnQiOjAsIlJpZ2h0IjowLCJCb3R0b20iOjB9LCJQYWRkaW5nIjp7IiRpZCI6IjgyNCIsIlRvcCI6MCwiTGVmdCI6MCwiUmlnaHQiOjAsIkJvdHRvbSI6MH0sIkJhY2tncm91bmQiOnsiJGlkIjoiODI1IiwiQ29sb3IiOnsiJGlkIjoiODI2IiwiQSI6MjU1LCJSIjo4MiwiRyI6ODIsIkIiOjgyfX0sIklzVmlzaWJsZSI6dHJ1ZSwiV2lkdGgiOjE4LjAsIkhlaWdodCI6MjAuMCwiQm9yZGVyU3R5bGUiOnsiJGlkIjoiODI3IiwiTGluZUNvbG9yIjpudWxsLCJMaW5lV2VpZ2h0IjowLjAsIkxpbmVUeXBlIjowLCJQYXJlbnRTdHlsZSI6bnVsbH0sIlBhcmVudFN0eWxlIjpudWxsfSwiVGl0bGVTdHlsZSI6eyIkaWQiOiI4MjgiLCJGb250U2V0dGluZ3MiOnsiJGlkIjoiODI5IiwiRm9udFNpemUiOjEwLCJGb250TmFtZSI6IkNhbGlicmkiLCJJc0JvbGQiOmZhbHNlLCJJc0l0YWxpYyI6ZmFsc2UsIklzVW5kZXJsaW5lZCI6ZmFsc2UsIlBhcmVudFN0eWxlIjpudWxsfSwiQXV0b1NpemUiOjAsIkZvcmVncm91bmQiOnsiJGlkIjoiODMwIiwiQ29sb3IiOnsiJGlkIjoiODMx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gzMiIsIlRvcCI6MCwiTGVmdCI6MCwiUmlnaHQiOjAsIkJvdHRvbSI6MH0sIlBhZGRpbmciOnsiJGlkIjoiODMzIiwiVG9wIjowLCJMZWZ0IjowLCJSaWdodCI6MCwiQm90dG9tIjowfSwiQmFja2dyb3VuZCI6eyIkaWQiOiI4MzQiLCJDb2xvciI6eyIkaWQiOiI4MzUiLCJBIjowLCJSIjoyNTUsIkciOjI1NSwiQiI6MjU1fX0sIklzVmlzaWJsZSI6dHJ1ZSwiV2lkdGgiOjAuMCwiSGVpZ2h0IjowLjAsIkJvcmRlclN0eWxlIjpudWxsLCJQYXJlbnRTdHlsZSI6bnVsbH0sIkRhdGVTdHlsZSI6eyIkaWQiOiI4MzYiLCJGb250U2V0dGluZ3MiOnsiJGlkIjoiODM3IiwiRm9udFNpemUiOjEwLCJGb250TmFtZSI6IkNhbGlicmkiLCJJc0JvbGQiOmZhbHNlLCJJc0l0YWxpYyI6ZmFsc2UsIklzVW5kZXJsaW5lZCI6ZmFsc2UsIlBhcmVudFN0eWxlIjpudWxsfSwiQXV0b1NpemUiOjAsIkZvcmVncm91bmQiOnsiJGlkIjoiODM4IiwiQ29sb3IiOnsiJGlkIjoiODM5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4NDAiLCJUb3AiOjAsIkxlZnQiOjAsIlJpZ2h0IjowLCJCb3R0b20iOjB9LCJQYWRkaW5nIjp7IiRpZCI6Ijg0MSIsIlRvcCI6MCwiTGVmdCI6MCwiUmlnaHQiOjAsIkJvdHRvbSI6MH0sIkJhY2tncm91bmQiOnsiJGlkIjoiODQyIiwiQ29sb3IiOnsiJGlkIjoiODQzIiwiQSI6MCwiUiI6MjU1LCJHIjoyNTUsIkIiOjI1NX19LCJJc1Zpc2libGUiOmZhbHNlLCJXaWR0aCI6MC4wLCJIZWlnaHQiOjAuMCwiQm9yZGVyU3R5bGUiOm51bGwsIlBhcmVudFN0eWxlIjpudWxsfSwiRGF0ZUZvcm1hdCI6eyIkaWQiOiI4NDQiLCJGb3JtYXRTdHJpbmciOiJNTU0gZCwgeXl5eSIsIlNlcGFyYXRvciI6Ii8iLCJVc2VJbnRlcm5hdGlvbmFsRGF0ZUZvcm1hdCI6ZmFsc2UsIkRhdGVJc1Zpc2libGUiOnRydWUsIlRpbWVJc1Zpc2libGUiOmZhbHNlLCJIb3VyRGlnaXRzIjoxLCJBbVBtRGVzaWduYXRvciI6MiwiVHJpbTAwTWludXRlcyI6ZmFsc2UsIkxhc3RLbm93blZpc2liaWxpdHlTdGF0ZSI6eyIkaWQiOiI4NDUiLCJEYXRlUGFydElzVmlzaWJsZSI6dHJ1ZSwiVGltZVBhcnRJc1Zpc2libGUiOmZhbHNlfX0sIldlZWtOdW1iZXJpbmciOnsiJGlkIjoiODQ2IiwiRm9ybWF0IjowLCJJc1Zpc2libGUiOmZhbHNlLCJMYXN0S25vd25WaXNpYmlsaXR5U3RhdGUiOmZhbHNlfSwiSXNWaXNpYmxlIjp0cnVlLCJQYXJlbnRTdHlsZSI6bnVsbH0sIkh5cGVybGluayI6eyIkaWQiOiI4NDciLCJBZGRyZXNzIjoiIiwiU3ViQWRkcmVzcyI6IiJ9LCJJbXBvcnRJZCI6bnVsbH0seyIkaWQiOiI4NDgiLCJJZCI6IjMxMTgyZTliLTQ3MWMtNDJlOC04OTVlLWUxZDRiNjIxYWZhYSIsIkluZGV4IjoxNSwiR3JvdXBJZCI6ImY4NTZlYmUwLTQxN2MtNDM3MC04MTc4LTFiMWVjZWY0OGRkYiIsIlRpdGxlIjoiVHVya2V5IiwiRGF0ZVRpbWUiOiIyMDIyLTA2LTMwVDIzOjU5OjAwIiwiUGVyY2VudGFnZUNvbXBsZXRlIjpudWxsLCJOb3RlIjpudWxsLCJTdHlsZSI6eyIkaWQiOiI4NDkiLCJUaXRsZVBvc2l0aW9uIjoiUmlnaHQiLCJEYXRlUG9zaXRpb24iOiJSaWdodCIsIlNoYXBlVHlwZSI6MSwiU2hhcGVTaXplIjoxLCJTaGFwZVN0eWxlIjp7IiRpZCI6Ijg1MCIsIk1hcmdpbiI6eyIkaWQiOiI4NTEiLCJUb3AiOjAsIkxlZnQiOjAsIlJpZ2h0IjowLCJCb3R0b20iOjB9LCJQYWRkaW5nIjp7IiRpZCI6Ijg1MiIsIlRvcCI6MCwiTGVmdCI6MCwiUmlnaHQiOjAsIkJvdHRvbSI6MH0sIkJhY2tncm91bmQiOnsiJGlkIjoiODUzIiwiQ29sb3IiOnsiJGlkIjoiODU0IiwiQSI6MjU1LCJSIjo4MiwiRyI6ODIsIkIiOjgyfX0sIklzVmlzaWJsZSI6dHJ1ZSwiV2lkdGgiOjE4LjAsIkhlaWdodCI6MjAuMCwiQm9yZGVyU3R5bGUiOnsiJGlkIjoiODU1IiwiTGluZUNvbG9yIjpudWxsLCJMaW5lV2VpZ2h0IjowLjAsIkxpbmVUeXBlIjowLCJQYXJlbnRTdHlsZSI6bnVsbH0sIlBhcmVudFN0eWxlIjpudWxsfSwiVGl0bGVTdHlsZSI6eyIkaWQiOiI4NTYiLCJGb250U2V0dGluZ3MiOnsiJGlkIjoiODU3IiwiRm9udFNpemUiOjEwLCJGb250TmFtZSI6IkNhbGlicmkiLCJJc0JvbGQiOmZhbHNlLCJJc0l0YWxpYyI6ZmFsc2UsIklzVW5kZXJsaW5lZCI6ZmFsc2UsIlBhcmVudFN0eWxlIjpudWxsfSwiQXV0b1NpemUiOjAsIkZvcmVncm91bmQiOnsiJGlkIjoiODU4IiwiQ29sb3IiOnsiJGlkIjoiODU5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g2MCIsIlRvcCI6MCwiTGVmdCI6MCwiUmlnaHQiOjAsIkJvdHRvbSI6MH0sIlBhZGRpbmciOnsiJGlkIjoiODYxIiwiVG9wIjowLCJMZWZ0IjowLCJSaWdodCI6MCwiQm90dG9tIjowfSwiQmFja2dyb3VuZCI6eyIkaWQiOiI4NjIiLCJDb2xvciI6eyIkaWQiOiI4NjMiLCJBIjowLCJSIjoyNTUsIkciOjI1NSwiQiI6MjU1fX0sIklzVmlzaWJsZSI6dHJ1ZSwiV2lkdGgiOjAuMCwiSGVpZ2h0IjowLjAsIkJvcmRlclN0eWxlIjpudWxsLCJQYXJlbnRTdHlsZSI6bnVsbH0sIkRhdGVTdHlsZSI6eyIkaWQiOiI4NjQiLCJGb250U2V0dGluZ3MiOnsiJGlkIjoiODY1IiwiRm9udFNpemUiOjEwLCJGb250TmFtZSI6IkNhbGlicmkiLCJJc0JvbGQiOmZhbHNlLCJJc0l0YWxpYyI6ZmFsc2UsIklzVW5kZXJsaW5lZCI6ZmFsc2UsIlBhcmVudFN0eWxlIjpudWxsfSwiQXV0b1NpemUiOjAsIkZvcmVncm91bmQiOnsiJGlkIjoiODY2IiwiQ29sb3IiOnsiJGlkIjoiODY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4NjgiLCJUb3AiOjAsIkxlZnQiOjAsIlJpZ2h0IjowLCJCb3R0b20iOjB9LCJQYWRkaW5nIjp7IiRpZCI6Ijg2OSIsIlRvcCI6MCwiTGVmdCI6MCwiUmlnaHQiOjAsIkJvdHRvbSI6MH0sIkJhY2tncm91bmQiOnsiJGlkIjoiODcwIiwiQ29sb3IiOnsiJGlkIjoiODcxIiwiQSI6MCwiUiI6MjU1LCJHIjoyNTUsIkIiOjI1NX19LCJJc1Zpc2libGUiOmZhbHNlLCJXaWR0aCI6MC4wLCJIZWlnaHQiOjAuMCwiQm9yZGVyU3R5bGUiOm51bGwsIlBhcmVudFN0eWxlIjpudWxsfSwiRGF0ZUZvcm1hdCI6eyIkaWQiOiI4NzIiLCJGb3JtYXRTdHJpbmciOiJNTU0gZCwgeXl5eSIsIlNlcGFyYXRvciI6Ii8iLCJVc2VJbnRlcm5hdGlvbmFsRGF0ZUZvcm1hdCI6ZmFsc2UsIkRhdGVJc1Zpc2libGUiOnRydWUsIlRpbWVJc1Zpc2libGUiOmZhbHNlLCJIb3VyRGlnaXRzIjoxLCJBbVBtRGVzaWduYXRvciI6MiwiVHJpbTAwTWludXRlcyI6ZmFsc2UsIkxhc3RLbm93blZpc2liaWxpdHlTdGF0ZSI6eyIkaWQiOiI4NzMiLCJEYXRlUGFydElzVmlzaWJsZSI6dHJ1ZSwiVGltZVBhcnRJc1Zpc2libGUiOmZhbHNlfX0sIldlZWtOdW1iZXJpbmciOnsiJGlkIjoiODc0IiwiRm9ybWF0IjowLCJJc1Zpc2libGUiOmZhbHNlLCJMYXN0S25vd25WaXNpYmlsaXR5U3RhdGUiOmZhbHNlfSwiSXNWaXNpYmxlIjp0cnVlLCJQYXJlbnRTdHlsZSI6bnVsbH0sIkh5cGVybGluayI6eyIkaWQiOiI4NzUiLCJBZGRyZXNzIjoiIiwiU3ViQWRkcmVzcyI6IiJ9LCJJbXBvcnRJZCI6bnVsbH0seyIkaWQiOiI4NzYiLCJJZCI6IjlhMGM3NWY1LTI5MjAtNGE4Ni1iODZjLTdmZDI0MjExNTM5OCIsIkluZGV4IjoxNiwiR3JvdXBJZCI6ImY4NTZlYmUwLTQxN2MtNDM3MC04MTc4LTFiMWVjZWY0OGRkYiIsIlRpdGxlIjoiU3dlZGVuIiwiRGF0ZVRpbWUiOiIyMDIyLTExLTA2VDIzOjU5OjAwIiwiUGVyY2VudGFnZUNvbXBsZXRlIjpudWxsLCJOb3RlIjpudWxsLCJTdHlsZSI6eyIkaWQiOiI4NzciLCJUaXRsZVBvc2l0aW9uIjoiUmlnaHQiLCJEYXRlUG9zaXRpb24iOiJSaWdodCIsIlNoYXBlVHlwZSI6MSwiU2hhcGVTaXplIjoxLCJTaGFwZVN0eWxlIjp7IiRpZCI6Ijg3OCIsIk1hcmdpbiI6eyIkcmVmIjoiMjQ3In0sIlBhZGRpbmciOnsiJHJlZiI6IjI0OCJ9LCJCYWNrZ3JvdW5kIjp7IiRpZCI6Ijg3OSIsIkNvbG9yIjp7IiRpZCI6Ijg4MCIsIkEiOjI1NSwiUiI6ODIsIkciOjgyLCJCIjo4Mn19LCJJc1Zpc2libGUiOnRydWUsIldpZHRoIjoxOC4wLCJIZWlnaHQiOjIwLjAsIkJvcmRlclN0eWxlIjp7IiRpZCI6Ijg4MSIsIkxpbmVDb2xvciI6bnVsbCwiTGluZVdlaWdodCI6MC4wLCJMaW5lVHlwZSI6MCwiUGFyZW50U3R5bGUiOm51bGx9LCJQYXJlbnRTdHlsZSI6bnVsbH0sIlRpdGxlU3R5bGUiOnsiJGlkIjoiODgyIiwiRm9udFNldHRpbmdzIjp7IiRpZCI6Ijg4MyIsIkZvbnRTaXplIjoxMCwiRm9udE5hbWUiOiJDYWxpYnJpIiwiSXNCb2xkIjpmYWxzZSwiSXNJdGFsaWMiOmZhbHNlLCJJc1VuZGVybGluZWQiOmZhbHNlLCJQYXJlbnRTdHlsZSI6bnVsbH0sIkF1dG9TaXplIjowLCJGb3JlZ3JvdW5kIjp7IiRpZCI6Ijg4NCIsIkNvbG9yIjp7IiRpZCI6Ijg4NS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MjU2In0sIlBhZGRpbmciOnsiJHJlZiI6IjI1NyJ9LCJCYWNrZ3JvdW5kIjp7IiRpZCI6Ijg4NiIsIkNvbG9yIjp7IiRpZCI6Ijg4NyIsIkEiOjAsIlIiOjI1NSwiRyI6MjU1LCJCIjoyNTV9fSwiSXNWaXNpYmxlIjp0cnVlLCJXaWR0aCI6MC4wLCJIZWlnaHQiOjAuMCwiQm9yZGVyU3R5bGUiOm51bGwsIlBhcmVudFN0eWxlIjpudWxsfSwiRGF0ZVN0eWxlIjp7IiRpZCI6Ijg4OCIsIkZvbnRTZXR0aW5ncyI6eyIkaWQiOiI4ODkiLCJGb250U2l6ZSI6MTAsIkZvbnROYW1lIjoiQ2FsaWJyaSIsIklzQm9sZCI6ZmFsc2UsIklzSXRhbGljIjpmYWxzZSwiSXNVbmRlcmxpbmVkIjpmYWxzZSwiUGFyZW50U3R5bGUiOm51bGx9LCJBdXRvU2l6ZSI6MCwiRm9yZWdyb3VuZCI6eyIkaWQiOiI4OTAiLCJDb2xvciI6eyIkaWQiOiI4OTE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yNjQifSwiUGFkZGluZyI6eyIkcmVmIjoiMjY1In0sIkJhY2tncm91bmQiOnsiJGlkIjoiODkyIiwiQ29sb3IiOnsiJGlkIjoiODkzIiwiQSI6MCwiUiI6MjU1LCJHIjoyNTUsIkIiOjI1NX19LCJJc1Zpc2libGUiOmZhbHNlLCJXaWR0aCI6MC4wLCJIZWlnaHQiOjAuMCwiQm9yZGVyU3R5bGUiOm51bGwsIlBhcmVudFN0eWxlIjpudWxsfSwiRGF0ZUZvcm1hdCI6eyIkaWQiOiI4OTQiLCJGb3JtYXRTdHJpbmciOiJNTU0gZCwgeXl5eSIsIlNlcGFyYXRvciI6Ii8iLCJVc2VJbnRlcm5hdGlvbmFsRGF0ZUZvcm1hdCI6ZmFsc2UsIkRhdGVJc1Zpc2libGUiOnRydWUsIlRpbWVJc1Zpc2libGUiOmZhbHNlLCJIb3VyRGlnaXRzIjoxLCJBbVBtRGVzaWduYXRvciI6MiwiVHJpbTAwTWludXRlcyI6ZmFsc2UsIkxhc3RLbm93blZpc2liaWxpdHlTdGF0ZSI6eyIkaWQiOiI4OTUiLCJEYXRlUGFydElzVmlzaWJsZSI6dHJ1ZSwiVGltZVBhcnRJc1Zpc2libGUiOmZhbHNlfX0sIldlZWtOdW1iZXJpbmciOnsiJGlkIjoiODk2IiwiRm9ybWF0IjowLCJJc1Zpc2libGUiOmZhbHNlLCJMYXN0S25vd25WaXNpYmlsaXR5U3RhdGUiOmZhbHNlfSwiSXNWaXNpYmxlIjp0cnVlLCJQYXJlbnRTdHlsZSI6bnVsbH0sIkh5cGVybGluayI6eyIkaWQiOiI4OTciLCJBZGRyZXNzIjoiIiwiU3ViQWRkcmVzcyI6IiJ9LCJJbXBvcnRJZCI6bnVsbH0seyIkaWQiOiI4OTgiLCJJZCI6IjYzM2YwMGMyLWQ0MTMtNGVjOS05MjU2LTY5NWUwOWMzMTljNyIsIkluZGV4IjoxNywiR3JvdXBJZCI6ImY4NTZlYmUwLTQxN2MtNDM3MC04MTc4LTFiMWVjZWY0OGRkYiIsIlRpdGxlIjoiQ2hpbmEiLCJEYXRlVGltZSI6IjIwMjMtMDktMDhUMjM6NTk6MDAiLCJQZXJjZW50YWdlQ29tcGxldGUiOm51bGwsIk5vdGUiOm51bGwsIlN0eWxlIjp7IiRpZCI6Ijg5OSIsIlRpdGxlUG9zaXRpb24iOiJSaWdodCIsIkRhdGVQb3NpdGlvbiI6IkxlZnQiLCJTaGFwZVR5cGUiOjEsIlNoYXBlU2l6ZSI6MSwiU2hhcGVTdHlsZSI6eyIkaWQiOiI5MDAiLCJNYXJnaW4iOnsiJGlkIjoiOTAxIiwiVG9wIjowLCJMZWZ0IjowLCJSaWdodCI6MCwiQm90dG9tIjowfSwiUGFkZGluZyI6eyIkaWQiOiI5MDIiLCJUb3AiOjAsIkxlZnQiOjAsIlJpZ2h0IjowLCJCb3R0b20iOjB9LCJCYWNrZ3JvdW5kIjp7IiRpZCI6IjkwMyIsIkNvbG9yIjp7IiRpZCI6IjkwNCIsIkEiOjI1NSwiUiI6ODIsIkciOjgyLCJCIjo4Mn19LCJJc1Zpc2libGUiOnRydWUsIldpZHRoIjoxOC4wLCJIZWlnaHQiOjIwLjAsIkJvcmRlclN0eWxlIjp7IiRpZCI6IjkwNSIsIkxpbmVDb2xvciI6bnVsbCwiTGluZVdlaWdodCI6MC4wLCJMaW5lVHlwZSI6MCwiUGFyZW50U3R5bGUiOm51bGx9LCJQYXJlbnRTdHlsZSI6bnVsbH0sIlRpdGxlU3R5bGUiOnsiJGlkIjoiOTA2IiwiRm9udFNldHRpbmdzIjp7IiRpZCI6IjkwNyIsIkZvbnRTaXplIjoxMCwiRm9udE5hbWUiOiJDYWxpYnJpIiwiSXNCb2xkIjpmYWxzZSwiSXNJdGFsaWMiOmZhbHNlLCJJc1VuZGVybGluZWQiOmZhbHNlLCJQYXJlbnRTdHlsZSI6bnVsbH0sIkF1dG9TaXplIjowLCJGb3JlZ3JvdW5kIjp7IiRpZCI6IjkwOCIsIkNvbG9yIjp7IiRpZCI6IjkwO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5MTAiLCJUb3AiOjAsIkxlZnQiOjAsIlJpZ2h0IjowLCJCb3R0b20iOjB9LCJQYWRkaW5nIjp7IiRpZCI6IjkxMSIsIlRvcCI6MCwiTGVmdCI6MCwiUmlnaHQiOjAsIkJvdHRvbSI6MH0sIkJhY2tncm91bmQiOnsiJGlkIjoiOTEyIiwiQ29sb3IiOnsiJGlkIjoiOTEzIiwiQSI6MCwiUiI6MjU1LCJHIjoyNTUsIkIiOjI1NX19LCJJc1Zpc2libGUiOnRydWUsIldpZHRoIjowLjAsIkhlaWdodCI6MC4wLCJCb3JkZXJTdHlsZSI6bnVsbCwiUGFyZW50U3R5bGUiOm51bGx9LCJEYXRlU3R5bGUiOnsiJGlkIjoiOTE0IiwiRm9udFNldHRpbmdzIjp7IiRpZCI6IjkxNSIsIkZvbnRTaXplIjoxMCwiRm9udE5hbWUiOiJDYWxpYnJpIiwiSXNCb2xkIjpmYWxzZSwiSXNJdGFsaWMiOmZhbHNlLCJJc1VuZGVybGluZWQiOmZhbHNlLCJQYXJlbnRTdHlsZSI6bnVsbH0sIkF1dG9TaXplIjowLCJGb3JlZ3JvdW5kIjp7IiRpZCI6IjkxNiIsIkNvbG9yIjp7IiRpZCI6IjkxNy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OTE4IiwiVG9wIjowLCJMZWZ0IjowLCJSaWdodCI6MCwiQm90dG9tIjowfSwiUGFkZGluZyI6eyIkaWQiOiI5MTkiLCJUb3AiOjAsIkxlZnQiOjAsIlJpZ2h0IjowLCJCb3R0b20iOjB9LCJCYWNrZ3JvdW5kIjp7IiRpZCI6IjkyMCIsIkNvbG9yIjp7IiRpZCI6IjkyMSIsIkEiOjAsIlIiOjI1NSwiRyI6MjU1LCJCIjoyNTV9fSwiSXNWaXNpYmxlIjpmYWxzZSwiV2lkdGgiOjAuMCwiSGVpZ2h0IjowLjAsIkJvcmRlclN0eWxlIjpudWxsLCJQYXJlbnRTdHlsZSI6bnVsbH0sIkRhdGVGb3JtYXQiOnsiJGlkIjoiOTIyIiwiRm9ybWF0U3RyaW5nIjoiTU1NIGQsIHl5eXkiLCJTZXBhcmF0b3IiOiIvIiwiVXNlSW50ZXJuYXRpb25hbERhdGVGb3JtYXQiOmZhbHNlLCJEYXRlSXNWaXNpYmxlIjp0cnVlLCJUaW1lSXNWaXNpYmxlIjpmYWxzZSwiSG91ckRpZ2l0cyI6MSwiQW1QbURlc2lnbmF0b3IiOjIsIlRyaW0wME1pbnV0ZXMiOmZhbHNlLCJMYXN0S25vd25WaXNpYmlsaXR5U3RhdGUiOnsiJGlkIjoiOTIzIiwiRGF0ZVBhcnRJc1Zpc2libGUiOnRydWUsIlRpbWVQYXJ0SXNWaXNpYmxlIjpmYWxzZX19LCJXZWVrTnVtYmVyaW5nIjp7IiRpZCI6IjkyNCIsIkZvcm1hdCI6MCwiSXNWaXNpYmxlIjpmYWxzZSwiTGFzdEtub3duVmlzaWJpbGl0eVN0YXRlIjpmYWxzZX0sIklzVmlzaWJsZSI6dHJ1ZSwiUGFyZW50U3R5bGUiOm51bGx9LCJIeXBlcmxpbmsiOnsiJGlkIjoiOTI1IiwiQWRkcmVzcyI6IiIsIlN1YkFkZHJlc3MiOiIifSwiSW1wb3J0SWQiOm51bGx9XX1dLCJNc1Byb2plY3RJdGVtc1RyZWUiOnsiJGlkIjoiOTI2IiwiUm9vdCI6eyJJbXBvcnRJZCI6bnVsbCwiSXNJbXBvcnRlZCI6ZmFsc2UsIkNoaWxkcmVuIjpbXX19LCJNZXRhZGF0YSI6eyIkaWQiOiI5MjciLCJSZWNlbnRDb2xvcnNDb2xsZWN0aW9uIjoiW10ifSwiU2V0dGluZ3MiOnsiJGlkIjoiOTI4IiwiSW1wYU9wdGlvbnMiOnsiJGlkIjoiOTI5IiwiTGVmdFRvUmlnaHQiOmZhbHNlLCJQYXlsb2FkT3B0aW9ucyI6Mn0sIlVzZUNvbXByZXNzaW9uIjpmYWxzZSwiQ29tcHJlc2lvblBlcmNlbnRhZ2UiOjUwLjAsIkluYWN0aXZlSW50ZXJ2YWxXaWR0aFRocmVzaG9sZCI6MzAuMCwiSW5hY3RpdmVJbnRlcnZhbFdpZHRoIjoxLjAsIlNwbGl0VGFza3MiOmZhbHNlLCJVc2VDbHVzdGVyIjpmYWxzZSwiRXBzaWxvbiI6NS4wLCJNaW5Qb2ludHNUb0Zvcm1BQ2x1c3RlciI6MiwiR2VuZXJhdGVJbnZpc2libGVTaGFwZXMiOmZhbHNlLCJTbWFydFRpbWVsaW5lVGFza1BlcmNlbnRhZ2VGaXQiOmZhbHNlfSwiSXNOZXciOmZhbHNlLCJJbXBvcnRUeXBlIjowLCJGaWxlUGF0aCI6bnVsbCwiVGltZUNvbmZpZ3VyYXRpb24iOnsiJGlkIjoiOTMwIiwiVXNlVGltZSI6ZmFsc2UsIldvcmtEYXlTdGFydCI6IjAwOjAwOjAwIiwiV29ya0RheUVuZCI6IjIzOjU5OjAwIn0sIkxhc3RVc2VkVGVtcGxhdGVJZCI6ImNjMjZmODYzLTI3Y2UtNDgwZS1hNTg5LWIzZjEyZjJkNmViMCIsIkZpcnN0V2Vla09mWWVhciI6MH0="/>
  <p:tag name="__MASTER" val="__part_0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Sales Dashboard"/>
  <p:tag name="OTLDATE" val="2019-12-20T23:59:00.0000000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FORMAT" val="MMM"/>
  <p:tag name="OTLTIMEBANDSCALETYPE" val="Quarters"/>
  <p:tag name="OTLTIMEBANDQUICKPOSITION" val="Custom"/>
  <p:tag name="OTLTIMEBANDSHAPETYPE" val="RectangleTimeband"/>
  <p:tag name="OTLTIMEBANDTHREEDEFFECTS" val="None"/>
  <p:tag name="OTLTIMEBANDAUTODATERANGE" val="True"/>
  <p:tag name="OTLTIMEBANDSTARTDATE" val="0001-01-01T00:00:00.0000000"/>
  <p:tag name="OTLTIMEBANDENDDATE" val="2029-05-25T23:59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LEFTENDCAPSMARGINLEFT" val="54"/>
  <p:tag name="OTLTIMEBANDSHAPEPADDINGTOP" val="7"/>
  <p:tag name="OTLTIMEBANDFYSTARTMONTH" val="January"/>
  <p:tag name="OTLTIMEBANDSHOWFYLABEL" val="True"/>
  <p:tag name="OTLTIMEBANDUSESTARTINGOFTHEYEARFORFYNUMBERING" val="True"/>
  <p:tag name="OTLRIGHTENDCAPSMARGINRIGHT" val="20"/>
  <p:tag name="OTLMARKERSHAPE" val="OTL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Service Metrics"/>
  <p:tag name="OTLDATE" val="2019-04-01T00:00:00.0000000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Real-time Reporting"/>
  <p:tag name="OTLDATE" val="2019-12-21T00:00:00.0000000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1-04-03T00:00:00.0000000Z"/>
  <p:tag name="OTLENDDATE" val="2022-06-30T09:16:00.0000000Z"/>
  <p:tag name="OTLPERCENTAGE" val="15"/>
  <p:tag name="OTLDURATIONFORMAT" val="day"/>
  <p:tag name="OTLSPACING" val="3"/>
  <p:tag name="OTLSHAPETHICKNESSTYPE" val="Custom"/>
  <p:tag name="OTLWEEKNUMBERINGFORMAT" val="WNFormat1"/>
  <p:tag name="OTLWEEKNUMBERINGISVISIBLE" val="False"/>
  <p:tag name="OTLMARKERSHAPE" val="OTL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1-07-03T00:00:00.0000000Z"/>
  <p:tag name="OTLENDDATE" val="2022-07-01T02:57:00.0000000Z"/>
  <p:tag name="OTLPERCENTAGE" val="20"/>
  <p:tag name="OTLDURATIONFORMAT" val="day"/>
  <p:tag name="OTLSPACING" val="3"/>
  <p:tag name="OTLSHAPETHICKNESSTYPE" val="Custom"/>
  <p:tag name="OTLWEEKNUMBERINGFORMAT" val="WNFormat1"/>
  <p:tag name="OTLWEEKNUMBERINGISVISIBLE" val="False"/>
  <p:tag name="OTLMARKERSHAPE" val="OTL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1-01-01T00:00:00.0000000Z"/>
  <p:tag name="OTLENDDATE" val="2022-12-25T23:59:00.0000000Z"/>
  <p:tag name="OTLPERCENTAGE" val="80"/>
  <p:tag name="OTLDURATIONFORMAT" val="day"/>
  <p:tag name="OTLSPACING" val="3"/>
  <p:tag name="OTLSHAPETHICKNESSTYPE" val="Custom"/>
  <p:tag name="OTLWEEKNUMBERINGFORMAT" val="WNFormat1"/>
  <p:tag name="OTLWEEKNUMBERINGISVISIBLE" val="False"/>
  <p:tag name="OTLMARKERSHAPE" val="OTL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1-01-04T19:35:00.0000000Z"/>
  <p:tag name="OTLENDDATE" val="2023-12-27T20:39:00.0000000Z"/>
  <p:tag name="OTLPERCENTAGE" val="50"/>
  <p:tag name="OTLDURATIONFORMAT" val="day"/>
  <p:tag name="OTLSPACING" val="3"/>
  <p:tag name="OTLSHAPETHICKNESSTYPE" val="Custom"/>
  <p:tag name="OTLWEEKNUMBERINGFORMAT" val="WNFormat1"/>
  <p:tag name="OTLWEEKNUMBERINGISVISIBLE" val="False"/>
  <p:tag name="OTLMARKERSHAPE" val="OTL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1-01-06T00:00:00.0000000Z"/>
  <p:tag name="OTLENDDATE" val="2023-12-12T23:45:00.0000000Z"/>
  <p:tag name="OTLPERCENTAGE" val="10"/>
  <p:tag name="OTLDURATIONFORMAT" val="day"/>
  <p:tag name="OTLSPACING" val="3"/>
  <p:tag name="OTLSHAPETHICKNESSTYPE" val="Custom"/>
  <p:tag name="OTLWEEKNUMBERINGFORMAT" val="WNFormat1"/>
  <p:tag name="OTLWEEKNUMBERINGISVISIBLE" val="False"/>
  <p:tag name="OTLMARKERSHAPE" val="OTL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1-07-03T23:59:00.0000000Z"/>
  <p:tag name="OTLENDDATE" val="2023-12-25T09:20:00.0000000Z"/>
  <p:tag name="OTLPERCENTAGE" val="20"/>
  <p:tag name="OTLDURATIONFORMAT" val="day"/>
  <p:tag name="OTLSPACING" val="3"/>
  <p:tag name="OTLSHAPETHICKNESSTYPE" val="Custom"/>
  <p:tag name="OTLWEEKNUMBERINGFORMAT" val="WNFormat1"/>
  <p:tag name="OTLWEEKNUMBERINGISVISIBLE" val="False"/>
  <p:tag name="OTLMARKERSHAPE" val="OTL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Class II"/>
  <p:tag name="OTLDATE" val="2021-09-30T23:59:00.0000000"/>
  <p:tag name="OTLPOSITIONONTASK" val="None"/>
  <p:tag name="OTLRELATEDTASKID" val="00000000-0000-0000-0000-000000000000"/>
  <p:tag name="OTLWEEKNUMBERINGFORMAT" val="WNFormat1"/>
  <p:tag name="OTLWEEKNUMBERINGISVISIBLE" val="False"/>
  <p:tag name="OTLMARKERSHAPE" val="OTL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Class III"/>
  <p:tag name="OTLPOSITIONONTASK" val="None"/>
  <p:tag name="OTLRELATEDTASKID" val="00000000-0000-0000-0000-000000000000"/>
  <p:tag name="OTLWEEKNUMBERINGFORMAT" val="WNFormat1"/>
  <p:tag name="OTLWEEKNUMBERINGISVISIBLE" val="False"/>
  <p:tag name="OTLMARKERSHAPE" val="OTL"/>
  <p:tag name="OTLDATE" val="2021-02-27T23:59:00.0000000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Class I"/>
  <p:tag name="OTLDATE" val="2022-10-01T23:59:00.0000000"/>
  <p:tag name="OTLPOSITIONONTASK" val="None"/>
  <p:tag name="OTLRELATEDTASKID" val="00000000-0000-0000-0000-000000000000"/>
  <p:tag name="OTLWEEKNUMBERINGFORMAT" val="WNFormat1"/>
  <p:tag name="OTLWEEKNUMBERINGISVISIBLE" val="False"/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Conversion Metrics"/>
  <p:tag name="OTLDATE" val="2019-10-18T21:58:00.0000000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ublish data"/>
  <p:tag name="OTLDATE" val="2022-06-04T23:59:00.0000000Z"/>
  <p:tag name="OTLPOSITIONONTASK" val="None"/>
  <p:tag name="OTLRELATEDTASKID" val="00000000-0000-0000-0000-000000000000"/>
  <p:tag name="OTLWEEKNUMBERINGFORMAT" val="WNFormat1"/>
  <p:tag name="OTLWEEKNUMBERINGISVISIBLE" val="False"/>
  <p:tag name="OTLMARKERSHAPE" val="OTL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China"/>
  <p:tag name="OTLDATE" val="2023-09-08T23:59:00.0000000"/>
  <p:tag name="OTLPOSITIONONTASK" val="None"/>
  <p:tag name="OTLRELATEDTASKID" val="00000000-0000-0000-0000-000000000000"/>
  <p:tag name="OTLWEEKNUMBERINGFORMAT" val="WNFormat1"/>
  <p:tag name="OTLWEEKNUMBERINGISVISIBLE" val="False"/>
  <p:tag name="OTLMARKERSHAPE" val="OTL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Turkey"/>
  <p:tag name="OTLDATE" val="2022-06-30T23:59:00.0000000"/>
  <p:tag name="OTLPOSITIONONTASK" val="None"/>
  <p:tag name="OTLRELATEDTASKID" val="00000000-0000-0000-0000-000000000000"/>
  <p:tag name="OTLWEEKNUMBERINGFORMAT" val="WNFormat1"/>
  <p:tag name="OTLWEEKNUMBERINGISVISIBLE" val="False"/>
  <p:tag name="OTLMARKERSHAPE" val="OTL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Spain"/>
  <p:tag name="OTLDATE" val="2022-03-17T23:59:00.0000000"/>
  <p:tag name="OTLPOSITIONONTASK" val="None"/>
  <p:tag name="OTLRELATEDTASKID" val="00000000-0000-0000-0000-000000000000"/>
  <p:tag name="OTLWEEKNUMBERINGFORMAT" val="WNFormat1"/>
  <p:tag name="OTLWEEKNUMBERINGISVISIBLE" val="False"/>
  <p:tag name="OTLMARKERSHAPE" val="OTL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Sweden"/>
  <p:tag name="OTLDATE" val="2022-11-06T23:59:00.0000000"/>
  <p:tag name="OTLPOSITIONONTASK" val="None"/>
  <p:tag name="OTLRELATEDTASKID" val="00000000-0000-0000-0000-000000000000"/>
  <p:tag name="OTLWEEKNUMBERINGFORMAT" val="WNFormat1"/>
  <p:tag name="OTLWEEKNUMBERINGISVISIBLE" val="False"/>
  <p:tag name="OTLMARKERSHAPE" val="OTL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Data refresh"/>
  <p:tag name="OTLDATE" val="2022-01-31T23:59:00.0000000Z"/>
  <p:tag name="OTLPOSITIONONTASK" val="None"/>
  <p:tag name="OTLRELATEDTASKID" val="00000000-0000-0000-0000-000000000000"/>
  <p:tag name="OTLWEEKNUMBERINGFORMAT" val="WNFormat1"/>
  <p:tag name="OTLWEEKNUMBERINGISVISIBLE" val="False"/>
  <p:tag name="OTLMARKERSHAPE" val="OTL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ublish data"/>
  <p:tag name="OTLDATE" val="2022-04-30T23:59:00.0000000Z"/>
  <p:tag name="OTLPOSITIONONTASK" val="None"/>
  <p:tag name="OTLRELATEDTASKID" val="00000000-0000-0000-0000-000000000000"/>
  <p:tag name="OTLWEEKNUMBERINGFORMAT" val="WNFormat1"/>
  <p:tag name="OTLWEEKNUMBERINGISVISIBLE" val="False"/>
  <p:tag name="OTLMARKERSHAPE" val="OTL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Class I"/>
  <p:tag name="OTLDATE" val="2022-09-05T23:59:00.0000000Z"/>
  <p:tag name="OTLPOSITIONONTASK" val="None"/>
  <p:tag name="OTLRELATEDTASKID" val="00000000-0000-0000-0000-000000000000"/>
  <p:tag name="OTLWEEKNUMBERINGFORMAT" val="WNFormat1"/>
  <p:tag name="OTLWEEKNUMBERINGISVISIBLE" val="False"/>
  <p:tag name="OTLMARKERSHAPE" val="OTL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Class III"/>
  <p:tag name="OTLDATE" val="2022-07-01T23:59:00.0000000Z"/>
  <p:tag name="OTLPOSITIONONTASK" val="None"/>
  <p:tag name="OTLRELATEDTASKID" val="00000000-0000-0000-0000-000000000000"/>
  <p:tag name="OTLWEEKNUMBERINGFORMAT" val="WNFormat1"/>
  <p:tag name="OTLWEEKNUMBERINGISVISIBLE" val="False"/>
  <p:tag name="OTLMARKERSHAPE" val="OTL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ush to Class IV"/>
  <p:tag name="OTLDATE" val="2023-09-06T23:59:00.0000000"/>
  <p:tag name="OTLPOSITIONONTASK" val="None"/>
  <p:tag name="OTLRELATEDTASKID" val="00000000-0000-0000-0000-000000000000"/>
  <p:tag name="OTLWEEKNUMBERINGFORMAT" val="WNFormat1"/>
  <p:tag name="OTLWEEKNUMBERINGISVISIBLE" val="False"/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Service Dashboard"/>
  <p:tag name="OTLDATE" val="2019-08-10T23:59:00.0000000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Real-time Analytics"/>
  <p:tag name="OTLDATE" val="2019-10-19T00:00:00.0000000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LREADY-CHECKED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SHAPEPADDINGTOP" val="7"/>
  <p:tag name="OTLMARKERSHAPE" val="OTL"/>
  <p:tag name="OTLTIMEBANDCULTUREINFO" val="en-US"/>
  <p:tag name="OTLTIMEBANDQUICKPOSITION" val="Custom"/>
  <p:tag name="OTLTIMEBANDTHREEDEFFECTS" val="None"/>
  <p:tag name="OTLTIMEBANDAUTODATERANGE" val="True"/>
  <p:tag name="OTLTIMEBANDSTARTDATE" val="0001-01-01T00:00:00.0000000"/>
  <p:tag name="OTLTIMEBANDENDDATE" val="2020-03-22T23:59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LEFTENDCAPSMARGINLEFT" val="25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SCALEFORMAT" val="MMM"/>
  <p:tag name="OTLTIMEBANDSCALETYPE" val="Quarters"/>
  <p:tag name="OTLTIMEBANDSHAPETYPE" val="RectangleTimeband"/>
  <p:tag name="OTLTIMEBANDSHAPEHEIGHT" val="3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yyyy/MMM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Q1 Review"/>
  <p:tag name="OTLDATE" val="2019-03-31T23:59:00.0000000Z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yyyy/MMM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Q2 Review"/>
  <p:tag name="OTLDATE" val="2019-07-05T00:00:00.0000000Z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yyyy/MMM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Q3 Review"/>
  <p:tag name="OTLDATE" val="2019-09-27T23:59:00.0000000Z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yyyy/MMM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Q4 Review"/>
  <p:tag name="OTLDATE" val="2019-12-20T23:59:00.0000000Z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Kickoff Meeting"/>
  <p:tag name="OTLDATE" val="2019-01-16T23:59:00.0000000Z"/>
  <p:tag name="OTLPOSITIONONTASK" val="Center"/>
  <p:tag name="OTLRELATEDTASKID" val="1f3ecdb5-2321-4d1c-858a-b8fb12392a13"/>
  <p:tag name="OTLWEEKNUMBERINGFORMAT" val="WNFormat1"/>
  <p:tag name="OTLWEEKNUMBERINGISVISIBLE" val="Fals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KPIs Defined"/>
  <p:tag name="OTLDATE" val="2019-03-31T23:59:00.0000000"/>
  <p:tag name="OTLPOSITIONONTASK" val="Center"/>
  <p:tag name="OTLRELATEDTASKID" val="840d1906-cb10-4b01-bde1-5bb78e8e323b"/>
  <p:tag name="OTLWEEKNUMBERINGFORMAT" val="WNFormat1"/>
  <p:tag name="OTLWEEKNUMBERINGISVISIBLE" val="Fals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Competitor Review"/>
  <p:tag name="OTLDATE" val="2019-03-31T23:59:00.0000000Z"/>
  <p:tag name="OTLPOSITIONONTASK" val="Center"/>
  <p:tag name="OTLRELATEDTASKID" val="44de9765-e720-4557-b882-97f4709b8c30"/>
  <p:tag name="OTLWEEKNUMBERINGFORMAT" val="WNFormat1"/>
  <p:tag name="OTLWEEKNUMBERINGISVISIBLE" val="Fals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ice List (Hypothesis)"/>
  <p:tag name="OTLDATE" val="2019-06-07T23:59:00.0000000Z"/>
  <p:tag name="OTLPOSITIONONTASK" val="Center"/>
  <p:tag name="OTLRELATEDTASKID" val="c7770eb3-e434-4450-83eb-f0cda53241c7"/>
  <p:tag name="OTLWEEKNUMBERINGFORMAT" val="WNFormat1"/>
  <p:tag name="OTLWEEKNUMBERINGISVISIBLE" val="Fals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Final Price List"/>
  <p:tag name="OTLDATE" val="2019-07-28T23:59:00.0000000Z"/>
  <p:tag name="OTLPOSITIONONTASK" val="Center"/>
  <p:tag name="OTLRELATEDTASKID" val="40c7696c-8b3a-4b1d-b83d-76730e5d92c2"/>
  <p:tag name="OTLWEEKNUMBERINGFORMAT" val="WNFormat1"/>
  <p:tag name="OTLWEEKNUMBERINGISVISIBLE" val="Fals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Alpha"/>
  <p:tag name="OTLDATE" val="2019-05-20T00:00:00.0000000Z"/>
  <p:tag name="OTLPOSITIONONTASK" val="Center"/>
  <p:tag name="OTLRELATEDTASKID" val="fa8886b7-69a5-4c02-817a-aba54576e921"/>
  <p:tag name="OTLWEEKNUMBERINGFORMAT" val="WNFormat1"/>
  <p:tag name="OTLWEEKNUMBERINGISVISIBLE" val="Fals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ivate Beta"/>
  <p:tag name="OTLDATE" val="2019-06-30T23:59:00.0000000Z"/>
  <p:tag name="OTLPOSITIONONTASK" val="Center"/>
  <p:tag name="OTLRELATEDTASKID" val="fa8886b7-69a5-4c02-817a-aba54576e921"/>
  <p:tag name="OTLWEEKNUMBERINGFORMAT" val="WNFormat1"/>
  <p:tag name="OTLWEEKNUMBERINGISVISIBLE" val="Fals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ublic Beta"/>
  <p:tag name="OTLDATE" val="2019-08-10T23:59:00.0000000Z"/>
  <p:tag name="OTLPOSITIONONTASK" val="Center"/>
  <p:tag name="OTLRELATEDTASKID" val="fa8886b7-69a5-4c02-817a-aba54576e921"/>
  <p:tag name="OTLWEEKNUMBERINGFORMAT" val="WNFormat1"/>
  <p:tag name="OTLWEEKNUMBERINGISVISIBLE" val="Fals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Staging"/>
  <p:tag name="OTLDATE" val="2019-11-15T23:59:00.0000000Z"/>
  <p:tag name="OTLPOSITIONONTASK" val="Center"/>
  <p:tag name="OTLRELATEDTASKID" val="db841b2d-c0b5-434e-8300-8cd4d4e540bc"/>
  <p:tag name="OTLWEEKNUMBERINGFORMAT" val="WNFormat1"/>
  <p:tag name="OTLWEEKNUMBERINGISVISIBLE" val="Fals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Go Live!"/>
  <p:tag name="OTLDATE" val="2019-12-20T23:59:00.0000000Z"/>
  <p:tag name="OTLPOSITIONONTASK" val="Center"/>
  <p:tag name="OTLRELATEDTASKID" val="db841b2d-c0b5-434e-8300-8cd4d4e540bc"/>
  <p:tag name="OTLWEEKNUMBERINGFORMAT" val="WNFormat1"/>
  <p:tag name="OTLWEEKNUMBERINGISVISIBLE" val="Fals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442</Words>
  <Application>Microsoft Office PowerPoint</Application>
  <PresentationFormat>Widescreen</PresentationFormat>
  <Paragraphs>210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Corbel</vt:lpstr>
      <vt:lpstr>Segoe UI</vt:lpstr>
      <vt:lpstr>Office Theme</vt:lpstr>
      <vt:lpstr>PowerPoint Presentation</vt:lpstr>
      <vt:lpstr>PowerPoint Presentation</vt:lpstr>
      <vt:lpstr>Cross-functional Swimlane Flowchart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2020-11-11T20:07:53Z</dcterms:created>
  <dcterms:modified xsi:type="dcterms:W3CDTF">2022-01-19T12:13:14Z</dcterms:modified>
</cp:coreProperties>
</file>